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934" r:id="rId1"/>
  </p:sldMasterIdLst>
  <p:notesMasterIdLst>
    <p:notesMasterId r:id="rId37"/>
  </p:notesMasterIdLst>
  <p:handoutMasterIdLst>
    <p:handoutMasterId r:id="rId38"/>
  </p:handoutMasterIdLst>
  <p:sldIdLst>
    <p:sldId id="1314" r:id="rId2"/>
    <p:sldId id="2150" r:id="rId3"/>
    <p:sldId id="2155" r:id="rId4"/>
    <p:sldId id="2132" r:id="rId5"/>
    <p:sldId id="2136" r:id="rId6"/>
    <p:sldId id="2135" r:id="rId7"/>
    <p:sldId id="2156" r:id="rId8"/>
    <p:sldId id="2160" r:id="rId9"/>
    <p:sldId id="2138" r:id="rId10"/>
    <p:sldId id="2139" r:id="rId11"/>
    <p:sldId id="2140" r:id="rId12"/>
    <p:sldId id="2116" r:id="rId13"/>
    <p:sldId id="2165" r:id="rId14"/>
    <p:sldId id="2113" r:id="rId15"/>
    <p:sldId id="2063" r:id="rId16"/>
    <p:sldId id="2112" r:id="rId17"/>
    <p:sldId id="1309" r:id="rId18"/>
    <p:sldId id="1518" r:id="rId19"/>
    <p:sldId id="2118" r:id="rId20"/>
    <p:sldId id="2145" r:id="rId21"/>
    <p:sldId id="2120" r:id="rId22"/>
    <p:sldId id="2121" r:id="rId23"/>
    <p:sldId id="2142" r:id="rId24"/>
    <p:sldId id="2123" r:id="rId25"/>
    <p:sldId id="2143" r:id="rId26"/>
    <p:sldId id="2162" r:id="rId27"/>
    <p:sldId id="2164" r:id="rId28"/>
    <p:sldId id="2141" r:id="rId29"/>
    <p:sldId id="2166" r:id="rId30"/>
    <p:sldId id="2168" r:id="rId31"/>
    <p:sldId id="2167" r:id="rId32"/>
    <p:sldId id="2157" r:id="rId33"/>
    <p:sldId id="2149" r:id="rId34"/>
    <p:sldId id="2158" r:id="rId35"/>
    <p:sldId id="2159" r:id="rId36"/>
  </p:sldIdLst>
  <p:sldSz cx="12192000" cy="6858000"/>
  <p:notesSz cx="6797675" cy="9928225"/>
  <p:defaultTextStyle>
    <a:defPPr>
      <a:defRPr lang="en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98" autoAdjust="0"/>
    <p:restoredTop sz="93231"/>
  </p:normalViewPr>
  <p:slideViewPr>
    <p:cSldViewPr snapToGrid="0">
      <p:cViewPr>
        <p:scale>
          <a:sx n="110" d="100"/>
          <a:sy n="110" d="100"/>
        </p:scale>
        <p:origin x="11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oand\Documents\Profi\ELI-NP\Lucrare\Lucrare%20LBTS\Manuscript\Optica\17%20Nov%20Version\Energ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Prof%20Kazuo%20A%20Tanaka\Dropbox\18Data\18%20Person\Dancus%20Ioan\180830_Copy%20of%20High%20power%20Lasers%20in%20the%20wolrd.xlsx" TargetMode="External"/><Relationship Id="rId1" Type="http://schemas.openxmlformats.org/officeDocument/2006/relationships/image" Target="../media/image27.png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ID_HPLSData/HPLS%20data/Contrast/Contrast%20B%2010%20PW%202023_IDv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ioandancus/Documents/DocAsus/Documents/Profi/Arhive/Ioan%20Deplasari/2023.05%20USA%20CLEO%202023/2023.0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ioandancus/Library/Containers/com.apple.mail/Data/Library/Mail%20Downloads/289821B4-8B85-4764-9122-56FFBBF804BE/ns%20contrast%20at%20280%20J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Energy in main peak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Sheet1!$A$2:$A$11</c:f>
              <c:numCache>
                <c:formatCode>h:mm;@</c:formatCode>
                <c:ptCount val="10"/>
                <c:pt idx="0">
                  <c:v>0.63541666666666663</c:v>
                </c:pt>
                <c:pt idx="1">
                  <c:v>0.63611111111111118</c:v>
                </c:pt>
                <c:pt idx="2">
                  <c:v>0.63680555555555596</c:v>
                </c:pt>
                <c:pt idx="3">
                  <c:v>0.63749999999999996</c:v>
                </c:pt>
                <c:pt idx="4">
                  <c:v>0.63819444444444495</c:v>
                </c:pt>
                <c:pt idx="5">
                  <c:v>0.63888888888888895</c:v>
                </c:pt>
                <c:pt idx="6">
                  <c:v>0.63958333333333395</c:v>
                </c:pt>
                <c:pt idx="7">
                  <c:v>0.64027777777777894</c:v>
                </c:pt>
                <c:pt idx="8">
                  <c:v>0.64097222222222305</c:v>
                </c:pt>
                <c:pt idx="9">
                  <c:v>0.64166666666666805</c:v>
                </c:pt>
              </c:numCache>
            </c:numRef>
          </c:cat>
          <c:val>
            <c:numRef>
              <c:f>Sheet1!$E$2:$E$11</c:f>
              <c:numCache>
                <c:formatCode>0.00</c:formatCode>
                <c:ptCount val="10"/>
                <c:pt idx="0">
                  <c:v>42.979200000000006</c:v>
                </c:pt>
                <c:pt idx="1">
                  <c:v>66.026399999999995</c:v>
                </c:pt>
                <c:pt idx="2">
                  <c:v>73.128</c:v>
                </c:pt>
                <c:pt idx="3">
                  <c:v>103.0304</c:v>
                </c:pt>
                <c:pt idx="4">
                  <c:v>131.8064</c:v>
                </c:pt>
                <c:pt idx="5">
                  <c:v>167.07680000000002</c:v>
                </c:pt>
                <c:pt idx="6">
                  <c:v>201.3792</c:v>
                </c:pt>
                <c:pt idx="7">
                  <c:v>220.3432</c:v>
                </c:pt>
                <c:pt idx="8">
                  <c:v>221.18799999999999</c:v>
                </c:pt>
                <c:pt idx="9">
                  <c:v>218.16079999999999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239-3B4F-9837-B6BB2E003D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5816312"/>
        <c:axId val="625816968"/>
      </c:lineChart>
      <c:lineChart>
        <c:grouping val="standard"/>
        <c:varyColors val="0"/>
        <c:ser>
          <c:idx val="1"/>
          <c:order val="1"/>
          <c:tx>
            <c:strRef>
              <c:f>Sheet1!$D$1</c:f>
              <c:strCache>
                <c:ptCount val="1"/>
                <c:pt idx="0">
                  <c:v>Peak Power (PW)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val>
            <c:numRef>
              <c:f>Sheet1!$D$2:$D$11</c:f>
              <c:numCache>
                <c:formatCode>0.00</c:formatCode>
                <c:ptCount val="10"/>
                <c:pt idx="0">
                  <c:v>1.9806082949308759</c:v>
                </c:pt>
                <c:pt idx="1">
                  <c:v>3.0426912442396312</c:v>
                </c:pt>
                <c:pt idx="2">
                  <c:v>3.3699539170506911</c:v>
                </c:pt>
                <c:pt idx="3">
                  <c:v>4.7479447004608293</c:v>
                </c:pt>
                <c:pt idx="4">
                  <c:v>6.0740276497695849</c:v>
                </c:pt>
                <c:pt idx="5">
                  <c:v>7.6993917050691252</c:v>
                </c:pt>
                <c:pt idx="6">
                  <c:v>9.2801474654377873</c:v>
                </c:pt>
                <c:pt idx="7">
                  <c:v>10.154064516129033</c:v>
                </c:pt>
                <c:pt idx="8">
                  <c:v>10.192995391705068</c:v>
                </c:pt>
                <c:pt idx="9">
                  <c:v>10.053493087557603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239-3B4F-9837-B6BB2E003D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4353104"/>
        <c:axId val="695626288"/>
      </c:lineChart>
      <c:catAx>
        <c:axId val="625816312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r>
                  <a:rPr lang="en-US"/>
                  <a:t>Time of the day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pPr>
              <a:endParaRPr lang="fr-IL"/>
            </a:p>
          </c:txPr>
        </c:title>
        <c:numFmt formatCode="h:mm;@" sourceLinked="0"/>
        <c:majorTickMark val="none"/>
        <c:minorTickMark val="none"/>
        <c:tickLblPos val="nextTo"/>
        <c:crossAx val="625816968"/>
        <c:crosses val="autoZero"/>
        <c:auto val="1"/>
        <c:lblAlgn val="ctr"/>
        <c:lblOffset val="100"/>
        <c:tickMarkSkip val="100"/>
        <c:noMultiLvlLbl val="0"/>
      </c:catAx>
      <c:valAx>
        <c:axId val="625816968"/>
        <c:scaling>
          <c:orientation val="minMax"/>
          <c:max val="238.7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r>
                  <a:rPr lang="en-US"/>
                  <a:t>Energy in the main peak (J)</a:t>
                </a:r>
              </a:p>
            </c:rich>
          </c:tx>
          <c:layout>
            <c:manualLayout>
              <c:xMode val="edge"/>
              <c:yMode val="edge"/>
              <c:x val="0"/>
              <c:y val="0.108911917511632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pPr>
              <a:endParaRPr lang="fr-IL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fr-IL"/>
          </a:p>
        </c:txPr>
        <c:crossAx val="625816312"/>
        <c:crossesAt val="1"/>
        <c:crossBetween val="midCat"/>
        <c:majorUnit val="25"/>
      </c:valAx>
      <c:valAx>
        <c:axId val="695626288"/>
        <c:scaling>
          <c:orientation val="minMax"/>
          <c:max val="11"/>
          <c:min val="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r>
                  <a:rPr lang="en-US"/>
                  <a:t>Peak Power (PW)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pPr>
              <a:endParaRPr lang="fr-IL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fr-IL"/>
          </a:p>
        </c:txPr>
        <c:crossAx val="694353104"/>
        <c:crosses val="max"/>
        <c:crossBetween val="between"/>
        <c:majorUnit val="1"/>
      </c:valAx>
      <c:catAx>
        <c:axId val="69435310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majorTickMark val="out"/>
        <c:minorTickMark val="none"/>
        <c:tickLblPos val="nextTo"/>
        <c:crossAx val="6956262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itchFamily="2" charset="0"/>
        </a:defRPr>
      </a:pPr>
      <a:endParaRPr lang="fr-I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r>
              <a:rPr lang="en-US" altLang="ja-JP" sz="1600" b="1" dirty="0">
                <a:latin typeface="Helvetica" pitchFamily="2" charset="0"/>
              </a:rPr>
              <a:t>Demonstrated Laser Peak Powers in the world</a:t>
            </a:r>
            <a:endParaRPr lang="ja-JP" altLang="en-US" sz="1600" b="1">
              <a:latin typeface="Helvetica" pitchFamily="2" charset="0"/>
            </a:endParaRPr>
          </a:p>
        </c:rich>
      </c:tx>
      <c:layout>
        <c:manualLayout>
          <c:xMode val="edge"/>
          <c:yMode val="edge"/>
          <c:x val="0.23458079489411079"/>
          <c:y val="4.183517861974216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8.1683376392572338E-2"/>
          <c:y val="0.12949382288764191"/>
          <c:w val="0.89464386468662693"/>
          <c:h val="0.74011987041416172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picture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 w="25400">
                <a:noFill/>
              </a:ln>
              <a:effectLst/>
            </c:spPr>
          </c:marker>
          <c:dLbls>
            <c:delete val="1"/>
          </c:dLbls>
          <c:xVal>
            <c:numRef>
              <c:f>'CPA TiSa &amp; OPCPA'!$B$2:$B$15</c:f>
              <c:numCache>
                <c:formatCode>General</c:formatCod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2011</c:v>
                </c:pt>
                <c:pt idx="4">
                  <c:v>2012</c:v>
                </c:pt>
                <c:pt idx="5">
                  <c:v>2012</c:v>
                </c:pt>
                <c:pt idx="6">
                  <c:v>2013</c:v>
                </c:pt>
                <c:pt idx="7">
                  <c:v>2013</c:v>
                </c:pt>
                <c:pt idx="8">
                  <c:v>2017</c:v>
                </c:pt>
                <c:pt idx="9">
                  <c:v>2017</c:v>
                </c:pt>
                <c:pt idx="10">
                  <c:v>2017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</c:numCache>
            </c:numRef>
          </c:xVal>
          <c:yVal>
            <c:numRef>
              <c:f>'CPA TiSa &amp; OPCPA'!$C$2:$C$15</c:f>
              <c:numCache>
                <c:formatCode>General</c:formatCode>
                <c:ptCount val="14"/>
                <c:pt idx="0">
                  <c:v>0.56000000000000005</c:v>
                </c:pt>
                <c:pt idx="1">
                  <c:v>0.3</c:v>
                </c:pt>
                <c:pt idx="2">
                  <c:v>0.5</c:v>
                </c:pt>
                <c:pt idx="3">
                  <c:v>1.1599999999999999</c:v>
                </c:pt>
                <c:pt idx="4">
                  <c:v>0.4</c:v>
                </c:pt>
                <c:pt idx="5">
                  <c:v>0.9</c:v>
                </c:pt>
                <c:pt idx="6">
                  <c:v>0.61</c:v>
                </c:pt>
                <c:pt idx="7">
                  <c:v>2</c:v>
                </c:pt>
                <c:pt idx="8">
                  <c:v>1.3</c:v>
                </c:pt>
                <c:pt idx="9">
                  <c:v>0.85</c:v>
                </c:pt>
                <c:pt idx="10">
                  <c:v>4.2</c:v>
                </c:pt>
                <c:pt idx="11">
                  <c:v>4.9000000000000004</c:v>
                </c:pt>
                <c:pt idx="12">
                  <c:v>1.3</c:v>
                </c:pt>
                <c:pt idx="13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1F5-8842-960D-33D76FBF35A3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axId val="11550976"/>
        <c:axId val="11553328"/>
      </c:scatterChart>
      <c:valAx>
        <c:axId val="115509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r>
                  <a:rPr lang="en-US" altLang="ja-JP" sz="1200" b="1" i="0" baseline="0">
                    <a:latin typeface="Helvetica" pitchFamily="2" charset="0"/>
                  </a:rPr>
                  <a:t>Year</a:t>
                </a:r>
                <a:endParaRPr lang="ja-JP" altLang="en-US" sz="1200" b="1" i="0" baseline="0">
                  <a:latin typeface="Helvetica" pitchFamily="2" charset="0"/>
                </a:endParaRPr>
              </a:p>
            </c:rich>
          </c:tx>
          <c:layout>
            <c:manualLayout>
              <c:xMode val="edge"/>
              <c:yMode val="edge"/>
              <c:x val="0.50509321125981965"/>
              <c:y val="0.9327242014202439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fr-IL"/>
          </a:p>
        </c:txPr>
        <c:crossAx val="11553328"/>
        <c:crosses val="autoZero"/>
        <c:crossBetween val="midCat"/>
      </c:valAx>
      <c:valAx>
        <c:axId val="11553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r>
                  <a:rPr lang="en-US" altLang="ja-JP" sz="1200" b="1" i="0" baseline="0">
                    <a:latin typeface="Helvetica" pitchFamily="2" charset="0"/>
                  </a:rPr>
                  <a:t>Peak Power (PW)</a:t>
                </a:r>
                <a:endParaRPr lang="ja-JP" altLang="en-US" sz="1200" b="1" i="0" baseline="0">
                  <a:latin typeface="Helvetica" pitchFamily="2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fr-IL"/>
          </a:p>
        </c:txPr>
        <c:crossAx val="115509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IL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2550612324701"/>
          <c:y val="2.6381980717756815E-2"/>
          <c:w val="0.85188096550007997"/>
          <c:h val="0.84931589615654468"/>
        </c:manualLayout>
      </c:layout>
      <c:scatterChart>
        <c:scatterStyle val="smoothMarker"/>
        <c:varyColors val="0"/>
        <c:ser>
          <c:idx val="2"/>
          <c:order val="0"/>
          <c:tx>
            <c:v>Old Ti:Sa</c:v>
          </c:tx>
          <c:spPr>
            <a:ln w="19050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'Old TiSa'!$A$2:$A$1944</c:f>
              <c:numCache>
                <c:formatCode>0.00E+00</c:formatCode>
                <c:ptCount val="1943"/>
                <c:pt idx="0">
                  <c:v>-300</c:v>
                </c:pt>
                <c:pt idx="1">
                  <c:v>-299.8</c:v>
                </c:pt>
                <c:pt idx="2">
                  <c:v>-299.60000000000002</c:v>
                </c:pt>
                <c:pt idx="3">
                  <c:v>-299.39999999999998</c:v>
                </c:pt>
                <c:pt idx="4">
                  <c:v>-299.2</c:v>
                </c:pt>
                <c:pt idx="5">
                  <c:v>-299</c:v>
                </c:pt>
                <c:pt idx="6">
                  <c:v>-298.8</c:v>
                </c:pt>
                <c:pt idx="7">
                  <c:v>-298.60000000000002</c:v>
                </c:pt>
                <c:pt idx="8">
                  <c:v>-298.39999999999998</c:v>
                </c:pt>
                <c:pt idx="9">
                  <c:v>-298.2</c:v>
                </c:pt>
                <c:pt idx="10">
                  <c:v>-298</c:v>
                </c:pt>
                <c:pt idx="11">
                  <c:v>-297.8</c:v>
                </c:pt>
                <c:pt idx="12">
                  <c:v>-297.60000000000002</c:v>
                </c:pt>
                <c:pt idx="13">
                  <c:v>-297.39999999999998</c:v>
                </c:pt>
                <c:pt idx="14">
                  <c:v>-297.2</c:v>
                </c:pt>
                <c:pt idx="15">
                  <c:v>-297</c:v>
                </c:pt>
                <c:pt idx="16">
                  <c:v>-296.8</c:v>
                </c:pt>
                <c:pt idx="17">
                  <c:v>-296.60000000000002</c:v>
                </c:pt>
                <c:pt idx="18">
                  <c:v>-296.39999999999998</c:v>
                </c:pt>
                <c:pt idx="19">
                  <c:v>-296.2</c:v>
                </c:pt>
                <c:pt idx="20">
                  <c:v>-296</c:v>
                </c:pt>
                <c:pt idx="21">
                  <c:v>-295.8</c:v>
                </c:pt>
                <c:pt idx="22">
                  <c:v>-295.60000000000002</c:v>
                </c:pt>
                <c:pt idx="23">
                  <c:v>-295.39999999999998</c:v>
                </c:pt>
                <c:pt idx="24">
                  <c:v>-295.2</c:v>
                </c:pt>
                <c:pt idx="25">
                  <c:v>-295</c:v>
                </c:pt>
                <c:pt idx="26">
                  <c:v>-294.8</c:v>
                </c:pt>
                <c:pt idx="27">
                  <c:v>-294.60000000000002</c:v>
                </c:pt>
                <c:pt idx="28">
                  <c:v>-294.39999999999998</c:v>
                </c:pt>
                <c:pt idx="29">
                  <c:v>-294.2</c:v>
                </c:pt>
                <c:pt idx="30">
                  <c:v>-294</c:v>
                </c:pt>
                <c:pt idx="31">
                  <c:v>-293.8</c:v>
                </c:pt>
                <c:pt idx="32">
                  <c:v>-293.60000000000002</c:v>
                </c:pt>
                <c:pt idx="33">
                  <c:v>-293.39999999999998</c:v>
                </c:pt>
                <c:pt idx="34">
                  <c:v>-293.2</c:v>
                </c:pt>
                <c:pt idx="35">
                  <c:v>-293</c:v>
                </c:pt>
                <c:pt idx="36">
                  <c:v>-292.8</c:v>
                </c:pt>
                <c:pt idx="37">
                  <c:v>-292.60000000000002</c:v>
                </c:pt>
                <c:pt idx="38">
                  <c:v>-292.39999999999998</c:v>
                </c:pt>
                <c:pt idx="39">
                  <c:v>-292.2</c:v>
                </c:pt>
                <c:pt idx="40">
                  <c:v>-292</c:v>
                </c:pt>
                <c:pt idx="41">
                  <c:v>-291.8</c:v>
                </c:pt>
                <c:pt idx="42">
                  <c:v>-291.60000000000002</c:v>
                </c:pt>
                <c:pt idx="43">
                  <c:v>-291.39999999999998</c:v>
                </c:pt>
                <c:pt idx="44">
                  <c:v>-291.2</c:v>
                </c:pt>
                <c:pt idx="45">
                  <c:v>-291</c:v>
                </c:pt>
                <c:pt idx="46">
                  <c:v>-290.8</c:v>
                </c:pt>
                <c:pt idx="47">
                  <c:v>-290.60000000000002</c:v>
                </c:pt>
                <c:pt idx="48">
                  <c:v>-290.39999999999998</c:v>
                </c:pt>
                <c:pt idx="49">
                  <c:v>-290.2</c:v>
                </c:pt>
                <c:pt idx="50">
                  <c:v>-290</c:v>
                </c:pt>
                <c:pt idx="51">
                  <c:v>-289.8</c:v>
                </c:pt>
                <c:pt idx="52">
                  <c:v>-289.60000000000002</c:v>
                </c:pt>
                <c:pt idx="53">
                  <c:v>-289.39999999999998</c:v>
                </c:pt>
                <c:pt idx="54">
                  <c:v>-289.2</c:v>
                </c:pt>
                <c:pt idx="55">
                  <c:v>-289</c:v>
                </c:pt>
                <c:pt idx="56">
                  <c:v>-288.8</c:v>
                </c:pt>
                <c:pt idx="57">
                  <c:v>-288.60000000000002</c:v>
                </c:pt>
                <c:pt idx="58">
                  <c:v>-288.39999999999998</c:v>
                </c:pt>
                <c:pt idx="59">
                  <c:v>-288.2</c:v>
                </c:pt>
                <c:pt idx="60">
                  <c:v>-288</c:v>
                </c:pt>
                <c:pt idx="61">
                  <c:v>-287.8</c:v>
                </c:pt>
                <c:pt idx="62">
                  <c:v>-287.60000000000002</c:v>
                </c:pt>
                <c:pt idx="63">
                  <c:v>-287.39999999999998</c:v>
                </c:pt>
                <c:pt idx="64">
                  <c:v>-287.2</c:v>
                </c:pt>
                <c:pt idx="65">
                  <c:v>-287</c:v>
                </c:pt>
                <c:pt idx="66">
                  <c:v>-286.8</c:v>
                </c:pt>
                <c:pt idx="67">
                  <c:v>-286.60000000000002</c:v>
                </c:pt>
                <c:pt idx="68">
                  <c:v>-286.39999999999998</c:v>
                </c:pt>
                <c:pt idx="69">
                  <c:v>-286.2</c:v>
                </c:pt>
                <c:pt idx="70">
                  <c:v>-286</c:v>
                </c:pt>
                <c:pt idx="71">
                  <c:v>-285.8</c:v>
                </c:pt>
                <c:pt idx="72">
                  <c:v>-285.60000000000002</c:v>
                </c:pt>
                <c:pt idx="73">
                  <c:v>-285.39999999999998</c:v>
                </c:pt>
                <c:pt idx="74">
                  <c:v>-285.2</c:v>
                </c:pt>
                <c:pt idx="75">
                  <c:v>-285</c:v>
                </c:pt>
                <c:pt idx="76">
                  <c:v>-284.8</c:v>
                </c:pt>
                <c:pt idx="77">
                  <c:v>-284.60000000000002</c:v>
                </c:pt>
                <c:pt idx="78">
                  <c:v>-284.39999999999998</c:v>
                </c:pt>
                <c:pt idx="79">
                  <c:v>-284.2</c:v>
                </c:pt>
                <c:pt idx="80">
                  <c:v>-284</c:v>
                </c:pt>
                <c:pt idx="81">
                  <c:v>-283.8</c:v>
                </c:pt>
                <c:pt idx="82">
                  <c:v>-283.60000000000002</c:v>
                </c:pt>
                <c:pt idx="83">
                  <c:v>-283.39999999999998</c:v>
                </c:pt>
                <c:pt idx="84">
                  <c:v>-283.2</c:v>
                </c:pt>
                <c:pt idx="85">
                  <c:v>-283</c:v>
                </c:pt>
                <c:pt idx="86">
                  <c:v>-282.8</c:v>
                </c:pt>
                <c:pt idx="87">
                  <c:v>-282.60000000000002</c:v>
                </c:pt>
                <c:pt idx="88">
                  <c:v>-282.39999999999998</c:v>
                </c:pt>
                <c:pt idx="89">
                  <c:v>-282.2</c:v>
                </c:pt>
                <c:pt idx="90">
                  <c:v>-282</c:v>
                </c:pt>
                <c:pt idx="91">
                  <c:v>-281.8</c:v>
                </c:pt>
                <c:pt idx="92">
                  <c:v>-281.60000000000002</c:v>
                </c:pt>
                <c:pt idx="93">
                  <c:v>-281.39999999999998</c:v>
                </c:pt>
                <c:pt idx="94">
                  <c:v>-281.2</c:v>
                </c:pt>
                <c:pt idx="95">
                  <c:v>-281</c:v>
                </c:pt>
                <c:pt idx="96">
                  <c:v>-280.8</c:v>
                </c:pt>
                <c:pt idx="97">
                  <c:v>-280.60000000000002</c:v>
                </c:pt>
                <c:pt idx="98">
                  <c:v>-280.39999999999998</c:v>
                </c:pt>
                <c:pt idx="99">
                  <c:v>-280.2</c:v>
                </c:pt>
                <c:pt idx="100">
                  <c:v>-280</c:v>
                </c:pt>
                <c:pt idx="101">
                  <c:v>-279.8</c:v>
                </c:pt>
                <c:pt idx="102">
                  <c:v>-279.60000000000002</c:v>
                </c:pt>
                <c:pt idx="103">
                  <c:v>-279.39999999999998</c:v>
                </c:pt>
                <c:pt idx="104">
                  <c:v>-279.2</c:v>
                </c:pt>
                <c:pt idx="105">
                  <c:v>-279</c:v>
                </c:pt>
                <c:pt idx="106">
                  <c:v>-278.8</c:v>
                </c:pt>
                <c:pt idx="107">
                  <c:v>-278.60000000000002</c:v>
                </c:pt>
                <c:pt idx="108">
                  <c:v>-278.39999999999998</c:v>
                </c:pt>
                <c:pt idx="109">
                  <c:v>-278.2</c:v>
                </c:pt>
                <c:pt idx="110">
                  <c:v>-278</c:v>
                </c:pt>
                <c:pt idx="111">
                  <c:v>-277.8</c:v>
                </c:pt>
                <c:pt idx="112">
                  <c:v>-277.60000000000002</c:v>
                </c:pt>
                <c:pt idx="113">
                  <c:v>-277.39999999999998</c:v>
                </c:pt>
                <c:pt idx="114">
                  <c:v>-277.2</c:v>
                </c:pt>
                <c:pt idx="115">
                  <c:v>-277</c:v>
                </c:pt>
                <c:pt idx="116">
                  <c:v>-276.8</c:v>
                </c:pt>
                <c:pt idx="117">
                  <c:v>-276.60000000000002</c:v>
                </c:pt>
                <c:pt idx="118">
                  <c:v>-276.39999999999998</c:v>
                </c:pt>
                <c:pt idx="119">
                  <c:v>-276.2</c:v>
                </c:pt>
                <c:pt idx="120">
                  <c:v>-276</c:v>
                </c:pt>
                <c:pt idx="121">
                  <c:v>-275.8</c:v>
                </c:pt>
                <c:pt idx="122">
                  <c:v>-275.60000000000002</c:v>
                </c:pt>
                <c:pt idx="123">
                  <c:v>-275.39999999999998</c:v>
                </c:pt>
                <c:pt idx="124">
                  <c:v>-275.2</c:v>
                </c:pt>
                <c:pt idx="125">
                  <c:v>-275</c:v>
                </c:pt>
                <c:pt idx="126">
                  <c:v>-274.8</c:v>
                </c:pt>
                <c:pt idx="127">
                  <c:v>-274.60000000000002</c:v>
                </c:pt>
                <c:pt idx="128">
                  <c:v>-274.39999999999998</c:v>
                </c:pt>
                <c:pt idx="129">
                  <c:v>-274.2</c:v>
                </c:pt>
                <c:pt idx="130">
                  <c:v>-274</c:v>
                </c:pt>
                <c:pt idx="131">
                  <c:v>-273.8</c:v>
                </c:pt>
                <c:pt idx="132">
                  <c:v>-273.60000000000002</c:v>
                </c:pt>
                <c:pt idx="133">
                  <c:v>-273.39999999999998</c:v>
                </c:pt>
                <c:pt idx="134">
                  <c:v>-273.2</c:v>
                </c:pt>
                <c:pt idx="135">
                  <c:v>-273</c:v>
                </c:pt>
                <c:pt idx="136">
                  <c:v>-272.8</c:v>
                </c:pt>
                <c:pt idx="137">
                  <c:v>-272.60000000000002</c:v>
                </c:pt>
                <c:pt idx="138">
                  <c:v>-272.39999999999998</c:v>
                </c:pt>
                <c:pt idx="139">
                  <c:v>-272.2</c:v>
                </c:pt>
                <c:pt idx="140">
                  <c:v>-272</c:v>
                </c:pt>
                <c:pt idx="141">
                  <c:v>-271.8</c:v>
                </c:pt>
                <c:pt idx="142">
                  <c:v>-271.60000000000002</c:v>
                </c:pt>
                <c:pt idx="143">
                  <c:v>-271.39999999999998</c:v>
                </c:pt>
                <c:pt idx="144">
                  <c:v>-271.2</c:v>
                </c:pt>
                <c:pt idx="145">
                  <c:v>-271</c:v>
                </c:pt>
                <c:pt idx="146">
                  <c:v>-270.8</c:v>
                </c:pt>
                <c:pt idx="147">
                  <c:v>-270.60000000000002</c:v>
                </c:pt>
                <c:pt idx="148">
                  <c:v>-270.39999999999998</c:v>
                </c:pt>
                <c:pt idx="149">
                  <c:v>-270.2</c:v>
                </c:pt>
                <c:pt idx="150">
                  <c:v>-270</c:v>
                </c:pt>
                <c:pt idx="151">
                  <c:v>-269.8</c:v>
                </c:pt>
                <c:pt idx="152">
                  <c:v>-269.60000000000002</c:v>
                </c:pt>
                <c:pt idx="153">
                  <c:v>-269.39999999999998</c:v>
                </c:pt>
                <c:pt idx="154">
                  <c:v>-269.2</c:v>
                </c:pt>
                <c:pt idx="155">
                  <c:v>-269</c:v>
                </c:pt>
                <c:pt idx="156">
                  <c:v>-268.8</c:v>
                </c:pt>
                <c:pt idx="157">
                  <c:v>-268.60000000000002</c:v>
                </c:pt>
                <c:pt idx="158">
                  <c:v>-268.39999999999998</c:v>
                </c:pt>
                <c:pt idx="159">
                  <c:v>-268.2</c:v>
                </c:pt>
                <c:pt idx="160">
                  <c:v>-268</c:v>
                </c:pt>
                <c:pt idx="161">
                  <c:v>-267.8</c:v>
                </c:pt>
                <c:pt idx="162">
                  <c:v>-267.60000000000002</c:v>
                </c:pt>
                <c:pt idx="163">
                  <c:v>-267.39999999999998</c:v>
                </c:pt>
                <c:pt idx="164">
                  <c:v>-267.2</c:v>
                </c:pt>
                <c:pt idx="165">
                  <c:v>-267</c:v>
                </c:pt>
                <c:pt idx="166">
                  <c:v>-266.8</c:v>
                </c:pt>
                <c:pt idx="167">
                  <c:v>-266.60000000000002</c:v>
                </c:pt>
                <c:pt idx="168">
                  <c:v>-266.39999999999998</c:v>
                </c:pt>
                <c:pt idx="169">
                  <c:v>-266.2</c:v>
                </c:pt>
                <c:pt idx="170">
                  <c:v>-266</c:v>
                </c:pt>
                <c:pt idx="171">
                  <c:v>-265.8</c:v>
                </c:pt>
                <c:pt idx="172">
                  <c:v>-265.60000000000002</c:v>
                </c:pt>
                <c:pt idx="173">
                  <c:v>-265.39999999999998</c:v>
                </c:pt>
                <c:pt idx="174">
                  <c:v>-265.2</c:v>
                </c:pt>
                <c:pt idx="175">
                  <c:v>-265</c:v>
                </c:pt>
                <c:pt idx="176">
                  <c:v>-264.8</c:v>
                </c:pt>
                <c:pt idx="177">
                  <c:v>-264.60000000000002</c:v>
                </c:pt>
                <c:pt idx="178">
                  <c:v>-264.39999999999998</c:v>
                </c:pt>
                <c:pt idx="179">
                  <c:v>-264.2</c:v>
                </c:pt>
                <c:pt idx="180">
                  <c:v>-264</c:v>
                </c:pt>
                <c:pt idx="181">
                  <c:v>-263.8</c:v>
                </c:pt>
                <c:pt idx="182">
                  <c:v>-263.60000000000002</c:v>
                </c:pt>
                <c:pt idx="183">
                  <c:v>-263.39999999999998</c:v>
                </c:pt>
                <c:pt idx="184">
                  <c:v>-263.2</c:v>
                </c:pt>
                <c:pt idx="185">
                  <c:v>-263</c:v>
                </c:pt>
                <c:pt idx="186">
                  <c:v>-262.8</c:v>
                </c:pt>
                <c:pt idx="187">
                  <c:v>-262.60000000000002</c:v>
                </c:pt>
                <c:pt idx="188">
                  <c:v>-262.39999999999998</c:v>
                </c:pt>
                <c:pt idx="189">
                  <c:v>-262.2</c:v>
                </c:pt>
                <c:pt idx="190">
                  <c:v>-262</c:v>
                </c:pt>
                <c:pt idx="191">
                  <c:v>-261.8</c:v>
                </c:pt>
                <c:pt idx="192">
                  <c:v>-261.60000000000002</c:v>
                </c:pt>
                <c:pt idx="193">
                  <c:v>-261.39999999999998</c:v>
                </c:pt>
                <c:pt idx="194">
                  <c:v>-261.2</c:v>
                </c:pt>
                <c:pt idx="195">
                  <c:v>-261</c:v>
                </c:pt>
                <c:pt idx="196">
                  <c:v>-260.8</c:v>
                </c:pt>
                <c:pt idx="197">
                  <c:v>-260.60000000000002</c:v>
                </c:pt>
                <c:pt idx="198">
                  <c:v>-260.39999999999998</c:v>
                </c:pt>
                <c:pt idx="199">
                  <c:v>-260.2</c:v>
                </c:pt>
                <c:pt idx="200">
                  <c:v>-260</c:v>
                </c:pt>
                <c:pt idx="201">
                  <c:v>-259.8</c:v>
                </c:pt>
                <c:pt idx="202">
                  <c:v>-259.60000000000002</c:v>
                </c:pt>
                <c:pt idx="203">
                  <c:v>-259.39999999999998</c:v>
                </c:pt>
                <c:pt idx="204">
                  <c:v>-259.2</c:v>
                </c:pt>
                <c:pt idx="205">
                  <c:v>-259</c:v>
                </c:pt>
                <c:pt idx="206">
                  <c:v>-258.8</c:v>
                </c:pt>
                <c:pt idx="207">
                  <c:v>-258.60000000000002</c:v>
                </c:pt>
                <c:pt idx="208">
                  <c:v>-258.39999999999998</c:v>
                </c:pt>
                <c:pt idx="209">
                  <c:v>-258.2</c:v>
                </c:pt>
                <c:pt idx="210">
                  <c:v>-258</c:v>
                </c:pt>
                <c:pt idx="211">
                  <c:v>-257.8</c:v>
                </c:pt>
                <c:pt idx="212">
                  <c:v>-257.60000000000002</c:v>
                </c:pt>
                <c:pt idx="213">
                  <c:v>-257.39999999999998</c:v>
                </c:pt>
                <c:pt idx="214">
                  <c:v>-257.2</c:v>
                </c:pt>
                <c:pt idx="215">
                  <c:v>-257</c:v>
                </c:pt>
                <c:pt idx="216">
                  <c:v>-256.8</c:v>
                </c:pt>
                <c:pt idx="217">
                  <c:v>-256.60000000000002</c:v>
                </c:pt>
                <c:pt idx="218">
                  <c:v>-256.39999999999998</c:v>
                </c:pt>
                <c:pt idx="219">
                  <c:v>-256.2</c:v>
                </c:pt>
                <c:pt idx="220">
                  <c:v>-256</c:v>
                </c:pt>
                <c:pt idx="221">
                  <c:v>-255.8</c:v>
                </c:pt>
                <c:pt idx="222">
                  <c:v>-255.6</c:v>
                </c:pt>
                <c:pt idx="223">
                  <c:v>-255.4</c:v>
                </c:pt>
                <c:pt idx="224">
                  <c:v>-255.2</c:v>
                </c:pt>
                <c:pt idx="225">
                  <c:v>-255</c:v>
                </c:pt>
                <c:pt idx="226">
                  <c:v>-254.8</c:v>
                </c:pt>
                <c:pt idx="227">
                  <c:v>-254.6</c:v>
                </c:pt>
                <c:pt idx="228">
                  <c:v>-254.4</c:v>
                </c:pt>
                <c:pt idx="229">
                  <c:v>-254.2</c:v>
                </c:pt>
                <c:pt idx="230">
                  <c:v>-254</c:v>
                </c:pt>
                <c:pt idx="231">
                  <c:v>-253.8</c:v>
                </c:pt>
                <c:pt idx="232">
                  <c:v>-253.6</c:v>
                </c:pt>
                <c:pt idx="233">
                  <c:v>-253.4</c:v>
                </c:pt>
                <c:pt idx="234">
                  <c:v>-253.2</c:v>
                </c:pt>
                <c:pt idx="235">
                  <c:v>-253</c:v>
                </c:pt>
                <c:pt idx="236">
                  <c:v>-252.8</c:v>
                </c:pt>
                <c:pt idx="237">
                  <c:v>-252.6</c:v>
                </c:pt>
                <c:pt idx="238">
                  <c:v>-252.4</c:v>
                </c:pt>
                <c:pt idx="239">
                  <c:v>-252.2</c:v>
                </c:pt>
                <c:pt idx="240">
                  <c:v>-252</c:v>
                </c:pt>
                <c:pt idx="241">
                  <c:v>-251.8</c:v>
                </c:pt>
                <c:pt idx="242">
                  <c:v>-251.6</c:v>
                </c:pt>
                <c:pt idx="243">
                  <c:v>-251.4</c:v>
                </c:pt>
                <c:pt idx="244">
                  <c:v>-251.2</c:v>
                </c:pt>
                <c:pt idx="245">
                  <c:v>-251</c:v>
                </c:pt>
                <c:pt idx="246">
                  <c:v>-250.8</c:v>
                </c:pt>
                <c:pt idx="247">
                  <c:v>-250.6</c:v>
                </c:pt>
                <c:pt idx="248">
                  <c:v>-250.4</c:v>
                </c:pt>
                <c:pt idx="249">
                  <c:v>-250.2</c:v>
                </c:pt>
                <c:pt idx="250">
                  <c:v>-250</c:v>
                </c:pt>
                <c:pt idx="251">
                  <c:v>-249.8</c:v>
                </c:pt>
                <c:pt idx="252">
                  <c:v>-249.6</c:v>
                </c:pt>
                <c:pt idx="253">
                  <c:v>-249.4</c:v>
                </c:pt>
                <c:pt idx="254">
                  <c:v>-249.2</c:v>
                </c:pt>
                <c:pt idx="255">
                  <c:v>-249</c:v>
                </c:pt>
                <c:pt idx="256">
                  <c:v>-248.8</c:v>
                </c:pt>
                <c:pt idx="257">
                  <c:v>-248.6</c:v>
                </c:pt>
                <c:pt idx="258">
                  <c:v>-248.4</c:v>
                </c:pt>
                <c:pt idx="259">
                  <c:v>-248.2</c:v>
                </c:pt>
                <c:pt idx="260">
                  <c:v>-248</c:v>
                </c:pt>
                <c:pt idx="261">
                  <c:v>-247.8</c:v>
                </c:pt>
                <c:pt idx="262">
                  <c:v>-247.6</c:v>
                </c:pt>
                <c:pt idx="263">
                  <c:v>-247.4</c:v>
                </c:pt>
                <c:pt idx="264">
                  <c:v>-247.2</c:v>
                </c:pt>
                <c:pt idx="265">
                  <c:v>-247</c:v>
                </c:pt>
                <c:pt idx="266">
                  <c:v>-246.8</c:v>
                </c:pt>
                <c:pt idx="267">
                  <c:v>-246.6</c:v>
                </c:pt>
                <c:pt idx="268">
                  <c:v>-246.4</c:v>
                </c:pt>
                <c:pt idx="269">
                  <c:v>-246.2</c:v>
                </c:pt>
                <c:pt idx="270">
                  <c:v>-246</c:v>
                </c:pt>
                <c:pt idx="271">
                  <c:v>-245.8</c:v>
                </c:pt>
                <c:pt idx="272">
                  <c:v>-245.6</c:v>
                </c:pt>
                <c:pt idx="273">
                  <c:v>-245.4</c:v>
                </c:pt>
                <c:pt idx="274">
                  <c:v>-245.2</c:v>
                </c:pt>
                <c:pt idx="275">
                  <c:v>-245</c:v>
                </c:pt>
                <c:pt idx="276">
                  <c:v>-244.8</c:v>
                </c:pt>
                <c:pt idx="277">
                  <c:v>-244.6</c:v>
                </c:pt>
                <c:pt idx="278">
                  <c:v>-244.4</c:v>
                </c:pt>
                <c:pt idx="279">
                  <c:v>-244.2</c:v>
                </c:pt>
                <c:pt idx="280">
                  <c:v>-244</c:v>
                </c:pt>
                <c:pt idx="281">
                  <c:v>-243.8</c:v>
                </c:pt>
                <c:pt idx="282">
                  <c:v>-243.6</c:v>
                </c:pt>
                <c:pt idx="283">
                  <c:v>-243.4</c:v>
                </c:pt>
                <c:pt idx="284">
                  <c:v>-243.2</c:v>
                </c:pt>
                <c:pt idx="285">
                  <c:v>-243</c:v>
                </c:pt>
                <c:pt idx="286">
                  <c:v>-242.8</c:v>
                </c:pt>
                <c:pt idx="287">
                  <c:v>-242.6</c:v>
                </c:pt>
                <c:pt idx="288">
                  <c:v>-242.4</c:v>
                </c:pt>
                <c:pt idx="289">
                  <c:v>-242.2</c:v>
                </c:pt>
                <c:pt idx="290">
                  <c:v>-242</c:v>
                </c:pt>
                <c:pt idx="291">
                  <c:v>-241.8</c:v>
                </c:pt>
                <c:pt idx="292">
                  <c:v>-241.6</c:v>
                </c:pt>
                <c:pt idx="293">
                  <c:v>-241.4</c:v>
                </c:pt>
                <c:pt idx="294">
                  <c:v>-241.2</c:v>
                </c:pt>
                <c:pt idx="295">
                  <c:v>-241</c:v>
                </c:pt>
                <c:pt idx="296">
                  <c:v>-240.8</c:v>
                </c:pt>
                <c:pt idx="297">
                  <c:v>-240.6</c:v>
                </c:pt>
                <c:pt idx="298">
                  <c:v>-240.4</c:v>
                </c:pt>
                <c:pt idx="299">
                  <c:v>-240.2</c:v>
                </c:pt>
                <c:pt idx="300">
                  <c:v>-240</c:v>
                </c:pt>
                <c:pt idx="301">
                  <c:v>-239.8</c:v>
                </c:pt>
                <c:pt idx="302">
                  <c:v>-239.6</c:v>
                </c:pt>
                <c:pt idx="303">
                  <c:v>-239.4</c:v>
                </c:pt>
                <c:pt idx="304">
                  <c:v>-239.2</c:v>
                </c:pt>
                <c:pt idx="305">
                  <c:v>-239</c:v>
                </c:pt>
                <c:pt idx="306">
                  <c:v>-238.8</c:v>
                </c:pt>
                <c:pt idx="307">
                  <c:v>-238.6</c:v>
                </c:pt>
                <c:pt idx="308">
                  <c:v>-238.4</c:v>
                </c:pt>
                <c:pt idx="309">
                  <c:v>-238.2</c:v>
                </c:pt>
                <c:pt idx="310">
                  <c:v>-238</c:v>
                </c:pt>
                <c:pt idx="311">
                  <c:v>-237.8</c:v>
                </c:pt>
                <c:pt idx="312">
                  <c:v>-237.6</c:v>
                </c:pt>
                <c:pt idx="313">
                  <c:v>-237.4</c:v>
                </c:pt>
                <c:pt idx="314">
                  <c:v>-237.2</c:v>
                </c:pt>
                <c:pt idx="315">
                  <c:v>-237</c:v>
                </c:pt>
                <c:pt idx="316">
                  <c:v>-236.8</c:v>
                </c:pt>
                <c:pt idx="317">
                  <c:v>-236.6</c:v>
                </c:pt>
                <c:pt idx="318">
                  <c:v>-236.4</c:v>
                </c:pt>
                <c:pt idx="319">
                  <c:v>-236.2</c:v>
                </c:pt>
                <c:pt idx="320">
                  <c:v>-236</c:v>
                </c:pt>
                <c:pt idx="321">
                  <c:v>-235.8</c:v>
                </c:pt>
                <c:pt idx="322">
                  <c:v>-235.6</c:v>
                </c:pt>
                <c:pt idx="323">
                  <c:v>-235.4</c:v>
                </c:pt>
                <c:pt idx="324">
                  <c:v>-235.2</c:v>
                </c:pt>
                <c:pt idx="325">
                  <c:v>-235</c:v>
                </c:pt>
                <c:pt idx="326">
                  <c:v>-234.8</c:v>
                </c:pt>
                <c:pt idx="327">
                  <c:v>-234.6</c:v>
                </c:pt>
                <c:pt idx="328">
                  <c:v>-234.4</c:v>
                </c:pt>
                <c:pt idx="329">
                  <c:v>-234.2</c:v>
                </c:pt>
                <c:pt idx="330">
                  <c:v>-234</c:v>
                </c:pt>
                <c:pt idx="331">
                  <c:v>-233.8</c:v>
                </c:pt>
                <c:pt idx="332">
                  <c:v>-233.6</c:v>
                </c:pt>
                <c:pt idx="333">
                  <c:v>-233.4</c:v>
                </c:pt>
                <c:pt idx="334">
                  <c:v>-233.2</c:v>
                </c:pt>
                <c:pt idx="335">
                  <c:v>-233</c:v>
                </c:pt>
                <c:pt idx="336">
                  <c:v>-232.8</c:v>
                </c:pt>
                <c:pt idx="337">
                  <c:v>-232.6</c:v>
                </c:pt>
                <c:pt idx="338">
                  <c:v>-232.4</c:v>
                </c:pt>
                <c:pt idx="339">
                  <c:v>-232.2</c:v>
                </c:pt>
                <c:pt idx="340">
                  <c:v>-232</c:v>
                </c:pt>
                <c:pt idx="341">
                  <c:v>-231.8</c:v>
                </c:pt>
                <c:pt idx="342">
                  <c:v>-231.6</c:v>
                </c:pt>
                <c:pt idx="343">
                  <c:v>-231.4</c:v>
                </c:pt>
                <c:pt idx="344">
                  <c:v>-231.2</c:v>
                </c:pt>
                <c:pt idx="345">
                  <c:v>-231</c:v>
                </c:pt>
                <c:pt idx="346">
                  <c:v>-230.8</c:v>
                </c:pt>
                <c:pt idx="347">
                  <c:v>-230.6</c:v>
                </c:pt>
                <c:pt idx="348">
                  <c:v>-230.4</c:v>
                </c:pt>
                <c:pt idx="349">
                  <c:v>-230.2</c:v>
                </c:pt>
                <c:pt idx="350">
                  <c:v>-230</c:v>
                </c:pt>
                <c:pt idx="351">
                  <c:v>-229.8</c:v>
                </c:pt>
                <c:pt idx="352">
                  <c:v>-229.6</c:v>
                </c:pt>
                <c:pt idx="353">
                  <c:v>-229.4</c:v>
                </c:pt>
                <c:pt idx="354">
                  <c:v>-229.2</c:v>
                </c:pt>
                <c:pt idx="355">
                  <c:v>-229</c:v>
                </c:pt>
                <c:pt idx="356">
                  <c:v>-228.8</c:v>
                </c:pt>
                <c:pt idx="357">
                  <c:v>-228.6</c:v>
                </c:pt>
                <c:pt idx="358">
                  <c:v>-228.4</c:v>
                </c:pt>
                <c:pt idx="359">
                  <c:v>-228.2</c:v>
                </c:pt>
                <c:pt idx="360">
                  <c:v>-228</c:v>
                </c:pt>
                <c:pt idx="361">
                  <c:v>-227.8</c:v>
                </c:pt>
                <c:pt idx="362">
                  <c:v>-227.6</c:v>
                </c:pt>
                <c:pt idx="363">
                  <c:v>-227.4</c:v>
                </c:pt>
                <c:pt idx="364">
                  <c:v>-227.2</c:v>
                </c:pt>
                <c:pt idx="365">
                  <c:v>-227</c:v>
                </c:pt>
                <c:pt idx="366">
                  <c:v>-226.8</c:v>
                </c:pt>
                <c:pt idx="367">
                  <c:v>-226.6</c:v>
                </c:pt>
                <c:pt idx="368">
                  <c:v>-226.4</c:v>
                </c:pt>
                <c:pt idx="369">
                  <c:v>-226.2</c:v>
                </c:pt>
                <c:pt idx="370">
                  <c:v>-226</c:v>
                </c:pt>
                <c:pt idx="371">
                  <c:v>-225.8</c:v>
                </c:pt>
                <c:pt idx="372">
                  <c:v>-225.6</c:v>
                </c:pt>
                <c:pt idx="373">
                  <c:v>-225.4</c:v>
                </c:pt>
                <c:pt idx="374">
                  <c:v>-225.2</c:v>
                </c:pt>
                <c:pt idx="375">
                  <c:v>-225</c:v>
                </c:pt>
                <c:pt idx="376">
                  <c:v>-224.8</c:v>
                </c:pt>
                <c:pt idx="377">
                  <c:v>-224.6</c:v>
                </c:pt>
                <c:pt idx="378">
                  <c:v>-224.4</c:v>
                </c:pt>
                <c:pt idx="379">
                  <c:v>-224.2</c:v>
                </c:pt>
                <c:pt idx="380">
                  <c:v>-224</c:v>
                </c:pt>
                <c:pt idx="381">
                  <c:v>-223.8</c:v>
                </c:pt>
                <c:pt idx="382">
                  <c:v>-223.6</c:v>
                </c:pt>
                <c:pt idx="383">
                  <c:v>-223.4</c:v>
                </c:pt>
                <c:pt idx="384">
                  <c:v>-223.2</c:v>
                </c:pt>
                <c:pt idx="385">
                  <c:v>-223</c:v>
                </c:pt>
                <c:pt idx="386">
                  <c:v>-222.8</c:v>
                </c:pt>
                <c:pt idx="387">
                  <c:v>-222.6</c:v>
                </c:pt>
                <c:pt idx="388">
                  <c:v>-222.4</c:v>
                </c:pt>
                <c:pt idx="389">
                  <c:v>-222.2</c:v>
                </c:pt>
                <c:pt idx="390">
                  <c:v>-222</c:v>
                </c:pt>
                <c:pt idx="391">
                  <c:v>-221.8</c:v>
                </c:pt>
                <c:pt idx="392">
                  <c:v>-221.6</c:v>
                </c:pt>
                <c:pt idx="393">
                  <c:v>-221.4</c:v>
                </c:pt>
                <c:pt idx="394">
                  <c:v>-221.2</c:v>
                </c:pt>
                <c:pt idx="395">
                  <c:v>-221</c:v>
                </c:pt>
                <c:pt idx="396">
                  <c:v>-220.8</c:v>
                </c:pt>
                <c:pt idx="397">
                  <c:v>-220.6</c:v>
                </c:pt>
                <c:pt idx="398">
                  <c:v>-220.4</c:v>
                </c:pt>
                <c:pt idx="399">
                  <c:v>-220.2</c:v>
                </c:pt>
                <c:pt idx="400">
                  <c:v>-220</c:v>
                </c:pt>
                <c:pt idx="401">
                  <c:v>-219.8</c:v>
                </c:pt>
                <c:pt idx="402">
                  <c:v>-219.6</c:v>
                </c:pt>
                <c:pt idx="403">
                  <c:v>-219.4</c:v>
                </c:pt>
                <c:pt idx="404">
                  <c:v>-219.2</c:v>
                </c:pt>
                <c:pt idx="405">
                  <c:v>-219</c:v>
                </c:pt>
                <c:pt idx="406">
                  <c:v>-218.8</c:v>
                </c:pt>
                <c:pt idx="407">
                  <c:v>-218.6</c:v>
                </c:pt>
                <c:pt idx="408">
                  <c:v>-218.4</c:v>
                </c:pt>
                <c:pt idx="409">
                  <c:v>-218.2</c:v>
                </c:pt>
                <c:pt idx="410">
                  <c:v>-218</c:v>
                </c:pt>
                <c:pt idx="411">
                  <c:v>-217.8</c:v>
                </c:pt>
                <c:pt idx="412">
                  <c:v>-217.6</c:v>
                </c:pt>
                <c:pt idx="413">
                  <c:v>-217.4</c:v>
                </c:pt>
                <c:pt idx="414">
                  <c:v>-217.2</c:v>
                </c:pt>
                <c:pt idx="415">
                  <c:v>-217</c:v>
                </c:pt>
                <c:pt idx="416">
                  <c:v>-216.8</c:v>
                </c:pt>
                <c:pt idx="417">
                  <c:v>-216.6</c:v>
                </c:pt>
                <c:pt idx="418">
                  <c:v>-216.4</c:v>
                </c:pt>
                <c:pt idx="419">
                  <c:v>-216.2</c:v>
                </c:pt>
                <c:pt idx="420">
                  <c:v>-216</c:v>
                </c:pt>
                <c:pt idx="421">
                  <c:v>-215.8</c:v>
                </c:pt>
                <c:pt idx="422">
                  <c:v>-215.6</c:v>
                </c:pt>
                <c:pt idx="423">
                  <c:v>-215.4</c:v>
                </c:pt>
                <c:pt idx="424">
                  <c:v>-215.2</c:v>
                </c:pt>
                <c:pt idx="425">
                  <c:v>-215</c:v>
                </c:pt>
                <c:pt idx="426">
                  <c:v>-214.8</c:v>
                </c:pt>
                <c:pt idx="427">
                  <c:v>-214.6</c:v>
                </c:pt>
                <c:pt idx="428">
                  <c:v>-214.4</c:v>
                </c:pt>
                <c:pt idx="429">
                  <c:v>-214.2</c:v>
                </c:pt>
                <c:pt idx="430">
                  <c:v>-214</c:v>
                </c:pt>
                <c:pt idx="431">
                  <c:v>-213.8</c:v>
                </c:pt>
                <c:pt idx="432">
                  <c:v>-213.6</c:v>
                </c:pt>
                <c:pt idx="433">
                  <c:v>-213.4</c:v>
                </c:pt>
                <c:pt idx="434">
                  <c:v>-213.2</c:v>
                </c:pt>
                <c:pt idx="435">
                  <c:v>-213</c:v>
                </c:pt>
                <c:pt idx="436">
                  <c:v>-212.8</c:v>
                </c:pt>
                <c:pt idx="437">
                  <c:v>-212.6</c:v>
                </c:pt>
                <c:pt idx="438">
                  <c:v>-212.4</c:v>
                </c:pt>
                <c:pt idx="439">
                  <c:v>-212.2</c:v>
                </c:pt>
                <c:pt idx="440">
                  <c:v>-212</c:v>
                </c:pt>
                <c:pt idx="441">
                  <c:v>-211.8</c:v>
                </c:pt>
                <c:pt idx="442">
                  <c:v>-211.6</c:v>
                </c:pt>
                <c:pt idx="443">
                  <c:v>-211.4</c:v>
                </c:pt>
                <c:pt idx="444">
                  <c:v>-211.2</c:v>
                </c:pt>
                <c:pt idx="445">
                  <c:v>-211</c:v>
                </c:pt>
                <c:pt idx="446">
                  <c:v>-210.8</c:v>
                </c:pt>
                <c:pt idx="447">
                  <c:v>-210.6</c:v>
                </c:pt>
                <c:pt idx="448">
                  <c:v>-210.4</c:v>
                </c:pt>
                <c:pt idx="449">
                  <c:v>-210.2</c:v>
                </c:pt>
                <c:pt idx="450">
                  <c:v>-210</c:v>
                </c:pt>
                <c:pt idx="451">
                  <c:v>-209.8</c:v>
                </c:pt>
                <c:pt idx="452">
                  <c:v>-209.6</c:v>
                </c:pt>
                <c:pt idx="453">
                  <c:v>-209.4</c:v>
                </c:pt>
                <c:pt idx="454">
                  <c:v>-209.2</c:v>
                </c:pt>
                <c:pt idx="455">
                  <c:v>-209</c:v>
                </c:pt>
                <c:pt idx="456">
                  <c:v>-208.8</c:v>
                </c:pt>
                <c:pt idx="457">
                  <c:v>-208.6</c:v>
                </c:pt>
                <c:pt idx="458">
                  <c:v>-208.4</c:v>
                </c:pt>
                <c:pt idx="459">
                  <c:v>-208.2</c:v>
                </c:pt>
                <c:pt idx="460">
                  <c:v>-208</c:v>
                </c:pt>
                <c:pt idx="461">
                  <c:v>-207.8</c:v>
                </c:pt>
                <c:pt idx="462">
                  <c:v>-207.6</c:v>
                </c:pt>
                <c:pt idx="463">
                  <c:v>-207.4</c:v>
                </c:pt>
                <c:pt idx="464">
                  <c:v>-207.2</c:v>
                </c:pt>
                <c:pt idx="465">
                  <c:v>-207</c:v>
                </c:pt>
                <c:pt idx="466">
                  <c:v>-206.8</c:v>
                </c:pt>
                <c:pt idx="467">
                  <c:v>-206.6</c:v>
                </c:pt>
                <c:pt idx="468">
                  <c:v>-206.4</c:v>
                </c:pt>
                <c:pt idx="469">
                  <c:v>-206.2</c:v>
                </c:pt>
                <c:pt idx="470">
                  <c:v>-206</c:v>
                </c:pt>
                <c:pt idx="471">
                  <c:v>-205.8</c:v>
                </c:pt>
                <c:pt idx="472">
                  <c:v>-205.6</c:v>
                </c:pt>
                <c:pt idx="473">
                  <c:v>-205.4</c:v>
                </c:pt>
                <c:pt idx="474">
                  <c:v>-205.2</c:v>
                </c:pt>
                <c:pt idx="475">
                  <c:v>-205</c:v>
                </c:pt>
                <c:pt idx="476">
                  <c:v>-204.8</c:v>
                </c:pt>
                <c:pt idx="477">
                  <c:v>-204.6</c:v>
                </c:pt>
                <c:pt idx="478">
                  <c:v>-204.4</c:v>
                </c:pt>
                <c:pt idx="479">
                  <c:v>-204.2</c:v>
                </c:pt>
                <c:pt idx="480">
                  <c:v>-204</c:v>
                </c:pt>
                <c:pt idx="481">
                  <c:v>-203.8</c:v>
                </c:pt>
                <c:pt idx="482">
                  <c:v>-203.6</c:v>
                </c:pt>
                <c:pt idx="483">
                  <c:v>-203.4</c:v>
                </c:pt>
                <c:pt idx="484">
                  <c:v>-203.2</c:v>
                </c:pt>
                <c:pt idx="485">
                  <c:v>-203</c:v>
                </c:pt>
                <c:pt idx="486">
                  <c:v>-202.8</c:v>
                </c:pt>
                <c:pt idx="487">
                  <c:v>-202.6</c:v>
                </c:pt>
                <c:pt idx="488">
                  <c:v>-202.4</c:v>
                </c:pt>
                <c:pt idx="489">
                  <c:v>-202.2</c:v>
                </c:pt>
                <c:pt idx="490">
                  <c:v>-202</c:v>
                </c:pt>
                <c:pt idx="491">
                  <c:v>-201.8</c:v>
                </c:pt>
                <c:pt idx="492">
                  <c:v>-201.6</c:v>
                </c:pt>
                <c:pt idx="493">
                  <c:v>-201.4</c:v>
                </c:pt>
                <c:pt idx="494">
                  <c:v>-201.2</c:v>
                </c:pt>
                <c:pt idx="495">
                  <c:v>-201</c:v>
                </c:pt>
                <c:pt idx="496">
                  <c:v>-200.8</c:v>
                </c:pt>
                <c:pt idx="497">
                  <c:v>-200.6</c:v>
                </c:pt>
                <c:pt idx="498">
                  <c:v>-200.4</c:v>
                </c:pt>
                <c:pt idx="499">
                  <c:v>-200.2</c:v>
                </c:pt>
                <c:pt idx="500">
                  <c:v>-200</c:v>
                </c:pt>
                <c:pt idx="501">
                  <c:v>-199.8</c:v>
                </c:pt>
                <c:pt idx="502">
                  <c:v>-199.6</c:v>
                </c:pt>
                <c:pt idx="503">
                  <c:v>-199.4</c:v>
                </c:pt>
                <c:pt idx="504">
                  <c:v>-199.2</c:v>
                </c:pt>
                <c:pt idx="505">
                  <c:v>-199</c:v>
                </c:pt>
                <c:pt idx="506">
                  <c:v>-198.8</c:v>
                </c:pt>
                <c:pt idx="507">
                  <c:v>-198.6</c:v>
                </c:pt>
                <c:pt idx="508">
                  <c:v>-198.4</c:v>
                </c:pt>
                <c:pt idx="509">
                  <c:v>-198.2</c:v>
                </c:pt>
                <c:pt idx="510">
                  <c:v>-198</c:v>
                </c:pt>
                <c:pt idx="511">
                  <c:v>-197.8</c:v>
                </c:pt>
                <c:pt idx="512">
                  <c:v>-197.6</c:v>
                </c:pt>
                <c:pt idx="513">
                  <c:v>-197.4</c:v>
                </c:pt>
                <c:pt idx="514">
                  <c:v>-197.2</c:v>
                </c:pt>
                <c:pt idx="515">
                  <c:v>-197</c:v>
                </c:pt>
                <c:pt idx="516">
                  <c:v>-196.8</c:v>
                </c:pt>
                <c:pt idx="517">
                  <c:v>-196.6</c:v>
                </c:pt>
                <c:pt idx="518">
                  <c:v>-196.4</c:v>
                </c:pt>
                <c:pt idx="519">
                  <c:v>-196.2</c:v>
                </c:pt>
                <c:pt idx="520">
                  <c:v>-196</c:v>
                </c:pt>
                <c:pt idx="521">
                  <c:v>-195.8</c:v>
                </c:pt>
                <c:pt idx="522">
                  <c:v>-195.6</c:v>
                </c:pt>
                <c:pt idx="523">
                  <c:v>-195.4</c:v>
                </c:pt>
                <c:pt idx="524">
                  <c:v>-195.2</c:v>
                </c:pt>
                <c:pt idx="525">
                  <c:v>-195</c:v>
                </c:pt>
                <c:pt idx="526">
                  <c:v>-194.8</c:v>
                </c:pt>
                <c:pt idx="527">
                  <c:v>-194.6</c:v>
                </c:pt>
                <c:pt idx="528">
                  <c:v>-194.4</c:v>
                </c:pt>
                <c:pt idx="529">
                  <c:v>-194.2</c:v>
                </c:pt>
                <c:pt idx="530">
                  <c:v>-194</c:v>
                </c:pt>
                <c:pt idx="531">
                  <c:v>-193.8</c:v>
                </c:pt>
                <c:pt idx="532">
                  <c:v>-193.6</c:v>
                </c:pt>
                <c:pt idx="533">
                  <c:v>-193.4</c:v>
                </c:pt>
                <c:pt idx="534">
                  <c:v>-193.2</c:v>
                </c:pt>
                <c:pt idx="535">
                  <c:v>-193</c:v>
                </c:pt>
                <c:pt idx="536">
                  <c:v>-192.8</c:v>
                </c:pt>
                <c:pt idx="537">
                  <c:v>-192.6</c:v>
                </c:pt>
                <c:pt idx="538">
                  <c:v>-192.4</c:v>
                </c:pt>
                <c:pt idx="539">
                  <c:v>-192.2</c:v>
                </c:pt>
                <c:pt idx="540">
                  <c:v>-192</c:v>
                </c:pt>
                <c:pt idx="541">
                  <c:v>-191.8</c:v>
                </c:pt>
                <c:pt idx="542">
                  <c:v>-191.6</c:v>
                </c:pt>
                <c:pt idx="543">
                  <c:v>-191.4</c:v>
                </c:pt>
                <c:pt idx="544">
                  <c:v>-191.2</c:v>
                </c:pt>
                <c:pt idx="545">
                  <c:v>-191</c:v>
                </c:pt>
                <c:pt idx="546">
                  <c:v>-190.8</c:v>
                </c:pt>
                <c:pt idx="547">
                  <c:v>-190.6</c:v>
                </c:pt>
                <c:pt idx="548">
                  <c:v>-190.4</c:v>
                </c:pt>
                <c:pt idx="549">
                  <c:v>-190.2</c:v>
                </c:pt>
                <c:pt idx="550">
                  <c:v>-190</c:v>
                </c:pt>
                <c:pt idx="551">
                  <c:v>-189.8</c:v>
                </c:pt>
                <c:pt idx="552">
                  <c:v>-189.6</c:v>
                </c:pt>
                <c:pt idx="553">
                  <c:v>-189.4</c:v>
                </c:pt>
                <c:pt idx="554">
                  <c:v>-189.2</c:v>
                </c:pt>
                <c:pt idx="555">
                  <c:v>-189</c:v>
                </c:pt>
                <c:pt idx="556">
                  <c:v>-188.8</c:v>
                </c:pt>
                <c:pt idx="557">
                  <c:v>-188.6</c:v>
                </c:pt>
                <c:pt idx="558">
                  <c:v>-188.4</c:v>
                </c:pt>
                <c:pt idx="559">
                  <c:v>-188.2</c:v>
                </c:pt>
                <c:pt idx="560">
                  <c:v>-188</c:v>
                </c:pt>
                <c:pt idx="561">
                  <c:v>-187.8</c:v>
                </c:pt>
                <c:pt idx="562">
                  <c:v>-187.6</c:v>
                </c:pt>
                <c:pt idx="563">
                  <c:v>-187.4</c:v>
                </c:pt>
                <c:pt idx="564">
                  <c:v>-187.2</c:v>
                </c:pt>
                <c:pt idx="565">
                  <c:v>-187</c:v>
                </c:pt>
                <c:pt idx="566">
                  <c:v>-186.8</c:v>
                </c:pt>
                <c:pt idx="567">
                  <c:v>-186.6</c:v>
                </c:pt>
                <c:pt idx="568">
                  <c:v>-186.4</c:v>
                </c:pt>
                <c:pt idx="569">
                  <c:v>-186.2</c:v>
                </c:pt>
                <c:pt idx="570">
                  <c:v>-186</c:v>
                </c:pt>
                <c:pt idx="571">
                  <c:v>-185.8</c:v>
                </c:pt>
                <c:pt idx="572">
                  <c:v>-185.6</c:v>
                </c:pt>
                <c:pt idx="573">
                  <c:v>-185.4</c:v>
                </c:pt>
                <c:pt idx="574">
                  <c:v>-185.2</c:v>
                </c:pt>
                <c:pt idx="575">
                  <c:v>-185</c:v>
                </c:pt>
                <c:pt idx="576">
                  <c:v>-184.8</c:v>
                </c:pt>
                <c:pt idx="577">
                  <c:v>-184.6</c:v>
                </c:pt>
                <c:pt idx="578">
                  <c:v>-184.4</c:v>
                </c:pt>
                <c:pt idx="579">
                  <c:v>-184.2</c:v>
                </c:pt>
                <c:pt idx="580">
                  <c:v>-184</c:v>
                </c:pt>
                <c:pt idx="581">
                  <c:v>-183.8</c:v>
                </c:pt>
                <c:pt idx="582">
                  <c:v>-183.6</c:v>
                </c:pt>
                <c:pt idx="583">
                  <c:v>-183.4</c:v>
                </c:pt>
                <c:pt idx="584">
                  <c:v>-183.2</c:v>
                </c:pt>
                <c:pt idx="585">
                  <c:v>-183</c:v>
                </c:pt>
                <c:pt idx="586">
                  <c:v>-182.8</c:v>
                </c:pt>
                <c:pt idx="587">
                  <c:v>-182.6</c:v>
                </c:pt>
                <c:pt idx="588">
                  <c:v>-182.4</c:v>
                </c:pt>
                <c:pt idx="589">
                  <c:v>-182.2</c:v>
                </c:pt>
                <c:pt idx="590">
                  <c:v>-182</c:v>
                </c:pt>
                <c:pt idx="591">
                  <c:v>-181.8</c:v>
                </c:pt>
                <c:pt idx="592">
                  <c:v>-181.6</c:v>
                </c:pt>
                <c:pt idx="593">
                  <c:v>-181.4</c:v>
                </c:pt>
                <c:pt idx="594">
                  <c:v>-181.2</c:v>
                </c:pt>
                <c:pt idx="595">
                  <c:v>-181</c:v>
                </c:pt>
                <c:pt idx="596">
                  <c:v>-180.8</c:v>
                </c:pt>
                <c:pt idx="597">
                  <c:v>-180.6</c:v>
                </c:pt>
                <c:pt idx="598">
                  <c:v>-180.4</c:v>
                </c:pt>
                <c:pt idx="599">
                  <c:v>-180.2</c:v>
                </c:pt>
                <c:pt idx="600">
                  <c:v>-180</c:v>
                </c:pt>
                <c:pt idx="601">
                  <c:v>-179.8</c:v>
                </c:pt>
                <c:pt idx="602">
                  <c:v>-179.6</c:v>
                </c:pt>
                <c:pt idx="603">
                  <c:v>-179.4</c:v>
                </c:pt>
                <c:pt idx="604">
                  <c:v>-179.2</c:v>
                </c:pt>
                <c:pt idx="605">
                  <c:v>-179</c:v>
                </c:pt>
                <c:pt idx="606">
                  <c:v>-178.8</c:v>
                </c:pt>
                <c:pt idx="607">
                  <c:v>-178.6</c:v>
                </c:pt>
                <c:pt idx="608">
                  <c:v>-178.4</c:v>
                </c:pt>
                <c:pt idx="609">
                  <c:v>-178.2</c:v>
                </c:pt>
                <c:pt idx="610">
                  <c:v>-178</c:v>
                </c:pt>
                <c:pt idx="611">
                  <c:v>-177.8</c:v>
                </c:pt>
                <c:pt idx="612">
                  <c:v>-177.6</c:v>
                </c:pt>
                <c:pt idx="613">
                  <c:v>-177.4</c:v>
                </c:pt>
                <c:pt idx="614">
                  <c:v>-177.2</c:v>
                </c:pt>
                <c:pt idx="615">
                  <c:v>-177</c:v>
                </c:pt>
                <c:pt idx="616">
                  <c:v>-176.8</c:v>
                </c:pt>
                <c:pt idx="617">
                  <c:v>-176.6</c:v>
                </c:pt>
                <c:pt idx="618">
                  <c:v>-176.4</c:v>
                </c:pt>
                <c:pt idx="619">
                  <c:v>-176.2</c:v>
                </c:pt>
                <c:pt idx="620">
                  <c:v>-176</c:v>
                </c:pt>
                <c:pt idx="621">
                  <c:v>-175.8</c:v>
                </c:pt>
                <c:pt idx="622">
                  <c:v>-175.6</c:v>
                </c:pt>
                <c:pt idx="623">
                  <c:v>-175.4</c:v>
                </c:pt>
                <c:pt idx="624">
                  <c:v>-175.2</c:v>
                </c:pt>
                <c:pt idx="625">
                  <c:v>-175</c:v>
                </c:pt>
                <c:pt idx="626">
                  <c:v>-174.8</c:v>
                </c:pt>
                <c:pt idx="627">
                  <c:v>-174.6</c:v>
                </c:pt>
                <c:pt idx="628">
                  <c:v>-174.4</c:v>
                </c:pt>
                <c:pt idx="629">
                  <c:v>-174.2</c:v>
                </c:pt>
                <c:pt idx="630">
                  <c:v>-174</c:v>
                </c:pt>
                <c:pt idx="631">
                  <c:v>-173.8</c:v>
                </c:pt>
                <c:pt idx="632">
                  <c:v>-173.6</c:v>
                </c:pt>
                <c:pt idx="633">
                  <c:v>-173.4</c:v>
                </c:pt>
                <c:pt idx="634">
                  <c:v>-173.2</c:v>
                </c:pt>
                <c:pt idx="635">
                  <c:v>-173</c:v>
                </c:pt>
                <c:pt idx="636">
                  <c:v>-172.8</c:v>
                </c:pt>
                <c:pt idx="637">
                  <c:v>-172.6</c:v>
                </c:pt>
                <c:pt idx="638">
                  <c:v>-172.4</c:v>
                </c:pt>
                <c:pt idx="639">
                  <c:v>-172.2</c:v>
                </c:pt>
                <c:pt idx="640">
                  <c:v>-172</c:v>
                </c:pt>
                <c:pt idx="641">
                  <c:v>-171.8</c:v>
                </c:pt>
                <c:pt idx="642">
                  <c:v>-171.6</c:v>
                </c:pt>
                <c:pt idx="643">
                  <c:v>-171.4</c:v>
                </c:pt>
                <c:pt idx="644">
                  <c:v>-171.2</c:v>
                </c:pt>
                <c:pt idx="645">
                  <c:v>-171</c:v>
                </c:pt>
                <c:pt idx="646">
                  <c:v>-170.8</c:v>
                </c:pt>
                <c:pt idx="647">
                  <c:v>-170.6</c:v>
                </c:pt>
                <c:pt idx="648">
                  <c:v>-170.4</c:v>
                </c:pt>
                <c:pt idx="649">
                  <c:v>-170.2</c:v>
                </c:pt>
                <c:pt idx="650">
                  <c:v>-170</c:v>
                </c:pt>
                <c:pt idx="651">
                  <c:v>-169.8</c:v>
                </c:pt>
                <c:pt idx="652">
                  <c:v>-169.6</c:v>
                </c:pt>
                <c:pt idx="653">
                  <c:v>-169.4</c:v>
                </c:pt>
                <c:pt idx="654">
                  <c:v>-169.2</c:v>
                </c:pt>
                <c:pt idx="655">
                  <c:v>-169</c:v>
                </c:pt>
                <c:pt idx="656">
                  <c:v>-168.8</c:v>
                </c:pt>
                <c:pt idx="657">
                  <c:v>-168.6</c:v>
                </c:pt>
                <c:pt idx="658">
                  <c:v>-168.4</c:v>
                </c:pt>
                <c:pt idx="659">
                  <c:v>-168.2</c:v>
                </c:pt>
                <c:pt idx="660">
                  <c:v>-168</c:v>
                </c:pt>
                <c:pt idx="661">
                  <c:v>-167.8</c:v>
                </c:pt>
                <c:pt idx="662">
                  <c:v>-167.6</c:v>
                </c:pt>
                <c:pt idx="663">
                  <c:v>-167.4</c:v>
                </c:pt>
                <c:pt idx="664">
                  <c:v>-167.2</c:v>
                </c:pt>
                <c:pt idx="665">
                  <c:v>-167</c:v>
                </c:pt>
                <c:pt idx="666">
                  <c:v>-166.8</c:v>
                </c:pt>
                <c:pt idx="667">
                  <c:v>-166.6</c:v>
                </c:pt>
                <c:pt idx="668">
                  <c:v>-166.4</c:v>
                </c:pt>
                <c:pt idx="669">
                  <c:v>-166.2</c:v>
                </c:pt>
                <c:pt idx="670">
                  <c:v>-166</c:v>
                </c:pt>
                <c:pt idx="671">
                  <c:v>-165.8</c:v>
                </c:pt>
                <c:pt idx="672">
                  <c:v>-165.6</c:v>
                </c:pt>
                <c:pt idx="673">
                  <c:v>-165.4</c:v>
                </c:pt>
                <c:pt idx="674">
                  <c:v>-165.2</c:v>
                </c:pt>
                <c:pt idx="675">
                  <c:v>-165</c:v>
                </c:pt>
                <c:pt idx="676">
                  <c:v>-164.8</c:v>
                </c:pt>
                <c:pt idx="677">
                  <c:v>-164.6</c:v>
                </c:pt>
                <c:pt idx="678">
                  <c:v>-164.4</c:v>
                </c:pt>
                <c:pt idx="679">
                  <c:v>-164.2</c:v>
                </c:pt>
                <c:pt idx="680">
                  <c:v>-164</c:v>
                </c:pt>
                <c:pt idx="681">
                  <c:v>-163.80000000000001</c:v>
                </c:pt>
                <c:pt idx="682">
                  <c:v>-163.6</c:v>
                </c:pt>
                <c:pt idx="683">
                  <c:v>-163.4</c:v>
                </c:pt>
                <c:pt idx="684">
                  <c:v>-163.19999999999999</c:v>
                </c:pt>
                <c:pt idx="685">
                  <c:v>-163</c:v>
                </c:pt>
                <c:pt idx="686">
                  <c:v>-162.80000000000001</c:v>
                </c:pt>
                <c:pt idx="687">
                  <c:v>-162.6</c:v>
                </c:pt>
                <c:pt idx="688">
                  <c:v>-162.4</c:v>
                </c:pt>
                <c:pt idx="689">
                  <c:v>-162.19999999999999</c:v>
                </c:pt>
                <c:pt idx="690">
                  <c:v>-162</c:v>
                </c:pt>
                <c:pt idx="691">
                  <c:v>-161.80000000000001</c:v>
                </c:pt>
                <c:pt idx="692">
                  <c:v>-161.6</c:v>
                </c:pt>
                <c:pt idx="693">
                  <c:v>-161.4</c:v>
                </c:pt>
                <c:pt idx="694">
                  <c:v>-161.19999999999999</c:v>
                </c:pt>
                <c:pt idx="695">
                  <c:v>-161</c:v>
                </c:pt>
                <c:pt idx="696">
                  <c:v>-160.80000000000001</c:v>
                </c:pt>
                <c:pt idx="697">
                  <c:v>-160.6</c:v>
                </c:pt>
                <c:pt idx="698">
                  <c:v>-160.4</c:v>
                </c:pt>
                <c:pt idx="699">
                  <c:v>-160.19999999999999</c:v>
                </c:pt>
                <c:pt idx="700">
                  <c:v>-160</c:v>
                </c:pt>
                <c:pt idx="701">
                  <c:v>-159.80000000000001</c:v>
                </c:pt>
                <c:pt idx="702">
                  <c:v>-159.6</c:v>
                </c:pt>
                <c:pt idx="703">
                  <c:v>-159.4</c:v>
                </c:pt>
                <c:pt idx="704">
                  <c:v>-159.19999999999999</c:v>
                </c:pt>
                <c:pt idx="705">
                  <c:v>-159</c:v>
                </c:pt>
                <c:pt idx="706">
                  <c:v>-158.80000000000001</c:v>
                </c:pt>
                <c:pt idx="707">
                  <c:v>-158.6</c:v>
                </c:pt>
                <c:pt idx="708">
                  <c:v>-158.4</c:v>
                </c:pt>
                <c:pt idx="709">
                  <c:v>-158.19999999999999</c:v>
                </c:pt>
                <c:pt idx="710">
                  <c:v>-158</c:v>
                </c:pt>
                <c:pt idx="711">
                  <c:v>-157.80000000000001</c:v>
                </c:pt>
                <c:pt idx="712">
                  <c:v>-157.6</c:v>
                </c:pt>
                <c:pt idx="713">
                  <c:v>-157.4</c:v>
                </c:pt>
                <c:pt idx="714">
                  <c:v>-157.19999999999999</c:v>
                </c:pt>
                <c:pt idx="715">
                  <c:v>-157</c:v>
                </c:pt>
                <c:pt idx="716">
                  <c:v>-156.80000000000001</c:v>
                </c:pt>
                <c:pt idx="717">
                  <c:v>-156.6</c:v>
                </c:pt>
                <c:pt idx="718">
                  <c:v>-156.4</c:v>
                </c:pt>
                <c:pt idx="719">
                  <c:v>-156.19999999999999</c:v>
                </c:pt>
                <c:pt idx="720">
                  <c:v>-156</c:v>
                </c:pt>
                <c:pt idx="721">
                  <c:v>-155.80000000000001</c:v>
                </c:pt>
                <c:pt idx="722">
                  <c:v>-155.6</c:v>
                </c:pt>
                <c:pt idx="723">
                  <c:v>-155.4</c:v>
                </c:pt>
                <c:pt idx="724">
                  <c:v>-155.19999999999999</c:v>
                </c:pt>
                <c:pt idx="725">
                  <c:v>-155</c:v>
                </c:pt>
                <c:pt idx="726">
                  <c:v>-154.80000000000001</c:v>
                </c:pt>
                <c:pt idx="727">
                  <c:v>-154.6</c:v>
                </c:pt>
                <c:pt idx="728">
                  <c:v>-154.4</c:v>
                </c:pt>
                <c:pt idx="729">
                  <c:v>-154.19999999999999</c:v>
                </c:pt>
                <c:pt idx="730">
                  <c:v>-154</c:v>
                </c:pt>
                <c:pt idx="731">
                  <c:v>-153.80000000000001</c:v>
                </c:pt>
                <c:pt idx="732">
                  <c:v>-153.6</c:v>
                </c:pt>
                <c:pt idx="733">
                  <c:v>-153.4</c:v>
                </c:pt>
                <c:pt idx="734">
                  <c:v>-153.19999999999999</c:v>
                </c:pt>
                <c:pt idx="735">
                  <c:v>-153</c:v>
                </c:pt>
                <c:pt idx="736">
                  <c:v>-152.80000000000001</c:v>
                </c:pt>
                <c:pt idx="737">
                  <c:v>-152.6</c:v>
                </c:pt>
                <c:pt idx="738">
                  <c:v>-152.4</c:v>
                </c:pt>
                <c:pt idx="739">
                  <c:v>-152.19999999999999</c:v>
                </c:pt>
                <c:pt idx="740">
                  <c:v>-152</c:v>
                </c:pt>
                <c:pt idx="741">
                  <c:v>-151.80000000000001</c:v>
                </c:pt>
                <c:pt idx="742">
                  <c:v>-151.6</c:v>
                </c:pt>
                <c:pt idx="743">
                  <c:v>-151.4</c:v>
                </c:pt>
                <c:pt idx="744">
                  <c:v>-151.19999999999999</c:v>
                </c:pt>
                <c:pt idx="745">
                  <c:v>-151</c:v>
                </c:pt>
                <c:pt idx="746">
                  <c:v>-150.80000000000001</c:v>
                </c:pt>
                <c:pt idx="747">
                  <c:v>-150.6</c:v>
                </c:pt>
                <c:pt idx="748">
                  <c:v>-150.4</c:v>
                </c:pt>
                <c:pt idx="749">
                  <c:v>-150.19999999999999</c:v>
                </c:pt>
                <c:pt idx="750">
                  <c:v>-150</c:v>
                </c:pt>
                <c:pt idx="751">
                  <c:v>-149.80000000000001</c:v>
                </c:pt>
                <c:pt idx="752">
                  <c:v>-149.6</c:v>
                </c:pt>
                <c:pt idx="753">
                  <c:v>-149.4</c:v>
                </c:pt>
                <c:pt idx="754">
                  <c:v>-149.19999999999999</c:v>
                </c:pt>
                <c:pt idx="755">
                  <c:v>-149</c:v>
                </c:pt>
                <c:pt idx="756">
                  <c:v>-148.80000000000001</c:v>
                </c:pt>
                <c:pt idx="757">
                  <c:v>-148.6</c:v>
                </c:pt>
                <c:pt idx="758">
                  <c:v>-148.4</c:v>
                </c:pt>
                <c:pt idx="759">
                  <c:v>-148.19999999999999</c:v>
                </c:pt>
                <c:pt idx="760">
                  <c:v>-148</c:v>
                </c:pt>
                <c:pt idx="761">
                  <c:v>-147.80000000000001</c:v>
                </c:pt>
                <c:pt idx="762">
                  <c:v>-147.6</c:v>
                </c:pt>
                <c:pt idx="763">
                  <c:v>-147.4</c:v>
                </c:pt>
                <c:pt idx="764">
                  <c:v>-147.19999999999999</c:v>
                </c:pt>
                <c:pt idx="765">
                  <c:v>-147</c:v>
                </c:pt>
                <c:pt idx="766">
                  <c:v>-146.80000000000001</c:v>
                </c:pt>
                <c:pt idx="767">
                  <c:v>-146.6</c:v>
                </c:pt>
                <c:pt idx="768">
                  <c:v>-146.4</c:v>
                </c:pt>
                <c:pt idx="769">
                  <c:v>-146.19999999999999</c:v>
                </c:pt>
                <c:pt idx="770">
                  <c:v>-146</c:v>
                </c:pt>
                <c:pt idx="771">
                  <c:v>-145.80000000000001</c:v>
                </c:pt>
                <c:pt idx="772">
                  <c:v>-145.6</c:v>
                </c:pt>
                <c:pt idx="773">
                  <c:v>-145.4</c:v>
                </c:pt>
                <c:pt idx="774">
                  <c:v>-145.19999999999999</c:v>
                </c:pt>
                <c:pt idx="775">
                  <c:v>-145</c:v>
                </c:pt>
                <c:pt idx="776">
                  <c:v>-144.80000000000001</c:v>
                </c:pt>
                <c:pt idx="777">
                  <c:v>-144.6</c:v>
                </c:pt>
                <c:pt idx="778">
                  <c:v>-144.4</c:v>
                </c:pt>
                <c:pt idx="779">
                  <c:v>-144.19999999999999</c:v>
                </c:pt>
                <c:pt idx="780">
                  <c:v>-144</c:v>
                </c:pt>
                <c:pt idx="781">
                  <c:v>-143.80000000000001</c:v>
                </c:pt>
                <c:pt idx="782">
                  <c:v>-143.6</c:v>
                </c:pt>
                <c:pt idx="783">
                  <c:v>-143.4</c:v>
                </c:pt>
                <c:pt idx="784">
                  <c:v>-143.19999999999999</c:v>
                </c:pt>
                <c:pt idx="785">
                  <c:v>-143</c:v>
                </c:pt>
                <c:pt idx="786">
                  <c:v>-142.80000000000001</c:v>
                </c:pt>
                <c:pt idx="787">
                  <c:v>-142.6</c:v>
                </c:pt>
                <c:pt idx="788">
                  <c:v>-142.4</c:v>
                </c:pt>
                <c:pt idx="789">
                  <c:v>-142.19999999999999</c:v>
                </c:pt>
                <c:pt idx="790">
                  <c:v>-142</c:v>
                </c:pt>
                <c:pt idx="791">
                  <c:v>-141.80000000000001</c:v>
                </c:pt>
                <c:pt idx="792">
                  <c:v>-141.6</c:v>
                </c:pt>
                <c:pt idx="793">
                  <c:v>-141.4</c:v>
                </c:pt>
                <c:pt idx="794">
                  <c:v>-141.19999999999999</c:v>
                </c:pt>
                <c:pt idx="795">
                  <c:v>-141</c:v>
                </c:pt>
                <c:pt idx="796">
                  <c:v>-140.80000000000001</c:v>
                </c:pt>
                <c:pt idx="797">
                  <c:v>-140.6</c:v>
                </c:pt>
                <c:pt idx="798">
                  <c:v>-140.4</c:v>
                </c:pt>
                <c:pt idx="799">
                  <c:v>-140.19999999999999</c:v>
                </c:pt>
                <c:pt idx="800">
                  <c:v>-140</c:v>
                </c:pt>
                <c:pt idx="801">
                  <c:v>-139.80000000000001</c:v>
                </c:pt>
                <c:pt idx="802">
                  <c:v>-139.6</c:v>
                </c:pt>
                <c:pt idx="803">
                  <c:v>-139.4</c:v>
                </c:pt>
                <c:pt idx="804">
                  <c:v>-139.19999999999999</c:v>
                </c:pt>
                <c:pt idx="805">
                  <c:v>-139</c:v>
                </c:pt>
                <c:pt idx="806">
                  <c:v>-138.80000000000001</c:v>
                </c:pt>
                <c:pt idx="807">
                  <c:v>-138.6</c:v>
                </c:pt>
                <c:pt idx="808">
                  <c:v>-138.4</c:v>
                </c:pt>
                <c:pt idx="809">
                  <c:v>-138.19999999999999</c:v>
                </c:pt>
                <c:pt idx="810">
                  <c:v>-138</c:v>
                </c:pt>
                <c:pt idx="811">
                  <c:v>-137.80000000000001</c:v>
                </c:pt>
                <c:pt idx="812">
                  <c:v>-137.6</c:v>
                </c:pt>
                <c:pt idx="813">
                  <c:v>-137.4</c:v>
                </c:pt>
                <c:pt idx="814">
                  <c:v>-137.19999999999999</c:v>
                </c:pt>
                <c:pt idx="815">
                  <c:v>-137</c:v>
                </c:pt>
                <c:pt idx="816">
                  <c:v>-136.80000000000001</c:v>
                </c:pt>
                <c:pt idx="817">
                  <c:v>-136.6</c:v>
                </c:pt>
                <c:pt idx="818">
                  <c:v>-136.4</c:v>
                </c:pt>
                <c:pt idx="819">
                  <c:v>-136.19999999999999</c:v>
                </c:pt>
                <c:pt idx="820">
                  <c:v>-136</c:v>
                </c:pt>
                <c:pt idx="821">
                  <c:v>-135.80000000000001</c:v>
                </c:pt>
                <c:pt idx="822">
                  <c:v>-135.6</c:v>
                </c:pt>
                <c:pt idx="823">
                  <c:v>-135.4</c:v>
                </c:pt>
                <c:pt idx="824">
                  <c:v>-135.19999999999999</c:v>
                </c:pt>
                <c:pt idx="825">
                  <c:v>-135</c:v>
                </c:pt>
                <c:pt idx="826">
                  <c:v>-134.80000000000001</c:v>
                </c:pt>
                <c:pt idx="827">
                  <c:v>-134.6</c:v>
                </c:pt>
                <c:pt idx="828">
                  <c:v>-134.4</c:v>
                </c:pt>
                <c:pt idx="829">
                  <c:v>-134.19999999999999</c:v>
                </c:pt>
                <c:pt idx="830">
                  <c:v>-134</c:v>
                </c:pt>
                <c:pt idx="831">
                  <c:v>-133.80000000000001</c:v>
                </c:pt>
                <c:pt idx="832">
                  <c:v>-133.6</c:v>
                </c:pt>
                <c:pt idx="833">
                  <c:v>-133.4</c:v>
                </c:pt>
                <c:pt idx="834">
                  <c:v>-133.19999999999999</c:v>
                </c:pt>
                <c:pt idx="835">
                  <c:v>-133</c:v>
                </c:pt>
                <c:pt idx="836">
                  <c:v>-132.80000000000001</c:v>
                </c:pt>
                <c:pt idx="837">
                  <c:v>-132.6</c:v>
                </c:pt>
                <c:pt idx="838">
                  <c:v>-132.4</c:v>
                </c:pt>
                <c:pt idx="839">
                  <c:v>-132.19999999999999</c:v>
                </c:pt>
                <c:pt idx="840">
                  <c:v>-132</c:v>
                </c:pt>
                <c:pt idx="841">
                  <c:v>-131.80000000000001</c:v>
                </c:pt>
                <c:pt idx="842">
                  <c:v>-131.6</c:v>
                </c:pt>
                <c:pt idx="843">
                  <c:v>-131.4</c:v>
                </c:pt>
                <c:pt idx="844">
                  <c:v>-131.19999999999999</c:v>
                </c:pt>
                <c:pt idx="845">
                  <c:v>-131</c:v>
                </c:pt>
                <c:pt idx="846">
                  <c:v>-130.80000000000001</c:v>
                </c:pt>
                <c:pt idx="847">
                  <c:v>-130.6</c:v>
                </c:pt>
                <c:pt idx="848">
                  <c:v>-130.4</c:v>
                </c:pt>
                <c:pt idx="849">
                  <c:v>-130.19999999999999</c:v>
                </c:pt>
                <c:pt idx="850">
                  <c:v>-130</c:v>
                </c:pt>
                <c:pt idx="851">
                  <c:v>-129.80000000000001</c:v>
                </c:pt>
                <c:pt idx="852">
                  <c:v>-129.6</c:v>
                </c:pt>
                <c:pt idx="853">
                  <c:v>-129.4</c:v>
                </c:pt>
                <c:pt idx="854">
                  <c:v>-129.19999999999999</c:v>
                </c:pt>
                <c:pt idx="855">
                  <c:v>-129</c:v>
                </c:pt>
                <c:pt idx="856">
                  <c:v>-128.80000000000001</c:v>
                </c:pt>
                <c:pt idx="857">
                  <c:v>-128.6</c:v>
                </c:pt>
                <c:pt idx="858">
                  <c:v>-128.4</c:v>
                </c:pt>
                <c:pt idx="859">
                  <c:v>-128.19999999999999</c:v>
                </c:pt>
                <c:pt idx="860">
                  <c:v>-128</c:v>
                </c:pt>
                <c:pt idx="861">
                  <c:v>-127.8</c:v>
                </c:pt>
                <c:pt idx="862">
                  <c:v>-127.6</c:v>
                </c:pt>
                <c:pt idx="863">
                  <c:v>-127.4</c:v>
                </c:pt>
                <c:pt idx="864">
                  <c:v>-127.2</c:v>
                </c:pt>
                <c:pt idx="865">
                  <c:v>-127</c:v>
                </c:pt>
                <c:pt idx="866">
                  <c:v>-126.8</c:v>
                </c:pt>
                <c:pt idx="867">
                  <c:v>-126.6</c:v>
                </c:pt>
                <c:pt idx="868">
                  <c:v>-126.4</c:v>
                </c:pt>
                <c:pt idx="869">
                  <c:v>-126.2</c:v>
                </c:pt>
                <c:pt idx="870">
                  <c:v>-126</c:v>
                </c:pt>
                <c:pt idx="871">
                  <c:v>-125.8</c:v>
                </c:pt>
                <c:pt idx="872">
                  <c:v>-125.6</c:v>
                </c:pt>
                <c:pt idx="873">
                  <c:v>-125.4</c:v>
                </c:pt>
                <c:pt idx="874">
                  <c:v>-125.2</c:v>
                </c:pt>
                <c:pt idx="875">
                  <c:v>-125</c:v>
                </c:pt>
                <c:pt idx="876">
                  <c:v>-124.8</c:v>
                </c:pt>
                <c:pt idx="877">
                  <c:v>-124.6</c:v>
                </c:pt>
                <c:pt idx="878">
                  <c:v>-124.4</c:v>
                </c:pt>
                <c:pt idx="879">
                  <c:v>-124.2</c:v>
                </c:pt>
                <c:pt idx="880">
                  <c:v>-124</c:v>
                </c:pt>
                <c:pt idx="881">
                  <c:v>-123.8</c:v>
                </c:pt>
                <c:pt idx="882">
                  <c:v>-123.6</c:v>
                </c:pt>
                <c:pt idx="883">
                  <c:v>-123.4</c:v>
                </c:pt>
                <c:pt idx="884">
                  <c:v>-123.2</c:v>
                </c:pt>
                <c:pt idx="885">
                  <c:v>-123</c:v>
                </c:pt>
                <c:pt idx="886">
                  <c:v>-122.8</c:v>
                </c:pt>
                <c:pt idx="887">
                  <c:v>-122.6</c:v>
                </c:pt>
                <c:pt idx="888">
                  <c:v>-122.4</c:v>
                </c:pt>
                <c:pt idx="889">
                  <c:v>-122.2</c:v>
                </c:pt>
                <c:pt idx="890">
                  <c:v>-122</c:v>
                </c:pt>
                <c:pt idx="891">
                  <c:v>-121.8</c:v>
                </c:pt>
                <c:pt idx="892">
                  <c:v>-121.6</c:v>
                </c:pt>
                <c:pt idx="893">
                  <c:v>-121.4</c:v>
                </c:pt>
                <c:pt idx="894">
                  <c:v>-121.2</c:v>
                </c:pt>
                <c:pt idx="895">
                  <c:v>-121</c:v>
                </c:pt>
                <c:pt idx="896">
                  <c:v>-120.8</c:v>
                </c:pt>
                <c:pt idx="897">
                  <c:v>-120.6</c:v>
                </c:pt>
                <c:pt idx="898">
                  <c:v>-120.4</c:v>
                </c:pt>
                <c:pt idx="899">
                  <c:v>-120.2</c:v>
                </c:pt>
                <c:pt idx="900">
                  <c:v>-120</c:v>
                </c:pt>
                <c:pt idx="901">
                  <c:v>-119.8</c:v>
                </c:pt>
                <c:pt idx="902">
                  <c:v>-119.6</c:v>
                </c:pt>
                <c:pt idx="903">
                  <c:v>-119.4</c:v>
                </c:pt>
                <c:pt idx="904">
                  <c:v>-119.2</c:v>
                </c:pt>
                <c:pt idx="905">
                  <c:v>-119</c:v>
                </c:pt>
                <c:pt idx="906">
                  <c:v>-118.8</c:v>
                </c:pt>
                <c:pt idx="907">
                  <c:v>-118.6</c:v>
                </c:pt>
                <c:pt idx="908">
                  <c:v>-118.4</c:v>
                </c:pt>
                <c:pt idx="909">
                  <c:v>-118.2</c:v>
                </c:pt>
                <c:pt idx="910">
                  <c:v>-118</c:v>
                </c:pt>
                <c:pt idx="911">
                  <c:v>-117.8</c:v>
                </c:pt>
                <c:pt idx="912">
                  <c:v>-117.6</c:v>
                </c:pt>
                <c:pt idx="913">
                  <c:v>-117.4</c:v>
                </c:pt>
                <c:pt idx="914">
                  <c:v>-117.2</c:v>
                </c:pt>
                <c:pt idx="915">
                  <c:v>-117</c:v>
                </c:pt>
                <c:pt idx="916">
                  <c:v>-116.8</c:v>
                </c:pt>
                <c:pt idx="917">
                  <c:v>-116.6</c:v>
                </c:pt>
                <c:pt idx="918">
                  <c:v>-116.4</c:v>
                </c:pt>
                <c:pt idx="919">
                  <c:v>-116.2</c:v>
                </c:pt>
                <c:pt idx="920">
                  <c:v>-116</c:v>
                </c:pt>
                <c:pt idx="921">
                  <c:v>-115.8</c:v>
                </c:pt>
                <c:pt idx="922">
                  <c:v>-115.6</c:v>
                </c:pt>
                <c:pt idx="923">
                  <c:v>-115.4</c:v>
                </c:pt>
                <c:pt idx="924">
                  <c:v>-115.2</c:v>
                </c:pt>
                <c:pt idx="925">
                  <c:v>-115</c:v>
                </c:pt>
                <c:pt idx="926">
                  <c:v>-114.8</c:v>
                </c:pt>
                <c:pt idx="927">
                  <c:v>-114.6</c:v>
                </c:pt>
                <c:pt idx="928">
                  <c:v>-114.4</c:v>
                </c:pt>
                <c:pt idx="929">
                  <c:v>-114.2</c:v>
                </c:pt>
                <c:pt idx="930">
                  <c:v>-114</c:v>
                </c:pt>
                <c:pt idx="931">
                  <c:v>-113.8</c:v>
                </c:pt>
                <c:pt idx="932">
                  <c:v>-113.6</c:v>
                </c:pt>
                <c:pt idx="933">
                  <c:v>-113.4</c:v>
                </c:pt>
                <c:pt idx="934">
                  <c:v>-113.2</c:v>
                </c:pt>
                <c:pt idx="935">
                  <c:v>-113</c:v>
                </c:pt>
                <c:pt idx="936">
                  <c:v>-112.8</c:v>
                </c:pt>
                <c:pt idx="937">
                  <c:v>-112.6</c:v>
                </c:pt>
                <c:pt idx="938">
                  <c:v>-112.4</c:v>
                </c:pt>
                <c:pt idx="939">
                  <c:v>-112.2</c:v>
                </c:pt>
                <c:pt idx="940">
                  <c:v>-112</c:v>
                </c:pt>
                <c:pt idx="941">
                  <c:v>-111.8</c:v>
                </c:pt>
                <c:pt idx="942">
                  <c:v>-111.6</c:v>
                </c:pt>
                <c:pt idx="943">
                  <c:v>-111.4</c:v>
                </c:pt>
                <c:pt idx="944">
                  <c:v>-111.2</c:v>
                </c:pt>
                <c:pt idx="945">
                  <c:v>-111</c:v>
                </c:pt>
                <c:pt idx="946">
                  <c:v>-110.8</c:v>
                </c:pt>
                <c:pt idx="947">
                  <c:v>-110.6</c:v>
                </c:pt>
                <c:pt idx="948">
                  <c:v>-110.4</c:v>
                </c:pt>
                <c:pt idx="949">
                  <c:v>-110.2</c:v>
                </c:pt>
                <c:pt idx="950">
                  <c:v>-110</c:v>
                </c:pt>
                <c:pt idx="951">
                  <c:v>-109.8</c:v>
                </c:pt>
                <c:pt idx="952">
                  <c:v>-109.6</c:v>
                </c:pt>
                <c:pt idx="953">
                  <c:v>-109.4</c:v>
                </c:pt>
                <c:pt idx="954">
                  <c:v>-109.2</c:v>
                </c:pt>
                <c:pt idx="955">
                  <c:v>-109</c:v>
                </c:pt>
                <c:pt idx="956">
                  <c:v>-108.8</c:v>
                </c:pt>
                <c:pt idx="957">
                  <c:v>-108.6</c:v>
                </c:pt>
                <c:pt idx="958">
                  <c:v>-108.4</c:v>
                </c:pt>
                <c:pt idx="959">
                  <c:v>-108.2</c:v>
                </c:pt>
                <c:pt idx="960">
                  <c:v>-108</c:v>
                </c:pt>
                <c:pt idx="961">
                  <c:v>-107.8</c:v>
                </c:pt>
                <c:pt idx="962">
                  <c:v>-107.6</c:v>
                </c:pt>
                <c:pt idx="963">
                  <c:v>-107.4</c:v>
                </c:pt>
                <c:pt idx="964">
                  <c:v>-107.2</c:v>
                </c:pt>
                <c:pt idx="965">
                  <c:v>-107</c:v>
                </c:pt>
                <c:pt idx="966">
                  <c:v>-106.8</c:v>
                </c:pt>
                <c:pt idx="967">
                  <c:v>-106.6</c:v>
                </c:pt>
                <c:pt idx="968">
                  <c:v>-106.4</c:v>
                </c:pt>
                <c:pt idx="969">
                  <c:v>-106.2</c:v>
                </c:pt>
                <c:pt idx="970">
                  <c:v>-106</c:v>
                </c:pt>
                <c:pt idx="971">
                  <c:v>-105.8</c:v>
                </c:pt>
                <c:pt idx="972">
                  <c:v>-105.6</c:v>
                </c:pt>
                <c:pt idx="973">
                  <c:v>-105.4</c:v>
                </c:pt>
                <c:pt idx="974">
                  <c:v>-105.2</c:v>
                </c:pt>
                <c:pt idx="975">
                  <c:v>-105</c:v>
                </c:pt>
                <c:pt idx="976">
                  <c:v>-104.8</c:v>
                </c:pt>
                <c:pt idx="977">
                  <c:v>-104.6</c:v>
                </c:pt>
                <c:pt idx="978">
                  <c:v>-104.4</c:v>
                </c:pt>
                <c:pt idx="979">
                  <c:v>-104.2</c:v>
                </c:pt>
                <c:pt idx="980">
                  <c:v>-104</c:v>
                </c:pt>
                <c:pt idx="981">
                  <c:v>-103.8</c:v>
                </c:pt>
                <c:pt idx="982">
                  <c:v>-103.6</c:v>
                </c:pt>
                <c:pt idx="983">
                  <c:v>-103.4</c:v>
                </c:pt>
                <c:pt idx="984">
                  <c:v>-103.2</c:v>
                </c:pt>
                <c:pt idx="985">
                  <c:v>-103</c:v>
                </c:pt>
                <c:pt idx="986">
                  <c:v>-102.8</c:v>
                </c:pt>
                <c:pt idx="987">
                  <c:v>-102.6</c:v>
                </c:pt>
                <c:pt idx="988">
                  <c:v>-102.4</c:v>
                </c:pt>
                <c:pt idx="989">
                  <c:v>-102.2</c:v>
                </c:pt>
                <c:pt idx="990">
                  <c:v>-102</c:v>
                </c:pt>
                <c:pt idx="991">
                  <c:v>-101.8</c:v>
                </c:pt>
                <c:pt idx="992">
                  <c:v>-101.6</c:v>
                </c:pt>
                <c:pt idx="993">
                  <c:v>-101.4</c:v>
                </c:pt>
                <c:pt idx="994">
                  <c:v>-101.2</c:v>
                </c:pt>
                <c:pt idx="995">
                  <c:v>-101</c:v>
                </c:pt>
                <c:pt idx="996">
                  <c:v>-100.8</c:v>
                </c:pt>
                <c:pt idx="997">
                  <c:v>-100.6</c:v>
                </c:pt>
                <c:pt idx="998">
                  <c:v>-100.4</c:v>
                </c:pt>
                <c:pt idx="999">
                  <c:v>-100.2</c:v>
                </c:pt>
                <c:pt idx="1000">
                  <c:v>-100</c:v>
                </c:pt>
                <c:pt idx="1001">
                  <c:v>-99.8</c:v>
                </c:pt>
                <c:pt idx="1002">
                  <c:v>-99.6</c:v>
                </c:pt>
                <c:pt idx="1003">
                  <c:v>-99.4</c:v>
                </c:pt>
                <c:pt idx="1004">
                  <c:v>-99.2</c:v>
                </c:pt>
                <c:pt idx="1005">
                  <c:v>-99</c:v>
                </c:pt>
                <c:pt idx="1006">
                  <c:v>-98.8</c:v>
                </c:pt>
                <c:pt idx="1007">
                  <c:v>-98.6</c:v>
                </c:pt>
                <c:pt idx="1008">
                  <c:v>-98.4</c:v>
                </c:pt>
                <c:pt idx="1009">
                  <c:v>-98.2</c:v>
                </c:pt>
                <c:pt idx="1010">
                  <c:v>-98</c:v>
                </c:pt>
                <c:pt idx="1011">
                  <c:v>-97.8</c:v>
                </c:pt>
                <c:pt idx="1012">
                  <c:v>-97.6</c:v>
                </c:pt>
                <c:pt idx="1013">
                  <c:v>-97.4</c:v>
                </c:pt>
                <c:pt idx="1014">
                  <c:v>-97.2</c:v>
                </c:pt>
                <c:pt idx="1015">
                  <c:v>-97</c:v>
                </c:pt>
                <c:pt idx="1016">
                  <c:v>-96.8</c:v>
                </c:pt>
                <c:pt idx="1017">
                  <c:v>-96.6</c:v>
                </c:pt>
                <c:pt idx="1018">
                  <c:v>-96.4</c:v>
                </c:pt>
                <c:pt idx="1019">
                  <c:v>-96.2</c:v>
                </c:pt>
                <c:pt idx="1020">
                  <c:v>-96</c:v>
                </c:pt>
                <c:pt idx="1021">
                  <c:v>-95.8</c:v>
                </c:pt>
                <c:pt idx="1022">
                  <c:v>-95.6</c:v>
                </c:pt>
                <c:pt idx="1023">
                  <c:v>-95.4</c:v>
                </c:pt>
                <c:pt idx="1024">
                  <c:v>-95.2</c:v>
                </c:pt>
                <c:pt idx="1025">
                  <c:v>-95</c:v>
                </c:pt>
                <c:pt idx="1026">
                  <c:v>-94.8</c:v>
                </c:pt>
                <c:pt idx="1027">
                  <c:v>-94.6</c:v>
                </c:pt>
                <c:pt idx="1028">
                  <c:v>-94.4</c:v>
                </c:pt>
                <c:pt idx="1029">
                  <c:v>-94.2</c:v>
                </c:pt>
                <c:pt idx="1030">
                  <c:v>-94</c:v>
                </c:pt>
                <c:pt idx="1031">
                  <c:v>-93.8</c:v>
                </c:pt>
                <c:pt idx="1032">
                  <c:v>-93.6</c:v>
                </c:pt>
                <c:pt idx="1033">
                  <c:v>-93.4</c:v>
                </c:pt>
                <c:pt idx="1034">
                  <c:v>-93.2</c:v>
                </c:pt>
                <c:pt idx="1035">
                  <c:v>-93</c:v>
                </c:pt>
                <c:pt idx="1036">
                  <c:v>-92.8</c:v>
                </c:pt>
                <c:pt idx="1037">
                  <c:v>-92.6</c:v>
                </c:pt>
                <c:pt idx="1038">
                  <c:v>-92.4</c:v>
                </c:pt>
                <c:pt idx="1039">
                  <c:v>-92.2</c:v>
                </c:pt>
                <c:pt idx="1040">
                  <c:v>-92</c:v>
                </c:pt>
                <c:pt idx="1041">
                  <c:v>-91.8</c:v>
                </c:pt>
                <c:pt idx="1042">
                  <c:v>-91.6</c:v>
                </c:pt>
                <c:pt idx="1043">
                  <c:v>-91.4</c:v>
                </c:pt>
                <c:pt idx="1044">
                  <c:v>-91.2</c:v>
                </c:pt>
                <c:pt idx="1045">
                  <c:v>-91</c:v>
                </c:pt>
                <c:pt idx="1046">
                  <c:v>-90.8</c:v>
                </c:pt>
                <c:pt idx="1047">
                  <c:v>-90.6</c:v>
                </c:pt>
                <c:pt idx="1048">
                  <c:v>-90.4</c:v>
                </c:pt>
                <c:pt idx="1049">
                  <c:v>-90.2</c:v>
                </c:pt>
                <c:pt idx="1050">
                  <c:v>-90</c:v>
                </c:pt>
                <c:pt idx="1051">
                  <c:v>-89.8</c:v>
                </c:pt>
                <c:pt idx="1052">
                  <c:v>-89.6</c:v>
                </c:pt>
                <c:pt idx="1053">
                  <c:v>-89.4</c:v>
                </c:pt>
                <c:pt idx="1054">
                  <c:v>-89.2</c:v>
                </c:pt>
                <c:pt idx="1055">
                  <c:v>-89</c:v>
                </c:pt>
                <c:pt idx="1056">
                  <c:v>-88.8</c:v>
                </c:pt>
                <c:pt idx="1057">
                  <c:v>-88.6</c:v>
                </c:pt>
                <c:pt idx="1058">
                  <c:v>-88.4</c:v>
                </c:pt>
                <c:pt idx="1059">
                  <c:v>-88.2</c:v>
                </c:pt>
                <c:pt idx="1060">
                  <c:v>-88</c:v>
                </c:pt>
                <c:pt idx="1061">
                  <c:v>-87.8</c:v>
                </c:pt>
                <c:pt idx="1062">
                  <c:v>-87.6</c:v>
                </c:pt>
                <c:pt idx="1063">
                  <c:v>-87.4</c:v>
                </c:pt>
                <c:pt idx="1064">
                  <c:v>-87.2</c:v>
                </c:pt>
                <c:pt idx="1065">
                  <c:v>-87</c:v>
                </c:pt>
                <c:pt idx="1066">
                  <c:v>-86.8</c:v>
                </c:pt>
                <c:pt idx="1067">
                  <c:v>-86.6</c:v>
                </c:pt>
                <c:pt idx="1068">
                  <c:v>-86.4</c:v>
                </c:pt>
                <c:pt idx="1069">
                  <c:v>-86.2</c:v>
                </c:pt>
                <c:pt idx="1070">
                  <c:v>-86</c:v>
                </c:pt>
                <c:pt idx="1071">
                  <c:v>-85.8</c:v>
                </c:pt>
                <c:pt idx="1072">
                  <c:v>-85.6</c:v>
                </c:pt>
                <c:pt idx="1073">
                  <c:v>-85.4</c:v>
                </c:pt>
                <c:pt idx="1074">
                  <c:v>-85.2</c:v>
                </c:pt>
                <c:pt idx="1075">
                  <c:v>-85</c:v>
                </c:pt>
                <c:pt idx="1076">
                  <c:v>-84.8</c:v>
                </c:pt>
                <c:pt idx="1077">
                  <c:v>-84.6</c:v>
                </c:pt>
                <c:pt idx="1078">
                  <c:v>-84.4</c:v>
                </c:pt>
                <c:pt idx="1079">
                  <c:v>-84.2</c:v>
                </c:pt>
                <c:pt idx="1080">
                  <c:v>-84</c:v>
                </c:pt>
                <c:pt idx="1081">
                  <c:v>-83.8</c:v>
                </c:pt>
                <c:pt idx="1082">
                  <c:v>-83.6</c:v>
                </c:pt>
                <c:pt idx="1083">
                  <c:v>-83.4</c:v>
                </c:pt>
                <c:pt idx="1084">
                  <c:v>-83.2</c:v>
                </c:pt>
                <c:pt idx="1085">
                  <c:v>-83</c:v>
                </c:pt>
                <c:pt idx="1086">
                  <c:v>-82.8</c:v>
                </c:pt>
                <c:pt idx="1087">
                  <c:v>-82.6</c:v>
                </c:pt>
                <c:pt idx="1088">
                  <c:v>-82.4</c:v>
                </c:pt>
                <c:pt idx="1089">
                  <c:v>-82.2</c:v>
                </c:pt>
                <c:pt idx="1090">
                  <c:v>-82</c:v>
                </c:pt>
                <c:pt idx="1091">
                  <c:v>-81.8</c:v>
                </c:pt>
                <c:pt idx="1092">
                  <c:v>-81.599999999999994</c:v>
                </c:pt>
                <c:pt idx="1093">
                  <c:v>-81.400000000000006</c:v>
                </c:pt>
                <c:pt idx="1094">
                  <c:v>-81.2</c:v>
                </c:pt>
                <c:pt idx="1095">
                  <c:v>-81</c:v>
                </c:pt>
                <c:pt idx="1096">
                  <c:v>-80.8</c:v>
                </c:pt>
                <c:pt idx="1097">
                  <c:v>-80.599999999999994</c:v>
                </c:pt>
                <c:pt idx="1098">
                  <c:v>-80.400000000000006</c:v>
                </c:pt>
                <c:pt idx="1099">
                  <c:v>-80.2</c:v>
                </c:pt>
                <c:pt idx="1100">
                  <c:v>-80</c:v>
                </c:pt>
                <c:pt idx="1101">
                  <c:v>-79.8</c:v>
                </c:pt>
                <c:pt idx="1102">
                  <c:v>-79.599999999999994</c:v>
                </c:pt>
                <c:pt idx="1103">
                  <c:v>-79.400000000000006</c:v>
                </c:pt>
                <c:pt idx="1104">
                  <c:v>-79.2</c:v>
                </c:pt>
                <c:pt idx="1105">
                  <c:v>-79</c:v>
                </c:pt>
                <c:pt idx="1106">
                  <c:v>-78.8</c:v>
                </c:pt>
                <c:pt idx="1107">
                  <c:v>-78.599999999999994</c:v>
                </c:pt>
                <c:pt idx="1108">
                  <c:v>-78.400000000000006</c:v>
                </c:pt>
                <c:pt idx="1109">
                  <c:v>-78.2</c:v>
                </c:pt>
                <c:pt idx="1110">
                  <c:v>-78</c:v>
                </c:pt>
                <c:pt idx="1111">
                  <c:v>-77.8</c:v>
                </c:pt>
                <c:pt idx="1112">
                  <c:v>-77.599999999999994</c:v>
                </c:pt>
                <c:pt idx="1113">
                  <c:v>-77.400000000000006</c:v>
                </c:pt>
                <c:pt idx="1114">
                  <c:v>-77.2</c:v>
                </c:pt>
                <c:pt idx="1115">
                  <c:v>-77</c:v>
                </c:pt>
                <c:pt idx="1116">
                  <c:v>-76.8</c:v>
                </c:pt>
                <c:pt idx="1117">
                  <c:v>-76.599999999999994</c:v>
                </c:pt>
                <c:pt idx="1118">
                  <c:v>-76.400000000000006</c:v>
                </c:pt>
                <c:pt idx="1119">
                  <c:v>-76.2</c:v>
                </c:pt>
                <c:pt idx="1120">
                  <c:v>-76</c:v>
                </c:pt>
                <c:pt idx="1121">
                  <c:v>-75.8</c:v>
                </c:pt>
                <c:pt idx="1122">
                  <c:v>-75.599999999999994</c:v>
                </c:pt>
                <c:pt idx="1123">
                  <c:v>-75.400000000000006</c:v>
                </c:pt>
                <c:pt idx="1124">
                  <c:v>-75.2</c:v>
                </c:pt>
                <c:pt idx="1125">
                  <c:v>-75</c:v>
                </c:pt>
                <c:pt idx="1126">
                  <c:v>-74.8</c:v>
                </c:pt>
                <c:pt idx="1127">
                  <c:v>-74.599999999999994</c:v>
                </c:pt>
                <c:pt idx="1128">
                  <c:v>-74.400000000000006</c:v>
                </c:pt>
                <c:pt idx="1129">
                  <c:v>-74.2</c:v>
                </c:pt>
                <c:pt idx="1130">
                  <c:v>-74</c:v>
                </c:pt>
                <c:pt idx="1131">
                  <c:v>-73.8</c:v>
                </c:pt>
                <c:pt idx="1132">
                  <c:v>-73.599999999999994</c:v>
                </c:pt>
                <c:pt idx="1133">
                  <c:v>-73.400000000000006</c:v>
                </c:pt>
                <c:pt idx="1134">
                  <c:v>-73.2</c:v>
                </c:pt>
                <c:pt idx="1135">
                  <c:v>-73</c:v>
                </c:pt>
                <c:pt idx="1136">
                  <c:v>-72.8</c:v>
                </c:pt>
                <c:pt idx="1137">
                  <c:v>-72.599999999999994</c:v>
                </c:pt>
                <c:pt idx="1138">
                  <c:v>-72.400000000000006</c:v>
                </c:pt>
                <c:pt idx="1139">
                  <c:v>-72.2</c:v>
                </c:pt>
                <c:pt idx="1140">
                  <c:v>-72</c:v>
                </c:pt>
                <c:pt idx="1141">
                  <c:v>-71.8</c:v>
                </c:pt>
                <c:pt idx="1142">
                  <c:v>-71.599999999999994</c:v>
                </c:pt>
                <c:pt idx="1143">
                  <c:v>-71.400000000000006</c:v>
                </c:pt>
                <c:pt idx="1144">
                  <c:v>-71.2</c:v>
                </c:pt>
                <c:pt idx="1145">
                  <c:v>-71</c:v>
                </c:pt>
                <c:pt idx="1146">
                  <c:v>-70.8</c:v>
                </c:pt>
                <c:pt idx="1147">
                  <c:v>-70.599999999999994</c:v>
                </c:pt>
                <c:pt idx="1148">
                  <c:v>-70.400000000000006</c:v>
                </c:pt>
                <c:pt idx="1149">
                  <c:v>-70.2</c:v>
                </c:pt>
                <c:pt idx="1150">
                  <c:v>-70</c:v>
                </c:pt>
                <c:pt idx="1151">
                  <c:v>-69.8</c:v>
                </c:pt>
                <c:pt idx="1152">
                  <c:v>-69.599999999999994</c:v>
                </c:pt>
                <c:pt idx="1153">
                  <c:v>-69.400000000000006</c:v>
                </c:pt>
                <c:pt idx="1154">
                  <c:v>-69.2</c:v>
                </c:pt>
                <c:pt idx="1155">
                  <c:v>-69</c:v>
                </c:pt>
                <c:pt idx="1156">
                  <c:v>-68.8</c:v>
                </c:pt>
                <c:pt idx="1157">
                  <c:v>-68.599999999999994</c:v>
                </c:pt>
                <c:pt idx="1158">
                  <c:v>-68.400000000000006</c:v>
                </c:pt>
                <c:pt idx="1159">
                  <c:v>-68.2</c:v>
                </c:pt>
                <c:pt idx="1160">
                  <c:v>-68</c:v>
                </c:pt>
                <c:pt idx="1161">
                  <c:v>-67.8</c:v>
                </c:pt>
                <c:pt idx="1162">
                  <c:v>-67.599999999999994</c:v>
                </c:pt>
                <c:pt idx="1163">
                  <c:v>-67.400000000000006</c:v>
                </c:pt>
                <c:pt idx="1164">
                  <c:v>-67.2</c:v>
                </c:pt>
                <c:pt idx="1165">
                  <c:v>-67</c:v>
                </c:pt>
                <c:pt idx="1166">
                  <c:v>-66.8</c:v>
                </c:pt>
                <c:pt idx="1167">
                  <c:v>-66.599999999999994</c:v>
                </c:pt>
                <c:pt idx="1168">
                  <c:v>-66.400000000000006</c:v>
                </c:pt>
                <c:pt idx="1169">
                  <c:v>-66.2</c:v>
                </c:pt>
                <c:pt idx="1170">
                  <c:v>-66</c:v>
                </c:pt>
                <c:pt idx="1171">
                  <c:v>-65.8</c:v>
                </c:pt>
                <c:pt idx="1172">
                  <c:v>-65.599999999999994</c:v>
                </c:pt>
                <c:pt idx="1173">
                  <c:v>-65.400000000000006</c:v>
                </c:pt>
                <c:pt idx="1174">
                  <c:v>-65.2</c:v>
                </c:pt>
                <c:pt idx="1175">
                  <c:v>-65</c:v>
                </c:pt>
                <c:pt idx="1176">
                  <c:v>-64.8</c:v>
                </c:pt>
                <c:pt idx="1177">
                  <c:v>-64.599999999999994</c:v>
                </c:pt>
                <c:pt idx="1178">
                  <c:v>-64.400000000000006</c:v>
                </c:pt>
                <c:pt idx="1179">
                  <c:v>-64.2</c:v>
                </c:pt>
                <c:pt idx="1180">
                  <c:v>-64</c:v>
                </c:pt>
                <c:pt idx="1181">
                  <c:v>-63.8</c:v>
                </c:pt>
                <c:pt idx="1182">
                  <c:v>-63.6</c:v>
                </c:pt>
                <c:pt idx="1183">
                  <c:v>-63.4</c:v>
                </c:pt>
                <c:pt idx="1184">
                  <c:v>-63.2</c:v>
                </c:pt>
                <c:pt idx="1185">
                  <c:v>-63</c:v>
                </c:pt>
                <c:pt idx="1186">
                  <c:v>-62.8</c:v>
                </c:pt>
                <c:pt idx="1187">
                  <c:v>-62.6</c:v>
                </c:pt>
                <c:pt idx="1188">
                  <c:v>-62.4</c:v>
                </c:pt>
                <c:pt idx="1189">
                  <c:v>-62.2</c:v>
                </c:pt>
                <c:pt idx="1190">
                  <c:v>-62</c:v>
                </c:pt>
                <c:pt idx="1191">
                  <c:v>-61.8</c:v>
                </c:pt>
                <c:pt idx="1192">
                  <c:v>-61.6</c:v>
                </c:pt>
                <c:pt idx="1193">
                  <c:v>-61.4</c:v>
                </c:pt>
                <c:pt idx="1194">
                  <c:v>-61.2</c:v>
                </c:pt>
                <c:pt idx="1195">
                  <c:v>-61</c:v>
                </c:pt>
                <c:pt idx="1196">
                  <c:v>-60.8</c:v>
                </c:pt>
                <c:pt idx="1197">
                  <c:v>-60.6</c:v>
                </c:pt>
                <c:pt idx="1198">
                  <c:v>-60.4</c:v>
                </c:pt>
                <c:pt idx="1199">
                  <c:v>-60.2</c:v>
                </c:pt>
                <c:pt idx="1200">
                  <c:v>-60</c:v>
                </c:pt>
                <c:pt idx="1201">
                  <c:v>-59.8</c:v>
                </c:pt>
                <c:pt idx="1202">
                  <c:v>-59.6</c:v>
                </c:pt>
                <c:pt idx="1203">
                  <c:v>-59.4</c:v>
                </c:pt>
                <c:pt idx="1204">
                  <c:v>-59.2</c:v>
                </c:pt>
                <c:pt idx="1205">
                  <c:v>-59</c:v>
                </c:pt>
                <c:pt idx="1206">
                  <c:v>-58.8</c:v>
                </c:pt>
                <c:pt idx="1207">
                  <c:v>-58.6</c:v>
                </c:pt>
                <c:pt idx="1208">
                  <c:v>-58.4</c:v>
                </c:pt>
                <c:pt idx="1209">
                  <c:v>-58.2</c:v>
                </c:pt>
                <c:pt idx="1210">
                  <c:v>-58</c:v>
                </c:pt>
                <c:pt idx="1211">
                  <c:v>-57.8</c:v>
                </c:pt>
                <c:pt idx="1212">
                  <c:v>-57.6</c:v>
                </c:pt>
                <c:pt idx="1213">
                  <c:v>-57.4</c:v>
                </c:pt>
                <c:pt idx="1214">
                  <c:v>-57.2</c:v>
                </c:pt>
                <c:pt idx="1215">
                  <c:v>-57</c:v>
                </c:pt>
                <c:pt idx="1216">
                  <c:v>-56.8</c:v>
                </c:pt>
                <c:pt idx="1217">
                  <c:v>-56.6</c:v>
                </c:pt>
                <c:pt idx="1218">
                  <c:v>-56.4</c:v>
                </c:pt>
                <c:pt idx="1219">
                  <c:v>-56.2</c:v>
                </c:pt>
                <c:pt idx="1220">
                  <c:v>-56</c:v>
                </c:pt>
                <c:pt idx="1221">
                  <c:v>-55.8</c:v>
                </c:pt>
                <c:pt idx="1222">
                  <c:v>-55.6</c:v>
                </c:pt>
                <c:pt idx="1223">
                  <c:v>-55.4</c:v>
                </c:pt>
                <c:pt idx="1224">
                  <c:v>-55.2</c:v>
                </c:pt>
                <c:pt idx="1225">
                  <c:v>-55</c:v>
                </c:pt>
                <c:pt idx="1226">
                  <c:v>-54.8</c:v>
                </c:pt>
                <c:pt idx="1227">
                  <c:v>-54.6</c:v>
                </c:pt>
                <c:pt idx="1228">
                  <c:v>-54.4</c:v>
                </c:pt>
                <c:pt idx="1229">
                  <c:v>-54.2</c:v>
                </c:pt>
                <c:pt idx="1230">
                  <c:v>-54</c:v>
                </c:pt>
                <c:pt idx="1231">
                  <c:v>-53.8</c:v>
                </c:pt>
                <c:pt idx="1232">
                  <c:v>-53.6</c:v>
                </c:pt>
                <c:pt idx="1233">
                  <c:v>-53.4</c:v>
                </c:pt>
                <c:pt idx="1234">
                  <c:v>-53.2</c:v>
                </c:pt>
                <c:pt idx="1235">
                  <c:v>-53</c:v>
                </c:pt>
                <c:pt idx="1236">
                  <c:v>-52.8</c:v>
                </c:pt>
                <c:pt idx="1237">
                  <c:v>-52.6</c:v>
                </c:pt>
                <c:pt idx="1238">
                  <c:v>-52.4</c:v>
                </c:pt>
                <c:pt idx="1239">
                  <c:v>-52.2</c:v>
                </c:pt>
                <c:pt idx="1240">
                  <c:v>-52</c:v>
                </c:pt>
                <c:pt idx="1241">
                  <c:v>-51.8</c:v>
                </c:pt>
                <c:pt idx="1242">
                  <c:v>-51.6</c:v>
                </c:pt>
                <c:pt idx="1243">
                  <c:v>-51.4</c:v>
                </c:pt>
                <c:pt idx="1244">
                  <c:v>-51.2</c:v>
                </c:pt>
                <c:pt idx="1245">
                  <c:v>-51</c:v>
                </c:pt>
                <c:pt idx="1246">
                  <c:v>-50.8</c:v>
                </c:pt>
                <c:pt idx="1247">
                  <c:v>-50.6</c:v>
                </c:pt>
                <c:pt idx="1248">
                  <c:v>-50.4</c:v>
                </c:pt>
                <c:pt idx="1249">
                  <c:v>-50.2</c:v>
                </c:pt>
                <c:pt idx="1250">
                  <c:v>-50</c:v>
                </c:pt>
                <c:pt idx="1251">
                  <c:v>-49.8</c:v>
                </c:pt>
                <c:pt idx="1252">
                  <c:v>-49.6</c:v>
                </c:pt>
                <c:pt idx="1253">
                  <c:v>-49.4</c:v>
                </c:pt>
                <c:pt idx="1254">
                  <c:v>-49.2</c:v>
                </c:pt>
                <c:pt idx="1255">
                  <c:v>-49</c:v>
                </c:pt>
                <c:pt idx="1256">
                  <c:v>-48.8</c:v>
                </c:pt>
                <c:pt idx="1257">
                  <c:v>-48.6</c:v>
                </c:pt>
                <c:pt idx="1258">
                  <c:v>-48.4</c:v>
                </c:pt>
                <c:pt idx="1259">
                  <c:v>-48.2</c:v>
                </c:pt>
                <c:pt idx="1260">
                  <c:v>-48</c:v>
                </c:pt>
                <c:pt idx="1261">
                  <c:v>-47.8</c:v>
                </c:pt>
                <c:pt idx="1262">
                  <c:v>-47.6</c:v>
                </c:pt>
                <c:pt idx="1263">
                  <c:v>-47.4</c:v>
                </c:pt>
                <c:pt idx="1264">
                  <c:v>-47.2</c:v>
                </c:pt>
                <c:pt idx="1265">
                  <c:v>-47</c:v>
                </c:pt>
                <c:pt idx="1266">
                  <c:v>-46.8</c:v>
                </c:pt>
                <c:pt idx="1267">
                  <c:v>-46.6</c:v>
                </c:pt>
                <c:pt idx="1268">
                  <c:v>-46.4</c:v>
                </c:pt>
                <c:pt idx="1269">
                  <c:v>-46.2</c:v>
                </c:pt>
                <c:pt idx="1270">
                  <c:v>-46</c:v>
                </c:pt>
                <c:pt idx="1271">
                  <c:v>-45.8</c:v>
                </c:pt>
                <c:pt idx="1272">
                  <c:v>-45.6</c:v>
                </c:pt>
                <c:pt idx="1273">
                  <c:v>-45.4</c:v>
                </c:pt>
                <c:pt idx="1274">
                  <c:v>-45.2</c:v>
                </c:pt>
                <c:pt idx="1275">
                  <c:v>-45</c:v>
                </c:pt>
                <c:pt idx="1276">
                  <c:v>-44.8</c:v>
                </c:pt>
                <c:pt idx="1277">
                  <c:v>-44.6</c:v>
                </c:pt>
                <c:pt idx="1278">
                  <c:v>-44.4</c:v>
                </c:pt>
                <c:pt idx="1279">
                  <c:v>-44.2</c:v>
                </c:pt>
                <c:pt idx="1280">
                  <c:v>-44</c:v>
                </c:pt>
                <c:pt idx="1281">
                  <c:v>-43.8</c:v>
                </c:pt>
                <c:pt idx="1282">
                  <c:v>-43.6</c:v>
                </c:pt>
                <c:pt idx="1283">
                  <c:v>-43.4</c:v>
                </c:pt>
                <c:pt idx="1284">
                  <c:v>-43.2</c:v>
                </c:pt>
                <c:pt idx="1285">
                  <c:v>-43</c:v>
                </c:pt>
                <c:pt idx="1286">
                  <c:v>-42.8</c:v>
                </c:pt>
                <c:pt idx="1287">
                  <c:v>-42.6</c:v>
                </c:pt>
                <c:pt idx="1288">
                  <c:v>-42.4</c:v>
                </c:pt>
                <c:pt idx="1289">
                  <c:v>-42.2</c:v>
                </c:pt>
                <c:pt idx="1290">
                  <c:v>-42</c:v>
                </c:pt>
                <c:pt idx="1291">
                  <c:v>-41.8</c:v>
                </c:pt>
                <c:pt idx="1292">
                  <c:v>-41.6</c:v>
                </c:pt>
                <c:pt idx="1293">
                  <c:v>-41.4</c:v>
                </c:pt>
                <c:pt idx="1294">
                  <c:v>-41.2</c:v>
                </c:pt>
                <c:pt idx="1295">
                  <c:v>-41</c:v>
                </c:pt>
                <c:pt idx="1296">
                  <c:v>-40.799999999999997</c:v>
                </c:pt>
                <c:pt idx="1297">
                  <c:v>-40.6</c:v>
                </c:pt>
                <c:pt idx="1298">
                  <c:v>-40.4</c:v>
                </c:pt>
                <c:pt idx="1299">
                  <c:v>-40.200000000000003</c:v>
                </c:pt>
                <c:pt idx="1300">
                  <c:v>-40</c:v>
                </c:pt>
                <c:pt idx="1301">
                  <c:v>-39.799999999999997</c:v>
                </c:pt>
                <c:pt idx="1302">
                  <c:v>-39.6</c:v>
                </c:pt>
                <c:pt idx="1303">
                  <c:v>-39.4</c:v>
                </c:pt>
                <c:pt idx="1304">
                  <c:v>-39.200000000000003</c:v>
                </c:pt>
                <c:pt idx="1305">
                  <c:v>-39</c:v>
                </c:pt>
                <c:pt idx="1306">
                  <c:v>-38.799999999999997</c:v>
                </c:pt>
                <c:pt idx="1307">
                  <c:v>-38.6</c:v>
                </c:pt>
                <c:pt idx="1308">
                  <c:v>-38.4</c:v>
                </c:pt>
                <c:pt idx="1309">
                  <c:v>-38.200000000000003</c:v>
                </c:pt>
                <c:pt idx="1310">
                  <c:v>-38</c:v>
                </c:pt>
                <c:pt idx="1311">
                  <c:v>-37.799999999999997</c:v>
                </c:pt>
                <c:pt idx="1312">
                  <c:v>-37.6</c:v>
                </c:pt>
                <c:pt idx="1313">
                  <c:v>-37.4</c:v>
                </c:pt>
                <c:pt idx="1314">
                  <c:v>-37.200000000000003</c:v>
                </c:pt>
                <c:pt idx="1315">
                  <c:v>-37</c:v>
                </c:pt>
                <c:pt idx="1316">
                  <c:v>-36.799999999999997</c:v>
                </c:pt>
                <c:pt idx="1317">
                  <c:v>-36.6</c:v>
                </c:pt>
                <c:pt idx="1318">
                  <c:v>-36.4</c:v>
                </c:pt>
                <c:pt idx="1319">
                  <c:v>-36.200000000000003</c:v>
                </c:pt>
                <c:pt idx="1320">
                  <c:v>-36</c:v>
                </c:pt>
                <c:pt idx="1321">
                  <c:v>-35.799999999999997</c:v>
                </c:pt>
                <c:pt idx="1322">
                  <c:v>-35.6</c:v>
                </c:pt>
                <c:pt idx="1323">
                  <c:v>-35.4</c:v>
                </c:pt>
                <c:pt idx="1324">
                  <c:v>-35.200000000000003</c:v>
                </c:pt>
                <c:pt idx="1325">
                  <c:v>-35</c:v>
                </c:pt>
                <c:pt idx="1326">
                  <c:v>-34.799999999999997</c:v>
                </c:pt>
                <c:pt idx="1327">
                  <c:v>-34.6</c:v>
                </c:pt>
                <c:pt idx="1328">
                  <c:v>-34.4</c:v>
                </c:pt>
                <c:pt idx="1329">
                  <c:v>-34.200000000000003</c:v>
                </c:pt>
                <c:pt idx="1330">
                  <c:v>-34</c:v>
                </c:pt>
                <c:pt idx="1331">
                  <c:v>-33.799999999999997</c:v>
                </c:pt>
                <c:pt idx="1332">
                  <c:v>-33.6</c:v>
                </c:pt>
                <c:pt idx="1333">
                  <c:v>-33.4</c:v>
                </c:pt>
                <c:pt idx="1334">
                  <c:v>-33.200000000000003</c:v>
                </c:pt>
                <c:pt idx="1335">
                  <c:v>-33</c:v>
                </c:pt>
                <c:pt idx="1336">
                  <c:v>-32.799999999999997</c:v>
                </c:pt>
                <c:pt idx="1337">
                  <c:v>-32.6</c:v>
                </c:pt>
                <c:pt idx="1338">
                  <c:v>-32.4</c:v>
                </c:pt>
                <c:pt idx="1339">
                  <c:v>-32.200000000000003</c:v>
                </c:pt>
                <c:pt idx="1340">
                  <c:v>-32</c:v>
                </c:pt>
                <c:pt idx="1341">
                  <c:v>-31.8</c:v>
                </c:pt>
                <c:pt idx="1342">
                  <c:v>-31.6</c:v>
                </c:pt>
                <c:pt idx="1343">
                  <c:v>-31.4</c:v>
                </c:pt>
                <c:pt idx="1344">
                  <c:v>-31.2</c:v>
                </c:pt>
                <c:pt idx="1345">
                  <c:v>-31</c:v>
                </c:pt>
                <c:pt idx="1346">
                  <c:v>-30.8</c:v>
                </c:pt>
                <c:pt idx="1347">
                  <c:v>-30.6</c:v>
                </c:pt>
                <c:pt idx="1348">
                  <c:v>-30.4</c:v>
                </c:pt>
                <c:pt idx="1349">
                  <c:v>-30.2</c:v>
                </c:pt>
                <c:pt idx="1350">
                  <c:v>-30</c:v>
                </c:pt>
                <c:pt idx="1351">
                  <c:v>-29.9</c:v>
                </c:pt>
                <c:pt idx="1352">
                  <c:v>-29.8</c:v>
                </c:pt>
                <c:pt idx="1353">
                  <c:v>-29.7</c:v>
                </c:pt>
                <c:pt idx="1354">
                  <c:v>-29.6</c:v>
                </c:pt>
                <c:pt idx="1355">
                  <c:v>-29.5</c:v>
                </c:pt>
                <c:pt idx="1356">
                  <c:v>-29.4</c:v>
                </c:pt>
                <c:pt idx="1357">
                  <c:v>-29.3</c:v>
                </c:pt>
                <c:pt idx="1358">
                  <c:v>-29.2</c:v>
                </c:pt>
                <c:pt idx="1359">
                  <c:v>-29.1</c:v>
                </c:pt>
                <c:pt idx="1360">
                  <c:v>-29</c:v>
                </c:pt>
                <c:pt idx="1361">
                  <c:v>-28.9</c:v>
                </c:pt>
                <c:pt idx="1362">
                  <c:v>-28.8</c:v>
                </c:pt>
                <c:pt idx="1363">
                  <c:v>-28.7</c:v>
                </c:pt>
                <c:pt idx="1364">
                  <c:v>-28.6</c:v>
                </c:pt>
                <c:pt idx="1365">
                  <c:v>-28.5</c:v>
                </c:pt>
                <c:pt idx="1366">
                  <c:v>-28.4</c:v>
                </c:pt>
                <c:pt idx="1367">
                  <c:v>-28.3</c:v>
                </c:pt>
                <c:pt idx="1368">
                  <c:v>-28.2</c:v>
                </c:pt>
                <c:pt idx="1369">
                  <c:v>-28.1</c:v>
                </c:pt>
                <c:pt idx="1370">
                  <c:v>-28</c:v>
                </c:pt>
                <c:pt idx="1371">
                  <c:v>-27.9</c:v>
                </c:pt>
                <c:pt idx="1372">
                  <c:v>-27.8</c:v>
                </c:pt>
                <c:pt idx="1373">
                  <c:v>-27.7</c:v>
                </c:pt>
                <c:pt idx="1374">
                  <c:v>-27.6</c:v>
                </c:pt>
                <c:pt idx="1375">
                  <c:v>-27.5</c:v>
                </c:pt>
                <c:pt idx="1376">
                  <c:v>-27.4</c:v>
                </c:pt>
                <c:pt idx="1377">
                  <c:v>-27.3</c:v>
                </c:pt>
                <c:pt idx="1378">
                  <c:v>-27.2</c:v>
                </c:pt>
                <c:pt idx="1379">
                  <c:v>-27.1</c:v>
                </c:pt>
                <c:pt idx="1380">
                  <c:v>-27</c:v>
                </c:pt>
                <c:pt idx="1381">
                  <c:v>-26.9</c:v>
                </c:pt>
                <c:pt idx="1382">
                  <c:v>-26.8</c:v>
                </c:pt>
                <c:pt idx="1383">
                  <c:v>-26.7</c:v>
                </c:pt>
                <c:pt idx="1384">
                  <c:v>-26.6</c:v>
                </c:pt>
                <c:pt idx="1385">
                  <c:v>-26.5</c:v>
                </c:pt>
                <c:pt idx="1386">
                  <c:v>-26.4</c:v>
                </c:pt>
                <c:pt idx="1387">
                  <c:v>-26.3</c:v>
                </c:pt>
                <c:pt idx="1388">
                  <c:v>-26.2</c:v>
                </c:pt>
                <c:pt idx="1389">
                  <c:v>-26.1</c:v>
                </c:pt>
                <c:pt idx="1390">
                  <c:v>-26</c:v>
                </c:pt>
                <c:pt idx="1391">
                  <c:v>-25.9</c:v>
                </c:pt>
                <c:pt idx="1392">
                  <c:v>-25.8</c:v>
                </c:pt>
                <c:pt idx="1393">
                  <c:v>-25.7</c:v>
                </c:pt>
                <c:pt idx="1394">
                  <c:v>-25.6</c:v>
                </c:pt>
                <c:pt idx="1395">
                  <c:v>-25.5</c:v>
                </c:pt>
                <c:pt idx="1396">
                  <c:v>-25.4</c:v>
                </c:pt>
                <c:pt idx="1397">
                  <c:v>-25.3</c:v>
                </c:pt>
                <c:pt idx="1398">
                  <c:v>-25.2</c:v>
                </c:pt>
                <c:pt idx="1399">
                  <c:v>-25.1</c:v>
                </c:pt>
                <c:pt idx="1400">
                  <c:v>-25</c:v>
                </c:pt>
                <c:pt idx="1401">
                  <c:v>-24.9</c:v>
                </c:pt>
                <c:pt idx="1402">
                  <c:v>-24.8</c:v>
                </c:pt>
                <c:pt idx="1403">
                  <c:v>-24.7</c:v>
                </c:pt>
                <c:pt idx="1404">
                  <c:v>-24.6</c:v>
                </c:pt>
                <c:pt idx="1405">
                  <c:v>-24.5</c:v>
                </c:pt>
                <c:pt idx="1406">
                  <c:v>-24.4</c:v>
                </c:pt>
                <c:pt idx="1407">
                  <c:v>-24.3</c:v>
                </c:pt>
                <c:pt idx="1408">
                  <c:v>-24.2</c:v>
                </c:pt>
                <c:pt idx="1409">
                  <c:v>-24.1</c:v>
                </c:pt>
                <c:pt idx="1410">
                  <c:v>-24</c:v>
                </c:pt>
                <c:pt idx="1411">
                  <c:v>-23.9</c:v>
                </c:pt>
                <c:pt idx="1412">
                  <c:v>-23.8</c:v>
                </c:pt>
                <c:pt idx="1413">
                  <c:v>-23.7</c:v>
                </c:pt>
                <c:pt idx="1414">
                  <c:v>-23.6</c:v>
                </c:pt>
                <c:pt idx="1415">
                  <c:v>-23.5</c:v>
                </c:pt>
                <c:pt idx="1416">
                  <c:v>-23.4</c:v>
                </c:pt>
                <c:pt idx="1417">
                  <c:v>-23.3</c:v>
                </c:pt>
                <c:pt idx="1418">
                  <c:v>-23.2</c:v>
                </c:pt>
                <c:pt idx="1419">
                  <c:v>-23.1</c:v>
                </c:pt>
                <c:pt idx="1420">
                  <c:v>-23</c:v>
                </c:pt>
                <c:pt idx="1421">
                  <c:v>-22.9</c:v>
                </c:pt>
                <c:pt idx="1422">
                  <c:v>-22.8</c:v>
                </c:pt>
                <c:pt idx="1423">
                  <c:v>-22.7</c:v>
                </c:pt>
                <c:pt idx="1424">
                  <c:v>-22.6</c:v>
                </c:pt>
                <c:pt idx="1425">
                  <c:v>-22.5</c:v>
                </c:pt>
                <c:pt idx="1426">
                  <c:v>-22.4</c:v>
                </c:pt>
                <c:pt idx="1427">
                  <c:v>-22.3</c:v>
                </c:pt>
                <c:pt idx="1428">
                  <c:v>-22.2</c:v>
                </c:pt>
                <c:pt idx="1429">
                  <c:v>-22.1</c:v>
                </c:pt>
                <c:pt idx="1430">
                  <c:v>-22</c:v>
                </c:pt>
                <c:pt idx="1431">
                  <c:v>-21.9</c:v>
                </c:pt>
                <c:pt idx="1432">
                  <c:v>-21.8</c:v>
                </c:pt>
                <c:pt idx="1433">
                  <c:v>-21.7</c:v>
                </c:pt>
                <c:pt idx="1434">
                  <c:v>-21.6</c:v>
                </c:pt>
                <c:pt idx="1435">
                  <c:v>-21.5</c:v>
                </c:pt>
                <c:pt idx="1436">
                  <c:v>-21.4</c:v>
                </c:pt>
                <c:pt idx="1437">
                  <c:v>-21.3</c:v>
                </c:pt>
                <c:pt idx="1438">
                  <c:v>-21.2</c:v>
                </c:pt>
                <c:pt idx="1439">
                  <c:v>-21.1</c:v>
                </c:pt>
                <c:pt idx="1440">
                  <c:v>-21</c:v>
                </c:pt>
                <c:pt idx="1441">
                  <c:v>-20.9</c:v>
                </c:pt>
                <c:pt idx="1442">
                  <c:v>-20.8</c:v>
                </c:pt>
                <c:pt idx="1443">
                  <c:v>-20.7</c:v>
                </c:pt>
                <c:pt idx="1444">
                  <c:v>-20.6</c:v>
                </c:pt>
                <c:pt idx="1445">
                  <c:v>-20.5</c:v>
                </c:pt>
                <c:pt idx="1446">
                  <c:v>-20.399999999999999</c:v>
                </c:pt>
                <c:pt idx="1447">
                  <c:v>-20.3</c:v>
                </c:pt>
                <c:pt idx="1448">
                  <c:v>-20.2</c:v>
                </c:pt>
                <c:pt idx="1449">
                  <c:v>-20.100000000000001</c:v>
                </c:pt>
                <c:pt idx="1450">
                  <c:v>-20</c:v>
                </c:pt>
                <c:pt idx="1451">
                  <c:v>-19.899999999999999</c:v>
                </c:pt>
                <c:pt idx="1452">
                  <c:v>-19.8</c:v>
                </c:pt>
                <c:pt idx="1453">
                  <c:v>-19.7</c:v>
                </c:pt>
                <c:pt idx="1454">
                  <c:v>-19.600000000000001</c:v>
                </c:pt>
                <c:pt idx="1455">
                  <c:v>-19.5</c:v>
                </c:pt>
                <c:pt idx="1456">
                  <c:v>-19.399999999999999</c:v>
                </c:pt>
                <c:pt idx="1457">
                  <c:v>-19.3</c:v>
                </c:pt>
                <c:pt idx="1458">
                  <c:v>-19.2</c:v>
                </c:pt>
                <c:pt idx="1459">
                  <c:v>-19.100000000000001</c:v>
                </c:pt>
                <c:pt idx="1460">
                  <c:v>-19</c:v>
                </c:pt>
                <c:pt idx="1461">
                  <c:v>-18.899999999999999</c:v>
                </c:pt>
                <c:pt idx="1462">
                  <c:v>-18.8</c:v>
                </c:pt>
                <c:pt idx="1463">
                  <c:v>-18.7</c:v>
                </c:pt>
                <c:pt idx="1464">
                  <c:v>-18.600000000000001</c:v>
                </c:pt>
                <c:pt idx="1465">
                  <c:v>-18.5</c:v>
                </c:pt>
                <c:pt idx="1466">
                  <c:v>-18.399999999999999</c:v>
                </c:pt>
                <c:pt idx="1467">
                  <c:v>-18.3</c:v>
                </c:pt>
                <c:pt idx="1468">
                  <c:v>-18.2</c:v>
                </c:pt>
                <c:pt idx="1469">
                  <c:v>-18.100000000000001</c:v>
                </c:pt>
                <c:pt idx="1470">
                  <c:v>-18</c:v>
                </c:pt>
                <c:pt idx="1471">
                  <c:v>-17.899999999999999</c:v>
                </c:pt>
                <c:pt idx="1472">
                  <c:v>-17.8</c:v>
                </c:pt>
                <c:pt idx="1473">
                  <c:v>-17.7</c:v>
                </c:pt>
                <c:pt idx="1474">
                  <c:v>-17.600000000000001</c:v>
                </c:pt>
                <c:pt idx="1475">
                  <c:v>-17.5</c:v>
                </c:pt>
                <c:pt idx="1476">
                  <c:v>-17.399999999999999</c:v>
                </c:pt>
                <c:pt idx="1477">
                  <c:v>-17.3</c:v>
                </c:pt>
                <c:pt idx="1478">
                  <c:v>-17.2</c:v>
                </c:pt>
                <c:pt idx="1479">
                  <c:v>-17.100000000000001</c:v>
                </c:pt>
                <c:pt idx="1480">
                  <c:v>-17</c:v>
                </c:pt>
                <c:pt idx="1481">
                  <c:v>-16.899999999999999</c:v>
                </c:pt>
                <c:pt idx="1482">
                  <c:v>-16.8</c:v>
                </c:pt>
                <c:pt idx="1483">
                  <c:v>-16.7</c:v>
                </c:pt>
                <c:pt idx="1484">
                  <c:v>-16.600000000000001</c:v>
                </c:pt>
                <c:pt idx="1485">
                  <c:v>-16.5</c:v>
                </c:pt>
                <c:pt idx="1486">
                  <c:v>-16.399999999999999</c:v>
                </c:pt>
                <c:pt idx="1487">
                  <c:v>-16.3</c:v>
                </c:pt>
                <c:pt idx="1488">
                  <c:v>-16.2</c:v>
                </c:pt>
                <c:pt idx="1489">
                  <c:v>-16.100000000000001</c:v>
                </c:pt>
                <c:pt idx="1490">
                  <c:v>-16</c:v>
                </c:pt>
                <c:pt idx="1491">
                  <c:v>-15.9</c:v>
                </c:pt>
                <c:pt idx="1492">
                  <c:v>-15.8</c:v>
                </c:pt>
                <c:pt idx="1493">
                  <c:v>-15.7</c:v>
                </c:pt>
                <c:pt idx="1494">
                  <c:v>-15.6</c:v>
                </c:pt>
                <c:pt idx="1495">
                  <c:v>-15.5</c:v>
                </c:pt>
                <c:pt idx="1496">
                  <c:v>-15.4</c:v>
                </c:pt>
                <c:pt idx="1497">
                  <c:v>-15.3</c:v>
                </c:pt>
                <c:pt idx="1498">
                  <c:v>-15.2</c:v>
                </c:pt>
                <c:pt idx="1499">
                  <c:v>-15.1</c:v>
                </c:pt>
                <c:pt idx="1500">
                  <c:v>-15</c:v>
                </c:pt>
                <c:pt idx="1501">
                  <c:v>-14.9</c:v>
                </c:pt>
                <c:pt idx="1502">
                  <c:v>-14.8</c:v>
                </c:pt>
                <c:pt idx="1503">
                  <c:v>-14.7</c:v>
                </c:pt>
                <c:pt idx="1504">
                  <c:v>-14.6</c:v>
                </c:pt>
                <c:pt idx="1505">
                  <c:v>-14.5</c:v>
                </c:pt>
                <c:pt idx="1506">
                  <c:v>-14.4</c:v>
                </c:pt>
                <c:pt idx="1507">
                  <c:v>-14.3</c:v>
                </c:pt>
                <c:pt idx="1508">
                  <c:v>-14.2</c:v>
                </c:pt>
                <c:pt idx="1509">
                  <c:v>-14.1</c:v>
                </c:pt>
                <c:pt idx="1510">
                  <c:v>-14</c:v>
                </c:pt>
                <c:pt idx="1511">
                  <c:v>-13.9</c:v>
                </c:pt>
                <c:pt idx="1512">
                  <c:v>-13.8</c:v>
                </c:pt>
                <c:pt idx="1513">
                  <c:v>-13.7</c:v>
                </c:pt>
                <c:pt idx="1514">
                  <c:v>-13.6</c:v>
                </c:pt>
                <c:pt idx="1515">
                  <c:v>-13.5</c:v>
                </c:pt>
                <c:pt idx="1516">
                  <c:v>-13.4</c:v>
                </c:pt>
                <c:pt idx="1517">
                  <c:v>-13.3</c:v>
                </c:pt>
                <c:pt idx="1518">
                  <c:v>-13.2</c:v>
                </c:pt>
                <c:pt idx="1519">
                  <c:v>-13.1</c:v>
                </c:pt>
                <c:pt idx="1520">
                  <c:v>-13</c:v>
                </c:pt>
                <c:pt idx="1521">
                  <c:v>-12.9</c:v>
                </c:pt>
                <c:pt idx="1522">
                  <c:v>-12.8</c:v>
                </c:pt>
                <c:pt idx="1523">
                  <c:v>-12.7</c:v>
                </c:pt>
                <c:pt idx="1524">
                  <c:v>-12.6</c:v>
                </c:pt>
                <c:pt idx="1525">
                  <c:v>-12.5</c:v>
                </c:pt>
                <c:pt idx="1526">
                  <c:v>-12.4</c:v>
                </c:pt>
                <c:pt idx="1527">
                  <c:v>-12.3</c:v>
                </c:pt>
                <c:pt idx="1528">
                  <c:v>-12.2</c:v>
                </c:pt>
                <c:pt idx="1529">
                  <c:v>-12.1</c:v>
                </c:pt>
                <c:pt idx="1530">
                  <c:v>-12</c:v>
                </c:pt>
                <c:pt idx="1531">
                  <c:v>-11.9</c:v>
                </c:pt>
                <c:pt idx="1532">
                  <c:v>-11.8</c:v>
                </c:pt>
                <c:pt idx="1533">
                  <c:v>-11.7</c:v>
                </c:pt>
                <c:pt idx="1534">
                  <c:v>-11.6</c:v>
                </c:pt>
                <c:pt idx="1535">
                  <c:v>-11.5</c:v>
                </c:pt>
                <c:pt idx="1536">
                  <c:v>-11.4</c:v>
                </c:pt>
                <c:pt idx="1537">
                  <c:v>-11.3</c:v>
                </c:pt>
                <c:pt idx="1538">
                  <c:v>-11.2</c:v>
                </c:pt>
                <c:pt idx="1539">
                  <c:v>-11.1</c:v>
                </c:pt>
                <c:pt idx="1540">
                  <c:v>-11</c:v>
                </c:pt>
                <c:pt idx="1541">
                  <c:v>-10.9</c:v>
                </c:pt>
                <c:pt idx="1542">
                  <c:v>-10.8</c:v>
                </c:pt>
                <c:pt idx="1543">
                  <c:v>-10.7</c:v>
                </c:pt>
                <c:pt idx="1544">
                  <c:v>-10.6</c:v>
                </c:pt>
                <c:pt idx="1545">
                  <c:v>-10.5</c:v>
                </c:pt>
                <c:pt idx="1546">
                  <c:v>-10.4</c:v>
                </c:pt>
                <c:pt idx="1547">
                  <c:v>-10.3</c:v>
                </c:pt>
                <c:pt idx="1548">
                  <c:v>-10.199999999999999</c:v>
                </c:pt>
                <c:pt idx="1549">
                  <c:v>-10.1</c:v>
                </c:pt>
                <c:pt idx="1550">
                  <c:v>-10</c:v>
                </c:pt>
                <c:pt idx="1551">
                  <c:v>-9.9</c:v>
                </c:pt>
                <c:pt idx="1552">
                  <c:v>-9.8000000000000007</c:v>
                </c:pt>
                <c:pt idx="1553">
                  <c:v>-9.6999999999999993</c:v>
                </c:pt>
                <c:pt idx="1554">
                  <c:v>-9.6</c:v>
                </c:pt>
                <c:pt idx="1555">
                  <c:v>-9.5</c:v>
                </c:pt>
                <c:pt idx="1556">
                  <c:v>-9.4</c:v>
                </c:pt>
                <c:pt idx="1557">
                  <c:v>-9.3000000000000007</c:v>
                </c:pt>
                <c:pt idx="1558">
                  <c:v>-9.1999999999999993</c:v>
                </c:pt>
                <c:pt idx="1559">
                  <c:v>-9.1</c:v>
                </c:pt>
                <c:pt idx="1560">
                  <c:v>-9</c:v>
                </c:pt>
                <c:pt idx="1561">
                  <c:v>-8.9</c:v>
                </c:pt>
                <c:pt idx="1562">
                  <c:v>-8.8000000000000007</c:v>
                </c:pt>
                <c:pt idx="1563">
                  <c:v>-8.6999999999999993</c:v>
                </c:pt>
                <c:pt idx="1564">
                  <c:v>-8.6</c:v>
                </c:pt>
                <c:pt idx="1565">
                  <c:v>-8.5</c:v>
                </c:pt>
                <c:pt idx="1566">
                  <c:v>-8.4</c:v>
                </c:pt>
                <c:pt idx="1567">
                  <c:v>-8.3000000000000007</c:v>
                </c:pt>
                <c:pt idx="1568">
                  <c:v>-8.1999999999999993</c:v>
                </c:pt>
                <c:pt idx="1569">
                  <c:v>-8.1</c:v>
                </c:pt>
                <c:pt idx="1570">
                  <c:v>-8</c:v>
                </c:pt>
                <c:pt idx="1571">
                  <c:v>-7.9</c:v>
                </c:pt>
                <c:pt idx="1572">
                  <c:v>-7.8</c:v>
                </c:pt>
                <c:pt idx="1573">
                  <c:v>-7.7</c:v>
                </c:pt>
                <c:pt idx="1574">
                  <c:v>-7.6</c:v>
                </c:pt>
                <c:pt idx="1575">
                  <c:v>-7.5</c:v>
                </c:pt>
                <c:pt idx="1576">
                  <c:v>-7.4</c:v>
                </c:pt>
                <c:pt idx="1577">
                  <c:v>-7.3</c:v>
                </c:pt>
                <c:pt idx="1578">
                  <c:v>-7.2</c:v>
                </c:pt>
                <c:pt idx="1579">
                  <c:v>-7.1</c:v>
                </c:pt>
                <c:pt idx="1580">
                  <c:v>-7</c:v>
                </c:pt>
                <c:pt idx="1581">
                  <c:v>-6.9</c:v>
                </c:pt>
                <c:pt idx="1582">
                  <c:v>-6.8</c:v>
                </c:pt>
                <c:pt idx="1583">
                  <c:v>-6.7</c:v>
                </c:pt>
                <c:pt idx="1584">
                  <c:v>-6.6</c:v>
                </c:pt>
                <c:pt idx="1585">
                  <c:v>-6.5</c:v>
                </c:pt>
                <c:pt idx="1586">
                  <c:v>-6.4</c:v>
                </c:pt>
                <c:pt idx="1587">
                  <c:v>-6.3</c:v>
                </c:pt>
                <c:pt idx="1588">
                  <c:v>-6.2</c:v>
                </c:pt>
                <c:pt idx="1589">
                  <c:v>-6.1</c:v>
                </c:pt>
                <c:pt idx="1590">
                  <c:v>-6</c:v>
                </c:pt>
                <c:pt idx="1591">
                  <c:v>-5.9</c:v>
                </c:pt>
                <c:pt idx="1592">
                  <c:v>-5.8</c:v>
                </c:pt>
                <c:pt idx="1593">
                  <c:v>-5.7</c:v>
                </c:pt>
                <c:pt idx="1594">
                  <c:v>-5.6</c:v>
                </c:pt>
                <c:pt idx="1595">
                  <c:v>-5.5</c:v>
                </c:pt>
                <c:pt idx="1596">
                  <c:v>-5.4</c:v>
                </c:pt>
                <c:pt idx="1597">
                  <c:v>-5.3</c:v>
                </c:pt>
                <c:pt idx="1598">
                  <c:v>-5.2</c:v>
                </c:pt>
                <c:pt idx="1599">
                  <c:v>-5.0999999999999996</c:v>
                </c:pt>
                <c:pt idx="1600">
                  <c:v>-5</c:v>
                </c:pt>
                <c:pt idx="1601">
                  <c:v>-4.9000000000000004</c:v>
                </c:pt>
                <c:pt idx="1602">
                  <c:v>-4.8</c:v>
                </c:pt>
                <c:pt idx="1603">
                  <c:v>-4.7</c:v>
                </c:pt>
                <c:pt idx="1604">
                  <c:v>-4.5999999999999996</c:v>
                </c:pt>
                <c:pt idx="1605">
                  <c:v>-4.5</c:v>
                </c:pt>
                <c:pt idx="1606">
                  <c:v>-4.4000000000000004</c:v>
                </c:pt>
                <c:pt idx="1607">
                  <c:v>-4.3</c:v>
                </c:pt>
                <c:pt idx="1608">
                  <c:v>-4.2</c:v>
                </c:pt>
                <c:pt idx="1609">
                  <c:v>-4.0999999999999996</c:v>
                </c:pt>
                <c:pt idx="1610">
                  <c:v>-4</c:v>
                </c:pt>
                <c:pt idx="1611">
                  <c:v>-3.9</c:v>
                </c:pt>
                <c:pt idx="1612">
                  <c:v>-3.8</c:v>
                </c:pt>
                <c:pt idx="1613">
                  <c:v>-3.7</c:v>
                </c:pt>
                <c:pt idx="1614">
                  <c:v>-3.6</c:v>
                </c:pt>
                <c:pt idx="1615">
                  <c:v>-3.5</c:v>
                </c:pt>
                <c:pt idx="1616">
                  <c:v>-3.4</c:v>
                </c:pt>
                <c:pt idx="1617">
                  <c:v>-3.3</c:v>
                </c:pt>
                <c:pt idx="1618">
                  <c:v>-3.2</c:v>
                </c:pt>
                <c:pt idx="1619">
                  <c:v>-3.1</c:v>
                </c:pt>
                <c:pt idx="1620">
                  <c:v>-3</c:v>
                </c:pt>
                <c:pt idx="1621">
                  <c:v>-2.9</c:v>
                </c:pt>
                <c:pt idx="1622">
                  <c:v>-2.8</c:v>
                </c:pt>
                <c:pt idx="1623">
                  <c:v>-2.7</c:v>
                </c:pt>
                <c:pt idx="1624">
                  <c:v>-2.6</c:v>
                </c:pt>
                <c:pt idx="1625">
                  <c:v>-2.5</c:v>
                </c:pt>
                <c:pt idx="1626">
                  <c:v>-2.4</c:v>
                </c:pt>
                <c:pt idx="1627">
                  <c:v>-2.2999999999999998</c:v>
                </c:pt>
                <c:pt idx="1628">
                  <c:v>-2.2000000000000002</c:v>
                </c:pt>
                <c:pt idx="1629">
                  <c:v>-2.1</c:v>
                </c:pt>
                <c:pt idx="1630">
                  <c:v>-2</c:v>
                </c:pt>
                <c:pt idx="1631">
                  <c:v>-1.9</c:v>
                </c:pt>
                <c:pt idx="1632">
                  <c:v>-1.8</c:v>
                </c:pt>
                <c:pt idx="1633">
                  <c:v>-1.7</c:v>
                </c:pt>
                <c:pt idx="1634">
                  <c:v>-1.6</c:v>
                </c:pt>
                <c:pt idx="1635">
                  <c:v>-1.5</c:v>
                </c:pt>
                <c:pt idx="1636">
                  <c:v>-1.4</c:v>
                </c:pt>
                <c:pt idx="1637">
                  <c:v>-1.3</c:v>
                </c:pt>
                <c:pt idx="1638">
                  <c:v>-1.2</c:v>
                </c:pt>
                <c:pt idx="1639">
                  <c:v>-1.1000000000000001</c:v>
                </c:pt>
                <c:pt idx="1640">
                  <c:v>-1</c:v>
                </c:pt>
                <c:pt idx="1641">
                  <c:v>-0.9</c:v>
                </c:pt>
                <c:pt idx="1642">
                  <c:v>-0.8</c:v>
                </c:pt>
                <c:pt idx="1643">
                  <c:v>-0.7</c:v>
                </c:pt>
                <c:pt idx="1644">
                  <c:v>-0.6</c:v>
                </c:pt>
                <c:pt idx="1645">
                  <c:v>-0.5</c:v>
                </c:pt>
                <c:pt idx="1646">
                  <c:v>-0.48</c:v>
                </c:pt>
                <c:pt idx="1647">
                  <c:v>-0.46</c:v>
                </c:pt>
                <c:pt idx="1648">
                  <c:v>-0.44</c:v>
                </c:pt>
                <c:pt idx="1649">
                  <c:v>-0.42</c:v>
                </c:pt>
                <c:pt idx="1650">
                  <c:v>-0.4</c:v>
                </c:pt>
                <c:pt idx="1651">
                  <c:v>-0.38</c:v>
                </c:pt>
                <c:pt idx="1652">
                  <c:v>-0.36</c:v>
                </c:pt>
                <c:pt idx="1653">
                  <c:v>-0.34</c:v>
                </c:pt>
                <c:pt idx="1654">
                  <c:v>-0.32</c:v>
                </c:pt>
                <c:pt idx="1655">
                  <c:v>-0.3</c:v>
                </c:pt>
                <c:pt idx="1656">
                  <c:v>-0.28000000000000003</c:v>
                </c:pt>
                <c:pt idx="1657">
                  <c:v>-0.26</c:v>
                </c:pt>
                <c:pt idx="1658">
                  <c:v>-0.24</c:v>
                </c:pt>
                <c:pt idx="1659">
                  <c:v>-0.22</c:v>
                </c:pt>
                <c:pt idx="1660">
                  <c:v>-0.2</c:v>
                </c:pt>
                <c:pt idx="1661">
                  <c:v>-0.18</c:v>
                </c:pt>
                <c:pt idx="1662">
                  <c:v>-0.16</c:v>
                </c:pt>
                <c:pt idx="1663">
                  <c:v>-0.14000000000000001</c:v>
                </c:pt>
                <c:pt idx="1664">
                  <c:v>-0.12</c:v>
                </c:pt>
                <c:pt idx="1665">
                  <c:v>-0.1</c:v>
                </c:pt>
                <c:pt idx="1666">
                  <c:v>-0.08</c:v>
                </c:pt>
                <c:pt idx="1667">
                  <c:v>-0.06</c:v>
                </c:pt>
                <c:pt idx="1668">
                  <c:v>-0.04</c:v>
                </c:pt>
                <c:pt idx="1669">
                  <c:v>-0.02</c:v>
                </c:pt>
                <c:pt idx="1670">
                  <c:v>0</c:v>
                </c:pt>
                <c:pt idx="1671">
                  <c:v>0.02</c:v>
                </c:pt>
                <c:pt idx="1672">
                  <c:v>0.04</c:v>
                </c:pt>
                <c:pt idx="1673">
                  <c:v>0.06</c:v>
                </c:pt>
                <c:pt idx="1674">
                  <c:v>0.08</c:v>
                </c:pt>
                <c:pt idx="1675">
                  <c:v>0.1</c:v>
                </c:pt>
                <c:pt idx="1676">
                  <c:v>0.12</c:v>
                </c:pt>
                <c:pt idx="1677">
                  <c:v>0.14000000000000001</c:v>
                </c:pt>
                <c:pt idx="1678">
                  <c:v>0.16</c:v>
                </c:pt>
                <c:pt idx="1679">
                  <c:v>0.18</c:v>
                </c:pt>
                <c:pt idx="1680">
                  <c:v>0.2</c:v>
                </c:pt>
                <c:pt idx="1681">
                  <c:v>0.22</c:v>
                </c:pt>
                <c:pt idx="1682">
                  <c:v>0.24</c:v>
                </c:pt>
                <c:pt idx="1683">
                  <c:v>0.26</c:v>
                </c:pt>
                <c:pt idx="1684">
                  <c:v>0.28000000000000003</c:v>
                </c:pt>
                <c:pt idx="1685">
                  <c:v>0.3</c:v>
                </c:pt>
                <c:pt idx="1686">
                  <c:v>0.32</c:v>
                </c:pt>
                <c:pt idx="1687">
                  <c:v>0.34</c:v>
                </c:pt>
                <c:pt idx="1688">
                  <c:v>0.36</c:v>
                </c:pt>
                <c:pt idx="1689">
                  <c:v>0.38</c:v>
                </c:pt>
                <c:pt idx="1690">
                  <c:v>0.4</c:v>
                </c:pt>
                <c:pt idx="1691">
                  <c:v>0.42</c:v>
                </c:pt>
                <c:pt idx="1692">
                  <c:v>0.44</c:v>
                </c:pt>
                <c:pt idx="1693">
                  <c:v>0.46</c:v>
                </c:pt>
                <c:pt idx="1694">
                  <c:v>0.48</c:v>
                </c:pt>
                <c:pt idx="1695">
                  <c:v>0.5</c:v>
                </c:pt>
                <c:pt idx="1696">
                  <c:v>0.5</c:v>
                </c:pt>
                <c:pt idx="1697">
                  <c:v>0.70121951219510004</c:v>
                </c:pt>
                <c:pt idx="1698">
                  <c:v>0.90243902439019996</c:v>
                </c:pt>
                <c:pt idx="1699">
                  <c:v>1.103658536585</c:v>
                </c:pt>
                <c:pt idx="1700">
                  <c:v>1.30487804878</c:v>
                </c:pt>
                <c:pt idx="1701">
                  <c:v>1.5060975609759999</c:v>
                </c:pt>
                <c:pt idx="1702">
                  <c:v>1.7073170731709999</c:v>
                </c:pt>
                <c:pt idx="1703">
                  <c:v>1.9085365853659999</c:v>
                </c:pt>
                <c:pt idx="1704">
                  <c:v>2.1097560975610001</c:v>
                </c:pt>
                <c:pt idx="1705">
                  <c:v>2.3109756097559999</c:v>
                </c:pt>
                <c:pt idx="1706">
                  <c:v>2.5121951219510001</c:v>
                </c:pt>
                <c:pt idx="1707">
                  <c:v>2.7134146341459999</c:v>
                </c:pt>
                <c:pt idx="1708">
                  <c:v>2.9146341463410002</c:v>
                </c:pt>
                <c:pt idx="1709">
                  <c:v>3.115853658537</c:v>
                </c:pt>
                <c:pt idx="1710">
                  <c:v>3.3170731707319998</c:v>
                </c:pt>
                <c:pt idx="1711">
                  <c:v>3.518292682927</c:v>
                </c:pt>
                <c:pt idx="1712">
                  <c:v>3.7195121951219998</c:v>
                </c:pt>
                <c:pt idx="1713">
                  <c:v>3.920731707317</c:v>
                </c:pt>
                <c:pt idx="1714">
                  <c:v>4.1219512195119998</c:v>
                </c:pt>
                <c:pt idx="1715">
                  <c:v>4.3231707317070001</c:v>
                </c:pt>
                <c:pt idx="1716">
                  <c:v>4.5243902439020003</c:v>
                </c:pt>
                <c:pt idx="1717">
                  <c:v>4.7256097560979997</c:v>
                </c:pt>
                <c:pt idx="1718">
                  <c:v>4.9268292682929999</c:v>
                </c:pt>
                <c:pt idx="1719">
                  <c:v>5.1280487804880002</c:v>
                </c:pt>
                <c:pt idx="1720">
                  <c:v>5.3292682926830004</c:v>
                </c:pt>
                <c:pt idx="1721">
                  <c:v>5.5304878048779997</c:v>
                </c:pt>
                <c:pt idx="1722">
                  <c:v>5.731707317073</c:v>
                </c:pt>
                <c:pt idx="1723">
                  <c:v>5.9329268292680002</c:v>
                </c:pt>
                <c:pt idx="1724">
                  <c:v>6.1341463414630004</c:v>
                </c:pt>
                <c:pt idx="1725">
                  <c:v>6.3353658536589998</c:v>
                </c:pt>
                <c:pt idx="1726">
                  <c:v>6.5365853658540001</c:v>
                </c:pt>
                <c:pt idx="1727">
                  <c:v>6.7378048780490003</c:v>
                </c:pt>
                <c:pt idx="1728">
                  <c:v>6.9390243902439996</c:v>
                </c:pt>
                <c:pt idx="1729">
                  <c:v>7.1402439024389999</c:v>
                </c:pt>
                <c:pt idx="1730">
                  <c:v>7.3414634146340001</c:v>
                </c:pt>
                <c:pt idx="1731">
                  <c:v>7.5426829268290003</c:v>
                </c:pt>
                <c:pt idx="1732">
                  <c:v>7.7439024390239997</c:v>
                </c:pt>
                <c:pt idx="1733">
                  <c:v>7.94512195122</c:v>
                </c:pt>
                <c:pt idx="1734">
                  <c:v>8.1463414634150002</c:v>
                </c:pt>
                <c:pt idx="1735">
                  <c:v>8.3475609756099995</c:v>
                </c:pt>
                <c:pt idx="1736">
                  <c:v>8.5487804878050007</c:v>
                </c:pt>
                <c:pt idx="1737">
                  <c:v>8.75</c:v>
                </c:pt>
                <c:pt idx="1738">
                  <c:v>8.9512195121949993</c:v>
                </c:pt>
                <c:pt idx="1739">
                  <c:v>9.1524390243900005</c:v>
                </c:pt>
                <c:pt idx="1740">
                  <c:v>9.3536585365849998</c:v>
                </c:pt>
                <c:pt idx="1741">
                  <c:v>9.5548780487799991</c:v>
                </c:pt>
                <c:pt idx="1742">
                  <c:v>9.7560975609760003</c:v>
                </c:pt>
                <c:pt idx="1743">
                  <c:v>9.9573170731709997</c:v>
                </c:pt>
                <c:pt idx="1744">
                  <c:v>10.158536585369999</c:v>
                </c:pt>
                <c:pt idx="1745">
                  <c:v>10.35975609756</c:v>
                </c:pt>
                <c:pt idx="1746">
                  <c:v>10.56097560976</c:v>
                </c:pt>
                <c:pt idx="1747">
                  <c:v>10.76219512195</c:v>
                </c:pt>
                <c:pt idx="1748">
                  <c:v>10.96341463415</c:v>
                </c:pt>
                <c:pt idx="1749">
                  <c:v>11.164634146339999</c:v>
                </c:pt>
                <c:pt idx="1750">
                  <c:v>11.365853658540001</c:v>
                </c:pt>
                <c:pt idx="1751">
                  <c:v>11.56707317073</c:v>
                </c:pt>
                <c:pt idx="1752">
                  <c:v>11.768292682929999</c:v>
                </c:pt>
                <c:pt idx="1753">
                  <c:v>11.96951219512</c:v>
                </c:pt>
                <c:pt idx="1754">
                  <c:v>12.17073170732</c:v>
                </c:pt>
                <c:pt idx="1755">
                  <c:v>12.371951219510001</c:v>
                </c:pt>
                <c:pt idx="1756">
                  <c:v>12.57317073171</c:v>
                </c:pt>
                <c:pt idx="1757">
                  <c:v>12.774390243899999</c:v>
                </c:pt>
                <c:pt idx="1758">
                  <c:v>12.975609756100001</c:v>
                </c:pt>
                <c:pt idx="1759">
                  <c:v>13.17682926829</c:v>
                </c:pt>
                <c:pt idx="1760">
                  <c:v>13.378048780489999</c:v>
                </c:pt>
                <c:pt idx="1761">
                  <c:v>13.57926829268</c:v>
                </c:pt>
                <c:pt idx="1762">
                  <c:v>13.78048780488</c:v>
                </c:pt>
                <c:pt idx="1763">
                  <c:v>13.981707317070001</c:v>
                </c:pt>
                <c:pt idx="1764">
                  <c:v>14.18292682927</c:v>
                </c:pt>
                <c:pt idx="1765">
                  <c:v>14.384146341459999</c:v>
                </c:pt>
                <c:pt idx="1766">
                  <c:v>14.585365853660001</c:v>
                </c:pt>
                <c:pt idx="1767">
                  <c:v>14.78658536585</c:v>
                </c:pt>
                <c:pt idx="1768">
                  <c:v>14.98780487805</c:v>
                </c:pt>
                <c:pt idx="1769">
                  <c:v>15.18902439024</c:v>
                </c:pt>
                <c:pt idx="1770">
                  <c:v>15.39024390244</c:v>
                </c:pt>
                <c:pt idx="1771">
                  <c:v>15.591463414630001</c:v>
                </c:pt>
                <c:pt idx="1772">
                  <c:v>15.79268292683</c:v>
                </c:pt>
                <c:pt idx="1773">
                  <c:v>15.993902439019999</c:v>
                </c:pt>
                <c:pt idx="1774">
                  <c:v>16.195121951219999</c:v>
                </c:pt>
                <c:pt idx="1775">
                  <c:v>16.39634146341</c:v>
                </c:pt>
                <c:pt idx="1776">
                  <c:v>16.597560975610001</c:v>
                </c:pt>
                <c:pt idx="1777">
                  <c:v>16.798780487799998</c:v>
                </c:pt>
                <c:pt idx="1778">
                  <c:v>17</c:v>
                </c:pt>
                <c:pt idx="1779">
                  <c:v>17.201219512200002</c:v>
                </c:pt>
                <c:pt idx="1780">
                  <c:v>17.402439024389999</c:v>
                </c:pt>
                <c:pt idx="1781">
                  <c:v>17.60365853659</c:v>
                </c:pt>
                <c:pt idx="1782">
                  <c:v>17.804878048780001</c:v>
                </c:pt>
                <c:pt idx="1783">
                  <c:v>18.006097560979999</c:v>
                </c:pt>
                <c:pt idx="1784">
                  <c:v>18.20731707317</c:v>
                </c:pt>
                <c:pt idx="1785">
                  <c:v>18.408536585370001</c:v>
                </c:pt>
                <c:pt idx="1786">
                  <c:v>18.609756097559998</c:v>
                </c:pt>
                <c:pt idx="1787">
                  <c:v>18.81097560976</c:v>
                </c:pt>
                <c:pt idx="1788">
                  <c:v>19.01219512195</c:v>
                </c:pt>
                <c:pt idx="1789">
                  <c:v>19.213414634149999</c:v>
                </c:pt>
                <c:pt idx="1790">
                  <c:v>19.414634146339999</c:v>
                </c:pt>
                <c:pt idx="1791">
                  <c:v>19.615853658540001</c:v>
                </c:pt>
                <c:pt idx="1792">
                  <c:v>19.817073170730001</c:v>
                </c:pt>
                <c:pt idx="1793">
                  <c:v>20.018292682929999</c:v>
                </c:pt>
                <c:pt idx="1794">
                  <c:v>20.21951219512</c:v>
                </c:pt>
                <c:pt idx="1795">
                  <c:v>20.420731707320002</c:v>
                </c:pt>
                <c:pt idx="1796">
                  <c:v>20.621951219509999</c:v>
                </c:pt>
                <c:pt idx="1797">
                  <c:v>20.82317073171</c:v>
                </c:pt>
                <c:pt idx="1798">
                  <c:v>21.024390243900001</c:v>
                </c:pt>
                <c:pt idx="1799">
                  <c:v>21.225609756099999</c:v>
                </c:pt>
                <c:pt idx="1800">
                  <c:v>21.42682926829</c:v>
                </c:pt>
                <c:pt idx="1801">
                  <c:v>21.628048780490001</c:v>
                </c:pt>
                <c:pt idx="1802">
                  <c:v>21.829268292679998</c:v>
                </c:pt>
                <c:pt idx="1803">
                  <c:v>22.03048780488</c:v>
                </c:pt>
                <c:pt idx="1804">
                  <c:v>22.231707317070001</c:v>
                </c:pt>
                <c:pt idx="1805">
                  <c:v>22.432926829269999</c:v>
                </c:pt>
                <c:pt idx="1806">
                  <c:v>22.634146341459999</c:v>
                </c:pt>
                <c:pt idx="1807">
                  <c:v>22.835365853660001</c:v>
                </c:pt>
                <c:pt idx="1808">
                  <c:v>23.036585365850001</c:v>
                </c:pt>
                <c:pt idx="1809">
                  <c:v>23.23780487805</c:v>
                </c:pt>
                <c:pt idx="1810">
                  <c:v>23.43902439024</c:v>
                </c:pt>
                <c:pt idx="1811">
                  <c:v>23.640243902440002</c:v>
                </c:pt>
                <c:pt idx="1812">
                  <c:v>23.841463414629999</c:v>
                </c:pt>
                <c:pt idx="1813">
                  <c:v>24.04268292683</c:v>
                </c:pt>
                <c:pt idx="1814">
                  <c:v>24.243902439020001</c:v>
                </c:pt>
                <c:pt idx="1815">
                  <c:v>24.445121951219999</c:v>
                </c:pt>
                <c:pt idx="1816">
                  <c:v>24.64634146341</c:v>
                </c:pt>
                <c:pt idx="1817">
                  <c:v>24.847560975610001</c:v>
                </c:pt>
                <c:pt idx="1818">
                  <c:v>25.048780487799998</c:v>
                </c:pt>
                <c:pt idx="1819">
                  <c:v>25.25</c:v>
                </c:pt>
                <c:pt idx="1820">
                  <c:v>25.451219512200002</c:v>
                </c:pt>
                <c:pt idx="1821">
                  <c:v>25.652439024389999</c:v>
                </c:pt>
                <c:pt idx="1822">
                  <c:v>25.85365853659</c:v>
                </c:pt>
                <c:pt idx="1823">
                  <c:v>26.054878048780001</c:v>
                </c:pt>
                <c:pt idx="1824">
                  <c:v>26.256097560979999</c:v>
                </c:pt>
                <c:pt idx="1825">
                  <c:v>26.45731707317</c:v>
                </c:pt>
                <c:pt idx="1826">
                  <c:v>26.658536585370001</c:v>
                </c:pt>
                <c:pt idx="1827">
                  <c:v>26.859756097559998</c:v>
                </c:pt>
                <c:pt idx="1828">
                  <c:v>27.06097560976</c:v>
                </c:pt>
                <c:pt idx="1829">
                  <c:v>27.26219512195</c:v>
                </c:pt>
                <c:pt idx="1830">
                  <c:v>27.463414634149999</c:v>
                </c:pt>
                <c:pt idx="1831">
                  <c:v>27.664634146339999</c:v>
                </c:pt>
                <c:pt idx="1832">
                  <c:v>27.865853658540001</c:v>
                </c:pt>
                <c:pt idx="1833">
                  <c:v>28.067073170730001</c:v>
                </c:pt>
                <c:pt idx="1834">
                  <c:v>28.268292682929999</c:v>
                </c:pt>
                <c:pt idx="1835">
                  <c:v>28.46951219512</c:v>
                </c:pt>
                <c:pt idx="1836">
                  <c:v>28.670731707320002</c:v>
                </c:pt>
                <c:pt idx="1837">
                  <c:v>28.871951219509999</c:v>
                </c:pt>
                <c:pt idx="1838">
                  <c:v>29.07317073171</c:v>
                </c:pt>
                <c:pt idx="1839">
                  <c:v>29.274390243900001</c:v>
                </c:pt>
                <c:pt idx="1840">
                  <c:v>29.475609756099999</c:v>
                </c:pt>
                <c:pt idx="1841">
                  <c:v>29.67682926829</c:v>
                </c:pt>
                <c:pt idx="1842">
                  <c:v>29.878048780490001</c:v>
                </c:pt>
                <c:pt idx="1843">
                  <c:v>30.079268292679998</c:v>
                </c:pt>
                <c:pt idx="1844">
                  <c:v>30.28048780488</c:v>
                </c:pt>
                <c:pt idx="1845">
                  <c:v>30.481707317070001</c:v>
                </c:pt>
                <c:pt idx="1846">
                  <c:v>30.682926829269999</c:v>
                </c:pt>
                <c:pt idx="1847">
                  <c:v>30.884146341459999</c:v>
                </c:pt>
                <c:pt idx="1848">
                  <c:v>31.085365853660001</c:v>
                </c:pt>
                <c:pt idx="1849">
                  <c:v>31.286585365850001</c:v>
                </c:pt>
                <c:pt idx="1850">
                  <c:v>31.48780487805</c:v>
                </c:pt>
                <c:pt idx="1851">
                  <c:v>31.68902439024</c:v>
                </c:pt>
                <c:pt idx="1852">
                  <c:v>31.890243902440002</c:v>
                </c:pt>
                <c:pt idx="1853">
                  <c:v>32.091463414629999</c:v>
                </c:pt>
                <c:pt idx="1854">
                  <c:v>32.292682926829997</c:v>
                </c:pt>
                <c:pt idx="1855">
                  <c:v>32.493902439019998</c:v>
                </c:pt>
                <c:pt idx="1856">
                  <c:v>32.695121951220003</c:v>
                </c:pt>
                <c:pt idx="1857">
                  <c:v>32.896341463410003</c:v>
                </c:pt>
                <c:pt idx="1858">
                  <c:v>33.097560975610001</c:v>
                </c:pt>
                <c:pt idx="1859">
                  <c:v>33.298780487800002</c:v>
                </c:pt>
                <c:pt idx="1860">
                  <c:v>33.5</c:v>
                </c:pt>
                <c:pt idx="1861">
                  <c:v>33.701219512199998</c:v>
                </c:pt>
                <c:pt idx="1862">
                  <c:v>33.902439024389999</c:v>
                </c:pt>
                <c:pt idx="1863">
                  <c:v>34.103658536589997</c:v>
                </c:pt>
                <c:pt idx="1864">
                  <c:v>34.304878048779997</c:v>
                </c:pt>
                <c:pt idx="1865">
                  <c:v>34.506097560980002</c:v>
                </c:pt>
                <c:pt idx="1866">
                  <c:v>34.707317073170003</c:v>
                </c:pt>
                <c:pt idx="1867">
                  <c:v>34.908536585370001</c:v>
                </c:pt>
                <c:pt idx="1868">
                  <c:v>35.109756097560002</c:v>
                </c:pt>
                <c:pt idx="1869">
                  <c:v>35.31097560976</c:v>
                </c:pt>
                <c:pt idx="1870">
                  <c:v>35.51219512195</c:v>
                </c:pt>
                <c:pt idx="1871">
                  <c:v>35.713414634149999</c:v>
                </c:pt>
                <c:pt idx="1872">
                  <c:v>35.914634146339999</c:v>
                </c:pt>
                <c:pt idx="1873">
                  <c:v>36.115853658539997</c:v>
                </c:pt>
                <c:pt idx="1874">
                  <c:v>36.317073170729998</c:v>
                </c:pt>
                <c:pt idx="1875">
                  <c:v>36.518292682930003</c:v>
                </c:pt>
                <c:pt idx="1876">
                  <c:v>36.719512195119997</c:v>
                </c:pt>
                <c:pt idx="1877">
                  <c:v>36.920731707320002</c:v>
                </c:pt>
                <c:pt idx="1878">
                  <c:v>37.121951219510002</c:v>
                </c:pt>
                <c:pt idx="1879">
                  <c:v>37.32317073171</c:v>
                </c:pt>
                <c:pt idx="1880">
                  <c:v>37.524390243900001</c:v>
                </c:pt>
                <c:pt idx="1881">
                  <c:v>37.725609756099999</c:v>
                </c:pt>
                <c:pt idx="1882">
                  <c:v>37.92682926829</c:v>
                </c:pt>
                <c:pt idx="1883">
                  <c:v>38.128048780489998</c:v>
                </c:pt>
                <c:pt idx="1884">
                  <c:v>38.329268292679998</c:v>
                </c:pt>
                <c:pt idx="1885">
                  <c:v>38.530487804880003</c:v>
                </c:pt>
                <c:pt idx="1886">
                  <c:v>38.731707317069997</c:v>
                </c:pt>
                <c:pt idx="1887">
                  <c:v>38.932926829270002</c:v>
                </c:pt>
                <c:pt idx="1888">
                  <c:v>39.134146341460003</c:v>
                </c:pt>
                <c:pt idx="1889">
                  <c:v>39.335365853660001</c:v>
                </c:pt>
                <c:pt idx="1890">
                  <c:v>39.536585365850001</c:v>
                </c:pt>
                <c:pt idx="1891">
                  <c:v>39.73780487805</c:v>
                </c:pt>
                <c:pt idx="1892">
                  <c:v>39.93902439024</c:v>
                </c:pt>
                <c:pt idx="1893">
                  <c:v>40.140243902439998</c:v>
                </c:pt>
                <c:pt idx="1894">
                  <c:v>40.341463414629999</c:v>
                </c:pt>
                <c:pt idx="1895">
                  <c:v>40.542682926829997</c:v>
                </c:pt>
                <c:pt idx="1896">
                  <c:v>40.743902439019998</c:v>
                </c:pt>
                <c:pt idx="1897">
                  <c:v>40.945121951220003</c:v>
                </c:pt>
                <c:pt idx="1898">
                  <c:v>41.146341463410003</c:v>
                </c:pt>
                <c:pt idx="1899">
                  <c:v>41.347560975610001</c:v>
                </c:pt>
                <c:pt idx="1900">
                  <c:v>41.548780487800002</c:v>
                </c:pt>
                <c:pt idx="1901">
                  <c:v>41.75</c:v>
                </c:pt>
                <c:pt idx="1902">
                  <c:v>41.951219512199998</c:v>
                </c:pt>
                <c:pt idx="1903">
                  <c:v>42.152439024389999</c:v>
                </c:pt>
                <c:pt idx="1904">
                  <c:v>42.353658536589997</c:v>
                </c:pt>
                <c:pt idx="1905">
                  <c:v>42.554878048779997</c:v>
                </c:pt>
                <c:pt idx="1906">
                  <c:v>42.756097560980002</c:v>
                </c:pt>
                <c:pt idx="1907">
                  <c:v>42.957317073170003</c:v>
                </c:pt>
                <c:pt idx="1908">
                  <c:v>43.158536585370001</c:v>
                </c:pt>
                <c:pt idx="1909">
                  <c:v>43.359756097560002</c:v>
                </c:pt>
                <c:pt idx="1910">
                  <c:v>43.56097560976</c:v>
                </c:pt>
                <c:pt idx="1911">
                  <c:v>43.76219512195</c:v>
                </c:pt>
                <c:pt idx="1912">
                  <c:v>43.963414634149999</c:v>
                </c:pt>
                <c:pt idx="1913">
                  <c:v>44.164634146339999</c:v>
                </c:pt>
                <c:pt idx="1914">
                  <c:v>44.365853658539997</c:v>
                </c:pt>
                <c:pt idx="1915">
                  <c:v>44.567073170729998</c:v>
                </c:pt>
                <c:pt idx="1916">
                  <c:v>44.768292682930003</c:v>
                </c:pt>
                <c:pt idx="1917">
                  <c:v>44.969512195119997</c:v>
                </c:pt>
                <c:pt idx="1918">
                  <c:v>45.170731707320002</c:v>
                </c:pt>
                <c:pt idx="1919">
                  <c:v>45.371951219510002</c:v>
                </c:pt>
                <c:pt idx="1920">
                  <c:v>45.57317073171</c:v>
                </c:pt>
                <c:pt idx="1921">
                  <c:v>45.774390243900001</c:v>
                </c:pt>
                <c:pt idx="1922">
                  <c:v>45.975609756099999</c:v>
                </c:pt>
                <c:pt idx="1923">
                  <c:v>46.17682926829</c:v>
                </c:pt>
                <c:pt idx="1924">
                  <c:v>46.378048780489998</c:v>
                </c:pt>
                <c:pt idx="1925">
                  <c:v>46.579268292679998</c:v>
                </c:pt>
                <c:pt idx="1926">
                  <c:v>46.780487804880003</c:v>
                </c:pt>
                <c:pt idx="1927">
                  <c:v>46.981707317069997</c:v>
                </c:pt>
                <c:pt idx="1928">
                  <c:v>47.182926829270002</c:v>
                </c:pt>
                <c:pt idx="1929">
                  <c:v>47.384146341460003</c:v>
                </c:pt>
                <c:pt idx="1930">
                  <c:v>47.585365853660001</c:v>
                </c:pt>
                <c:pt idx="1931">
                  <c:v>47.786585365850001</c:v>
                </c:pt>
                <c:pt idx="1932">
                  <c:v>47.98780487805</c:v>
                </c:pt>
                <c:pt idx="1933">
                  <c:v>48.18902439024</c:v>
                </c:pt>
                <c:pt idx="1934">
                  <c:v>48.390243902439998</c:v>
                </c:pt>
                <c:pt idx="1935">
                  <c:v>48.591463414629999</c:v>
                </c:pt>
                <c:pt idx="1936">
                  <c:v>48.792682926829997</c:v>
                </c:pt>
                <c:pt idx="1937">
                  <c:v>48.993902439019998</c:v>
                </c:pt>
                <c:pt idx="1938">
                  <c:v>49.195121951220003</c:v>
                </c:pt>
                <c:pt idx="1939">
                  <c:v>49.396341463410003</c:v>
                </c:pt>
                <c:pt idx="1940">
                  <c:v>49.597560975610001</c:v>
                </c:pt>
                <c:pt idx="1941">
                  <c:v>49.798780487800002</c:v>
                </c:pt>
                <c:pt idx="1942">
                  <c:v>50</c:v>
                </c:pt>
              </c:numCache>
            </c:numRef>
          </c:xVal>
          <c:yVal>
            <c:numRef>
              <c:f>'Old TiSa'!$C$2:$C$1944</c:f>
              <c:numCache>
                <c:formatCode>0.00E+00</c:formatCode>
                <c:ptCount val="1943"/>
                <c:pt idx="0">
                  <c:v>1.0840624229651087E-10</c:v>
                </c:pt>
                <c:pt idx="1">
                  <c:v>9.0995595747621288E-11</c:v>
                </c:pt>
                <c:pt idx="2">
                  <c:v>7.0751212351699506E-11</c:v>
                </c:pt>
                <c:pt idx="3">
                  <c:v>9.7331288921545553E-11</c:v>
                </c:pt>
                <c:pt idx="4">
                  <c:v>6.2107707153508159E-11</c:v>
                </c:pt>
                <c:pt idx="5">
                  <c:v>1.1372156027243213E-10</c:v>
                </c:pt>
                <c:pt idx="6">
                  <c:v>9.7529040801153891E-11</c:v>
                </c:pt>
                <c:pt idx="7">
                  <c:v>1.0073175429088477E-10</c:v>
                </c:pt>
                <c:pt idx="8">
                  <c:v>1.073359226162178E-10</c:v>
                </c:pt>
                <c:pt idx="9">
                  <c:v>9.3249269837702944E-11</c:v>
                </c:pt>
                <c:pt idx="10">
                  <c:v>1.6138362690118479E-10</c:v>
                </c:pt>
                <c:pt idx="11">
                  <c:v>8.4836828546545481E-11</c:v>
                </c:pt>
                <c:pt idx="12">
                  <c:v>1.1569530967417531E-10</c:v>
                </c:pt>
                <c:pt idx="13">
                  <c:v>7.891105706748191E-11</c:v>
                </c:pt>
                <c:pt idx="14">
                  <c:v>6.5883133080052874E-11</c:v>
                </c:pt>
                <c:pt idx="15">
                  <c:v>7.3783784779370274E-11</c:v>
                </c:pt>
                <c:pt idx="16">
                  <c:v>5.9692420257285706E-11</c:v>
                </c:pt>
                <c:pt idx="17">
                  <c:v>8.5527193221500863E-11</c:v>
                </c:pt>
                <c:pt idx="18">
                  <c:v>8.4643458588501108E-11</c:v>
                </c:pt>
                <c:pt idx="19">
                  <c:v>1.2283308296427441E-10</c:v>
                </c:pt>
                <c:pt idx="20">
                  <c:v>1.0056943472327443E-10</c:v>
                </c:pt>
                <c:pt idx="21">
                  <c:v>7.0115079845778769E-11</c:v>
                </c:pt>
                <c:pt idx="22">
                  <c:v>8.4838336304564642E-11</c:v>
                </c:pt>
                <c:pt idx="23">
                  <c:v>1.0151065262843666E-10</c:v>
                </c:pt>
                <c:pt idx="24">
                  <c:v>1.2130025853035294E-10</c:v>
                </c:pt>
                <c:pt idx="25">
                  <c:v>9.9389943943293575E-11</c:v>
                </c:pt>
                <c:pt idx="26">
                  <c:v>8.5012435231192318E-11</c:v>
                </c:pt>
                <c:pt idx="27">
                  <c:v>1.0747496617033365E-10</c:v>
                </c:pt>
                <c:pt idx="28">
                  <c:v>9.0887979523351188E-11</c:v>
                </c:pt>
                <c:pt idx="29">
                  <c:v>7.6914879766088104E-11</c:v>
                </c:pt>
                <c:pt idx="30">
                  <c:v>9.4266393932600432E-11</c:v>
                </c:pt>
                <c:pt idx="31">
                  <c:v>1.1562420946296321E-10</c:v>
                </c:pt>
                <c:pt idx="32">
                  <c:v>7.5670319806748339E-11</c:v>
                </c:pt>
                <c:pt idx="33">
                  <c:v>8.2300214252161509E-11</c:v>
                </c:pt>
                <c:pt idx="34">
                  <c:v>1.1676360330476744E-10</c:v>
                </c:pt>
                <c:pt idx="35">
                  <c:v>1.0212496976146116E-10</c:v>
                </c:pt>
                <c:pt idx="36">
                  <c:v>1.1124789487276012E-10</c:v>
                </c:pt>
                <c:pt idx="37">
                  <c:v>5.9594651577203543E-11</c:v>
                </c:pt>
                <c:pt idx="38">
                  <c:v>1.0429599986845499E-10</c:v>
                </c:pt>
                <c:pt idx="39">
                  <c:v>6.1127428893704146E-11</c:v>
                </c:pt>
                <c:pt idx="40">
                  <c:v>1.2848213374063197E-10</c:v>
                </c:pt>
                <c:pt idx="41">
                  <c:v>8.9683280915046439E-11</c:v>
                </c:pt>
                <c:pt idx="42">
                  <c:v>8.8862730763900239E-11</c:v>
                </c:pt>
                <c:pt idx="43">
                  <c:v>1.0117084167867414E-10</c:v>
                </c:pt>
                <c:pt idx="44">
                  <c:v>1.1136549999348825E-10</c:v>
                </c:pt>
                <c:pt idx="45">
                  <c:v>7.9468267867755643E-11</c:v>
                </c:pt>
                <c:pt idx="46">
                  <c:v>1.0126455825927997E-10</c:v>
                </c:pt>
                <c:pt idx="47">
                  <c:v>8.7572466891415339E-11</c:v>
                </c:pt>
                <c:pt idx="48">
                  <c:v>1.3371556161243777E-10</c:v>
                </c:pt>
                <c:pt idx="49">
                  <c:v>1.4245881442308817E-10</c:v>
                </c:pt>
                <c:pt idx="50">
                  <c:v>7.2872345093831562E-11</c:v>
                </c:pt>
                <c:pt idx="51">
                  <c:v>6.4918592043930576E-11</c:v>
                </c:pt>
                <c:pt idx="52">
                  <c:v>5.9427149091568969E-11</c:v>
                </c:pt>
                <c:pt idx="53">
                  <c:v>9.668978502789473E-11</c:v>
                </c:pt>
                <c:pt idx="54">
                  <c:v>8.4630595528423794E-11</c:v>
                </c:pt>
                <c:pt idx="55">
                  <c:v>1.2081885968479398E-10</c:v>
                </c:pt>
                <c:pt idx="56">
                  <c:v>8.4710742287378493E-11</c:v>
                </c:pt>
                <c:pt idx="57">
                  <c:v>1.4602381387963071E-10</c:v>
                </c:pt>
                <c:pt idx="58">
                  <c:v>7.5286312701859864E-11</c:v>
                </c:pt>
                <c:pt idx="59">
                  <c:v>1.3809578694984711E-10</c:v>
                </c:pt>
                <c:pt idx="60">
                  <c:v>1.0276053685813031E-10</c:v>
                </c:pt>
                <c:pt idx="61">
                  <c:v>1.3615063783187785E-10</c:v>
                </c:pt>
                <c:pt idx="62">
                  <c:v>8.6677895248039204E-11</c:v>
                </c:pt>
                <c:pt idx="63">
                  <c:v>9.0154313924512237E-11</c:v>
                </c:pt>
                <c:pt idx="64">
                  <c:v>8.6534988064041145E-11</c:v>
                </c:pt>
                <c:pt idx="65">
                  <c:v>8.5978248438125123E-11</c:v>
                </c:pt>
                <c:pt idx="66">
                  <c:v>9.6470500479878165E-11</c:v>
                </c:pt>
                <c:pt idx="67">
                  <c:v>1.2070935876316748E-10</c:v>
                </c:pt>
                <c:pt idx="68">
                  <c:v>9.7019654198597766E-11</c:v>
                </c:pt>
                <c:pt idx="69">
                  <c:v>1.2585203845285829E-10</c:v>
                </c:pt>
                <c:pt idx="70">
                  <c:v>9.0541572132506186E-11</c:v>
                </c:pt>
                <c:pt idx="71">
                  <c:v>9.5846524272483292E-11</c:v>
                </c:pt>
                <c:pt idx="72">
                  <c:v>7.5942988409903528E-11</c:v>
                </c:pt>
                <c:pt idx="73">
                  <c:v>8.3124251093629282E-11</c:v>
                </c:pt>
                <c:pt idx="74">
                  <c:v>7.5816430976378841E-11</c:v>
                </c:pt>
                <c:pt idx="75">
                  <c:v>6.5637274298045255E-11</c:v>
                </c:pt>
                <c:pt idx="76">
                  <c:v>4.8749866877932873E-11</c:v>
                </c:pt>
                <c:pt idx="77">
                  <c:v>6.1897280683513448E-11</c:v>
                </c:pt>
                <c:pt idx="78">
                  <c:v>6.7364363921365238E-11</c:v>
                </c:pt>
                <c:pt idx="79">
                  <c:v>1.0529243940886264E-10</c:v>
                </c:pt>
                <c:pt idx="80">
                  <c:v>1.0492727927843168E-10</c:v>
                </c:pt>
                <c:pt idx="81">
                  <c:v>9.3604252601932809E-11</c:v>
                </c:pt>
                <c:pt idx="82">
                  <c:v>7.641835622360928E-11</c:v>
                </c:pt>
                <c:pt idx="83">
                  <c:v>8.4830750397293723E-11</c:v>
                </c:pt>
                <c:pt idx="84">
                  <c:v>1.2192498861664569E-10</c:v>
                </c:pt>
                <c:pt idx="85">
                  <c:v>6.8681861671941983E-11</c:v>
                </c:pt>
                <c:pt idx="86">
                  <c:v>8.9259365341649929E-11</c:v>
                </c:pt>
                <c:pt idx="87">
                  <c:v>4.5197165072230938E-11</c:v>
                </c:pt>
                <c:pt idx="88">
                  <c:v>8.0595693880799468E-11</c:v>
                </c:pt>
                <c:pt idx="89">
                  <c:v>8.4917258010114813E-11</c:v>
                </c:pt>
                <c:pt idx="90">
                  <c:v>9.7418644648210514E-11</c:v>
                </c:pt>
                <c:pt idx="91">
                  <c:v>5.8448849764082258E-11</c:v>
                </c:pt>
                <c:pt idx="92">
                  <c:v>1.1398456980121696E-10</c:v>
                </c:pt>
                <c:pt idx="93">
                  <c:v>9.1493344343430169E-11</c:v>
                </c:pt>
                <c:pt idx="94">
                  <c:v>8.0175076527981439E-11</c:v>
                </c:pt>
                <c:pt idx="95">
                  <c:v>9.3871596934808583E-11</c:v>
                </c:pt>
                <c:pt idx="96">
                  <c:v>8.3604047946223048E-11</c:v>
                </c:pt>
                <c:pt idx="97">
                  <c:v>8.369960210686121E-11</c:v>
                </c:pt>
                <c:pt idx="98">
                  <c:v>7.1057664156637952E-11</c:v>
                </c:pt>
                <c:pt idx="99">
                  <c:v>7.8651204406931016E-11</c:v>
                </c:pt>
                <c:pt idx="100">
                  <c:v>8.0742464694530761E-11</c:v>
                </c:pt>
                <c:pt idx="101">
                  <c:v>8.3867952706324766E-11</c:v>
                </c:pt>
                <c:pt idx="102">
                  <c:v>8.4769544847668083E-11</c:v>
                </c:pt>
                <c:pt idx="103">
                  <c:v>9.5957344482385847E-11</c:v>
                </c:pt>
                <c:pt idx="104">
                  <c:v>9.2212968946260272E-11</c:v>
                </c:pt>
                <c:pt idx="105">
                  <c:v>1.1676148302019497E-10</c:v>
                </c:pt>
                <c:pt idx="106">
                  <c:v>8.4162436682502789E-11</c:v>
                </c:pt>
                <c:pt idx="107">
                  <c:v>8.3523194425769011E-11</c:v>
                </c:pt>
                <c:pt idx="108">
                  <c:v>1.3900760357486456E-10</c:v>
                </c:pt>
                <c:pt idx="109">
                  <c:v>7.2925352209536164E-11</c:v>
                </c:pt>
                <c:pt idx="110">
                  <c:v>1.2905121813486906E-10</c:v>
                </c:pt>
                <c:pt idx="111">
                  <c:v>9.000999321751554E-11</c:v>
                </c:pt>
                <c:pt idx="112">
                  <c:v>1.0314779506612425E-10</c:v>
                </c:pt>
                <c:pt idx="113">
                  <c:v>9.866843464295814E-11</c:v>
                </c:pt>
                <c:pt idx="114">
                  <c:v>7.0784100322158416E-11</c:v>
                </c:pt>
                <c:pt idx="115">
                  <c:v>8.0959958779913534E-11</c:v>
                </c:pt>
                <c:pt idx="116">
                  <c:v>9.2647109003256419E-11</c:v>
                </c:pt>
                <c:pt idx="117">
                  <c:v>1.0078542105071251E-10</c:v>
                </c:pt>
                <c:pt idx="118">
                  <c:v>1.3495545694567339E-10</c:v>
                </c:pt>
                <c:pt idx="119">
                  <c:v>1.3985114703489064E-10</c:v>
                </c:pt>
                <c:pt idx="120">
                  <c:v>1.0459934192263253E-10</c:v>
                </c:pt>
                <c:pt idx="121">
                  <c:v>1.6228455939850179E-10</c:v>
                </c:pt>
                <c:pt idx="122">
                  <c:v>1.1440033405811329E-10</c:v>
                </c:pt>
                <c:pt idx="123">
                  <c:v>1.3867523718002838E-10</c:v>
                </c:pt>
                <c:pt idx="124">
                  <c:v>1.2914234325647024E-10</c:v>
                </c:pt>
                <c:pt idx="125">
                  <c:v>9.100280471533155E-11</c:v>
                </c:pt>
                <c:pt idx="126">
                  <c:v>8.5441769309739769E-11</c:v>
                </c:pt>
                <c:pt idx="127">
                  <c:v>1.0695978412314038E-10</c:v>
                </c:pt>
                <c:pt idx="128">
                  <c:v>1.3288073487814112E-10</c:v>
                </c:pt>
                <c:pt idx="129">
                  <c:v>9.4224506531864509E-11</c:v>
                </c:pt>
                <c:pt idx="130">
                  <c:v>1.2359026016374948E-10</c:v>
                </c:pt>
                <c:pt idx="131">
                  <c:v>1.2346478643113581E-10</c:v>
                </c:pt>
                <c:pt idx="132">
                  <c:v>1.0087268254250596E-10</c:v>
                </c:pt>
                <c:pt idx="133">
                  <c:v>1.127835934703009E-10</c:v>
                </c:pt>
                <c:pt idx="134">
                  <c:v>8.4086247788152889E-11</c:v>
                </c:pt>
                <c:pt idx="135">
                  <c:v>7.7807755181776472E-11</c:v>
                </c:pt>
                <c:pt idx="136">
                  <c:v>7.818295132613847E-11</c:v>
                </c:pt>
                <c:pt idx="137">
                  <c:v>1.1073440905325464E-10</c:v>
                </c:pt>
                <c:pt idx="138">
                  <c:v>1.4735257269740153E-10</c:v>
                </c:pt>
                <c:pt idx="139">
                  <c:v>1.0461639843453072E-10</c:v>
                </c:pt>
                <c:pt idx="140">
                  <c:v>1.1249570593527984E-10</c:v>
                </c:pt>
                <c:pt idx="141">
                  <c:v>1.2126930237471595E-10</c:v>
                </c:pt>
                <c:pt idx="142">
                  <c:v>1.1058372749231707E-10</c:v>
                </c:pt>
                <c:pt idx="143">
                  <c:v>1.1156697415063426E-10</c:v>
                </c:pt>
                <c:pt idx="144">
                  <c:v>1.1817434646159975E-10</c:v>
                </c:pt>
                <c:pt idx="145">
                  <c:v>1.271284026816789E-10</c:v>
                </c:pt>
                <c:pt idx="146">
                  <c:v>9.372383665496332E-11</c:v>
                </c:pt>
                <c:pt idx="147">
                  <c:v>1.0309879293247513E-10</c:v>
                </c:pt>
                <c:pt idx="148">
                  <c:v>1.4394367330694751E-10</c:v>
                </c:pt>
                <c:pt idx="149">
                  <c:v>7.9305194421172968E-11</c:v>
                </c:pt>
                <c:pt idx="150">
                  <c:v>6.2470134472634592E-11</c:v>
                </c:pt>
                <c:pt idx="151">
                  <c:v>8.7834863893497897E-11</c:v>
                </c:pt>
                <c:pt idx="152">
                  <c:v>1.4430633621324535E-10</c:v>
                </c:pt>
                <c:pt idx="153">
                  <c:v>7.4089812527386778E-11</c:v>
                </c:pt>
                <c:pt idx="154">
                  <c:v>8.817816153358197E-11</c:v>
                </c:pt>
                <c:pt idx="155">
                  <c:v>5.7238968237753273E-11</c:v>
                </c:pt>
                <c:pt idx="156">
                  <c:v>5.74250821106814E-11</c:v>
                </c:pt>
                <c:pt idx="157">
                  <c:v>6.0194456539824273E-11</c:v>
                </c:pt>
                <c:pt idx="158">
                  <c:v>8.3201570806363213E-11</c:v>
                </c:pt>
                <c:pt idx="159">
                  <c:v>8.0471822141076493E-11</c:v>
                </c:pt>
                <c:pt idx="160">
                  <c:v>6.2022942885810607E-11</c:v>
                </c:pt>
                <c:pt idx="161">
                  <c:v>5.5749020670748711E-11</c:v>
                </c:pt>
                <c:pt idx="162">
                  <c:v>5.3821729061078329E-11</c:v>
                </c:pt>
                <c:pt idx="163">
                  <c:v>5.5875907926390834E-11</c:v>
                </c:pt>
                <c:pt idx="164">
                  <c:v>6.4108313493879365E-11</c:v>
                </c:pt>
                <c:pt idx="165">
                  <c:v>8.2053931413261752E-11</c:v>
                </c:pt>
                <c:pt idx="166">
                  <c:v>9.4708779540968277E-11</c:v>
                </c:pt>
                <c:pt idx="167">
                  <c:v>5.2495561702245162E-11</c:v>
                </c:pt>
                <c:pt idx="168">
                  <c:v>6.2759388413367517E-11</c:v>
                </c:pt>
                <c:pt idx="169">
                  <c:v>1.0785920886243821E-10</c:v>
                </c:pt>
                <c:pt idx="170">
                  <c:v>6.7624357934230899E-11</c:v>
                </c:pt>
                <c:pt idx="171">
                  <c:v>4.9950183564718338E-11</c:v>
                </c:pt>
                <c:pt idx="172">
                  <c:v>6.4459573980631155E-11</c:v>
                </c:pt>
                <c:pt idx="173">
                  <c:v>3.4506501506716596E-11</c:v>
                </c:pt>
                <c:pt idx="174">
                  <c:v>5.208342548794792E-11</c:v>
                </c:pt>
                <c:pt idx="175">
                  <c:v>9.4578170007818293E-11</c:v>
                </c:pt>
                <c:pt idx="176">
                  <c:v>9.3534094739436108E-11</c:v>
                </c:pt>
                <c:pt idx="177">
                  <c:v>6.3406075224990419E-11</c:v>
                </c:pt>
                <c:pt idx="178">
                  <c:v>4.3681538502507525E-11</c:v>
                </c:pt>
                <c:pt idx="179">
                  <c:v>8.0815638072916825E-11</c:v>
                </c:pt>
                <c:pt idx="180">
                  <c:v>6.464172998891724E-11</c:v>
                </c:pt>
                <c:pt idx="181">
                  <c:v>3.4089842018548066E-11</c:v>
                </c:pt>
                <c:pt idx="182">
                  <c:v>6.074271502725675E-11</c:v>
                </c:pt>
                <c:pt idx="183">
                  <c:v>5.8916113378716152E-11</c:v>
                </c:pt>
                <c:pt idx="184">
                  <c:v>7.918570460301397E-11</c:v>
                </c:pt>
                <c:pt idx="185">
                  <c:v>7.6478006897817239E-11</c:v>
                </c:pt>
                <c:pt idx="186">
                  <c:v>6.3155316229617883E-11</c:v>
                </c:pt>
                <c:pt idx="187">
                  <c:v>8.0837736150479819E-11</c:v>
                </c:pt>
                <c:pt idx="188">
                  <c:v>5.733579456911256E-11</c:v>
                </c:pt>
                <c:pt idx="189">
                  <c:v>4.7270379381758943E-11</c:v>
                </c:pt>
                <c:pt idx="190">
                  <c:v>6.0989987332352407E-11</c:v>
                </c:pt>
                <c:pt idx="191">
                  <c:v>7.3881647694323976E-11</c:v>
                </c:pt>
                <c:pt idx="192">
                  <c:v>9.8131295870471969E-11</c:v>
                </c:pt>
                <c:pt idx="193">
                  <c:v>5.0618827101604362E-11</c:v>
                </c:pt>
                <c:pt idx="194">
                  <c:v>5.57802124134975E-11</c:v>
                </c:pt>
                <c:pt idx="195">
                  <c:v>7.9971670555931563E-11</c:v>
                </c:pt>
                <c:pt idx="196">
                  <c:v>8.2192268205878256E-11</c:v>
                </c:pt>
                <c:pt idx="197">
                  <c:v>6.4466500243749131E-11</c:v>
                </c:pt>
                <c:pt idx="198">
                  <c:v>4.1402232527105558E-11</c:v>
                </c:pt>
                <c:pt idx="199">
                  <c:v>1.3662770187327138E-10</c:v>
                </c:pt>
                <c:pt idx="200">
                  <c:v>1.0614356877608516E-10</c:v>
                </c:pt>
                <c:pt idx="201">
                  <c:v>7.1077265010090162E-11</c:v>
                </c:pt>
                <c:pt idx="202">
                  <c:v>4.0140191998923306E-11</c:v>
                </c:pt>
                <c:pt idx="203">
                  <c:v>8.7427062483358647E-11</c:v>
                </c:pt>
                <c:pt idx="204">
                  <c:v>8.640404870895248E-11</c:v>
                </c:pt>
                <c:pt idx="205">
                  <c:v>9.1831176360890282E-11</c:v>
                </c:pt>
                <c:pt idx="206">
                  <c:v>6.683603610943536E-11</c:v>
                </c:pt>
                <c:pt idx="207">
                  <c:v>9.1062785211627147E-11</c:v>
                </c:pt>
                <c:pt idx="208">
                  <c:v>9.2293822466788794E-11</c:v>
                </c:pt>
                <c:pt idx="209">
                  <c:v>8.2047523441922356E-11</c:v>
                </c:pt>
                <c:pt idx="210">
                  <c:v>6.8064057848700199E-11</c:v>
                </c:pt>
                <c:pt idx="211">
                  <c:v>1.1508325417814232E-10</c:v>
                </c:pt>
                <c:pt idx="212">
                  <c:v>7.3506545784863321E-11</c:v>
                </c:pt>
                <c:pt idx="213">
                  <c:v>8.8225420322070314E-11</c:v>
                </c:pt>
                <c:pt idx="214">
                  <c:v>8.9970461688568175E-11</c:v>
                </c:pt>
                <c:pt idx="215">
                  <c:v>7.6223337155201187E-11</c:v>
                </c:pt>
                <c:pt idx="216">
                  <c:v>1.0314614595583502E-10</c:v>
                </c:pt>
                <c:pt idx="217">
                  <c:v>6.393119905125805E-11</c:v>
                </c:pt>
                <c:pt idx="218">
                  <c:v>6.2062521532208644E-11</c:v>
                </c:pt>
                <c:pt idx="219">
                  <c:v>7.849788426959024E-11</c:v>
                </c:pt>
                <c:pt idx="220">
                  <c:v>8.8528479671558753E-11</c:v>
                </c:pt>
                <c:pt idx="221">
                  <c:v>6.3477081201323546E-11</c:v>
                </c:pt>
                <c:pt idx="222">
                  <c:v>4.3625845692934163E-11</c:v>
                </c:pt>
                <c:pt idx="223">
                  <c:v>4.5076308848419686E-11</c:v>
                </c:pt>
                <c:pt idx="224">
                  <c:v>6.2981452890102028E-11</c:v>
                </c:pt>
                <c:pt idx="225">
                  <c:v>4.9180237540037503E-11</c:v>
                </c:pt>
                <c:pt idx="226">
                  <c:v>1.161563537872576E-10</c:v>
                </c:pt>
                <c:pt idx="227">
                  <c:v>5.877560918401692E-11</c:v>
                </c:pt>
                <c:pt idx="228">
                  <c:v>9.5125674616323133E-11</c:v>
                </c:pt>
                <c:pt idx="229">
                  <c:v>7.0807046513580183E-11</c:v>
                </c:pt>
                <c:pt idx="230">
                  <c:v>4.8923447512834095E-11</c:v>
                </c:pt>
                <c:pt idx="231">
                  <c:v>5.864057061191187E-11</c:v>
                </c:pt>
                <c:pt idx="232">
                  <c:v>5.0685121334315665E-11</c:v>
                </c:pt>
                <c:pt idx="233">
                  <c:v>7.065546972137786E-11</c:v>
                </c:pt>
                <c:pt idx="234">
                  <c:v>6.6305682247752423E-11</c:v>
                </c:pt>
                <c:pt idx="235">
                  <c:v>1.0037606476515558E-10</c:v>
                </c:pt>
                <c:pt idx="236">
                  <c:v>7.0399386455718465E-11</c:v>
                </c:pt>
                <c:pt idx="237">
                  <c:v>6.8946944367908196E-11</c:v>
                </c:pt>
                <c:pt idx="238">
                  <c:v>5.7965471986273033E-11</c:v>
                </c:pt>
                <c:pt idx="239">
                  <c:v>4.7871173810538317E-11</c:v>
                </c:pt>
                <c:pt idx="240">
                  <c:v>4.755364940809676E-11</c:v>
                </c:pt>
                <c:pt idx="241">
                  <c:v>5.678541579704802E-11</c:v>
                </c:pt>
                <c:pt idx="242">
                  <c:v>8.1876581383454129E-11</c:v>
                </c:pt>
                <c:pt idx="243">
                  <c:v>5.1616208990749795E-11</c:v>
                </c:pt>
                <c:pt idx="244">
                  <c:v>6.3119978152483971E-11</c:v>
                </c:pt>
                <c:pt idx="245">
                  <c:v>5.5524458969895965E-11</c:v>
                </c:pt>
                <c:pt idx="246">
                  <c:v>8.5434513224556488E-11</c:v>
                </c:pt>
                <c:pt idx="247">
                  <c:v>5.6308870047485231E-11</c:v>
                </c:pt>
                <c:pt idx="248">
                  <c:v>4.2426000180513861E-11</c:v>
                </c:pt>
                <c:pt idx="249">
                  <c:v>8.9216300004982483E-11</c:v>
                </c:pt>
                <c:pt idx="250">
                  <c:v>9.7949469684228828E-11</c:v>
                </c:pt>
                <c:pt idx="251">
                  <c:v>9.9022051001513404E-11</c:v>
                </c:pt>
                <c:pt idx="252">
                  <c:v>1.0454072783201154E-10</c:v>
                </c:pt>
                <c:pt idx="253">
                  <c:v>7.704892887201217E-11</c:v>
                </c:pt>
                <c:pt idx="254">
                  <c:v>6.8418710790849858E-11</c:v>
                </c:pt>
                <c:pt idx="255">
                  <c:v>4.9913479081932159E-11</c:v>
                </c:pt>
                <c:pt idx="256">
                  <c:v>8.8155450929316719E-11</c:v>
                </c:pt>
                <c:pt idx="257">
                  <c:v>6.3326211170657784E-11</c:v>
                </c:pt>
                <c:pt idx="258">
                  <c:v>4.0374130069576499E-11</c:v>
                </c:pt>
                <c:pt idx="259">
                  <c:v>7.6962703963805713E-11</c:v>
                </c:pt>
                <c:pt idx="260">
                  <c:v>6.6005968236181415E-11</c:v>
                </c:pt>
                <c:pt idx="261">
                  <c:v>6.1096943912491924E-11</c:v>
                </c:pt>
                <c:pt idx="262">
                  <c:v>5.7273411083600086E-11</c:v>
                </c:pt>
                <c:pt idx="263">
                  <c:v>5.3325441105756014E-11</c:v>
                </c:pt>
                <c:pt idx="264">
                  <c:v>5.9668578834576841E-11</c:v>
                </c:pt>
                <c:pt idx="265">
                  <c:v>1.291508715123821E-10</c:v>
                </c:pt>
                <c:pt idx="266">
                  <c:v>6.3201208612461416E-11</c:v>
                </c:pt>
                <c:pt idx="267">
                  <c:v>7.0055523406442376E-11</c:v>
                </c:pt>
                <c:pt idx="268">
                  <c:v>5.8811277083208691E-11</c:v>
                </c:pt>
                <c:pt idx="269">
                  <c:v>7.2303025112415609E-11</c:v>
                </c:pt>
                <c:pt idx="270">
                  <c:v>6.8057932581990324E-11</c:v>
                </c:pt>
                <c:pt idx="271">
                  <c:v>5.106144829711382E-11</c:v>
                </c:pt>
                <c:pt idx="272">
                  <c:v>7.4824703179548328E-11</c:v>
                </c:pt>
                <c:pt idx="273">
                  <c:v>5.7392288375094036E-11</c:v>
                </c:pt>
                <c:pt idx="274">
                  <c:v>5.0744018129543822E-11</c:v>
                </c:pt>
                <c:pt idx="275">
                  <c:v>5.7735209075639805E-11</c:v>
                </c:pt>
                <c:pt idx="276">
                  <c:v>6.99942707394033E-11</c:v>
                </c:pt>
                <c:pt idx="277">
                  <c:v>5.2216956302093393E-11</c:v>
                </c:pt>
                <c:pt idx="278">
                  <c:v>6.911614308124544E-11</c:v>
                </c:pt>
                <c:pt idx="279">
                  <c:v>1.4566694641797E-10</c:v>
                </c:pt>
                <c:pt idx="280">
                  <c:v>7.9461058900045369E-11</c:v>
                </c:pt>
                <c:pt idx="281">
                  <c:v>1.0447490477368031E-10</c:v>
                </c:pt>
                <c:pt idx="282">
                  <c:v>7.6151247477875106E-11</c:v>
                </c:pt>
                <c:pt idx="283">
                  <c:v>8.324953635642538E-11</c:v>
                </c:pt>
                <c:pt idx="284">
                  <c:v>8.1096363757700644E-11</c:v>
                </c:pt>
                <c:pt idx="285">
                  <c:v>1.0950478532116613E-10</c:v>
                </c:pt>
                <c:pt idx="286">
                  <c:v>7.595976221718712E-11</c:v>
                </c:pt>
                <c:pt idx="287">
                  <c:v>7.7525097682088787E-11</c:v>
                </c:pt>
                <c:pt idx="288">
                  <c:v>7.9796252341027806E-11</c:v>
                </c:pt>
                <c:pt idx="289">
                  <c:v>6.7178532753059194E-11</c:v>
                </c:pt>
                <c:pt idx="290">
                  <c:v>5.9075888604817179E-11</c:v>
                </c:pt>
                <c:pt idx="291">
                  <c:v>7.5052610218348291E-11</c:v>
                </c:pt>
                <c:pt idx="292">
                  <c:v>6.5176748476786244E-11</c:v>
                </c:pt>
                <c:pt idx="293">
                  <c:v>6.5331717724393907E-11</c:v>
                </c:pt>
                <c:pt idx="294">
                  <c:v>7.3920189757120148E-11</c:v>
                </c:pt>
                <c:pt idx="295">
                  <c:v>5.3914503292924041E-11</c:v>
                </c:pt>
                <c:pt idx="296">
                  <c:v>7.8580009960847339E-11</c:v>
                </c:pt>
                <c:pt idx="297">
                  <c:v>6.2878501292040317E-11</c:v>
                </c:pt>
                <c:pt idx="298">
                  <c:v>5.3650457180552256E-11</c:v>
                </c:pt>
                <c:pt idx="299">
                  <c:v>8.2268739804768302E-11</c:v>
                </c:pt>
                <c:pt idx="300">
                  <c:v>7.0117859774519074E-11</c:v>
                </c:pt>
                <c:pt idx="301">
                  <c:v>6.4877505639580406E-11</c:v>
                </c:pt>
                <c:pt idx="302">
                  <c:v>4.674011975494754E-11</c:v>
                </c:pt>
                <c:pt idx="303">
                  <c:v>7.9439431996840113E-11</c:v>
                </c:pt>
                <c:pt idx="304">
                  <c:v>7.3114622950683317E-11</c:v>
                </c:pt>
                <c:pt idx="305">
                  <c:v>1.113430249764391E-10</c:v>
                </c:pt>
                <c:pt idx="306">
                  <c:v>7.6532003479658132E-11</c:v>
                </c:pt>
                <c:pt idx="307">
                  <c:v>7.5706741584934788E-11</c:v>
                </c:pt>
                <c:pt idx="308">
                  <c:v>6.7570596939539063E-11</c:v>
                </c:pt>
                <c:pt idx="309">
                  <c:v>5.782162245360425E-11</c:v>
                </c:pt>
                <c:pt idx="310">
                  <c:v>8.2628434312649783E-11</c:v>
                </c:pt>
                <c:pt idx="311">
                  <c:v>5.035939849797541E-11</c:v>
                </c:pt>
                <c:pt idx="312">
                  <c:v>5.8310748558629714E-11</c:v>
                </c:pt>
                <c:pt idx="313">
                  <c:v>6.5883510019539046E-11</c:v>
                </c:pt>
                <c:pt idx="314">
                  <c:v>6.649872238379852E-11</c:v>
                </c:pt>
                <c:pt idx="315">
                  <c:v>5.515788531638441E-11</c:v>
                </c:pt>
                <c:pt idx="316">
                  <c:v>4.158603764565855E-11</c:v>
                </c:pt>
                <c:pt idx="317">
                  <c:v>6.2606727920135003E-11</c:v>
                </c:pt>
                <c:pt idx="318">
                  <c:v>7.8718676575551494E-11</c:v>
                </c:pt>
                <c:pt idx="319">
                  <c:v>7.4516366677179022E-11</c:v>
                </c:pt>
                <c:pt idx="320">
                  <c:v>8.0886785401527483E-11</c:v>
                </c:pt>
                <c:pt idx="321">
                  <c:v>9.5105838175677184E-11</c:v>
                </c:pt>
                <c:pt idx="322">
                  <c:v>7.9171145315174417E-11</c:v>
                </c:pt>
                <c:pt idx="323">
                  <c:v>8.6428596893175586E-11</c:v>
                </c:pt>
                <c:pt idx="324">
                  <c:v>5.7585705450626324E-11</c:v>
                </c:pt>
                <c:pt idx="325">
                  <c:v>1.0357953213385882E-10</c:v>
                </c:pt>
                <c:pt idx="326">
                  <c:v>6.4737142797188496E-11</c:v>
                </c:pt>
                <c:pt idx="327">
                  <c:v>7.0838520960951043E-11</c:v>
                </c:pt>
                <c:pt idx="328">
                  <c:v>7.1185022586645238E-11</c:v>
                </c:pt>
                <c:pt idx="329">
                  <c:v>5.0464470380669178E-11</c:v>
                </c:pt>
                <c:pt idx="330">
                  <c:v>7.3105387933190192E-11</c:v>
                </c:pt>
                <c:pt idx="331">
                  <c:v>3.2459248904529511E-11</c:v>
                </c:pt>
                <c:pt idx="332">
                  <c:v>5.2771292938792524E-11</c:v>
                </c:pt>
                <c:pt idx="333">
                  <c:v>7.7627719458092639E-11</c:v>
                </c:pt>
                <c:pt idx="334">
                  <c:v>5.5395027372692392E-11</c:v>
                </c:pt>
                <c:pt idx="335">
                  <c:v>5.4616129035140509E-11</c:v>
                </c:pt>
                <c:pt idx="336">
                  <c:v>5.8803267119060512E-11</c:v>
                </c:pt>
                <c:pt idx="337">
                  <c:v>6.8649115053790395E-11</c:v>
                </c:pt>
                <c:pt idx="338">
                  <c:v>6.3482499706481944E-11</c:v>
                </c:pt>
                <c:pt idx="339">
                  <c:v>6.7680757505340828E-11</c:v>
                </c:pt>
                <c:pt idx="340">
                  <c:v>6.1076212240566309E-11</c:v>
                </c:pt>
                <c:pt idx="341">
                  <c:v>4.9304156397203692E-11</c:v>
                </c:pt>
                <c:pt idx="342">
                  <c:v>5.9779870218844566E-11</c:v>
                </c:pt>
                <c:pt idx="343">
                  <c:v>8.5460380697055675E-11</c:v>
                </c:pt>
                <c:pt idx="344">
                  <c:v>5.3096733070518146E-11</c:v>
                </c:pt>
                <c:pt idx="345">
                  <c:v>5.4928564754474063E-11</c:v>
                </c:pt>
                <c:pt idx="346">
                  <c:v>6.3625925182228778E-11</c:v>
                </c:pt>
                <c:pt idx="347">
                  <c:v>6.6926642939220684E-11</c:v>
                </c:pt>
                <c:pt idx="348">
                  <c:v>6.8033572867487964E-11</c:v>
                </c:pt>
                <c:pt idx="349">
                  <c:v>6.4750712618809829E-11</c:v>
                </c:pt>
                <c:pt idx="350">
                  <c:v>7.7370599608890974E-11</c:v>
                </c:pt>
                <c:pt idx="351">
                  <c:v>5.0278874799541978E-11</c:v>
                </c:pt>
                <c:pt idx="352">
                  <c:v>3.8174593913635621E-11</c:v>
                </c:pt>
                <c:pt idx="353">
                  <c:v>6.3284936296564547E-11</c:v>
                </c:pt>
                <c:pt idx="354">
                  <c:v>7.9667763092599253E-11</c:v>
                </c:pt>
                <c:pt idx="355">
                  <c:v>7.7278013846743654E-11</c:v>
                </c:pt>
                <c:pt idx="356">
                  <c:v>8.8157853918578297E-11</c:v>
                </c:pt>
                <c:pt idx="357">
                  <c:v>6.5617437857414183E-11</c:v>
                </c:pt>
                <c:pt idx="358">
                  <c:v>1.0113041491848438E-10</c:v>
                </c:pt>
                <c:pt idx="359">
                  <c:v>6.2048998828023081E-11</c:v>
                </c:pt>
                <c:pt idx="360">
                  <c:v>8.0301115669749893E-11</c:v>
                </c:pt>
                <c:pt idx="361">
                  <c:v>7.1904270249996614E-11</c:v>
                </c:pt>
                <c:pt idx="362">
                  <c:v>7.9912255468939715E-11</c:v>
                </c:pt>
                <c:pt idx="363">
                  <c:v>5.2638327533883753E-11</c:v>
                </c:pt>
                <c:pt idx="364">
                  <c:v>1.0021954064218236E-10</c:v>
                </c:pt>
                <c:pt idx="365">
                  <c:v>8.1999133834975496E-11</c:v>
                </c:pt>
                <c:pt idx="366">
                  <c:v>7.1705858726220431E-11</c:v>
                </c:pt>
                <c:pt idx="367">
                  <c:v>4.1148693603000168E-11</c:v>
                </c:pt>
                <c:pt idx="368">
                  <c:v>4.9217460314624621E-11</c:v>
                </c:pt>
                <c:pt idx="369">
                  <c:v>9.6616753001778753E-11</c:v>
                </c:pt>
                <c:pt idx="370">
                  <c:v>5.7843060887066434E-11</c:v>
                </c:pt>
                <c:pt idx="371">
                  <c:v>9.1858174651847971E-11</c:v>
                </c:pt>
                <c:pt idx="372">
                  <c:v>5.7636121107348596E-11</c:v>
                </c:pt>
                <c:pt idx="373">
                  <c:v>4.6730507797960805E-11</c:v>
                </c:pt>
                <c:pt idx="374">
                  <c:v>6.8338187092416431E-11</c:v>
                </c:pt>
                <c:pt idx="375">
                  <c:v>5.2417723697673037E-11</c:v>
                </c:pt>
                <c:pt idx="376">
                  <c:v>5.0395396219217571E-11</c:v>
                </c:pt>
                <c:pt idx="377">
                  <c:v>5.3053997555901096E-11</c:v>
                </c:pt>
                <c:pt idx="378">
                  <c:v>6.3142830109034185E-11</c:v>
                </c:pt>
                <c:pt idx="379">
                  <c:v>6.1970831001393116E-11</c:v>
                </c:pt>
                <c:pt idx="380">
                  <c:v>9.7407006641463269E-11</c:v>
                </c:pt>
                <c:pt idx="381">
                  <c:v>6.9801513307979267E-11</c:v>
                </c:pt>
                <c:pt idx="382">
                  <c:v>4.8320344329679585E-11</c:v>
                </c:pt>
                <c:pt idx="383">
                  <c:v>7.7506674764590445E-11</c:v>
                </c:pt>
                <c:pt idx="384">
                  <c:v>5.8067481235611863E-11</c:v>
                </c:pt>
                <c:pt idx="385">
                  <c:v>4.6225832938996706E-11</c:v>
                </c:pt>
                <c:pt idx="386">
                  <c:v>5.3487525086224739E-11</c:v>
                </c:pt>
                <c:pt idx="387">
                  <c:v>5.7547870149374177E-11</c:v>
                </c:pt>
                <c:pt idx="388">
                  <c:v>6.5449417079978682E-11</c:v>
                </c:pt>
                <c:pt idx="389">
                  <c:v>5.9520064675721997E-11</c:v>
                </c:pt>
                <c:pt idx="390">
                  <c:v>6.5634447251876612E-11</c:v>
                </c:pt>
                <c:pt idx="391">
                  <c:v>1.0995753676547817E-10</c:v>
                </c:pt>
                <c:pt idx="392">
                  <c:v>5.9670699119201439E-11</c:v>
                </c:pt>
                <c:pt idx="393">
                  <c:v>1.0415271574504526E-10</c:v>
                </c:pt>
                <c:pt idx="394">
                  <c:v>7.6817535142965107E-11</c:v>
                </c:pt>
                <c:pt idx="395">
                  <c:v>7.8863751161520534E-11</c:v>
                </c:pt>
                <c:pt idx="396">
                  <c:v>9.4330897702730081E-11</c:v>
                </c:pt>
                <c:pt idx="397">
                  <c:v>5.8734946836588706E-11</c:v>
                </c:pt>
                <c:pt idx="398">
                  <c:v>4.6233842903152318E-11</c:v>
                </c:pt>
                <c:pt idx="399">
                  <c:v>6.0137680029220714E-11</c:v>
                </c:pt>
                <c:pt idx="400">
                  <c:v>6.1074751600049959E-11</c:v>
                </c:pt>
                <c:pt idx="401">
                  <c:v>5.1945324282487925E-11</c:v>
                </c:pt>
                <c:pt idx="402">
                  <c:v>9.0277384667864334E-11</c:v>
                </c:pt>
                <c:pt idx="403">
                  <c:v>7.8331748189570697E-11</c:v>
                </c:pt>
                <c:pt idx="404">
                  <c:v>5.4405514095395255E-11</c:v>
                </c:pt>
                <c:pt idx="405">
                  <c:v>4.9597980729243674E-11</c:v>
                </c:pt>
                <c:pt idx="406">
                  <c:v>5.3194972924958033E-11</c:v>
                </c:pt>
                <c:pt idx="407">
                  <c:v>6.8057791229683001E-11</c:v>
                </c:pt>
                <c:pt idx="408">
                  <c:v>5.1054851856053691E-11</c:v>
                </c:pt>
                <c:pt idx="409">
                  <c:v>7.9390288510920909E-11</c:v>
                </c:pt>
                <c:pt idx="410">
                  <c:v>4.6567387233897653E-11</c:v>
                </c:pt>
                <c:pt idx="411">
                  <c:v>8.253759189566325E-11</c:v>
                </c:pt>
                <c:pt idx="412">
                  <c:v>7.4001137512482973E-11</c:v>
                </c:pt>
                <c:pt idx="413">
                  <c:v>4.9324181307577831E-11</c:v>
                </c:pt>
                <c:pt idx="414">
                  <c:v>4.4198275425133372E-11</c:v>
                </c:pt>
                <c:pt idx="415">
                  <c:v>8.4630783998166887E-11</c:v>
                </c:pt>
                <c:pt idx="416">
                  <c:v>8.1298780263487605E-11</c:v>
                </c:pt>
                <c:pt idx="417">
                  <c:v>5.5459107085907537E-11</c:v>
                </c:pt>
                <c:pt idx="418">
                  <c:v>3.8867597165031443E-11</c:v>
                </c:pt>
                <c:pt idx="419">
                  <c:v>4.4715719109303232E-11</c:v>
                </c:pt>
                <c:pt idx="420">
                  <c:v>6.3393636221842492E-11</c:v>
                </c:pt>
                <c:pt idx="421">
                  <c:v>6.7804063835834525E-11</c:v>
                </c:pt>
                <c:pt idx="422">
                  <c:v>7.6738472084995905E-11</c:v>
                </c:pt>
                <c:pt idx="423">
                  <c:v>5.9919714769435549E-11</c:v>
                </c:pt>
                <c:pt idx="424">
                  <c:v>6.7425757940711623E-11</c:v>
                </c:pt>
                <c:pt idx="425">
                  <c:v>7.8848673581924735E-11</c:v>
                </c:pt>
                <c:pt idx="426">
                  <c:v>5.625473211330723E-11</c:v>
                </c:pt>
                <c:pt idx="427">
                  <c:v>6.4168906516810192E-11</c:v>
                </c:pt>
                <c:pt idx="428">
                  <c:v>4.6483376845179902E-11</c:v>
                </c:pt>
                <c:pt idx="429">
                  <c:v>6.3026874098580406E-11</c:v>
                </c:pt>
                <c:pt idx="430">
                  <c:v>5.6860756577501911E-11</c:v>
                </c:pt>
                <c:pt idx="431">
                  <c:v>4.8427489379562195E-11</c:v>
                </c:pt>
                <c:pt idx="432">
                  <c:v>5.7540142889840636E-11</c:v>
                </c:pt>
                <c:pt idx="433">
                  <c:v>3.7605839341463823E-11</c:v>
                </c:pt>
                <c:pt idx="434">
                  <c:v>3.7238181986922077E-11</c:v>
                </c:pt>
                <c:pt idx="435">
                  <c:v>7.5599973474508572E-11</c:v>
                </c:pt>
                <c:pt idx="436">
                  <c:v>6.4947003857953956E-11</c:v>
                </c:pt>
                <c:pt idx="437">
                  <c:v>6.002459818237878E-11</c:v>
                </c:pt>
                <c:pt idx="438">
                  <c:v>5.7117970661634711E-11</c:v>
                </c:pt>
                <c:pt idx="439">
                  <c:v>6.7081659304264117E-11</c:v>
                </c:pt>
                <c:pt idx="440">
                  <c:v>7.0301523540764749E-11</c:v>
                </c:pt>
                <c:pt idx="441">
                  <c:v>9.0120436487931937E-11</c:v>
                </c:pt>
                <c:pt idx="442">
                  <c:v>8.3114592019184424E-11</c:v>
                </c:pt>
                <c:pt idx="443">
                  <c:v>5.8253924930590399E-11</c:v>
                </c:pt>
                <c:pt idx="444">
                  <c:v>5.0774031936398326E-11</c:v>
                </c:pt>
                <c:pt idx="445">
                  <c:v>1.1139570227007841E-10</c:v>
                </c:pt>
                <c:pt idx="446">
                  <c:v>9.253925719184468E-11</c:v>
                </c:pt>
                <c:pt idx="447">
                  <c:v>1.0618946115897339E-10</c:v>
                </c:pt>
                <c:pt idx="448">
                  <c:v>7.7946751618493767E-11</c:v>
                </c:pt>
                <c:pt idx="449">
                  <c:v>5.805075454576406E-11</c:v>
                </c:pt>
                <c:pt idx="450">
                  <c:v>7.18083862673602E-11</c:v>
                </c:pt>
                <c:pt idx="451">
                  <c:v>7.1415662436764638E-11</c:v>
                </c:pt>
                <c:pt idx="452">
                  <c:v>6.540083900327384E-11</c:v>
                </c:pt>
                <c:pt idx="453">
                  <c:v>6.6350302459815229E-11</c:v>
                </c:pt>
                <c:pt idx="454">
                  <c:v>8.2158296534351906E-11</c:v>
                </c:pt>
                <c:pt idx="455">
                  <c:v>9.9566917033540541E-11</c:v>
                </c:pt>
                <c:pt idx="456">
                  <c:v>9.7020031138083938E-11</c:v>
                </c:pt>
                <c:pt idx="457">
                  <c:v>1.0877210918851564E-10</c:v>
                </c:pt>
                <c:pt idx="458">
                  <c:v>5.4550353094230146E-11</c:v>
                </c:pt>
                <c:pt idx="459">
                  <c:v>8.4060097611113556E-11</c:v>
                </c:pt>
                <c:pt idx="460">
                  <c:v>5.3302447796898477E-11</c:v>
                </c:pt>
                <c:pt idx="461">
                  <c:v>7.0017593870318683E-11</c:v>
                </c:pt>
                <c:pt idx="462">
                  <c:v>4.6858620106947873E-11</c:v>
                </c:pt>
                <c:pt idx="463">
                  <c:v>4.7210069063442748E-11</c:v>
                </c:pt>
                <c:pt idx="464">
                  <c:v>8.7112459361920031E-11</c:v>
                </c:pt>
                <c:pt idx="465">
                  <c:v>5.8870880639980867E-11</c:v>
                </c:pt>
                <c:pt idx="466">
                  <c:v>7.6111763066326275E-11</c:v>
                </c:pt>
                <c:pt idx="467">
                  <c:v>5.6587145625586598E-11</c:v>
                </c:pt>
                <c:pt idx="468">
                  <c:v>4.8116702770495535E-11</c:v>
                </c:pt>
                <c:pt idx="469">
                  <c:v>4.3441710752330776E-11</c:v>
                </c:pt>
                <c:pt idx="470">
                  <c:v>8.4857607335906867E-11</c:v>
                </c:pt>
                <c:pt idx="471">
                  <c:v>5.8122702870820062E-11</c:v>
                </c:pt>
                <c:pt idx="472">
                  <c:v>1.1345044654462017E-10</c:v>
                </c:pt>
                <c:pt idx="473">
                  <c:v>5.8178065858335576E-11</c:v>
                </c:pt>
                <c:pt idx="474">
                  <c:v>4.9942880362114184E-11</c:v>
                </c:pt>
                <c:pt idx="475">
                  <c:v>6.8546069220857144E-11</c:v>
                </c:pt>
                <c:pt idx="476">
                  <c:v>5.2796783471768289E-11</c:v>
                </c:pt>
                <c:pt idx="477">
                  <c:v>5.6046614397680211E-11</c:v>
                </c:pt>
                <c:pt idx="478">
                  <c:v>6.2319971203512849E-11</c:v>
                </c:pt>
                <c:pt idx="479">
                  <c:v>4.3678947043510305E-11</c:v>
                </c:pt>
                <c:pt idx="480">
                  <c:v>8.8005758834567577E-11</c:v>
                </c:pt>
                <c:pt idx="481">
                  <c:v>8.2083568280622633E-11</c:v>
                </c:pt>
                <c:pt idx="482">
                  <c:v>8.0866053729639104E-11</c:v>
                </c:pt>
                <c:pt idx="483">
                  <c:v>6.0181357892568097E-11</c:v>
                </c:pt>
                <c:pt idx="484">
                  <c:v>6.3392034229011374E-11</c:v>
                </c:pt>
                <c:pt idx="485">
                  <c:v>6.1668478413404028E-11</c:v>
                </c:pt>
                <c:pt idx="486">
                  <c:v>6.6360809648081624E-11</c:v>
                </c:pt>
                <c:pt idx="487">
                  <c:v>6.3666870234271625E-11</c:v>
                </c:pt>
                <c:pt idx="488">
                  <c:v>4.4314419905322787E-11</c:v>
                </c:pt>
                <c:pt idx="489">
                  <c:v>8.8671528207826873E-11</c:v>
                </c:pt>
                <c:pt idx="490">
                  <c:v>1.1284324414450886E-10</c:v>
                </c:pt>
                <c:pt idx="491">
                  <c:v>6.0812448832809149E-11</c:v>
                </c:pt>
                <c:pt idx="492">
                  <c:v>7.0033943620672864E-11</c:v>
                </c:pt>
                <c:pt idx="493">
                  <c:v>6.7080905425284328E-11</c:v>
                </c:pt>
                <c:pt idx="494">
                  <c:v>6.1363251661803095E-11</c:v>
                </c:pt>
                <c:pt idx="495">
                  <c:v>6.7845150240184695E-11</c:v>
                </c:pt>
                <c:pt idx="496">
                  <c:v>7.6848726885669222E-11</c:v>
                </c:pt>
                <c:pt idx="497">
                  <c:v>4.8427583614433735E-11</c:v>
                </c:pt>
                <c:pt idx="498">
                  <c:v>3.3181276496613754E-11</c:v>
                </c:pt>
                <c:pt idx="499">
                  <c:v>9.2025630019994638E-11</c:v>
                </c:pt>
                <c:pt idx="500">
                  <c:v>7.9554445658563567E-11</c:v>
                </c:pt>
                <c:pt idx="501">
                  <c:v>8.3807124096185285E-11</c:v>
                </c:pt>
                <c:pt idx="502">
                  <c:v>6.2311867004493143E-11</c:v>
                </c:pt>
                <c:pt idx="503">
                  <c:v>5.847928762785871E-11</c:v>
                </c:pt>
                <c:pt idx="504">
                  <c:v>1.088497116058642E-10</c:v>
                </c:pt>
                <c:pt idx="505">
                  <c:v>1.0196561859226719E-10</c:v>
                </c:pt>
                <c:pt idx="506">
                  <c:v>9.2490537762884667E-11</c:v>
                </c:pt>
                <c:pt idx="507">
                  <c:v>9.7977598793645047E-11</c:v>
                </c:pt>
                <c:pt idx="508">
                  <c:v>1.0183943809815417E-10</c:v>
                </c:pt>
                <c:pt idx="509">
                  <c:v>1.1799902248149304E-10</c:v>
                </c:pt>
                <c:pt idx="510">
                  <c:v>8.5426644612745436E-11</c:v>
                </c:pt>
                <c:pt idx="511">
                  <c:v>8.7042537086639442E-11</c:v>
                </c:pt>
                <c:pt idx="512">
                  <c:v>9.4469517200035689E-11</c:v>
                </c:pt>
                <c:pt idx="513">
                  <c:v>5.2746838989418624E-11</c:v>
                </c:pt>
                <c:pt idx="514">
                  <c:v>9.2611912278474485E-11</c:v>
                </c:pt>
                <c:pt idx="515">
                  <c:v>6.8412397054404361E-11</c:v>
                </c:pt>
                <c:pt idx="516">
                  <c:v>8.9877593221806223E-11</c:v>
                </c:pt>
                <c:pt idx="517">
                  <c:v>7.1119011058556012E-11</c:v>
                </c:pt>
                <c:pt idx="518">
                  <c:v>8.0025054611144671E-11</c:v>
                </c:pt>
                <c:pt idx="519">
                  <c:v>1.3601197121717372E-10</c:v>
                </c:pt>
                <c:pt idx="520">
                  <c:v>6.6565817612917936E-11</c:v>
                </c:pt>
                <c:pt idx="521">
                  <c:v>6.6696804085509411E-11</c:v>
                </c:pt>
                <c:pt idx="522">
                  <c:v>7.4533564541347294E-11</c:v>
                </c:pt>
                <c:pt idx="523">
                  <c:v>5.4986142261493167E-11</c:v>
                </c:pt>
                <c:pt idx="524">
                  <c:v>1.190534164684209E-10</c:v>
                </c:pt>
                <c:pt idx="525">
                  <c:v>1.3322850867466071E-10</c:v>
                </c:pt>
                <c:pt idx="526">
                  <c:v>1.0053499187739039E-10</c:v>
                </c:pt>
                <c:pt idx="527">
                  <c:v>1.3222094941926206E-10</c:v>
                </c:pt>
                <c:pt idx="528">
                  <c:v>7.1962790105731154E-11</c:v>
                </c:pt>
                <c:pt idx="529">
                  <c:v>6.1107780922816179E-11</c:v>
                </c:pt>
                <c:pt idx="530">
                  <c:v>1.2778432451075023E-10</c:v>
                </c:pt>
                <c:pt idx="531">
                  <c:v>7.8012386207156416E-11</c:v>
                </c:pt>
                <c:pt idx="532">
                  <c:v>7.8454866050321315E-11</c:v>
                </c:pt>
                <c:pt idx="533">
                  <c:v>8.6533244718954856E-11</c:v>
                </c:pt>
                <c:pt idx="534">
                  <c:v>9.8697364748819682E-11</c:v>
                </c:pt>
                <c:pt idx="535">
                  <c:v>9.9551745219147687E-11</c:v>
                </c:pt>
                <c:pt idx="536">
                  <c:v>1.0029257266822387E-10</c:v>
                </c:pt>
                <c:pt idx="537">
                  <c:v>1.6517417752473873E-10</c:v>
                </c:pt>
                <c:pt idx="538">
                  <c:v>9.4555553638499066E-11</c:v>
                </c:pt>
                <c:pt idx="539">
                  <c:v>1.2230923130875025E-10</c:v>
                </c:pt>
                <c:pt idx="540">
                  <c:v>8.6208935405672848E-11</c:v>
                </c:pt>
                <c:pt idx="541">
                  <c:v>1.0921326974347895E-10</c:v>
                </c:pt>
                <c:pt idx="542">
                  <c:v>8.9609636362228178E-11</c:v>
                </c:pt>
                <c:pt idx="543">
                  <c:v>1.311669794892934E-10</c:v>
                </c:pt>
                <c:pt idx="544">
                  <c:v>8.1374733570621419E-11</c:v>
                </c:pt>
                <c:pt idx="545">
                  <c:v>1.1672463718504932E-10</c:v>
                </c:pt>
                <c:pt idx="546">
                  <c:v>7.4260283411497293E-11</c:v>
                </c:pt>
                <c:pt idx="547">
                  <c:v>1.2614953794492567E-10</c:v>
                </c:pt>
                <c:pt idx="548">
                  <c:v>9.4405673074006858E-11</c:v>
                </c:pt>
                <c:pt idx="549">
                  <c:v>8.2335128272403283E-11</c:v>
                </c:pt>
                <c:pt idx="550">
                  <c:v>8.4690293320030274E-11</c:v>
                </c:pt>
                <c:pt idx="551">
                  <c:v>1.9395953857772701E-10</c:v>
                </c:pt>
                <c:pt idx="552">
                  <c:v>1.0355913028398359E-10</c:v>
                </c:pt>
                <c:pt idx="553">
                  <c:v>1.043006644946336E-10</c:v>
                </c:pt>
                <c:pt idx="554">
                  <c:v>1.4126405759376841E-10</c:v>
                </c:pt>
                <c:pt idx="555">
                  <c:v>1.3205410657774319E-10</c:v>
                </c:pt>
                <c:pt idx="556">
                  <c:v>1.3176424011034523E-10</c:v>
                </c:pt>
                <c:pt idx="557">
                  <c:v>8.8792007492174287E-11</c:v>
                </c:pt>
                <c:pt idx="558">
                  <c:v>1.1394536809428276E-10</c:v>
                </c:pt>
                <c:pt idx="559">
                  <c:v>7.612966769206837E-11</c:v>
                </c:pt>
                <c:pt idx="560">
                  <c:v>6.1860953140213429E-11</c:v>
                </c:pt>
                <c:pt idx="561">
                  <c:v>6.7139472398462083E-11</c:v>
                </c:pt>
                <c:pt idx="562">
                  <c:v>1.0915950874877966E-10</c:v>
                </c:pt>
                <c:pt idx="563">
                  <c:v>6.4892441866846561E-11</c:v>
                </c:pt>
                <c:pt idx="564">
                  <c:v>9.6143034298362261E-11</c:v>
                </c:pt>
                <c:pt idx="565">
                  <c:v>2.0190528166343513E-10</c:v>
                </c:pt>
                <c:pt idx="566">
                  <c:v>8.2810448968636016E-11</c:v>
                </c:pt>
                <c:pt idx="567">
                  <c:v>1.7608723538905289E-10</c:v>
                </c:pt>
                <c:pt idx="568">
                  <c:v>1.4270552131894713E-10</c:v>
                </c:pt>
                <c:pt idx="569">
                  <c:v>9.4629999187688205E-11</c:v>
                </c:pt>
                <c:pt idx="570">
                  <c:v>1.7923373777742437E-10</c:v>
                </c:pt>
                <c:pt idx="571">
                  <c:v>1.1133529771689809E-10</c:v>
                </c:pt>
                <c:pt idx="572">
                  <c:v>1.502829945234634E-10</c:v>
                </c:pt>
                <c:pt idx="573">
                  <c:v>1.8387080025949525E-10</c:v>
                </c:pt>
                <c:pt idx="574">
                  <c:v>6.9781252810418821E-11</c:v>
                </c:pt>
                <c:pt idx="575">
                  <c:v>1.2994578977824522E-10</c:v>
                </c:pt>
                <c:pt idx="576">
                  <c:v>1.5889959566556859E-10</c:v>
                </c:pt>
                <c:pt idx="577">
                  <c:v>3.5723408242782405E-10</c:v>
                </c:pt>
                <c:pt idx="578">
                  <c:v>1.0734096418188259E-10</c:v>
                </c:pt>
                <c:pt idx="579">
                  <c:v>1.2286050531211681E-10</c:v>
                </c:pt>
                <c:pt idx="580">
                  <c:v>2.3087892399140449E-10</c:v>
                </c:pt>
                <c:pt idx="581">
                  <c:v>2.4417079985632632E-10</c:v>
                </c:pt>
                <c:pt idx="582">
                  <c:v>8.3035528961289695E-11</c:v>
                </c:pt>
                <c:pt idx="583">
                  <c:v>1.3210202501033233E-10</c:v>
                </c:pt>
                <c:pt idx="584">
                  <c:v>1.168347977508511E-10</c:v>
                </c:pt>
                <c:pt idx="585">
                  <c:v>2.2506406695711503E-10</c:v>
                </c:pt>
                <c:pt idx="586">
                  <c:v>1.2688395742273697E-10</c:v>
                </c:pt>
                <c:pt idx="587">
                  <c:v>1.7633610968695735E-10</c:v>
                </c:pt>
                <c:pt idx="588">
                  <c:v>1.1759282306417005E-10</c:v>
                </c:pt>
                <c:pt idx="589">
                  <c:v>1.830378111051564E-10</c:v>
                </c:pt>
                <c:pt idx="590">
                  <c:v>1.1217662665740569E-10</c:v>
                </c:pt>
                <c:pt idx="591">
                  <c:v>7.7836261230678849E-11</c:v>
                </c:pt>
                <c:pt idx="592">
                  <c:v>1.2679697863555819E-10</c:v>
                </c:pt>
                <c:pt idx="593">
                  <c:v>1.1157371194398682E-10</c:v>
                </c:pt>
                <c:pt idx="594">
                  <c:v>1.2626068797691589E-10</c:v>
                </c:pt>
                <c:pt idx="595">
                  <c:v>1.5269437067244975E-10</c:v>
                </c:pt>
                <c:pt idx="596">
                  <c:v>3.3696378444207159E-10</c:v>
                </c:pt>
                <c:pt idx="597">
                  <c:v>1.1614631777332657E-10</c:v>
                </c:pt>
                <c:pt idx="598">
                  <c:v>1.3830659035935034E-10</c:v>
                </c:pt>
                <c:pt idx="599">
                  <c:v>1.9834136590795257E-10</c:v>
                </c:pt>
                <c:pt idx="600">
                  <c:v>2.0678476335467253E-10</c:v>
                </c:pt>
                <c:pt idx="601">
                  <c:v>4.6227793024347132E-10</c:v>
                </c:pt>
                <c:pt idx="602">
                  <c:v>2.8075536876850749E-10</c:v>
                </c:pt>
                <c:pt idx="603">
                  <c:v>1.6585243301866363E-10</c:v>
                </c:pt>
                <c:pt idx="604">
                  <c:v>3.7592670018050275E-10</c:v>
                </c:pt>
                <c:pt idx="605">
                  <c:v>4.5134980705132443E-10</c:v>
                </c:pt>
                <c:pt idx="606">
                  <c:v>1.7398848782411837E-9</c:v>
                </c:pt>
                <c:pt idx="607">
                  <c:v>2.0012549667458722E-9</c:v>
                </c:pt>
                <c:pt idx="608">
                  <c:v>8.2931079665554665E-9</c:v>
                </c:pt>
                <c:pt idx="609">
                  <c:v>1.1537011237252845E-7</c:v>
                </c:pt>
                <c:pt idx="610">
                  <c:v>4.0304832406937953E-5</c:v>
                </c:pt>
                <c:pt idx="611">
                  <c:v>2.7543804578008504E-7</c:v>
                </c:pt>
                <c:pt idx="612">
                  <c:v>9.6426494584117161E-9</c:v>
                </c:pt>
                <c:pt idx="613">
                  <c:v>4.0892774701844942E-9</c:v>
                </c:pt>
                <c:pt idx="614">
                  <c:v>2.1717007130889984E-9</c:v>
                </c:pt>
                <c:pt idx="615">
                  <c:v>1.7258542318039368E-9</c:v>
                </c:pt>
                <c:pt idx="616">
                  <c:v>7.4403364791195996E-10</c:v>
                </c:pt>
                <c:pt idx="617">
                  <c:v>2.8571976102457914E-10</c:v>
                </c:pt>
                <c:pt idx="618">
                  <c:v>2.5308484655679144E-10</c:v>
                </c:pt>
                <c:pt idx="619">
                  <c:v>5.9299716576147466E-10</c:v>
                </c:pt>
                <c:pt idx="620">
                  <c:v>3.9386503790745183E-10</c:v>
                </c:pt>
                <c:pt idx="621">
                  <c:v>2.6904245454486683E-10</c:v>
                </c:pt>
                <c:pt idx="622">
                  <c:v>1.7162567284102378E-10</c:v>
                </c:pt>
                <c:pt idx="623">
                  <c:v>1.1095138484688116E-10</c:v>
                </c:pt>
                <c:pt idx="624">
                  <c:v>1.7596581375599006E-10</c:v>
                </c:pt>
                <c:pt idx="625">
                  <c:v>1.5996591036385829E-10</c:v>
                </c:pt>
                <c:pt idx="626">
                  <c:v>6.3606371446212351E-11</c:v>
                </c:pt>
                <c:pt idx="627">
                  <c:v>1.1937197745446432E-10</c:v>
                </c:pt>
                <c:pt idx="628">
                  <c:v>1.9549457753116696E-10</c:v>
                </c:pt>
                <c:pt idx="629">
                  <c:v>7.1203869561117659E-11</c:v>
                </c:pt>
                <c:pt idx="630">
                  <c:v>1.5876243680888362E-10</c:v>
                </c:pt>
                <c:pt idx="631">
                  <c:v>1.5719507529420653E-10</c:v>
                </c:pt>
                <c:pt idx="632">
                  <c:v>1.8804107030124523E-10</c:v>
                </c:pt>
                <c:pt idx="633">
                  <c:v>2.4717872986486521E-10</c:v>
                </c:pt>
                <c:pt idx="634">
                  <c:v>1.6974310819408833E-10</c:v>
                </c:pt>
                <c:pt idx="635">
                  <c:v>1.6201754488763917E-10</c:v>
                </c:pt>
                <c:pt idx="636">
                  <c:v>1.1927821375645995E-10</c:v>
                </c:pt>
                <c:pt idx="637">
                  <c:v>1.773467315757184E-10</c:v>
                </c:pt>
                <c:pt idx="638">
                  <c:v>1.1682942636309868E-10</c:v>
                </c:pt>
                <c:pt idx="639">
                  <c:v>1.4173612718689568E-10</c:v>
                </c:pt>
                <c:pt idx="640">
                  <c:v>1.0740999122584628E-10</c:v>
                </c:pt>
                <c:pt idx="641">
                  <c:v>9.8155514232681921E-11</c:v>
                </c:pt>
                <c:pt idx="642">
                  <c:v>1.447403349179714E-10</c:v>
                </c:pt>
                <c:pt idx="643">
                  <c:v>2.2138377113423433E-10</c:v>
                </c:pt>
                <c:pt idx="644">
                  <c:v>1.0446091089514449E-10</c:v>
                </c:pt>
                <c:pt idx="645">
                  <c:v>1.0708177116543249E-10</c:v>
                </c:pt>
                <c:pt idx="646">
                  <c:v>1.1302686079338578E-10</c:v>
                </c:pt>
                <c:pt idx="647">
                  <c:v>1.0781105484263298E-10</c:v>
                </c:pt>
                <c:pt idx="648">
                  <c:v>1.4862087984459351E-10</c:v>
                </c:pt>
                <c:pt idx="649">
                  <c:v>9.9182297402024281E-11</c:v>
                </c:pt>
                <c:pt idx="650">
                  <c:v>1.0304913115472519E-10</c:v>
                </c:pt>
                <c:pt idx="651">
                  <c:v>8.359033677230185E-11</c:v>
                </c:pt>
                <c:pt idx="652">
                  <c:v>1.5701367316492258E-10</c:v>
                </c:pt>
                <c:pt idx="653">
                  <c:v>1.7818405553414815E-10</c:v>
                </c:pt>
                <c:pt idx="654">
                  <c:v>1.2342370002684526E-10</c:v>
                </c:pt>
                <c:pt idx="655">
                  <c:v>1.2124498977770897E-10</c:v>
                </c:pt>
                <c:pt idx="656">
                  <c:v>9.1339749913822225E-10</c:v>
                </c:pt>
                <c:pt idx="657">
                  <c:v>1.8733984015834127E-10</c:v>
                </c:pt>
                <c:pt idx="658">
                  <c:v>1.3717897587663792E-10</c:v>
                </c:pt>
                <c:pt idx="659">
                  <c:v>1.7650695751055401E-10</c:v>
                </c:pt>
                <c:pt idx="660">
                  <c:v>1.6844031108361376E-10</c:v>
                </c:pt>
                <c:pt idx="661">
                  <c:v>1.4073304408793254E-10</c:v>
                </c:pt>
                <c:pt idx="662">
                  <c:v>7.3560919306220191E-11</c:v>
                </c:pt>
                <c:pt idx="663">
                  <c:v>1.2384818100939651E-10</c:v>
                </c:pt>
                <c:pt idx="664">
                  <c:v>2.0671526513627665E-10</c:v>
                </c:pt>
                <c:pt idx="665">
                  <c:v>3.9521638571333485E-10</c:v>
                </c:pt>
                <c:pt idx="666">
                  <c:v>9.4051397071276318E-11</c:v>
                </c:pt>
                <c:pt idx="667">
                  <c:v>8.6552138810810896E-11</c:v>
                </c:pt>
                <c:pt idx="668">
                  <c:v>1.5885883908329118E-10</c:v>
                </c:pt>
                <c:pt idx="669">
                  <c:v>1.3977924582730764E-10</c:v>
                </c:pt>
                <c:pt idx="670">
                  <c:v>1.0055954006168797E-10</c:v>
                </c:pt>
                <c:pt idx="671">
                  <c:v>6.3411917787078204E-11</c:v>
                </c:pt>
                <c:pt idx="672">
                  <c:v>1.1002689363152951E-10</c:v>
                </c:pt>
                <c:pt idx="673">
                  <c:v>1.9959252230837479E-10</c:v>
                </c:pt>
                <c:pt idx="674">
                  <c:v>1.2269309706136867E-10</c:v>
                </c:pt>
                <c:pt idx="675">
                  <c:v>1.2035489429069388E-10</c:v>
                </c:pt>
                <c:pt idx="676">
                  <c:v>9.1091432612799585E-11</c:v>
                </c:pt>
                <c:pt idx="677">
                  <c:v>1.2970002523110168E-10</c:v>
                </c:pt>
                <c:pt idx="678">
                  <c:v>1.5076321543301634E-10</c:v>
                </c:pt>
                <c:pt idx="679">
                  <c:v>1.0788314452003353E-10</c:v>
                </c:pt>
                <c:pt idx="680">
                  <c:v>1.0456315573166217E-10</c:v>
                </c:pt>
                <c:pt idx="681">
                  <c:v>6.7505009468371779E-11</c:v>
                </c:pt>
                <c:pt idx="682">
                  <c:v>1.1458701334027812E-10</c:v>
                </c:pt>
                <c:pt idx="683">
                  <c:v>7.6080100149264461E-11</c:v>
                </c:pt>
                <c:pt idx="684">
                  <c:v>7.0150276570612828E-11</c:v>
                </c:pt>
                <c:pt idx="685">
                  <c:v>1.2789995069917597E-10</c:v>
                </c:pt>
                <c:pt idx="686">
                  <c:v>9.671131769622846E-11</c:v>
                </c:pt>
                <c:pt idx="687">
                  <c:v>9.8362783834465044E-11</c:v>
                </c:pt>
                <c:pt idx="688">
                  <c:v>9.7025166938620273E-11</c:v>
                </c:pt>
                <c:pt idx="689">
                  <c:v>2.6897794153740731E-10</c:v>
                </c:pt>
                <c:pt idx="690">
                  <c:v>1.9979771874298398E-10</c:v>
                </c:pt>
                <c:pt idx="691">
                  <c:v>5.9599497916865121E-10</c:v>
                </c:pt>
                <c:pt idx="692">
                  <c:v>1.6235921182453689E-9</c:v>
                </c:pt>
                <c:pt idx="693">
                  <c:v>6.7880242887465316E-9</c:v>
                </c:pt>
                <c:pt idx="694">
                  <c:v>1.7704134685123057E-8</c:v>
                </c:pt>
                <c:pt idx="695">
                  <c:v>9.7192464616181056E-8</c:v>
                </c:pt>
                <c:pt idx="696">
                  <c:v>1.4338563327104268E-7</c:v>
                </c:pt>
                <c:pt idx="697">
                  <c:v>6.5018417839171645E-8</c:v>
                </c:pt>
                <c:pt idx="698">
                  <c:v>7.8757238408243081E-9</c:v>
                </c:pt>
                <c:pt idx="699">
                  <c:v>5.047064905074708E-9</c:v>
                </c:pt>
                <c:pt idx="700">
                  <c:v>5.9108496881876954E-9</c:v>
                </c:pt>
                <c:pt idx="701">
                  <c:v>3.8290344868975254E-9</c:v>
                </c:pt>
                <c:pt idx="702">
                  <c:v>1.8802595295267196E-9</c:v>
                </c:pt>
                <c:pt idx="703">
                  <c:v>2.0060591623395435E-10</c:v>
                </c:pt>
                <c:pt idx="704">
                  <c:v>1.962462891080181E-10</c:v>
                </c:pt>
                <c:pt idx="705">
                  <c:v>1.1244086123952056E-10</c:v>
                </c:pt>
                <c:pt idx="706">
                  <c:v>1.6551069025399724E-10</c:v>
                </c:pt>
                <c:pt idx="707">
                  <c:v>1.7271433371982612E-10</c:v>
                </c:pt>
                <c:pt idx="708">
                  <c:v>8.5525120054326923E-11</c:v>
                </c:pt>
                <c:pt idx="709">
                  <c:v>8.2526472180746722E-11</c:v>
                </c:pt>
                <c:pt idx="710">
                  <c:v>1.0739048460728797E-10</c:v>
                </c:pt>
                <c:pt idx="711">
                  <c:v>9.0529604303745775E-11</c:v>
                </c:pt>
                <c:pt idx="712">
                  <c:v>1.0076351144289261E-10</c:v>
                </c:pt>
                <c:pt idx="713">
                  <c:v>7.860191956866724E-11</c:v>
                </c:pt>
                <c:pt idx="714">
                  <c:v>8.3798124665915717E-11</c:v>
                </c:pt>
                <c:pt idx="715">
                  <c:v>7.715564986496538E-11</c:v>
                </c:pt>
                <c:pt idx="716">
                  <c:v>8.1611828509508527E-11</c:v>
                </c:pt>
                <c:pt idx="717">
                  <c:v>1.0735231948394075E-10</c:v>
                </c:pt>
                <c:pt idx="718">
                  <c:v>1.075541234631744E-10</c:v>
                </c:pt>
                <c:pt idx="719">
                  <c:v>1.0325512858570526E-10</c:v>
                </c:pt>
                <c:pt idx="720">
                  <c:v>1.4703476559040493E-10</c:v>
                </c:pt>
                <c:pt idx="721">
                  <c:v>6.8570428935366948E-11</c:v>
                </c:pt>
                <c:pt idx="722">
                  <c:v>9.7005330497974311E-11</c:v>
                </c:pt>
                <c:pt idx="723">
                  <c:v>6.0749311468324337E-11</c:v>
                </c:pt>
                <c:pt idx="724">
                  <c:v>5.0324390242891895E-11</c:v>
                </c:pt>
                <c:pt idx="725">
                  <c:v>6.1699999978210671E-11</c:v>
                </c:pt>
                <c:pt idx="726">
                  <c:v>7.7481089996705892E-11</c:v>
                </c:pt>
                <c:pt idx="727">
                  <c:v>8.3159589170755749E-11</c:v>
                </c:pt>
                <c:pt idx="728">
                  <c:v>7.1642909831478698E-11</c:v>
                </c:pt>
                <c:pt idx="729">
                  <c:v>8.1300240904033759E-11</c:v>
                </c:pt>
                <c:pt idx="730">
                  <c:v>6.6189019475754612E-11</c:v>
                </c:pt>
                <c:pt idx="731">
                  <c:v>1.0973372894355307E-10</c:v>
                </c:pt>
                <c:pt idx="732">
                  <c:v>9.9073833063910284E-11</c:v>
                </c:pt>
                <c:pt idx="733">
                  <c:v>1.5513062482782138E-10</c:v>
                </c:pt>
                <c:pt idx="734">
                  <c:v>1.1456868465757685E-10</c:v>
                </c:pt>
                <c:pt idx="735">
                  <c:v>4.6075010025774165E-11</c:v>
                </c:pt>
                <c:pt idx="736">
                  <c:v>1.0651815239374488E-10</c:v>
                </c:pt>
                <c:pt idx="737">
                  <c:v>8.5155860706946609E-11</c:v>
                </c:pt>
                <c:pt idx="738">
                  <c:v>4.9527681514454573E-11</c:v>
                </c:pt>
                <c:pt idx="739">
                  <c:v>7.8690217644047637E-11</c:v>
                </c:pt>
                <c:pt idx="740">
                  <c:v>5.1965867484670455E-11</c:v>
                </c:pt>
                <c:pt idx="741">
                  <c:v>8.1871775404930974E-11</c:v>
                </c:pt>
                <c:pt idx="742">
                  <c:v>6.7036991974758096E-11</c:v>
                </c:pt>
                <c:pt idx="743">
                  <c:v>1.0794034508758137E-10</c:v>
                </c:pt>
                <c:pt idx="744">
                  <c:v>8.5948517335892703E-11</c:v>
                </c:pt>
                <c:pt idx="745">
                  <c:v>8.4875794666263582E-11</c:v>
                </c:pt>
                <c:pt idx="746">
                  <c:v>5.2607983904978848E-11</c:v>
                </c:pt>
                <c:pt idx="747">
                  <c:v>6.5546384763645286E-11</c:v>
                </c:pt>
                <c:pt idx="748">
                  <c:v>6.7163643643221364E-11</c:v>
                </c:pt>
                <c:pt idx="749">
                  <c:v>1.0971191357060471E-10</c:v>
                </c:pt>
                <c:pt idx="750">
                  <c:v>8.437220350834457E-11</c:v>
                </c:pt>
                <c:pt idx="751">
                  <c:v>8.0686206475698363E-11</c:v>
                </c:pt>
                <c:pt idx="752">
                  <c:v>9.1239004422901769E-11</c:v>
                </c:pt>
                <c:pt idx="753">
                  <c:v>8.6978504490867518E-11</c:v>
                </c:pt>
                <c:pt idx="754">
                  <c:v>5.8441452326599113E-11</c:v>
                </c:pt>
                <c:pt idx="755">
                  <c:v>8.1301890014322993E-11</c:v>
                </c:pt>
                <c:pt idx="756">
                  <c:v>9.1808889813584221E-11</c:v>
                </c:pt>
                <c:pt idx="757">
                  <c:v>1.0797794480162487E-10</c:v>
                </c:pt>
                <c:pt idx="758">
                  <c:v>5.8537100722056676E-11</c:v>
                </c:pt>
                <c:pt idx="759">
                  <c:v>7.5301013341895019E-11</c:v>
                </c:pt>
                <c:pt idx="760">
                  <c:v>6.778653614957117E-11</c:v>
                </c:pt>
                <c:pt idx="761">
                  <c:v>1.1212479747761028E-10</c:v>
                </c:pt>
                <c:pt idx="762">
                  <c:v>6.5680151164969621E-11</c:v>
                </c:pt>
                <c:pt idx="763">
                  <c:v>1.1944953275441436E-10</c:v>
                </c:pt>
                <c:pt idx="764">
                  <c:v>7.2892558473948793E-11</c:v>
                </c:pt>
                <c:pt idx="765">
                  <c:v>8.1302455423552257E-11</c:v>
                </c:pt>
                <c:pt idx="766">
                  <c:v>1.3071592427266912E-10</c:v>
                </c:pt>
                <c:pt idx="767">
                  <c:v>6.1803375633194324E-11</c:v>
                </c:pt>
                <c:pt idx="768">
                  <c:v>9.89652273735262E-11</c:v>
                </c:pt>
                <c:pt idx="769">
                  <c:v>6.6858605361370955E-11</c:v>
                </c:pt>
                <c:pt idx="770">
                  <c:v>6.6109720830658686E-11</c:v>
                </c:pt>
                <c:pt idx="771">
                  <c:v>9.0368886728951671E-11</c:v>
                </c:pt>
                <c:pt idx="772">
                  <c:v>9.8225106685949344E-11</c:v>
                </c:pt>
                <c:pt idx="773">
                  <c:v>5.1957197876406594E-11</c:v>
                </c:pt>
                <c:pt idx="774">
                  <c:v>7.4880395989077002E-11</c:v>
                </c:pt>
                <c:pt idx="775">
                  <c:v>2.7419379460555868E-11</c:v>
                </c:pt>
                <c:pt idx="776">
                  <c:v>4.7093830348381788E-11</c:v>
                </c:pt>
                <c:pt idx="777">
                  <c:v>4.2442491283175364E-11</c:v>
                </c:pt>
                <c:pt idx="778">
                  <c:v>4.9447864577565158E-11</c:v>
                </c:pt>
                <c:pt idx="779">
                  <c:v>7.8935982191191174E-11</c:v>
                </c:pt>
                <c:pt idx="780">
                  <c:v>4.9331625862496747E-11</c:v>
                </c:pt>
                <c:pt idx="781">
                  <c:v>5.1003164028558142E-11</c:v>
                </c:pt>
                <c:pt idx="782">
                  <c:v>6.6394545732391863E-11</c:v>
                </c:pt>
                <c:pt idx="783">
                  <c:v>6.5428544055753201E-11</c:v>
                </c:pt>
                <c:pt idx="784">
                  <c:v>5.7201604110858845E-11</c:v>
                </c:pt>
                <c:pt idx="785">
                  <c:v>4.085147681555484E-11</c:v>
                </c:pt>
                <c:pt idx="786">
                  <c:v>7.6280019430992776E-11</c:v>
                </c:pt>
                <c:pt idx="787">
                  <c:v>3.9329489391942715E-11</c:v>
                </c:pt>
                <c:pt idx="788">
                  <c:v>6.1543899912129603E-11</c:v>
                </c:pt>
                <c:pt idx="789">
                  <c:v>1.1078487182737546E-10</c:v>
                </c:pt>
                <c:pt idx="790">
                  <c:v>1.0852601481928446E-10</c:v>
                </c:pt>
                <c:pt idx="791">
                  <c:v>7.9071020763303669E-11</c:v>
                </c:pt>
                <c:pt idx="792">
                  <c:v>8.8418601810371608E-11</c:v>
                </c:pt>
                <c:pt idx="793">
                  <c:v>8.0845369175149258E-11</c:v>
                </c:pt>
                <c:pt idx="794">
                  <c:v>7.320584230714112E-11</c:v>
                </c:pt>
                <c:pt idx="795">
                  <c:v>6.7055697596923195E-11</c:v>
                </c:pt>
                <c:pt idx="796">
                  <c:v>1.0578015199081498E-10</c:v>
                </c:pt>
                <c:pt idx="797">
                  <c:v>9.1640444979249113E-11</c:v>
                </c:pt>
                <c:pt idx="798">
                  <c:v>7.589676620500216E-11</c:v>
                </c:pt>
                <c:pt idx="799">
                  <c:v>6.2859795669875231E-11</c:v>
                </c:pt>
                <c:pt idx="800">
                  <c:v>7.2929545661357049E-11</c:v>
                </c:pt>
                <c:pt idx="801">
                  <c:v>5.6441222925721529E-11</c:v>
                </c:pt>
                <c:pt idx="802">
                  <c:v>6.6603794266484843E-11</c:v>
                </c:pt>
                <c:pt idx="803">
                  <c:v>6.0532477027005119E-11</c:v>
                </c:pt>
                <c:pt idx="804">
                  <c:v>8.3249724826168472E-11</c:v>
                </c:pt>
                <c:pt idx="805">
                  <c:v>7.4230175369778688E-11</c:v>
                </c:pt>
                <c:pt idx="806">
                  <c:v>1.0525578204353458E-10</c:v>
                </c:pt>
                <c:pt idx="807">
                  <c:v>7.3352801590593172E-11</c:v>
                </c:pt>
                <c:pt idx="808">
                  <c:v>4.6202509808088767E-11</c:v>
                </c:pt>
                <c:pt idx="809">
                  <c:v>7.2059522202218909E-11</c:v>
                </c:pt>
                <c:pt idx="810">
                  <c:v>6.6830476251962207E-11</c:v>
                </c:pt>
                <c:pt idx="811">
                  <c:v>8.7417544761258348E-11</c:v>
                </c:pt>
                <c:pt idx="812">
                  <c:v>7.7092842322597984E-11</c:v>
                </c:pt>
                <c:pt idx="813">
                  <c:v>5.9210550237428626E-11</c:v>
                </c:pt>
                <c:pt idx="814">
                  <c:v>6.3812745816693486E-11</c:v>
                </c:pt>
                <c:pt idx="815">
                  <c:v>6.9302068484430481E-11</c:v>
                </c:pt>
                <c:pt idx="816">
                  <c:v>9.0203740115120558E-11</c:v>
                </c:pt>
                <c:pt idx="817">
                  <c:v>1.0135917007112821E-10</c:v>
                </c:pt>
                <c:pt idx="818">
                  <c:v>9.8055154093595062E-11</c:v>
                </c:pt>
                <c:pt idx="819">
                  <c:v>8.6127610710861099E-11</c:v>
                </c:pt>
                <c:pt idx="820">
                  <c:v>7.7558598179257399E-11</c:v>
                </c:pt>
                <c:pt idx="821">
                  <c:v>6.3518733014910412E-11</c:v>
                </c:pt>
                <c:pt idx="822">
                  <c:v>6.9105588775543275E-11</c:v>
                </c:pt>
                <c:pt idx="823">
                  <c:v>6.4628113049860137E-11</c:v>
                </c:pt>
                <c:pt idx="824">
                  <c:v>8.8852176458138478E-11</c:v>
                </c:pt>
                <c:pt idx="825">
                  <c:v>1.209322713537012E-10</c:v>
                </c:pt>
                <c:pt idx="826">
                  <c:v>6.1778309157147946E-11</c:v>
                </c:pt>
                <c:pt idx="827">
                  <c:v>4.5610384987565809E-11</c:v>
                </c:pt>
                <c:pt idx="828">
                  <c:v>4.7654480721533867E-11</c:v>
                </c:pt>
                <c:pt idx="829">
                  <c:v>5.260379045315795E-11</c:v>
                </c:pt>
                <c:pt idx="830">
                  <c:v>6.5714970950310051E-11</c:v>
                </c:pt>
                <c:pt idx="831">
                  <c:v>3.8925127554607339E-11</c:v>
                </c:pt>
                <c:pt idx="832">
                  <c:v>8.2662735806189286E-11</c:v>
                </c:pt>
                <c:pt idx="833">
                  <c:v>1.3663990528924789E-10</c:v>
                </c:pt>
                <c:pt idx="834">
                  <c:v>1.102112641593043E-10</c:v>
                </c:pt>
                <c:pt idx="835">
                  <c:v>1.4026502659435608E-10</c:v>
                </c:pt>
                <c:pt idx="836">
                  <c:v>8.1485506663125453E-11</c:v>
                </c:pt>
                <c:pt idx="837">
                  <c:v>9.3926441630567858E-11</c:v>
                </c:pt>
                <c:pt idx="838">
                  <c:v>7.3779355740370526E-11</c:v>
                </c:pt>
                <c:pt idx="839">
                  <c:v>1.1616054723907849E-10</c:v>
                </c:pt>
                <c:pt idx="840">
                  <c:v>1.0177041105411602E-10</c:v>
                </c:pt>
                <c:pt idx="841">
                  <c:v>1.1869259114215539E-10</c:v>
                </c:pt>
                <c:pt idx="842">
                  <c:v>7.4168451528374455E-11</c:v>
                </c:pt>
                <c:pt idx="843">
                  <c:v>1.094865508733364E-10</c:v>
                </c:pt>
                <c:pt idx="844">
                  <c:v>9.50886403114344E-11</c:v>
                </c:pt>
                <c:pt idx="845">
                  <c:v>5.2650860771910665E-11</c:v>
                </c:pt>
                <c:pt idx="846">
                  <c:v>6.9014180949342366E-11</c:v>
                </c:pt>
                <c:pt idx="847">
                  <c:v>5.4339031392940879E-11</c:v>
                </c:pt>
                <c:pt idx="848">
                  <c:v>7.3260969707470334E-11</c:v>
                </c:pt>
                <c:pt idx="849">
                  <c:v>8.7500754153500957E-11</c:v>
                </c:pt>
                <c:pt idx="850">
                  <c:v>7.0561847375680812E-11</c:v>
                </c:pt>
                <c:pt idx="851">
                  <c:v>1.1368824824508109E-10</c:v>
                </c:pt>
                <c:pt idx="852">
                  <c:v>6.279255908844106E-11</c:v>
                </c:pt>
                <c:pt idx="853">
                  <c:v>7.4879594992706125E-11</c:v>
                </c:pt>
                <c:pt idx="854">
                  <c:v>8.4990855445460055E-11</c:v>
                </c:pt>
                <c:pt idx="855">
                  <c:v>4.4921528070555109E-11</c:v>
                </c:pt>
                <c:pt idx="856">
                  <c:v>6.6975503720540171E-11</c:v>
                </c:pt>
                <c:pt idx="857">
                  <c:v>8.6281449139958108E-11</c:v>
                </c:pt>
                <c:pt idx="858">
                  <c:v>6.9014039597035057E-11</c:v>
                </c:pt>
                <c:pt idx="859">
                  <c:v>6.0394799878481975E-11</c:v>
                </c:pt>
                <c:pt idx="860">
                  <c:v>8.3058051095737394E-11</c:v>
                </c:pt>
                <c:pt idx="861">
                  <c:v>7.8247973388024352E-11</c:v>
                </c:pt>
                <c:pt idx="862">
                  <c:v>7.291710665820169E-11</c:v>
                </c:pt>
                <c:pt idx="863">
                  <c:v>5.2025329689127876E-11</c:v>
                </c:pt>
                <c:pt idx="864">
                  <c:v>6.3889641472550168E-11</c:v>
                </c:pt>
                <c:pt idx="865">
                  <c:v>6.4648986074085618E-11</c:v>
                </c:pt>
                <c:pt idx="866">
                  <c:v>6.6958447208641959E-11</c:v>
                </c:pt>
                <c:pt idx="867">
                  <c:v>7.934255854807484E-11</c:v>
                </c:pt>
                <c:pt idx="868">
                  <c:v>8.9405759215895063E-11</c:v>
                </c:pt>
                <c:pt idx="869">
                  <c:v>5.9328532297635465E-11</c:v>
                </c:pt>
                <c:pt idx="870">
                  <c:v>4.5483544849359456E-11</c:v>
                </c:pt>
                <c:pt idx="871">
                  <c:v>8.5021905835894083E-11</c:v>
                </c:pt>
                <c:pt idx="872">
                  <c:v>5.8397538876080325E-11</c:v>
                </c:pt>
                <c:pt idx="873">
                  <c:v>7.6206186408431449E-11</c:v>
                </c:pt>
                <c:pt idx="874">
                  <c:v>5.7377399265263656E-11</c:v>
                </c:pt>
                <c:pt idx="875">
                  <c:v>5.245084725531081E-11</c:v>
                </c:pt>
                <c:pt idx="876">
                  <c:v>7.114921333514617E-11</c:v>
                </c:pt>
                <c:pt idx="877">
                  <c:v>7.6062902285021703E-11</c:v>
                </c:pt>
                <c:pt idx="878">
                  <c:v>7.6774139984210023E-11</c:v>
                </c:pt>
                <c:pt idx="879">
                  <c:v>4.8158778641004342E-11</c:v>
                </c:pt>
                <c:pt idx="880">
                  <c:v>9.136363004167156E-11</c:v>
                </c:pt>
                <c:pt idx="881">
                  <c:v>6.3670545394291597E-11</c:v>
                </c:pt>
                <c:pt idx="882">
                  <c:v>7.410686903928499E-11</c:v>
                </c:pt>
                <c:pt idx="883">
                  <c:v>6.230121846391198E-11</c:v>
                </c:pt>
                <c:pt idx="884">
                  <c:v>6.8341343960635464E-11</c:v>
                </c:pt>
                <c:pt idx="885">
                  <c:v>5.5739974122998672E-11</c:v>
                </c:pt>
                <c:pt idx="886">
                  <c:v>5.6906366255730819E-11</c:v>
                </c:pt>
                <c:pt idx="887">
                  <c:v>5.7992517394644152E-11</c:v>
                </c:pt>
                <c:pt idx="888">
                  <c:v>5.8018573336849168E-11</c:v>
                </c:pt>
                <c:pt idx="889">
                  <c:v>4.9008824307204113E-11</c:v>
                </c:pt>
                <c:pt idx="890">
                  <c:v>4.7432934536592831E-11</c:v>
                </c:pt>
                <c:pt idx="891">
                  <c:v>9.5392359305098116E-11</c:v>
                </c:pt>
                <c:pt idx="892">
                  <c:v>9.8757345245040807E-11</c:v>
                </c:pt>
                <c:pt idx="893">
                  <c:v>1.1339838177768313E-10</c:v>
                </c:pt>
                <c:pt idx="894">
                  <c:v>6.4520638177919681E-11</c:v>
                </c:pt>
                <c:pt idx="895">
                  <c:v>8.0038954254808948E-11</c:v>
                </c:pt>
                <c:pt idx="896">
                  <c:v>8.9237220146688415E-11</c:v>
                </c:pt>
                <c:pt idx="897">
                  <c:v>7.0367299481675126E-11</c:v>
                </c:pt>
                <c:pt idx="898">
                  <c:v>7.4529748029012581E-11</c:v>
                </c:pt>
                <c:pt idx="899">
                  <c:v>1.0953385677929777E-10</c:v>
                </c:pt>
                <c:pt idx="900">
                  <c:v>1.1323455445205362E-10</c:v>
                </c:pt>
                <c:pt idx="901">
                  <c:v>1.170444232244228E-10</c:v>
                </c:pt>
                <c:pt idx="902">
                  <c:v>7.4137448255368752E-11</c:v>
                </c:pt>
                <c:pt idx="903">
                  <c:v>1.1412003243028865E-10</c:v>
                </c:pt>
                <c:pt idx="904">
                  <c:v>8.8965823714261803E-11</c:v>
                </c:pt>
                <c:pt idx="905">
                  <c:v>9.6507911724178584E-11</c:v>
                </c:pt>
                <c:pt idx="906">
                  <c:v>6.4836560587537559E-11</c:v>
                </c:pt>
                <c:pt idx="907">
                  <c:v>1.1403908467488859E-10</c:v>
                </c:pt>
                <c:pt idx="908">
                  <c:v>6.1947931927407132E-11</c:v>
                </c:pt>
                <c:pt idx="909">
                  <c:v>8.0986391661641972E-11</c:v>
                </c:pt>
                <c:pt idx="910">
                  <c:v>6.3049678937694863E-11</c:v>
                </c:pt>
                <c:pt idx="911">
                  <c:v>6.3056181143890897E-11</c:v>
                </c:pt>
                <c:pt idx="912">
                  <c:v>6.1767189442209072E-11</c:v>
                </c:pt>
                <c:pt idx="913">
                  <c:v>1.0161073006290888E-10</c:v>
                </c:pt>
                <c:pt idx="914">
                  <c:v>9.7927512959010406E-11</c:v>
                </c:pt>
                <c:pt idx="915">
                  <c:v>7.3395207283159826E-11</c:v>
                </c:pt>
                <c:pt idx="916">
                  <c:v>9.0668836327679181E-11</c:v>
                </c:pt>
                <c:pt idx="917">
                  <c:v>6.2447612338142212E-11</c:v>
                </c:pt>
                <c:pt idx="918">
                  <c:v>4.1891123044952173E-11</c:v>
                </c:pt>
                <c:pt idx="919">
                  <c:v>7.1736249472561113E-11</c:v>
                </c:pt>
                <c:pt idx="920">
                  <c:v>8.975117714055161E-11</c:v>
                </c:pt>
                <c:pt idx="921">
                  <c:v>6.1303742339902459E-11</c:v>
                </c:pt>
                <c:pt idx="922">
                  <c:v>6.9612666623754056E-11</c:v>
                </c:pt>
                <c:pt idx="923">
                  <c:v>6.6356050787031474E-11</c:v>
                </c:pt>
                <c:pt idx="924">
                  <c:v>8.2155328135935548E-11</c:v>
                </c:pt>
                <c:pt idx="925">
                  <c:v>6.0162605152967228E-11</c:v>
                </c:pt>
                <c:pt idx="926">
                  <c:v>7.8536332097477623E-11</c:v>
                </c:pt>
                <c:pt idx="927">
                  <c:v>6.5773396571180496E-11</c:v>
                </c:pt>
                <c:pt idx="928">
                  <c:v>6.1997970644635781E-11</c:v>
                </c:pt>
                <c:pt idx="929">
                  <c:v>6.8467383102433697E-11</c:v>
                </c:pt>
                <c:pt idx="930">
                  <c:v>5.2143076162155859E-11</c:v>
                </c:pt>
                <c:pt idx="931">
                  <c:v>8.5332362622910348E-11</c:v>
                </c:pt>
                <c:pt idx="932">
                  <c:v>8.9100485346888152E-11</c:v>
                </c:pt>
                <c:pt idx="933">
                  <c:v>8.8073796412417332E-11</c:v>
                </c:pt>
                <c:pt idx="934">
                  <c:v>1.0287522069776612E-10</c:v>
                </c:pt>
                <c:pt idx="935">
                  <c:v>1.2064933114947337E-10</c:v>
                </c:pt>
                <c:pt idx="936">
                  <c:v>8.4368811052969034E-11</c:v>
                </c:pt>
                <c:pt idx="937">
                  <c:v>8.6133783094984397E-11</c:v>
                </c:pt>
                <c:pt idx="938">
                  <c:v>5.567151248821955E-11</c:v>
                </c:pt>
                <c:pt idx="939">
                  <c:v>4.34065611449325E-11</c:v>
                </c:pt>
                <c:pt idx="940">
                  <c:v>5.4692553516632041E-11</c:v>
                </c:pt>
                <c:pt idx="941">
                  <c:v>7.6582230666637318E-11</c:v>
                </c:pt>
                <c:pt idx="942">
                  <c:v>5.9248055716637821E-11</c:v>
                </c:pt>
                <c:pt idx="943">
                  <c:v>6.1226469744559592E-11</c:v>
                </c:pt>
                <c:pt idx="944">
                  <c:v>7.7127709225366739E-11</c:v>
                </c:pt>
                <c:pt idx="945">
                  <c:v>7.1822191676160382E-11</c:v>
                </c:pt>
                <c:pt idx="946">
                  <c:v>8.1100462974650002E-11</c:v>
                </c:pt>
                <c:pt idx="947">
                  <c:v>6.3310803769026472E-11</c:v>
                </c:pt>
                <c:pt idx="948">
                  <c:v>9.6613549016146284E-11</c:v>
                </c:pt>
                <c:pt idx="949">
                  <c:v>4.9773823001084269E-11</c:v>
                </c:pt>
                <c:pt idx="950">
                  <c:v>7.3667593181737632E-11</c:v>
                </c:pt>
                <c:pt idx="951">
                  <c:v>8.0019117814237484E-11</c:v>
                </c:pt>
                <c:pt idx="952">
                  <c:v>1.0298175322097626E-10</c:v>
                </c:pt>
                <c:pt idx="953">
                  <c:v>8.9682809740614229E-11</c:v>
                </c:pt>
                <c:pt idx="954">
                  <c:v>1.1195055719856357E-10</c:v>
                </c:pt>
                <c:pt idx="955">
                  <c:v>1.2995007746493766E-10</c:v>
                </c:pt>
                <c:pt idx="956">
                  <c:v>8.4909153811087662E-11</c:v>
                </c:pt>
                <c:pt idx="957">
                  <c:v>7.3410661802226908E-11</c:v>
                </c:pt>
                <c:pt idx="958">
                  <c:v>6.1052182348114351E-11</c:v>
                </c:pt>
                <c:pt idx="959">
                  <c:v>9.0468445871593154E-11</c:v>
                </c:pt>
                <c:pt idx="960">
                  <c:v>8.7720604110746774E-11</c:v>
                </c:pt>
                <c:pt idx="961">
                  <c:v>9.5338881015013455E-11</c:v>
                </c:pt>
                <c:pt idx="962">
                  <c:v>9.8911230791610835E-11</c:v>
                </c:pt>
                <c:pt idx="963">
                  <c:v>9.4822238327274049E-11</c:v>
                </c:pt>
                <c:pt idx="964">
                  <c:v>7.8970849093959916E-11</c:v>
                </c:pt>
                <c:pt idx="965">
                  <c:v>8.3045659210017779E-11</c:v>
                </c:pt>
                <c:pt idx="966">
                  <c:v>1.097630359889008E-10</c:v>
                </c:pt>
                <c:pt idx="967">
                  <c:v>7.8335376232162331E-11</c:v>
                </c:pt>
                <c:pt idx="968">
                  <c:v>7.5855868270454666E-11</c:v>
                </c:pt>
                <c:pt idx="969">
                  <c:v>1.1560927323571196E-10</c:v>
                </c:pt>
                <c:pt idx="970">
                  <c:v>9.6949496336101078E-11</c:v>
                </c:pt>
                <c:pt idx="971">
                  <c:v>7.989157091444987E-11</c:v>
                </c:pt>
                <c:pt idx="972">
                  <c:v>1.2138073511132079E-10</c:v>
                </c:pt>
                <c:pt idx="973">
                  <c:v>6.6947987137811334E-11</c:v>
                </c:pt>
                <c:pt idx="974">
                  <c:v>1.0078768268762954E-10</c:v>
                </c:pt>
                <c:pt idx="975">
                  <c:v>9.6743640257391078E-11</c:v>
                </c:pt>
                <c:pt idx="976">
                  <c:v>9.3301287487241437E-11</c:v>
                </c:pt>
                <c:pt idx="977">
                  <c:v>6.9437719583200566E-11</c:v>
                </c:pt>
                <c:pt idx="978">
                  <c:v>1.0348327121172133E-10</c:v>
                </c:pt>
                <c:pt idx="979">
                  <c:v>9.9387211131944346E-11</c:v>
                </c:pt>
                <c:pt idx="980">
                  <c:v>1.0614672564431908E-10</c:v>
                </c:pt>
                <c:pt idx="981">
                  <c:v>6.699270158474568E-11</c:v>
                </c:pt>
                <c:pt idx="982">
                  <c:v>6.2254619319531872E-11</c:v>
                </c:pt>
                <c:pt idx="983">
                  <c:v>6.5958285390763672E-11</c:v>
                </c:pt>
                <c:pt idx="984">
                  <c:v>1.0936475230086186E-10</c:v>
                </c:pt>
                <c:pt idx="985">
                  <c:v>8.518318881999195E-11</c:v>
                </c:pt>
                <c:pt idx="986">
                  <c:v>8.1828851420608061E-11</c:v>
                </c:pt>
                <c:pt idx="987">
                  <c:v>2.4289665014702419E-10</c:v>
                </c:pt>
                <c:pt idx="988">
                  <c:v>1.1520217858707203E-10</c:v>
                </c:pt>
                <c:pt idx="989">
                  <c:v>3.7654464535604441E-11</c:v>
                </c:pt>
                <c:pt idx="990">
                  <c:v>7.856224668737533E-11</c:v>
                </c:pt>
                <c:pt idx="991">
                  <c:v>4.6496381257564526E-11</c:v>
                </c:pt>
                <c:pt idx="992">
                  <c:v>6.303954868891464E-11</c:v>
                </c:pt>
                <c:pt idx="993">
                  <c:v>1.0961951627827495E-10</c:v>
                </c:pt>
                <c:pt idx="994">
                  <c:v>5.6978738637708762E-11</c:v>
                </c:pt>
                <c:pt idx="995">
                  <c:v>7.0365037844735747E-11</c:v>
                </c:pt>
                <c:pt idx="996">
                  <c:v>9.537982606710844E-11</c:v>
                </c:pt>
                <c:pt idx="997">
                  <c:v>1.0570886330985978E-10</c:v>
                </c:pt>
                <c:pt idx="998">
                  <c:v>1.5015167822881407E-10</c:v>
                </c:pt>
                <c:pt idx="999">
                  <c:v>9.7293924794643668E-11</c:v>
                </c:pt>
                <c:pt idx="1000">
                  <c:v>1.1020598700642342E-10</c:v>
                </c:pt>
                <c:pt idx="1001">
                  <c:v>1.3030930079846142E-10</c:v>
                </c:pt>
                <c:pt idx="1002">
                  <c:v>1.8928134257389254E-10</c:v>
                </c:pt>
                <c:pt idx="1003">
                  <c:v>2.5317423514954072E-10</c:v>
                </c:pt>
                <c:pt idx="1004">
                  <c:v>1.135275306702125E-10</c:v>
                </c:pt>
                <c:pt idx="1005">
                  <c:v>8.9168570042136402E-11</c:v>
                </c:pt>
                <c:pt idx="1006">
                  <c:v>8.5626987951358444E-11</c:v>
                </c:pt>
                <c:pt idx="1007">
                  <c:v>1.2841593374281458E-10</c:v>
                </c:pt>
                <c:pt idx="1008">
                  <c:v>1.8329945422826663E-10</c:v>
                </c:pt>
                <c:pt idx="1009">
                  <c:v>1.6513921638709845E-10</c:v>
                </c:pt>
                <c:pt idx="1010">
                  <c:v>1.3132878076514751E-10</c:v>
                </c:pt>
                <c:pt idx="1011">
                  <c:v>8.8664554827258225E-11</c:v>
                </c:pt>
                <c:pt idx="1012">
                  <c:v>7.0154894079355668E-11</c:v>
                </c:pt>
                <c:pt idx="1013">
                  <c:v>1.0420110535199212E-10</c:v>
                </c:pt>
                <c:pt idx="1014">
                  <c:v>1.284150856289707E-10</c:v>
                </c:pt>
                <c:pt idx="1015">
                  <c:v>7.5430209351971867E-11</c:v>
                </c:pt>
                <c:pt idx="1016">
                  <c:v>1.1884916238260162E-10</c:v>
                </c:pt>
                <c:pt idx="1017">
                  <c:v>7.4457045824999131E-11</c:v>
                </c:pt>
                <c:pt idx="1018">
                  <c:v>9.8861945953347059E-11</c:v>
                </c:pt>
                <c:pt idx="1019">
                  <c:v>1.3466681553160552E-10</c:v>
                </c:pt>
                <c:pt idx="1020">
                  <c:v>2.0936185152671928E-10</c:v>
                </c:pt>
                <c:pt idx="1021">
                  <c:v>1.3068567487868045E-10</c:v>
                </c:pt>
                <c:pt idx="1022">
                  <c:v>8.8048918406106588E-11</c:v>
                </c:pt>
                <c:pt idx="1023">
                  <c:v>5.8508217733675572E-11</c:v>
                </c:pt>
                <c:pt idx="1024">
                  <c:v>8.6201867790232647E-11</c:v>
                </c:pt>
                <c:pt idx="1025">
                  <c:v>8.2973192593205539E-11</c:v>
                </c:pt>
                <c:pt idx="1026">
                  <c:v>8.6992639721747894E-11</c:v>
                </c:pt>
                <c:pt idx="1027">
                  <c:v>1.002813587184358E-10</c:v>
                </c:pt>
                <c:pt idx="1028">
                  <c:v>1.1048251923938636E-10</c:v>
                </c:pt>
                <c:pt idx="1029">
                  <c:v>1.1285054734716513E-10</c:v>
                </c:pt>
                <c:pt idx="1030">
                  <c:v>1.3740952149184107E-10</c:v>
                </c:pt>
                <c:pt idx="1031">
                  <c:v>1.7448335786139231E-10</c:v>
                </c:pt>
                <c:pt idx="1032">
                  <c:v>1.2013900219812733E-10</c:v>
                </c:pt>
                <c:pt idx="1033">
                  <c:v>1.6382803237298209E-10</c:v>
                </c:pt>
                <c:pt idx="1034">
                  <c:v>2.0432009738534457E-10</c:v>
                </c:pt>
                <c:pt idx="1035">
                  <c:v>1.4160349160404478E-10</c:v>
                </c:pt>
                <c:pt idx="1036">
                  <c:v>1.2980443746973935E-10</c:v>
                </c:pt>
                <c:pt idx="1037">
                  <c:v>8.9073345703585904E-11</c:v>
                </c:pt>
                <c:pt idx="1038">
                  <c:v>5.6062163151626277E-11</c:v>
                </c:pt>
                <c:pt idx="1039">
                  <c:v>1.0286706938134043E-10</c:v>
                </c:pt>
                <c:pt idx="1040">
                  <c:v>7.2576070655101664E-11</c:v>
                </c:pt>
                <c:pt idx="1041">
                  <c:v>8.7038390752291549E-11</c:v>
                </c:pt>
                <c:pt idx="1042">
                  <c:v>1.2273592681082003E-10</c:v>
                </c:pt>
                <c:pt idx="1043">
                  <c:v>8.1457000614223076E-11</c:v>
                </c:pt>
                <c:pt idx="1044">
                  <c:v>6.6754334475092758E-11</c:v>
                </c:pt>
                <c:pt idx="1045">
                  <c:v>9.8309870953609647E-11</c:v>
                </c:pt>
                <c:pt idx="1046">
                  <c:v>4.8781718264797363E-11</c:v>
                </c:pt>
                <c:pt idx="1047">
                  <c:v>5.5705389924837098E-11</c:v>
                </c:pt>
                <c:pt idx="1048">
                  <c:v>1.1370690674979551E-10</c:v>
                </c:pt>
                <c:pt idx="1049">
                  <c:v>7.5003419614956081E-11</c:v>
                </c:pt>
                <c:pt idx="1050">
                  <c:v>6.0408840874461019E-11</c:v>
                </c:pt>
                <c:pt idx="1051">
                  <c:v>1.1973855110796844E-10</c:v>
                </c:pt>
                <c:pt idx="1052">
                  <c:v>7.5409619032353562E-11</c:v>
                </c:pt>
                <c:pt idx="1053">
                  <c:v>1.1339324597714682E-10</c:v>
                </c:pt>
                <c:pt idx="1054">
                  <c:v>9.7913377728130018E-11</c:v>
                </c:pt>
                <c:pt idx="1055">
                  <c:v>1.4415541906516616E-10</c:v>
                </c:pt>
                <c:pt idx="1056">
                  <c:v>9.5126381377822458E-11</c:v>
                </c:pt>
                <c:pt idx="1057">
                  <c:v>1.210816807438357E-10</c:v>
                </c:pt>
                <c:pt idx="1058">
                  <c:v>9.8785474354457013E-11</c:v>
                </c:pt>
                <c:pt idx="1059">
                  <c:v>1.4543281987757374E-10</c:v>
                </c:pt>
                <c:pt idx="1060">
                  <c:v>1.3082886476721867E-10</c:v>
                </c:pt>
                <c:pt idx="1061">
                  <c:v>1.26539858786282E-10</c:v>
                </c:pt>
                <c:pt idx="1062">
                  <c:v>7.350447261767448E-11</c:v>
                </c:pt>
                <c:pt idx="1063">
                  <c:v>5.1567772266352263E-11</c:v>
                </c:pt>
                <c:pt idx="1064">
                  <c:v>7.0053827178739706E-11</c:v>
                </c:pt>
                <c:pt idx="1065">
                  <c:v>1.4076668593737124E-10</c:v>
                </c:pt>
                <c:pt idx="1066">
                  <c:v>1.1182654410657052E-10</c:v>
                </c:pt>
                <c:pt idx="1067">
                  <c:v>7.3441759310111609E-11</c:v>
                </c:pt>
                <c:pt idx="1068">
                  <c:v>1.4004696709966959E-10</c:v>
                </c:pt>
                <c:pt idx="1069">
                  <c:v>8.6461908920526646E-11</c:v>
                </c:pt>
                <c:pt idx="1070">
                  <c:v>7.8960765962630365E-11</c:v>
                </c:pt>
                <c:pt idx="1071">
                  <c:v>1.1742739374572433E-10</c:v>
                </c:pt>
                <c:pt idx="1072">
                  <c:v>1.6836327407541994E-10</c:v>
                </c:pt>
                <c:pt idx="1073">
                  <c:v>1.5790207242410095E-10</c:v>
                </c:pt>
                <c:pt idx="1074">
                  <c:v>8.3131224474123445E-11</c:v>
                </c:pt>
                <c:pt idx="1075">
                  <c:v>1.2694417350617418E-10</c:v>
                </c:pt>
                <c:pt idx="1076">
                  <c:v>7.3835284137115286E-11</c:v>
                </c:pt>
                <c:pt idx="1077">
                  <c:v>1.2453095977715547E-10</c:v>
                </c:pt>
                <c:pt idx="1078">
                  <c:v>8.5594476920378261E-11</c:v>
                </c:pt>
                <c:pt idx="1079">
                  <c:v>1.0685697387739343E-10</c:v>
                </c:pt>
                <c:pt idx="1080">
                  <c:v>1.0731165713653485E-10</c:v>
                </c:pt>
                <c:pt idx="1081">
                  <c:v>8.9596961771893944E-11</c:v>
                </c:pt>
                <c:pt idx="1082">
                  <c:v>1.2137687148158753E-10</c:v>
                </c:pt>
                <c:pt idx="1083">
                  <c:v>1.3801597001298003E-10</c:v>
                </c:pt>
                <c:pt idx="1084">
                  <c:v>1.3479737794728248E-10</c:v>
                </c:pt>
                <c:pt idx="1085">
                  <c:v>1.6386082610857691E-10</c:v>
                </c:pt>
                <c:pt idx="1086">
                  <c:v>1.5409799909636887E-10</c:v>
                </c:pt>
                <c:pt idx="1087">
                  <c:v>1.297711254423138E-10</c:v>
                </c:pt>
                <c:pt idx="1088">
                  <c:v>1.1513583723691007E-10</c:v>
                </c:pt>
                <c:pt idx="1089">
                  <c:v>1.121704542732824E-10</c:v>
                </c:pt>
                <c:pt idx="1090">
                  <c:v>1.4232660289712194E-10</c:v>
                </c:pt>
                <c:pt idx="1091">
                  <c:v>1.2113699661395269E-10</c:v>
                </c:pt>
                <c:pt idx="1092">
                  <c:v>2.2404364464163903E-10</c:v>
                </c:pt>
                <c:pt idx="1093">
                  <c:v>1.1913445845869249E-10</c:v>
                </c:pt>
                <c:pt idx="1094">
                  <c:v>9.466797584121785E-11</c:v>
                </c:pt>
                <c:pt idx="1095">
                  <c:v>1.5277739159502378E-10</c:v>
                </c:pt>
                <c:pt idx="1096">
                  <c:v>1.8648223704248002E-10</c:v>
                </c:pt>
                <c:pt idx="1097">
                  <c:v>1.5685799715571876E-10</c:v>
                </c:pt>
                <c:pt idx="1098">
                  <c:v>1.5505217429655443E-10</c:v>
                </c:pt>
                <c:pt idx="1099">
                  <c:v>7.9016223185017426E-11</c:v>
                </c:pt>
                <c:pt idx="1100">
                  <c:v>1.527497807774383E-10</c:v>
                </c:pt>
                <c:pt idx="1101">
                  <c:v>1.0430155972595049E-10</c:v>
                </c:pt>
                <c:pt idx="1102">
                  <c:v>1.0486178604218807E-10</c:v>
                </c:pt>
                <c:pt idx="1103">
                  <c:v>1.307880139500697E-10</c:v>
                </c:pt>
                <c:pt idx="1104">
                  <c:v>1.1680794081223796E-10</c:v>
                </c:pt>
                <c:pt idx="1105">
                  <c:v>7.0194142903695845E-11</c:v>
                </c:pt>
                <c:pt idx="1106">
                  <c:v>1.3245272008786975E-10</c:v>
                </c:pt>
                <c:pt idx="1107">
                  <c:v>8.4384689628935711E-11</c:v>
                </c:pt>
                <c:pt idx="1108">
                  <c:v>1.3428879234109724E-10</c:v>
                </c:pt>
                <c:pt idx="1109">
                  <c:v>1.7016886134744266E-10</c:v>
                </c:pt>
                <c:pt idx="1110">
                  <c:v>8.0344228123890371E-11</c:v>
                </c:pt>
                <c:pt idx="1111">
                  <c:v>1.9925049683909381E-10</c:v>
                </c:pt>
                <c:pt idx="1112">
                  <c:v>2.596945815558544E-10</c:v>
                </c:pt>
                <c:pt idx="1113">
                  <c:v>1.2247282304716369E-10</c:v>
                </c:pt>
                <c:pt idx="1114">
                  <c:v>1.1708555674626087E-10</c:v>
                </c:pt>
                <c:pt idx="1115">
                  <c:v>1.2310542174541646E-10</c:v>
                </c:pt>
                <c:pt idx="1116">
                  <c:v>1.4649578923788645E-10</c:v>
                </c:pt>
                <c:pt idx="1117">
                  <c:v>1.7253717215976159E-10</c:v>
                </c:pt>
                <c:pt idx="1118">
                  <c:v>1.1012240067469465E-10</c:v>
                </c:pt>
                <c:pt idx="1119">
                  <c:v>1.1262589141139615E-10</c:v>
                </c:pt>
                <c:pt idx="1120">
                  <c:v>8.9468519640863925E-11</c:v>
                </c:pt>
                <c:pt idx="1121">
                  <c:v>1.3079847402088542E-10</c:v>
                </c:pt>
                <c:pt idx="1122">
                  <c:v>1.4894132552814225E-10</c:v>
                </c:pt>
                <c:pt idx="1123">
                  <c:v>2.1418648852227184E-10</c:v>
                </c:pt>
                <c:pt idx="1124">
                  <c:v>2.5280587103347732E-10</c:v>
                </c:pt>
                <c:pt idx="1125">
                  <c:v>3.5216483941095797E-10</c:v>
                </c:pt>
                <c:pt idx="1126">
                  <c:v>1.7472179882666953E-10</c:v>
                </c:pt>
                <c:pt idx="1127">
                  <c:v>1.7586103634406945E-10</c:v>
                </c:pt>
                <c:pt idx="1128">
                  <c:v>1.820329415729832E-10</c:v>
                </c:pt>
                <c:pt idx="1129">
                  <c:v>2.322098090446296E-10</c:v>
                </c:pt>
                <c:pt idx="1130">
                  <c:v>1.8612875883354114E-10</c:v>
                </c:pt>
                <c:pt idx="1131">
                  <c:v>1.4201595764036262E-10</c:v>
                </c:pt>
                <c:pt idx="1132">
                  <c:v>1.2375710300526835E-10</c:v>
                </c:pt>
                <c:pt idx="1133">
                  <c:v>2.7273079821204626E-10</c:v>
                </c:pt>
                <c:pt idx="1134">
                  <c:v>2.3420781797524836E-10</c:v>
                </c:pt>
                <c:pt idx="1135">
                  <c:v>2.5889938058537668E-10</c:v>
                </c:pt>
                <c:pt idx="1136">
                  <c:v>1.6505294436149344E-10</c:v>
                </c:pt>
                <c:pt idx="1137">
                  <c:v>1.9453455976894578E-10</c:v>
                </c:pt>
                <c:pt idx="1138">
                  <c:v>1.8340485593301827E-10</c:v>
                </c:pt>
                <c:pt idx="1139">
                  <c:v>1.8742260683387284E-10</c:v>
                </c:pt>
                <c:pt idx="1140">
                  <c:v>1.6229996680011076E-10</c:v>
                </c:pt>
                <c:pt idx="1141">
                  <c:v>1.5817134857195508E-10</c:v>
                </c:pt>
                <c:pt idx="1142">
                  <c:v>3.6363263026166318E-10</c:v>
                </c:pt>
                <c:pt idx="1143">
                  <c:v>3.0045705353445508E-10</c:v>
                </c:pt>
                <c:pt idx="1144">
                  <c:v>1.7273242681531129E-10</c:v>
                </c:pt>
                <c:pt idx="1145">
                  <c:v>3.0566428411174851E-10</c:v>
                </c:pt>
                <c:pt idx="1146">
                  <c:v>1.8785095144623182E-10</c:v>
                </c:pt>
                <c:pt idx="1147">
                  <c:v>3.1268515904261881E-10</c:v>
                </c:pt>
                <c:pt idx="1148">
                  <c:v>2.1023993206750094E-10</c:v>
                </c:pt>
                <c:pt idx="1149">
                  <c:v>2.1475001305901343E-10</c:v>
                </c:pt>
                <c:pt idx="1150">
                  <c:v>4.3708989120826279E-10</c:v>
                </c:pt>
                <c:pt idx="1151">
                  <c:v>2.5512258825314246E-10</c:v>
                </c:pt>
                <c:pt idx="1152">
                  <c:v>2.5957344262740623E-10</c:v>
                </c:pt>
                <c:pt idx="1153">
                  <c:v>3.2021721103867905E-10</c:v>
                </c:pt>
                <c:pt idx="1154">
                  <c:v>2.3894123561425375E-10</c:v>
                </c:pt>
                <c:pt idx="1155">
                  <c:v>2.5632865326719629E-10</c:v>
                </c:pt>
                <c:pt idx="1156">
                  <c:v>2.4412660370120033E-10</c:v>
                </c:pt>
                <c:pt idx="1157">
                  <c:v>3.0410036216991996E-10</c:v>
                </c:pt>
                <c:pt idx="1158">
                  <c:v>1.9046252958156116E-10</c:v>
                </c:pt>
                <c:pt idx="1159">
                  <c:v>2.6058825796791366E-10</c:v>
                </c:pt>
                <c:pt idx="1160">
                  <c:v>1.3366132944345527E-10</c:v>
                </c:pt>
                <c:pt idx="1161">
                  <c:v>1.3587674417531812E-10</c:v>
                </c:pt>
                <c:pt idx="1162">
                  <c:v>1.8820673520683258E-10</c:v>
                </c:pt>
                <c:pt idx="1163">
                  <c:v>1.0528056581497377E-10</c:v>
                </c:pt>
                <c:pt idx="1164">
                  <c:v>2.8420149093359335E-10</c:v>
                </c:pt>
                <c:pt idx="1165">
                  <c:v>5.7357088833536555E-10</c:v>
                </c:pt>
                <c:pt idx="1166">
                  <c:v>4.3072199146282395E-10</c:v>
                </c:pt>
                <c:pt idx="1167">
                  <c:v>2.2482052040251981E-10</c:v>
                </c:pt>
                <c:pt idx="1168">
                  <c:v>2.3843285121908204E-10</c:v>
                </c:pt>
                <c:pt idx="1169">
                  <c:v>2.4990463270636289E-10</c:v>
                </c:pt>
                <c:pt idx="1170">
                  <c:v>2.5772192317841678E-10</c:v>
                </c:pt>
                <c:pt idx="1171">
                  <c:v>1.2427167252583384E-10</c:v>
                </c:pt>
                <c:pt idx="1172">
                  <c:v>9.8240891027044482E-11</c:v>
                </c:pt>
                <c:pt idx="1173">
                  <c:v>1.5818873490586646E-10</c:v>
                </c:pt>
                <c:pt idx="1174">
                  <c:v>2.0803478893663626E-10</c:v>
                </c:pt>
                <c:pt idx="1175">
                  <c:v>1.845981521218663E-10</c:v>
                </c:pt>
                <c:pt idx="1176">
                  <c:v>2.1967972193715554E-10</c:v>
                </c:pt>
                <c:pt idx="1177">
                  <c:v>1.9690649862385634E-10</c:v>
                </c:pt>
                <c:pt idx="1178">
                  <c:v>2.5888990998067487E-10</c:v>
                </c:pt>
                <c:pt idx="1179">
                  <c:v>2.9949510395733001E-10</c:v>
                </c:pt>
                <c:pt idx="1180">
                  <c:v>3.1154199580595287E-10</c:v>
                </c:pt>
                <c:pt idx="1181">
                  <c:v>3.0493514178681812E-10</c:v>
                </c:pt>
                <c:pt idx="1182">
                  <c:v>2.8573629429981723E-10</c:v>
                </c:pt>
                <c:pt idx="1183">
                  <c:v>1.6715782158806839E-10</c:v>
                </c:pt>
                <c:pt idx="1184">
                  <c:v>1.2925269229201507E-10</c:v>
                </c:pt>
                <c:pt idx="1185">
                  <c:v>1.4196841614725965E-10</c:v>
                </c:pt>
                <c:pt idx="1186">
                  <c:v>1.0494306361960131E-10</c:v>
                </c:pt>
                <c:pt idx="1187">
                  <c:v>1.4749302977466497E-10</c:v>
                </c:pt>
                <c:pt idx="1188">
                  <c:v>2.7074140582147802E-10</c:v>
                </c:pt>
                <c:pt idx="1189">
                  <c:v>1.6617688368421571E-10</c:v>
                </c:pt>
                <c:pt idx="1190">
                  <c:v>2.1233632815563702E-10</c:v>
                </c:pt>
                <c:pt idx="1191">
                  <c:v>2.7652577787456272E-10</c:v>
                </c:pt>
                <c:pt idx="1192">
                  <c:v>2.3837474267902133E-10</c:v>
                </c:pt>
                <c:pt idx="1193">
                  <c:v>1.5752456752542339E-10</c:v>
                </c:pt>
                <c:pt idx="1194">
                  <c:v>1.6945616300770818E-10</c:v>
                </c:pt>
                <c:pt idx="1195">
                  <c:v>2.6166507985449215E-10</c:v>
                </c:pt>
                <c:pt idx="1196">
                  <c:v>1.5835251511402293E-10</c:v>
                </c:pt>
                <c:pt idx="1197">
                  <c:v>1.8146182709969596E-10</c:v>
                </c:pt>
                <c:pt idx="1198">
                  <c:v>1.701142522388995E-10</c:v>
                </c:pt>
                <c:pt idx="1199">
                  <c:v>1.9820613886609697E-10</c:v>
                </c:pt>
                <c:pt idx="1200">
                  <c:v>2.0345822524261721E-10</c:v>
                </c:pt>
                <c:pt idx="1201">
                  <c:v>2.4475788311117704E-10</c:v>
                </c:pt>
                <c:pt idx="1202">
                  <c:v>2.4941162516565995E-10</c:v>
                </c:pt>
                <c:pt idx="1203">
                  <c:v>2.1856949378835445E-10</c:v>
                </c:pt>
                <c:pt idx="1204">
                  <c:v>2.0958094760499271E-10</c:v>
                </c:pt>
                <c:pt idx="1205">
                  <c:v>3.2003736378481275E-10</c:v>
                </c:pt>
                <c:pt idx="1206">
                  <c:v>1.6518025567406495E-10</c:v>
                </c:pt>
                <c:pt idx="1207">
                  <c:v>2.7899416612142833E-10</c:v>
                </c:pt>
                <c:pt idx="1208">
                  <c:v>2.0137417392280217E-10</c:v>
                </c:pt>
                <c:pt idx="1209">
                  <c:v>1.1406141833966767E-10</c:v>
                </c:pt>
                <c:pt idx="1210">
                  <c:v>3.0970441579478072E-10</c:v>
                </c:pt>
                <c:pt idx="1211">
                  <c:v>2.0847359361981096E-10</c:v>
                </c:pt>
                <c:pt idx="1212">
                  <c:v>1.2880639593644097E-10</c:v>
                </c:pt>
                <c:pt idx="1213">
                  <c:v>2.5257188584535109E-10</c:v>
                </c:pt>
                <c:pt idx="1214">
                  <c:v>2.4518782971635228E-10</c:v>
                </c:pt>
                <c:pt idx="1215">
                  <c:v>2.7134436765229541E-10</c:v>
                </c:pt>
                <c:pt idx="1216">
                  <c:v>2.3577263514831928E-10</c:v>
                </c:pt>
                <c:pt idx="1217">
                  <c:v>3.2439761132923162E-10</c:v>
                </c:pt>
                <c:pt idx="1218">
                  <c:v>3.2001276848311666E-10</c:v>
                </c:pt>
                <c:pt idx="1219">
                  <c:v>2.5229794507139287E-10</c:v>
                </c:pt>
                <c:pt idx="1220">
                  <c:v>3.0722599153405857E-10</c:v>
                </c:pt>
                <c:pt idx="1221">
                  <c:v>1.77048195500064E-10</c:v>
                </c:pt>
                <c:pt idx="1222">
                  <c:v>1.4707943291988862E-10</c:v>
                </c:pt>
                <c:pt idx="1223">
                  <c:v>9.7296846075661491E-11</c:v>
                </c:pt>
                <c:pt idx="1224">
                  <c:v>1.2954953213998168E-10</c:v>
                </c:pt>
                <c:pt idx="1225">
                  <c:v>1.0096814246827256E-10</c:v>
                </c:pt>
                <c:pt idx="1226">
                  <c:v>1.856074547223513E-10</c:v>
                </c:pt>
                <c:pt idx="1227">
                  <c:v>1.8516261900732332E-10</c:v>
                </c:pt>
                <c:pt idx="1228">
                  <c:v>2.0644155994953447E-10</c:v>
                </c:pt>
                <c:pt idx="1229">
                  <c:v>1.9810285744599232E-10</c:v>
                </c:pt>
                <c:pt idx="1230">
                  <c:v>2.4434961052668007E-10</c:v>
                </c:pt>
                <c:pt idx="1231">
                  <c:v>2.6127904669982823E-10</c:v>
                </c:pt>
                <c:pt idx="1232">
                  <c:v>3.4491555855963294E-10</c:v>
                </c:pt>
                <c:pt idx="1233">
                  <c:v>2.0301376646714991E-10</c:v>
                </c:pt>
                <c:pt idx="1234">
                  <c:v>1.0596800920891133E-10</c:v>
                </c:pt>
                <c:pt idx="1235">
                  <c:v>1.3260227083034881E-10</c:v>
                </c:pt>
                <c:pt idx="1236">
                  <c:v>5.4142411562672798E-10</c:v>
                </c:pt>
                <c:pt idx="1237">
                  <c:v>2.7699713054339977E-10</c:v>
                </c:pt>
                <c:pt idx="1238">
                  <c:v>4.0385798934403986E-10</c:v>
                </c:pt>
                <c:pt idx="1239">
                  <c:v>3.9684322481077116E-10</c:v>
                </c:pt>
                <c:pt idx="1240">
                  <c:v>2.8625831949059852E-10</c:v>
                </c:pt>
                <c:pt idx="1241">
                  <c:v>2.7315681795120309E-10</c:v>
                </c:pt>
                <c:pt idx="1242">
                  <c:v>3.4853447639131015E-10</c:v>
                </c:pt>
                <c:pt idx="1243">
                  <c:v>2.5678579296620496E-10</c:v>
                </c:pt>
                <c:pt idx="1244">
                  <c:v>1.819387703667521E-10</c:v>
                </c:pt>
                <c:pt idx="1245">
                  <c:v>3.5074452875235292E-10</c:v>
                </c:pt>
                <c:pt idx="1246">
                  <c:v>2.9900366300730101E-10</c:v>
                </c:pt>
                <c:pt idx="1247">
                  <c:v>2.4152447571308029E-10</c:v>
                </c:pt>
                <c:pt idx="1248">
                  <c:v>3.9240115280926409E-10</c:v>
                </c:pt>
                <c:pt idx="1249">
                  <c:v>2.0733402577629165E-10</c:v>
                </c:pt>
                <c:pt idx="1250">
                  <c:v>3.6864732133025663E-10</c:v>
                </c:pt>
                <c:pt idx="1251">
                  <c:v>2.4610339306202706E-10</c:v>
                </c:pt>
                <c:pt idx="1252">
                  <c:v>4.2178490991744822E-10</c:v>
                </c:pt>
                <c:pt idx="1253">
                  <c:v>1.9702200860856764E-10</c:v>
                </c:pt>
                <c:pt idx="1254">
                  <c:v>3.9153578604637362E-10</c:v>
                </c:pt>
                <c:pt idx="1255">
                  <c:v>2.3601951149329553E-10</c:v>
                </c:pt>
                <c:pt idx="1256">
                  <c:v>2.1215764421363077E-10</c:v>
                </c:pt>
                <c:pt idx="1257">
                  <c:v>2.5676274532877904E-10</c:v>
                </c:pt>
                <c:pt idx="1258">
                  <c:v>2.5373144082346809E-10</c:v>
                </c:pt>
                <c:pt idx="1259">
                  <c:v>3.2977964146590293E-10</c:v>
                </c:pt>
                <c:pt idx="1260">
                  <c:v>5.4596179931180527E-10</c:v>
                </c:pt>
                <c:pt idx="1261">
                  <c:v>3.9684250457210153E-10</c:v>
                </c:pt>
                <c:pt idx="1262">
                  <c:v>2.3600834779384286E-10</c:v>
                </c:pt>
                <c:pt idx="1263">
                  <c:v>2.691589531498542E-10</c:v>
                </c:pt>
                <c:pt idx="1264">
                  <c:v>3.0592731734872158E-10</c:v>
                </c:pt>
                <c:pt idx="1265">
                  <c:v>3.2094393351345385E-10</c:v>
                </c:pt>
                <c:pt idx="1266">
                  <c:v>1.6918028249429292E-10</c:v>
                </c:pt>
                <c:pt idx="1267">
                  <c:v>2.244179069856404E-10</c:v>
                </c:pt>
                <c:pt idx="1268">
                  <c:v>2.8044545323905585E-10</c:v>
                </c:pt>
                <c:pt idx="1269">
                  <c:v>1.9461821204511551E-10</c:v>
                </c:pt>
                <c:pt idx="1270">
                  <c:v>3.1286933777621579E-10</c:v>
                </c:pt>
                <c:pt idx="1271">
                  <c:v>2.6727895015962105E-10</c:v>
                </c:pt>
                <c:pt idx="1272">
                  <c:v>3.0280022110021026E-10</c:v>
                </c:pt>
                <c:pt idx="1273">
                  <c:v>2.3023491460957028E-10</c:v>
                </c:pt>
                <c:pt idx="1274">
                  <c:v>2.0061834035104149E-10</c:v>
                </c:pt>
                <c:pt idx="1275">
                  <c:v>2.1838968937152717E-10</c:v>
                </c:pt>
                <c:pt idx="1276">
                  <c:v>4.0234584825491705E-10</c:v>
                </c:pt>
                <c:pt idx="1277">
                  <c:v>3.1815805033520477E-10</c:v>
                </c:pt>
                <c:pt idx="1278">
                  <c:v>1.3065993772896721E-10</c:v>
                </c:pt>
                <c:pt idx="1279">
                  <c:v>2.940385176711701E-10</c:v>
                </c:pt>
                <c:pt idx="1280">
                  <c:v>2.5195083076978304E-10</c:v>
                </c:pt>
                <c:pt idx="1281">
                  <c:v>4.6993286505374388E-10</c:v>
                </c:pt>
                <c:pt idx="1282">
                  <c:v>1.8090828888867908E-10</c:v>
                </c:pt>
                <c:pt idx="1283">
                  <c:v>3.227562340685995E-10</c:v>
                </c:pt>
                <c:pt idx="1284">
                  <c:v>4.5006003965176324E-10</c:v>
                </c:pt>
                <c:pt idx="1285">
                  <c:v>2.9243256549515108E-10</c:v>
                </c:pt>
                <c:pt idx="1286">
                  <c:v>1.2484707147742454E-10</c:v>
                </c:pt>
                <c:pt idx="1287">
                  <c:v>1.5261587342622019E-10</c:v>
                </c:pt>
                <c:pt idx="1288">
                  <c:v>2.1443179781641325E-10</c:v>
                </c:pt>
                <c:pt idx="1289">
                  <c:v>2.5117027211041943E-10</c:v>
                </c:pt>
                <c:pt idx="1290">
                  <c:v>4.5349215697735415E-10</c:v>
                </c:pt>
                <c:pt idx="1291">
                  <c:v>2.937646469165861E-10</c:v>
                </c:pt>
                <c:pt idx="1292">
                  <c:v>2.1096690963128286E-10</c:v>
                </c:pt>
                <c:pt idx="1293">
                  <c:v>3.5960832601298931E-10</c:v>
                </c:pt>
                <c:pt idx="1294">
                  <c:v>5.3664641240461056E-10</c:v>
                </c:pt>
                <c:pt idx="1295">
                  <c:v>6.4023095796498009E-10</c:v>
                </c:pt>
                <c:pt idx="1296">
                  <c:v>6.9989570950540405E-10</c:v>
                </c:pt>
                <c:pt idx="1297">
                  <c:v>3.6293744920860984E-10</c:v>
                </c:pt>
                <c:pt idx="1298">
                  <c:v>3.5052683661414354E-10</c:v>
                </c:pt>
                <c:pt idx="1299">
                  <c:v>4.4237617339343136E-10</c:v>
                </c:pt>
                <c:pt idx="1300">
                  <c:v>4.6243752126742984E-10</c:v>
                </c:pt>
                <c:pt idx="1301">
                  <c:v>6.9590108577806823E-10</c:v>
                </c:pt>
                <c:pt idx="1302">
                  <c:v>5.5307757731866591E-10</c:v>
                </c:pt>
                <c:pt idx="1303">
                  <c:v>6.3358999730180837E-10</c:v>
                </c:pt>
                <c:pt idx="1304">
                  <c:v>7.6681956654815441E-10</c:v>
                </c:pt>
                <c:pt idx="1305">
                  <c:v>7.3620042006003513E-10</c:v>
                </c:pt>
                <c:pt idx="1306">
                  <c:v>5.0044775699425821E-10</c:v>
                </c:pt>
                <c:pt idx="1307">
                  <c:v>4.8594953261272321E-10</c:v>
                </c:pt>
                <c:pt idx="1308">
                  <c:v>1.0269431255737167E-9</c:v>
                </c:pt>
                <c:pt idx="1309">
                  <c:v>8.2527719807653532E-10</c:v>
                </c:pt>
                <c:pt idx="1310">
                  <c:v>3.4101428437082182E-10</c:v>
                </c:pt>
                <c:pt idx="1311">
                  <c:v>4.7360590221460033E-10</c:v>
                </c:pt>
                <c:pt idx="1312">
                  <c:v>4.5329697229760574E-10</c:v>
                </c:pt>
                <c:pt idx="1313">
                  <c:v>7.4630158735661267E-10</c:v>
                </c:pt>
                <c:pt idx="1314">
                  <c:v>5.213721308554338E-10</c:v>
                </c:pt>
                <c:pt idx="1315">
                  <c:v>9.2596818477725881E-10</c:v>
                </c:pt>
                <c:pt idx="1316">
                  <c:v>1.0035353687765497E-9</c:v>
                </c:pt>
                <c:pt idx="1317">
                  <c:v>7.6190177690450982E-10</c:v>
                </c:pt>
                <c:pt idx="1318">
                  <c:v>1.527778010854129E-9</c:v>
                </c:pt>
                <c:pt idx="1319">
                  <c:v>7.0618051214595739E-10</c:v>
                </c:pt>
                <c:pt idx="1320">
                  <c:v>5.425035733344056E-10</c:v>
                </c:pt>
                <c:pt idx="1321">
                  <c:v>8.5328367878628536E-10</c:v>
                </c:pt>
                <c:pt idx="1322">
                  <c:v>1.1490340237182722E-9</c:v>
                </c:pt>
                <c:pt idx="1323">
                  <c:v>1.4474773549134099E-9</c:v>
                </c:pt>
                <c:pt idx="1324">
                  <c:v>3.1540841520097284E-9</c:v>
                </c:pt>
                <c:pt idx="1325">
                  <c:v>1.2032920816214871E-9</c:v>
                </c:pt>
                <c:pt idx="1326">
                  <c:v>7.200856379564944E-10</c:v>
                </c:pt>
                <c:pt idx="1327">
                  <c:v>1.0323855667006802E-9</c:v>
                </c:pt>
                <c:pt idx="1328">
                  <c:v>1.3194333540662283E-9</c:v>
                </c:pt>
                <c:pt idx="1329">
                  <c:v>6.5225424941399631E-10</c:v>
                </c:pt>
                <c:pt idx="1330">
                  <c:v>6.8405004034993855E-10</c:v>
                </c:pt>
                <c:pt idx="1331">
                  <c:v>1.0871655243404487E-9</c:v>
                </c:pt>
                <c:pt idx="1332">
                  <c:v>4.8476257928342761E-10</c:v>
                </c:pt>
                <c:pt idx="1333">
                  <c:v>8.642815432282515E-10</c:v>
                </c:pt>
                <c:pt idx="1334">
                  <c:v>1.8625654643348414E-9</c:v>
                </c:pt>
                <c:pt idx="1335">
                  <c:v>8.1347726662634832E-10</c:v>
                </c:pt>
                <c:pt idx="1336">
                  <c:v>1.5179547139091847E-9</c:v>
                </c:pt>
                <c:pt idx="1337">
                  <c:v>1.3645555655356599E-9</c:v>
                </c:pt>
                <c:pt idx="1338">
                  <c:v>9.409151866500039E-10</c:v>
                </c:pt>
                <c:pt idx="1339">
                  <c:v>7.2049306406385413E-10</c:v>
                </c:pt>
                <c:pt idx="1340">
                  <c:v>7.5734351388498053E-10</c:v>
                </c:pt>
                <c:pt idx="1341">
                  <c:v>2.5319288511655153E-9</c:v>
                </c:pt>
                <c:pt idx="1342">
                  <c:v>2.1305497565450118E-9</c:v>
                </c:pt>
                <c:pt idx="1343">
                  <c:v>9.5432713907409707E-10</c:v>
                </c:pt>
                <c:pt idx="1344">
                  <c:v>4.0885338634114785E-9</c:v>
                </c:pt>
                <c:pt idx="1345">
                  <c:v>3.0476981136980187E-9</c:v>
                </c:pt>
                <c:pt idx="1346">
                  <c:v>1.3450487760594052E-9</c:v>
                </c:pt>
                <c:pt idx="1347">
                  <c:v>2.0567118219360678E-9</c:v>
                </c:pt>
                <c:pt idx="1348">
                  <c:v>3.3178280607804593E-9</c:v>
                </c:pt>
                <c:pt idx="1349">
                  <c:v>1.8233743837159804E-9</c:v>
                </c:pt>
                <c:pt idx="1350">
                  <c:v>1.2901672245473268E-8</c:v>
                </c:pt>
                <c:pt idx="1351">
                  <c:v>9.7153503321596908E-9</c:v>
                </c:pt>
                <c:pt idx="1352">
                  <c:v>6.1374802258821512E-9</c:v>
                </c:pt>
                <c:pt idx="1353">
                  <c:v>3.4974338925028746E-9</c:v>
                </c:pt>
                <c:pt idx="1354">
                  <c:v>3.5993520153132578E-9</c:v>
                </c:pt>
                <c:pt idx="1355">
                  <c:v>4.8931867071291176E-9</c:v>
                </c:pt>
                <c:pt idx="1356">
                  <c:v>4.5294044219839844E-9</c:v>
                </c:pt>
                <c:pt idx="1357">
                  <c:v>2.086929411516871E-9</c:v>
                </c:pt>
                <c:pt idx="1358">
                  <c:v>1.9962600882143657E-9</c:v>
                </c:pt>
                <c:pt idx="1359">
                  <c:v>1.3198260650101089E-9</c:v>
                </c:pt>
                <c:pt idx="1360">
                  <c:v>1.9420494234881224E-9</c:v>
                </c:pt>
                <c:pt idx="1361">
                  <c:v>3.3504718130502714E-9</c:v>
                </c:pt>
                <c:pt idx="1362">
                  <c:v>4.4727918645441815E-9</c:v>
                </c:pt>
                <c:pt idx="1363">
                  <c:v>6.4556004533306072E-9</c:v>
                </c:pt>
                <c:pt idx="1364">
                  <c:v>7.6991826543956472E-9</c:v>
                </c:pt>
                <c:pt idx="1365">
                  <c:v>4.3933980357709991E-9</c:v>
                </c:pt>
                <c:pt idx="1366">
                  <c:v>2.435561080546027E-9</c:v>
                </c:pt>
                <c:pt idx="1367">
                  <c:v>3.5256825134851621E-9</c:v>
                </c:pt>
                <c:pt idx="1368">
                  <c:v>3.0072203759139064E-9</c:v>
                </c:pt>
                <c:pt idx="1369">
                  <c:v>1.9970215979594342E-9</c:v>
                </c:pt>
                <c:pt idx="1370">
                  <c:v>1.9850738043676894E-9</c:v>
                </c:pt>
                <c:pt idx="1371">
                  <c:v>3.3351459695892987E-9</c:v>
                </c:pt>
                <c:pt idx="1372">
                  <c:v>5.5584132163463919E-9</c:v>
                </c:pt>
                <c:pt idx="1373">
                  <c:v>1.7873308578720788E-8</c:v>
                </c:pt>
                <c:pt idx="1374">
                  <c:v>2.0262509620691407E-8</c:v>
                </c:pt>
                <c:pt idx="1375">
                  <c:v>1.5425564960020577E-8</c:v>
                </c:pt>
                <c:pt idx="1376">
                  <c:v>1.6650275665194652E-8</c:v>
                </c:pt>
                <c:pt idx="1377">
                  <c:v>6.2196354041085987E-9</c:v>
                </c:pt>
                <c:pt idx="1378">
                  <c:v>3.4225765932921973E-9</c:v>
                </c:pt>
                <c:pt idx="1379">
                  <c:v>3.0994627425487033E-9</c:v>
                </c:pt>
                <c:pt idx="1380">
                  <c:v>1.096137825516455E-8</c:v>
                </c:pt>
                <c:pt idx="1381">
                  <c:v>4.6467571986506233E-9</c:v>
                </c:pt>
                <c:pt idx="1382">
                  <c:v>1.9182402878941777E-9</c:v>
                </c:pt>
                <c:pt idx="1383">
                  <c:v>1.0564531373650647E-9</c:v>
                </c:pt>
                <c:pt idx="1384">
                  <c:v>5.1905681414265174E-9</c:v>
                </c:pt>
                <c:pt idx="1385">
                  <c:v>1.6259041414843495E-8</c:v>
                </c:pt>
                <c:pt idx="1386">
                  <c:v>7.7571152937176227E-9</c:v>
                </c:pt>
                <c:pt idx="1387">
                  <c:v>5.4225299725641974E-9</c:v>
                </c:pt>
                <c:pt idx="1388">
                  <c:v>9.3551809603215967E-9</c:v>
                </c:pt>
                <c:pt idx="1389">
                  <c:v>1.0464896031700494E-8</c:v>
                </c:pt>
                <c:pt idx="1390">
                  <c:v>7.9878322319383314E-9</c:v>
                </c:pt>
                <c:pt idx="1391">
                  <c:v>5.4777066727941507E-9</c:v>
                </c:pt>
                <c:pt idx="1392">
                  <c:v>1.5772780339274972E-8</c:v>
                </c:pt>
                <c:pt idx="1393">
                  <c:v>3.0219945730803358E-8</c:v>
                </c:pt>
                <c:pt idx="1394">
                  <c:v>3.5139997690724179E-8</c:v>
                </c:pt>
                <c:pt idx="1395">
                  <c:v>1.4784010371470438E-8</c:v>
                </c:pt>
                <c:pt idx="1396">
                  <c:v>1.1153418493233194E-8</c:v>
                </c:pt>
                <c:pt idx="1397">
                  <c:v>1.3070892458472615E-8</c:v>
                </c:pt>
                <c:pt idx="1398">
                  <c:v>8.2980435560975262E-9</c:v>
                </c:pt>
                <c:pt idx="1399">
                  <c:v>1.0627842539109313E-8</c:v>
                </c:pt>
                <c:pt idx="1400">
                  <c:v>6.9665788927326015E-8</c:v>
                </c:pt>
                <c:pt idx="1401">
                  <c:v>7.2372634092897179E-8</c:v>
                </c:pt>
                <c:pt idx="1402">
                  <c:v>1.138333256183078E-8</c:v>
                </c:pt>
                <c:pt idx="1403">
                  <c:v>2.3892308922502579E-8</c:v>
                </c:pt>
                <c:pt idx="1404">
                  <c:v>2.0254079489641155E-8</c:v>
                </c:pt>
                <c:pt idx="1405">
                  <c:v>1.8473669779650673E-8</c:v>
                </c:pt>
                <c:pt idx="1406">
                  <c:v>1.5048411807680139E-8</c:v>
                </c:pt>
                <c:pt idx="1407">
                  <c:v>1.6839222796574113E-8</c:v>
                </c:pt>
                <c:pt idx="1408">
                  <c:v>9.2836754158018014E-8</c:v>
                </c:pt>
                <c:pt idx="1409">
                  <c:v>1.1302920241672454E-7</c:v>
                </c:pt>
                <c:pt idx="1410">
                  <c:v>1.2906339820025403E-7</c:v>
                </c:pt>
                <c:pt idx="1411">
                  <c:v>1.2427713820469305E-7</c:v>
                </c:pt>
                <c:pt idx="1412">
                  <c:v>3.5616498874702853E-8</c:v>
                </c:pt>
                <c:pt idx="1413">
                  <c:v>9.0410479268425734E-9</c:v>
                </c:pt>
                <c:pt idx="1414">
                  <c:v>2.4359064383487146E-8</c:v>
                </c:pt>
                <c:pt idx="1415">
                  <c:v>5.8060028896012893E-8</c:v>
                </c:pt>
                <c:pt idx="1416">
                  <c:v>2.5701951278805161E-8</c:v>
                </c:pt>
                <c:pt idx="1417">
                  <c:v>2.0454611703814703E-8</c:v>
                </c:pt>
                <c:pt idx="1418">
                  <c:v>7.1529275858376157E-8</c:v>
                </c:pt>
                <c:pt idx="1419">
                  <c:v>1.4730723994812101E-7</c:v>
                </c:pt>
                <c:pt idx="1420">
                  <c:v>6.4329532503677863E-8</c:v>
                </c:pt>
                <c:pt idx="1421">
                  <c:v>1.4492191713518934E-7</c:v>
                </c:pt>
                <c:pt idx="1422">
                  <c:v>5.0684031507858309E-8</c:v>
                </c:pt>
                <c:pt idx="1423">
                  <c:v>2.6450529681480982E-8</c:v>
                </c:pt>
                <c:pt idx="1424">
                  <c:v>1.940841855352069E-8</c:v>
                </c:pt>
                <c:pt idx="1425">
                  <c:v>6.1642433136405312E-8</c:v>
                </c:pt>
                <c:pt idx="1426">
                  <c:v>4.900500071108919E-8</c:v>
                </c:pt>
                <c:pt idx="1427">
                  <c:v>5.4186723479422179E-8</c:v>
                </c:pt>
                <c:pt idx="1428">
                  <c:v>6.1562629733122485E-8</c:v>
                </c:pt>
                <c:pt idx="1429">
                  <c:v>1.1552771422117464E-7</c:v>
                </c:pt>
                <c:pt idx="1430">
                  <c:v>3.8234093031950642E-8</c:v>
                </c:pt>
                <c:pt idx="1431">
                  <c:v>3.2072674886379825E-8</c:v>
                </c:pt>
                <c:pt idx="1432">
                  <c:v>2.2119364769511653E-8</c:v>
                </c:pt>
                <c:pt idx="1433">
                  <c:v>1.2071499619112874E-7</c:v>
                </c:pt>
                <c:pt idx="1434">
                  <c:v>6.8365573676423377E-8</c:v>
                </c:pt>
                <c:pt idx="1435">
                  <c:v>2.2256795525687162E-8</c:v>
                </c:pt>
                <c:pt idx="1436">
                  <c:v>5.0142814365502692E-8</c:v>
                </c:pt>
                <c:pt idx="1437">
                  <c:v>2.1960067820072662E-7</c:v>
                </c:pt>
                <c:pt idx="1438">
                  <c:v>2.2012272672966068E-7</c:v>
                </c:pt>
                <c:pt idx="1439">
                  <c:v>1.6375002186576295E-7</c:v>
                </c:pt>
                <c:pt idx="1440">
                  <c:v>1.4906491977845614E-7</c:v>
                </c:pt>
                <c:pt idx="1441">
                  <c:v>2.289763173937545E-7</c:v>
                </c:pt>
                <c:pt idx="1442">
                  <c:v>2.1734725732050075E-7</c:v>
                </c:pt>
                <c:pt idx="1443">
                  <c:v>2.1090557035161065E-7</c:v>
                </c:pt>
                <c:pt idx="1444">
                  <c:v>5.4285847386891114E-8</c:v>
                </c:pt>
                <c:pt idx="1445">
                  <c:v>1.7896497966681539E-8</c:v>
                </c:pt>
                <c:pt idx="1446">
                  <c:v>1.4011181452844134E-8</c:v>
                </c:pt>
                <c:pt idx="1447">
                  <c:v>8.837863895209191E-8</c:v>
                </c:pt>
                <c:pt idx="1448">
                  <c:v>9.824373091777022E-8</c:v>
                </c:pt>
                <c:pt idx="1449">
                  <c:v>4.1121354037693292E-8</c:v>
                </c:pt>
                <c:pt idx="1450">
                  <c:v>1.0527882469278149E-7</c:v>
                </c:pt>
                <c:pt idx="1451">
                  <c:v>7.5917399803944125E-8</c:v>
                </c:pt>
                <c:pt idx="1452">
                  <c:v>2.6718814324086074E-7</c:v>
                </c:pt>
                <c:pt idx="1453">
                  <c:v>4.7186919033897377E-7</c:v>
                </c:pt>
                <c:pt idx="1454">
                  <c:v>3.1478079270357667E-7</c:v>
                </c:pt>
                <c:pt idx="1455">
                  <c:v>1.1048390825938034E-7</c:v>
                </c:pt>
                <c:pt idx="1456">
                  <c:v>8.1811490218642439E-8</c:v>
                </c:pt>
                <c:pt idx="1457">
                  <c:v>2.080707420349269E-7</c:v>
                </c:pt>
                <c:pt idx="1458">
                  <c:v>1.8990700747188669E-7</c:v>
                </c:pt>
                <c:pt idx="1459">
                  <c:v>1.1719924161453473E-7</c:v>
                </c:pt>
                <c:pt idx="1460">
                  <c:v>1.0769935578300438E-7</c:v>
                </c:pt>
                <c:pt idx="1461">
                  <c:v>1.4537239473983165E-7</c:v>
                </c:pt>
                <c:pt idx="1462">
                  <c:v>1.712004153462619E-7</c:v>
                </c:pt>
                <c:pt idx="1463">
                  <c:v>8.1183543454531595E-8</c:v>
                </c:pt>
                <c:pt idx="1464">
                  <c:v>1.0230595805690865E-7</c:v>
                </c:pt>
                <c:pt idx="1465">
                  <c:v>6.615036851039768E-8</c:v>
                </c:pt>
                <c:pt idx="1466">
                  <c:v>1.9343980419126535E-7</c:v>
                </c:pt>
                <c:pt idx="1467">
                  <c:v>5.1504429321061654E-7</c:v>
                </c:pt>
                <c:pt idx="1468">
                  <c:v>5.4683163779889923E-7</c:v>
                </c:pt>
                <c:pt idx="1469">
                  <c:v>1.2366744870942382E-7</c:v>
                </c:pt>
                <c:pt idx="1470">
                  <c:v>3.112543172034557E-7</c:v>
                </c:pt>
                <c:pt idx="1471">
                  <c:v>1.8900865271276769E-7</c:v>
                </c:pt>
                <c:pt idx="1472">
                  <c:v>2.2628166036110052E-7</c:v>
                </c:pt>
                <c:pt idx="1473">
                  <c:v>2.6515704680308311E-7</c:v>
                </c:pt>
                <c:pt idx="1474">
                  <c:v>2.6210911117140036E-7</c:v>
                </c:pt>
                <c:pt idx="1475">
                  <c:v>1.2645889702621758E-7</c:v>
                </c:pt>
                <c:pt idx="1476">
                  <c:v>2.3780326641922881E-7</c:v>
                </c:pt>
                <c:pt idx="1477">
                  <c:v>2.5223079216224026E-7</c:v>
                </c:pt>
                <c:pt idx="1478">
                  <c:v>1.7507013614097721E-7</c:v>
                </c:pt>
                <c:pt idx="1479">
                  <c:v>2.1372396408853823E-7</c:v>
                </c:pt>
                <c:pt idx="1480">
                  <c:v>1.1716485354737667E-7</c:v>
                </c:pt>
                <c:pt idx="1481">
                  <c:v>3.574171112328072E-7</c:v>
                </c:pt>
                <c:pt idx="1482">
                  <c:v>2.5037976050955864E-7</c:v>
                </c:pt>
                <c:pt idx="1483">
                  <c:v>5.2368161177005264E-7</c:v>
                </c:pt>
                <c:pt idx="1484">
                  <c:v>5.7699082889587342E-7</c:v>
                </c:pt>
                <c:pt idx="1485">
                  <c:v>1.7392362274008302E-7</c:v>
                </c:pt>
                <c:pt idx="1486">
                  <c:v>8.3555104964913189E-8</c:v>
                </c:pt>
                <c:pt idx="1487">
                  <c:v>2.2035174761184149E-7</c:v>
                </c:pt>
                <c:pt idx="1488">
                  <c:v>5.8078436752830657E-7</c:v>
                </c:pt>
                <c:pt idx="1489">
                  <c:v>5.5613692472750089E-7</c:v>
                </c:pt>
                <c:pt idx="1490">
                  <c:v>1.9009274270665894E-7</c:v>
                </c:pt>
                <c:pt idx="1491">
                  <c:v>3.5919898129439149E-7</c:v>
                </c:pt>
                <c:pt idx="1492">
                  <c:v>4.7093322722189362E-7</c:v>
                </c:pt>
                <c:pt idx="1493">
                  <c:v>3.36661958315667E-7</c:v>
                </c:pt>
                <c:pt idx="1494">
                  <c:v>2.09796101636559E-7</c:v>
                </c:pt>
                <c:pt idx="1495">
                  <c:v>3.2556579570814153E-7</c:v>
                </c:pt>
                <c:pt idx="1496">
                  <c:v>9.2490204531227356E-7</c:v>
                </c:pt>
                <c:pt idx="1497">
                  <c:v>8.9094062050435855E-7</c:v>
                </c:pt>
                <c:pt idx="1498">
                  <c:v>1.2070905775684454E-6</c:v>
                </c:pt>
                <c:pt idx="1499">
                  <c:v>8.450846385381926E-7</c:v>
                </c:pt>
                <c:pt idx="1500">
                  <c:v>7.2213343051690627E-7</c:v>
                </c:pt>
                <c:pt idx="1501">
                  <c:v>2.4638281914266213E-7</c:v>
                </c:pt>
                <c:pt idx="1502">
                  <c:v>2.7811737218156548E-7</c:v>
                </c:pt>
                <c:pt idx="1503">
                  <c:v>7.4137595027436415E-7</c:v>
                </c:pt>
                <c:pt idx="1504">
                  <c:v>6.6293609240136242E-7</c:v>
                </c:pt>
                <c:pt idx="1505">
                  <c:v>5.9885491488903596E-7</c:v>
                </c:pt>
                <c:pt idx="1506">
                  <c:v>5.009719293708455E-7</c:v>
                </c:pt>
                <c:pt idx="1507">
                  <c:v>2.7375306373860306E-7</c:v>
                </c:pt>
                <c:pt idx="1508">
                  <c:v>4.6487089411924119E-7</c:v>
                </c:pt>
                <c:pt idx="1509">
                  <c:v>8.3305717089182169E-7</c:v>
                </c:pt>
                <c:pt idx="1510">
                  <c:v>5.498230554189426E-7</c:v>
                </c:pt>
                <c:pt idx="1511">
                  <c:v>8.0594249950243177E-7</c:v>
                </c:pt>
                <c:pt idx="1512">
                  <c:v>5.0553995108687979E-7</c:v>
                </c:pt>
                <c:pt idx="1513">
                  <c:v>1.3029128307304207E-7</c:v>
                </c:pt>
                <c:pt idx="1514">
                  <c:v>6.620945329961865E-7</c:v>
                </c:pt>
                <c:pt idx="1515">
                  <c:v>1.4281713386975805E-6</c:v>
                </c:pt>
                <c:pt idx="1516">
                  <c:v>8.8848550291867825E-7</c:v>
                </c:pt>
                <c:pt idx="1517">
                  <c:v>7.3152318392454475E-7</c:v>
                </c:pt>
                <c:pt idx="1518">
                  <c:v>5.3654629128249456E-7</c:v>
                </c:pt>
                <c:pt idx="1519">
                  <c:v>5.5884947875130919E-7</c:v>
                </c:pt>
                <c:pt idx="1520">
                  <c:v>8.0078631781877883E-7</c:v>
                </c:pt>
                <c:pt idx="1521">
                  <c:v>4.6201735560475663E-7</c:v>
                </c:pt>
                <c:pt idx="1522">
                  <c:v>5.339650950552527E-7</c:v>
                </c:pt>
                <c:pt idx="1523">
                  <c:v>1.4631842469543504E-6</c:v>
                </c:pt>
                <c:pt idx="1524">
                  <c:v>1.644317021573373E-6</c:v>
                </c:pt>
                <c:pt idx="1525">
                  <c:v>1.418041571983103E-6</c:v>
                </c:pt>
                <c:pt idx="1526">
                  <c:v>7.3512977836437429E-7</c:v>
                </c:pt>
                <c:pt idx="1527">
                  <c:v>6.6071201547885975E-7</c:v>
                </c:pt>
                <c:pt idx="1528">
                  <c:v>7.0166987327560067E-7</c:v>
                </c:pt>
                <c:pt idx="1529">
                  <c:v>1.1185312007522187E-6</c:v>
                </c:pt>
                <c:pt idx="1530">
                  <c:v>7.2326938044464912E-7</c:v>
                </c:pt>
                <c:pt idx="1531">
                  <c:v>1.2929811862934996E-6</c:v>
                </c:pt>
                <c:pt idx="1532">
                  <c:v>1.4624687661911829E-6</c:v>
                </c:pt>
                <c:pt idx="1533">
                  <c:v>9.3490666500123865E-7</c:v>
                </c:pt>
                <c:pt idx="1534">
                  <c:v>9.2244226964858199E-7</c:v>
                </c:pt>
                <c:pt idx="1535">
                  <c:v>8.7522612893961769E-7</c:v>
                </c:pt>
                <c:pt idx="1536">
                  <c:v>8.5670312694634512E-7</c:v>
                </c:pt>
                <c:pt idx="1537">
                  <c:v>1.2466398326119645E-6</c:v>
                </c:pt>
                <c:pt idx="1538">
                  <c:v>7.0931346855210642E-7</c:v>
                </c:pt>
                <c:pt idx="1539">
                  <c:v>9.6637663921647498E-7</c:v>
                </c:pt>
                <c:pt idx="1540">
                  <c:v>1.6852208456668215E-6</c:v>
                </c:pt>
                <c:pt idx="1541">
                  <c:v>1.7558559387678511E-6</c:v>
                </c:pt>
                <c:pt idx="1542">
                  <c:v>1.1031940134959641E-6</c:v>
                </c:pt>
                <c:pt idx="1543">
                  <c:v>2.5095053032016233E-7</c:v>
                </c:pt>
                <c:pt idx="1544">
                  <c:v>7.3542230565581124E-7</c:v>
                </c:pt>
                <c:pt idx="1545">
                  <c:v>8.8369265130947781E-7</c:v>
                </c:pt>
                <c:pt idx="1546">
                  <c:v>1.3321742536473606E-6</c:v>
                </c:pt>
                <c:pt idx="1547">
                  <c:v>9.4089726370437946E-7</c:v>
                </c:pt>
                <c:pt idx="1548">
                  <c:v>9.7167628969915117E-7</c:v>
                </c:pt>
                <c:pt idx="1549">
                  <c:v>3.9940285155025961E-7</c:v>
                </c:pt>
                <c:pt idx="1550">
                  <c:v>7.1176610182966302E-7</c:v>
                </c:pt>
                <c:pt idx="1551">
                  <c:v>5.2606157903249525E-7</c:v>
                </c:pt>
                <c:pt idx="1552">
                  <c:v>6.4484846542177984E-7</c:v>
                </c:pt>
                <c:pt idx="1553">
                  <c:v>6.3415041320444994E-7</c:v>
                </c:pt>
                <c:pt idx="1554">
                  <c:v>3.863978086239862E-7</c:v>
                </c:pt>
                <c:pt idx="1555">
                  <c:v>1.514564709295912E-7</c:v>
                </c:pt>
                <c:pt idx="1556">
                  <c:v>3.9804983519285165E-7</c:v>
                </c:pt>
                <c:pt idx="1557">
                  <c:v>6.2772847648878566E-7</c:v>
                </c:pt>
                <c:pt idx="1558">
                  <c:v>8.7259089900863681E-7</c:v>
                </c:pt>
                <c:pt idx="1559">
                  <c:v>1.4171540528757763E-6</c:v>
                </c:pt>
                <c:pt idx="1560">
                  <c:v>2.267343013164664E-6</c:v>
                </c:pt>
                <c:pt idx="1561">
                  <c:v>1.2746535130329528E-6</c:v>
                </c:pt>
                <c:pt idx="1562">
                  <c:v>1.2472137078073134E-6</c:v>
                </c:pt>
                <c:pt idx="1563">
                  <c:v>1.6041134618564111E-6</c:v>
                </c:pt>
                <c:pt idx="1564">
                  <c:v>2.4976762696733192E-6</c:v>
                </c:pt>
                <c:pt idx="1565">
                  <c:v>1.3156346612191543E-6</c:v>
                </c:pt>
                <c:pt idx="1566">
                  <c:v>1.1042159957848261E-6</c:v>
                </c:pt>
                <c:pt idx="1567">
                  <c:v>8.7622730514669575E-7</c:v>
                </c:pt>
                <c:pt idx="1568">
                  <c:v>9.6495064630519548E-7</c:v>
                </c:pt>
                <c:pt idx="1569">
                  <c:v>1.630925047643982E-6</c:v>
                </c:pt>
                <c:pt idx="1570">
                  <c:v>1.0575054117959461E-6</c:v>
                </c:pt>
                <c:pt idx="1571">
                  <c:v>9.6362651003086143E-7</c:v>
                </c:pt>
                <c:pt idx="1572">
                  <c:v>9.4661272527376874E-7</c:v>
                </c:pt>
                <c:pt idx="1573">
                  <c:v>1.7225292547072207E-6</c:v>
                </c:pt>
                <c:pt idx="1574">
                  <c:v>1.5799880343171771E-6</c:v>
                </c:pt>
                <c:pt idx="1575">
                  <c:v>1.8229803938341471E-6</c:v>
                </c:pt>
                <c:pt idx="1576">
                  <c:v>1.5827307105779724E-6</c:v>
                </c:pt>
                <c:pt idx="1577">
                  <c:v>5.9434806926265238E-7</c:v>
                </c:pt>
                <c:pt idx="1578">
                  <c:v>4.2293825588977674E-7</c:v>
                </c:pt>
                <c:pt idx="1579">
                  <c:v>9.7726722531935149E-7</c:v>
                </c:pt>
                <c:pt idx="1580">
                  <c:v>1.7456566114232282E-6</c:v>
                </c:pt>
                <c:pt idx="1581">
                  <c:v>1.0230079974923513E-6</c:v>
                </c:pt>
                <c:pt idx="1582">
                  <c:v>1.2913552065714827E-6</c:v>
                </c:pt>
                <c:pt idx="1583">
                  <c:v>2.6781112642241275E-6</c:v>
                </c:pt>
                <c:pt idx="1584">
                  <c:v>1.6062043953187037E-5</c:v>
                </c:pt>
                <c:pt idx="1585">
                  <c:v>2.6822960516585998E-6</c:v>
                </c:pt>
                <c:pt idx="1586">
                  <c:v>2.5047943383636123E-6</c:v>
                </c:pt>
                <c:pt idx="1587">
                  <c:v>1.6736140709888332E-6</c:v>
                </c:pt>
                <c:pt idx="1588">
                  <c:v>5.1486301105981064E-6</c:v>
                </c:pt>
                <c:pt idx="1589">
                  <c:v>7.3985564569108944E-6</c:v>
                </c:pt>
                <c:pt idx="1590">
                  <c:v>5.4537236047654658E-6</c:v>
                </c:pt>
                <c:pt idx="1591">
                  <c:v>6.4939839494797723E-6</c:v>
                </c:pt>
                <c:pt idx="1592">
                  <c:v>3.7096429991969943E-6</c:v>
                </c:pt>
                <c:pt idx="1593">
                  <c:v>2.5642034534654455E-6</c:v>
                </c:pt>
                <c:pt idx="1594">
                  <c:v>1.1275019937522776E-6</c:v>
                </c:pt>
                <c:pt idx="1595">
                  <c:v>4.7089099398237527E-7</c:v>
                </c:pt>
                <c:pt idx="1596">
                  <c:v>1.7530564339575526E-6</c:v>
                </c:pt>
                <c:pt idx="1597">
                  <c:v>1.3370375975015638E-6</c:v>
                </c:pt>
                <c:pt idx="1598">
                  <c:v>2.1857797587981333E-6</c:v>
                </c:pt>
                <c:pt idx="1599">
                  <c:v>1.4757170058077185E-5</c:v>
                </c:pt>
                <c:pt idx="1600">
                  <c:v>5.519540389265074E-6</c:v>
                </c:pt>
                <c:pt idx="1601">
                  <c:v>8.6873858799346561E-6</c:v>
                </c:pt>
                <c:pt idx="1602">
                  <c:v>4.3651258274653291E-6</c:v>
                </c:pt>
                <c:pt idx="1603">
                  <c:v>5.8652871048036312E-6</c:v>
                </c:pt>
                <c:pt idx="1604">
                  <c:v>3.6900170602061753E-6</c:v>
                </c:pt>
                <c:pt idx="1605">
                  <c:v>1.7111757790778446E-6</c:v>
                </c:pt>
                <c:pt idx="1606">
                  <c:v>1.2813948149582648E-6</c:v>
                </c:pt>
                <c:pt idx="1607">
                  <c:v>4.071767247036646E-6</c:v>
                </c:pt>
                <c:pt idx="1608">
                  <c:v>9.0960040628251096E-6</c:v>
                </c:pt>
                <c:pt idx="1609">
                  <c:v>6.3015327904693175E-6</c:v>
                </c:pt>
                <c:pt idx="1610">
                  <c:v>4.4254228166239801E-6</c:v>
                </c:pt>
                <c:pt idx="1611">
                  <c:v>1.2743488746528067E-6</c:v>
                </c:pt>
                <c:pt idx="1612">
                  <c:v>4.145091737667126E-6</c:v>
                </c:pt>
                <c:pt idx="1613">
                  <c:v>4.9205748453347983E-6</c:v>
                </c:pt>
                <c:pt idx="1614">
                  <c:v>1.3622680179516479E-6</c:v>
                </c:pt>
                <c:pt idx="1615">
                  <c:v>2.6734101795720774E-6</c:v>
                </c:pt>
                <c:pt idx="1616">
                  <c:v>2.7990354442103463E-6</c:v>
                </c:pt>
                <c:pt idx="1617">
                  <c:v>2.5987859696900877E-6</c:v>
                </c:pt>
                <c:pt idx="1618">
                  <c:v>2.3780137677235055E-6</c:v>
                </c:pt>
                <c:pt idx="1619">
                  <c:v>3.3046725880383062E-6</c:v>
                </c:pt>
                <c:pt idx="1620">
                  <c:v>5.5682540094530754E-6</c:v>
                </c:pt>
                <c:pt idx="1621">
                  <c:v>1.213956858009393E-5</c:v>
                </c:pt>
                <c:pt idx="1622">
                  <c:v>4.8806739991679445E-6</c:v>
                </c:pt>
                <c:pt idx="1623">
                  <c:v>2.5223218280270343E-6</c:v>
                </c:pt>
                <c:pt idx="1624">
                  <c:v>1.9840900787650897E-6</c:v>
                </c:pt>
                <c:pt idx="1625">
                  <c:v>2.475670999573165E-6</c:v>
                </c:pt>
                <c:pt idx="1626">
                  <c:v>1.2027985275437345E-5</c:v>
                </c:pt>
                <c:pt idx="1627">
                  <c:v>1.2142533508921587E-5</c:v>
                </c:pt>
                <c:pt idx="1628">
                  <c:v>3.7579287282740034E-6</c:v>
                </c:pt>
                <c:pt idx="1629">
                  <c:v>5.011963472397588E-6</c:v>
                </c:pt>
                <c:pt idx="1630">
                  <c:v>2.073943256771495E-5</c:v>
                </c:pt>
                <c:pt idx="1631">
                  <c:v>2.7281271663720513E-5</c:v>
                </c:pt>
                <c:pt idx="1632">
                  <c:v>9.7600704283389299E-6</c:v>
                </c:pt>
                <c:pt idx="1633">
                  <c:v>5.368271697114707E-6</c:v>
                </c:pt>
                <c:pt idx="1634">
                  <c:v>8.0206808791605525E-6</c:v>
                </c:pt>
                <c:pt idx="1635">
                  <c:v>9.8099351702346554E-6</c:v>
                </c:pt>
                <c:pt idx="1636">
                  <c:v>7.8819415632711708E-6</c:v>
                </c:pt>
                <c:pt idx="1637">
                  <c:v>1.353656139106727E-5</c:v>
                </c:pt>
                <c:pt idx="1638">
                  <c:v>2.1951111874180601E-5</c:v>
                </c:pt>
                <c:pt idx="1639">
                  <c:v>2.6471503374166925E-5</c:v>
                </c:pt>
                <c:pt idx="1640">
                  <c:v>4.1537948569105607E-5</c:v>
                </c:pt>
                <c:pt idx="1641">
                  <c:v>6.4688268575806615E-5</c:v>
                </c:pt>
                <c:pt idx="1642">
                  <c:v>8.3288615457912925E-5</c:v>
                </c:pt>
                <c:pt idx="1643">
                  <c:v>7.9037651199836956E-5</c:v>
                </c:pt>
                <c:pt idx="1644">
                  <c:v>1.188495351534539E-4</c:v>
                </c:pt>
                <c:pt idx="1645">
                  <c:v>4.1400766930624474E-4</c:v>
                </c:pt>
                <c:pt idx="1646">
                  <c:v>4.4689612846710789E-4</c:v>
                </c:pt>
                <c:pt idx="1647">
                  <c:v>4.2849944530444441E-4</c:v>
                </c:pt>
                <c:pt idx="1648">
                  <c:v>3.8701440742790536E-4</c:v>
                </c:pt>
                <c:pt idx="1649">
                  <c:v>4.4199869682853393E-4</c:v>
                </c:pt>
                <c:pt idx="1650">
                  <c:v>4.0979235532422178E-4</c:v>
                </c:pt>
                <c:pt idx="1651">
                  <c:v>4.50594568869633E-4</c:v>
                </c:pt>
                <c:pt idx="1652">
                  <c:v>7.0351763377108853E-4</c:v>
                </c:pt>
                <c:pt idx="1653">
                  <c:v>1.1213570644446069E-3</c:v>
                </c:pt>
                <c:pt idx="1654">
                  <c:v>1.9320338983446642E-3</c:v>
                </c:pt>
                <c:pt idx="1655">
                  <c:v>3.1519964258481929E-3</c:v>
                </c:pt>
                <c:pt idx="1656">
                  <c:v>4.6895416505895633E-3</c:v>
                </c:pt>
                <c:pt idx="1657">
                  <c:v>1.2028463057385544E-2</c:v>
                </c:pt>
                <c:pt idx="1658">
                  <c:v>1.9460838702579194E-2</c:v>
                </c:pt>
                <c:pt idx="1659">
                  <c:v>3.7869577088082862E-2</c:v>
                </c:pt>
                <c:pt idx="1660">
                  <c:v>8.2839989992052193E-2</c:v>
                </c:pt>
                <c:pt idx="1661">
                  <c:v>0.15072668655519378</c:v>
                </c:pt>
                <c:pt idx="1662">
                  <c:v>0.29663231659126327</c:v>
                </c:pt>
                <c:pt idx="1663">
                  <c:v>0.5430517927050853</c:v>
                </c:pt>
                <c:pt idx="1664">
                  <c:v>0.71114474020103913</c:v>
                </c:pt>
                <c:pt idx="1665">
                  <c:v>0.79872316262464005</c:v>
                </c:pt>
                <c:pt idx="1666">
                  <c:v>0.9852943258219381</c:v>
                </c:pt>
                <c:pt idx="1667">
                  <c:v>1</c:v>
                </c:pt>
                <c:pt idx="1668">
                  <c:v>0.97755574105372911</c:v>
                </c:pt>
                <c:pt idx="1669">
                  <c:v>0.87519789689316607</c:v>
                </c:pt>
                <c:pt idx="1670">
                  <c:v>0.62739753769929918</c:v>
                </c:pt>
                <c:pt idx="1671">
                  <c:v>0.45756421631471222</c:v>
                </c:pt>
                <c:pt idx="1672">
                  <c:v>0.28704148083277914</c:v>
                </c:pt>
                <c:pt idx="1673">
                  <c:v>0.18480932717118559</c:v>
                </c:pt>
                <c:pt idx="1674">
                  <c:v>0.12165652999244357</c:v>
                </c:pt>
                <c:pt idx="1675">
                  <c:v>6.8237154796370311E-2</c:v>
                </c:pt>
                <c:pt idx="1676">
                  <c:v>3.8999562768165998E-2</c:v>
                </c:pt>
                <c:pt idx="1677">
                  <c:v>2.2494383657031023E-2</c:v>
                </c:pt>
                <c:pt idx="1678">
                  <c:v>9.4715064243582944E-3</c:v>
                </c:pt>
                <c:pt idx="1679">
                  <c:v>4.4223052117373105E-3</c:v>
                </c:pt>
                <c:pt idx="1680">
                  <c:v>2.139491746348031E-3</c:v>
                </c:pt>
                <c:pt idx="1681">
                  <c:v>1.436836544359087E-3</c:v>
                </c:pt>
                <c:pt idx="1682">
                  <c:v>6.5456935091318601E-4</c:v>
                </c:pt>
                <c:pt idx="1683">
                  <c:v>5.0600197362780279E-4</c:v>
                </c:pt>
                <c:pt idx="1684">
                  <c:v>5.4242182217777667E-4</c:v>
                </c:pt>
                <c:pt idx="1685">
                  <c:v>5.216950625966558E-4</c:v>
                </c:pt>
                <c:pt idx="1686">
                  <c:v>4.0918897448570085E-4</c:v>
                </c:pt>
                <c:pt idx="1687">
                  <c:v>2.9262086655980297E-4</c:v>
                </c:pt>
                <c:pt idx="1688">
                  <c:v>3.9116151990109234E-4</c:v>
                </c:pt>
                <c:pt idx="1689">
                  <c:v>2.7818555210753349E-4</c:v>
                </c:pt>
                <c:pt idx="1690">
                  <c:v>3.3478225459457149E-4</c:v>
                </c:pt>
                <c:pt idx="1691">
                  <c:v>2.3566365747690899E-4</c:v>
                </c:pt>
                <c:pt idx="1692">
                  <c:v>2.7697335753239233E-4</c:v>
                </c:pt>
                <c:pt idx="1693">
                  <c:v>1.8026533840860375E-4</c:v>
                </c:pt>
                <c:pt idx="1694">
                  <c:v>3.2694052787095984E-4</c:v>
                </c:pt>
                <c:pt idx="1695">
                  <c:v>1.7772302323039525E-4</c:v>
                </c:pt>
                <c:pt idx="1696">
                  <c:v>2.9236040231499314E-4</c:v>
                </c:pt>
                <c:pt idx="1697">
                  <c:v>1.4260634898198823E-4</c:v>
                </c:pt>
                <c:pt idx="1698">
                  <c:v>1.146058984673405E-4</c:v>
                </c:pt>
                <c:pt idx="1699">
                  <c:v>1.9359803439315155E-5</c:v>
                </c:pt>
                <c:pt idx="1700">
                  <c:v>1.227100969513652E-4</c:v>
                </c:pt>
                <c:pt idx="1701">
                  <c:v>1.1789838791614272E-5</c:v>
                </c:pt>
                <c:pt idx="1702">
                  <c:v>1.5412205998280419E-5</c:v>
                </c:pt>
                <c:pt idx="1703">
                  <c:v>1.6033090875759534E-5</c:v>
                </c:pt>
                <c:pt idx="1704">
                  <c:v>5.0040653156270887E-6</c:v>
                </c:pt>
                <c:pt idx="1705">
                  <c:v>1.0181959612507625E-5</c:v>
                </c:pt>
                <c:pt idx="1706">
                  <c:v>1.4026716361744572E-6</c:v>
                </c:pt>
                <c:pt idx="1707">
                  <c:v>3.4590022147539741E-6</c:v>
                </c:pt>
                <c:pt idx="1708">
                  <c:v>7.360429575978086E-6</c:v>
                </c:pt>
                <c:pt idx="1709">
                  <c:v>1.5652791730219742E-6</c:v>
                </c:pt>
                <c:pt idx="1710">
                  <c:v>1.7889984750203278E-6</c:v>
                </c:pt>
                <c:pt idx="1711">
                  <c:v>5.0154793110323335E-6</c:v>
                </c:pt>
                <c:pt idx="1712">
                  <c:v>1.3689894741644981E-6</c:v>
                </c:pt>
                <c:pt idx="1713">
                  <c:v>4.1347118124487026E-6</c:v>
                </c:pt>
                <c:pt idx="1714">
                  <c:v>6.934365915891255E-6</c:v>
                </c:pt>
                <c:pt idx="1715">
                  <c:v>3.3773980311120567E-6</c:v>
                </c:pt>
                <c:pt idx="1716">
                  <c:v>3.0507816140252285E-6</c:v>
                </c:pt>
                <c:pt idx="1717">
                  <c:v>6.3471335028200655E-6</c:v>
                </c:pt>
                <c:pt idx="1718">
                  <c:v>8.0133307945415248E-6</c:v>
                </c:pt>
                <c:pt idx="1719">
                  <c:v>3.6679200500457086E-6</c:v>
                </c:pt>
                <c:pt idx="1720">
                  <c:v>5.0459861644171983E-6</c:v>
                </c:pt>
                <c:pt idx="1721">
                  <c:v>1.3883390668116066E-6</c:v>
                </c:pt>
                <c:pt idx="1722">
                  <c:v>6.901610851290555E-6</c:v>
                </c:pt>
                <c:pt idx="1723">
                  <c:v>2.4358628631471626E-6</c:v>
                </c:pt>
                <c:pt idx="1724">
                  <c:v>5.0834729915627362E-6</c:v>
                </c:pt>
                <c:pt idx="1725">
                  <c:v>4.1973604198415716E-6</c:v>
                </c:pt>
                <c:pt idx="1726">
                  <c:v>1.0991474326594343E-5</c:v>
                </c:pt>
                <c:pt idx="1727">
                  <c:v>3.5464827696635456E-6</c:v>
                </c:pt>
                <c:pt idx="1728">
                  <c:v>2.1313595021378448E-6</c:v>
                </c:pt>
                <c:pt idx="1729">
                  <c:v>2.6032662003274796E-7</c:v>
                </c:pt>
                <c:pt idx="1730">
                  <c:v>1.1529087471846359E-6</c:v>
                </c:pt>
                <c:pt idx="1731">
                  <c:v>1.2510013462077477E-6</c:v>
                </c:pt>
                <c:pt idx="1732">
                  <c:v>4.4643670614470587E-7</c:v>
                </c:pt>
                <c:pt idx="1733">
                  <c:v>9.7592663050345593E-7</c:v>
                </c:pt>
                <c:pt idx="1734">
                  <c:v>6.4470127016049644E-7</c:v>
                </c:pt>
                <c:pt idx="1735">
                  <c:v>1.2586756847987557E-6</c:v>
                </c:pt>
                <c:pt idx="1736">
                  <c:v>4.523474964467468E-7</c:v>
                </c:pt>
                <c:pt idx="1737">
                  <c:v>6.0987437448065327E-7</c:v>
                </c:pt>
                <c:pt idx="1738">
                  <c:v>1.273308881216114E-6</c:v>
                </c:pt>
                <c:pt idx="1739">
                  <c:v>1.7856896854901905E-6</c:v>
                </c:pt>
                <c:pt idx="1740">
                  <c:v>2.2202911473357621E-6</c:v>
                </c:pt>
                <c:pt idx="1741">
                  <c:v>5.1472040152805624E-7</c:v>
                </c:pt>
                <c:pt idx="1742">
                  <c:v>1.1376426732511972E-6</c:v>
                </c:pt>
                <c:pt idx="1743">
                  <c:v>1.1945687325884726E-6</c:v>
                </c:pt>
                <c:pt idx="1744">
                  <c:v>4.4702486611277154E-7</c:v>
                </c:pt>
                <c:pt idx="1745">
                  <c:v>5.5411003976900312E-7</c:v>
                </c:pt>
                <c:pt idx="1746">
                  <c:v>9.0097753620012368E-7</c:v>
                </c:pt>
                <c:pt idx="1747">
                  <c:v>1.578730042749114E-6</c:v>
                </c:pt>
                <c:pt idx="1748">
                  <c:v>3.5222428692155995E-5</c:v>
                </c:pt>
                <c:pt idx="1749">
                  <c:v>9.1919925193357182E-7</c:v>
                </c:pt>
                <c:pt idx="1750">
                  <c:v>3.1513045908379561E-7</c:v>
                </c:pt>
                <c:pt idx="1751">
                  <c:v>1.024455728099527E-6</c:v>
                </c:pt>
                <c:pt idx="1752">
                  <c:v>8.8011493695287132E-7</c:v>
                </c:pt>
                <c:pt idx="1753">
                  <c:v>1.1803948226511092E-6</c:v>
                </c:pt>
                <c:pt idx="1754">
                  <c:v>5.0421519373540325E-7</c:v>
                </c:pt>
                <c:pt idx="1755">
                  <c:v>4.724467919971783E-7</c:v>
                </c:pt>
                <c:pt idx="1756">
                  <c:v>2.2229065028005618E-6</c:v>
                </c:pt>
                <c:pt idx="1757">
                  <c:v>1.1332696697296528E-6</c:v>
                </c:pt>
                <c:pt idx="1758">
                  <c:v>9.5081182722069421E-7</c:v>
                </c:pt>
                <c:pt idx="1759">
                  <c:v>4.7513077647652115E-7</c:v>
                </c:pt>
                <c:pt idx="1760">
                  <c:v>1.530424843429415E-6</c:v>
                </c:pt>
                <c:pt idx="1761">
                  <c:v>8.4521568579659733E-7</c:v>
                </c:pt>
                <c:pt idx="1762">
                  <c:v>6.8423530881591996E-7</c:v>
                </c:pt>
                <c:pt idx="1763">
                  <c:v>8.0409231096550883E-7</c:v>
                </c:pt>
                <c:pt idx="1764">
                  <c:v>8.660022031044885E-7</c:v>
                </c:pt>
                <c:pt idx="1765">
                  <c:v>7.019046404011872E-7</c:v>
                </c:pt>
                <c:pt idx="1766">
                  <c:v>3.9409295329580944E-7</c:v>
                </c:pt>
                <c:pt idx="1767">
                  <c:v>6.0217891927029584E-7</c:v>
                </c:pt>
                <c:pt idx="1768">
                  <c:v>1.0959640555360602E-6</c:v>
                </c:pt>
                <c:pt idx="1769">
                  <c:v>5.6868454440513258E-7</c:v>
                </c:pt>
                <c:pt idx="1770">
                  <c:v>5.2578457866739025E-7</c:v>
                </c:pt>
                <c:pt idx="1771">
                  <c:v>3.7372504192046976E-7</c:v>
                </c:pt>
                <c:pt idx="1772">
                  <c:v>2.2319521795215948E-7</c:v>
                </c:pt>
                <c:pt idx="1773">
                  <c:v>8.8570742526574196E-7</c:v>
                </c:pt>
                <c:pt idx="1774">
                  <c:v>7.4506204257713206E-7</c:v>
                </c:pt>
                <c:pt idx="1775">
                  <c:v>7.1880725236598213E-7</c:v>
                </c:pt>
                <c:pt idx="1776">
                  <c:v>4.8295106817430363E-7</c:v>
                </c:pt>
                <c:pt idx="1777">
                  <c:v>5.7194675161967358E-7</c:v>
                </c:pt>
                <c:pt idx="1778">
                  <c:v>5.2269409925765501E-7</c:v>
                </c:pt>
                <c:pt idx="1779">
                  <c:v>2.1482775737176786E-7</c:v>
                </c:pt>
                <c:pt idx="1780">
                  <c:v>5.7430373903126426E-7</c:v>
                </c:pt>
                <c:pt idx="1781">
                  <c:v>7.5220877621213542E-7</c:v>
                </c:pt>
                <c:pt idx="1782">
                  <c:v>2.2248004772700457E-7</c:v>
                </c:pt>
                <c:pt idx="1783">
                  <c:v>3.9993759889180318E-7</c:v>
                </c:pt>
                <c:pt idx="1784">
                  <c:v>4.2885028834587946E-7</c:v>
                </c:pt>
                <c:pt idx="1785">
                  <c:v>3.1458701666344659E-7</c:v>
                </c:pt>
                <c:pt idx="1786">
                  <c:v>2.7190939651029991E-7</c:v>
                </c:pt>
                <c:pt idx="1787">
                  <c:v>2.0742327676017688E-7</c:v>
                </c:pt>
                <c:pt idx="1788">
                  <c:v>4.501786953818216E-7</c:v>
                </c:pt>
                <c:pt idx="1789">
                  <c:v>4.2861893714409332E-7</c:v>
                </c:pt>
                <c:pt idx="1790">
                  <c:v>5.8358169856961135E-7</c:v>
                </c:pt>
                <c:pt idx="1791">
                  <c:v>1.0281722234208742E-7</c:v>
                </c:pt>
                <c:pt idx="1792">
                  <c:v>2.0952755665541167E-7</c:v>
                </c:pt>
                <c:pt idx="1793">
                  <c:v>1.0086196301622026E-7</c:v>
                </c:pt>
                <c:pt idx="1794">
                  <c:v>2.6155117349818648E-7</c:v>
                </c:pt>
                <c:pt idx="1795">
                  <c:v>2.2843701407493112E-7</c:v>
                </c:pt>
                <c:pt idx="1796">
                  <c:v>1.1429287275169572E-7</c:v>
                </c:pt>
                <c:pt idx="1797">
                  <c:v>1.6458937018430353E-7</c:v>
                </c:pt>
                <c:pt idx="1798">
                  <c:v>9.0804303949845764E-8</c:v>
                </c:pt>
                <c:pt idx="1799">
                  <c:v>8.8809887187002375E-8</c:v>
                </c:pt>
                <c:pt idx="1800">
                  <c:v>1.0538514822209311E-7</c:v>
                </c:pt>
                <c:pt idx="1801">
                  <c:v>2.589451837947154E-7</c:v>
                </c:pt>
                <c:pt idx="1802">
                  <c:v>1.0148176843579431E-7</c:v>
                </c:pt>
                <c:pt idx="1803">
                  <c:v>3.8654648157612203E-8</c:v>
                </c:pt>
                <c:pt idx="1804">
                  <c:v>1.782073181969459E-7</c:v>
                </c:pt>
                <c:pt idx="1805">
                  <c:v>9.502972251735819E-8</c:v>
                </c:pt>
                <c:pt idx="1806">
                  <c:v>1.3203301437395435E-7</c:v>
                </c:pt>
                <c:pt idx="1807">
                  <c:v>8.5325634753181195E-8</c:v>
                </c:pt>
                <c:pt idx="1808">
                  <c:v>2.6885793907969402E-7</c:v>
                </c:pt>
                <c:pt idx="1809">
                  <c:v>7.2667484428758172E-8</c:v>
                </c:pt>
                <c:pt idx="1810">
                  <c:v>8.4992143408985213E-8</c:v>
                </c:pt>
                <c:pt idx="1811">
                  <c:v>8.9531246766144333E-8</c:v>
                </c:pt>
                <c:pt idx="1812">
                  <c:v>1.1588183233005305E-7</c:v>
                </c:pt>
                <c:pt idx="1813">
                  <c:v>9.5691844701596924E-8</c:v>
                </c:pt>
                <c:pt idx="1814">
                  <c:v>6.997455245644957E-8</c:v>
                </c:pt>
                <c:pt idx="1815">
                  <c:v>1.1169502439276142E-7</c:v>
                </c:pt>
                <c:pt idx="1816">
                  <c:v>5.0341517852711903E-8</c:v>
                </c:pt>
                <c:pt idx="1817">
                  <c:v>5.9810721751542952E-8</c:v>
                </c:pt>
                <c:pt idx="1818">
                  <c:v>1.9547337839108499E-8</c:v>
                </c:pt>
                <c:pt idx="1819">
                  <c:v>1.6434640573075343E-8</c:v>
                </c:pt>
                <c:pt idx="1820">
                  <c:v>3.1898243542001501E-8</c:v>
                </c:pt>
                <c:pt idx="1821">
                  <c:v>2.4080578213080151E-8</c:v>
                </c:pt>
                <c:pt idx="1822">
                  <c:v>3.9011075006028597E-8</c:v>
                </c:pt>
                <c:pt idx="1823">
                  <c:v>7.3425267411248247E-8</c:v>
                </c:pt>
                <c:pt idx="1824">
                  <c:v>2.7106788882554579E-8</c:v>
                </c:pt>
                <c:pt idx="1825">
                  <c:v>1.5471167128585898E-8</c:v>
                </c:pt>
                <c:pt idx="1826">
                  <c:v>1.7861654227214884E-8</c:v>
                </c:pt>
                <c:pt idx="1827">
                  <c:v>3.7818033872669957E-8</c:v>
                </c:pt>
                <c:pt idx="1828">
                  <c:v>1.9603446284437469E-8</c:v>
                </c:pt>
                <c:pt idx="1829">
                  <c:v>3.1729462533750686E-8</c:v>
                </c:pt>
                <c:pt idx="1830">
                  <c:v>6.3446075109531199E-8</c:v>
                </c:pt>
                <c:pt idx="1831">
                  <c:v>8.416081492236084E-8</c:v>
                </c:pt>
                <c:pt idx="1832">
                  <c:v>4.0210738576345402E-8</c:v>
                </c:pt>
                <c:pt idx="1833">
                  <c:v>3.5186587278462472E-8</c:v>
                </c:pt>
                <c:pt idx="1834">
                  <c:v>5.6056103771811213E-8</c:v>
                </c:pt>
                <c:pt idx="1835">
                  <c:v>1.4478708903853231E-8</c:v>
                </c:pt>
                <c:pt idx="1836">
                  <c:v>9.9804671457877993E-9</c:v>
                </c:pt>
                <c:pt idx="1837">
                  <c:v>1.5964650739547605E-8</c:v>
                </c:pt>
                <c:pt idx="1838">
                  <c:v>3.9476754575816205E-8</c:v>
                </c:pt>
                <c:pt idx="1839">
                  <c:v>8.4584164837901215E-8</c:v>
                </c:pt>
                <c:pt idx="1840">
                  <c:v>1.3458447529599282E-7</c:v>
                </c:pt>
                <c:pt idx="1841">
                  <c:v>4.5017625336618585E-8</c:v>
                </c:pt>
                <c:pt idx="1842">
                  <c:v>1.003724443867218E-8</c:v>
                </c:pt>
                <c:pt idx="1843">
                  <c:v>2.02131279922335E-8</c:v>
                </c:pt>
                <c:pt idx="1844">
                  <c:v>3.634943843324843E-8</c:v>
                </c:pt>
                <c:pt idx="1845">
                  <c:v>1.0229699650223874E-7</c:v>
                </c:pt>
                <c:pt idx="1846">
                  <c:v>1.6102835216238658E-7</c:v>
                </c:pt>
                <c:pt idx="1847">
                  <c:v>1.0019923326887857E-7</c:v>
                </c:pt>
                <c:pt idx="1848">
                  <c:v>1.5781379695521911E-7</c:v>
                </c:pt>
                <c:pt idx="1849">
                  <c:v>6.5344527292653694E-8</c:v>
                </c:pt>
                <c:pt idx="1850">
                  <c:v>1.4923874355982833E-8</c:v>
                </c:pt>
                <c:pt idx="1851">
                  <c:v>1.8668740949159786E-8</c:v>
                </c:pt>
                <c:pt idx="1852">
                  <c:v>7.1762124387576751E-8</c:v>
                </c:pt>
                <c:pt idx="1853">
                  <c:v>8.660810916382389E-8</c:v>
                </c:pt>
                <c:pt idx="1854">
                  <c:v>1.6969921824678582E-7</c:v>
                </c:pt>
                <c:pt idx="1855">
                  <c:v>1.9529606112237359E-7</c:v>
                </c:pt>
                <c:pt idx="1856">
                  <c:v>1.9060403415190238E-7</c:v>
                </c:pt>
                <c:pt idx="1857">
                  <c:v>7.308551816786648E-8</c:v>
                </c:pt>
                <c:pt idx="1858">
                  <c:v>7.4584436905963446E-8</c:v>
                </c:pt>
                <c:pt idx="1859">
                  <c:v>7.1588908169247907E-8</c:v>
                </c:pt>
                <c:pt idx="1860">
                  <c:v>2.2034263416648893E-7</c:v>
                </c:pt>
                <c:pt idx="1861">
                  <c:v>1.4256906856592073E-7</c:v>
                </c:pt>
                <c:pt idx="1862">
                  <c:v>9.8730662303897174E-8</c:v>
                </c:pt>
                <c:pt idx="1863">
                  <c:v>5.6708960619947738E-8</c:v>
                </c:pt>
                <c:pt idx="1864">
                  <c:v>6.3076707168697807E-8</c:v>
                </c:pt>
                <c:pt idx="1865">
                  <c:v>1.0563145427229975E-7</c:v>
                </c:pt>
                <c:pt idx="1866">
                  <c:v>7.6775582576218228E-8</c:v>
                </c:pt>
                <c:pt idx="1867">
                  <c:v>6.6059659350820894E-8</c:v>
                </c:pt>
                <c:pt idx="1868">
                  <c:v>1.2533505732130988E-7</c:v>
                </c:pt>
                <c:pt idx="1869">
                  <c:v>8.8526550170419116E-8</c:v>
                </c:pt>
                <c:pt idx="1870">
                  <c:v>1.3359521080114599E-7</c:v>
                </c:pt>
                <c:pt idx="1871">
                  <c:v>6.6060935233173229E-8</c:v>
                </c:pt>
                <c:pt idx="1872">
                  <c:v>1.0797184779955926E-7</c:v>
                </c:pt>
                <c:pt idx="1873">
                  <c:v>1.0555304826393772E-7</c:v>
                </c:pt>
                <c:pt idx="1874">
                  <c:v>9.4598838820309515E-8</c:v>
                </c:pt>
                <c:pt idx="1875">
                  <c:v>1.0000180566402914E-7</c:v>
                </c:pt>
                <c:pt idx="1876">
                  <c:v>6.3427179899465005E-8</c:v>
                </c:pt>
                <c:pt idx="1877">
                  <c:v>9.9336524152027464E-8</c:v>
                </c:pt>
                <c:pt idx="1878">
                  <c:v>1.443900868416012E-7</c:v>
                </c:pt>
                <c:pt idx="1879">
                  <c:v>5.4589173226947111E-8</c:v>
                </c:pt>
                <c:pt idx="1880">
                  <c:v>3.1487014508767343E-8</c:v>
                </c:pt>
                <c:pt idx="1881">
                  <c:v>6.0656054565891576E-8</c:v>
                </c:pt>
                <c:pt idx="1882">
                  <c:v>4.7511762687256261E-8</c:v>
                </c:pt>
                <c:pt idx="1883">
                  <c:v>3.490063774090894E-8</c:v>
                </c:pt>
                <c:pt idx="1884">
                  <c:v>5.3032323354435764E-8</c:v>
                </c:pt>
                <c:pt idx="1885">
                  <c:v>7.8479037406560462E-8</c:v>
                </c:pt>
                <c:pt idx="1886">
                  <c:v>3.5912716227370464E-8</c:v>
                </c:pt>
                <c:pt idx="1887">
                  <c:v>4.6015912142423268E-8</c:v>
                </c:pt>
                <c:pt idx="1888">
                  <c:v>4.6270602562355758E-8</c:v>
                </c:pt>
                <c:pt idx="1889">
                  <c:v>7.3122397243463615E-8</c:v>
                </c:pt>
                <c:pt idx="1890">
                  <c:v>3.8188708074014551E-8</c:v>
                </c:pt>
                <c:pt idx="1891">
                  <c:v>5.6489417720996133E-8</c:v>
                </c:pt>
                <c:pt idx="1892">
                  <c:v>2.037696514926805E-8</c:v>
                </c:pt>
                <c:pt idx="1893">
                  <c:v>2.7534270226695991E-8</c:v>
                </c:pt>
                <c:pt idx="1894">
                  <c:v>8.6421452422611907E-9</c:v>
                </c:pt>
                <c:pt idx="1895">
                  <c:v>8.9937661112457182E-9</c:v>
                </c:pt>
                <c:pt idx="1896">
                  <c:v>2.259305486072765E-8</c:v>
                </c:pt>
                <c:pt idx="1897">
                  <c:v>2.5029887687106539E-8</c:v>
                </c:pt>
                <c:pt idx="1898">
                  <c:v>3.2995213836574979E-8</c:v>
                </c:pt>
                <c:pt idx="1899">
                  <c:v>3.1513358401405361E-8</c:v>
                </c:pt>
                <c:pt idx="1900">
                  <c:v>1.8661139836791696E-8</c:v>
                </c:pt>
                <c:pt idx="1901">
                  <c:v>1.1437140266420367E-8</c:v>
                </c:pt>
                <c:pt idx="1902">
                  <c:v>5.7029167488458611E-9</c:v>
                </c:pt>
                <c:pt idx="1903">
                  <c:v>5.5629652509127893E-9</c:v>
                </c:pt>
                <c:pt idx="1904">
                  <c:v>5.4847163422009124E-9</c:v>
                </c:pt>
                <c:pt idx="1905">
                  <c:v>5.0452069824195546E-9</c:v>
                </c:pt>
                <c:pt idx="1906">
                  <c:v>1.0434757541212394E-8</c:v>
                </c:pt>
                <c:pt idx="1907">
                  <c:v>1.1756522832048295E-8</c:v>
                </c:pt>
                <c:pt idx="1908">
                  <c:v>1.9745945363429852E-8</c:v>
                </c:pt>
                <c:pt idx="1909">
                  <c:v>1.32968590847503E-8</c:v>
                </c:pt>
                <c:pt idx="1910">
                  <c:v>3.1089746889492744E-8</c:v>
                </c:pt>
                <c:pt idx="1911">
                  <c:v>2.0294413395032167E-8</c:v>
                </c:pt>
                <c:pt idx="1912">
                  <c:v>2.2617151242640769E-8</c:v>
                </c:pt>
                <c:pt idx="1913">
                  <c:v>2.6243682453353323E-8</c:v>
                </c:pt>
                <c:pt idx="1914">
                  <c:v>1.9078750412924983E-8</c:v>
                </c:pt>
                <c:pt idx="1915">
                  <c:v>9.3228654579647777E-9</c:v>
                </c:pt>
                <c:pt idx="1916">
                  <c:v>8.0612587763017651E-9</c:v>
                </c:pt>
                <c:pt idx="1917">
                  <c:v>3.6259635407194792E-8</c:v>
                </c:pt>
                <c:pt idx="1918">
                  <c:v>4.9388433735949686E-8</c:v>
                </c:pt>
                <c:pt idx="1919">
                  <c:v>5.3026095833431208E-8</c:v>
                </c:pt>
                <c:pt idx="1920">
                  <c:v>3.4861844841787035E-8</c:v>
                </c:pt>
                <c:pt idx="1921">
                  <c:v>9.7589626218463689E-9</c:v>
                </c:pt>
                <c:pt idx="1922">
                  <c:v>3.3432005791473429E-9</c:v>
                </c:pt>
                <c:pt idx="1923">
                  <c:v>4.6345700494906901E-9</c:v>
                </c:pt>
                <c:pt idx="1924">
                  <c:v>3.771598429200857E-9</c:v>
                </c:pt>
                <c:pt idx="1925">
                  <c:v>7.2436081169533398E-9</c:v>
                </c:pt>
                <c:pt idx="1926">
                  <c:v>9.8444682367761314E-9</c:v>
                </c:pt>
                <c:pt idx="1927">
                  <c:v>2.311832201884321E-8</c:v>
                </c:pt>
                <c:pt idx="1928">
                  <c:v>8.1040067446222828E-8</c:v>
                </c:pt>
                <c:pt idx="1929">
                  <c:v>6.3578432714448793E-8</c:v>
                </c:pt>
                <c:pt idx="1930">
                  <c:v>1.3128929647552863E-7</c:v>
                </c:pt>
                <c:pt idx="1931">
                  <c:v>1.7911699193558476E-7</c:v>
                </c:pt>
                <c:pt idx="1932">
                  <c:v>7.9310153246154669E-8</c:v>
                </c:pt>
                <c:pt idx="1933">
                  <c:v>1.4887431301526034E-8</c:v>
                </c:pt>
                <c:pt idx="1934">
                  <c:v>3.0700313949191362E-8</c:v>
                </c:pt>
                <c:pt idx="1935">
                  <c:v>4.4991228560099678E-8</c:v>
                </c:pt>
                <c:pt idx="1936">
                  <c:v>3.43153785347706E-8</c:v>
                </c:pt>
                <c:pt idx="1937">
                  <c:v>4.6231981217948106E-8</c:v>
                </c:pt>
                <c:pt idx="1938">
                  <c:v>5.2309262598799188E-8</c:v>
                </c:pt>
                <c:pt idx="1939">
                  <c:v>8.9673659539153286E-8</c:v>
                </c:pt>
                <c:pt idx="1940">
                  <c:v>5.7373573812610634E-8</c:v>
                </c:pt>
                <c:pt idx="1941">
                  <c:v>1.1063352065424685E-7</c:v>
                </c:pt>
                <c:pt idx="1942">
                  <c:v>1.3449789756495746E-7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B20-094E-BE56-A626AA5F36CF}"/>
            </c:ext>
          </c:extLst>
        </c:ser>
        <c:ser>
          <c:idx val="4"/>
          <c:order val="1"/>
          <c:tx>
            <c:v>10 PW Exp contrast</c:v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'Before 10 PW Exp'!$A$2:$A$1232</c:f>
              <c:numCache>
                <c:formatCode>0.00E+00</c:formatCode>
                <c:ptCount val="1231"/>
                <c:pt idx="0">
                  <c:v>-60</c:v>
                </c:pt>
                <c:pt idx="1">
                  <c:v>-59.8</c:v>
                </c:pt>
                <c:pt idx="2">
                  <c:v>-59.6</c:v>
                </c:pt>
                <c:pt idx="3">
                  <c:v>-59.4</c:v>
                </c:pt>
                <c:pt idx="4">
                  <c:v>-59.2</c:v>
                </c:pt>
                <c:pt idx="5">
                  <c:v>-59</c:v>
                </c:pt>
                <c:pt idx="6">
                  <c:v>-58.8</c:v>
                </c:pt>
                <c:pt idx="7">
                  <c:v>-58.6</c:v>
                </c:pt>
                <c:pt idx="8">
                  <c:v>-58.4</c:v>
                </c:pt>
                <c:pt idx="9">
                  <c:v>-58.2</c:v>
                </c:pt>
                <c:pt idx="10">
                  <c:v>-58</c:v>
                </c:pt>
                <c:pt idx="11">
                  <c:v>-57.8</c:v>
                </c:pt>
                <c:pt idx="12">
                  <c:v>-57.6</c:v>
                </c:pt>
                <c:pt idx="13">
                  <c:v>-57.4</c:v>
                </c:pt>
                <c:pt idx="14">
                  <c:v>-57.2</c:v>
                </c:pt>
                <c:pt idx="15">
                  <c:v>-57</c:v>
                </c:pt>
                <c:pt idx="16">
                  <c:v>-56.8</c:v>
                </c:pt>
                <c:pt idx="17">
                  <c:v>-56.6</c:v>
                </c:pt>
                <c:pt idx="18">
                  <c:v>-56.4</c:v>
                </c:pt>
                <c:pt idx="19">
                  <c:v>-56.2</c:v>
                </c:pt>
                <c:pt idx="20">
                  <c:v>-56</c:v>
                </c:pt>
                <c:pt idx="21">
                  <c:v>-55.8</c:v>
                </c:pt>
                <c:pt idx="22">
                  <c:v>-55.6</c:v>
                </c:pt>
                <c:pt idx="23">
                  <c:v>-55.4</c:v>
                </c:pt>
                <c:pt idx="24">
                  <c:v>-55.2</c:v>
                </c:pt>
                <c:pt idx="25">
                  <c:v>-55</c:v>
                </c:pt>
                <c:pt idx="26">
                  <c:v>-54.8</c:v>
                </c:pt>
                <c:pt idx="27">
                  <c:v>-54.6</c:v>
                </c:pt>
                <c:pt idx="28">
                  <c:v>-54.4</c:v>
                </c:pt>
                <c:pt idx="29">
                  <c:v>-54.2</c:v>
                </c:pt>
                <c:pt idx="30">
                  <c:v>-54</c:v>
                </c:pt>
                <c:pt idx="31">
                  <c:v>-53.8</c:v>
                </c:pt>
                <c:pt idx="32">
                  <c:v>-53.6</c:v>
                </c:pt>
                <c:pt idx="33">
                  <c:v>-53.4</c:v>
                </c:pt>
                <c:pt idx="34">
                  <c:v>-53.2</c:v>
                </c:pt>
                <c:pt idx="35">
                  <c:v>-53</c:v>
                </c:pt>
                <c:pt idx="36">
                  <c:v>-52.8</c:v>
                </c:pt>
                <c:pt idx="37">
                  <c:v>-52.6</c:v>
                </c:pt>
                <c:pt idx="38">
                  <c:v>-52.4</c:v>
                </c:pt>
                <c:pt idx="39">
                  <c:v>-52.2</c:v>
                </c:pt>
                <c:pt idx="40">
                  <c:v>-52</c:v>
                </c:pt>
                <c:pt idx="41">
                  <c:v>-51.8</c:v>
                </c:pt>
                <c:pt idx="42">
                  <c:v>-51.6</c:v>
                </c:pt>
                <c:pt idx="43">
                  <c:v>-51.4</c:v>
                </c:pt>
                <c:pt idx="44">
                  <c:v>-51.2</c:v>
                </c:pt>
                <c:pt idx="45">
                  <c:v>-51</c:v>
                </c:pt>
                <c:pt idx="46">
                  <c:v>-50.8</c:v>
                </c:pt>
                <c:pt idx="47">
                  <c:v>-50.6</c:v>
                </c:pt>
                <c:pt idx="48">
                  <c:v>-50.4</c:v>
                </c:pt>
                <c:pt idx="49">
                  <c:v>-50.2</c:v>
                </c:pt>
                <c:pt idx="50">
                  <c:v>-50</c:v>
                </c:pt>
                <c:pt idx="51">
                  <c:v>-49.8</c:v>
                </c:pt>
                <c:pt idx="52">
                  <c:v>-49.6</c:v>
                </c:pt>
                <c:pt idx="53">
                  <c:v>-49.4</c:v>
                </c:pt>
                <c:pt idx="54">
                  <c:v>-49.2</c:v>
                </c:pt>
                <c:pt idx="55">
                  <c:v>-49</c:v>
                </c:pt>
                <c:pt idx="56">
                  <c:v>-48.8</c:v>
                </c:pt>
                <c:pt idx="57">
                  <c:v>-48.6</c:v>
                </c:pt>
                <c:pt idx="58">
                  <c:v>-48.4</c:v>
                </c:pt>
                <c:pt idx="59">
                  <c:v>-48.2</c:v>
                </c:pt>
                <c:pt idx="60">
                  <c:v>-48</c:v>
                </c:pt>
                <c:pt idx="61">
                  <c:v>-47.8</c:v>
                </c:pt>
                <c:pt idx="62">
                  <c:v>-47.6</c:v>
                </c:pt>
                <c:pt idx="63">
                  <c:v>-47.4</c:v>
                </c:pt>
                <c:pt idx="64">
                  <c:v>-47.2</c:v>
                </c:pt>
                <c:pt idx="65">
                  <c:v>-47</c:v>
                </c:pt>
                <c:pt idx="66">
                  <c:v>-46.8</c:v>
                </c:pt>
                <c:pt idx="67">
                  <c:v>-46.6</c:v>
                </c:pt>
                <c:pt idx="68">
                  <c:v>-46.4</c:v>
                </c:pt>
                <c:pt idx="69">
                  <c:v>-46.2</c:v>
                </c:pt>
                <c:pt idx="70">
                  <c:v>-46</c:v>
                </c:pt>
                <c:pt idx="71">
                  <c:v>-45.8</c:v>
                </c:pt>
                <c:pt idx="72">
                  <c:v>-45.6</c:v>
                </c:pt>
                <c:pt idx="73">
                  <c:v>-45.4</c:v>
                </c:pt>
                <c:pt idx="74">
                  <c:v>-45.2</c:v>
                </c:pt>
                <c:pt idx="75">
                  <c:v>-45</c:v>
                </c:pt>
                <c:pt idx="76">
                  <c:v>-44.8</c:v>
                </c:pt>
                <c:pt idx="77">
                  <c:v>-44.6</c:v>
                </c:pt>
                <c:pt idx="78">
                  <c:v>-44.4</c:v>
                </c:pt>
                <c:pt idx="79">
                  <c:v>-44.2</c:v>
                </c:pt>
                <c:pt idx="80">
                  <c:v>-44</c:v>
                </c:pt>
                <c:pt idx="81">
                  <c:v>-43.8</c:v>
                </c:pt>
                <c:pt idx="82">
                  <c:v>-43.6</c:v>
                </c:pt>
                <c:pt idx="83">
                  <c:v>-43.4</c:v>
                </c:pt>
                <c:pt idx="84">
                  <c:v>-43.2</c:v>
                </c:pt>
                <c:pt idx="85">
                  <c:v>-43</c:v>
                </c:pt>
                <c:pt idx="86">
                  <c:v>-42.8</c:v>
                </c:pt>
                <c:pt idx="87">
                  <c:v>-42.6</c:v>
                </c:pt>
                <c:pt idx="88">
                  <c:v>-42.4</c:v>
                </c:pt>
                <c:pt idx="89">
                  <c:v>-42.2</c:v>
                </c:pt>
                <c:pt idx="90">
                  <c:v>-42</c:v>
                </c:pt>
                <c:pt idx="91">
                  <c:v>-41.8</c:v>
                </c:pt>
                <c:pt idx="92">
                  <c:v>-41.6</c:v>
                </c:pt>
                <c:pt idx="93">
                  <c:v>-41.4</c:v>
                </c:pt>
                <c:pt idx="94">
                  <c:v>-41.2</c:v>
                </c:pt>
                <c:pt idx="95">
                  <c:v>-41</c:v>
                </c:pt>
                <c:pt idx="96">
                  <c:v>-40.799999999999997</c:v>
                </c:pt>
                <c:pt idx="97">
                  <c:v>-40.6</c:v>
                </c:pt>
                <c:pt idx="98">
                  <c:v>-40.4</c:v>
                </c:pt>
                <c:pt idx="99">
                  <c:v>-40.200000000000003</c:v>
                </c:pt>
                <c:pt idx="100">
                  <c:v>-40</c:v>
                </c:pt>
                <c:pt idx="101">
                  <c:v>-39.799999999999997</c:v>
                </c:pt>
                <c:pt idx="102">
                  <c:v>-39.6</c:v>
                </c:pt>
                <c:pt idx="103">
                  <c:v>-39.4</c:v>
                </c:pt>
                <c:pt idx="104">
                  <c:v>-39.200000000000003</c:v>
                </c:pt>
                <c:pt idx="105">
                  <c:v>-39</c:v>
                </c:pt>
                <c:pt idx="106">
                  <c:v>-38.799999999999997</c:v>
                </c:pt>
                <c:pt idx="107">
                  <c:v>-38.6</c:v>
                </c:pt>
                <c:pt idx="108">
                  <c:v>-38.4</c:v>
                </c:pt>
                <c:pt idx="109">
                  <c:v>-38.200000000000003</c:v>
                </c:pt>
                <c:pt idx="110">
                  <c:v>-38</c:v>
                </c:pt>
                <c:pt idx="111">
                  <c:v>-37.799999999999997</c:v>
                </c:pt>
                <c:pt idx="112">
                  <c:v>-37.6</c:v>
                </c:pt>
                <c:pt idx="113">
                  <c:v>-37.4</c:v>
                </c:pt>
                <c:pt idx="114">
                  <c:v>-37.200000000000003</c:v>
                </c:pt>
                <c:pt idx="115">
                  <c:v>-37</c:v>
                </c:pt>
                <c:pt idx="116">
                  <c:v>-36.799999999999997</c:v>
                </c:pt>
                <c:pt idx="117">
                  <c:v>-36.6</c:v>
                </c:pt>
                <c:pt idx="118">
                  <c:v>-36.4</c:v>
                </c:pt>
                <c:pt idx="119">
                  <c:v>-36.200000000000003</c:v>
                </c:pt>
                <c:pt idx="120">
                  <c:v>-36</c:v>
                </c:pt>
                <c:pt idx="121">
                  <c:v>-35.799999999999997</c:v>
                </c:pt>
                <c:pt idx="122">
                  <c:v>-35.6</c:v>
                </c:pt>
                <c:pt idx="123">
                  <c:v>-35.4</c:v>
                </c:pt>
                <c:pt idx="124">
                  <c:v>-35.200000000000003</c:v>
                </c:pt>
                <c:pt idx="125">
                  <c:v>-35</c:v>
                </c:pt>
                <c:pt idx="126">
                  <c:v>-34.799999999999997</c:v>
                </c:pt>
                <c:pt idx="127">
                  <c:v>-34.6</c:v>
                </c:pt>
                <c:pt idx="128">
                  <c:v>-34.4</c:v>
                </c:pt>
                <c:pt idx="129">
                  <c:v>-34.200000000000003</c:v>
                </c:pt>
                <c:pt idx="130">
                  <c:v>-34</c:v>
                </c:pt>
                <c:pt idx="131">
                  <c:v>-33.799999999999997</c:v>
                </c:pt>
                <c:pt idx="132">
                  <c:v>-33.6</c:v>
                </c:pt>
                <c:pt idx="133">
                  <c:v>-33.4</c:v>
                </c:pt>
                <c:pt idx="134">
                  <c:v>-33.200000000000003</c:v>
                </c:pt>
                <c:pt idx="135">
                  <c:v>-33</c:v>
                </c:pt>
                <c:pt idx="136">
                  <c:v>-32.799999999999997</c:v>
                </c:pt>
                <c:pt idx="137">
                  <c:v>-32.6</c:v>
                </c:pt>
                <c:pt idx="138">
                  <c:v>-32.4</c:v>
                </c:pt>
                <c:pt idx="139">
                  <c:v>-32.200000000000003</c:v>
                </c:pt>
                <c:pt idx="140">
                  <c:v>-32</c:v>
                </c:pt>
                <c:pt idx="141">
                  <c:v>-31.8</c:v>
                </c:pt>
                <c:pt idx="142">
                  <c:v>-31.6</c:v>
                </c:pt>
                <c:pt idx="143">
                  <c:v>-31.4</c:v>
                </c:pt>
                <c:pt idx="144">
                  <c:v>-31.2</c:v>
                </c:pt>
                <c:pt idx="145">
                  <c:v>-31</c:v>
                </c:pt>
                <c:pt idx="146">
                  <c:v>-30.8</c:v>
                </c:pt>
                <c:pt idx="147">
                  <c:v>-30.6</c:v>
                </c:pt>
                <c:pt idx="148">
                  <c:v>-30.4</c:v>
                </c:pt>
                <c:pt idx="149">
                  <c:v>-30.2</c:v>
                </c:pt>
                <c:pt idx="150">
                  <c:v>-30</c:v>
                </c:pt>
                <c:pt idx="151">
                  <c:v>-29.8</c:v>
                </c:pt>
                <c:pt idx="152">
                  <c:v>-29.6</c:v>
                </c:pt>
                <c:pt idx="153">
                  <c:v>-29.4</c:v>
                </c:pt>
                <c:pt idx="154">
                  <c:v>-29.2</c:v>
                </c:pt>
                <c:pt idx="155">
                  <c:v>-29</c:v>
                </c:pt>
                <c:pt idx="156">
                  <c:v>-28.8</c:v>
                </c:pt>
                <c:pt idx="157">
                  <c:v>-28.6</c:v>
                </c:pt>
                <c:pt idx="158">
                  <c:v>-28.4</c:v>
                </c:pt>
                <c:pt idx="159">
                  <c:v>-28.2</c:v>
                </c:pt>
                <c:pt idx="160">
                  <c:v>-28</c:v>
                </c:pt>
                <c:pt idx="161">
                  <c:v>-27.8</c:v>
                </c:pt>
                <c:pt idx="162">
                  <c:v>-27.6</c:v>
                </c:pt>
                <c:pt idx="163">
                  <c:v>-27.4</c:v>
                </c:pt>
                <c:pt idx="164">
                  <c:v>-27.2</c:v>
                </c:pt>
                <c:pt idx="165">
                  <c:v>-27</c:v>
                </c:pt>
                <c:pt idx="166">
                  <c:v>-26.8</c:v>
                </c:pt>
                <c:pt idx="167">
                  <c:v>-26.6</c:v>
                </c:pt>
                <c:pt idx="168">
                  <c:v>-26.4</c:v>
                </c:pt>
                <c:pt idx="169">
                  <c:v>-26.2</c:v>
                </c:pt>
                <c:pt idx="170">
                  <c:v>-26</c:v>
                </c:pt>
                <c:pt idx="171">
                  <c:v>-25.8</c:v>
                </c:pt>
                <c:pt idx="172">
                  <c:v>-25.6</c:v>
                </c:pt>
                <c:pt idx="173">
                  <c:v>-25.4</c:v>
                </c:pt>
                <c:pt idx="174">
                  <c:v>-25.2</c:v>
                </c:pt>
                <c:pt idx="175">
                  <c:v>-25</c:v>
                </c:pt>
                <c:pt idx="176">
                  <c:v>-24.8</c:v>
                </c:pt>
                <c:pt idx="177">
                  <c:v>-24.6</c:v>
                </c:pt>
                <c:pt idx="178">
                  <c:v>-24.4</c:v>
                </c:pt>
                <c:pt idx="179">
                  <c:v>-24.2</c:v>
                </c:pt>
                <c:pt idx="180">
                  <c:v>-24</c:v>
                </c:pt>
                <c:pt idx="181">
                  <c:v>-23.8</c:v>
                </c:pt>
                <c:pt idx="182">
                  <c:v>-23.6</c:v>
                </c:pt>
                <c:pt idx="183">
                  <c:v>-23.4</c:v>
                </c:pt>
                <c:pt idx="184">
                  <c:v>-23.2</c:v>
                </c:pt>
                <c:pt idx="185">
                  <c:v>-23</c:v>
                </c:pt>
                <c:pt idx="186">
                  <c:v>-22.8</c:v>
                </c:pt>
                <c:pt idx="187">
                  <c:v>-22.6</c:v>
                </c:pt>
                <c:pt idx="188">
                  <c:v>-22.4</c:v>
                </c:pt>
                <c:pt idx="189">
                  <c:v>-22.2</c:v>
                </c:pt>
                <c:pt idx="190">
                  <c:v>-22</c:v>
                </c:pt>
                <c:pt idx="191">
                  <c:v>-21.8</c:v>
                </c:pt>
                <c:pt idx="192">
                  <c:v>-21.6</c:v>
                </c:pt>
                <c:pt idx="193">
                  <c:v>-21.4</c:v>
                </c:pt>
                <c:pt idx="194">
                  <c:v>-21.2</c:v>
                </c:pt>
                <c:pt idx="195">
                  <c:v>-21</c:v>
                </c:pt>
                <c:pt idx="196">
                  <c:v>-20.8</c:v>
                </c:pt>
                <c:pt idx="197">
                  <c:v>-20.6</c:v>
                </c:pt>
                <c:pt idx="198">
                  <c:v>-20.399999999999999</c:v>
                </c:pt>
                <c:pt idx="199">
                  <c:v>-20</c:v>
                </c:pt>
                <c:pt idx="200">
                  <c:v>-19.95</c:v>
                </c:pt>
                <c:pt idx="201">
                  <c:v>-19.899999999999999</c:v>
                </c:pt>
                <c:pt idx="202">
                  <c:v>-19.850000000000001</c:v>
                </c:pt>
                <c:pt idx="203">
                  <c:v>-19.8</c:v>
                </c:pt>
                <c:pt idx="204">
                  <c:v>-19.75</c:v>
                </c:pt>
                <c:pt idx="205">
                  <c:v>-19.7</c:v>
                </c:pt>
                <c:pt idx="206">
                  <c:v>-19.649999999999999</c:v>
                </c:pt>
                <c:pt idx="207">
                  <c:v>-19.600000000000001</c:v>
                </c:pt>
                <c:pt idx="208">
                  <c:v>-19.55</c:v>
                </c:pt>
                <c:pt idx="209">
                  <c:v>-19.5</c:v>
                </c:pt>
                <c:pt idx="210">
                  <c:v>-19.45</c:v>
                </c:pt>
                <c:pt idx="211">
                  <c:v>-19.399999999999999</c:v>
                </c:pt>
                <c:pt idx="212">
                  <c:v>-19.350000000000001</c:v>
                </c:pt>
                <c:pt idx="213">
                  <c:v>-19.3</c:v>
                </c:pt>
                <c:pt idx="214">
                  <c:v>-19.25</c:v>
                </c:pt>
                <c:pt idx="215">
                  <c:v>-19.2</c:v>
                </c:pt>
                <c:pt idx="216">
                  <c:v>-19.149999999999999</c:v>
                </c:pt>
                <c:pt idx="217">
                  <c:v>-19.100000000000001</c:v>
                </c:pt>
                <c:pt idx="218">
                  <c:v>-19.05</c:v>
                </c:pt>
                <c:pt idx="219">
                  <c:v>-19</c:v>
                </c:pt>
                <c:pt idx="220">
                  <c:v>-18.95</c:v>
                </c:pt>
                <c:pt idx="221">
                  <c:v>-18.899999999999999</c:v>
                </c:pt>
                <c:pt idx="222">
                  <c:v>-18.850000000000001</c:v>
                </c:pt>
                <c:pt idx="223">
                  <c:v>-18.8</c:v>
                </c:pt>
                <c:pt idx="224">
                  <c:v>-18.75</c:v>
                </c:pt>
                <c:pt idx="225">
                  <c:v>-18.7</c:v>
                </c:pt>
                <c:pt idx="226">
                  <c:v>-18.649999999999999</c:v>
                </c:pt>
                <c:pt idx="227">
                  <c:v>-18.600000000000001</c:v>
                </c:pt>
                <c:pt idx="228">
                  <c:v>-18.55</c:v>
                </c:pt>
                <c:pt idx="229">
                  <c:v>-18.5</c:v>
                </c:pt>
                <c:pt idx="230">
                  <c:v>-18.45</c:v>
                </c:pt>
                <c:pt idx="231">
                  <c:v>-18.399999999999999</c:v>
                </c:pt>
                <c:pt idx="232">
                  <c:v>-18.350000000000001</c:v>
                </c:pt>
                <c:pt idx="233">
                  <c:v>-18.3</c:v>
                </c:pt>
                <c:pt idx="234">
                  <c:v>-18.25</c:v>
                </c:pt>
                <c:pt idx="235">
                  <c:v>-18.2</c:v>
                </c:pt>
                <c:pt idx="236">
                  <c:v>-18.149999999999999</c:v>
                </c:pt>
                <c:pt idx="237">
                  <c:v>-18.100000000000001</c:v>
                </c:pt>
                <c:pt idx="238">
                  <c:v>-18.05</c:v>
                </c:pt>
                <c:pt idx="239">
                  <c:v>-18</c:v>
                </c:pt>
                <c:pt idx="240">
                  <c:v>-17.95</c:v>
                </c:pt>
                <c:pt idx="241">
                  <c:v>-17.899999999999999</c:v>
                </c:pt>
                <c:pt idx="242">
                  <c:v>-17.850000000000001</c:v>
                </c:pt>
                <c:pt idx="243">
                  <c:v>-17.8</c:v>
                </c:pt>
                <c:pt idx="244">
                  <c:v>-17.75</c:v>
                </c:pt>
                <c:pt idx="245">
                  <c:v>-17.7</c:v>
                </c:pt>
                <c:pt idx="246">
                  <c:v>-17.649999999999999</c:v>
                </c:pt>
                <c:pt idx="247">
                  <c:v>-17.600000000000001</c:v>
                </c:pt>
                <c:pt idx="248">
                  <c:v>-17.55</c:v>
                </c:pt>
                <c:pt idx="249">
                  <c:v>-17.5</c:v>
                </c:pt>
                <c:pt idx="250">
                  <c:v>-17.45</c:v>
                </c:pt>
                <c:pt idx="251">
                  <c:v>-17.399999999999999</c:v>
                </c:pt>
                <c:pt idx="252">
                  <c:v>-17.350000000000001</c:v>
                </c:pt>
                <c:pt idx="253">
                  <c:v>-17.3</c:v>
                </c:pt>
                <c:pt idx="254">
                  <c:v>-17.25</c:v>
                </c:pt>
                <c:pt idx="255">
                  <c:v>-17.2</c:v>
                </c:pt>
                <c:pt idx="256">
                  <c:v>-17.149999999999999</c:v>
                </c:pt>
                <c:pt idx="257">
                  <c:v>-17.100000000000001</c:v>
                </c:pt>
                <c:pt idx="258">
                  <c:v>-17.05</c:v>
                </c:pt>
                <c:pt idx="259">
                  <c:v>-17</c:v>
                </c:pt>
                <c:pt idx="260">
                  <c:v>-16.95</c:v>
                </c:pt>
                <c:pt idx="261">
                  <c:v>-16.899999999999999</c:v>
                </c:pt>
                <c:pt idx="262">
                  <c:v>-16.850000000000001</c:v>
                </c:pt>
                <c:pt idx="263">
                  <c:v>-16.8</c:v>
                </c:pt>
                <c:pt idx="264">
                  <c:v>-16.75</c:v>
                </c:pt>
                <c:pt idx="265">
                  <c:v>-16.7</c:v>
                </c:pt>
                <c:pt idx="266">
                  <c:v>-16.649999999999999</c:v>
                </c:pt>
                <c:pt idx="267">
                  <c:v>-16.600000000000001</c:v>
                </c:pt>
                <c:pt idx="268">
                  <c:v>-16.55</c:v>
                </c:pt>
                <c:pt idx="269">
                  <c:v>-16.5</c:v>
                </c:pt>
                <c:pt idx="270">
                  <c:v>-16.45</c:v>
                </c:pt>
                <c:pt idx="271">
                  <c:v>-16.399999999999999</c:v>
                </c:pt>
                <c:pt idx="272">
                  <c:v>-16.350000000000001</c:v>
                </c:pt>
                <c:pt idx="273">
                  <c:v>-16.3</c:v>
                </c:pt>
                <c:pt idx="274">
                  <c:v>-16.25</c:v>
                </c:pt>
                <c:pt idx="275">
                  <c:v>-16.2</c:v>
                </c:pt>
                <c:pt idx="276">
                  <c:v>-16.149999999999999</c:v>
                </c:pt>
                <c:pt idx="277">
                  <c:v>-16.100000000000001</c:v>
                </c:pt>
                <c:pt idx="278">
                  <c:v>-16.05</c:v>
                </c:pt>
                <c:pt idx="279">
                  <c:v>-16</c:v>
                </c:pt>
                <c:pt idx="280">
                  <c:v>-15.95</c:v>
                </c:pt>
                <c:pt idx="281">
                  <c:v>-15.9</c:v>
                </c:pt>
                <c:pt idx="282">
                  <c:v>-15.85</c:v>
                </c:pt>
                <c:pt idx="283">
                  <c:v>-15.8</c:v>
                </c:pt>
                <c:pt idx="284">
                  <c:v>-15.75</c:v>
                </c:pt>
                <c:pt idx="285">
                  <c:v>-15.7</c:v>
                </c:pt>
                <c:pt idx="286">
                  <c:v>-15.65</c:v>
                </c:pt>
                <c:pt idx="287">
                  <c:v>-15.6</c:v>
                </c:pt>
                <c:pt idx="288">
                  <c:v>-15.55</c:v>
                </c:pt>
                <c:pt idx="289">
                  <c:v>-15.5</c:v>
                </c:pt>
                <c:pt idx="290">
                  <c:v>-15.45</c:v>
                </c:pt>
                <c:pt idx="291">
                  <c:v>-15.4</c:v>
                </c:pt>
                <c:pt idx="292">
                  <c:v>-15.35</c:v>
                </c:pt>
                <c:pt idx="293">
                  <c:v>-15.3</c:v>
                </c:pt>
                <c:pt idx="294">
                  <c:v>-15.25</c:v>
                </c:pt>
                <c:pt idx="295">
                  <c:v>-15.2</c:v>
                </c:pt>
                <c:pt idx="296">
                  <c:v>-15.15</c:v>
                </c:pt>
                <c:pt idx="297">
                  <c:v>-15.1</c:v>
                </c:pt>
                <c:pt idx="298">
                  <c:v>-15.05</c:v>
                </c:pt>
                <c:pt idx="299">
                  <c:v>-15</c:v>
                </c:pt>
                <c:pt idx="300">
                  <c:v>-14.95</c:v>
                </c:pt>
                <c:pt idx="301">
                  <c:v>-14.9</c:v>
                </c:pt>
                <c:pt idx="302">
                  <c:v>-14.85</c:v>
                </c:pt>
                <c:pt idx="303">
                  <c:v>-14.8</c:v>
                </c:pt>
                <c:pt idx="304">
                  <c:v>-14.75</c:v>
                </c:pt>
                <c:pt idx="305">
                  <c:v>-14.7</c:v>
                </c:pt>
                <c:pt idx="306">
                  <c:v>-14.65</c:v>
                </c:pt>
                <c:pt idx="307">
                  <c:v>-14.6</c:v>
                </c:pt>
                <c:pt idx="308">
                  <c:v>-14.55</c:v>
                </c:pt>
                <c:pt idx="309">
                  <c:v>-14.5</c:v>
                </c:pt>
                <c:pt idx="310">
                  <c:v>-14.45</c:v>
                </c:pt>
                <c:pt idx="311">
                  <c:v>-14.4</c:v>
                </c:pt>
                <c:pt idx="312">
                  <c:v>-14.35</c:v>
                </c:pt>
                <c:pt idx="313">
                  <c:v>-14.3</c:v>
                </c:pt>
                <c:pt idx="314">
                  <c:v>-14.25</c:v>
                </c:pt>
                <c:pt idx="315">
                  <c:v>-14.2</c:v>
                </c:pt>
                <c:pt idx="316">
                  <c:v>-14.15</c:v>
                </c:pt>
                <c:pt idx="317">
                  <c:v>-14.1</c:v>
                </c:pt>
                <c:pt idx="318">
                  <c:v>-14.05</c:v>
                </c:pt>
                <c:pt idx="319">
                  <c:v>-14</c:v>
                </c:pt>
                <c:pt idx="320">
                  <c:v>-13.95</c:v>
                </c:pt>
                <c:pt idx="321">
                  <c:v>-13.9</c:v>
                </c:pt>
                <c:pt idx="322">
                  <c:v>-13.85</c:v>
                </c:pt>
                <c:pt idx="323">
                  <c:v>-13.8</c:v>
                </c:pt>
                <c:pt idx="324">
                  <c:v>-13.75</c:v>
                </c:pt>
                <c:pt idx="325">
                  <c:v>-13.7</c:v>
                </c:pt>
                <c:pt idx="326">
                  <c:v>-13.65</c:v>
                </c:pt>
                <c:pt idx="327">
                  <c:v>-13.6</c:v>
                </c:pt>
                <c:pt idx="328">
                  <c:v>-13.55</c:v>
                </c:pt>
                <c:pt idx="329">
                  <c:v>-13.5</c:v>
                </c:pt>
                <c:pt idx="330">
                  <c:v>-13.45</c:v>
                </c:pt>
                <c:pt idx="331">
                  <c:v>-13.4</c:v>
                </c:pt>
                <c:pt idx="332">
                  <c:v>-13.35</c:v>
                </c:pt>
                <c:pt idx="333">
                  <c:v>-13.3</c:v>
                </c:pt>
                <c:pt idx="334">
                  <c:v>-13.25</c:v>
                </c:pt>
                <c:pt idx="335">
                  <c:v>-13.2</c:v>
                </c:pt>
                <c:pt idx="336">
                  <c:v>-13.15</c:v>
                </c:pt>
                <c:pt idx="337">
                  <c:v>-13.1</c:v>
                </c:pt>
                <c:pt idx="338">
                  <c:v>-13.05</c:v>
                </c:pt>
                <c:pt idx="339">
                  <c:v>-13</c:v>
                </c:pt>
                <c:pt idx="340">
                  <c:v>-12.95</c:v>
                </c:pt>
                <c:pt idx="341">
                  <c:v>-12.9</c:v>
                </c:pt>
                <c:pt idx="342">
                  <c:v>-12.85</c:v>
                </c:pt>
                <c:pt idx="343">
                  <c:v>-12.8</c:v>
                </c:pt>
                <c:pt idx="344">
                  <c:v>-12.75</c:v>
                </c:pt>
                <c:pt idx="345">
                  <c:v>-12.7</c:v>
                </c:pt>
                <c:pt idx="346">
                  <c:v>-12.65</c:v>
                </c:pt>
                <c:pt idx="347">
                  <c:v>-12.6</c:v>
                </c:pt>
                <c:pt idx="348">
                  <c:v>-12.55</c:v>
                </c:pt>
                <c:pt idx="349">
                  <c:v>-12.5</c:v>
                </c:pt>
                <c:pt idx="350">
                  <c:v>-12.45</c:v>
                </c:pt>
                <c:pt idx="351">
                  <c:v>-12.4</c:v>
                </c:pt>
                <c:pt idx="352">
                  <c:v>-12.35</c:v>
                </c:pt>
                <c:pt idx="353">
                  <c:v>-12.3</c:v>
                </c:pt>
                <c:pt idx="354">
                  <c:v>-12.25</c:v>
                </c:pt>
                <c:pt idx="355">
                  <c:v>-12.2</c:v>
                </c:pt>
                <c:pt idx="356">
                  <c:v>-12.15</c:v>
                </c:pt>
                <c:pt idx="357">
                  <c:v>-12.1</c:v>
                </c:pt>
                <c:pt idx="358">
                  <c:v>-12.05</c:v>
                </c:pt>
                <c:pt idx="359">
                  <c:v>-12</c:v>
                </c:pt>
                <c:pt idx="360">
                  <c:v>-11.95</c:v>
                </c:pt>
                <c:pt idx="361">
                  <c:v>-11.9</c:v>
                </c:pt>
                <c:pt idx="362">
                  <c:v>-11.85</c:v>
                </c:pt>
                <c:pt idx="363">
                  <c:v>-11.8</c:v>
                </c:pt>
                <c:pt idx="364">
                  <c:v>-11.75</c:v>
                </c:pt>
                <c:pt idx="365">
                  <c:v>-11.7</c:v>
                </c:pt>
                <c:pt idx="366">
                  <c:v>-11.65</c:v>
                </c:pt>
                <c:pt idx="367">
                  <c:v>-11.6</c:v>
                </c:pt>
                <c:pt idx="368">
                  <c:v>-11.55</c:v>
                </c:pt>
                <c:pt idx="369">
                  <c:v>-11.5</c:v>
                </c:pt>
                <c:pt idx="370">
                  <c:v>-11.45</c:v>
                </c:pt>
                <c:pt idx="371">
                  <c:v>-11.4</c:v>
                </c:pt>
                <c:pt idx="372">
                  <c:v>-11.35</c:v>
                </c:pt>
                <c:pt idx="373">
                  <c:v>-11.3</c:v>
                </c:pt>
                <c:pt idx="374">
                  <c:v>-11.25</c:v>
                </c:pt>
                <c:pt idx="375">
                  <c:v>-11.2</c:v>
                </c:pt>
                <c:pt idx="376">
                  <c:v>-11.15</c:v>
                </c:pt>
                <c:pt idx="377">
                  <c:v>-11.1</c:v>
                </c:pt>
                <c:pt idx="378">
                  <c:v>-11.05</c:v>
                </c:pt>
                <c:pt idx="379">
                  <c:v>-11</c:v>
                </c:pt>
                <c:pt idx="380">
                  <c:v>-10.95</c:v>
                </c:pt>
                <c:pt idx="381">
                  <c:v>-10.9</c:v>
                </c:pt>
                <c:pt idx="382">
                  <c:v>-10.85</c:v>
                </c:pt>
                <c:pt idx="383">
                  <c:v>-10.8</c:v>
                </c:pt>
                <c:pt idx="384">
                  <c:v>-10.75</c:v>
                </c:pt>
                <c:pt idx="385">
                  <c:v>-10.7</c:v>
                </c:pt>
                <c:pt idx="386">
                  <c:v>-10.65</c:v>
                </c:pt>
                <c:pt idx="387">
                  <c:v>-10.6</c:v>
                </c:pt>
                <c:pt idx="388">
                  <c:v>-10.55</c:v>
                </c:pt>
                <c:pt idx="389">
                  <c:v>-10.5</c:v>
                </c:pt>
                <c:pt idx="390">
                  <c:v>-10.45</c:v>
                </c:pt>
                <c:pt idx="391">
                  <c:v>-10.4</c:v>
                </c:pt>
                <c:pt idx="392">
                  <c:v>-10.35</c:v>
                </c:pt>
                <c:pt idx="393">
                  <c:v>-10.3</c:v>
                </c:pt>
                <c:pt idx="394">
                  <c:v>-10.25</c:v>
                </c:pt>
                <c:pt idx="395">
                  <c:v>-10.199999999999999</c:v>
                </c:pt>
                <c:pt idx="396">
                  <c:v>-10.15</c:v>
                </c:pt>
                <c:pt idx="397">
                  <c:v>-10.1</c:v>
                </c:pt>
                <c:pt idx="398">
                  <c:v>-10.050000000000001</c:v>
                </c:pt>
                <c:pt idx="399">
                  <c:v>-10</c:v>
                </c:pt>
                <c:pt idx="400">
                  <c:v>-9.9499999999999993</c:v>
                </c:pt>
                <c:pt idx="401">
                  <c:v>-9.9</c:v>
                </c:pt>
                <c:pt idx="402">
                  <c:v>-9.85</c:v>
                </c:pt>
                <c:pt idx="403">
                  <c:v>-9.8000000000000007</c:v>
                </c:pt>
                <c:pt idx="404">
                  <c:v>-9.75</c:v>
                </c:pt>
                <c:pt idx="405">
                  <c:v>-9.6999999999999993</c:v>
                </c:pt>
                <c:pt idx="406">
                  <c:v>-9.65</c:v>
                </c:pt>
                <c:pt idx="407">
                  <c:v>-9.6</c:v>
                </c:pt>
                <c:pt idx="408">
                  <c:v>-9.5500000000000007</c:v>
                </c:pt>
                <c:pt idx="409">
                  <c:v>-9.5</c:v>
                </c:pt>
                <c:pt idx="410">
                  <c:v>-9.4499999999999993</c:v>
                </c:pt>
                <c:pt idx="411">
                  <c:v>-9.4</c:v>
                </c:pt>
                <c:pt idx="412">
                  <c:v>-9.35</c:v>
                </c:pt>
                <c:pt idx="413">
                  <c:v>-9.3000000000000007</c:v>
                </c:pt>
                <c:pt idx="414">
                  <c:v>-9.25</c:v>
                </c:pt>
                <c:pt idx="415">
                  <c:v>-9.1999999999999993</c:v>
                </c:pt>
                <c:pt idx="416">
                  <c:v>-9.15</c:v>
                </c:pt>
                <c:pt idx="417">
                  <c:v>-9.1</c:v>
                </c:pt>
                <c:pt idx="418">
                  <c:v>-9.0500000000000007</c:v>
                </c:pt>
                <c:pt idx="419">
                  <c:v>-9</c:v>
                </c:pt>
                <c:pt idx="420">
                  <c:v>-8.9499999999999993</c:v>
                </c:pt>
                <c:pt idx="421">
                  <c:v>-8.9</c:v>
                </c:pt>
                <c:pt idx="422">
                  <c:v>-8.85</c:v>
                </c:pt>
                <c:pt idx="423">
                  <c:v>-8.8000000000000007</c:v>
                </c:pt>
                <c:pt idx="424">
                  <c:v>-8.75</c:v>
                </c:pt>
                <c:pt idx="425">
                  <c:v>-8.6999999999999993</c:v>
                </c:pt>
                <c:pt idx="426">
                  <c:v>-8.65</c:v>
                </c:pt>
                <c:pt idx="427">
                  <c:v>-8.6</c:v>
                </c:pt>
                <c:pt idx="428">
                  <c:v>-8.5500000000000007</c:v>
                </c:pt>
                <c:pt idx="429">
                  <c:v>-8.5</c:v>
                </c:pt>
                <c:pt idx="430">
                  <c:v>-8.4499999999999993</c:v>
                </c:pt>
                <c:pt idx="431">
                  <c:v>-8.4</c:v>
                </c:pt>
                <c:pt idx="432">
                  <c:v>-8.35</c:v>
                </c:pt>
                <c:pt idx="433">
                  <c:v>-8.3000000000000007</c:v>
                </c:pt>
                <c:pt idx="434">
                  <c:v>-8.25</c:v>
                </c:pt>
                <c:pt idx="435">
                  <c:v>-8.1999999999999993</c:v>
                </c:pt>
                <c:pt idx="436">
                  <c:v>-8.15</c:v>
                </c:pt>
                <c:pt idx="437">
                  <c:v>-8.1</c:v>
                </c:pt>
                <c:pt idx="438">
                  <c:v>-8.0500000000000007</c:v>
                </c:pt>
                <c:pt idx="439">
                  <c:v>-8</c:v>
                </c:pt>
                <c:pt idx="440">
                  <c:v>-7.95</c:v>
                </c:pt>
                <c:pt idx="441">
                  <c:v>-7.9</c:v>
                </c:pt>
                <c:pt idx="442">
                  <c:v>-7.85</c:v>
                </c:pt>
                <c:pt idx="443">
                  <c:v>-7.8</c:v>
                </c:pt>
                <c:pt idx="444">
                  <c:v>-7.75</c:v>
                </c:pt>
                <c:pt idx="445">
                  <c:v>-7.7</c:v>
                </c:pt>
                <c:pt idx="446">
                  <c:v>-7.65</c:v>
                </c:pt>
                <c:pt idx="447">
                  <c:v>-7.6</c:v>
                </c:pt>
                <c:pt idx="448">
                  <c:v>-7.55</c:v>
                </c:pt>
                <c:pt idx="449">
                  <c:v>-7.5</c:v>
                </c:pt>
                <c:pt idx="450">
                  <c:v>-7.45</c:v>
                </c:pt>
                <c:pt idx="451">
                  <c:v>-7.4</c:v>
                </c:pt>
                <c:pt idx="452">
                  <c:v>-7.35</c:v>
                </c:pt>
                <c:pt idx="453">
                  <c:v>-7.3</c:v>
                </c:pt>
                <c:pt idx="454">
                  <c:v>-7.25</c:v>
                </c:pt>
                <c:pt idx="455">
                  <c:v>-7.2</c:v>
                </c:pt>
                <c:pt idx="456">
                  <c:v>-7.15</c:v>
                </c:pt>
                <c:pt idx="457">
                  <c:v>-7.1</c:v>
                </c:pt>
                <c:pt idx="458">
                  <c:v>-7.05</c:v>
                </c:pt>
                <c:pt idx="459">
                  <c:v>-7</c:v>
                </c:pt>
                <c:pt idx="460">
                  <c:v>-6.95</c:v>
                </c:pt>
                <c:pt idx="461">
                  <c:v>-6.9</c:v>
                </c:pt>
                <c:pt idx="462">
                  <c:v>-6.85</c:v>
                </c:pt>
                <c:pt idx="463">
                  <c:v>-6.8</c:v>
                </c:pt>
                <c:pt idx="464">
                  <c:v>-6.75</c:v>
                </c:pt>
                <c:pt idx="465">
                  <c:v>-6.7</c:v>
                </c:pt>
                <c:pt idx="466">
                  <c:v>-6.65</c:v>
                </c:pt>
                <c:pt idx="467">
                  <c:v>-6.6</c:v>
                </c:pt>
                <c:pt idx="468">
                  <c:v>-6.55</c:v>
                </c:pt>
                <c:pt idx="469">
                  <c:v>-6.5</c:v>
                </c:pt>
                <c:pt idx="470">
                  <c:v>-6.45</c:v>
                </c:pt>
                <c:pt idx="471">
                  <c:v>-6.4</c:v>
                </c:pt>
                <c:pt idx="472">
                  <c:v>-6.35</c:v>
                </c:pt>
                <c:pt idx="473">
                  <c:v>-6.3</c:v>
                </c:pt>
                <c:pt idx="474">
                  <c:v>-6.25</c:v>
                </c:pt>
                <c:pt idx="475">
                  <c:v>-6.2</c:v>
                </c:pt>
                <c:pt idx="476">
                  <c:v>-6.15</c:v>
                </c:pt>
                <c:pt idx="477">
                  <c:v>-6.1</c:v>
                </c:pt>
                <c:pt idx="478">
                  <c:v>-6.05</c:v>
                </c:pt>
                <c:pt idx="479">
                  <c:v>-6</c:v>
                </c:pt>
                <c:pt idx="480">
                  <c:v>-5.95</c:v>
                </c:pt>
                <c:pt idx="481">
                  <c:v>-5.9</c:v>
                </c:pt>
                <c:pt idx="482">
                  <c:v>-5.85</c:v>
                </c:pt>
                <c:pt idx="483">
                  <c:v>-5.8</c:v>
                </c:pt>
                <c:pt idx="484">
                  <c:v>-5.75</c:v>
                </c:pt>
                <c:pt idx="485">
                  <c:v>-5.7</c:v>
                </c:pt>
                <c:pt idx="486">
                  <c:v>-5.65</c:v>
                </c:pt>
                <c:pt idx="487">
                  <c:v>-5.6</c:v>
                </c:pt>
                <c:pt idx="488">
                  <c:v>-5.55</c:v>
                </c:pt>
                <c:pt idx="489">
                  <c:v>-5.5</c:v>
                </c:pt>
                <c:pt idx="490">
                  <c:v>-5.45</c:v>
                </c:pt>
                <c:pt idx="491">
                  <c:v>-5.4</c:v>
                </c:pt>
                <c:pt idx="492">
                  <c:v>-5.35</c:v>
                </c:pt>
                <c:pt idx="493">
                  <c:v>-5.3</c:v>
                </c:pt>
                <c:pt idx="494">
                  <c:v>-5.25</c:v>
                </c:pt>
                <c:pt idx="495">
                  <c:v>-5.2</c:v>
                </c:pt>
                <c:pt idx="496">
                  <c:v>-5.15</c:v>
                </c:pt>
                <c:pt idx="497">
                  <c:v>-5.0999999999999996</c:v>
                </c:pt>
                <c:pt idx="498">
                  <c:v>-5.05</c:v>
                </c:pt>
                <c:pt idx="499">
                  <c:v>-5</c:v>
                </c:pt>
                <c:pt idx="500">
                  <c:v>-4.95</c:v>
                </c:pt>
                <c:pt idx="501">
                  <c:v>-4.9000000000000004</c:v>
                </c:pt>
                <c:pt idx="502">
                  <c:v>-4.8499999999999996</c:v>
                </c:pt>
                <c:pt idx="503">
                  <c:v>-4.8</c:v>
                </c:pt>
                <c:pt idx="504">
                  <c:v>-4.75</c:v>
                </c:pt>
                <c:pt idx="505">
                  <c:v>-4.7</c:v>
                </c:pt>
                <c:pt idx="506">
                  <c:v>-4.6500000000000004</c:v>
                </c:pt>
                <c:pt idx="507">
                  <c:v>-4.5999999999999996</c:v>
                </c:pt>
                <c:pt idx="508">
                  <c:v>-4.55</c:v>
                </c:pt>
                <c:pt idx="509">
                  <c:v>-4.5</c:v>
                </c:pt>
                <c:pt idx="510">
                  <c:v>-4.45</c:v>
                </c:pt>
                <c:pt idx="511">
                  <c:v>-4.4000000000000004</c:v>
                </c:pt>
                <c:pt idx="512">
                  <c:v>-4.3499999999999996</c:v>
                </c:pt>
                <c:pt idx="513">
                  <c:v>-4.3</c:v>
                </c:pt>
                <c:pt idx="514">
                  <c:v>-4.25</c:v>
                </c:pt>
                <c:pt idx="515">
                  <c:v>-4.2</c:v>
                </c:pt>
                <c:pt idx="516">
                  <c:v>-4.1500000000000004</c:v>
                </c:pt>
                <c:pt idx="517">
                  <c:v>-4.0999999999999996</c:v>
                </c:pt>
                <c:pt idx="518">
                  <c:v>-4.05</c:v>
                </c:pt>
                <c:pt idx="519">
                  <c:v>-4</c:v>
                </c:pt>
                <c:pt idx="520">
                  <c:v>-3.95</c:v>
                </c:pt>
                <c:pt idx="521">
                  <c:v>-3.9</c:v>
                </c:pt>
                <c:pt idx="522">
                  <c:v>-3.85</c:v>
                </c:pt>
                <c:pt idx="523">
                  <c:v>-3.8</c:v>
                </c:pt>
                <c:pt idx="524">
                  <c:v>-3.75</c:v>
                </c:pt>
                <c:pt idx="525">
                  <c:v>-3.7</c:v>
                </c:pt>
                <c:pt idx="526">
                  <c:v>-3.65</c:v>
                </c:pt>
                <c:pt idx="527">
                  <c:v>-3.6</c:v>
                </c:pt>
                <c:pt idx="528">
                  <c:v>-3.55</c:v>
                </c:pt>
                <c:pt idx="529">
                  <c:v>-3.5</c:v>
                </c:pt>
                <c:pt idx="530">
                  <c:v>-3.45</c:v>
                </c:pt>
                <c:pt idx="531">
                  <c:v>-3.4</c:v>
                </c:pt>
                <c:pt idx="532">
                  <c:v>-3.35</c:v>
                </c:pt>
                <c:pt idx="533">
                  <c:v>-3.3</c:v>
                </c:pt>
                <c:pt idx="534">
                  <c:v>-3.25</c:v>
                </c:pt>
                <c:pt idx="535">
                  <c:v>-3.2</c:v>
                </c:pt>
                <c:pt idx="536">
                  <c:v>-3.15</c:v>
                </c:pt>
                <c:pt idx="537">
                  <c:v>-3.1</c:v>
                </c:pt>
                <c:pt idx="538">
                  <c:v>-3.05</c:v>
                </c:pt>
                <c:pt idx="539">
                  <c:v>-3</c:v>
                </c:pt>
                <c:pt idx="540">
                  <c:v>-2.95</c:v>
                </c:pt>
                <c:pt idx="541">
                  <c:v>-2.9</c:v>
                </c:pt>
                <c:pt idx="542">
                  <c:v>-2.85</c:v>
                </c:pt>
                <c:pt idx="543">
                  <c:v>-2.8</c:v>
                </c:pt>
                <c:pt idx="544">
                  <c:v>-2.75</c:v>
                </c:pt>
                <c:pt idx="545">
                  <c:v>-2.7</c:v>
                </c:pt>
                <c:pt idx="546">
                  <c:v>-2.65</c:v>
                </c:pt>
                <c:pt idx="547">
                  <c:v>-2.6</c:v>
                </c:pt>
                <c:pt idx="548">
                  <c:v>-2.5499999999999998</c:v>
                </c:pt>
                <c:pt idx="549">
                  <c:v>-2.5</c:v>
                </c:pt>
                <c:pt idx="550">
                  <c:v>-2.4500000000000002</c:v>
                </c:pt>
                <c:pt idx="551">
                  <c:v>-2.4</c:v>
                </c:pt>
                <c:pt idx="552">
                  <c:v>-2.35</c:v>
                </c:pt>
                <c:pt idx="553">
                  <c:v>-2.2999999999999998</c:v>
                </c:pt>
                <c:pt idx="554">
                  <c:v>-2.25</c:v>
                </c:pt>
                <c:pt idx="555">
                  <c:v>-2.2000000000000002</c:v>
                </c:pt>
                <c:pt idx="556">
                  <c:v>-2.15</c:v>
                </c:pt>
                <c:pt idx="557">
                  <c:v>-2.1</c:v>
                </c:pt>
                <c:pt idx="558">
                  <c:v>-2.0499999999999998</c:v>
                </c:pt>
                <c:pt idx="559">
                  <c:v>-2</c:v>
                </c:pt>
                <c:pt idx="560">
                  <c:v>-1.95</c:v>
                </c:pt>
                <c:pt idx="561">
                  <c:v>-1.9</c:v>
                </c:pt>
                <c:pt idx="562">
                  <c:v>-1.85</c:v>
                </c:pt>
                <c:pt idx="563">
                  <c:v>-1.8</c:v>
                </c:pt>
                <c:pt idx="564">
                  <c:v>-1.75</c:v>
                </c:pt>
                <c:pt idx="565">
                  <c:v>-1.7</c:v>
                </c:pt>
                <c:pt idx="566">
                  <c:v>-1.65</c:v>
                </c:pt>
                <c:pt idx="567">
                  <c:v>-1.6</c:v>
                </c:pt>
                <c:pt idx="568">
                  <c:v>-1.55</c:v>
                </c:pt>
                <c:pt idx="569">
                  <c:v>-1.5</c:v>
                </c:pt>
                <c:pt idx="570">
                  <c:v>-1.45</c:v>
                </c:pt>
                <c:pt idx="571">
                  <c:v>-1.4</c:v>
                </c:pt>
                <c:pt idx="572">
                  <c:v>-1.35</c:v>
                </c:pt>
                <c:pt idx="573">
                  <c:v>-1.3</c:v>
                </c:pt>
                <c:pt idx="574">
                  <c:v>-1.25</c:v>
                </c:pt>
                <c:pt idx="575">
                  <c:v>-1.2</c:v>
                </c:pt>
                <c:pt idx="576">
                  <c:v>-1.1499999999999999</c:v>
                </c:pt>
                <c:pt idx="577">
                  <c:v>-1.1000000000000001</c:v>
                </c:pt>
                <c:pt idx="578">
                  <c:v>-1.05</c:v>
                </c:pt>
                <c:pt idx="579">
                  <c:v>-1</c:v>
                </c:pt>
                <c:pt idx="580">
                  <c:v>-0.95</c:v>
                </c:pt>
                <c:pt idx="581">
                  <c:v>-0.9</c:v>
                </c:pt>
                <c:pt idx="582">
                  <c:v>-0.85</c:v>
                </c:pt>
                <c:pt idx="583">
                  <c:v>-0.8</c:v>
                </c:pt>
                <c:pt idx="584">
                  <c:v>-0.75</c:v>
                </c:pt>
                <c:pt idx="585">
                  <c:v>-0.7</c:v>
                </c:pt>
                <c:pt idx="586">
                  <c:v>-0.65</c:v>
                </c:pt>
                <c:pt idx="587">
                  <c:v>-0.6</c:v>
                </c:pt>
                <c:pt idx="588">
                  <c:v>-0.5</c:v>
                </c:pt>
                <c:pt idx="589">
                  <c:v>-0.48</c:v>
                </c:pt>
                <c:pt idx="590">
                  <c:v>-0.46</c:v>
                </c:pt>
                <c:pt idx="591">
                  <c:v>-0.44</c:v>
                </c:pt>
                <c:pt idx="592">
                  <c:v>-0.42</c:v>
                </c:pt>
                <c:pt idx="593">
                  <c:v>-0.4</c:v>
                </c:pt>
                <c:pt idx="594">
                  <c:v>-0.38</c:v>
                </c:pt>
                <c:pt idx="595">
                  <c:v>-0.36</c:v>
                </c:pt>
                <c:pt idx="596">
                  <c:v>-0.34</c:v>
                </c:pt>
                <c:pt idx="597">
                  <c:v>-0.32</c:v>
                </c:pt>
                <c:pt idx="598">
                  <c:v>-0.3</c:v>
                </c:pt>
                <c:pt idx="599">
                  <c:v>-0.28000000000000003</c:v>
                </c:pt>
                <c:pt idx="600">
                  <c:v>-0.26</c:v>
                </c:pt>
                <c:pt idx="601">
                  <c:v>-0.24</c:v>
                </c:pt>
                <c:pt idx="602">
                  <c:v>-0.22</c:v>
                </c:pt>
                <c:pt idx="603">
                  <c:v>-0.2</c:v>
                </c:pt>
                <c:pt idx="604">
                  <c:v>-0.18</c:v>
                </c:pt>
                <c:pt idx="605">
                  <c:v>-0.16</c:v>
                </c:pt>
                <c:pt idx="606">
                  <c:v>-0.14000000000000001</c:v>
                </c:pt>
                <c:pt idx="607">
                  <c:v>-0.12</c:v>
                </c:pt>
                <c:pt idx="608">
                  <c:v>-0.1</c:v>
                </c:pt>
                <c:pt idx="609">
                  <c:v>-0.08</c:v>
                </c:pt>
                <c:pt idx="610">
                  <c:v>-0.06</c:v>
                </c:pt>
                <c:pt idx="611">
                  <c:v>-0.04</c:v>
                </c:pt>
                <c:pt idx="612">
                  <c:v>-0.02</c:v>
                </c:pt>
                <c:pt idx="613">
                  <c:v>0</c:v>
                </c:pt>
                <c:pt idx="614">
                  <c:v>0.02</c:v>
                </c:pt>
                <c:pt idx="615">
                  <c:v>0.04</c:v>
                </c:pt>
                <c:pt idx="616">
                  <c:v>0.06</c:v>
                </c:pt>
                <c:pt idx="617">
                  <c:v>0.08</c:v>
                </c:pt>
                <c:pt idx="618">
                  <c:v>0.1</c:v>
                </c:pt>
                <c:pt idx="619">
                  <c:v>0.12</c:v>
                </c:pt>
                <c:pt idx="620">
                  <c:v>0.14000000000000001</c:v>
                </c:pt>
                <c:pt idx="621">
                  <c:v>0.16</c:v>
                </c:pt>
                <c:pt idx="622">
                  <c:v>0.18</c:v>
                </c:pt>
                <c:pt idx="623">
                  <c:v>0.2</c:v>
                </c:pt>
                <c:pt idx="624">
                  <c:v>0.22</c:v>
                </c:pt>
                <c:pt idx="625">
                  <c:v>0.24</c:v>
                </c:pt>
                <c:pt idx="626">
                  <c:v>0.26</c:v>
                </c:pt>
                <c:pt idx="627">
                  <c:v>0.28000000000000003</c:v>
                </c:pt>
                <c:pt idx="628">
                  <c:v>0.3</c:v>
                </c:pt>
                <c:pt idx="629">
                  <c:v>0.32</c:v>
                </c:pt>
                <c:pt idx="630">
                  <c:v>0.34</c:v>
                </c:pt>
                <c:pt idx="631">
                  <c:v>0.36</c:v>
                </c:pt>
                <c:pt idx="632">
                  <c:v>0.38</c:v>
                </c:pt>
                <c:pt idx="633">
                  <c:v>0.4</c:v>
                </c:pt>
                <c:pt idx="634">
                  <c:v>0.42</c:v>
                </c:pt>
                <c:pt idx="635">
                  <c:v>0.44</c:v>
                </c:pt>
                <c:pt idx="636">
                  <c:v>0.46</c:v>
                </c:pt>
                <c:pt idx="637">
                  <c:v>0.48</c:v>
                </c:pt>
                <c:pt idx="638">
                  <c:v>0.5</c:v>
                </c:pt>
                <c:pt idx="639">
                  <c:v>0.5</c:v>
                </c:pt>
                <c:pt idx="640">
                  <c:v>0.55000000000000004</c:v>
                </c:pt>
                <c:pt idx="641">
                  <c:v>0.6</c:v>
                </c:pt>
                <c:pt idx="642">
                  <c:v>0.65</c:v>
                </c:pt>
                <c:pt idx="643">
                  <c:v>0.7</c:v>
                </c:pt>
                <c:pt idx="644">
                  <c:v>0.75</c:v>
                </c:pt>
                <c:pt idx="645">
                  <c:v>0.8</c:v>
                </c:pt>
                <c:pt idx="646">
                  <c:v>0.85</c:v>
                </c:pt>
                <c:pt idx="647">
                  <c:v>0.9</c:v>
                </c:pt>
                <c:pt idx="648">
                  <c:v>0.95</c:v>
                </c:pt>
                <c:pt idx="649">
                  <c:v>1</c:v>
                </c:pt>
                <c:pt idx="650">
                  <c:v>1.05</c:v>
                </c:pt>
                <c:pt idx="651">
                  <c:v>1.1000000000000001</c:v>
                </c:pt>
                <c:pt idx="652">
                  <c:v>1.1499999999999999</c:v>
                </c:pt>
                <c:pt idx="653">
                  <c:v>1.2</c:v>
                </c:pt>
                <c:pt idx="654">
                  <c:v>1.25</c:v>
                </c:pt>
                <c:pt idx="655">
                  <c:v>1.3</c:v>
                </c:pt>
                <c:pt idx="656">
                  <c:v>1.35</c:v>
                </c:pt>
                <c:pt idx="657">
                  <c:v>1.4</c:v>
                </c:pt>
                <c:pt idx="658">
                  <c:v>1.45</c:v>
                </c:pt>
                <c:pt idx="659">
                  <c:v>1.5</c:v>
                </c:pt>
                <c:pt idx="660">
                  <c:v>1.55</c:v>
                </c:pt>
                <c:pt idx="661">
                  <c:v>1.6</c:v>
                </c:pt>
                <c:pt idx="662">
                  <c:v>1.65</c:v>
                </c:pt>
                <c:pt idx="663">
                  <c:v>1.7</c:v>
                </c:pt>
                <c:pt idx="664">
                  <c:v>1.75</c:v>
                </c:pt>
                <c:pt idx="665">
                  <c:v>1.8</c:v>
                </c:pt>
                <c:pt idx="666">
                  <c:v>1.85</c:v>
                </c:pt>
                <c:pt idx="667">
                  <c:v>1.9</c:v>
                </c:pt>
                <c:pt idx="668">
                  <c:v>1.95</c:v>
                </c:pt>
                <c:pt idx="669">
                  <c:v>2</c:v>
                </c:pt>
                <c:pt idx="670">
                  <c:v>2.0499999999999998</c:v>
                </c:pt>
                <c:pt idx="671">
                  <c:v>2.1</c:v>
                </c:pt>
                <c:pt idx="672">
                  <c:v>2.15</c:v>
                </c:pt>
                <c:pt idx="673">
                  <c:v>2.2000000000000002</c:v>
                </c:pt>
                <c:pt idx="674">
                  <c:v>2.25</c:v>
                </c:pt>
                <c:pt idx="675">
                  <c:v>2.2999999999999998</c:v>
                </c:pt>
                <c:pt idx="676">
                  <c:v>2.35</c:v>
                </c:pt>
                <c:pt idx="677">
                  <c:v>2.4</c:v>
                </c:pt>
                <c:pt idx="678">
                  <c:v>2.4500000000000002</c:v>
                </c:pt>
                <c:pt idx="679">
                  <c:v>2.5</c:v>
                </c:pt>
                <c:pt idx="680">
                  <c:v>2.5499999999999998</c:v>
                </c:pt>
                <c:pt idx="681">
                  <c:v>2.6</c:v>
                </c:pt>
                <c:pt idx="682">
                  <c:v>2.65</c:v>
                </c:pt>
                <c:pt idx="683">
                  <c:v>2.7</c:v>
                </c:pt>
                <c:pt idx="684">
                  <c:v>2.75</c:v>
                </c:pt>
                <c:pt idx="685">
                  <c:v>2.8</c:v>
                </c:pt>
                <c:pt idx="686">
                  <c:v>2.85</c:v>
                </c:pt>
                <c:pt idx="687">
                  <c:v>2.9</c:v>
                </c:pt>
                <c:pt idx="688">
                  <c:v>2.95</c:v>
                </c:pt>
                <c:pt idx="689">
                  <c:v>3</c:v>
                </c:pt>
                <c:pt idx="690">
                  <c:v>3.05</c:v>
                </c:pt>
                <c:pt idx="691">
                  <c:v>3.1</c:v>
                </c:pt>
                <c:pt idx="692">
                  <c:v>3.15</c:v>
                </c:pt>
                <c:pt idx="693">
                  <c:v>3.2</c:v>
                </c:pt>
                <c:pt idx="694">
                  <c:v>3.25</c:v>
                </c:pt>
                <c:pt idx="695">
                  <c:v>3.3</c:v>
                </c:pt>
                <c:pt idx="696">
                  <c:v>3.35</c:v>
                </c:pt>
                <c:pt idx="697">
                  <c:v>3.4</c:v>
                </c:pt>
                <c:pt idx="698">
                  <c:v>3.45</c:v>
                </c:pt>
                <c:pt idx="699">
                  <c:v>3.5</c:v>
                </c:pt>
                <c:pt idx="700">
                  <c:v>3.55</c:v>
                </c:pt>
                <c:pt idx="701">
                  <c:v>3.6</c:v>
                </c:pt>
                <c:pt idx="702">
                  <c:v>3.65</c:v>
                </c:pt>
                <c:pt idx="703">
                  <c:v>3.7</c:v>
                </c:pt>
                <c:pt idx="704">
                  <c:v>3.75</c:v>
                </c:pt>
                <c:pt idx="705">
                  <c:v>3.8</c:v>
                </c:pt>
                <c:pt idx="706">
                  <c:v>3.85</c:v>
                </c:pt>
                <c:pt idx="707">
                  <c:v>3.9</c:v>
                </c:pt>
                <c:pt idx="708">
                  <c:v>3.95</c:v>
                </c:pt>
                <c:pt idx="709">
                  <c:v>4</c:v>
                </c:pt>
                <c:pt idx="710">
                  <c:v>4.05</c:v>
                </c:pt>
                <c:pt idx="711">
                  <c:v>4.0999999999999996</c:v>
                </c:pt>
                <c:pt idx="712">
                  <c:v>4.1500000000000004</c:v>
                </c:pt>
                <c:pt idx="713">
                  <c:v>4.2</c:v>
                </c:pt>
                <c:pt idx="714">
                  <c:v>4.25</c:v>
                </c:pt>
                <c:pt idx="715">
                  <c:v>4.3</c:v>
                </c:pt>
                <c:pt idx="716">
                  <c:v>4.3499999999999996</c:v>
                </c:pt>
                <c:pt idx="717">
                  <c:v>4.4000000000000004</c:v>
                </c:pt>
                <c:pt idx="718">
                  <c:v>4.45</c:v>
                </c:pt>
                <c:pt idx="719">
                  <c:v>4.5</c:v>
                </c:pt>
                <c:pt idx="720">
                  <c:v>4.55</c:v>
                </c:pt>
                <c:pt idx="721">
                  <c:v>4.5999999999999996</c:v>
                </c:pt>
                <c:pt idx="722">
                  <c:v>4.6500000000000004</c:v>
                </c:pt>
                <c:pt idx="723">
                  <c:v>4.7</c:v>
                </c:pt>
                <c:pt idx="724">
                  <c:v>4.75</c:v>
                </c:pt>
                <c:pt idx="725">
                  <c:v>4.8</c:v>
                </c:pt>
                <c:pt idx="726">
                  <c:v>4.8499999999999996</c:v>
                </c:pt>
                <c:pt idx="727">
                  <c:v>4.9000000000000004</c:v>
                </c:pt>
                <c:pt idx="728">
                  <c:v>4.95</c:v>
                </c:pt>
                <c:pt idx="729">
                  <c:v>5</c:v>
                </c:pt>
                <c:pt idx="730">
                  <c:v>5.05</c:v>
                </c:pt>
                <c:pt idx="731">
                  <c:v>5.0999999999999996</c:v>
                </c:pt>
                <c:pt idx="732">
                  <c:v>5.15</c:v>
                </c:pt>
                <c:pt idx="733">
                  <c:v>5.2</c:v>
                </c:pt>
                <c:pt idx="734">
                  <c:v>5.25</c:v>
                </c:pt>
                <c:pt idx="735">
                  <c:v>5.3</c:v>
                </c:pt>
                <c:pt idx="736">
                  <c:v>5.35</c:v>
                </c:pt>
                <c:pt idx="737">
                  <c:v>5.4</c:v>
                </c:pt>
                <c:pt idx="738">
                  <c:v>5.45</c:v>
                </c:pt>
                <c:pt idx="739">
                  <c:v>5.5</c:v>
                </c:pt>
                <c:pt idx="740">
                  <c:v>5.55</c:v>
                </c:pt>
                <c:pt idx="741">
                  <c:v>5.6</c:v>
                </c:pt>
                <c:pt idx="742">
                  <c:v>5.65</c:v>
                </c:pt>
                <c:pt idx="743">
                  <c:v>5.7</c:v>
                </c:pt>
                <c:pt idx="744">
                  <c:v>5.75</c:v>
                </c:pt>
                <c:pt idx="745">
                  <c:v>5.8</c:v>
                </c:pt>
                <c:pt idx="746">
                  <c:v>5.85</c:v>
                </c:pt>
                <c:pt idx="747">
                  <c:v>5.9</c:v>
                </c:pt>
                <c:pt idx="748">
                  <c:v>5.95</c:v>
                </c:pt>
                <c:pt idx="749">
                  <c:v>6</c:v>
                </c:pt>
                <c:pt idx="750">
                  <c:v>6.05</c:v>
                </c:pt>
                <c:pt idx="751">
                  <c:v>6.1</c:v>
                </c:pt>
                <c:pt idx="752">
                  <c:v>6.15</c:v>
                </c:pt>
                <c:pt idx="753">
                  <c:v>6.2</c:v>
                </c:pt>
                <c:pt idx="754">
                  <c:v>6.25</c:v>
                </c:pt>
                <c:pt idx="755">
                  <c:v>6.3</c:v>
                </c:pt>
                <c:pt idx="756">
                  <c:v>6.35</c:v>
                </c:pt>
                <c:pt idx="757">
                  <c:v>6.4</c:v>
                </c:pt>
                <c:pt idx="758">
                  <c:v>6.45</c:v>
                </c:pt>
                <c:pt idx="759">
                  <c:v>6.5</c:v>
                </c:pt>
                <c:pt idx="760">
                  <c:v>6.55</c:v>
                </c:pt>
                <c:pt idx="761">
                  <c:v>6.6</c:v>
                </c:pt>
                <c:pt idx="762">
                  <c:v>6.65</c:v>
                </c:pt>
                <c:pt idx="763">
                  <c:v>6.7</c:v>
                </c:pt>
                <c:pt idx="764">
                  <c:v>6.75</c:v>
                </c:pt>
                <c:pt idx="765">
                  <c:v>6.8</c:v>
                </c:pt>
                <c:pt idx="766">
                  <c:v>6.85</c:v>
                </c:pt>
                <c:pt idx="767">
                  <c:v>6.9</c:v>
                </c:pt>
                <c:pt idx="768">
                  <c:v>6.95</c:v>
                </c:pt>
                <c:pt idx="769">
                  <c:v>7</c:v>
                </c:pt>
                <c:pt idx="770">
                  <c:v>7.05</c:v>
                </c:pt>
                <c:pt idx="771">
                  <c:v>7.1</c:v>
                </c:pt>
                <c:pt idx="772">
                  <c:v>7.15</c:v>
                </c:pt>
                <c:pt idx="773">
                  <c:v>7.2</c:v>
                </c:pt>
                <c:pt idx="774">
                  <c:v>7.25</c:v>
                </c:pt>
                <c:pt idx="775">
                  <c:v>7.3</c:v>
                </c:pt>
                <c:pt idx="776">
                  <c:v>7.35</c:v>
                </c:pt>
                <c:pt idx="777">
                  <c:v>7.4</c:v>
                </c:pt>
                <c:pt idx="778">
                  <c:v>7.45</c:v>
                </c:pt>
                <c:pt idx="779">
                  <c:v>7.5</c:v>
                </c:pt>
                <c:pt idx="780">
                  <c:v>7.55</c:v>
                </c:pt>
                <c:pt idx="781">
                  <c:v>7.6</c:v>
                </c:pt>
                <c:pt idx="782">
                  <c:v>7.65</c:v>
                </c:pt>
                <c:pt idx="783">
                  <c:v>7.7</c:v>
                </c:pt>
                <c:pt idx="784">
                  <c:v>7.75</c:v>
                </c:pt>
                <c:pt idx="785">
                  <c:v>7.8</c:v>
                </c:pt>
                <c:pt idx="786">
                  <c:v>7.85</c:v>
                </c:pt>
                <c:pt idx="787">
                  <c:v>7.9</c:v>
                </c:pt>
                <c:pt idx="788">
                  <c:v>7.95</c:v>
                </c:pt>
                <c:pt idx="789">
                  <c:v>8</c:v>
                </c:pt>
                <c:pt idx="790">
                  <c:v>8.0500000000000007</c:v>
                </c:pt>
                <c:pt idx="791">
                  <c:v>8.1</c:v>
                </c:pt>
                <c:pt idx="792">
                  <c:v>8.15</c:v>
                </c:pt>
                <c:pt idx="793">
                  <c:v>8.1999999999999993</c:v>
                </c:pt>
                <c:pt idx="794">
                  <c:v>8.25</c:v>
                </c:pt>
                <c:pt idx="795">
                  <c:v>8.3000000000000007</c:v>
                </c:pt>
                <c:pt idx="796">
                  <c:v>8.35</c:v>
                </c:pt>
                <c:pt idx="797">
                  <c:v>8.4</c:v>
                </c:pt>
                <c:pt idx="798">
                  <c:v>8.4499999999999993</c:v>
                </c:pt>
                <c:pt idx="799">
                  <c:v>8.5</c:v>
                </c:pt>
                <c:pt idx="800">
                  <c:v>8.5500000000000007</c:v>
                </c:pt>
                <c:pt idx="801">
                  <c:v>8.6</c:v>
                </c:pt>
                <c:pt idx="802">
                  <c:v>8.65</c:v>
                </c:pt>
                <c:pt idx="803">
                  <c:v>8.6999999999999993</c:v>
                </c:pt>
                <c:pt idx="804">
                  <c:v>8.75</c:v>
                </c:pt>
                <c:pt idx="805">
                  <c:v>8.8000000000000007</c:v>
                </c:pt>
                <c:pt idx="806">
                  <c:v>8.85</c:v>
                </c:pt>
                <c:pt idx="807">
                  <c:v>8.9</c:v>
                </c:pt>
                <c:pt idx="808">
                  <c:v>8.9499999999999993</c:v>
                </c:pt>
                <c:pt idx="809">
                  <c:v>9</c:v>
                </c:pt>
                <c:pt idx="810">
                  <c:v>9.0500000000000007</c:v>
                </c:pt>
                <c:pt idx="811">
                  <c:v>9.1</c:v>
                </c:pt>
                <c:pt idx="812">
                  <c:v>9.15</c:v>
                </c:pt>
                <c:pt idx="813">
                  <c:v>9.1999999999999993</c:v>
                </c:pt>
                <c:pt idx="814">
                  <c:v>9.25</c:v>
                </c:pt>
                <c:pt idx="815">
                  <c:v>9.3000000000000007</c:v>
                </c:pt>
                <c:pt idx="816">
                  <c:v>9.35</c:v>
                </c:pt>
                <c:pt idx="817">
                  <c:v>9.4</c:v>
                </c:pt>
                <c:pt idx="818">
                  <c:v>9.4499999999999993</c:v>
                </c:pt>
                <c:pt idx="819">
                  <c:v>9.5</c:v>
                </c:pt>
                <c:pt idx="820">
                  <c:v>9.5500000000000007</c:v>
                </c:pt>
                <c:pt idx="821">
                  <c:v>9.6</c:v>
                </c:pt>
                <c:pt idx="822">
                  <c:v>9.65</c:v>
                </c:pt>
                <c:pt idx="823">
                  <c:v>9.6999999999999993</c:v>
                </c:pt>
                <c:pt idx="824">
                  <c:v>9.75</c:v>
                </c:pt>
                <c:pt idx="825">
                  <c:v>9.8000000000000007</c:v>
                </c:pt>
                <c:pt idx="826">
                  <c:v>9.85</c:v>
                </c:pt>
                <c:pt idx="827">
                  <c:v>9.9</c:v>
                </c:pt>
                <c:pt idx="828">
                  <c:v>9.9499999999999993</c:v>
                </c:pt>
                <c:pt idx="829">
                  <c:v>10</c:v>
                </c:pt>
                <c:pt idx="830">
                  <c:v>10.050000000000001</c:v>
                </c:pt>
                <c:pt idx="831">
                  <c:v>10.1</c:v>
                </c:pt>
                <c:pt idx="832">
                  <c:v>10.15</c:v>
                </c:pt>
                <c:pt idx="833">
                  <c:v>10.199999999999999</c:v>
                </c:pt>
                <c:pt idx="834">
                  <c:v>10.25</c:v>
                </c:pt>
                <c:pt idx="835">
                  <c:v>10.3</c:v>
                </c:pt>
                <c:pt idx="836">
                  <c:v>10.35</c:v>
                </c:pt>
                <c:pt idx="837">
                  <c:v>10.4</c:v>
                </c:pt>
                <c:pt idx="838">
                  <c:v>10.45</c:v>
                </c:pt>
                <c:pt idx="839">
                  <c:v>10.5</c:v>
                </c:pt>
                <c:pt idx="840">
                  <c:v>10.55</c:v>
                </c:pt>
                <c:pt idx="841">
                  <c:v>10.6</c:v>
                </c:pt>
                <c:pt idx="842">
                  <c:v>10.65</c:v>
                </c:pt>
                <c:pt idx="843">
                  <c:v>10.7</c:v>
                </c:pt>
                <c:pt idx="844">
                  <c:v>10.75</c:v>
                </c:pt>
                <c:pt idx="845">
                  <c:v>10.8</c:v>
                </c:pt>
                <c:pt idx="846">
                  <c:v>10.85</c:v>
                </c:pt>
                <c:pt idx="847">
                  <c:v>10.9</c:v>
                </c:pt>
                <c:pt idx="848">
                  <c:v>10.95</c:v>
                </c:pt>
                <c:pt idx="849">
                  <c:v>11</c:v>
                </c:pt>
                <c:pt idx="850">
                  <c:v>11.05</c:v>
                </c:pt>
                <c:pt idx="851">
                  <c:v>11.1</c:v>
                </c:pt>
                <c:pt idx="852">
                  <c:v>11.15</c:v>
                </c:pt>
                <c:pt idx="853">
                  <c:v>11.2</c:v>
                </c:pt>
                <c:pt idx="854">
                  <c:v>11.25</c:v>
                </c:pt>
                <c:pt idx="855">
                  <c:v>11.3</c:v>
                </c:pt>
                <c:pt idx="856">
                  <c:v>11.35</c:v>
                </c:pt>
                <c:pt idx="857">
                  <c:v>11.4</c:v>
                </c:pt>
                <c:pt idx="858">
                  <c:v>11.45</c:v>
                </c:pt>
                <c:pt idx="859">
                  <c:v>11.5</c:v>
                </c:pt>
                <c:pt idx="860">
                  <c:v>11.55</c:v>
                </c:pt>
                <c:pt idx="861">
                  <c:v>11.6</c:v>
                </c:pt>
                <c:pt idx="862">
                  <c:v>11.65</c:v>
                </c:pt>
                <c:pt idx="863">
                  <c:v>11.7</c:v>
                </c:pt>
                <c:pt idx="864">
                  <c:v>11.75</c:v>
                </c:pt>
                <c:pt idx="865">
                  <c:v>11.8</c:v>
                </c:pt>
                <c:pt idx="866">
                  <c:v>11.85</c:v>
                </c:pt>
                <c:pt idx="867">
                  <c:v>11.9</c:v>
                </c:pt>
                <c:pt idx="868">
                  <c:v>11.95</c:v>
                </c:pt>
                <c:pt idx="869">
                  <c:v>12</c:v>
                </c:pt>
                <c:pt idx="870">
                  <c:v>12.05</c:v>
                </c:pt>
                <c:pt idx="871">
                  <c:v>12.1</c:v>
                </c:pt>
                <c:pt idx="872">
                  <c:v>12.15</c:v>
                </c:pt>
                <c:pt idx="873">
                  <c:v>12.2</c:v>
                </c:pt>
                <c:pt idx="874">
                  <c:v>12.25</c:v>
                </c:pt>
                <c:pt idx="875">
                  <c:v>12.3</c:v>
                </c:pt>
                <c:pt idx="876">
                  <c:v>12.35</c:v>
                </c:pt>
                <c:pt idx="877">
                  <c:v>12.4</c:v>
                </c:pt>
                <c:pt idx="878">
                  <c:v>12.45</c:v>
                </c:pt>
                <c:pt idx="879">
                  <c:v>12.5</c:v>
                </c:pt>
                <c:pt idx="880">
                  <c:v>12.55</c:v>
                </c:pt>
                <c:pt idx="881">
                  <c:v>12.6</c:v>
                </c:pt>
                <c:pt idx="882">
                  <c:v>12.65</c:v>
                </c:pt>
                <c:pt idx="883">
                  <c:v>12.7</c:v>
                </c:pt>
                <c:pt idx="884">
                  <c:v>12.75</c:v>
                </c:pt>
                <c:pt idx="885">
                  <c:v>12.8</c:v>
                </c:pt>
                <c:pt idx="886">
                  <c:v>12.85</c:v>
                </c:pt>
                <c:pt idx="887">
                  <c:v>12.9</c:v>
                </c:pt>
                <c:pt idx="888">
                  <c:v>12.95</c:v>
                </c:pt>
                <c:pt idx="889">
                  <c:v>13</c:v>
                </c:pt>
                <c:pt idx="890">
                  <c:v>13.05</c:v>
                </c:pt>
                <c:pt idx="891">
                  <c:v>13.1</c:v>
                </c:pt>
                <c:pt idx="892">
                  <c:v>13.15</c:v>
                </c:pt>
                <c:pt idx="893">
                  <c:v>13.2</c:v>
                </c:pt>
                <c:pt idx="894">
                  <c:v>13.25</c:v>
                </c:pt>
                <c:pt idx="895">
                  <c:v>13.3</c:v>
                </c:pt>
                <c:pt idx="896">
                  <c:v>13.35</c:v>
                </c:pt>
                <c:pt idx="897">
                  <c:v>13.4</c:v>
                </c:pt>
                <c:pt idx="898">
                  <c:v>13.45</c:v>
                </c:pt>
                <c:pt idx="899">
                  <c:v>13.5</c:v>
                </c:pt>
                <c:pt idx="900">
                  <c:v>13.55</c:v>
                </c:pt>
                <c:pt idx="901">
                  <c:v>13.6</c:v>
                </c:pt>
                <c:pt idx="902">
                  <c:v>13.65</c:v>
                </c:pt>
                <c:pt idx="903">
                  <c:v>13.7</c:v>
                </c:pt>
                <c:pt idx="904">
                  <c:v>13.75</c:v>
                </c:pt>
                <c:pt idx="905">
                  <c:v>13.8</c:v>
                </c:pt>
                <c:pt idx="906">
                  <c:v>13.85</c:v>
                </c:pt>
                <c:pt idx="907">
                  <c:v>13.9</c:v>
                </c:pt>
                <c:pt idx="908">
                  <c:v>13.95</c:v>
                </c:pt>
                <c:pt idx="909">
                  <c:v>14</c:v>
                </c:pt>
                <c:pt idx="910">
                  <c:v>14.05</c:v>
                </c:pt>
                <c:pt idx="911">
                  <c:v>14.1</c:v>
                </c:pt>
                <c:pt idx="912">
                  <c:v>14.15</c:v>
                </c:pt>
                <c:pt idx="913">
                  <c:v>14.2</c:v>
                </c:pt>
                <c:pt idx="914">
                  <c:v>14.25</c:v>
                </c:pt>
                <c:pt idx="915">
                  <c:v>14.3</c:v>
                </c:pt>
                <c:pt idx="916">
                  <c:v>14.35</c:v>
                </c:pt>
                <c:pt idx="917">
                  <c:v>14.4</c:v>
                </c:pt>
                <c:pt idx="918">
                  <c:v>14.45</c:v>
                </c:pt>
                <c:pt idx="919">
                  <c:v>14.5</c:v>
                </c:pt>
                <c:pt idx="920">
                  <c:v>14.55</c:v>
                </c:pt>
                <c:pt idx="921">
                  <c:v>14.6</c:v>
                </c:pt>
                <c:pt idx="922">
                  <c:v>14.65</c:v>
                </c:pt>
                <c:pt idx="923">
                  <c:v>14.7</c:v>
                </c:pt>
                <c:pt idx="924">
                  <c:v>14.75</c:v>
                </c:pt>
                <c:pt idx="925">
                  <c:v>14.8</c:v>
                </c:pt>
                <c:pt idx="926">
                  <c:v>14.85</c:v>
                </c:pt>
                <c:pt idx="927">
                  <c:v>14.9</c:v>
                </c:pt>
                <c:pt idx="928">
                  <c:v>14.95</c:v>
                </c:pt>
                <c:pt idx="929">
                  <c:v>15</c:v>
                </c:pt>
                <c:pt idx="930">
                  <c:v>15.05</c:v>
                </c:pt>
                <c:pt idx="931">
                  <c:v>15.1</c:v>
                </c:pt>
                <c:pt idx="932">
                  <c:v>15.15</c:v>
                </c:pt>
                <c:pt idx="933">
                  <c:v>15.2</c:v>
                </c:pt>
                <c:pt idx="934">
                  <c:v>15.25</c:v>
                </c:pt>
                <c:pt idx="935">
                  <c:v>15.3</c:v>
                </c:pt>
                <c:pt idx="936">
                  <c:v>15.35</c:v>
                </c:pt>
                <c:pt idx="937">
                  <c:v>15.4</c:v>
                </c:pt>
                <c:pt idx="938">
                  <c:v>15.45</c:v>
                </c:pt>
                <c:pt idx="939">
                  <c:v>15.5</c:v>
                </c:pt>
                <c:pt idx="940">
                  <c:v>15.55</c:v>
                </c:pt>
                <c:pt idx="941">
                  <c:v>15.6</c:v>
                </c:pt>
                <c:pt idx="942">
                  <c:v>15.65</c:v>
                </c:pt>
                <c:pt idx="943">
                  <c:v>15.7</c:v>
                </c:pt>
                <c:pt idx="944">
                  <c:v>15.75</c:v>
                </c:pt>
                <c:pt idx="945">
                  <c:v>15.8</c:v>
                </c:pt>
                <c:pt idx="946">
                  <c:v>15.85</c:v>
                </c:pt>
                <c:pt idx="947">
                  <c:v>15.9</c:v>
                </c:pt>
                <c:pt idx="948">
                  <c:v>15.95</c:v>
                </c:pt>
                <c:pt idx="949">
                  <c:v>16</c:v>
                </c:pt>
                <c:pt idx="950">
                  <c:v>16.05</c:v>
                </c:pt>
                <c:pt idx="951">
                  <c:v>16.100000000000001</c:v>
                </c:pt>
                <c:pt idx="952">
                  <c:v>16.149999999999999</c:v>
                </c:pt>
                <c:pt idx="953">
                  <c:v>16.2</c:v>
                </c:pt>
                <c:pt idx="954">
                  <c:v>16.25</c:v>
                </c:pt>
                <c:pt idx="955">
                  <c:v>16.3</c:v>
                </c:pt>
                <c:pt idx="956">
                  <c:v>16.350000000000001</c:v>
                </c:pt>
                <c:pt idx="957">
                  <c:v>16.399999999999999</c:v>
                </c:pt>
                <c:pt idx="958">
                  <c:v>16.45</c:v>
                </c:pt>
                <c:pt idx="959">
                  <c:v>16.5</c:v>
                </c:pt>
                <c:pt idx="960">
                  <c:v>16.55</c:v>
                </c:pt>
                <c:pt idx="961">
                  <c:v>16.600000000000001</c:v>
                </c:pt>
                <c:pt idx="962">
                  <c:v>16.649999999999999</c:v>
                </c:pt>
                <c:pt idx="963">
                  <c:v>16.7</c:v>
                </c:pt>
                <c:pt idx="964">
                  <c:v>16.75</c:v>
                </c:pt>
                <c:pt idx="965">
                  <c:v>16.8</c:v>
                </c:pt>
                <c:pt idx="966">
                  <c:v>16.850000000000001</c:v>
                </c:pt>
                <c:pt idx="967">
                  <c:v>16.899999999999999</c:v>
                </c:pt>
                <c:pt idx="968">
                  <c:v>16.95</c:v>
                </c:pt>
                <c:pt idx="969">
                  <c:v>17</c:v>
                </c:pt>
                <c:pt idx="970">
                  <c:v>17.05</c:v>
                </c:pt>
                <c:pt idx="971">
                  <c:v>17.100000000000001</c:v>
                </c:pt>
                <c:pt idx="972">
                  <c:v>17.149999999999999</c:v>
                </c:pt>
                <c:pt idx="973">
                  <c:v>17.2</c:v>
                </c:pt>
                <c:pt idx="974">
                  <c:v>17.25</c:v>
                </c:pt>
                <c:pt idx="975">
                  <c:v>17.3</c:v>
                </c:pt>
                <c:pt idx="976">
                  <c:v>17.350000000000001</c:v>
                </c:pt>
                <c:pt idx="977">
                  <c:v>17.399999999999999</c:v>
                </c:pt>
                <c:pt idx="978">
                  <c:v>17.45</c:v>
                </c:pt>
                <c:pt idx="979">
                  <c:v>17.5</c:v>
                </c:pt>
                <c:pt idx="980">
                  <c:v>17.55</c:v>
                </c:pt>
                <c:pt idx="981">
                  <c:v>17.600000000000001</c:v>
                </c:pt>
                <c:pt idx="982">
                  <c:v>17.649999999999999</c:v>
                </c:pt>
                <c:pt idx="983">
                  <c:v>17.7</c:v>
                </c:pt>
                <c:pt idx="984">
                  <c:v>17.75</c:v>
                </c:pt>
                <c:pt idx="985">
                  <c:v>17.8</c:v>
                </c:pt>
                <c:pt idx="986">
                  <c:v>17.850000000000001</c:v>
                </c:pt>
                <c:pt idx="987">
                  <c:v>17.899999999999999</c:v>
                </c:pt>
                <c:pt idx="988">
                  <c:v>17.95</c:v>
                </c:pt>
                <c:pt idx="989">
                  <c:v>18</c:v>
                </c:pt>
                <c:pt idx="990">
                  <c:v>18.05</c:v>
                </c:pt>
                <c:pt idx="991">
                  <c:v>18.100000000000001</c:v>
                </c:pt>
                <c:pt idx="992">
                  <c:v>18.149999999999999</c:v>
                </c:pt>
                <c:pt idx="993">
                  <c:v>18.2</c:v>
                </c:pt>
                <c:pt idx="994">
                  <c:v>18.25</c:v>
                </c:pt>
                <c:pt idx="995">
                  <c:v>18.3</c:v>
                </c:pt>
                <c:pt idx="996">
                  <c:v>18.350000000000001</c:v>
                </c:pt>
                <c:pt idx="997">
                  <c:v>18.399999999999999</c:v>
                </c:pt>
                <c:pt idx="998">
                  <c:v>18.45</c:v>
                </c:pt>
                <c:pt idx="999">
                  <c:v>18.5</c:v>
                </c:pt>
                <c:pt idx="1000">
                  <c:v>18.55</c:v>
                </c:pt>
                <c:pt idx="1001">
                  <c:v>18.600000000000001</c:v>
                </c:pt>
                <c:pt idx="1002">
                  <c:v>18.649999999999999</c:v>
                </c:pt>
                <c:pt idx="1003">
                  <c:v>18.7</c:v>
                </c:pt>
                <c:pt idx="1004">
                  <c:v>18.75</c:v>
                </c:pt>
                <c:pt idx="1005">
                  <c:v>18.8</c:v>
                </c:pt>
                <c:pt idx="1006">
                  <c:v>18.850000000000001</c:v>
                </c:pt>
                <c:pt idx="1007">
                  <c:v>18.899999999999999</c:v>
                </c:pt>
                <c:pt idx="1008">
                  <c:v>18.95</c:v>
                </c:pt>
                <c:pt idx="1009">
                  <c:v>19</c:v>
                </c:pt>
                <c:pt idx="1010">
                  <c:v>19.05</c:v>
                </c:pt>
                <c:pt idx="1011">
                  <c:v>19.100000000000001</c:v>
                </c:pt>
                <c:pt idx="1012">
                  <c:v>19.149999999999999</c:v>
                </c:pt>
                <c:pt idx="1013">
                  <c:v>19.2</c:v>
                </c:pt>
                <c:pt idx="1014">
                  <c:v>19.25</c:v>
                </c:pt>
                <c:pt idx="1015">
                  <c:v>19.3</c:v>
                </c:pt>
                <c:pt idx="1016">
                  <c:v>19.350000000000001</c:v>
                </c:pt>
                <c:pt idx="1017">
                  <c:v>19.399999999999999</c:v>
                </c:pt>
                <c:pt idx="1018">
                  <c:v>19.45</c:v>
                </c:pt>
                <c:pt idx="1019">
                  <c:v>19.5</c:v>
                </c:pt>
                <c:pt idx="1020">
                  <c:v>19.55</c:v>
                </c:pt>
                <c:pt idx="1021">
                  <c:v>19.600000000000001</c:v>
                </c:pt>
                <c:pt idx="1022">
                  <c:v>19.649999999999999</c:v>
                </c:pt>
                <c:pt idx="1023">
                  <c:v>19.7</c:v>
                </c:pt>
                <c:pt idx="1024">
                  <c:v>19.75</c:v>
                </c:pt>
                <c:pt idx="1025">
                  <c:v>19.8</c:v>
                </c:pt>
                <c:pt idx="1026">
                  <c:v>19.850000000000001</c:v>
                </c:pt>
                <c:pt idx="1027">
                  <c:v>19.899999999999999</c:v>
                </c:pt>
                <c:pt idx="1028">
                  <c:v>19.95</c:v>
                </c:pt>
                <c:pt idx="1029">
                  <c:v>20</c:v>
                </c:pt>
                <c:pt idx="1030">
                  <c:v>20</c:v>
                </c:pt>
                <c:pt idx="1031">
                  <c:v>20.2</c:v>
                </c:pt>
                <c:pt idx="1032">
                  <c:v>20.399999999999999</c:v>
                </c:pt>
                <c:pt idx="1033">
                  <c:v>20.6</c:v>
                </c:pt>
                <c:pt idx="1034">
                  <c:v>20.8</c:v>
                </c:pt>
                <c:pt idx="1035">
                  <c:v>21</c:v>
                </c:pt>
                <c:pt idx="1036">
                  <c:v>21.2</c:v>
                </c:pt>
                <c:pt idx="1037">
                  <c:v>21.4</c:v>
                </c:pt>
                <c:pt idx="1038">
                  <c:v>21.6</c:v>
                </c:pt>
                <c:pt idx="1039">
                  <c:v>21.8</c:v>
                </c:pt>
                <c:pt idx="1040">
                  <c:v>22</c:v>
                </c:pt>
                <c:pt idx="1041">
                  <c:v>22.2</c:v>
                </c:pt>
                <c:pt idx="1042">
                  <c:v>22.4</c:v>
                </c:pt>
                <c:pt idx="1043">
                  <c:v>22.6</c:v>
                </c:pt>
                <c:pt idx="1044">
                  <c:v>22.8</c:v>
                </c:pt>
                <c:pt idx="1045">
                  <c:v>23</c:v>
                </c:pt>
                <c:pt idx="1046">
                  <c:v>23.2</c:v>
                </c:pt>
                <c:pt idx="1047">
                  <c:v>23.4</c:v>
                </c:pt>
                <c:pt idx="1048">
                  <c:v>23.6</c:v>
                </c:pt>
                <c:pt idx="1049">
                  <c:v>23.8</c:v>
                </c:pt>
                <c:pt idx="1050">
                  <c:v>24</c:v>
                </c:pt>
                <c:pt idx="1051">
                  <c:v>24.2</c:v>
                </c:pt>
                <c:pt idx="1052">
                  <c:v>24.4</c:v>
                </c:pt>
                <c:pt idx="1053">
                  <c:v>24.6</c:v>
                </c:pt>
                <c:pt idx="1054">
                  <c:v>24.8</c:v>
                </c:pt>
                <c:pt idx="1055">
                  <c:v>25</c:v>
                </c:pt>
                <c:pt idx="1056">
                  <c:v>25.2</c:v>
                </c:pt>
                <c:pt idx="1057">
                  <c:v>25.4</c:v>
                </c:pt>
                <c:pt idx="1058">
                  <c:v>25.6</c:v>
                </c:pt>
                <c:pt idx="1059">
                  <c:v>25.8</c:v>
                </c:pt>
                <c:pt idx="1060">
                  <c:v>26</c:v>
                </c:pt>
                <c:pt idx="1061">
                  <c:v>26.2</c:v>
                </c:pt>
                <c:pt idx="1062">
                  <c:v>26.4</c:v>
                </c:pt>
                <c:pt idx="1063">
                  <c:v>26.6</c:v>
                </c:pt>
                <c:pt idx="1064">
                  <c:v>26.8</c:v>
                </c:pt>
                <c:pt idx="1065">
                  <c:v>27</c:v>
                </c:pt>
                <c:pt idx="1066">
                  <c:v>27.2</c:v>
                </c:pt>
                <c:pt idx="1067">
                  <c:v>27.4</c:v>
                </c:pt>
                <c:pt idx="1068">
                  <c:v>27.6</c:v>
                </c:pt>
                <c:pt idx="1069">
                  <c:v>27.8</c:v>
                </c:pt>
                <c:pt idx="1070">
                  <c:v>28</c:v>
                </c:pt>
                <c:pt idx="1071">
                  <c:v>28.2</c:v>
                </c:pt>
                <c:pt idx="1072">
                  <c:v>28.4</c:v>
                </c:pt>
                <c:pt idx="1073">
                  <c:v>28.6</c:v>
                </c:pt>
                <c:pt idx="1074">
                  <c:v>28.8</c:v>
                </c:pt>
                <c:pt idx="1075">
                  <c:v>29</c:v>
                </c:pt>
                <c:pt idx="1076">
                  <c:v>29.2</c:v>
                </c:pt>
                <c:pt idx="1077">
                  <c:v>29.4</c:v>
                </c:pt>
                <c:pt idx="1078">
                  <c:v>29.6</c:v>
                </c:pt>
                <c:pt idx="1079">
                  <c:v>29.8</c:v>
                </c:pt>
                <c:pt idx="1080">
                  <c:v>30</c:v>
                </c:pt>
                <c:pt idx="1081">
                  <c:v>30.2</c:v>
                </c:pt>
                <c:pt idx="1082">
                  <c:v>30.4</c:v>
                </c:pt>
                <c:pt idx="1083">
                  <c:v>30.6</c:v>
                </c:pt>
                <c:pt idx="1084">
                  <c:v>30.8</c:v>
                </c:pt>
                <c:pt idx="1085">
                  <c:v>31</c:v>
                </c:pt>
                <c:pt idx="1086">
                  <c:v>31.2</c:v>
                </c:pt>
                <c:pt idx="1087">
                  <c:v>31.4</c:v>
                </c:pt>
                <c:pt idx="1088">
                  <c:v>31.6</c:v>
                </c:pt>
                <c:pt idx="1089">
                  <c:v>31.8</c:v>
                </c:pt>
                <c:pt idx="1090">
                  <c:v>32</c:v>
                </c:pt>
                <c:pt idx="1091">
                  <c:v>32.200000000000003</c:v>
                </c:pt>
                <c:pt idx="1092">
                  <c:v>32.4</c:v>
                </c:pt>
                <c:pt idx="1093">
                  <c:v>32.6</c:v>
                </c:pt>
                <c:pt idx="1094">
                  <c:v>32.799999999999997</c:v>
                </c:pt>
                <c:pt idx="1095">
                  <c:v>33</c:v>
                </c:pt>
                <c:pt idx="1096">
                  <c:v>33.200000000000003</c:v>
                </c:pt>
                <c:pt idx="1097">
                  <c:v>33.4</c:v>
                </c:pt>
                <c:pt idx="1098">
                  <c:v>33.6</c:v>
                </c:pt>
                <c:pt idx="1099">
                  <c:v>33.799999999999997</c:v>
                </c:pt>
                <c:pt idx="1100">
                  <c:v>34</c:v>
                </c:pt>
                <c:pt idx="1101">
                  <c:v>34.200000000000003</c:v>
                </c:pt>
                <c:pt idx="1102">
                  <c:v>34.4</c:v>
                </c:pt>
                <c:pt idx="1103">
                  <c:v>34.6</c:v>
                </c:pt>
                <c:pt idx="1104">
                  <c:v>34.799999999999997</c:v>
                </c:pt>
                <c:pt idx="1105">
                  <c:v>35</c:v>
                </c:pt>
                <c:pt idx="1106">
                  <c:v>35.200000000000003</c:v>
                </c:pt>
                <c:pt idx="1107">
                  <c:v>35.4</c:v>
                </c:pt>
                <c:pt idx="1108">
                  <c:v>35.6</c:v>
                </c:pt>
                <c:pt idx="1109">
                  <c:v>35.799999999999997</c:v>
                </c:pt>
                <c:pt idx="1110">
                  <c:v>36</c:v>
                </c:pt>
                <c:pt idx="1111">
                  <c:v>36.200000000000003</c:v>
                </c:pt>
                <c:pt idx="1112">
                  <c:v>36.4</c:v>
                </c:pt>
                <c:pt idx="1113">
                  <c:v>36.6</c:v>
                </c:pt>
                <c:pt idx="1114">
                  <c:v>36.799999999999997</c:v>
                </c:pt>
                <c:pt idx="1115">
                  <c:v>37</c:v>
                </c:pt>
                <c:pt idx="1116">
                  <c:v>37.200000000000003</c:v>
                </c:pt>
                <c:pt idx="1117">
                  <c:v>37.4</c:v>
                </c:pt>
                <c:pt idx="1118">
                  <c:v>37.6</c:v>
                </c:pt>
                <c:pt idx="1119">
                  <c:v>37.799999999999997</c:v>
                </c:pt>
                <c:pt idx="1120">
                  <c:v>38</c:v>
                </c:pt>
                <c:pt idx="1121">
                  <c:v>38.200000000000003</c:v>
                </c:pt>
                <c:pt idx="1122">
                  <c:v>38.4</c:v>
                </c:pt>
                <c:pt idx="1123">
                  <c:v>38.6</c:v>
                </c:pt>
                <c:pt idx="1124">
                  <c:v>38.799999999999997</c:v>
                </c:pt>
                <c:pt idx="1125">
                  <c:v>39</c:v>
                </c:pt>
                <c:pt idx="1126">
                  <c:v>39.200000000000003</c:v>
                </c:pt>
                <c:pt idx="1127">
                  <c:v>39.4</c:v>
                </c:pt>
                <c:pt idx="1128">
                  <c:v>39.6</c:v>
                </c:pt>
                <c:pt idx="1129">
                  <c:v>39.799999999999997</c:v>
                </c:pt>
                <c:pt idx="1130">
                  <c:v>40</c:v>
                </c:pt>
                <c:pt idx="1131">
                  <c:v>40.200000000000003</c:v>
                </c:pt>
                <c:pt idx="1132">
                  <c:v>40.4</c:v>
                </c:pt>
                <c:pt idx="1133">
                  <c:v>40.6</c:v>
                </c:pt>
                <c:pt idx="1134">
                  <c:v>40.799999999999997</c:v>
                </c:pt>
                <c:pt idx="1135">
                  <c:v>41</c:v>
                </c:pt>
                <c:pt idx="1136">
                  <c:v>41.2</c:v>
                </c:pt>
                <c:pt idx="1137">
                  <c:v>41.4</c:v>
                </c:pt>
                <c:pt idx="1138">
                  <c:v>41.6</c:v>
                </c:pt>
                <c:pt idx="1139">
                  <c:v>41.8</c:v>
                </c:pt>
                <c:pt idx="1140">
                  <c:v>42</c:v>
                </c:pt>
                <c:pt idx="1141">
                  <c:v>42.2</c:v>
                </c:pt>
                <c:pt idx="1142">
                  <c:v>42.4</c:v>
                </c:pt>
                <c:pt idx="1143">
                  <c:v>42.6</c:v>
                </c:pt>
                <c:pt idx="1144">
                  <c:v>42.8</c:v>
                </c:pt>
                <c:pt idx="1145">
                  <c:v>43</c:v>
                </c:pt>
                <c:pt idx="1146">
                  <c:v>43.2</c:v>
                </c:pt>
                <c:pt idx="1147">
                  <c:v>43.4</c:v>
                </c:pt>
                <c:pt idx="1148">
                  <c:v>43.6</c:v>
                </c:pt>
                <c:pt idx="1149">
                  <c:v>43.8</c:v>
                </c:pt>
                <c:pt idx="1150">
                  <c:v>44</c:v>
                </c:pt>
                <c:pt idx="1151">
                  <c:v>44.2</c:v>
                </c:pt>
                <c:pt idx="1152">
                  <c:v>44.4</c:v>
                </c:pt>
                <c:pt idx="1153">
                  <c:v>44.6</c:v>
                </c:pt>
                <c:pt idx="1154">
                  <c:v>44.8</c:v>
                </c:pt>
                <c:pt idx="1155">
                  <c:v>45</c:v>
                </c:pt>
                <c:pt idx="1156">
                  <c:v>45.2</c:v>
                </c:pt>
                <c:pt idx="1157">
                  <c:v>45.4</c:v>
                </c:pt>
                <c:pt idx="1158">
                  <c:v>45.6</c:v>
                </c:pt>
                <c:pt idx="1159">
                  <c:v>45.8</c:v>
                </c:pt>
                <c:pt idx="1160">
                  <c:v>46</c:v>
                </c:pt>
                <c:pt idx="1161">
                  <c:v>46.2</c:v>
                </c:pt>
                <c:pt idx="1162">
                  <c:v>46.4</c:v>
                </c:pt>
                <c:pt idx="1163">
                  <c:v>46.6</c:v>
                </c:pt>
                <c:pt idx="1164">
                  <c:v>46.8</c:v>
                </c:pt>
                <c:pt idx="1165">
                  <c:v>47</c:v>
                </c:pt>
                <c:pt idx="1166">
                  <c:v>47.2</c:v>
                </c:pt>
                <c:pt idx="1167">
                  <c:v>47.4</c:v>
                </c:pt>
                <c:pt idx="1168">
                  <c:v>47.6</c:v>
                </c:pt>
                <c:pt idx="1169">
                  <c:v>47.8</c:v>
                </c:pt>
                <c:pt idx="1170">
                  <c:v>48</c:v>
                </c:pt>
                <c:pt idx="1171">
                  <c:v>48.2</c:v>
                </c:pt>
                <c:pt idx="1172">
                  <c:v>48.4</c:v>
                </c:pt>
                <c:pt idx="1173">
                  <c:v>48.6</c:v>
                </c:pt>
                <c:pt idx="1174">
                  <c:v>48.8</c:v>
                </c:pt>
                <c:pt idx="1175">
                  <c:v>49</c:v>
                </c:pt>
                <c:pt idx="1176">
                  <c:v>49.2</c:v>
                </c:pt>
                <c:pt idx="1177">
                  <c:v>49.4</c:v>
                </c:pt>
                <c:pt idx="1178">
                  <c:v>49.6</c:v>
                </c:pt>
                <c:pt idx="1179">
                  <c:v>49.8</c:v>
                </c:pt>
                <c:pt idx="1180">
                  <c:v>50</c:v>
                </c:pt>
                <c:pt idx="1181">
                  <c:v>50.2</c:v>
                </c:pt>
                <c:pt idx="1182">
                  <c:v>50.4</c:v>
                </c:pt>
                <c:pt idx="1183">
                  <c:v>50.6</c:v>
                </c:pt>
                <c:pt idx="1184">
                  <c:v>50.8</c:v>
                </c:pt>
                <c:pt idx="1185">
                  <c:v>51</c:v>
                </c:pt>
                <c:pt idx="1186">
                  <c:v>51.2</c:v>
                </c:pt>
                <c:pt idx="1187">
                  <c:v>51.4</c:v>
                </c:pt>
                <c:pt idx="1188">
                  <c:v>51.6</c:v>
                </c:pt>
                <c:pt idx="1189">
                  <c:v>51.8</c:v>
                </c:pt>
                <c:pt idx="1190">
                  <c:v>52</c:v>
                </c:pt>
                <c:pt idx="1191">
                  <c:v>52.2</c:v>
                </c:pt>
                <c:pt idx="1192">
                  <c:v>52.4</c:v>
                </c:pt>
                <c:pt idx="1193">
                  <c:v>52.6</c:v>
                </c:pt>
                <c:pt idx="1194">
                  <c:v>52.8</c:v>
                </c:pt>
                <c:pt idx="1195">
                  <c:v>53</c:v>
                </c:pt>
                <c:pt idx="1196">
                  <c:v>53.2</c:v>
                </c:pt>
                <c:pt idx="1197">
                  <c:v>53.4</c:v>
                </c:pt>
                <c:pt idx="1198">
                  <c:v>53.6</c:v>
                </c:pt>
                <c:pt idx="1199">
                  <c:v>53.8</c:v>
                </c:pt>
                <c:pt idx="1200">
                  <c:v>54</c:v>
                </c:pt>
                <c:pt idx="1201">
                  <c:v>54.2</c:v>
                </c:pt>
                <c:pt idx="1202">
                  <c:v>54.4</c:v>
                </c:pt>
                <c:pt idx="1203">
                  <c:v>54.6</c:v>
                </c:pt>
                <c:pt idx="1204">
                  <c:v>54.8</c:v>
                </c:pt>
                <c:pt idx="1205">
                  <c:v>55</c:v>
                </c:pt>
                <c:pt idx="1206">
                  <c:v>55.2</c:v>
                </c:pt>
                <c:pt idx="1207">
                  <c:v>55.4</c:v>
                </c:pt>
                <c:pt idx="1208">
                  <c:v>55.6</c:v>
                </c:pt>
                <c:pt idx="1209">
                  <c:v>55.8</c:v>
                </c:pt>
                <c:pt idx="1210">
                  <c:v>56</c:v>
                </c:pt>
                <c:pt idx="1211">
                  <c:v>56.2</c:v>
                </c:pt>
                <c:pt idx="1212">
                  <c:v>56.4</c:v>
                </c:pt>
                <c:pt idx="1213">
                  <c:v>56.6</c:v>
                </c:pt>
                <c:pt idx="1214">
                  <c:v>56.8</c:v>
                </c:pt>
                <c:pt idx="1215">
                  <c:v>57</c:v>
                </c:pt>
                <c:pt idx="1216">
                  <c:v>57.2</c:v>
                </c:pt>
                <c:pt idx="1217">
                  <c:v>57.4</c:v>
                </c:pt>
                <c:pt idx="1218">
                  <c:v>57.6</c:v>
                </c:pt>
                <c:pt idx="1219">
                  <c:v>57.8</c:v>
                </c:pt>
                <c:pt idx="1220">
                  <c:v>58</c:v>
                </c:pt>
                <c:pt idx="1221">
                  <c:v>58.2</c:v>
                </c:pt>
                <c:pt idx="1222">
                  <c:v>58.4</c:v>
                </c:pt>
                <c:pt idx="1223">
                  <c:v>58.6</c:v>
                </c:pt>
                <c:pt idx="1224">
                  <c:v>58.8</c:v>
                </c:pt>
                <c:pt idx="1225">
                  <c:v>59</c:v>
                </c:pt>
                <c:pt idx="1226">
                  <c:v>59.2</c:v>
                </c:pt>
                <c:pt idx="1227">
                  <c:v>59.4</c:v>
                </c:pt>
                <c:pt idx="1228">
                  <c:v>59.6</c:v>
                </c:pt>
                <c:pt idx="1229">
                  <c:v>59.8</c:v>
                </c:pt>
                <c:pt idx="1230">
                  <c:v>60</c:v>
                </c:pt>
              </c:numCache>
            </c:numRef>
          </c:xVal>
          <c:yVal>
            <c:numRef>
              <c:f>'Before 10 PW Exp'!$C$2:$C$1232</c:f>
              <c:numCache>
                <c:formatCode>0.00E+00</c:formatCode>
                <c:ptCount val="1231"/>
                <c:pt idx="0">
                  <c:v>3.8695314183747618E-10</c:v>
                </c:pt>
                <c:pt idx="1">
                  <c:v>4.4288193426936698E-11</c:v>
                </c:pt>
                <c:pt idx="2">
                  <c:v>5.5146864536557571E-11</c:v>
                </c:pt>
                <c:pt idx="3">
                  <c:v>1.1497010616411612E-10</c:v>
                </c:pt>
                <c:pt idx="4">
                  <c:v>1.1210834396688441E-10</c:v>
                </c:pt>
                <c:pt idx="5">
                  <c:v>1.4199659463922079E-10</c:v>
                </c:pt>
                <c:pt idx="6">
                  <c:v>9.4160075319502866E-11</c:v>
                </c:pt>
                <c:pt idx="7">
                  <c:v>3.8828764199874918E-10</c:v>
                </c:pt>
                <c:pt idx="8">
                  <c:v>2.632157509436164E-10</c:v>
                </c:pt>
                <c:pt idx="9">
                  <c:v>1.430343074754779E-10</c:v>
                </c:pt>
                <c:pt idx="10">
                  <c:v>1.0594530380262175E-10</c:v>
                </c:pt>
                <c:pt idx="11">
                  <c:v>2.1123741411514238E-10</c:v>
                </c:pt>
                <c:pt idx="12">
                  <c:v>2.5264112721060239E-11</c:v>
                </c:pt>
                <c:pt idx="13">
                  <c:v>5.1933168433137612E-10</c:v>
                </c:pt>
                <c:pt idx="14">
                  <c:v>3.5082785041073637E-12</c:v>
                </c:pt>
                <c:pt idx="15">
                  <c:v>9.2482923990629266E-11</c:v>
                </c:pt>
                <c:pt idx="16">
                  <c:v>1.6740052757801666E-10</c:v>
                </c:pt>
                <c:pt idx="17">
                  <c:v>1.2557229488087084E-10</c:v>
                </c:pt>
                <c:pt idx="18">
                  <c:v>5.7886473557374485E-11</c:v>
                </c:pt>
                <c:pt idx="19">
                  <c:v>2.5003852613516673E-10</c:v>
                </c:pt>
                <c:pt idx="20">
                  <c:v>2.4014301121882211E-11</c:v>
                </c:pt>
                <c:pt idx="21">
                  <c:v>5.7524727333977746E-11</c:v>
                </c:pt>
                <c:pt idx="22">
                  <c:v>2.3213824679677634E-11</c:v>
                </c:pt>
                <c:pt idx="23">
                  <c:v>1.0229059859700932E-11</c:v>
                </c:pt>
                <c:pt idx="24">
                  <c:v>3.4679798177118485E-10</c:v>
                </c:pt>
                <c:pt idx="25">
                  <c:v>3.5971172492754797E-11</c:v>
                </c:pt>
                <c:pt idx="26">
                  <c:v>1.2668384950857351E-10</c:v>
                </c:pt>
                <c:pt idx="27">
                  <c:v>3.1308141912806536E-11</c:v>
                </c:pt>
                <c:pt idx="28">
                  <c:v>6.3562935593007499E-12</c:v>
                </c:pt>
                <c:pt idx="29">
                  <c:v>4.1917078512371359E-12</c:v>
                </c:pt>
                <c:pt idx="30">
                  <c:v>2.3961701414240451E-10</c:v>
                </c:pt>
                <c:pt idx="31">
                  <c:v>4.661026639421223E-11</c:v>
                </c:pt>
                <c:pt idx="32">
                  <c:v>4.5440596705374973E-11</c:v>
                </c:pt>
                <c:pt idx="33">
                  <c:v>3.3836784149679333E-10</c:v>
                </c:pt>
                <c:pt idx="34">
                  <c:v>5.1133091836377681E-11</c:v>
                </c:pt>
                <c:pt idx="35">
                  <c:v>1.3494391799717172E-10</c:v>
                </c:pt>
                <c:pt idx="36">
                  <c:v>2.6227505365259774E-10</c:v>
                </c:pt>
                <c:pt idx="37">
                  <c:v>1.1768693420674207E-10</c:v>
                </c:pt>
                <c:pt idx="38">
                  <c:v>9.0110560050014597E-11</c:v>
                </c:pt>
                <c:pt idx="39">
                  <c:v>4.4647582997404026E-11</c:v>
                </c:pt>
                <c:pt idx="40">
                  <c:v>2.7788087999601237E-11</c:v>
                </c:pt>
                <c:pt idx="41">
                  <c:v>2.7884317993881881E-11</c:v>
                </c:pt>
                <c:pt idx="42">
                  <c:v>9.2940507432816562E-11</c:v>
                </c:pt>
                <c:pt idx="43">
                  <c:v>5.4932801896219684E-11</c:v>
                </c:pt>
                <c:pt idx="44">
                  <c:v>4.9526640095129475E-11</c:v>
                </c:pt>
                <c:pt idx="45">
                  <c:v>1.7342609632189598E-10</c:v>
                </c:pt>
                <c:pt idx="46">
                  <c:v>1.4784862731745258E-11</c:v>
                </c:pt>
                <c:pt idx="47">
                  <c:v>2.0275149186602682E-12</c:v>
                </c:pt>
                <c:pt idx="48">
                  <c:v>1.9798713306602612E-10</c:v>
                </c:pt>
                <c:pt idx="49">
                  <c:v>9.021259526599172E-12</c:v>
                </c:pt>
                <c:pt idx="50">
                  <c:v>1.6348651985153951E-10</c:v>
                </c:pt>
                <c:pt idx="51">
                  <c:v>9.8180525202958563E-11</c:v>
                </c:pt>
                <c:pt idx="52">
                  <c:v>4.293704575215145E-11</c:v>
                </c:pt>
                <c:pt idx="53">
                  <c:v>2.1163536638283839E-11</c:v>
                </c:pt>
                <c:pt idx="54">
                  <c:v>1.9140028029594637E-12</c:v>
                </c:pt>
                <c:pt idx="55">
                  <c:v>1.8311979533750719E-10</c:v>
                </c:pt>
                <c:pt idx="56">
                  <c:v>9.2692666100609596E-11</c:v>
                </c:pt>
                <c:pt idx="57">
                  <c:v>8.9055957867806166E-11</c:v>
                </c:pt>
                <c:pt idx="58">
                  <c:v>6.5679531992090086E-11</c:v>
                </c:pt>
                <c:pt idx="59">
                  <c:v>5.2390366169800519E-11</c:v>
                </c:pt>
                <c:pt idx="60">
                  <c:v>1.4399935684668146E-10</c:v>
                </c:pt>
                <c:pt idx="61">
                  <c:v>2.68678150339001E-11</c:v>
                </c:pt>
                <c:pt idx="62">
                  <c:v>5.8870376151946316E-11</c:v>
                </c:pt>
                <c:pt idx="63">
                  <c:v>8.0494237805326935E-11</c:v>
                </c:pt>
                <c:pt idx="64">
                  <c:v>1.6223906490531325E-10</c:v>
                </c:pt>
                <c:pt idx="65">
                  <c:v>4.9664504291025283E-11</c:v>
                </c:pt>
                <c:pt idx="66">
                  <c:v>3.5630636145655736E-11</c:v>
                </c:pt>
                <c:pt idx="67">
                  <c:v>5.1480698142242626E-11</c:v>
                </c:pt>
                <c:pt idx="68">
                  <c:v>2.4694588265122488E-11</c:v>
                </c:pt>
                <c:pt idx="69">
                  <c:v>8.9736245011046456E-11</c:v>
                </c:pt>
                <c:pt idx="70">
                  <c:v>8.5611709623575223E-11</c:v>
                </c:pt>
                <c:pt idx="71">
                  <c:v>8.9258630019031779E-11</c:v>
                </c:pt>
                <c:pt idx="72">
                  <c:v>3.0526589393549269E-12</c:v>
                </c:pt>
                <c:pt idx="73">
                  <c:v>5.7301238081966906E-11</c:v>
                </c:pt>
                <c:pt idx="74">
                  <c:v>6.6095088457183285E-11</c:v>
                </c:pt>
                <c:pt idx="75">
                  <c:v>1.2579971188772678E-10</c:v>
                </c:pt>
                <c:pt idx="76">
                  <c:v>1.0502023112046267E-11</c:v>
                </c:pt>
                <c:pt idx="77">
                  <c:v>1.2328359211887595E-10</c:v>
                </c:pt>
                <c:pt idx="78">
                  <c:v>9.9312111380600419E-11</c:v>
                </c:pt>
                <c:pt idx="79">
                  <c:v>2.5719732285819384E-11</c:v>
                </c:pt>
                <c:pt idx="80">
                  <c:v>7.6612044893234795E-11</c:v>
                </c:pt>
                <c:pt idx="81">
                  <c:v>4.9885244114627784E-11</c:v>
                </c:pt>
                <c:pt idx="82">
                  <c:v>4.7266609943766546E-11</c:v>
                </c:pt>
                <c:pt idx="83">
                  <c:v>7.5164667224168907E-11</c:v>
                </c:pt>
                <c:pt idx="84">
                  <c:v>1.3940113422201825E-10</c:v>
                </c:pt>
                <c:pt idx="85">
                  <c:v>1.9341058379269621E-11</c:v>
                </c:pt>
                <c:pt idx="86">
                  <c:v>2.938754048166259E-12</c:v>
                </c:pt>
                <c:pt idx="87">
                  <c:v>3.2739880047537124E-10</c:v>
                </c:pt>
                <c:pt idx="88">
                  <c:v>4.0432709247958914E-11</c:v>
                </c:pt>
                <c:pt idx="89">
                  <c:v>2.7673154822187117E-10</c:v>
                </c:pt>
                <c:pt idx="90">
                  <c:v>1.0795984927470715E-10</c:v>
                </c:pt>
                <c:pt idx="91">
                  <c:v>8.4112878365731111E-11</c:v>
                </c:pt>
                <c:pt idx="92">
                  <c:v>2.4808885931802377E-11</c:v>
                </c:pt>
                <c:pt idx="93">
                  <c:v>6.0397951505478627E-10</c:v>
                </c:pt>
                <c:pt idx="94">
                  <c:v>6.0045560408620306E-11</c:v>
                </c:pt>
                <c:pt idx="95">
                  <c:v>4.7591828046885873E-11</c:v>
                </c:pt>
                <c:pt idx="96">
                  <c:v>1.4101433384617721E-11</c:v>
                </c:pt>
                <c:pt idx="97">
                  <c:v>7.2928203602010718E-11</c:v>
                </c:pt>
                <c:pt idx="98">
                  <c:v>1.3663245981523587E-10</c:v>
                </c:pt>
                <c:pt idx="99">
                  <c:v>2.0905201130618286E-10</c:v>
                </c:pt>
                <c:pt idx="100">
                  <c:v>2.5098511505848098E-10</c:v>
                </c:pt>
                <c:pt idx="101">
                  <c:v>1.8136055393189592E-10</c:v>
                </c:pt>
                <c:pt idx="102">
                  <c:v>1.6784750608215014E-10</c:v>
                </c:pt>
                <c:pt idx="103">
                  <c:v>4.7828278889969385E-11</c:v>
                </c:pt>
                <c:pt idx="104">
                  <c:v>2.4694588265122488E-11</c:v>
                </c:pt>
                <c:pt idx="105">
                  <c:v>1.6933808905472452E-10</c:v>
                </c:pt>
                <c:pt idx="106">
                  <c:v>2.0107709782111631E-10</c:v>
                </c:pt>
                <c:pt idx="107">
                  <c:v>1.0535535502136653E-10</c:v>
                </c:pt>
                <c:pt idx="108">
                  <c:v>1.8741086753146147E-10</c:v>
                </c:pt>
                <c:pt idx="109">
                  <c:v>8.2524887072372268E-11</c:v>
                </c:pt>
                <c:pt idx="110">
                  <c:v>1.3154012562807442E-10</c:v>
                </c:pt>
                <c:pt idx="111">
                  <c:v>6.0035741021457256E-11</c:v>
                </c:pt>
                <c:pt idx="112">
                  <c:v>1.0502620916337973E-10</c:v>
                </c:pt>
                <c:pt idx="113">
                  <c:v>1.7734363902777284E-10</c:v>
                </c:pt>
                <c:pt idx="114">
                  <c:v>2.0415527931161534E-10</c:v>
                </c:pt>
                <c:pt idx="115">
                  <c:v>1.8782524567010674E-10</c:v>
                </c:pt>
                <c:pt idx="116">
                  <c:v>1.6692919699381006E-10</c:v>
                </c:pt>
                <c:pt idx="117">
                  <c:v>5.2297192754363508E-10</c:v>
                </c:pt>
                <c:pt idx="118">
                  <c:v>2.1821742729202613E-10</c:v>
                </c:pt>
                <c:pt idx="119">
                  <c:v>1.2279347901093606E-11</c:v>
                </c:pt>
                <c:pt idx="120">
                  <c:v>2.2679171617002083E-10</c:v>
                </c:pt>
                <c:pt idx="121">
                  <c:v>1.3357509542552204E-10</c:v>
                </c:pt>
                <c:pt idx="122">
                  <c:v>2.9620574963563417E-10</c:v>
                </c:pt>
                <c:pt idx="123">
                  <c:v>1.7972071627431349E-10</c:v>
                </c:pt>
                <c:pt idx="124">
                  <c:v>8.8808116535599226E-11</c:v>
                </c:pt>
                <c:pt idx="125">
                  <c:v>1.4398835913298099E-10</c:v>
                </c:pt>
                <c:pt idx="126">
                  <c:v>1.3858219733192434E-10</c:v>
                </c:pt>
                <c:pt idx="127">
                  <c:v>7.1315074677497905E-11</c:v>
                </c:pt>
                <c:pt idx="128">
                  <c:v>1.3192943683518951E-11</c:v>
                </c:pt>
                <c:pt idx="129">
                  <c:v>8.7965920266724667E-10</c:v>
                </c:pt>
                <c:pt idx="130">
                  <c:v>1.5696101861252366E-11</c:v>
                </c:pt>
                <c:pt idx="131">
                  <c:v>8.2968330597027757E-11</c:v>
                </c:pt>
                <c:pt idx="132">
                  <c:v>3.8292704215405213E-10</c:v>
                </c:pt>
                <c:pt idx="133">
                  <c:v>8.2824967544326457E-11</c:v>
                </c:pt>
                <c:pt idx="134">
                  <c:v>1.1053409981555606E-10</c:v>
                </c:pt>
                <c:pt idx="135">
                  <c:v>9.5352541697595893E-11</c:v>
                </c:pt>
                <c:pt idx="136">
                  <c:v>4.2802945130979221E-10</c:v>
                </c:pt>
                <c:pt idx="137">
                  <c:v>2.755752878881333E-11</c:v>
                </c:pt>
                <c:pt idx="138">
                  <c:v>4.573819562180599E-10</c:v>
                </c:pt>
                <c:pt idx="139">
                  <c:v>9.8800717696705503E-11</c:v>
                </c:pt>
                <c:pt idx="140">
                  <c:v>1.6501873702579612E-10</c:v>
                </c:pt>
                <c:pt idx="141">
                  <c:v>9.9874958653262366E-11</c:v>
                </c:pt>
                <c:pt idx="142">
                  <c:v>2.7533287471313041E-10</c:v>
                </c:pt>
                <c:pt idx="143">
                  <c:v>1.207549035345432E-10</c:v>
                </c:pt>
                <c:pt idx="144">
                  <c:v>3.2032844893643541E-10</c:v>
                </c:pt>
                <c:pt idx="145">
                  <c:v>9.3620009025076634E-11</c:v>
                </c:pt>
                <c:pt idx="146">
                  <c:v>4.9204171420429668E-11</c:v>
                </c:pt>
                <c:pt idx="147">
                  <c:v>8.8378420152985415E-11</c:v>
                </c:pt>
                <c:pt idx="148">
                  <c:v>1.6293545584347992E-10</c:v>
                </c:pt>
                <c:pt idx="149">
                  <c:v>1.0045626637380249E-10</c:v>
                </c:pt>
                <c:pt idx="150">
                  <c:v>9.0537899779721332E-11</c:v>
                </c:pt>
                <c:pt idx="151">
                  <c:v>1.4953042125256122E-10</c:v>
                </c:pt>
                <c:pt idx="152">
                  <c:v>3.7446312318789226E-10</c:v>
                </c:pt>
                <c:pt idx="153">
                  <c:v>9.3726451182010427E-11</c:v>
                </c:pt>
                <c:pt idx="154">
                  <c:v>1.5620799730463963E-10</c:v>
                </c:pt>
                <c:pt idx="155">
                  <c:v>1.7011028566184315E-10</c:v>
                </c:pt>
                <c:pt idx="156">
                  <c:v>9.745035557290046E-11</c:v>
                </c:pt>
                <c:pt idx="157">
                  <c:v>1.092391190353967E-10</c:v>
                </c:pt>
                <c:pt idx="158">
                  <c:v>1.2175923045442135E-10</c:v>
                </c:pt>
                <c:pt idx="159">
                  <c:v>4.760282576050805E-11</c:v>
                </c:pt>
                <c:pt idx="160">
                  <c:v>1.2365437217844436E-10</c:v>
                </c:pt>
                <c:pt idx="161">
                  <c:v>3.3123942988533783E-11</c:v>
                </c:pt>
                <c:pt idx="162">
                  <c:v>1.0300577205898756E-10</c:v>
                </c:pt>
                <c:pt idx="163">
                  <c:v>5.7321269631794294E-11</c:v>
                </c:pt>
                <c:pt idx="164">
                  <c:v>2.4517164507746668E-10</c:v>
                </c:pt>
                <c:pt idx="165">
                  <c:v>2.9951998919379366E-10</c:v>
                </c:pt>
                <c:pt idx="166">
                  <c:v>3.8330253551952415E-10</c:v>
                </c:pt>
                <c:pt idx="167">
                  <c:v>1.4656850130619259E-10</c:v>
                </c:pt>
                <c:pt idx="168">
                  <c:v>2.7740319430435156E-10</c:v>
                </c:pt>
                <c:pt idx="169">
                  <c:v>9.6225713812471954E-10</c:v>
                </c:pt>
                <c:pt idx="170">
                  <c:v>3.5403219138766261E-11</c:v>
                </c:pt>
                <c:pt idx="171">
                  <c:v>6.847962843787926E-11</c:v>
                </c:pt>
                <c:pt idx="172">
                  <c:v>4.9374353968918796E-10</c:v>
                </c:pt>
                <c:pt idx="173">
                  <c:v>4.4073345235629792E-11</c:v>
                </c:pt>
                <c:pt idx="174">
                  <c:v>6.9828419459746265E-11</c:v>
                </c:pt>
                <c:pt idx="175">
                  <c:v>1.1551567131538141E-10</c:v>
                </c:pt>
                <c:pt idx="176">
                  <c:v>2.1064942921130413E-10</c:v>
                </c:pt>
                <c:pt idx="177">
                  <c:v>1.8621604450039427E-10</c:v>
                </c:pt>
                <c:pt idx="178">
                  <c:v>4.2529848334967923E-10</c:v>
                </c:pt>
                <c:pt idx="179">
                  <c:v>1.0249084339572646E-10</c:v>
                </c:pt>
                <c:pt idx="180">
                  <c:v>5.2490523918948614E-11</c:v>
                </c:pt>
                <c:pt idx="181">
                  <c:v>1.7655101809537029E-10</c:v>
                </c:pt>
                <c:pt idx="182">
                  <c:v>2.4792853621976976E-10</c:v>
                </c:pt>
                <c:pt idx="183">
                  <c:v>1.7540136424527326E-10</c:v>
                </c:pt>
                <c:pt idx="184">
                  <c:v>1.7127997106172281E-10</c:v>
                </c:pt>
                <c:pt idx="185">
                  <c:v>8.4240137623472491E-11</c:v>
                </c:pt>
                <c:pt idx="186">
                  <c:v>1.6225988200609848E-10</c:v>
                </c:pt>
                <c:pt idx="187">
                  <c:v>8.4460877447086165E-11</c:v>
                </c:pt>
                <c:pt idx="188">
                  <c:v>3.8442076733063679E-10</c:v>
                </c:pt>
                <c:pt idx="189">
                  <c:v>6.2487556373097115E-10</c:v>
                </c:pt>
                <c:pt idx="190">
                  <c:v>2.9818965861981603E-10</c:v>
                </c:pt>
                <c:pt idx="191">
                  <c:v>1.7218610410997046E-10</c:v>
                </c:pt>
                <c:pt idx="192">
                  <c:v>1.0152401946486849E-9</c:v>
                </c:pt>
                <c:pt idx="193">
                  <c:v>5.469748303209062E-10</c:v>
                </c:pt>
                <c:pt idx="194">
                  <c:v>1.7033691711780833E-10</c:v>
                </c:pt>
                <c:pt idx="195">
                  <c:v>4.3798630990153418E-10</c:v>
                </c:pt>
                <c:pt idx="196">
                  <c:v>1.5449510340639053E-10</c:v>
                </c:pt>
                <c:pt idx="197">
                  <c:v>7.9211583105483631E-10</c:v>
                </c:pt>
                <c:pt idx="198">
                  <c:v>4.3854876439879549E-10</c:v>
                </c:pt>
                <c:pt idx="199">
                  <c:v>1.0101832809549544E-10</c:v>
                </c:pt>
                <c:pt idx="200">
                  <c:v>7.0187291352129734E-10</c:v>
                </c:pt>
                <c:pt idx="201">
                  <c:v>5.0356724739091539E-10</c:v>
                </c:pt>
                <c:pt idx="202">
                  <c:v>1.5216497175295091E-9</c:v>
                </c:pt>
                <c:pt idx="203">
                  <c:v>2.2039696239073743E-9</c:v>
                </c:pt>
                <c:pt idx="204">
                  <c:v>1.0311499653037377E-9</c:v>
                </c:pt>
                <c:pt idx="205">
                  <c:v>6.9448927459631314E-10</c:v>
                </c:pt>
                <c:pt idx="206">
                  <c:v>6.189225714526144E-10</c:v>
                </c:pt>
                <c:pt idx="207">
                  <c:v>9.1535384494476461E-10</c:v>
                </c:pt>
                <c:pt idx="208">
                  <c:v>1.210766795524567E-9</c:v>
                </c:pt>
                <c:pt idx="209">
                  <c:v>1.2047335153798567E-9</c:v>
                </c:pt>
                <c:pt idx="210">
                  <c:v>5.7010927572979249E-10</c:v>
                </c:pt>
                <c:pt idx="211">
                  <c:v>1.7507157508524152E-9</c:v>
                </c:pt>
                <c:pt idx="212">
                  <c:v>3.4240913661250406E-10</c:v>
                </c:pt>
                <c:pt idx="213">
                  <c:v>1.3081120197335102E-9</c:v>
                </c:pt>
                <c:pt idx="214">
                  <c:v>7.3451049747794434E-10</c:v>
                </c:pt>
                <c:pt idx="215">
                  <c:v>1.4153242615846001E-9</c:v>
                </c:pt>
                <c:pt idx="216">
                  <c:v>1.3445756457173867E-9</c:v>
                </c:pt>
                <c:pt idx="217">
                  <c:v>1.4545440669476218E-9</c:v>
                </c:pt>
                <c:pt idx="218">
                  <c:v>8.0041315067612068E-10</c:v>
                </c:pt>
                <c:pt idx="219">
                  <c:v>1.1834837556563924E-9</c:v>
                </c:pt>
                <c:pt idx="220">
                  <c:v>8.0010216583471487E-10</c:v>
                </c:pt>
                <c:pt idx="221">
                  <c:v>1.1700164569225378E-9</c:v>
                </c:pt>
                <c:pt idx="222">
                  <c:v>4.2318244030831761E-10</c:v>
                </c:pt>
                <c:pt idx="223">
                  <c:v>3.2546873826283689E-10</c:v>
                </c:pt>
                <c:pt idx="224">
                  <c:v>3.6596558501948678E-10</c:v>
                </c:pt>
                <c:pt idx="225">
                  <c:v>6.4505749361476266E-10</c:v>
                </c:pt>
                <c:pt idx="226">
                  <c:v>1.1091744869072942E-10</c:v>
                </c:pt>
                <c:pt idx="227">
                  <c:v>5.7143688764229149E-10</c:v>
                </c:pt>
                <c:pt idx="228">
                  <c:v>8.4548027257656909E-10</c:v>
                </c:pt>
                <c:pt idx="229">
                  <c:v>3.0879616786686116E-10</c:v>
                </c:pt>
                <c:pt idx="230">
                  <c:v>3.945685148090691E-10</c:v>
                </c:pt>
                <c:pt idx="231">
                  <c:v>1.3464473383893828E-9</c:v>
                </c:pt>
                <c:pt idx="232">
                  <c:v>4.6243736950933076E-10</c:v>
                </c:pt>
                <c:pt idx="233">
                  <c:v>1.2436096820944381E-9</c:v>
                </c:pt>
                <c:pt idx="234">
                  <c:v>1.1221776414753922E-9</c:v>
                </c:pt>
                <c:pt idx="235">
                  <c:v>1.1558597105756217E-9</c:v>
                </c:pt>
                <c:pt idx="236">
                  <c:v>9.9181388628616199E-10</c:v>
                </c:pt>
                <c:pt idx="237">
                  <c:v>1.0768199282534351E-9</c:v>
                </c:pt>
                <c:pt idx="238">
                  <c:v>9.1541133794067929E-10</c:v>
                </c:pt>
                <c:pt idx="239">
                  <c:v>1.0213352140203748E-9</c:v>
                </c:pt>
                <c:pt idx="240">
                  <c:v>1.0278258248140598E-9</c:v>
                </c:pt>
                <c:pt idx="241">
                  <c:v>1.2969148232298557E-9</c:v>
                </c:pt>
                <c:pt idx="242">
                  <c:v>5.0222398527942297E-10</c:v>
                </c:pt>
                <c:pt idx="243">
                  <c:v>5.6769369879642219E-10</c:v>
                </c:pt>
                <c:pt idx="244">
                  <c:v>8.5603239756396936E-10</c:v>
                </c:pt>
                <c:pt idx="245">
                  <c:v>1.8548860905573875E-9</c:v>
                </c:pt>
                <c:pt idx="246">
                  <c:v>1.0787951078827834E-9</c:v>
                </c:pt>
                <c:pt idx="247">
                  <c:v>4.7156715187989851E-10</c:v>
                </c:pt>
                <c:pt idx="248">
                  <c:v>1.3456227151269091E-9</c:v>
                </c:pt>
                <c:pt idx="249">
                  <c:v>6.4613243841672475E-10</c:v>
                </c:pt>
                <c:pt idx="250">
                  <c:v>1.4839151478935348E-9</c:v>
                </c:pt>
                <c:pt idx="251">
                  <c:v>7.1853964010447057E-10</c:v>
                </c:pt>
                <c:pt idx="252">
                  <c:v>8.9160401100609976E-10</c:v>
                </c:pt>
                <c:pt idx="253">
                  <c:v>6.2893419269151871E-10</c:v>
                </c:pt>
                <c:pt idx="254">
                  <c:v>2.4792985113885828E-10</c:v>
                </c:pt>
                <c:pt idx="255">
                  <c:v>9.4600806502617105E-10</c:v>
                </c:pt>
                <c:pt idx="256">
                  <c:v>6.5118136878305697E-10</c:v>
                </c:pt>
                <c:pt idx="257">
                  <c:v>6.7086749323950891E-10</c:v>
                </c:pt>
                <c:pt idx="258">
                  <c:v>6.4736331119231632E-10</c:v>
                </c:pt>
                <c:pt idx="259">
                  <c:v>8.3811548939016664E-10</c:v>
                </c:pt>
                <c:pt idx="260">
                  <c:v>1.3937042818115505E-9</c:v>
                </c:pt>
                <c:pt idx="261">
                  <c:v>4.2674090831147791E-10</c:v>
                </c:pt>
                <c:pt idx="262">
                  <c:v>5.5260962732924093E-10</c:v>
                </c:pt>
                <c:pt idx="263">
                  <c:v>1.0263231669669331E-9</c:v>
                </c:pt>
                <c:pt idx="264">
                  <c:v>1.2619695350012555E-9</c:v>
                </c:pt>
                <c:pt idx="265">
                  <c:v>9.4421968441162479E-10</c:v>
                </c:pt>
                <c:pt idx="266">
                  <c:v>3.4432208538482788E-10</c:v>
                </c:pt>
                <c:pt idx="267">
                  <c:v>4.7896806844182089E-10</c:v>
                </c:pt>
                <c:pt idx="268">
                  <c:v>5.0801858238037936E-10</c:v>
                </c:pt>
                <c:pt idx="269">
                  <c:v>6.0510944363697199E-10</c:v>
                </c:pt>
                <c:pt idx="270">
                  <c:v>8.8221610166204829E-10</c:v>
                </c:pt>
                <c:pt idx="271">
                  <c:v>5.2983804542664123E-10</c:v>
                </c:pt>
                <c:pt idx="272">
                  <c:v>8.5993146801256921E-10</c:v>
                </c:pt>
                <c:pt idx="273">
                  <c:v>1.3658872539663661E-9</c:v>
                </c:pt>
                <c:pt idx="274">
                  <c:v>1.6338986942633119E-9</c:v>
                </c:pt>
                <c:pt idx="275">
                  <c:v>1.1269603007426195E-9</c:v>
                </c:pt>
                <c:pt idx="276">
                  <c:v>7.7049588626924304E-10</c:v>
                </c:pt>
                <c:pt idx="277">
                  <c:v>9.9162440173509911E-10</c:v>
                </c:pt>
                <c:pt idx="278">
                  <c:v>1.1713074360122739E-9</c:v>
                </c:pt>
                <c:pt idx="279">
                  <c:v>8.2284587234532216E-10</c:v>
                </c:pt>
                <c:pt idx="280">
                  <c:v>1.1694807267340454E-9</c:v>
                </c:pt>
                <c:pt idx="281">
                  <c:v>8.3806757856031236E-10</c:v>
                </c:pt>
                <c:pt idx="282">
                  <c:v>1.4910007240833327E-9</c:v>
                </c:pt>
                <c:pt idx="283">
                  <c:v>4.1845930358535223E-10</c:v>
                </c:pt>
                <c:pt idx="284">
                  <c:v>7.1171713792544134E-10</c:v>
                </c:pt>
                <c:pt idx="285">
                  <c:v>6.0257800960580773E-10</c:v>
                </c:pt>
                <c:pt idx="286">
                  <c:v>1.6273201017636015E-9</c:v>
                </c:pt>
                <c:pt idx="287">
                  <c:v>2.1647611429212243E-9</c:v>
                </c:pt>
                <c:pt idx="288">
                  <c:v>2.0228623313227024E-9</c:v>
                </c:pt>
                <c:pt idx="289">
                  <c:v>1.3367374339446868E-9</c:v>
                </c:pt>
                <c:pt idx="290">
                  <c:v>8.9339500493865217E-10</c:v>
                </c:pt>
                <c:pt idx="291">
                  <c:v>3.4382468385979407E-10</c:v>
                </c:pt>
                <c:pt idx="292">
                  <c:v>7.0156701083287503E-10</c:v>
                </c:pt>
                <c:pt idx="293">
                  <c:v>9.5974366440803701E-10</c:v>
                </c:pt>
                <c:pt idx="294">
                  <c:v>7.2769844857094034E-10</c:v>
                </c:pt>
                <c:pt idx="295">
                  <c:v>1.1173493882631873E-9</c:v>
                </c:pt>
                <c:pt idx="296">
                  <c:v>1.8794504086044695E-9</c:v>
                </c:pt>
                <c:pt idx="297">
                  <c:v>8.0128686999249359E-10</c:v>
                </c:pt>
                <c:pt idx="298">
                  <c:v>1.5758751948193001E-9</c:v>
                </c:pt>
                <c:pt idx="299">
                  <c:v>1.7258726788854088E-9</c:v>
                </c:pt>
                <c:pt idx="300">
                  <c:v>1.3552040100032017E-9</c:v>
                </c:pt>
                <c:pt idx="301">
                  <c:v>1.1921050917218813E-9</c:v>
                </c:pt>
                <c:pt idx="302">
                  <c:v>2.2903746278823489E-9</c:v>
                </c:pt>
                <c:pt idx="303">
                  <c:v>2.7540695774328594E-9</c:v>
                </c:pt>
                <c:pt idx="304">
                  <c:v>1.6524192788934347E-9</c:v>
                </c:pt>
                <c:pt idx="305">
                  <c:v>1.5708114556519013E-9</c:v>
                </c:pt>
                <c:pt idx="306">
                  <c:v>1.8840089062932625E-9</c:v>
                </c:pt>
                <c:pt idx="307">
                  <c:v>1.1431724544776296E-9</c:v>
                </c:pt>
                <c:pt idx="308">
                  <c:v>1.1915188373858638E-9</c:v>
                </c:pt>
                <c:pt idx="309">
                  <c:v>1.876663740515437E-9</c:v>
                </c:pt>
                <c:pt idx="310">
                  <c:v>1.5601587003975059E-9</c:v>
                </c:pt>
                <c:pt idx="311">
                  <c:v>2.0914802219174411E-9</c:v>
                </c:pt>
                <c:pt idx="312">
                  <c:v>8.3229040357932327E-10</c:v>
                </c:pt>
                <c:pt idx="313">
                  <c:v>9.8655020929478073E-10</c:v>
                </c:pt>
                <c:pt idx="314">
                  <c:v>1.7945567735366051E-9</c:v>
                </c:pt>
                <c:pt idx="315">
                  <c:v>1.9045156126003329E-9</c:v>
                </c:pt>
                <c:pt idx="316">
                  <c:v>2.6521719532775478E-9</c:v>
                </c:pt>
                <c:pt idx="317">
                  <c:v>2.8006371618920484E-9</c:v>
                </c:pt>
                <c:pt idx="318">
                  <c:v>1.5429247393261767E-9</c:v>
                </c:pt>
                <c:pt idx="319">
                  <c:v>2.3385302385762365E-9</c:v>
                </c:pt>
                <c:pt idx="320">
                  <c:v>1.1426314976524538E-9</c:v>
                </c:pt>
                <c:pt idx="321">
                  <c:v>1.5090021295396364E-9</c:v>
                </c:pt>
                <c:pt idx="322">
                  <c:v>1.3296265956794492E-9</c:v>
                </c:pt>
                <c:pt idx="323">
                  <c:v>1.9156431206234465E-9</c:v>
                </c:pt>
                <c:pt idx="324">
                  <c:v>8.2037367352200202E-10</c:v>
                </c:pt>
                <c:pt idx="325">
                  <c:v>2.2311559710092046E-9</c:v>
                </c:pt>
                <c:pt idx="326">
                  <c:v>1.6600083543514738E-9</c:v>
                </c:pt>
                <c:pt idx="327">
                  <c:v>2.0030751585703056E-9</c:v>
                </c:pt>
                <c:pt idx="328">
                  <c:v>1.7466790456557828E-9</c:v>
                </c:pt>
                <c:pt idx="329">
                  <c:v>1.5350734609640048E-9</c:v>
                </c:pt>
                <c:pt idx="330">
                  <c:v>1.0750476098778772E-9</c:v>
                </c:pt>
                <c:pt idx="331">
                  <c:v>5.0937663663175485E-10</c:v>
                </c:pt>
                <c:pt idx="332">
                  <c:v>6.4382574973309449E-10</c:v>
                </c:pt>
                <c:pt idx="333">
                  <c:v>5.5344327576966665E-10</c:v>
                </c:pt>
                <c:pt idx="334">
                  <c:v>9.6230732936112959E-10</c:v>
                </c:pt>
                <c:pt idx="335">
                  <c:v>1.098812252618503E-9</c:v>
                </c:pt>
                <c:pt idx="336">
                  <c:v>1.285863972535448E-9</c:v>
                </c:pt>
                <c:pt idx="337">
                  <c:v>2.4069486458969805E-9</c:v>
                </c:pt>
                <c:pt idx="338">
                  <c:v>1.2483698281544862E-9</c:v>
                </c:pt>
                <c:pt idx="339">
                  <c:v>8.0644033307862973E-10</c:v>
                </c:pt>
                <c:pt idx="340">
                  <c:v>6.2363089937361875E-10</c:v>
                </c:pt>
                <c:pt idx="341">
                  <c:v>6.7193024255740444E-10</c:v>
                </c:pt>
                <c:pt idx="342">
                  <c:v>1.22502941403606E-9</c:v>
                </c:pt>
                <c:pt idx="343">
                  <c:v>3.2038147923248714E-10</c:v>
                </c:pt>
                <c:pt idx="344">
                  <c:v>1.3712053560862269E-9</c:v>
                </c:pt>
                <c:pt idx="345">
                  <c:v>1.3063279946488999E-9</c:v>
                </c:pt>
                <c:pt idx="346">
                  <c:v>1.9374695337128739E-9</c:v>
                </c:pt>
                <c:pt idx="347">
                  <c:v>2.5750366745802654E-9</c:v>
                </c:pt>
                <c:pt idx="348">
                  <c:v>2.531818294118283E-9</c:v>
                </c:pt>
                <c:pt idx="349">
                  <c:v>1.0661475108847654E-9</c:v>
                </c:pt>
                <c:pt idx="350">
                  <c:v>1.7454963102117625E-9</c:v>
                </c:pt>
                <c:pt idx="351">
                  <c:v>1.9368774429606748E-9</c:v>
                </c:pt>
                <c:pt idx="352">
                  <c:v>1.9498482625724076E-9</c:v>
                </c:pt>
                <c:pt idx="353">
                  <c:v>8.1863023278971644E-10</c:v>
                </c:pt>
                <c:pt idx="354">
                  <c:v>1.4216842127708687E-9</c:v>
                </c:pt>
                <c:pt idx="355">
                  <c:v>2.5528364546929994E-9</c:v>
                </c:pt>
                <c:pt idx="356">
                  <c:v>3.0959789149680705E-9</c:v>
                </c:pt>
                <c:pt idx="357">
                  <c:v>2.4707332038551977E-9</c:v>
                </c:pt>
                <c:pt idx="358">
                  <c:v>2.1466409774558292E-9</c:v>
                </c:pt>
                <c:pt idx="359">
                  <c:v>1.5062555695002068E-9</c:v>
                </c:pt>
                <c:pt idx="360">
                  <c:v>2.359604773072279E-9</c:v>
                </c:pt>
                <c:pt idx="361">
                  <c:v>2.3053276653534954E-9</c:v>
                </c:pt>
                <c:pt idx="362">
                  <c:v>3.2120690238015908E-9</c:v>
                </c:pt>
                <c:pt idx="363">
                  <c:v>2.1263698274359269E-9</c:v>
                </c:pt>
                <c:pt idx="364">
                  <c:v>1.3679355301315479E-9</c:v>
                </c:pt>
                <c:pt idx="365">
                  <c:v>2.4923413329913825E-9</c:v>
                </c:pt>
                <c:pt idx="366">
                  <c:v>2.0169985692053247E-9</c:v>
                </c:pt>
                <c:pt idx="367">
                  <c:v>3.3947810141885646E-9</c:v>
                </c:pt>
                <c:pt idx="368">
                  <c:v>1.8516524519982509E-9</c:v>
                </c:pt>
                <c:pt idx="369">
                  <c:v>2.4373299478532267E-9</c:v>
                </c:pt>
                <c:pt idx="370">
                  <c:v>3.2959952350529401E-9</c:v>
                </c:pt>
                <c:pt idx="371">
                  <c:v>8.9163565907344164E-10</c:v>
                </c:pt>
                <c:pt idx="372">
                  <c:v>2.0966740357441741E-9</c:v>
                </c:pt>
                <c:pt idx="373">
                  <c:v>2.6794886985402266E-9</c:v>
                </c:pt>
                <c:pt idx="374">
                  <c:v>2.2367661029879678E-9</c:v>
                </c:pt>
                <c:pt idx="375">
                  <c:v>3.2121072232045618E-9</c:v>
                </c:pt>
                <c:pt idx="376">
                  <c:v>2.1621796458451925E-9</c:v>
                </c:pt>
                <c:pt idx="377">
                  <c:v>2.1134563069292092E-9</c:v>
                </c:pt>
                <c:pt idx="378">
                  <c:v>1.9034763091483167E-9</c:v>
                </c:pt>
                <c:pt idx="379">
                  <c:v>2.031779616095163E-9</c:v>
                </c:pt>
                <c:pt idx="380">
                  <c:v>1.9725026309216892E-9</c:v>
                </c:pt>
                <c:pt idx="381">
                  <c:v>2.2973355013070323E-9</c:v>
                </c:pt>
                <c:pt idx="382">
                  <c:v>1.9832854735992419E-9</c:v>
                </c:pt>
                <c:pt idx="383">
                  <c:v>1.3729863401235329E-9</c:v>
                </c:pt>
                <c:pt idx="384">
                  <c:v>1.4290227425842459E-9</c:v>
                </c:pt>
                <c:pt idx="385">
                  <c:v>7.0808540400222226E-10</c:v>
                </c:pt>
                <c:pt idx="386">
                  <c:v>1.6233961619249312E-9</c:v>
                </c:pt>
                <c:pt idx="387">
                  <c:v>1.097080538805811E-9</c:v>
                </c:pt>
                <c:pt idx="388">
                  <c:v>1.8399676789643873E-9</c:v>
                </c:pt>
                <c:pt idx="389">
                  <c:v>2.0639583690012704E-9</c:v>
                </c:pt>
                <c:pt idx="390">
                  <c:v>1.1253629525751161E-9</c:v>
                </c:pt>
                <c:pt idx="391">
                  <c:v>9.5684204051561804E-10</c:v>
                </c:pt>
                <c:pt idx="392">
                  <c:v>1.0876452861894742E-9</c:v>
                </c:pt>
                <c:pt idx="393">
                  <c:v>4.4234701053048431E-10</c:v>
                </c:pt>
                <c:pt idx="394">
                  <c:v>7.7441654565293855E-10</c:v>
                </c:pt>
                <c:pt idx="395">
                  <c:v>9.080847465745483E-10</c:v>
                </c:pt>
                <c:pt idx="396">
                  <c:v>9.8572078941455939E-10</c:v>
                </c:pt>
                <c:pt idx="397">
                  <c:v>1.1349467584265705E-9</c:v>
                </c:pt>
                <c:pt idx="398">
                  <c:v>9.4144768098360015E-10</c:v>
                </c:pt>
                <c:pt idx="399">
                  <c:v>1.8042703365755393E-9</c:v>
                </c:pt>
                <c:pt idx="400">
                  <c:v>1.6074754995025046E-9</c:v>
                </c:pt>
                <c:pt idx="401">
                  <c:v>2.9461226558004421E-9</c:v>
                </c:pt>
                <c:pt idx="402">
                  <c:v>2.08670399148043E-9</c:v>
                </c:pt>
                <c:pt idx="403">
                  <c:v>1.7728110057648677E-9</c:v>
                </c:pt>
                <c:pt idx="404">
                  <c:v>3.1194757923779157E-9</c:v>
                </c:pt>
                <c:pt idx="405">
                  <c:v>6.8943607185432614E-9</c:v>
                </c:pt>
                <c:pt idx="406">
                  <c:v>1.7787557449083618E-8</c:v>
                </c:pt>
                <c:pt idx="407">
                  <c:v>4.3517369248963603E-8</c:v>
                </c:pt>
                <c:pt idx="408">
                  <c:v>9.427549529944335E-8</c:v>
                </c:pt>
                <c:pt idx="409">
                  <c:v>1.9044869740453555E-7</c:v>
                </c:pt>
                <c:pt idx="410">
                  <c:v>2.1608401542597532E-7</c:v>
                </c:pt>
                <c:pt idx="411">
                  <c:v>3.1586680768144155E-7</c:v>
                </c:pt>
                <c:pt idx="412">
                  <c:v>4.8650636999650741E-7</c:v>
                </c:pt>
                <c:pt idx="413">
                  <c:v>5.2257592773310067E-7</c:v>
                </c:pt>
                <c:pt idx="414">
                  <c:v>4.9668794223131542E-7</c:v>
                </c:pt>
                <c:pt idx="415">
                  <c:v>4.570416329162158E-7</c:v>
                </c:pt>
                <c:pt idx="416">
                  <c:v>3.4815794346538469E-7</c:v>
                </c:pt>
                <c:pt idx="417">
                  <c:v>1.3149720176634296E-7</c:v>
                </c:pt>
                <c:pt idx="418">
                  <c:v>5.3837649556609609E-8</c:v>
                </c:pt>
                <c:pt idx="419">
                  <c:v>8.4467049361288054E-9</c:v>
                </c:pt>
                <c:pt idx="420">
                  <c:v>3.5632096795047421E-9</c:v>
                </c:pt>
                <c:pt idx="421">
                  <c:v>3.2069471195070466E-9</c:v>
                </c:pt>
                <c:pt idx="422">
                  <c:v>3.1593173074268942E-9</c:v>
                </c:pt>
                <c:pt idx="423">
                  <c:v>1.2211203679056101E-9</c:v>
                </c:pt>
                <c:pt idx="424">
                  <c:v>1.6887298747120216E-9</c:v>
                </c:pt>
                <c:pt idx="425">
                  <c:v>1.8734218675036531E-9</c:v>
                </c:pt>
                <c:pt idx="426">
                  <c:v>1.9054902665789555E-9</c:v>
                </c:pt>
                <c:pt idx="427">
                  <c:v>3.3126968630528073E-9</c:v>
                </c:pt>
                <c:pt idx="428">
                  <c:v>3.4045706723810471E-9</c:v>
                </c:pt>
                <c:pt idx="429">
                  <c:v>3.3206996380450996E-9</c:v>
                </c:pt>
                <c:pt idx="430">
                  <c:v>2.4727811163095811E-9</c:v>
                </c:pt>
                <c:pt idx="431">
                  <c:v>2.2553925564770905E-9</c:v>
                </c:pt>
                <c:pt idx="432">
                  <c:v>2.1085158507680293E-9</c:v>
                </c:pt>
                <c:pt idx="433">
                  <c:v>3.3515541449714848E-9</c:v>
                </c:pt>
                <c:pt idx="434">
                  <c:v>2.5583753681718637E-9</c:v>
                </c:pt>
                <c:pt idx="435">
                  <c:v>2.2054447144663616E-9</c:v>
                </c:pt>
                <c:pt idx="436">
                  <c:v>2.4049135097708419E-9</c:v>
                </c:pt>
                <c:pt idx="437">
                  <c:v>3.7267868836388422E-9</c:v>
                </c:pt>
                <c:pt idx="438">
                  <c:v>3.0330666199122117E-9</c:v>
                </c:pt>
                <c:pt idx="439">
                  <c:v>2.8683677703727395E-9</c:v>
                </c:pt>
                <c:pt idx="440">
                  <c:v>1.9373252248549697E-9</c:v>
                </c:pt>
                <c:pt idx="441">
                  <c:v>1.3517729381547357E-9</c:v>
                </c:pt>
                <c:pt idx="442">
                  <c:v>1.370180806169625E-9</c:v>
                </c:pt>
                <c:pt idx="443">
                  <c:v>1.1629002328899434E-9</c:v>
                </c:pt>
                <c:pt idx="444">
                  <c:v>1.9054584337425869E-9</c:v>
                </c:pt>
                <c:pt idx="445">
                  <c:v>1.578828069213462E-9</c:v>
                </c:pt>
                <c:pt idx="446">
                  <c:v>2.7490901335522478E-9</c:v>
                </c:pt>
                <c:pt idx="447">
                  <c:v>1.7405664649964111E-9</c:v>
                </c:pt>
                <c:pt idx="448">
                  <c:v>1.5746898005213796E-9</c:v>
                </c:pt>
                <c:pt idx="449">
                  <c:v>1.5303742483090063E-9</c:v>
                </c:pt>
                <c:pt idx="450">
                  <c:v>2.0522205412416172E-9</c:v>
                </c:pt>
                <c:pt idx="451">
                  <c:v>8.7040952397009691E-10</c:v>
                </c:pt>
                <c:pt idx="452">
                  <c:v>1.803659146122414E-9</c:v>
                </c:pt>
                <c:pt idx="453">
                  <c:v>3.0608863964646274E-9</c:v>
                </c:pt>
                <c:pt idx="454">
                  <c:v>4.0928920871063728E-9</c:v>
                </c:pt>
                <c:pt idx="455">
                  <c:v>8.9987582203280917E-9</c:v>
                </c:pt>
                <c:pt idx="456">
                  <c:v>1.1485175524258922E-8</c:v>
                </c:pt>
                <c:pt idx="457">
                  <c:v>1.3199791989411505E-8</c:v>
                </c:pt>
                <c:pt idx="458">
                  <c:v>9.4208250192525155E-9</c:v>
                </c:pt>
                <c:pt idx="459">
                  <c:v>5.1898573771305328E-9</c:v>
                </c:pt>
                <c:pt idx="460">
                  <c:v>5.8172522166211714E-9</c:v>
                </c:pt>
                <c:pt idx="461">
                  <c:v>6.9467105290284358E-9</c:v>
                </c:pt>
                <c:pt idx="462">
                  <c:v>7.9767731362000984E-9</c:v>
                </c:pt>
                <c:pt idx="463">
                  <c:v>5.0992609816345178E-9</c:v>
                </c:pt>
                <c:pt idx="464">
                  <c:v>3.6783630426459138E-9</c:v>
                </c:pt>
                <c:pt idx="465">
                  <c:v>5.5574657752171661E-9</c:v>
                </c:pt>
                <c:pt idx="466">
                  <c:v>5.0008790217596965E-9</c:v>
                </c:pt>
                <c:pt idx="467">
                  <c:v>2.685663034529302E-9</c:v>
                </c:pt>
                <c:pt idx="468">
                  <c:v>3.262767994111212E-9</c:v>
                </c:pt>
                <c:pt idx="469">
                  <c:v>5.3331928613300475E-9</c:v>
                </c:pt>
                <c:pt idx="470">
                  <c:v>4.7088635878131916E-9</c:v>
                </c:pt>
                <c:pt idx="471">
                  <c:v>3.4184387318734764E-9</c:v>
                </c:pt>
                <c:pt idx="472">
                  <c:v>1.3322075469728994E-9</c:v>
                </c:pt>
                <c:pt idx="473">
                  <c:v>2.8874308013853862E-9</c:v>
                </c:pt>
                <c:pt idx="474">
                  <c:v>6.2110801247465209E-9</c:v>
                </c:pt>
                <c:pt idx="475">
                  <c:v>5.5554950542340983E-9</c:v>
                </c:pt>
                <c:pt idx="476">
                  <c:v>6.9937726437057461E-9</c:v>
                </c:pt>
                <c:pt idx="477">
                  <c:v>7.7580068871169742E-9</c:v>
                </c:pt>
                <c:pt idx="478">
                  <c:v>6.3257793299651957E-9</c:v>
                </c:pt>
                <c:pt idx="479">
                  <c:v>5.2538206544803015E-9</c:v>
                </c:pt>
                <c:pt idx="480">
                  <c:v>6.4632350910659161E-9</c:v>
                </c:pt>
                <c:pt idx="481">
                  <c:v>9.1164581118174968E-9</c:v>
                </c:pt>
                <c:pt idx="482">
                  <c:v>1.5647816728997384E-8</c:v>
                </c:pt>
                <c:pt idx="483">
                  <c:v>1.6400826783761227E-8</c:v>
                </c:pt>
                <c:pt idx="484">
                  <c:v>1.8087034048883594E-8</c:v>
                </c:pt>
                <c:pt idx="485">
                  <c:v>1.5442821196909882E-8</c:v>
                </c:pt>
                <c:pt idx="486">
                  <c:v>9.8383583489198752E-9</c:v>
                </c:pt>
                <c:pt idx="487">
                  <c:v>1.5740099996778399E-8</c:v>
                </c:pt>
                <c:pt idx="488">
                  <c:v>1.6756878484729586E-8</c:v>
                </c:pt>
                <c:pt idx="489">
                  <c:v>2.07335339104045E-8</c:v>
                </c:pt>
                <c:pt idx="490">
                  <c:v>2.009921316260276E-8</c:v>
                </c:pt>
                <c:pt idx="491">
                  <c:v>3.1022942762920167E-8</c:v>
                </c:pt>
                <c:pt idx="492">
                  <c:v>3.2383002919590266E-8</c:v>
                </c:pt>
                <c:pt idx="493">
                  <c:v>3.663492552128716E-8</c:v>
                </c:pt>
                <c:pt idx="494">
                  <c:v>3.6807123312275851E-8</c:v>
                </c:pt>
                <c:pt idx="495">
                  <c:v>3.7396787867140605E-8</c:v>
                </c:pt>
                <c:pt idx="496">
                  <c:v>2.6011850347590154E-8</c:v>
                </c:pt>
                <c:pt idx="497">
                  <c:v>1.6377721544310227E-8</c:v>
                </c:pt>
                <c:pt idx="498">
                  <c:v>7.6831207894505923E-9</c:v>
                </c:pt>
                <c:pt idx="499">
                  <c:v>2.1417520495414913E-8</c:v>
                </c:pt>
                <c:pt idx="500">
                  <c:v>1.3618828767091272E-8</c:v>
                </c:pt>
                <c:pt idx="501">
                  <c:v>1.934265517126926E-8</c:v>
                </c:pt>
                <c:pt idx="502">
                  <c:v>2.4006866590295635E-8</c:v>
                </c:pt>
                <c:pt idx="503">
                  <c:v>3.1265063544329861E-8</c:v>
                </c:pt>
                <c:pt idx="504">
                  <c:v>2.9991578654229951E-8</c:v>
                </c:pt>
                <c:pt idx="505">
                  <c:v>3.1001278234492684E-8</c:v>
                </c:pt>
                <c:pt idx="506">
                  <c:v>3.4337822730565522E-8</c:v>
                </c:pt>
                <c:pt idx="507">
                  <c:v>3.7652744121769553E-8</c:v>
                </c:pt>
                <c:pt idx="508">
                  <c:v>4.7274363006144275E-8</c:v>
                </c:pt>
                <c:pt idx="509">
                  <c:v>4.6032732843319085E-8</c:v>
                </c:pt>
                <c:pt idx="510">
                  <c:v>5.0191369559691086E-8</c:v>
                </c:pt>
                <c:pt idx="511">
                  <c:v>6.6516316644138334E-8</c:v>
                </c:pt>
                <c:pt idx="512">
                  <c:v>6.3106038188970657E-8</c:v>
                </c:pt>
                <c:pt idx="513">
                  <c:v>1.0677125486881242E-7</c:v>
                </c:pt>
                <c:pt idx="514">
                  <c:v>7.2650018390601942E-8</c:v>
                </c:pt>
                <c:pt idx="515">
                  <c:v>7.3037364592009E-8</c:v>
                </c:pt>
                <c:pt idx="516">
                  <c:v>5.9178669201543033E-8</c:v>
                </c:pt>
                <c:pt idx="517">
                  <c:v>8.1726344253075343E-8</c:v>
                </c:pt>
                <c:pt idx="518">
                  <c:v>5.9287153954539606E-8</c:v>
                </c:pt>
                <c:pt idx="519">
                  <c:v>4.9450043990915999E-8</c:v>
                </c:pt>
                <c:pt idx="520">
                  <c:v>2.9997833613682555E-8</c:v>
                </c:pt>
                <c:pt idx="521">
                  <c:v>2.5475290812684194E-8</c:v>
                </c:pt>
                <c:pt idx="522">
                  <c:v>2.1267111503574491E-8</c:v>
                </c:pt>
                <c:pt idx="523">
                  <c:v>2.6532544654207965E-8</c:v>
                </c:pt>
                <c:pt idx="524">
                  <c:v>1.2077457633480082E-8</c:v>
                </c:pt>
                <c:pt idx="525">
                  <c:v>2.8774844058494402E-8</c:v>
                </c:pt>
                <c:pt idx="526">
                  <c:v>4.6047106822980179E-8</c:v>
                </c:pt>
                <c:pt idx="527">
                  <c:v>4.6903373490623218E-8</c:v>
                </c:pt>
                <c:pt idx="528">
                  <c:v>2.0948564230871983E-8</c:v>
                </c:pt>
                <c:pt idx="529">
                  <c:v>4.4881240374296369E-8</c:v>
                </c:pt>
                <c:pt idx="530">
                  <c:v>5.7830539110221901E-8</c:v>
                </c:pt>
                <c:pt idx="531">
                  <c:v>1.1941943812701171E-7</c:v>
                </c:pt>
                <c:pt idx="532">
                  <c:v>1.1680771715630807E-7</c:v>
                </c:pt>
                <c:pt idx="533">
                  <c:v>1.7057489334838353E-7</c:v>
                </c:pt>
                <c:pt idx="534">
                  <c:v>2.0408091928291105E-7</c:v>
                </c:pt>
                <c:pt idx="535">
                  <c:v>3.7033588949756392E-7</c:v>
                </c:pt>
                <c:pt idx="536">
                  <c:v>4.3155188845215385E-7</c:v>
                </c:pt>
                <c:pt idx="537">
                  <c:v>6.4696389646652088E-7</c:v>
                </c:pt>
                <c:pt idx="538">
                  <c:v>4.7389687190061388E-7</c:v>
                </c:pt>
                <c:pt idx="539">
                  <c:v>3.2537150923522669E-7</c:v>
                </c:pt>
                <c:pt idx="540">
                  <c:v>3.4836332271991851E-7</c:v>
                </c:pt>
                <c:pt idx="541">
                  <c:v>2.5270411010358632E-7</c:v>
                </c:pt>
                <c:pt idx="542">
                  <c:v>3.1962334886661303E-7</c:v>
                </c:pt>
                <c:pt idx="543">
                  <c:v>2.3190818564695789E-7</c:v>
                </c:pt>
                <c:pt idx="544">
                  <c:v>2.965094652271507E-7</c:v>
                </c:pt>
                <c:pt idx="545">
                  <c:v>9.1044442759510919E-8</c:v>
                </c:pt>
                <c:pt idx="546">
                  <c:v>1.9954495849946887E-7</c:v>
                </c:pt>
                <c:pt idx="547">
                  <c:v>2.1006913856536678E-7</c:v>
                </c:pt>
                <c:pt idx="548">
                  <c:v>6.5249290998898932E-7</c:v>
                </c:pt>
                <c:pt idx="549">
                  <c:v>1.2643292446213227E-6</c:v>
                </c:pt>
                <c:pt idx="550">
                  <c:v>1.4448691278927184E-6</c:v>
                </c:pt>
                <c:pt idx="551">
                  <c:v>9.6392976063344952E-7</c:v>
                </c:pt>
                <c:pt idx="552">
                  <c:v>1.5658452162534365E-6</c:v>
                </c:pt>
                <c:pt idx="553">
                  <c:v>9.6437580839356787E-7</c:v>
                </c:pt>
                <c:pt idx="554">
                  <c:v>6.2089166821530711E-7</c:v>
                </c:pt>
                <c:pt idx="555">
                  <c:v>1.496709181681896E-6</c:v>
                </c:pt>
                <c:pt idx="556">
                  <c:v>5.1300420829977578E-7</c:v>
                </c:pt>
                <c:pt idx="557">
                  <c:v>6.721173801501055E-7</c:v>
                </c:pt>
                <c:pt idx="558">
                  <c:v>5.5410490972899069E-7</c:v>
                </c:pt>
                <c:pt idx="559">
                  <c:v>6.5157729127047851E-7</c:v>
                </c:pt>
                <c:pt idx="560">
                  <c:v>7.6976079227441453E-7</c:v>
                </c:pt>
                <c:pt idx="561">
                  <c:v>1.1289797460757984E-6</c:v>
                </c:pt>
                <c:pt idx="562">
                  <c:v>1.9563572937411255E-6</c:v>
                </c:pt>
                <c:pt idx="563">
                  <c:v>3.4361278254143561E-7</c:v>
                </c:pt>
                <c:pt idx="564">
                  <c:v>1.0951526332749568E-6</c:v>
                </c:pt>
                <c:pt idx="565">
                  <c:v>3.8460265615315239E-7</c:v>
                </c:pt>
                <c:pt idx="566">
                  <c:v>9.0697794478425626E-7</c:v>
                </c:pt>
                <c:pt idx="567">
                  <c:v>4.8276326475993932E-7</c:v>
                </c:pt>
                <c:pt idx="568">
                  <c:v>4.3319312886716279E-7</c:v>
                </c:pt>
                <c:pt idx="569">
                  <c:v>5.4059212543809442E-7</c:v>
                </c:pt>
                <c:pt idx="570">
                  <c:v>1.2277081762185804E-6</c:v>
                </c:pt>
                <c:pt idx="571">
                  <c:v>9.7737413269121735E-7</c:v>
                </c:pt>
                <c:pt idx="572">
                  <c:v>1.1962850692900472E-6</c:v>
                </c:pt>
                <c:pt idx="573">
                  <c:v>1.5489747595598889E-6</c:v>
                </c:pt>
                <c:pt idx="574">
                  <c:v>2.0545904193152786E-6</c:v>
                </c:pt>
                <c:pt idx="575">
                  <c:v>1.4099706795209019E-6</c:v>
                </c:pt>
                <c:pt idx="576">
                  <c:v>3.3304525708347216E-6</c:v>
                </c:pt>
                <c:pt idx="577">
                  <c:v>4.930663812549719E-6</c:v>
                </c:pt>
                <c:pt idx="578">
                  <c:v>1.0089591682316738E-5</c:v>
                </c:pt>
                <c:pt idx="579">
                  <c:v>1.0439904708255409E-5</c:v>
                </c:pt>
                <c:pt idx="580">
                  <c:v>1.0939596601758184E-5</c:v>
                </c:pt>
                <c:pt idx="581">
                  <c:v>1.8176806920269694E-5</c:v>
                </c:pt>
                <c:pt idx="582">
                  <c:v>2.5380169218225123E-5</c:v>
                </c:pt>
                <c:pt idx="583">
                  <c:v>2.7671148711814689E-5</c:v>
                </c:pt>
                <c:pt idx="584">
                  <c:v>3.1873338503113748E-5</c:v>
                </c:pt>
                <c:pt idx="585">
                  <c:v>3.2735330097608431E-5</c:v>
                </c:pt>
                <c:pt idx="586">
                  <c:v>4.053791425362682E-5</c:v>
                </c:pt>
                <c:pt idx="587">
                  <c:v>7.5691033981955559E-4</c:v>
                </c:pt>
                <c:pt idx="588">
                  <c:v>3.3226608081002597E-3</c:v>
                </c:pt>
                <c:pt idx="589">
                  <c:v>4.4975325591224717E-3</c:v>
                </c:pt>
                <c:pt idx="590">
                  <c:v>5.7797606052216151E-3</c:v>
                </c:pt>
                <c:pt idx="591">
                  <c:v>7.3210919753672783E-3</c:v>
                </c:pt>
                <c:pt idx="592">
                  <c:v>1.0957991576549728E-2</c:v>
                </c:pt>
                <c:pt idx="593">
                  <c:v>1.6276390422953861E-2</c:v>
                </c:pt>
                <c:pt idx="594">
                  <c:v>2.0739150380569542E-2</c:v>
                </c:pt>
                <c:pt idx="595">
                  <c:v>2.0283606793712119E-2</c:v>
                </c:pt>
                <c:pt idx="596">
                  <c:v>2.601514281249032E-2</c:v>
                </c:pt>
                <c:pt idx="597">
                  <c:v>2.8334155484160555E-2</c:v>
                </c:pt>
                <c:pt idx="598">
                  <c:v>3.3365606066785895E-2</c:v>
                </c:pt>
                <c:pt idx="599">
                  <c:v>3.8208017313199873E-2</c:v>
                </c:pt>
                <c:pt idx="600">
                  <c:v>3.9027675823457279E-2</c:v>
                </c:pt>
                <c:pt idx="601">
                  <c:v>4.4854734731124946E-2</c:v>
                </c:pt>
                <c:pt idx="602">
                  <c:v>4.9130705820830942E-2</c:v>
                </c:pt>
                <c:pt idx="603">
                  <c:v>5.318531759602782E-2</c:v>
                </c:pt>
                <c:pt idx="604">
                  <c:v>6.0541122323245364E-2</c:v>
                </c:pt>
                <c:pt idx="605">
                  <c:v>6.0951629430261042E-2</c:v>
                </c:pt>
                <c:pt idx="606">
                  <c:v>6.4059200767281915E-2</c:v>
                </c:pt>
                <c:pt idx="607">
                  <c:v>6.7544688092254765E-2</c:v>
                </c:pt>
                <c:pt idx="608">
                  <c:v>7.1030283873533995E-2</c:v>
                </c:pt>
                <c:pt idx="609">
                  <c:v>7.499642241952191E-2</c:v>
                </c:pt>
                <c:pt idx="610">
                  <c:v>0.7572544515009253</c:v>
                </c:pt>
                <c:pt idx="611">
                  <c:v>1</c:v>
                </c:pt>
                <c:pt idx="612">
                  <c:v>0.79935903537063513</c:v>
                </c:pt>
                <c:pt idx="613">
                  <c:v>0.86117264828948004</c:v>
                </c:pt>
                <c:pt idx="614">
                  <c:v>0.82315621793693372</c:v>
                </c:pt>
                <c:pt idx="615">
                  <c:v>0.8573353765563988</c:v>
                </c:pt>
                <c:pt idx="616">
                  <c:v>0.57644708569536551</c:v>
                </c:pt>
                <c:pt idx="617">
                  <c:v>0.49863017674738724</c:v>
                </c:pt>
                <c:pt idx="618">
                  <c:v>0.26048848321068363</c:v>
                </c:pt>
                <c:pt idx="619">
                  <c:v>0.18528666841553218</c:v>
                </c:pt>
                <c:pt idx="620">
                  <c:v>8.6304762639584032E-2</c:v>
                </c:pt>
                <c:pt idx="621">
                  <c:v>2.6652822225260962E-2</c:v>
                </c:pt>
                <c:pt idx="622">
                  <c:v>2.3128592794245884E-2</c:v>
                </c:pt>
                <c:pt idx="623">
                  <c:v>8.5560613521962741E-3</c:v>
                </c:pt>
                <c:pt idx="624">
                  <c:v>3.7485592927124535E-3</c:v>
                </c:pt>
                <c:pt idx="625">
                  <c:v>5.45585156398843E-3</c:v>
                </c:pt>
                <c:pt idx="626">
                  <c:v>2.4506624326848026E-3</c:v>
                </c:pt>
                <c:pt idx="627">
                  <c:v>2.6403030896378151E-3</c:v>
                </c:pt>
                <c:pt idx="628">
                  <c:v>1.7659814250399184E-3</c:v>
                </c:pt>
                <c:pt idx="629">
                  <c:v>8.4178180576065112E-4</c:v>
                </c:pt>
                <c:pt idx="630">
                  <c:v>3.7844343521749242E-4</c:v>
                </c:pt>
                <c:pt idx="631">
                  <c:v>5.7092069764404414E-4</c:v>
                </c:pt>
                <c:pt idx="632">
                  <c:v>3.3185195247171497E-4</c:v>
                </c:pt>
                <c:pt idx="633">
                  <c:v>3.804369032192997E-4</c:v>
                </c:pt>
                <c:pt idx="634">
                  <c:v>2.6612685266282104E-4</c:v>
                </c:pt>
                <c:pt idx="635">
                  <c:v>1.4106348519256747E-4</c:v>
                </c:pt>
                <c:pt idx="636">
                  <c:v>1.6932048787389033E-4</c:v>
                </c:pt>
                <c:pt idx="637">
                  <c:v>1.0395577921269005E-4</c:v>
                </c:pt>
                <c:pt idx="638">
                  <c:v>1.815387363855223E-4</c:v>
                </c:pt>
                <c:pt idx="639">
                  <c:v>1.2450661257718671E-4</c:v>
                </c:pt>
                <c:pt idx="640">
                  <c:v>1.7611983756977883E-4</c:v>
                </c:pt>
                <c:pt idx="641">
                  <c:v>9.7061613391976641E-5</c:v>
                </c:pt>
                <c:pt idx="642">
                  <c:v>2.3770088854551519E-4</c:v>
                </c:pt>
                <c:pt idx="643">
                  <c:v>1.7207734534425834E-4</c:v>
                </c:pt>
                <c:pt idx="644">
                  <c:v>3.0010203159679485E-4</c:v>
                </c:pt>
                <c:pt idx="645">
                  <c:v>4.515269779815511E-4</c:v>
                </c:pt>
                <c:pt idx="646">
                  <c:v>2.5036850257796216E-4</c:v>
                </c:pt>
                <c:pt idx="647">
                  <c:v>3.478120676753192E-4</c:v>
                </c:pt>
                <c:pt idx="648">
                  <c:v>3.7668694794793048E-4</c:v>
                </c:pt>
                <c:pt idx="649">
                  <c:v>1.806597774267633E-4</c:v>
                </c:pt>
                <c:pt idx="650">
                  <c:v>1.4304024411875585E-4</c:v>
                </c:pt>
                <c:pt idx="651">
                  <c:v>1.3283560250599674E-4</c:v>
                </c:pt>
                <c:pt idx="652">
                  <c:v>1.0960949971933514E-4</c:v>
                </c:pt>
                <c:pt idx="653">
                  <c:v>1.4615951653415354E-4</c:v>
                </c:pt>
                <c:pt idx="654">
                  <c:v>2.82665021451476E-5</c:v>
                </c:pt>
                <c:pt idx="655">
                  <c:v>9.117272324968095E-6</c:v>
                </c:pt>
                <c:pt idx="656">
                  <c:v>7.4655588559076319E-6</c:v>
                </c:pt>
                <c:pt idx="657">
                  <c:v>3.7763064438392283E-6</c:v>
                </c:pt>
                <c:pt idx="658">
                  <c:v>4.8055380307863812E-6</c:v>
                </c:pt>
                <c:pt idx="659">
                  <c:v>9.5399949386761019E-6</c:v>
                </c:pt>
                <c:pt idx="660">
                  <c:v>1.2928279703536098E-5</c:v>
                </c:pt>
                <c:pt idx="661">
                  <c:v>1.514964696642563E-5</c:v>
                </c:pt>
                <c:pt idx="662">
                  <c:v>2.0051036157494257E-5</c:v>
                </c:pt>
                <c:pt idx="663">
                  <c:v>1.9067415477589357E-5</c:v>
                </c:pt>
                <c:pt idx="664">
                  <c:v>2.4249085860331693E-5</c:v>
                </c:pt>
                <c:pt idx="665">
                  <c:v>2.4867483601126264E-5</c:v>
                </c:pt>
                <c:pt idx="666">
                  <c:v>2.3496456940516474E-5</c:v>
                </c:pt>
                <c:pt idx="667">
                  <c:v>2.7138014414539512E-5</c:v>
                </c:pt>
                <c:pt idx="668">
                  <c:v>2.9062526145111939E-5</c:v>
                </c:pt>
                <c:pt idx="669">
                  <c:v>2.5351985845735126E-5</c:v>
                </c:pt>
                <c:pt idx="670">
                  <c:v>2.3854742434110422E-5</c:v>
                </c:pt>
                <c:pt idx="671">
                  <c:v>2.4485182797086574E-5</c:v>
                </c:pt>
                <c:pt idx="672">
                  <c:v>2.1206568416179603E-5</c:v>
                </c:pt>
                <c:pt idx="673">
                  <c:v>2.3675977330516734E-5</c:v>
                </c:pt>
                <c:pt idx="674">
                  <c:v>2.2378101557304966E-5</c:v>
                </c:pt>
                <c:pt idx="675">
                  <c:v>2.1283985273110738E-5</c:v>
                </c:pt>
                <c:pt idx="676">
                  <c:v>1.6118217865297184E-5</c:v>
                </c:pt>
                <c:pt idx="677">
                  <c:v>1.1480619445973194E-5</c:v>
                </c:pt>
                <c:pt idx="678">
                  <c:v>6.5131287073299469E-6</c:v>
                </c:pt>
                <c:pt idx="679">
                  <c:v>4.6382560779711554E-6</c:v>
                </c:pt>
                <c:pt idx="680">
                  <c:v>4.439447910970287E-6</c:v>
                </c:pt>
                <c:pt idx="681">
                  <c:v>5.892157398036496E-6</c:v>
                </c:pt>
                <c:pt idx="682">
                  <c:v>8.9592076636993029E-6</c:v>
                </c:pt>
                <c:pt idx="683">
                  <c:v>9.5806545236960873E-6</c:v>
                </c:pt>
                <c:pt idx="684">
                  <c:v>1.3557321387973689E-5</c:v>
                </c:pt>
                <c:pt idx="685">
                  <c:v>1.1916531598272906E-5</c:v>
                </c:pt>
                <c:pt idx="686">
                  <c:v>1.1606710315927805E-5</c:v>
                </c:pt>
                <c:pt idx="687">
                  <c:v>1.6301640568412995E-5</c:v>
                </c:pt>
                <c:pt idx="688">
                  <c:v>1.7989216155120821E-5</c:v>
                </c:pt>
                <c:pt idx="689">
                  <c:v>2.3048753928166977E-5</c:v>
                </c:pt>
                <c:pt idx="690">
                  <c:v>1.9750012563144087E-5</c:v>
                </c:pt>
                <c:pt idx="691">
                  <c:v>2.1181643964684351E-5</c:v>
                </c:pt>
                <c:pt idx="692">
                  <c:v>2.0828058030969693E-5</c:v>
                </c:pt>
                <c:pt idx="693">
                  <c:v>1.6657800070633242E-5</c:v>
                </c:pt>
                <c:pt idx="694">
                  <c:v>1.1914671355816727E-5</c:v>
                </c:pt>
                <c:pt idx="695">
                  <c:v>9.9104489355220037E-6</c:v>
                </c:pt>
                <c:pt idx="696">
                  <c:v>8.9789150442614804E-6</c:v>
                </c:pt>
                <c:pt idx="697">
                  <c:v>1.0279518240618416E-5</c:v>
                </c:pt>
                <c:pt idx="698">
                  <c:v>8.849607213677117E-6</c:v>
                </c:pt>
                <c:pt idx="699">
                  <c:v>1.2142390208148315E-5</c:v>
                </c:pt>
                <c:pt idx="700">
                  <c:v>1.4180964173268306E-5</c:v>
                </c:pt>
                <c:pt idx="701">
                  <c:v>1.6886316169717384E-5</c:v>
                </c:pt>
                <c:pt idx="702">
                  <c:v>1.5589657246829802E-5</c:v>
                </c:pt>
                <c:pt idx="703">
                  <c:v>1.0049351700858322E-5</c:v>
                </c:pt>
                <c:pt idx="704">
                  <c:v>1.6072956627900201E-5</c:v>
                </c:pt>
                <c:pt idx="705">
                  <c:v>2.294719587972979E-5</c:v>
                </c:pt>
                <c:pt idx="706">
                  <c:v>2.3838531749884587E-5</c:v>
                </c:pt>
                <c:pt idx="707">
                  <c:v>2.4908632723633069E-5</c:v>
                </c:pt>
                <c:pt idx="708">
                  <c:v>2.465582157838876E-5</c:v>
                </c:pt>
                <c:pt idx="709">
                  <c:v>2.9415790382755008E-5</c:v>
                </c:pt>
                <c:pt idx="710">
                  <c:v>2.7597843969784924E-5</c:v>
                </c:pt>
                <c:pt idx="711">
                  <c:v>2.6987264842007165E-5</c:v>
                </c:pt>
                <c:pt idx="712">
                  <c:v>2.5843803179086031E-5</c:v>
                </c:pt>
                <c:pt idx="713">
                  <c:v>2.9123242780328182E-5</c:v>
                </c:pt>
                <c:pt idx="714">
                  <c:v>2.6170324683134838E-5</c:v>
                </c:pt>
                <c:pt idx="715">
                  <c:v>3.2963202804571764E-5</c:v>
                </c:pt>
                <c:pt idx="716">
                  <c:v>2.6686199287288645E-5</c:v>
                </c:pt>
                <c:pt idx="717">
                  <c:v>1.8558380411463066E-5</c:v>
                </c:pt>
                <c:pt idx="718">
                  <c:v>2.1455127578676519E-5</c:v>
                </c:pt>
                <c:pt idx="719">
                  <c:v>2.2214959692948009E-5</c:v>
                </c:pt>
                <c:pt idx="720">
                  <c:v>2.0816029395562646E-5</c:v>
                </c:pt>
                <c:pt idx="721">
                  <c:v>2.022605280261533E-5</c:v>
                </c:pt>
                <c:pt idx="722">
                  <c:v>2.3089805143184917E-5</c:v>
                </c:pt>
                <c:pt idx="723">
                  <c:v>1.7883224295721866E-5</c:v>
                </c:pt>
                <c:pt idx="724">
                  <c:v>1.8884048721616433E-5</c:v>
                </c:pt>
                <c:pt idx="725">
                  <c:v>1.7187535579067654E-5</c:v>
                </c:pt>
                <c:pt idx="726">
                  <c:v>1.5799906604254206E-5</c:v>
                </c:pt>
                <c:pt idx="727">
                  <c:v>1.4543641517455671E-5</c:v>
                </c:pt>
                <c:pt idx="728">
                  <c:v>1.4921494523759057E-5</c:v>
                </c:pt>
                <c:pt idx="729">
                  <c:v>1.4747498913973262E-5</c:v>
                </c:pt>
                <c:pt idx="730">
                  <c:v>1.6544800831766935E-5</c:v>
                </c:pt>
                <c:pt idx="731">
                  <c:v>1.8063024421425368E-5</c:v>
                </c:pt>
                <c:pt idx="732">
                  <c:v>1.650954014589216E-5</c:v>
                </c:pt>
                <c:pt idx="733">
                  <c:v>1.8884622179808634E-5</c:v>
                </c:pt>
                <c:pt idx="734">
                  <c:v>1.72779181860156E-5</c:v>
                </c:pt>
                <c:pt idx="735">
                  <c:v>1.401035336553756E-5</c:v>
                </c:pt>
                <c:pt idx="736">
                  <c:v>1.2984856250279538E-5</c:v>
                </c:pt>
                <c:pt idx="737">
                  <c:v>9.1579039364166368E-6</c:v>
                </c:pt>
                <c:pt idx="738">
                  <c:v>6.2452537942598621E-6</c:v>
                </c:pt>
                <c:pt idx="739">
                  <c:v>7.3112146795433665E-6</c:v>
                </c:pt>
                <c:pt idx="740">
                  <c:v>4.1149405040071707E-6</c:v>
                </c:pt>
                <c:pt idx="741">
                  <c:v>3.3575560771709E-6</c:v>
                </c:pt>
                <c:pt idx="742">
                  <c:v>1.6204340735704668E-6</c:v>
                </c:pt>
                <c:pt idx="743">
                  <c:v>1.160677870181517E-6</c:v>
                </c:pt>
                <c:pt idx="744">
                  <c:v>7.9884146434007466E-7</c:v>
                </c:pt>
                <c:pt idx="745">
                  <c:v>5.3664200309625543E-7</c:v>
                </c:pt>
                <c:pt idx="746">
                  <c:v>5.5039833493722761E-7</c:v>
                </c:pt>
                <c:pt idx="747">
                  <c:v>4.7813312482071861E-7</c:v>
                </c:pt>
                <c:pt idx="748">
                  <c:v>7.5848235151801248E-7</c:v>
                </c:pt>
                <c:pt idx="749">
                  <c:v>9.0940247432697283E-7</c:v>
                </c:pt>
                <c:pt idx="750">
                  <c:v>9.496411816186128E-7</c:v>
                </c:pt>
                <c:pt idx="751">
                  <c:v>1.1901594379339182E-6</c:v>
                </c:pt>
                <c:pt idx="752">
                  <c:v>1.1015751737226798E-6</c:v>
                </c:pt>
                <c:pt idx="753">
                  <c:v>1.5273469161738996E-6</c:v>
                </c:pt>
                <c:pt idx="754">
                  <c:v>2.8604618973688152E-6</c:v>
                </c:pt>
                <c:pt idx="755">
                  <c:v>2.6431860131415993E-6</c:v>
                </c:pt>
                <c:pt idx="756">
                  <c:v>3.4219854022951831E-6</c:v>
                </c:pt>
                <c:pt idx="757">
                  <c:v>3.0192439540104276E-6</c:v>
                </c:pt>
                <c:pt idx="758">
                  <c:v>1.9125570455918965E-6</c:v>
                </c:pt>
                <c:pt idx="759">
                  <c:v>1.1249817351715747E-6</c:v>
                </c:pt>
                <c:pt idx="760">
                  <c:v>1.097241942875277E-6</c:v>
                </c:pt>
                <c:pt idx="761">
                  <c:v>1.614465790350444E-6</c:v>
                </c:pt>
                <c:pt idx="762">
                  <c:v>1.7732697389072476E-6</c:v>
                </c:pt>
                <c:pt idx="763">
                  <c:v>1.3628715934894496E-6</c:v>
                </c:pt>
                <c:pt idx="764">
                  <c:v>9.9060095384766807E-7</c:v>
                </c:pt>
                <c:pt idx="765">
                  <c:v>5.2727636837855443E-7</c:v>
                </c:pt>
                <c:pt idx="766">
                  <c:v>7.2045883233557739E-7</c:v>
                </c:pt>
                <c:pt idx="767">
                  <c:v>1.4537941878293227E-6</c:v>
                </c:pt>
                <c:pt idx="768">
                  <c:v>1.9483557989522021E-6</c:v>
                </c:pt>
                <c:pt idx="769">
                  <c:v>2.3932583382795517E-6</c:v>
                </c:pt>
                <c:pt idx="770">
                  <c:v>2.6026052446845405E-6</c:v>
                </c:pt>
                <c:pt idx="771">
                  <c:v>1.3856542353710409E-6</c:v>
                </c:pt>
                <c:pt idx="772">
                  <c:v>1.0191835848559159E-6</c:v>
                </c:pt>
                <c:pt idx="773">
                  <c:v>5.15580613000024E-7</c:v>
                </c:pt>
                <c:pt idx="774">
                  <c:v>7.132454464727508E-7</c:v>
                </c:pt>
                <c:pt idx="775">
                  <c:v>1.354607395724938E-6</c:v>
                </c:pt>
                <c:pt idx="776">
                  <c:v>1.788892356468425E-6</c:v>
                </c:pt>
                <c:pt idx="777">
                  <c:v>2.236047026510998E-6</c:v>
                </c:pt>
                <c:pt idx="778">
                  <c:v>1.8106980716617112E-6</c:v>
                </c:pt>
                <c:pt idx="779">
                  <c:v>1.3223181899247032E-6</c:v>
                </c:pt>
                <c:pt idx="780">
                  <c:v>9.4322821888347834E-7</c:v>
                </c:pt>
                <c:pt idx="781">
                  <c:v>4.5493453656088775E-7</c:v>
                </c:pt>
                <c:pt idx="782">
                  <c:v>5.7948037524744753E-7</c:v>
                </c:pt>
                <c:pt idx="783">
                  <c:v>7.4058571132709077E-7</c:v>
                </c:pt>
                <c:pt idx="784">
                  <c:v>8.859329736239714E-7</c:v>
                </c:pt>
                <c:pt idx="785">
                  <c:v>9.9490955629120732E-7</c:v>
                </c:pt>
                <c:pt idx="786">
                  <c:v>9.034998668510707E-7</c:v>
                </c:pt>
                <c:pt idx="787">
                  <c:v>7.8920765366843406E-7</c:v>
                </c:pt>
                <c:pt idx="788">
                  <c:v>6.7189572451477382E-7</c:v>
                </c:pt>
                <c:pt idx="789">
                  <c:v>3.7584862679981664E-7</c:v>
                </c:pt>
                <c:pt idx="790">
                  <c:v>3.629802857450665E-7</c:v>
                </c:pt>
                <c:pt idx="791">
                  <c:v>4.1399802449113644E-7</c:v>
                </c:pt>
                <c:pt idx="792">
                  <c:v>4.7724376578982498E-7</c:v>
                </c:pt>
                <c:pt idx="793">
                  <c:v>4.7999120107289451E-7</c:v>
                </c:pt>
                <c:pt idx="794">
                  <c:v>5.3720845638668429E-7</c:v>
                </c:pt>
                <c:pt idx="795">
                  <c:v>2.0394021363103122E-7</c:v>
                </c:pt>
                <c:pt idx="796">
                  <c:v>1.3263953694324886E-7</c:v>
                </c:pt>
                <c:pt idx="797">
                  <c:v>1.0028117770121304E-7</c:v>
                </c:pt>
                <c:pt idx="798">
                  <c:v>1.3236577520544735E-7</c:v>
                </c:pt>
                <c:pt idx="799">
                  <c:v>1.5892784972790699E-7</c:v>
                </c:pt>
                <c:pt idx="800">
                  <c:v>2.4903880900450979E-7</c:v>
                </c:pt>
                <c:pt idx="801">
                  <c:v>2.4480859905265255E-7</c:v>
                </c:pt>
                <c:pt idx="802">
                  <c:v>2.8046415300969703E-7</c:v>
                </c:pt>
                <c:pt idx="803">
                  <c:v>3.7026078466860325E-7</c:v>
                </c:pt>
                <c:pt idx="804">
                  <c:v>4.6992581996984065E-7</c:v>
                </c:pt>
                <c:pt idx="805">
                  <c:v>9.3096053723583309E-7</c:v>
                </c:pt>
                <c:pt idx="806">
                  <c:v>1.6200769617129905E-6</c:v>
                </c:pt>
                <c:pt idx="807">
                  <c:v>2.1851893723906006E-6</c:v>
                </c:pt>
                <c:pt idx="808">
                  <c:v>3.4845073421664424E-6</c:v>
                </c:pt>
                <c:pt idx="809">
                  <c:v>8.5805294370663288E-6</c:v>
                </c:pt>
                <c:pt idx="810">
                  <c:v>8.0190579126615783E-6</c:v>
                </c:pt>
                <c:pt idx="811">
                  <c:v>7.4542855069138703E-6</c:v>
                </c:pt>
                <c:pt idx="812">
                  <c:v>7.4661602876779832E-6</c:v>
                </c:pt>
                <c:pt idx="813">
                  <c:v>6.3621553462350096E-6</c:v>
                </c:pt>
                <c:pt idx="814">
                  <c:v>4.5490903213485169E-6</c:v>
                </c:pt>
                <c:pt idx="815">
                  <c:v>3.341946824717656E-6</c:v>
                </c:pt>
                <c:pt idx="816">
                  <c:v>1.6631129788585209E-6</c:v>
                </c:pt>
                <c:pt idx="817">
                  <c:v>2.6296977542124737E-6</c:v>
                </c:pt>
                <c:pt idx="818">
                  <c:v>2.4673950969820101E-6</c:v>
                </c:pt>
                <c:pt idx="819">
                  <c:v>2.3629996075590977E-6</c:v>
                </c:pt>
                <c:pt idx="820">
                  <c:v>2.8680515505134014E-6</c:v>
                </c:pt>
                <c:pt idx="821">
                  <c:v>3.1681048686010589E-6</c:v>
                </c:pt>
                <c:pt idx="822">
                  <c:v>2.6722612122290209E-6</c:v>
                </c:pt>
                <c:pt idx="823">
                  <c:v>2.282318324521775E-6</c:v>
                </c:pt>
                <c:pt idx="824">
                  <c:v>2.2232881450296335E-6</c:v>
                </c:pt>
                <c:pt idx="825">
                  <c:v>2.5465646797806499E-6</c:v>
                </c:pt>
                <c:pt idx="826">
                  <c:v>2.671519623621756E-6</c:v>
                </c:pt>
                <c:pt idx="827">
                  <c:v>2.1378357928520363E-6</c:v>
                </c:pt>
                <c:pt idx="828">
                  <c:v>2.4557488085242605E-6</c:v>
                </c:pt>
                <c:pt idx="829">
                  <c:v>1.8724907371273019E-6</c:v>
                </c:pt>
                <c:pt idx="830">
                  <c:v>2.3909104304384401E-6</c:v>
                </c:pt>
                <c:pt idx="831">
                  <c:v>2.8835852321720481E-6</c:v>
                </c:pt>
                <c:pt idx="832">
                  <c:v>3.5147250255467509E-6</c:v>
                </c:pt>
                <c:pt idx="833">
                  <c:v>7.3578046615525483E-6</c:v>
                </c:pt>
                <c:pt idx="834">
                  <c:v>1.1536356785606914E-5</c:v>
                </c:pt>
                <c:pt idx="835">
                  <c:v>6.8157328084308207E-6</c:v>
                </c:pt>
                <c:pt idx="836">
                  <c:v>3.5807991581813182E-6</c:v>
                </c:pt>
                <c:pt idx="837">
                  <c:v>2.9226229998493003E-6</c:v>
                </c:pt>
                <c:pt idx="838">
                  <c:v>1.9268524658295319E-6</c:v>
                </c:pt>
                <c:pt idx="839">
                  <c:v>1.7549653618066745E-6</c:v>
                </c:pt>
                <c:pt idx="840">
                  <c:v>1.5515196946332515E-6</c:v>
                </c:pt>
                <c:pt idx="841">
                  <c:v>1.2826418311892541E-6</c:v>
                </c:pt>
                <c:pt idx="842">
                  <c:v>1.1302795785059099E-6</c:v>
                </c:pt>
                <c:pt idx="843">
                  <c:v>1.219312626966274E-6</c:v>
                </c:pt>
                <c:pt idx="844">
                  <c:v>1.3661129650956932E-6</c:v>
                </c:pt>
                <c:pt idx="845">
                  <c:v>1.4151275936549657E-6</c:v>
                </c:pt>
                <c:pt idx="846">
                  <c:v>1.6857089217038169E-6</c:v>
                </c:pt>
                <c:pt idx="847">
                  <c:v>1.5830235279969568E-6</c:v>
                </c:pt>
                <c:pt idx="848">
                  <c:v>1.3567103877714138E-6</c:v>
                </c:pt>
                <c:pt idx="849">
                  <c:v>1.0569936578709364E-6</c:v>
                </c:pt>
                <c:pt idx="850">
                  <c:v>6.0622408542880887E-7</c:v>
                </c:pt>
                <c:pt idx="851">
                  <c:v>3.7741937167276354E-7</c:v>
                </c:pt>
                <c:pt idx="852">
                  <c:v>9.6234533331378748E-7</c:v>
                </c:pt>
                <c:pt idx="853">
                  <c:v>2.025921588892837E-6</c:v>
                </c:pt>
                <c:pt idx="854">
                  <c:v>2.3746830487360312E-6</c:v>
                </c:pt>
                <c:pt idx="855">
                  <c:v>3.8442188640477822E-6</c:v>
                </c:pt>
                <c:pt idx="856">
                  <c:v>3.0240300738414183E-6</c:v>
                </c:pt>
                <c:pt idx="857">
                  <c:v>2.4266941331080299E-6</c:v>
                </c:pt>
                <c:pt idx="858">
                  <c:v>2.8099928247324446E-6</c:v>
                </c:pt>
                <c:pt idx="859">
                  <c:v>2.8175209068679309E-6</c:v>
                </c:pt>
                <c:pt idx="860">
                  <c:v>3.0200265899578377E-6</c:v>
                </c:pt>
                <c:pt idx="861">
                  <c:v>3.1422094701107809E-6</c:v>
                </c:pt>
                <c:pt idx="862">
                  <c:v>3.3766280917196107E-6</c:v>
                </c:pt>
                <c:pt idx="863">
                  <c:v>3.2413100628017549E-6</c:v>
                </c:pt>
                <c:pt idx="864">
                  <c:v>3.0650103697400998E-6</c:v>
                </c:pt>
                <c:pt idx="865">
                  <c:v>2.2483968028382632E-6</c:v>
                </c:pt>
                <c:pt idx="866">
                  <c:v>2.368179781853472E-6</c:v>
                </c:pt>
                <c:pt idx="867">
                  <c:v>3.2540429476348081E-6</c:v>
                </c:pt>
                <c:pt idx="868">
                  <c:v>6.0916649043032914E-6</c:v>
                </c:pt>
                <c:pt idx="869">
                  <c:v>8.1306025258475592E-6</c:v>
                </c:pt>
                <c:pt idx="870">
                  <c:v>8.6428125922408449E-6</c:v>
                </c:pt>
                <c:pt idx="871">
                  <c:v>8.8004856235195098E-6</c:v>
                </c:pt>
                <c:pt idx="872">
                  <c:v>9.7597692969204992E-6</c:v>
                </c:pt>
                <c:pt idx="873">
                  <c:v>7.8637346613225561E-6</c:v>
                </c:pt>
                <c:pt idx="874">
                  <c:v>7.8038712200140524E-6</c:v>
                </c:pt>
                <c:pt idx="875">
                  <c:v>6.1038893547014858E-6</c:v>
                </c:pt>
                <c:pt idx="876">
                  <c:v>6.4319633919295537E-6</c:v>
                </c:pt>
                <c:pt idx="877">
                  <c:v>5.0429217517895832E-6</c:v>
                </c:pt>
                <c:pt idx="878">
                  <c:v>6.832181268006084E-6</c:v>
                </c:pt>
                <c:pt idx="879">
                  <c:v>7.0069601377710131E-6</c:v>
                </c:pt>
                <c:pt idx="880">
                  <c:v>8.1825214730767025E-6</c:v>
                </c:pt>
                <c:pt idx="881">
                  <c:v>1.0084850162082526E-5</c:v>
                </c:pt>
                <c:pt idx="882">
                  <c:v>1.0914294507055171E-5</c:v>
                </c:pt>
                <c:pt idx="883">
                  <c:v>1.1548805024574408E-5</c:v>
                </c:pt>
                <c:pt idx="884">
                  <c:v>1.0902769395925141E-5</c:v>
                </c:pt>
                <c:pt idx="885">
                  <c:v>1.3660194194246295E-5</c:v>
                </c:pt>
                <c:pt idx="886">
                  <c:v>1.2761655129624046E-5</c:v>
                </c:pt>
                <c:pt idx="887">
                  <c:v>1.3803083193404661E-5</c:v>
                </c:pt>
                <c:pt idx="888">
                  <c:v>1.2489500260241836E-5</c:v>
                </c:pt>
                <c:pt idx="889">
                  <c:v>1.1573114057509115E-5</c:v>
                </c:pt>
                <c:pt idx="890">
                  <c:v>1.2468282306862035E-5</c:v>
                </c:pt>
                <c:pt idx="891">
                  <c:v>9.9026722828668231E-6</c:v>
                </c:pt>
                <c:pt idx="892">
                  <c:v>9.6380842643528584E-6</c:v>
                </c:pt>
                <c:pt idx="893">
                  <c:v>7.7079498460659205E-6</c:v>
                </c:pt>
                <c:pt idx="894">
                  <c:v>1.3342959915659108E-5</c:v>
                </c:pt>
                <c:pt idx="895">
                  <c:v>1.5640848881215987E-5</c:v>
                </c:pt>
                <c:pt idx="896">
                  <c:v>1.4267444467100702E-5</c:v>
                </c:pt>
                <c:pt idx="897">
                  <c:v>1.5349434208399018E-5</c:v>
                </c:pt>
                <c:pt idx="898">
                  <c:v>1.8269091730019797E-5</c:v>
                </c:pt>
                <c:pt idx="899">
                  <c:v>1.4136514169420776E-5</c:v>
                </c:pt>
                <c:pt idx="900">
                  <c:v>1.1903453953970325E-5</c:v>
                </c:pt>
                <c:pt idx="901">
                  <c:v>1.2753207111272146E-5</c:v>
                </c:pt>
                <c:pt idx="902">
                  <c:v>1.6368986939882124E-5</c:v>
                </c:pt>
                <c:pt idx="903">
                  <c:v>1.532003398559602E-5</c:v>
                </c:pt>
                <c:pt idx="904">
                  <c:v>1.4140668244668122E-5</c:v>
                </c:pt>
                <c:pt idx="905">
                  <c:v>1.4555166628587939E-5</c:v>
                </c:pt>
                <c:pt idx="906">
                  <c:v>1.4674473907646731E-5</c:v>
                </c:pt>
                <c:pt idx="907">
                  <c:v>1.3713008295731397E-5</c:v>
                </c:pt>
                <c:pt idx="908">
                  <c:v>9.264497227588179E-6</c:v>
                </c:pt>
                <c:pt idx="909">
                  <c:v>1.0336038840227916E-5</c:v>
                </c:pt>
                <c:pt idx="910">
                  <c:v>1.1081352671305568E-5</c:v>
                </c:pt>
                <c:pt idx="911">
                  <c:v>7.917919467778134E-6</c:v>
                </c:pt>
                <c:pt idx="912">
                  <c:v>9.7681473813460328E-6</c:v>
                </c:pt>
                <c:pt idx="913">
                  <c:v>9.630111796702056E-6</c:v>
                </c:pt>
                <c:pt idx="914">
                  <c:v>1.4323671344223479E-5</c:v>
                </c:pt>
                <c:pt idx="915">
                  <c:v>1.5056271187411644E-5</c:v>
                </c:pt>
                <c:pt idx="916">
                  <c:v>1.8644385154603313E-5</c:v>
                </c:pt>
                <c:pt idx="917">
                  <c:v>2.1751227824587052E-5</c:v>
                </c:pt>
                <c:pt idx="918">
                  <c:v>1.9339528386614406E-5</c:v>
                </c:pt>
                <c:pt idx="919">
                  <c:v>1.9522713314384133E-5</c:v>
                </c:pt>
                <c:pt idx="920">
                  <c:v>1.8456990204443354E-5</c:v>
                </c:pt>
                <c:pt idx="921">
                  <c:v>1.3932488931485716E-5</c:v>
                </c:pt>
                <c:pt idx="922">
                  <c:v>6.7908083569333326E-6</c:v>
                </c:pt>
                <c:pt idx="923">
                  <c:v>4.2444021892299921E-6</c:v>
                </c:pt>
                <c:pt idx="924">
                  <c:v>1.0801306751208846E-6</c:v>
                </c:pt>
                <c:pt idx="925">
                  <c:v>2.2764310140214477E-7</c:v>
                </c:pt>
                <c:pt idx="926">
                  <c:v>5.9375390357100948E-7</c:v>
                </c:pt>
                <c:pt idx="927">
                  <c:v>1.3801046350187123E-6</c:v>
                </c:pt>
                <c:pt idx="928">
                  <c:v>2.9106367974019291E-6</c:v>
                </c:pt>
                <c:pt idx="929">
                  <c:v>9.3688386463178904E-6</c:v>
                </c:pt>
                <c:pt idx="930">
                  <c:v>1.349393327675181E-5</c:v>
                </c:pt>
                <c:pt idx="931">
                  <c:v>2.0079373384627184E-5</c:v>
                </c:pt>
                <c:pt idx="932">
                  <c:v>1.9539427522873562E-5</c:v>
                </c:pt>
                <c:pt idx="933">
                  <c:v>2.3386311005870176E-5</c:v>
                </c:pt>
                <c:pt idx="934">
                  <c:v>2.0897684248455452E-5</c:v>
                </c:pt>
                <c:pt idx="935">
                  <c:v>1.786369874336959E-5</c:v>
                </c:pt>
                <c:pt idx="936">
                  <c:v>1.4201454813812973E-5</c:v>
                </c:pt>
                <c:pt idx="937">
                  <c:v>8.2544415233592208E-6</c:v>
                </c:pt>
                <c:pt idx="938">
                  <c:v>5.6593613426290466E-6</c:v>
                </c:pt>
                <c:pt idx="939">
                  <c:v>1.7600839650908306E-6</c:v>
                </c:pt>
                <c:pt idx="940">
                  <c:v>2.3478599803649523E-6</c:v>
                </c:pt>
                <c:pt idx="941">
                  <c:v>6.1600602846780228E-6</c:v>
                </c:pt>
                <c:pt idx="942">
                  <c:v>1.1451540919230597E-5</c:v>
                </c:pt>
                <c:pt idx="943">
                  <c:v>1.4099225399672356E-5</c:v>
                </c:pt>
                <c:pt idx="944">
                  <c:v>1.5786870920297602E-5</c:v>
                </c:pt>
                <c:pt idx="945">
                  <c:v>1.5287430788929981E-5</c:v>
                </c:pt>
                <c:pt idx="946">
                  <c:v>1.2792985528811829E-5</c:v>
                </c:pt>
                <c:pt idx="947">
                  <c:v>1.2675020981148715E-5</c:v>
                </c:pt>
                <c:pt idx="948">
                  <c:v>9.6013269924473032E-6</c:v>
                </c:pt>
                <c:pt idx="949">
                  <c:v>1.1553154914810668E-5</c:v>
                </c:pt>
                <c:pt idx="950">
                  <c:v>1.2826777602230616E-5</c:v>
                </c:pt>
                <c:pt idx="951">
                  <c:v>1.3282145372953998E-5</c:v>
                </c:pt>
                <c:pt idx="952">
                  <c:v>1.5906304080427887E-5</c:v>
                </c:pt>
                <c:pt idx="953">
                  <c:v>1.6633924628033526E-5</c:v>
                </c:pt>
                <c:pt idx="954">
                  <c:v>1.2525250483594484E-5</c:v>
                </c:pt>
                <c:pt idx="955">
                  <c:v>1.0284413615492205E-5</c:v>
                </c:pt>
                <c:pt idx="956">
                  <c:v>6.2696467479144868E-6</c:v>
                </c:pt>
                <c:pt idx="957">
                  <c:v>5.7937323895102617E-6</c:v>
                </c:pt>
                <c:pt idx="958">
                  <c:v>1.0710590965181632E-5</c:v>
                </c:pt>
                <c:pt idx="959">
                  <c:v>1.5279318453435385E-5</c:v>
                </c:pt>
                <c:pt idx="960">
                  <c:v>1.9071177922847693E-5</c:v>
                </c:pt>
                <c:pt idx="961">
                  <c:v>1.8701367318121482E-5</c:v>
                </c:pt>
                <c:pt idx="962">
                  <c:v>2.4667864200570344E-5</c:v>
                </c:pt>
                <c:pt idx="963">
                  <c:v>2.2430510042015337E-5</c:v>
                </c:pt>
                <c:pt idx="964">
                  <c:v>2.0018880537971293E-5</c:v>
                </c:pt>
                <c:pt idx="965">
                  <c:v>1.5670612760447737E-5</c:v>
                </c:pt>
                <c:pt idx="966">
                  <c:v>1.4607728967941245E-5</c:v>
                </c:pt>
                <c:pt idx="967">
                  <c:v>1.4149032342305698E-5</c:v>
                </c:pt>
                <c:pt idx="968">
                  <c:v>1.3567210045221319E-5</c:v>
                </c:pt>
                <c:pt idx="969">
                  <c:v>1.5231064043961176E-5</c:v>
                </c:pt>
                <c:pt idx="970">
                  <c:v>1.3808188370058678E-5</c:v>
                </c:pt>
                <c:pt idx="971">
                  <c:v>1.6150890995880649E-5</c:v>
                </c:pt>
                <c:pt idx="972">
                  <c:v>1.6834970680688269E-5</c:v>
                </c:pt>
                <c:pt idx="973">
                  <c:v>1.1699596557452735E-5</c:v>
                </c:pt>
                <c:pt idx="974">
                  <c:v>8.8046956459108577E-6</c:v>
                </c:pt>
                <c:pt idx="975">
                  <c:v>5.1917970950811476E-6</c:v>
                </c:pt>
                <c:pt idx="976">
                  <c:v>3.9471130665633587E-6</c:v>
                </c:pt>
                <c:pt idx="977">
                  <c:v>2.7725028326609862E-6</c:v>
                </c:pt>
                <c:pt idx="978">
                  <c:v>3.512543645661562E-6</c:v>
                </c:pt>
                <c:pt idx="979">
                  <c:v>8.9792647138955603E-6</c:v>
                </c:pt>
                <c:pt idx="980">
                  <c:v>1.1548665156717198E-5</c:v>
                </c:pt>
                <c:pt idx="981">
                  <c:v>1.307940691926055E-5</c:v>
                </c:pt>
                <c:pt idx="982">
                  <c:v>1.7473705207384574E-5</c:v>
                </c:pt>
                <c:pt idx="983">
                  <c:v>2.3109694351954756E-5</c:v>
                </c:pt>
                <c:pt idx="984">
                  <c:v>2.2297397805818831E-5</c:v>
                </c:pt>
                <c:pt idx="985">
                  <c:v>2.3016360533297933E-5</c:v>
                </c:pt>
                <c:pt idx="986">
                  <c:v>2.1755074190559716E-5</c:v>
                </c:pt>
                <c:pt idx="987">
                  <c:v>2.0384425173164393E-5</c:v>
                </c:pt>
                <c:pt idx="988">
                  <c:v>1.5648807362090014E-5</c:v>
                </c:pt>
                <c:pt idx="989">
                  <c:v>8.5408489270211019E-6</c:v>
                </c:pt>
                <c:pt idx="990">
                  <c:v>5.6352341378964153E-6</c:v>
                </c:pt>
                <c:pt idx="991">
                  <c:v>4.4644842567513079E-6</c:v>
                </c:pt>
                <c:pt idx="992">
                  <c:v>5.5735943748482972E-6</c:v>
                </c:pt>
                <c:pt idx="993">
                  <c:v>6.0465015744007605E-6</c:v>
                </c:pt>
                <c:pt idx="994">
                  <c:v>6.6377090044646984E-6</c:v>
                </c:pt>
                <c:pt idx="995">
                  <c:v>9.9643819798413102E-6</c:v>
                </c:pt>
                <c:pt idx="996">
                  <c:v>1.5036298057927475E-5</c:v>
                </c:pt>
                <c:pt idx="997">
                  <c:v>2.011221435662812E-5</c:v>
                </c:pt>
                <c:pt idx="998">
                  <c:v>1.9331611866108722E-5</c:v>
                </c:pt>
                <c:pt idx="999">
                  <c:v>2.0957967293325526E-5</c:v>
                </c:pt>
                <c:pt idx="1000">
                  <c:v>1.9323121887399656E-5</c:v>
                </c:pt>
                <c:pt idx="1001">
                  <c:v>1.6940123332966321E-5</c:v>
                </c:pt>
                <c:pt idx="1002">
                  <c:v>1.5801179401721279E-5</c:v>
                </c:pt>
                <c:pt idx="1003">
                  <c:v>1.4245303385896858E-5</c:v>
                </c:pt>
                <c:pt idx="1004">
                  <c:v>9.7639653325261269E-6</c:v>
                </c:pt>
                <c:pt idx="1005">
                  <c:v>1.3102303286882154E-5</c:v>
                </c:pt>
                <c:pt idx="1006">
                  <c:v>1.0943624795939631E-5</c:v>
                </c:pt>
                <c:pt idx="1007">
                  <c:v>1.0357298753963762E-5</c:v>
                </c:pt>
                <c:pt idx="1008">
                  <c:v>1.3993177593130517E-5</c:v>
                </c:pt>
                <c:pt idx="1009">
                  <c:v>6.026024920644051E-6</c:v>
                </c:pt>
                <c:pt idx="1010">
                  <c:v>4.2807818179322607E-6</c:v>
                </c:pt>
                <c:pt idx="1011">
                  <c:v>3.2101213727705895E-6</c:v>
                </c:pt>
                <c:pt idx="1012">
                  <c:v>4.8681009216686091E-6</c:v>
                </c:pt>
                <c:pt idx="1013">
                  <c:v>9.1136497475613783E-6</c:v>
                </c:pt>
                <c:pt idx="1014">
                  <c:v>1.4217875299813439E-5</c:v>
                </c:pt>
                <c:pt idx="1015">
                  <c:v>1.315731331368074E-5</c:v>
                </c:pt>
                <c:pt idx="1016">
                  <c:v>1.5690571903146186E-5</c:v>
                </c:pt>
                <c:pt idx="1017">
                  <c:v>1.8871740350506151E-5</c:v>
                </c:pt>
                <c:pt idx="1018">
                  <c:v>1.7472334502417452E-5</c:v>
                </c:pt>
                <c:pt idx="1019">
                  <c:v>1.8985648730410783E-5</c:v>
                </c:pt>
                <c:pt idx="1020">
                  <c:v>1.6882413856601836E-5</c:v>
                </c:pt>
                <c:pt idx="1021">
                  <c:v>1.7594998609959855E-5</c:v>
                </c:pt>
                <c:pt idx="1022">
                  <c:v>1.5577530703933893E-5</c:v>
                </c:pt>
                <c:pt idx="1023">
                  <c:v>1.4084273526127876E-5</c:v>
                </c:pt>
                <c:pt idx="1024">
                  <c:v>1.0336696219138916E-5</c:v>
                </c:pt>
                <c:pt idx="1025">
                  <c:v>6.612309002264993E-6</c:v>
                </c:pt>
                <c:pt idx="1026">
                  <c:v>2.8291633001243421E-6</c:v>
                </c:pt>
                <c:pt idx="1027">
                  <c:v>1.9975370166362344E-6</c:v>
                </c:pt>
                <c:pt idx="1028">
                  <c:v>5.0621675684341464E-6</c:v>
                </c:pt>
                <c:pt idx="1029">
                  <c:v>5.0093814405137774E-6</c:v>
                </c:pt>
                <c:pt idx="1030">
                  <c:v>6.2812837533269311E-6</c:v>
                </c:pt>
                <c:pt idx="1031">
                  <c:v>4.3903822679544457E-6</c:v>
                </c:pt>
                <c:pt idx="1032">
                  <c:v>1.1207121845195306E-5</c:v>
                </c:pt>
                <c:pt idx="1033">
                  <c:v>1.7228446926228382E-5</c:v>
                </c:pt>
                <c:pt idx="1034">
                  <c:v>1.1340989367798387E-5</c:v>
                </c:pt>
                <c:pt idx="1035">
                  <c:v>4.2858310474445104E-6</c:v>
                </c:pt>
                <c:pt idx="1036">
                  <c:v>1.7303957923948198E-6</c:v>
                </c:pt>
                <c:pt idx="1037">
                  <c:v>2.4589327138556425E-6</c:v>
                </c:pt>
                <c:pt idx="1038">
                  <c:v>9.1214543737891173E-6</c:v>
                </c:pt>
                <c:pt idx="1039">
                  <c:v>1.6427801372296213E-5</c:v>
                </c:pt>
                <c:pt idx="1040">
                  <c:v>3.806364045561056E-6</c:v>
                </c:pt>
                <c:pt idx="1041">
                  <c:v>2.9866919267090795E-7</c:v>
                </c:pt>
                <c:pt idx="1042">
                  <c:v>1.0517505443226789E-6</c:v>
                </c:pt>
                <c:pt idx="1043">
                  <c:v>8.3412435132564956E-6</c:v>
                </c:pt>
                <c:pt idx="1044">
                  <c:v>7.9994903999532583E-6</c:v>
                </c:pt>
                <c:pt idx="1045">
                  <c:v>4.2162328035301927E-6</c:v>
                </c:pt>
                <c:pt idx="1046">
                  <c:v>4.7531727730440878E-7</c:v>
                </c:pt>
                <c:pt idx="1047">
                  <c:v>9.9577291867345395E-7</c:v>
                </c:pt>
                <c:pt idx="1048">
                  <c:v>2.5027671681205407E-6</c:v>
                </c:pt>
                <c:pt idx="1049">
                  <c:v>2.7016962596619194E-6</c:v>
                </c:pt>
                <c:pt idx="1050">
                  <c:v>1.2460248675207498E-6</c:v>
                </c:pt>
                <c:pt idx="1051">
                  <c:v>7.6632923465983679E-7</c:v>
                </c:pt>
                <c:pt idx="1052">
                  <c:v>1.2479007309535434E-6</c:v>
                </c:pt>
                <c:pt idx="1053">
                  <c:v>2.2356132929525878E-6</c:v>
                </c:pt>
                <c:pt idx="1054">
                  <c:v>6.4756149318485417E-7</c:v>
                </c:pt>
                <c:pt idx="1055">
                  <c:v>5.3073802737579362E-7</c:v>
                </c:pt>
                <c:pt idx="1056">
                  <c:v>7.4657449931120746E-8</c:v>
                </c:pt>
                <c:pt idx="1057">
                  <c:v>3.0469218270749553E-7</c:v>
                </c:pt>
                <c:pt idx="1058">
                  <c:v>5.6396819251747503E-7</c:v>
                </c:pt>
                <c:pt idx="1059">
                  <c:v>3.7970660774538585E-7</c:v>
                </c:pt>
                <c:pt idx="1060">
                  <c:v>3.031295850153688E-7</c:v>
                </c:pt>
                <c:pt idx="1061">
                  <c:v>1.7390649905791925E-6</c:v>
                </c:pt>
                <c:pt idx="1062">
                  <c:v>7.4987198785429121E-7</c:v>
                </c:pt>
                <c:pt idx="1063">
                  <c:v>5.2191011281064333E-7</c:v>
                </c:pt>
                <c:pt idx="1064">
                  <c:v>3.7383320241131107E-7</c:v>
                </c:pt>
                <c:pt idx="1065">
                  <c:v>1.8520132699089317E-7</c:v>
                </c:pt>
                <c:pt idx="1066">
                  <c:v>9.5790674762723699E-7</c:v>
                </c:pt>
                <c:pt idx="1067">
                  <c:v>2.6907487658013029E-7</c:v>
                </c:pt>
                <c:pt idx="1068">
                  <c:v>8.6734263338895256E-7</c:v>
                </c:pt>
                <c:pt idx="1069">
                  <c:v>3.889587120579832E-6</c:v>
                </c:pt>
                <c:pt idx="1070">
                  <c:v>3.0172736816957465E-6</c:v>
                </c:pt>
                <c:pt idx="1071">
                  <c:v>1.655941390817753E-6</c:v>
                </c:pt>
                <c:pt idx="1072">
                  <c:v>3.8087922732345503E-6</c:v>
                </c:pt>
                <c:pt idx="1073">
                  <c:v>7.4894979095150496E-7</c:v>
                </c:pt>
                <c:pt idx="1074">
                  <c:v>5.6937809998062679E-8</c:v>
                </c:pt>
                <c:pt idx="1075">
                  <c:v>8.7301718781090221E-8</c:v>
                </c:pt>
                <c:pt idx="1076">
                  <c:v>1.1177491938830113E-6</c:v>
                </c:pt>
                <c:pt idx="1077">
                  <c:v>8.425695723214126E-6</c:v>
                </c:pt>
                <c:pt idx="1078">
                  <c:v>1.1471681890132237E-5</c:v>
                </c:pt>
                <c:pt idx="1079">
                  <c:v>8.6859338514828869E-6</c:v>
                </c:pt>
                <c:pt idx="1080">
                  <c:v>2.6174386313594746E-7</c:v>
                </c:pt>
                <c:pt idx="1081">
                  <c:v>3.6303501553159155E-7</c:v>
                </c:pt>
                <c:pt idx="1082">
                  <c:v>9.905352781037708E-7</c:v>
                </c:pt>
                <c:pt idx="1083">
                  <c:v>1.2054016834784269E-6</c:v>
                </c:pt>
                <c:pt idx="1084">
                  <c:v>1.3595337470557244E-5</c:v>
                </c:pt>
                <c:pt idx="1085">
                  <c:v>1.4938068864402455E-5</c:v>
                </c:pt>
                <c:pt idx="1086">
                  <c:v>1.0874362234873674E-5</c:v>
                </c:pt>
                <c:pt idx="1087">
                  <c:v>6.9994911943927519E-6</c:v>
                </c:pt>
                <c:pt idx="1088">
                  <c:v>1.2049446897608248E-6</c:v>
                </c:pt>
                <c:pt idx="1089">
                  <c:v>5.5865569147793457E-7</c:v>
                </c:pt>
                <c:pt idx="1090">
                  <c:v>2.8059866043586266E-6</c:v>
                </c:pt>
                <c:pt idx="1091">
                  <c:v>1.1604933994185955E-5</c:v>
                </c:pt>
                <c:pt idx="1092">
                  <c:v>1.2503668873797118E-5</c:v>
                </c:pt>
                <c:pt idx="1093">
                  <c:v>1.2066665752244706E-5</c:v>
                </c:pt>
                <c:pt idx="1094">
                  <c:v>9.3326408458255209E-6</c:v>
                </c:pt>
                <c:pt idx="1095">
                  <c:v>9.3728108933575689E-6</c:v>
                </c:pt>
                <c:pt idx="1096">
                  <c:v>1.7020635501597816E-6</c:v>
                </c:pt>
                <c:pt idx="1097">
                  <c:v>3.6926187236406575E-6</c:v>
                </c:pt>
                <c:pt idx="1098">
                  <c:v>9.3649503199903001E-6</c:v>
                </c:pt>
                <c:pt idx="1099">
                  <c:v>1.2712575499825837E-5</c:v>
                </c:pt>
                <c:pt idx="1100">
                  <c:v>9.3210877611240475E-6</c:v>
                </c:pt>
                <c:pt idx="1101">
                  <c:v>6.156423720485585E-6</c:v>
                </c:pt>
                <c:pt idx="1102">
                  <c:v>2.3500879282310151E-6</c:v>
                </c:pt>
                <c:pt idx="1103">
                  <c:v>1.0471039292449806E-5</c:v>
                </c:pt>
                <c:pt idx="1104">
                  <c:v>1.1614137298955612E-5</c:v>
                </c:pt>
                <c:pt idx="1105">
                  <c:v>2.7112127392469496E-6</c:v>
                </c:pt>
                <c:pt idx="1106">
                  <c:v>4.4394758845417299E-6</c:v>
                </c:pt>
                <c:pt idx="1107">
                  <c:v>1.0199262066265292E-5</c:v>
                </c:pt>
                <c:pt idx="1108">
                  <c:v>8.6702266915318316E-6</c:v>
                </c:pt>
                <c:pt idx="1109">
                  <c:v>6.5508930277817035E-6</c:v>
                </c:pt>
                <c:pt idx="1110">
                  <c:v>3.1947219220964531E-6</c:v>
                </c:pt>
                <c:pt idx="1111">
                  <c:v>1.2252102552448439E-5</c:v>
                </c:pt>
                <c:pt idx="1112">
                  <c:v>7.8615527228070933E-6</c:v>
                </c:pt>
                <c:pt idx="1113">
                  <c:v>4.9352934385015173E-6</c:v>
                </c:pt>
                <c:pt idx="1114">
                  <c:v>5.1258773757141946E-6</c:v>
                </c:pt>
                <c:pt idx="1115">
                  <c:v>4.9936323202066772E-6</c:v>
                </c:pt>
                <c:pt idx="1116">
                  <c:v>1.0617592829373169E-5</c:v>
                </c:pt>
                <c:pt idx="1117">
                  <c:v>5.3504771749048949E-6</c:v>
                </c:pt>
                <c:pt idx="1118">
                  <c:v>3.3442126839440907E-6</c:v>
                </c:pt>
                <c:pt idx="1119">
                  <c:v>4.077330038194991E-6</c:v>
                </c:pt>
                <c:pt idx="1120">
                  <c:v>4.6941752458103028E-6</c:v>
                </c:pt>
                <c:pt idx="1121">
                  <c:v>3.1187358646745478E-6</c:v>
                </c:pt>
                <c:pt idx="1122">
                  <c:v>5.7808066095732178E-7</c:v>
                </c:pt>
                <c:pt idx="1123">
                  <c:v>6.1235268013372936E-6</c:v>
                </c:pt>
                <c:pt idx="1124">
                  <c:v>4.7944045496464764E-6</c:v>
                </c:pt>
                <c:pt idx="1125">
                  <c:v>2.2241077235829507E-6</c:v>
                </c:pt>
                <c:pt idx="1126">
                  <c:v>4.7441360430888118E-6</c:v>
                </c:pt>
                <c:pt idx="1127">
                  <c:v>2.9959417286670267E-6</c:v>
                </c:pt>
                <c:pt idx="1128">
                  <c:v>5.3629533874393608E-6</c:v>
                </c:pt>
                <c:pt idx="1129">
                  <c:v>1.6013689524365568E-6</c:v>
                </c:pt>
                <c:pt idx="1130">
                  <c:v>2.8477782693432664E-6</c:v>
                </c:pt>
                <c:pt idx="1131">
                  <c:v>7.0893547578453975E-7</c:v>
                </c:pt>
                <c:pt idx="1132">
                  <c:v>1.4358181894476767E-6</c:v>
                </c:pt>
                <c:pt idx="1133">
                  <c:v>7.9640099003116425E-8</c:v>
                </c:pt>
                <c:pt idx="1134">
                  <c:v>3.4067110467836907E-7</c:v>
                </c:pt>
                <c:pt idx="1135">
                  <c:v>4.4990760138141869E-7</c:v>
                </c:pt>
                <c:pt idx="1136">
                  <c:v>1.7235381501439033E-6</c:v>
                </c:pt>
                <c:pt idx="1137">
                  <c:v>2.132565314410013E-6</c:v>
                </c:pt>
                <c:pt idx="1138">
                  <c:v>2.2460502632411521E-6</c:v>
                </c:pt>
                <c:pt idx="1139">
                  <c:v>1.2844903297297357E-6</c:v>
                </c:pt>
                <c:pt idx="1140">
                  <c:v>9.814145591808172E-7</c:v>
                </c:pt>
                <c:pt idx="1141">
                  <c:v>1.7024063049833889E-7</c:v>
                </c:pt>
                <c:pt idx="1142">
                  <c:v>2.1414403914862667E-7</c:v>
                </c:pt>
                <c:pt idx="1143">
                  <c:v>1.879048690297516E-7</c:v>
                </c:pt>
                <c:pt idx="1144">
                  <c:v>3.0947802931093482E-7</c:v>
                </c:pt>
                <c:pt idx="1145">
                  <c:v>3.4956476817889336E-7</c:v>
                </c:pt>
                <c:pt idx="1146">
                  <c:v>2.5154114427924528E-7</c:v>
                </c:pt>
                <c:pt idx="1147">
                  <c:v>5.3045892131257835E-7</c:v>
                </c:pt>
                <c:pt idx="1148">
                  <c:v>3.3385905032711491E-7</c:v>
                </c:pt>
                <c:pt idx="1149">
                  <c:v>6.4575387422154633E-7</c:v>
                </c:pt>
                <c:pt idx="1150">
                  <c:v>1.8259815652897397E-7</c:v>
                </c:pt>
                <c:pt idx="1151">
                  <c:v>2.9922297488229497E-7</c:v>
                </c:pt>
                <c:pt idx="1152">
                  <c:v>4.8745885685563852E-7</c:v>
                </c:pt>
                <c:pt idx="1153">
                  <c:v>5.4798894473296144E-7</c:v>
                </c:pt>
                <c:pt idx="1154">
                  <c:v>1.9740910697351594E-7</c:v>
                </c:pt>
                <c:pt idx="1155">
                  <c:v>1.8189601909986073E-7</c:v>
                </c:pt>
                <c:pt idx="1156">
                  <c:v>1.6900749904231127E-6</c:v>
                </c:pt>
                <c:pt idx="1157">
                  <c:v>2.9038612498313033E-6</c:v>
                </c:pt>
                <c:pt idx="1158">
                  <c:v>2.5521019659313821E-6</c:v>
                </c:pt>
                <c:pt idx="1159">
                  <c:v>1.3391804371508927E-6</c:v>
                </c:pt>
                <c:pt idx="1160">
                  <c:v>1.2395797504306323E-7</c:v>
                </c:pt>
                <c:pt idx="1161">
                  <c:v>4.3659554397136571E-8</c:v>
                </c:pt>
                <c:pt idx="1162">
                  <c:v>6.7252901928947252E-8</c:v>
                </c:pt>
                <c:pt idx="1163">
                  <c:v>7.27135329682151E-8</c:v>
                </c:pt>
                <c:pt idx="1164">
                  <c:v>2.4022303199318282E-7</c:v>
                </c:pt>
                <c:pt idx="1165">
                  <c:v>4.215144989445495E-7</c:v>
                </c:pt>
                <c:pt idx="1166">
                  <c:v>6.0348561823728744E-7</c:v>
                </c:pt>
                <c:pt idx="1167">
                  <c:v>6.3305032509823502E-6</c:v>
                </c:pt>
                <c:pt idx="1168">
                  <c:v>4.5658045298446538E-6</c:v>
                </c:pt>
                <c:pt idx="1169">
                  <c:v>5.2043572283277034E-6</c:v>
                </c:pt>
                <c:pt idx="1170">
                  <c:v>6.2531143676271326E-6</c:v>
                </c:pt>
                <c:pt idx="1171">
                  <c:v>1.6873945991288358E-6</c:v>
                </c:pt>
                <c:pt idx="1172">
                  <c:v>3.4990670799093093E-7</c:v>
                </c:pt>
                <c:pt idx="1173">
                  <c:v>5.0043824931552936E-7</c:v>
                </c:pt>
                <c:pt idx="1174">
                  <c:v>1.0562123901684217E-6</c:v>
                </c:pt>
                <c:pt idx="1175">
                  <c:v>1.637697216482279E-6</c:v>
                </c:pt>
                <c:pt idx="1176">
                  <c:v>2.5819105441575917E-6</c:v>
                </c:pt>
                <c:pt idx="1177">
                  <c:v>3.0817234782975414E-6</c:v>
                </c:pt>
                <c:pt idx="1178">
                  <c:v>3.4049261278378611E-6</c:v>
                </c:pt>
                <c:pt idx="1179">
                  <c:v>3.726414366814613E-6</c:v>
                </c:pt>
                <c:pt idx="1180">
                  <c:v>3.9453116209663921E-6</c:v>
                </c:pt>
                <c:pt idx="1181">
                  <c:v>7.3400414441541651E-6</c:v>
                </c:pt>
                <c:pt idx="1182">
                  <c:v>2.9190144092283046E-6</c:v>
                </c:pt>
                <c:pt idx="1183">
                  <c:v>1.4194772434384269E-6</c:v>
                </c:pt>
                <c:pt idx="1184">
                  <c:v>2.9157827655795155E-6</c:v>
                </c:pt>
                <c:pt idx="1185">
                  <c:v>1.2583719073588956E-6</c:v>
                </c:pt>
                <c:pt idx="1186">
                  <c:v>2.2360634454468327E-6</c:v>
                </c:pt>
                <c:pt idx="1187">
                  <c:v>9.2232921579396082E-6</c:v>
                </c:pt>
                <c:pt idx="1188">
                  <c:v>3.5476504768967574E-6</c:v>
                </c:pt>
                <c:pt idx="1189">
                  <c:v>3.8904665858857242E-6</c:v>
                </c:pt>
                <c:pt idx="1190">
                  <c:v>4.6917974923003354E-6</c:v>
                </c:pt>
                <c:pt idx="1191">
                  <c:v>5.8600142931096059E-7</c:v>
                </c:pt>
                <c:pt idx="1192">
                  <c:v>3.4092634634186073E-6</c:v>
                </c:pt>
                <c:pt idx="1193">
                  <c:v>3.7694114553474771E-6</c:v>
                </c:pt>
                <c:pt idx="1194">
                  <c:v>5.8111269113027707E-7</c:v>
                </c:pt>
                <c:pt idx="1195">
                  <c:v>8.1319435085402536E-7</c:v>
                </c:pt>
                <c:pt idx="1196">
                  <c:v>3.4379131384160949E-6</c:v>
                </c:pt>
                <c:pt idx="1197">
                  <c:v>3.4665764958591802E-6</c:v>
                </c:pt>
                <c:pt idx="1198">
                  <c:v>1.010046446997016E-6</c:v>
                </c:pt>
                <c:pt idx="1199">
                  <c:v>9.1698118151485764E-7</c:v>
                </c:pt>
                <c:pt idx="1200">
                  <c:v>2.0685560925899863E-6</c:v>
                </c:pt>
                <c:pt idx="1201">
                  <c:v>3.7021677031434469E-6</c:v>
                </c:pt>
                <c:pt idx="1202">
                  <c:v>1.7192610173282559E-6</c:v>
                </c:pt>
                <c:pt idx="1203">
                  <c:v>8.3578954321740824E-7</c:v>
                </c:pt>
                <c:pt idx="1204">
                  <c:v>3.3539466999421461E-6</c:v>
                </c:pt>
                <c:pt idx="1205">
                  <c:v>2.0829445534643902E-6</c:v>
                </c:pt>
                <c:pt idx="1206">
                  <c:v>1.7032224533896219E-6</c:v>
                </c:pt>
                <c:pt idx="1207">
                  <c:v>1.3586792918420943E-6</c:v>
                </c:pt>
                <c:pt idx="1208">
                  <c:v>2.0724897959959909E-6</c:v>
                </c:pt>
                <c:pt idx="1209">
                  <c:v>1.8883131184098493E-6</c:v>
                </c:pt>
                <c:pt idx="1210">
                  <c:v>6.2401537078069495E-7</c:v>
                </c:pt>
                <c:pt idx="1211">
                  <c:v>1.4927617958291764E-6</c:v>
                </c:pt>
                <c:pt idx="1212">
                  <c:v>2.1115135020267058E-6</c:v>
                </c:pt>
                <c:pt idx="1213">
                  <c:v>1.5186503530960965E-6</c:v>
                </c:pt>
                <c:pt idx="1214">
                  <c:v>2.2738393123451774E-6</c:v>
                </c:pt>
                <c:pt idx="1215">
                  <c:v>7.7060910396549799E-7</c:v>
                </c:pt>
                <c:pt idx="1216">
                  <c:v>1.1266633078623553E-6</c:v>
                </c:pt>
                <c:pt idx="1217">
                  <c:v>1.0480972072379691E-7</c:v>
                </c:pt>
                <c:pt idx="1218">
                  <c:v>2.49175342165867E-7</c:v>
                </c:pt>
                <c:pt idx="1219">
                  <c:v>1.2047408213063346E-6</c:v>
                </c:pt>
                <c:pt idx="1220">
                  <c:v>2.4604815668135093E-6</c:v>
                </c:pt>
                <c:pt idx="1221">
                  <c:v>1.3928402563408845E-6</c:v>
                </c:pt>
                <c:pt idx="1222">
                  <c:v>2.2085479470267632E-7</c:v>
                </c:pt>
                <c:pt idx="1223">
                  <c:v>1.7732204229180557E-7</c:v>
                </c:pt>
                <c:pt idx="1224">
                  <c:v>9.9802500318853757E-8</c:v>
                </c:pt>
                <c:pt idx="1225">
                  <c:v>2.8668116385458203E-7</c:v>
                </c:pt>
                <c:pt idx="1226">
                  <c:v>8.5380658893864068E-7</c:v>
                </c:pt>
                <c:pt idx="1227">
                  <c:v>1.5540769439082105E-6</c:v>
                </c:pt>
                <c:pt idx="1228">
                  <c:v>2.9419178531695955E-7</c:v>
                </c:pt>
                <c:pt idx="1229">
                  <c:v>9.817708346411147E-8</c:v>
                </c:pt>
                <c:pt idx="1230">
                  <c:v>2.1423278371995558E-8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B20-094E-BE56-A626AA5F36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71447104"/>
        <c:axId val="1471817376"/>
      </c:scatterChart>
      <c:valAx>
        <c:axId val="1471447104"/>
        <c:scaling>
          <c:orientation val="minMax"/>
          <c:max val="10"/>
          <c:min val="-6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Time [ps]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bg2">
                      <a:lumMod val="1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IL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IL"/>
          </a:p>
        </c:txPr>
        <c:crossAx val="1471817376"/>
        <c:crossesAt val="1.0000000000000007E-13"/>
        <c:crossBetween val="midCat"/>
      </c:valAx>
      <c:valAx>
        <c:axId val="1471817376"/>
        <c:scaling>
          <c:logBase val="10"/>
          <c:orientation val="minMax"/>
          <c:min val="1.0000000000000007E-1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Signal [a.u.]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bg2">
                      <a:lumMod val="1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IL"/>
            </a:p>
          </c:txPr>
        </c:title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IL"/>
          </a:p>
        </c:txPr>
        <c:crossAx val="1471447104"/>
        <c:crossesAt val="-300"/>
        <c:crossBetween val="midCat"/>
      </c:valAx>
      <c:spPr>
        <a:noFill/>
        <a:ln w="15875">
          <a:solidFill>
            <a:schemeClr val="bg2">
              <a:lumMod val="25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bg2">
              <a:lumMod val="10000"/>
            </a:schemeClr>
          </a:solidFill>
        </a:defRPr>
      </a:pPr>
      <a:endParaRPr lang="fr-I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44694981309155"/>
          <c:y val="7.7494148525551948E-2"/>
          <c:w val="0.82875159071025217"/>
          <c:h val="0.81132672533580363"/>
        </c:manualLayout>
      </c:layout>
      <c:scatterChart>
        <c:scatterStyle val="smoothMarker"/>
        <c:varyColors val="0"/>
        <c:ser>
          <c:idx val="8"/>
          <c:order val="0"/>
          <c:tx>
            <c:strRef>
              <c:f>'Stitched April 2023'!$I$1</c:f>
              <c:strCache>
                <c:ptCount val="1"/>
                <c:pt idx="0">
                  <c:v>AMP3 300 J</c:v>
                </c:pt>
              </c:strCache>
            </c:strRef>
          </c:tx>
          <c:spPr>
            <a:ln w="603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'Stitched April 2023'!$H$3:$H$367</c:f>
              <c:numCache>
                <c:formatCode>General</c:formatCode>
                <c:ptCount val="365"/>
                <c:pt idx="0">
                  <c:v>-97</c:v>
                </c:pt>
                <c:pt idx="1">
                  <c:v>-96.5</c:v>
                </c:pt>
                <c:pt idx="2">
                  <c:v>-96</c:v>
                </c:pt>
                <c:pt idx="3">
                  <c:v>-95.5</c:v>
                </c:pt>
                <c:pt idx="4">
                  <c:v>-95</c:v>
                </c:pt>
                <c:pt idx="5">
                  <c:v>-94.5</c:v>
                </c:pt>
                <c:pt idx="6">
                  <c:v>-94</c:v>
                </c:pt>
                <c:pt idx="7">
                  <c:v>-93.5</c:v>
                </c:pt>
                <c:pt idx="8">
                  <c:v>-93</c:v>
                </c:pt>
                <c:pt idx="9">
                  <c:v>-92.5</c:v>
                </c:pt>
                <c:pt idx="10">
                  <c:v>-92</c:v>
                </c:pt>
                <c:pt idx="11">
                  <c:v>-91.5</c:v>
                </c:pt>
                <c:pt idx="12">
                  <c:v>-91</c:v>
                </c:pt>
                <c:pt idx="13">
                  <c:v>-90.5</c:v>
                </c:pt>
                <c:pt idx="14">
                  <c:v>-90</c:v>
                </c:pt>
                <c:pt idx="15">
                  <c:v>-89.5</c:v>
                </c:pt>
                <c:pt idx="16">
                  <c:v>-89</c:v>
                </c:pt>
                <c:pt idx="17">
                  <c:v>-88.5</c:v>
                </c:pt>
                <c:pt idx="18">
                  <c:v>-88</c:v>
                </c:pt>
                <c:pt idx="19">
                  <c:v>-87.5</c:v>
                </c:pt>
                <c:pt idx="20">
                  <c:v>-87</c:v>
                </c:pt>
                <c:pt idx="21">
                  <c:v>-86.5</c:v>
                </c:pt>
                <c:pt idx="22">
                  <c:v>-86</c:v>
                </c:pt>
                <c:pt idx="23">
                  <c:v>-85.5</c:v>
                </c:pt>
                <c:pt idx="24">
                  <c:v>-85</c:v>
                </c:pt>
                <c:pt idx="25">
                  <c:v>-84.5</c:v>
                </c:pt>
                <c:pt idx="26">
                  <c:v>-84</c:v>
                </c:pt>
                <c:pt idx="27">
                  <c:v>-83.5</c:v>
                </c:pt>
                <c:pt idx="28">
                  <c:v>-83</c:v>
                </c:pt>
                <c:pt idx="29">
                  <c:v>-82.5</c:v>
                </c:pt>
                <c:pt idx="30">
                  <c:v>-82</c:v>
                </c:pt>
                <c:pt idx="31">
                  <c:v>-81.5</c:v>
                </c:pt>
                <c:pt idx="32">
                  <c:v>-81</c:v>
                </c:pt>
                <c:pt idx="33">
                  <c:v>-80.5</c:v>
                </c:pt>
                <c:pt idx="34">
                  <c:v>-80</c:v>
                </c:pt>
                <c:pt idx="35">
                  <c:v>-79.5</c:v>
                </c:pt>
                <c:pt idx="36">
                  <c:v>-79</c:v>
                </c:pt>
                <c:pt idx="37">
                  <c:v>-78.5</c:v>
                </c:pt>
                <c:pt idx="38">
                  <c:v>-78</c:v>
                </c:pt>
                <c:pt idx="39">
                  <c:v>-77.5</c:v>
                </c:pt>
                <c:pt idx="40">
                  <c:v>-77</c:v>
                </c:pt>
                <c:pt idx="41">
                  <c:v>-76.5</c:v>
                </c:pt>
                <c:pt idx="42">
                  <c:v>-76</c:v>
                </c:pt>
                <c:pt idx="43">
                  <c:v>-75.5</c:v>
                </c:pt>
                <c:pt idx="44">
                  <c:v>-75</c:v>
                </c:pt>
                <c:pt idx="45">
                  <c:v>-74.5</c:v>
                </c:pt>
                <c:pt idx="46">
                  <c:v>-74</c:v>
                </c:pt>
                <c:pt idx="47">
                  <c:v>-73.5</c:v>
                </c:pt>
                <c:pt idx="48">
                  <c:v>-73</c:v>
                </c:pt>
                <c:pt idx="49">
                  <c:v>-72.5</c:v>
                </c:pt>
                <c:pt idx="50">
                  <c:v>-72</c:v>
                </c:pt>
                <c:pt idx="51">
                  <c:v>-71.5</c:v>
                </c:pt>
                <c:pt idx="52">
                  <c:v>-71</c:v>
                </c:pt>
                <c:pt idx="53">
                  <c:v>-70.5</c:v>
                </c:pt>
                <c:pt idx="54">
                  <c:v>-70</c:v>
                </c:pt>
                <c:pt idx="55">
                  <c:v>-69.5</c:v>
                </c:pt>
                <c:pt idx="56">
                  <c:v>-69</c:v>
                </c:pt>
                <c:pt idx="57">
                  <c:v>-68.5</c:v>
                </c:pt>
                <c:pt idx="58">
                  <c:v>-68</c:v>
                </c:pt>
                <c:pt idx="59">
                  <c:v>-67.5</c:v>
                </c:pt>
                <c:pt idx="60">
                  <c:v>-67</c:v>
                </c:pt>
                <c:pt idx="61">
                  <c:v>-66.5</c:v>
                </c:pt>
                <c:pt idx="62">
                  <c:v>-66</c:v>
                </c:pt>
                <c:pt idx="63">
                  <c:v>-65.5</c:v>
                </c:pt>
                <c:pt idx="64">
                  <c:v>-65</c:v>
                </c:pt>
                <c:pt idx="65">
                  <c:v>-64.5</c:v>
                </c:pt>
                <c:pt idx="66">
                  <c:v>-64</c:v>
                </c:pt>
                <c:pt idx="67">
                  <c:v>-63.5</c:v>
                </c:pt>
                <c:pt idx="68">
                  <c:v>-63</c:v>
                </c:pt>
                <c:pt idx="69">
                  <c:v>-62.5</c:v>
                </c:pt>
                <c:pt idx="70">
                  <c:v>-62</c:v>
                </c:pt>
                <c:pt idx="71">
                  <c:v>-61.5</c:v>
                </c:pt>
                <c:pt idx="72">
                  <c:v>-61</c:v>
                </c:pt>
                <c:pt idx="73">
                  <c:v>-60.5</c:v>
                </c:pt>
                <c:pt idx="74">
                  <c:v>-60</c:v>
                </c:pt>
                <c:pt idx="75">
                  <c:v>-59.5</c:v>
                </c:pt>
                <c:pt idx="76">
                  <c:v>-59</c:v>
                </c:pt>
                <c:pt idx="77">
                  <c:v>-58.5</c:v>
                </c:pt>
                <c:pt idx="78">
                  <c:v>-58</c:v>
                </c:pt>
                <c:pt idx="79">
                  <c:v>-57.5</c:v>
                </c:pt>
                <c:pt idx="80">
                  <c:v>-57</c:v>
                </c:pt>
                <c:pt idx="81">
                  <c:v>-56.5</c:v>
                </c:pt>
                <c:pt idx="82">
                  <c:v>-56</c:v>
                </c:pt>
                <c:pt idx="83">
                  <c:v>-55.5</c:v>
                </c:pt>
                <c:pt idx="84">
                  <c:v>-55</c:v>
                </c:pt>
                <c:pt idx="85">
                  <c:v>-54.5</c:v>
                </c:pt>
                <c:pt idx="86">
                  <c:v>-54</c:v>
                </c:pt>
                <c:pt idx="87">
                  <c:v>-53.5</c:v>
                </c:pt>
                <c:pt idx="88">
                  <c:v>-53</c:v>
                </c:pt>
                <c:pt idx="89">
                  <c:v>-52.5</c:v>
                </c:pt>
                <c:pt idx="90">
                  <c:v>-52</c:v>
                </c:pt>
                <c:pt idx="91">
                  <c:v>-51.5</c:v>
                </c:pt>
                <c:pt idx="92">
                  <c:v>-51</c:v>
                </c:pt>
                <c:pt idx="93">
                  <c:v>-50.5</c:v>
                </c:pt>
                <c:pt idx="94">
                  <c:v>-50</c:v>
                </c:pt>
                <c:pt idx="95">
                  <c:v>-49.5</c:v>
                </c:pt>
                <c:pt idx="96">
                  <c:v>-49</c:v>
                </c:pt>
                <c:pt idx="97">
                  <c:v>-48.5</c:v>
                </c:pt>
                <c:pt idx="98">
                  <c:v>-48</c:v>
                </c:pt>
                <c:pt idx="99">
                  <c:v>-47.5</c:v>
                </c:pt>
                <c:pt idx="100">
                  <c:v>-47</c:v>
                </c:pt>
                <c:pt idx="101">
                  <c:v>-46.5</c:v>
                </c:pt>
                <c:pt idx="102">
                  <c:v>-46</c:v>
                </c:pt>
                <c:pt idx="103">
                  <c:v>-45.5</c:v>
                </c:pt>
                <c:pt idx="104">
                  <c:v>-45</c:v>
                </c:pt>
                <c:pt idx="105">
                  <c:v>-44.5</c:v>
                </c:pt>
                <c:pt idx="106">
                  <c:v>-44</c:v>
                </c:pt>
                <c:pt idx="107">
                  <c:v>-43.5</c:v>
                </c:pt>
                <c:pt idx="108">
                  <c:v>-43</c:v>
                </c:pt>
                <c:pt idx="109">
                  <c:v>-42.5</c:v>
                </c:pt>
                <c:pt idx="110">
                  <c:v>-42</c:v>
                </c:pt>
                <c:pt idx="111">
                  <c:v>-41.5</c:v>
                </c:pt>
                <c:pt idx="112">
                  <c:v>-41</c:v>
                </c:pt>
                <c:pt idx="113">
                  <c:v>-40.5</c:v>
                </c:pt>
                <c:pt idx="114">
                  <c:v>-40</c:v>
                </c:pt>
                <c:pt idx="115">
                  <c:v>-39.5</c:v>
                </c:pt>
                <c:pt idx="116">
                  <c:v>-39</c:v>
                </c:pt>
                <c:pt idx="117">
                  <c:v>-38.5</c:v>
                </c:pt>
                <c:pt idx="118">
                  <c:v>-38</c:v>
                </c:pt>
                <c:pt idx="119">
                  <c:v>-37.5</c:v>
                </c:pt>
                <c:pt idx="120">
                  <c:v>-37</c:v>
                </c:pt>
                <c:pt idx="121">
                  <c:v>-36.5</c:v>
                </c:pt>
                <c:pt idx="122">
                  <c:v>-36</c:v>
                </c:pt>
                <c:pt idx="123">
                  <c:v>-35.5</c:v>
                </c:pt>
                <c:pt idx="124">
                  <c:v>-35</c:v>
                </c:pt>
                <c:pt idx="125">
                  <c:v>-34.5</c:v>
                </c:pt>
                <c:pt idx="126">
                  <c:v>-34</c:v>
                </c:pt>
                <c:pt idx="127">
                  <c:v>-33.5</c:v>
                </c:pt>
                <c:pt idx="128">
                  <c:v>-33</c:v>
                </c:pt>
                <c:pt idx="129">
                  <c:v>-32.5</c:v>
                </c:pt>
                <c:pt idx="130">
                  <c:v>-32</c:v>
                </c:pt>
                <c:pt idx="131">
                  <c:v>-31.5</c:v>
                </c:pt>
                <c:pt idx="132">
                  <c:v>-31</c:v>
                </c:pt>
                <c:pt idx="133">
                  <c:v>-30.5</c:v>
                </c:pt>
                <c:pt idx="134">
                  <c:v>-30</c:v>
                </c:pt>
                <c:pt idx="135">
                  <c:v>-29.5</c:v>
                </c:pt>
                <c:pt idx="136">
                  <c:v>-29</c:v>
                </c:pt>
                <c:pt idx="137">
                  <c:v>-28.5</c:v>
                </c:pt>
                <c:pt idx="138">
                  <c:v>-28</c:v>
                </c:pt>
                <c:pt idx="139">
                  <c:v>-27.5</c:v>
                </c:pt>
                <c:pt idx="140">
                  <c:v>-27</c:v>
                </c:pt>
                <c:pt idx="141">
                  <c:v>-26.5</c:v>
                </c:pt>
                <c:pt idx="142">
                  <c:v>-26</c:v>
                </c:pt>
                <c:pt idx="143">
                  <c:v>-25.5</c:v>
                </c:pt>
                <c:pt idx="144">
                  <c:v>-25</c:v>
                </c:pt>
                <c:pt idx="145">
                  <c:v>-24.5</c:v>
                </c:pt>
                <c:pt idx="146">
                  <c:v>-24</c:v>
                </c:pt>
                <c:pt idx="147">
                  <c:v>-23.5</c:v>
                </c:pt>
                <c:pt idx="148">
                  <c:v>-23</c:v>
                </c:pt>
                <c:pt idx="149">
                  <c:v>-22.5</c:v>
                </c:pt>
                <c:pt idx="150">
                  <c:v>-22</c:v>
                </c:pt>
                <c:pt idx="151">
                  <c:v>-21.5</c:v>
                </c:pt>
                <c:pt idx="152">
                  <c:v>-21</c:v>
                </c:pt>
                <c:pt idx="153">
                  <c:v>-20.5</c:v>
                </c:pt>
                <c:pt idx="154">
                  <c:v>-20</c:v>
                </c:pt>
                <c:pt idx="155">
                  <c:v>-19.5</c:v>
                </c:pt>
                <c:pt idx="156">
                  <c:v>-19</c:v>
                </c:pt>
                <c:pt idx="157">
                  <c:v>-18.5</c:v>
                </c:pt>
                <c:pt idx="158">
                  <c:v>-18</c:v>
                </c:pt>
                <c:pt idx="159">
                  <c:v>-17.5</c:v>
                </c:pt>
                <c:pt idx="160">
                  <c:v>-17</c:v>
                </c:pt>
                <c:pt idx="161">
                  <c:v>-16.5</c:v>
                </c:pt>
                <c:pt idx="162">
                  <c:v>-16</c:v>
                </c:pt>
                <c:pt idx="163">
                  <c:v>-15.5</c:v>
                </c:pt>
                <c:pt idx="164">
                  <c:v>-15</c:v>
                </c:pt>
                <c:pt idx="165">
                  <c:v>-14.5</c:v>
                </c:pt>
                <c:pt idx="166">
                  <c:v>-14</c:v>
                </c:pt>
                <c:pt idx="167">
                  <c:v>-13.5</c:v>
                </c:pt>
                <c:pt idx="168">
                  <c:v>-13</c:v>
                </c:pt>
                <c:pt idx="169">
                  <c:v>-12.5</c:v>
                </c:pt>
                <c:pt idx="170">
                  <c:v>-12</c:v>
                </c:pt>
                <c:pt idx="171">
                  <c:v>-11.5</c:v>
                </c:pt>
                <c:pt idx="172">
                  <c:v>-11</c:v>
                </c:pt>
                <c:pt idx="173">
                  <c:v>-10.5</c:v>
                </c:pt>
                <c:pt idx="174">
                  <c:v>-10</c:v>
                </c:pt>
                <c:pt idx="175">
                  <c:v>-9.5</c:v>
                </c:pt>
                <c:pt idx="176">
                  <c:v>-9</c:v>
                </c:pt>
                <c:pt idx="177">
                  <c:v>-8.5</c:v>
                </c:pt>
                <c:pt idx="178">
                  <c:v>-8</c:v>
                </c:pt>
                <c:pt idx="179">
                  <c:v>-7.5</c:v>
                </c:pt>
                <c:pt idx="180">
                  <c:v>-7</c:v>
                </c:pt>
                <c:pt idx="182">
                  <c:v>-6.5</c:v>
                </c:pt>
                <c:pt idx="183">
                  <c:v>-6</c:v>
                </c:pt>
                <c:pt idx="184">
                  <c:v>-5.5</c:v>
                </c:pt>
                <c:pt idx="185">
                  <c:v>-4.5</c:v>
                </c:pt>
                <c:pt idx="186">
                  <c:v>-4</c:v>
                </c:pt>
                <c:pt idx="187">
                  <c:v>-3.5</c:v>
                </c:pt>
                <c:pt idx="188">
                  <c:v>-3</c:v>
                </c:pt>
                <c:pt idx="189">
                  <c:v>-2.5</c:v>
                </c:pt>
                <c:pt idx="195">
                  <c:v>-2</c:v>
                </c:pt>
                <c:pt idx="196">
                  <c:v>-1.5</c:v>
                </c:pt>
                <c:pt idx="197">
                  <c:v>-1</c:v>
                </c:pt>
                <c:pt idx="198">
                  <c:v>-0.5</c:v>
                </c:pt>
                <c:pt idx="199">
                  <c:v>0</c:v>
                </c:pt>
                <c:pt idx="200">
                  <c:v>0.5</c:v>
                </c:pt>
                <c:pt idx="201">
                  <c:v>1</c:v>
                </c:pt>
                <c:pt idx="202">
                  <c:v>1.5</c:v>
                </c:pt>
                <c:pt idx="203">
                  <c:v>2</c:v>
                </c:pt>
                <c:pt idx="204">
                  <c:v>2.5</c:v>
                </c:pt>
                <c:pt idx="205">
                  <c:v>3</c:v>
                </c:pt>
                <c:pt idx="206">
                  <c:v>3.5</c:v>
                </c:pt>
                <c:pt idx="207">
                  <c:v>4</c:v>
                </c:pt>
                <c:pt idx="208">
                  <c:v>4.5</c:v>
                </c:pt>
                <c:pt idx="209">
                  <c:v>5</c:v>
                </c:pt>
                <c:pt idx="210">
                  <c:v>5.5</c:v>
                </c:pt>
                <c:pt idx="211">
                  <c:v>6</c:v>
                </c:pt>
                <c:pt idx="212">
                  <c:v>6.5</c:v>
                </c:pt>
                <c:pt idx="213">
                  <c:v>7</c:v>
                </c:pt>
                <c:pt idx="214">
                  <c:v>7.5</c:v>
                </c:pt>
                <c:pt idx="215">
                  <c:v>8</c:v>
                </c:pt>
                <c:pt idx="216">
                  <c:v>8.5</c:v>
                </c:pt>
                <c:pt idx="217">
                  <c:v>9</c:v>
                </c:pt>
                <c:pt idx="218">
                  <c:v>9.5</c:v>
                </c:pt>
                <c:pt idx="219">
                  <c:v>10</c:v>
                </c:pt>
                <c:pt idx="220">
                  <c:v>10.5</c:v>
                </c:pt>
                <c:pt idx="221">
                  <c:v>11</c:v>
                </c:pt>
                <c:pt idx="222">
                  <c:v>11.5</c:v>
                </c:pt>
                <c:pt idx="223">
                  <c:v>12</c:v>
                </c:pt>
                <c:pt idx="224">
                  <c:v>12.5</c:v>
                </c:pt>
                <c:pt idx="225">
                  <c:v>13</c:v>
                </c:pt>
                <c:pt idx="226">
                  <c:v>13.5</c:v>
                </c:pt>
                <c:pt idx="227">
                  <c:v>14</c:v>
                </c:pt>
                <c:pt idx="228">
                  <c:v>14.5</c:v>
                </c:pt>
                <c:pt idx="229">
                  <c:v>15</c:v>
                </c:pt>
                <c:pt idx="230">
                  <c:v>15.5</c:v>
                </c:pt>
                <c:pt idx="231">
                  <c:v>16</c:v>
                </c:pt>
                <c:pt idx="232">
                  <c:v>16.5</c:v>
                </c:pt>
                <c:pt idx="233">
                  <c:v>17</c:v>
                </c:pt>
                <c:pt idx="234">
                  <c:v>17.5</c:v>
                </c:pt>
                <c:pt idx="235">
                  <c:v>18</c:v>
                </c:pt>
                <c:pt idx="236">
                  <c:v>18.5</c:v>
                </c:pt>
                <c:pt idx="237">
                  <c:v>19</c:v>
                </c:pt>
                <c:pt idx="238">
                  <c:v>19.5</c:v>
                </c:pt>
                <c:pt idx="239">
                  <c:v>20</c:v>
                </c:pt>
                <c:pt idx="240">
                  <c:v>20.5</c:v>
                </c:pt>
                <c:pt idx="241">
                  <c:v>21</c:v>
                </c:pt>
                <c:pt idx="242">
                  <c:v>21.5</c:v>
                </c:pt>
                <c:pt idx="243">
                  <c:v>22</c:v>
                </c:pt>
                <c:pt idx="244">
                  <c:v>22.5</c:v>
                </c:pt>
                <c:pt idx="245">
                  <c:v>23</c:v>
                </c:pt>
                <c:pt idx="246">
                  <c:v>23.5</c:v>
                </c:pt>
                <c:pt idx="247">
                  <c:v>24</c:v>
                </c:pt>
                <c:pt idx="248">
                  <c:v>24.5</c:v>
                </c:pt>
                <c:pt idx="249">
                  <c:v>25</c:v>
                </c:pt>
                <c:pt idx="250">
                  <c:v>25.5</c:v>
                </c:pt>
                <c:pt idx="251">
                  <c:v>26</c:v>
                </c:pt>
                <c:pt idx="252">
                  <c:v>26.5</c:v>
                </c:pt>
                <c:pt idx="253">
                  <c:v>27</c:v>
                </c:pt>
                <c:pt idx="254">
                  <c:v>27.5</c:v>
                </c:pt>
                <c:pt idx="255">
                  <c:v>28</c:v>
                </c:pt>
                <c:pt idx="256">
                  <c:v>28.5</c:v>
                </c:pt>
                <c:pt idx="257">
                  <c:v>29</c:v>
                </c:pt>
                <c:pt idx="258">
                  <c:v>29.5</c:v>
                </c:pt>
                <c:pt idx="259">
                  <c:v>30</c:v>
                </c:pt>
                <c:pt idx="260">
                  <c:v>30.5</c:v>
                </c:pt>
                <c:pt idx="261">
                  <c:v>31</c:v>
                </c:pt>
                <c:pt idx="262">
                  <c:v>31.5</c:v>
                </c:pt>
                <c:pt idx="263">
                  <c:v>32</c:v>
                </c:pt>
                <c:pt idx="264">
                  <c:v>32.5</c:v>
                </c:pt>
                <c:pt idx="265">
                  <c:v>33</c:v>
                </c:pt>
                <c:pt idx="266">
                  <c:v>33.5</c:v>
                </c:pt>
                <c:pt idx="267">
                  <c:v>34</c:v>
                </c:pt>
                <c:pt idx="268">
                  <c:v>34.5</c:v>
                </c:pt>
                <c:pt idx="269">
                  <c:v>35</c:v>
                </c:pt>
                <c:pt idx="270">
                  <c:v>35.5</c:v>
                </c:pt>
                <c:pt idx="271">
                  <c:v>36</c:v>
                </c:pt>
                <c:pt idx="272">
                  <c:v>36.5</c:v>
                </c:pt>
                <c:pt idx="273">
                  <c:v>37</c:v>
                </c:pt>
                <c:pt idx="274">
                  <c:v>37.5</c:v>
                </c:pt>
                <c:pt idx="275">
                  <c:v>38</c:v>
                </c:pt>
                <c:pt idx="276">
                  <c:v>38.5</c:v>
                </c:pt>
                <c:pt idx="277">
                  <c:v>39</c:v>
                </c:pt>
                <c:pt idx="278">
                  <c:v>39.5</c:v>
                </c:pt>
                <c:pt idx="279">
                  <c:v>40</c:v>
                </c:pt>
                <c:pt idx="280">
                  <c:v>40.5</c:v>
                </c:pt>
                <c:pt idx="281">
                  <c:v>41</c:v>
                </c:pt>
                <c:pt idx="282">
                  <c:v>41.5</c:v>
                </c:pt>
                <c:pt idx="283">
                  <c:v>42</c:v>
                </c:pt>
                <c:pt idx="284">
                  <c:v>42.5</c:v>
                </c:pt>
                <c:pt idx="285">
                  <c:v>43</c:v>
                </c:pt>
                <c:pt idx="286">
                  <c:v>43.5</c:v>
                </c:pt>
                <c:pt idx="287">
                  <c:v>44</c:v>
                </c:pt>
                <c:pt idx="288">
                  <c:v>44.5</c:v>
                </c:pt>
                <c:pt idx="289">
                  <c:v>45</c:v>
                </c:pt>
                <c:pt idx="290">
                  <c:v>45.5</c:v>
                </c:pt>
                <c:pt idx="291">
                  <c:v>46</c:v>
                </c:pt>
                <c:pt idx="292">
                  <c:v>46.5</c:v>
                </c:pt>
                <c:pt idx="293">
                  <c:v>47</c:v>
                </c:pt>
                <c:pt idx="294">
                  <c:v>47.5</c:v>
                </c:pt>
                <c:pt idx="295">
                  <c:v>48</c:v>
                </c:pt>
                <c:pt idx="296">
                  <c:v>48.5</c:v>
                </c:pt>
                <c:pt idx="297">
                  <c:v>49</c:v>
                </c:pt>
                <c:pt idx="298">
                  <c:v>49.5</c:v>
                </c:pt>
                <c:pt idx="299">
                  <c:v>50</c:v>
                </c:pt>
                <c:pt idx="300">
                  <c:v>50.5</c:v>
                </c:pt>
                <c:pt idx="301">
                  <c:v>51</c:v>
                </c:pt>
                <c:pt idx="302">
                  <c:v>51.5</c:v>
                </c:pt>
                <c:pt idx="303">
                  <c:v>52</c:v>
                </c:pt>
                <c:pt idx="304">
                  <c:v>52.5</c:v>
                </c:pt>
                <c:pt idx="305">
                  <c:v>53</c:v>
                </c:pt>
                <c:pt idx="306">
                  <c:v>53.5</c:v>
                </c:pt>
                <c:pt idx="307">
                  <c:v>54</c:v>
                </c:pt>
                <c:pt idx="308">
                  <c:v>54.5</c:v>
                </c:pt>
                <c:pt idx="309">
                  <c:v>55</c:v>
                </c:pt>
                <c:pt idx="310">
                  <c:v>55.5</c:v>
                </c:pt>
                <c:pt idx="311">
                  <c:v>56</c:v>
                </c:pt>
                <c:pt idx="312">
                  <c:v>56.5</c:v>
                </c:pt>
                <c:pt idx="313">
                  <c:v>57</c:v>
                </c:pt>
                <c:pt idx="314">
                  <c:v>57.5</c:v>
                </c:pt>
                <c:pt idx="315">
                  <c:v>58</c:v>
                </c:pt>
                <c:pt idx="316">
                  <c:v>58.5</c:v>
                </c:pt>
                <c:pt idx="317">
                  <c:v>59</c:v>
                </c:pt>
                <c:pt idx="318">
                  <c:v>59.5</c:v>
                </c:pt>
                <c:pt idx="319">
                  <c:v>60</c:v>
                </c:pt>
                <c:pt idx="320">
                  <c:v>60.5</c:v>
                </c:pt>
                <c:pt idx="321">
                  <c:v>61</c:v>
                </c:pt>
                <c:pt idx="322">
                  <c:v>61.5</c:v>
                </c:pt>
                <c:pt idx="323">
                  <c:v>62</c:v>
                </c:pt>
                <c:pt idx="324">
                  <c:v>62.5</c:v>
                </c:pt>
                <c:pt idx="325">
                  <c:v>63</c:v>
                </c:pt>
                <c:pt idx="326">
                  <c:v>63.5</c:v>
                </c:pt>
                <c:pt idx="327">
                  <c:v>64</c:v>
                </c:pt>
                <c:pt idx="328">
                  <c:v>64.5</c:v>
                </c:pt>
                <c:pt idx="329">
                  <c:v>65</c:v>
                </c:pt>
                <c:pt idx="330">
                  <c:v>65.5</c:v>
                </c:pt>
                <c:pt idx="331">
                  <c:v>66</c:v>
                </c:pt>
                <c:pt idx="332">
                  <c:v>66.5</c:v>
                </c:pt>
                <c:pt idx="333">
                  <c:v>67</c:v>
                </c:pt>
                <c:pt idx="334">
                  <c:v>67.5</c:v>
                </c:pt>
                <c:pt idx="335">
                  <c:v>68</c:v>
                </c:pt>
                <c:pt idx="336">
                  <c:v>68.5</c:v>
                </c:pt>
                <c:pt idx="337">
                  <c:v>69</c:v>
                </c:pt>
                <c:pt idx="338">
                  <c:v>69.5</c:v>
                </c:pt>
                <c:pt idx="339">
                  <c:v>70</c:v>
                </c:pt>
                <c:pt idx="340">
                  <c:v>70.5</c:v>
                </c:pt>
                <c:pt idx="341">
                  <c:v>71</c:v>
                </c:pt>
                <c:pt idx="342">
                  <c:v>71.5</c:v>
                </c:pt>
                <c:pt idx="343">
                  <c:v>72</c:v>
                </c:pt>
                <c:pt idx="344">
                  <c:v>72.5</c:v>
                </c:pt>
                <c:pt idx="345">
                  <c:v>73</c:v>
                </c:pt>
                <c:pt idx="346">
                  <c:v>73.5</c:v>
                </c:pt>
                <c:pt idx="347">
                  <c:v>74</c:v>
                </c:pt>
                <c:pt idx="348">
                  <c:v>74.5</c:v>
                </c:pt>
                <c:pt idx="349">
                  <c:v>75</c:v>
                </c:pt>
                <c:pt idx="350">
                  <c:v>75.5</c:v>
                </c:pt>
                <c:pt idx="351">
                  <c:v>76</c:v>
                </c:pt>
                <c:pt idx="352">
                  <c:v>76.5</c:v>
                </c:pt>
                <c:pt idx="353">
                  <c:v>77</c:v>
                </c:pt>
                <c:pt idx="354">
                  <c:v>77.5</c:v>
                </c:pt>
                <c:pt idx="355">
                  <c:v>78</c:v>
                </c:pt>
                <c:pt idx="356">
                  <c:v>78.5</c:v>
                </c:pt>
                <c:pt idx="357">
                  <c:v>79</c:v>
                </c:pt>
                <c:pt idx="358">
                  <c:v>79.5</c:v>
                </c:pt>
                <c:pt idx="359">
                  <c:v>80</c:v>
                </c:pt>
                <c:pt idx="360">
                  <c:v>80.5</c:v>
                </c:pt>
                <c:pt idx="361">
                  <c:v>81</c:v>
                </c:pt>
                <c:pt idx="362">
                  <c:v>81.5</c:v>
                </c:pt>
                <c:pt idx="363">
                  <c:v>82</c:v>
                </c:pt>
                <c:pt idx="364">
                  <c:v>82.5</c:v>
                </c:pt>
              </c:numCache>
            </c:numRef>
          </c:xVal>
          <c:yVal>
            <c:numRef>
              <c:f>'Stitched April 2023'!$I$3:$I$366</c:f>
              <c:numCache>
                <c:formatCode>General</c:formatCode>
                <c:ptCount val="364"/>
                <c:pt idx="0">
                  <c:v>2.9702970297029703E-10</c:v>
                </c:pt>
                <c:pt idx="1">
                  <c:v>2.9702970297029703E-10</c:v>
                </c:pt>
                <c:pt idx="2">
                  <c:v>3.9603960396039605E-10</c:v>
                </c:pt>
                <c:pt idx="3">
                  <c:v>2.9702970297029703E-10</c:v>
                </c:pt>
                <c:pt idx="4">
                  <c:v>2.9702970297029703E-10</c:v>
                </c:pt>
                <c:pt idx="5">
                  <c:v>2.9702970297029703E-10</c:v>
                </c:pt>
                <c:pt idx="6">
                  <c:v>2.9702970297029703E-10</c:v>
                </c:pt>
                <c:pt idx="7">
                  <c:v>2.9702970297029703E-10</c:v>
                </c:pt>
                <c:pt idx="8">
                  <c:v>2.9702970297029703E-10</c:v>
                </c:pt>
                <c:pt idx="9">
                  <c:v>3.9603960396039605E-10</c:v>
                </c:pt>
                <c:pt idx="10">
                  <c:v>2.9702970297029703E-10</c:v>
                </c:pt>
                <c:pt idx="11">
                  <c:v>3.9603960396039605E-10</c:v>
                </c:pt>
                <c:pt idx="12">
                  <c:v>2.9702970297029703E-10</c:v>
                </c:pt>
                <c:pt idx="13">
                  <c:v>2.9702970297029703E-10</c:v>
                </c:pt>
                <c:pt idx="14">
                  <c:v>2.9702970297029703E-10</c:v>
                </c:pt>
                <c:pt idx="15">
                  <c:v>3.9603960396039605E-10</c:v>
                </c:pt>
                <c:pt idx="16">
                  <c:v>2.9702970297029703E-10</c:v>
                </c:pt>
                <c:pt idx="17">
                  <c:v>2.9702970297029703E-10</c:v>
                </c:pt>
                <c:pt idx="18">
                  <c:v>2.9702970297029703E-10</c:v>
                </c:pt>
                <c:pt idx="19">
                  <c:v>2.9702970297029703E-10</c:v>
                </c:pt>
                <c:pt idx="20">
                  <c:v>2.9702970297029703E-10</c:v>
                </c:pt>
                <c:pt idx="21">
                  <c:v>3.9603960396039605E-10</c:v>
                </c:pt>
                <c:pt idx="22">
                  <c:v>3.9603960396039605E-10</c:v>
                </c:pt>
                <c:pt idx="23">
                  <c:v>2.9702970297029703E-10</c:v>
                </c:pt>
                <c:pt idx="24">
                  <c:v>2.9702970297029703E-10</c:v>
                </c:pt>
                <c:pt idx="25">
                  <c:v>3.9603960396039605E-10</c:v>
                </c:pt>
                <c:pt idx="26">
                  <c:v>3.9603960396039605E-10</c:v>
                </c:pt>
                <c:pt idx="27">
                  <c:v>2.9702970297029703E-10</c:v>
                </c:pt>
                <c:pt idx="28">
                  <c:v>2.9702970297029703E-10</c:v>
                </c:pt>
                <c:pt idx="29">
                  <c:v>3.9603960396039605E-10</c:v>
                </c:pt>
                <c:pt idx="30">
                  <c:v>3.9603960396039605E-10</c:v>
                </c:pt>
                <c:pt idx="31">
                  <c:v>3.9603960396039605E-10</c:v>
                </c:pt>
                <c:pt idx="32">
                  <c:v>2.9702970297029703E-10</c:v>
                </c:pt>
                <c:pt idx="33">
                  <c:v>3.9603960396039605E-10</c:v>
                </c:pt>
                <c:pt idx="34">
                  <c:v>3.9603960396039605E-10</c:v>
                </c:pt>
                <c:pt idx="35">
                  <c:v>4.9504950495049503E-10</c:v>
                </c:pt>
                <c:pt idx="36">
                  <c:v>3.9603960396039605E-10</c:v>
                </c:pt>
                <c:pt idx="37">
                  <c:v>3.9603960396039605E-10</c:v>
                </c:pt>
                <c:pt idx="38">
                  <c:v>4.9504950495049503E-10</c:v>
                </c:pt>
                <c:pt idx="39">
                  <c:v>3.9603960396039605E-10</c:v>
                </c:pt>
                <c:pt idx="40">
                  <c:v>3.9603960396039605E-10</c:v>
                </c:pt>
                <c:pt idx="41">
                  <c:v>4.9504950495049503E-10</c:v>
                </c:pt>
                <c:pt idx="42">
                  <c:v>4.9504950495049503E-10</c:v>
                </c:pt>
                <c:pt idx="43">
                  <c:v>3.9603960396039605E-10</c:v>
                </c:pt>
                <c:pt idx="44">
                  <c:v>3.9603960396039605E-10</c:v>
                </c:pt>
                <c:pt idx="45">
                  <c:v>4.9504950495049503E-10</c:v>
                </c:pt>
                <c:pt idx="46">
                  <c:v>4.9504950495049503E-10</c:v>
                </c:pt>
                <c:pt idx="47">
                  <c:v>5.9405940594059405E-10</c:v>
                </c:pt>
                <c:pt idx="48">
                  <c:v>4.9504950495049503E-10</c:v>
                </c:pt>
                <c:pt idx="49">
                  <c:v>4.9504950495049503E-10</c:v>
                </c:pt>
                <c:pt idx="50">
                  <c:v>6.9306930693069308E-10</c:v>
                </c:pt>
                <c:pt idx="51">
                  <c:v>5.9405940594059405E-10</c:v>
                </c:pt>
                <c:pt idx="52">
                  <c:v>4.9504950495049503E-10</c:v>
                </c:pt>
                <c:pt idx="53">
                  <c:v>6.9306930693069308E-10</c:v>
                </c:pt>
                <c:pt idx="54">
                  <c:v>6.9306930693069308E-10</c:v>
                </c:pt>
                <c:pt idx="55">
                  <c:v>5.9405940594059405E-10</c:v>
                </c:pt>
                <c:pt idx="56">
                  <c:v>4.9504950495049503E-10</c:v>
                </c:pt>
                <c:pt idx="57">
                  <c:v>4.9504950495049503E-10</c:v>
                </c:pt>
                <c:pt idx="58">
                  <c:v>5.9405940594059405E-10</c:v>
                </c:pt>
                <c:pt idx="59">
                  <c:v>4.9504950495049503E-10</c:v>
                </c:pt>
                <c:pt idx="60">
                  <c:v>3.9603960396039605E-10</c:v>
                </c:pt>
                <c:pt idx="61">
                  <c:v>4.9504950495049503E-10</c:v>
                </c:pt>
                <c:pt idx="62">
                  <c:v>4.9504950495049503E-10</c:v>
                </c:pt>
                <c:pt idx="63">
                  <c:v>4.9504950495049503E-10</c:v>
                </c:pt>
                <c:pt idx="64">
                  <c:v>3.9603960396039605E-10</c:v>
                </c:pt>
                <c:pt idx="65">
                  <c:v>4.9504950495049503E-10</c:v>
                </c:pt>
                <c:pt idx="66">
                  <c:v>4.9504950495049503E-10</c:v>
                </c:pt>
                <c:pt idx="67">
                  <c:v>4.9504950495049503E-10</c:v>
                </c:pt>
                <c:pt idx="68">
                  <c:v>4.9504950495049503E-10</c:v>
                </c:pt>
                <c:pt idx="69">
                  <c:v>5.9405940594059405E-10</c:v>
                </c:pt>
                <c:pt idx="70">
                  <c:v>5.9405940594059405E-10</c:v>
                </c:pt>
                <c:pt idx="71">
                  <c:v>5.9405940594059405E-10</c:v>
                </c:pt>
                <c:pt idx="72">
                  <c:v>4.9504950495049503E-10</c:v>
                </c:pt>
                <c:pt idx="73">
                  <c:v>5.9405940594059405E-10</c:v>
                </c:pt>
                <c:pt idx="74">
                  <c:v>5.9405940594059405E-10</c:v>
                </c:pt>
                <c:pt idx="75">
                  <c:v>6.9306930693069308E-10</c:v>
                </c:pt>
                <c:pt idx="76">
                  <c:v>5.9405940594059405E-10</c:v>
                </c:pt>
                <c:pt idx="77">
                  <c:v>6.9306930693069308E-10</c:v>
                </c:pt>
                <c:pt idx="78">
                  <c:v>6.9306930693069308E-10</c:v>
                </c:pt>
                <c:pt idx="79">
                  <c:v>7.9207920792079211E-10</c:v>
                </c:pt>
                <c:pt idx="80">
                  <c:v>7.9207920792079211E-10</c:v>
                </c:pt>
                <c:pt idx="81">
                  <c:v>8.9108910891089103E-10</c:v>
                </c:pt>
                <c:pt idx="82">
                  <c:v>8.9108910891089103E-10</c:v>
                </c:pt>
                <c:pt idx="83">
                  <c:v>8.9108910891089103E-10</c:v>
                </c:pt>
                <c:pt idx="84">
                  <c:v>8.9108910891089103E-10</c:v>
                </c:pt>
                <c:pt idx="85">
                  <c:v>9.9009900990099006E-10</c:v>
                </c:pt>
                <c:pt idx="86">
                  <c:v>1.0891089108910891E-9</c:v>
                </c:pt>
                <c:pt idx="87">
                  <c:v>1.0891089108910891E-9</c:v>
                </c:pt>
                <c:pt idx="88">
                  <c:v>9.9009900990099006E-10</c:v>
                </c:pt>
                <c:pt idx="89">
                  <c:v>1.0891089108910891E-9</c:v>
                </c:pt>
                <c:pt idx="90">
                  <c:v>1.1881188118811881E-9</c:v>
                </c:pt>
                <c:pt idx="91">
                  <c:v>1.2871287128712871E-9</c:v>
                </c:pt>
                <c:pt idx="92">
                  <c:v>1.1881188118811881E-9</c:v>
                </c:pt>
                <c:pt idx="93">
                  <c:v>1.2871287128712871E-9</c:v>
                </c:pt>
                <c:pt idx="94">
                  <c:v>1.3861386138613862E-9</c:v>
                </c:pt>
                <c:pt idx="95">
                  <c:v>1.4851485148514852E-9</c:v>
                </c:pt>
                <c:pt idx="96">
                  <c:v>1.3861386138613862E-9</c:v>
                </c:pt>
                <c:pt idx="97">
                  <c:v>1.4851485148514852E-9</c:v>
                </c:pt>
                <c:pt idx="98">
                  <c:v>1.4851485148514852E-9</c:v>
                </c:pt>
                <c:pt idx="99">
                  <c:v>1.5841584158415842E-9</c:v>
                </c:pt>
                <c:pt idx="100">
                  <c:v>1.5841584158415842E-9</c:v>
                </c:pt>
                <c:pt idx="101">
                  <c:v>1.7821782178217821E-9</c:v>
                </c:pt>
                <c:pt idx="102">
                  <c:v>1.7821782178217821E-9</c:v>
                </c:pt>
                <c:pt idx="103">
                  <c:v>1.7821782178217821E-9</c:v>
                </c:pt>
                <c:pt idx="104">
                  <c:v>1.8811881188118813E-9</c:v>
                </c:pt>
                <c:pt idx="105">
                  <c:v>2.4752475247524755E-9</c:v>
                </c:pt>
                <c:pt idx="106">
                  <c:v>3.9603960396039602E-9</c:v>
                </c:pt>
                <c:pt idx="107">
                  <c:v>5.7425742574257431E-9</c:v>
                </c:pt>
                <c:pt idx="108">
                  <c:v>6.3366336633663369E-9</c:v>
                </c:pt>
                <c:pt idx="109">
                  <c:v>5.5445544554455446E-9</c:v>
                </c:pt>
                <c:pt idx="110">
                  <c:v>3.9603960396039602E-9</c:v>
                </c:pt>
                <c:pt idx="111">
                  <c:v>2.4752475247524755E-9</c:v>
                </c:pt>
                <c:pt idx="112">
                  <c:v>1.6831683168316832E-9</c:v>
                </c:pt>
                <c:pt idx="113">
                  <c:v>1.3861386138613862E-9</c:v>
                </c:pt>
                <c:pt idx="114">
                  <c:v>1.4851485148514852E-9</c:v>
                </c:pt>
                <c:pt idx="115">
                  <c:v>1.5841584158415842E-9</c:v>
                </c:pt>
                <c:pt idx="116">
                  <c:v>1.3861386138613862E-9</c:v>
                </c:pt>
                <c:pt idx="117">
                  <c:v>1.2871287128712871E-9</c:v>
                </c:pt>
                <c:pt idx="118">
                  <c:v>1.2871287128712871E-9</c:v>
                </c:pt>
                <c:pt idx="119">
                  <c:v>1.2871287128712871E-9</c:v>
                </c:pt>
                <c:pt idx="120">
                  <c:v>1.1881188118811881E-9</c:v>
                </c:pt>
                <c:pt idx="121">
                  <c:v>1.1881188118811881E-9</c:v>
                </c:pt>
                <c:pt idx="122">
                  <c:v>1.1881188118811881E-9</c:v>
                </c:pt>
                <c:pt idx="123">
                  <c:v>1.2871287128712871E-9</c:v>
                </c:pt>
                <c:pt idx="124">
                  <c:v>1.2871287128712871E-9</c:v>
                </c:pt>
                <c:pt idx="125">
                  <c:v>1.3861386138613862E-9</c:v>
                </c:pt>
                <c:pt idx="126">
                  <c:v>1.4851485148514852E-9</c:v>
                </c:pt>
                <c:pt idx="127">
                  <c:v>1.4851485148514852E-9</c:v>
                </c:pt>
                <c:pt idx="128">
                  <c:v>1.4851485148514852E-9</c:v>
                </c:pt>
                <c:pt idx="129">
                  <c:v>1.5841584158415842E-9</c:v>
                </c:pt>
                <c:pt idx="130">
                  <c:v>1.6831683168316832E-9</c:v>
                </c:pt>
                <c:pt idx="131">
                  <c:v>1.7821782178217821E-9</c:v>
                </c:pt>
                <c:pt idx="132">
                  <c:v>1.7821782178217821E-9</c:v>
                </c:pt>
                <c:pt idx="133">
                  <c:v>1.8811881188118813E-9</c:v>
                </c:pt>
                <c:pt idx="134">
                  <c:v>1.9801980198019801E-9</c:v>
                </c:pt>
                <c:pt idx="135">
                  <c:v>1.9801980198019801E-9</c:v>
                </c:pt>
                <c:pt idx="136">
                  <c:v>1.9801980198019801E-9</c:v>
                </c:pt>
                <c:pt idx="137">
                  <c:v>1.9801980198019801E-9</c:v>
                </c:pt>
                <c:pt idx="138">
                  <c:v>1.9801980198019801E-9</c:v>
                </c:pt>
                <c:pt idx="139">
                  <c:v>1.9801980198019801E-9</c:v>
                </c:pt>
                <c:pt idx="140">
                  <c:v>1.7821782178217821E-9</c:v>
                </c:pt>
                <c:pt idx="141">
                  <c:v>1.7821782178217821E-9</c:v>
                </c:pt>
                <c:pt idx="142">
                  <c:v>1.8811881188118813E-9</c:v>
                </c:pt>
                <c:pt idx="143">
                  <c:v>2.0792079207920793E-9</c:v>
                </c:pt>
                <c:pt idx="144">
                  <c:v>2.1782178217821782E-9</c:v>
                </c:pt>
                <c:pt idx="145">
                  <c:v>2.277227722772277E-9</c:v>
                </c:pt>
                <c:pt idx="146">
                  <c:v>2.1782178217821782E-9</c:v>
                </c:pt>
                <c:pt idx="147">
                  <c:v>1.8811881188118813E-9</c:v>
                </c:pt>
                <c:pt idx="148">
                  <c:v>1.7821782178217821E-9</c:v>
                </c:pt>
                <c:pt idx="149">
                  <c:v>1.8811881188118813E-9</c:v>
                </c:pt>
                <c:pt idx="150">
                  <c:v>2.5742574257425743E-9</c:v>
                </c:pt>
                <c:pt idx="151">
                  <c:v>3.7623762376237626E-9</c:v>
                </c:pt>
                <c:pt idx="152">
                  <c:v>4.6534653465346532E-9</c:v>
                </c:pt>
                <c:pt idx="153">
                  <c:v>4.6534653465346532E-9</c:v>
                </c:pt>
                <c:pt idx="154">
                  <c:v>3.861386138613861E-9</c:v>
                </c:pt>
                <c:pt idx="155">
                  <c:v>2.5742574257425743E-9</c:v>
                </c:pt>
                <c:pt idx="156">
                  <c:v>1.7821782178217821E-9</c:v>
                </c:pt>
                <c:pt idx="157">
                  <c:v>1.3861386138613862E-9</c:v>
                </c:pt>
                <c:pt idx="158">
                  <c:v>1.3861386138613862E-9</c:v>
                </c:pt>
                <c:pt idx="159">
                  <c:v>1.2871287128712871E-9</c:v>
                </c:pt>
                <c:pt idx="160">
                  <c:v>1.2871287128712871E-9</c:v>
                </c:pt>
                <c:pt idx="161">
                  <c:v>1.2871287128712871E-9</c:v>
                </c:pt>
                <c:pt idx="162">
                  <c:v>1.2871287128712871E-9</c:v>
                </c:pt>
                <c:pt idx="163">
                  <c:v>1.1881188118811881E-9</c:v>
                </c:pt>
                <c:pt idx="164">
                  <c:v>1.0891089108910891E-9</c:v>
                </c:pt>
                <c:pt idx="165">
                  <c:v>9.9009900990099006E-10</c:v>
                </c:pt>
                <c:pt idx="166">
                  <c:v>1.0891089108910891E-9</c:v>
                </c:pt>
                <c:pt idx="167">
                  <c:v>1.0891089108910891E-9</c:v>
                </c:pt>
                <c:pt idx="168">
                  <c:v>1.0891089108910891E-9</c:v>
                </c:pt>
                <c:pt idx="169">
                  <c:v>9.9009900990099006E-10</c:v>
                </c:pt>
                <c:pt idx="170">
                  <c:v>1.0891089108910891E-9</c:v>
                </c:pt>
                <c:pt idx="171">
                  <c:v>1.0891089108910891E-9</c:v>
                </c:pt>
                <c:pt idx="172">
                  <c:v>1.1881188118811881E-9</c:v>
                </c:pt>
                <c:pt idx="173">
                  <c:v>1.1881188118811881E-9</c:v>
                </c:pt>
                <c:pt idx="174">
                  <c:v>1.2871287128712871E-9</c:v>
                </c:pt>
                <c:pt idx="175">
                  <c:v>1.0891089108910891E-9</c:v>
                </c:pt>
                <c:pt idx="176">
                  <c:v>1.1881188118811881E-9</c:v>
                </c:pt>
                <c:pt idx="177">
                  <c:v>1.1881188118811881E-9</c:v>
                </c:pt>
                <c:pt idx="178">
                  <c:v>1.3861386138613862E-9</c:v>
                </c:pt>
                <c:pt idx="179">
                  <c:v>1.1881188118811881E-9</c:v>
                </c:pt>
                <c:pt idx="180">
                  <c:v>1.4851485148514852E-9</c:v>
                </c:pt>
                <c:pt idx="181">
                  <c:v>1.5841584158415842E-9</c:v>
                </c:pt>
                <c:pt idx="182">
                  <c:v>1.8811881188118813E-9</c:v>
                </c:pt>
                <c:pt idx="183">
                  <c:v>1.4851485148514852E-9</c:v>
                </c:pt>
                <c:pt idx="184">
                  <c:v>2.1782178217821782E-9</c:v>
                </c:pt>
                <c:pt idx="185">
                  <c:v>2.9702970297029704E-9</c:v>
                </c:pt>
                <c:pt idx="186">
                  <c:v>1.0495049504950496E-8</c:v>
                </c:pt>
                <c:pt idx="187">
                  <c:v>1.9603960396039603E-8</c:v>
                </c:pt>
                <c:pt idx="188">
                  <c:v>2E-8</c:v>
                </c:pt>
                <c:pt idx="189">
                  <c:v>2.0297029702970297E-8</c:v>
                </c:pt>
                <c:pt idx="195">
                  <c:v>9.9009900990099015E-2</c:v>
                </c:pt>
                <c:pt idx="196">
                  <c:v>0.27722772277227725</c:v>
                </c:pt>
                <c:pt idx="197">
                  <c:v>0.61386138613861385</c:v>
                </c:pt>
                <c:pt idx="198">
                  <c:v>0.95049504950495045</c:v>
                </c:pt>
                <c:pt idx="199">
                  <c:v>1</c:v>
                </c:pt>
                <c:pt idx="200">
                  <c:v>0.80198019801980203</c:v>
                </c:pt>
                <c:pt idx="201">
                  <c:v>0.52475247524752477</c:v>
                </c:pt>
                <c:pt idx="202">
                  <c:v>0.34653465346534651</c:v>
                </c:pt>
                <c:pt idx="203">
                  <c:v>0.23762376237623761</c:v>
                </c:pt>
                <c:pt idx="204">
                  <c:v>0.18811881188118812</c:v>
                </c:pt>
                <c:pt idx="205">
                  <c:v>0.14851485148514851</c:v>
                </c:pt>
                <c:pt idx="206">
                  <c:v>0.14851485148514851</c:v>
                </c:pt>
                <c:pt idx="207">
                  <c:v>0.11881188118811881</c:v>
                </c:pt>
                <c:pt idx="208">
                  <c:v>8.9108910891089105E-2</c:v>
                </c:pt>
                <c:pt idx="209">
                  <c:v>7.9207920792079209E-2</c:v>
                </c:pt>
                <c:pt idx="210">
                  <c:v>8.9108910891089105E-2</c:v>
                </c:pt>
                <c:pt idx="211">
                  <c:v>7.9207920792079209E-2</c:v>
                </c:pt>
                <c:pt idx="212">
                  <c:v>6.9306930693069313E-2</c:v>
                </c:pt>
                <c:pt idx="213">
                  <c:v>6.9306930693069313E-2</c:v>
                </c:pt>
                <c:pt idx="214">
                  <c:v>6.9306930693069313E-2</c:v>
                </c:pt>
                <c:pt idx="215">
                  <c:v>6.9306930693069313E-2</c:v>
                </c:pt>
                <c:pt idx="216">
                  <c:v>4.9504950495049507E-2</c:v>
                </c:pt>
                <c:pt idx="217">
                  <c:v>6.9306930693069313E-2</c:v>
                </c:pt>
                <c:pt idx="218">
                  <c:v>6.9306930693069313E-2</c:v>
                </c:pt>
                <c:pt idx="219">
                  <c:v>6.9306930693069313E-2</c:v>
                </c:pt>
                <c:pt idx="220">
                  <c:v>5.9405940594059403E-2</c:v>
                </c:pt>
                <c:pt idx="221">
                  <c:v>5.9405940594059403E-2</c:v>
                </c:pt>
                <c:pt idx="222">
                  <c:v>5.9405940594059403E-2</c:v>
                </c:pt>
                <c:pt idx="223">
                  <c:v>5.9405940594059403E-2</c:v>
                </c:pt>
                <c:pt idx="224">
                  <c:v>4.9504950495049507E-2</c:v>
                </c:pt>
                <c:pt idx="225">
                  <c:v>4.9504950495049507E-2</c:v>
                </c:pt>
                <c:pt idx="226">
                  <c:v>5.9405940594059403E-2</c:v>
                </c:pt>
                <c:pt idx="227">
                  <c:v>4.9504950495049507E-2</c:v>
                </c:pt>
                <c:pt idx="228">
                  <c:v>3.9603960396039604E-2</c:v>
                </c:pt>
                <c:pt idx="229">
                  <c:v>4.9504950495049507E-2</c:v>
                </c:pt>
                <c:pt idx="230">
                  <c:v>4.9504950495049507E-2</c:v>
                </c:pt>
                <c:pt idx="231">
                  <c:v>4.9504950495049507E-2</c:v>
                </c:pt>
                <c:pt idx="232">
                  <c:v>4.9504950495049507E-2</c:v>
                </c:pt>
                <c:pt idx="233">
                  <c:v>3.9603960396039604E-2</c:v>
                </c:pt>
                <c:pt idx="234">
                  <c:v>5.9405940594059403E-2</c:v>
                </c:pt>
                <c:pt idx="235">
                  <c:v>4.9504950495049507E-2</c:v>
                </c:pt>
                <c:pt idx="236">
                  <c:v>3.9603960396039604E-2</c:v>
                </c:pt>
                <c:pt idx="237">
                  <c:v>4.9504950495049507E-2</c:v>
                </c:pt>
                <c:pt idx="238">
                  <c:v>4.9504950495049507E-2</c:v>
                </c:pt>
                <c:pt idx="239">
                  <c:v>4.9504950495049507E-2</c:v>
                </c:pt>
                <c:pt idx="240">
                  <c:v>3.9603960396039604E-2</c:v>
                </c:pt>
                <c:pt idx="241">
                  <c:v>4.9504950495049507E-2</c:v>
                </c:pt>
                <c:pt idx="242">
                  <c:v>4.9504950495049507E-2</c:v>
                </c:pt>
                <c:pt idx="243">
                  <c:v>3.9603960396039604E-2</c:v>
                </c:pt>
                <c:pt idx="244">
                  <c:v>2.9702970297029702E-2</c:v>
                </c:pt>
                <c:pt idx="245">
                  <c:v>4.9504950495049507E-2</c:v>
                </c:pt>
                <c:pt idx="246">
                  <c:v>4.9504950495049507E-2</c:v>
                </c:pt>
                <c:pt idx="247">
                  <c:v>4.9504950495049507E-2</c:v>
                </c:pt>
                <c:pt idx="248">
                  <c:v>3.9603960396039604E-2</c:v>
                </c:pt>
                <c:pt idx="249">
                  <c:v>4.9504950495049507E-2</c:v>
                </c:pt>
                <c:pt idx="250">
                  <c:v>4.9504950495049507E-2</c:v>
                </c:pt>
                <c:pt idx="251">
                  <c:v>4.9504950495049507E-2</c:v>
                </c:pt>
                <c:pt idx="252">
                  <c:v>3.9603960396039604E-2</c:v>
                </c:pt>
                <c:pt idx="253">
                  <c:v>4.9504950495049507E-2</c:v>
                </c:pt>
                <c:pt idx="254">
                  <c:v>4.9504950495049507E-2</c:v>
                </c:pt>
                <c:pt idx="255">
                  <c:v>4.9504950495049507E-2</c:v>
                </c:pt>
                <c:pt idx="256">
                  <c:v>4.9504950495049507E-2</c:v>
                </c:pt>
                <c:pt idx="257">
                  <c:v>4.9504950495049507E-2</c:v>
                </c:pt>
                <c:pt idx="258">
                  <c:v>4.9504950495049507E-2</c:v>
                </c:pt>
                <c:pt idx="259">
                  <c:v>3.9603960396039604E-2</c:v>
                </c:pt>
                <c:pt idx="260">
                  <c:v>3.9603960396039604E-2</c:v>
                </c:pt>
                <c:pt idx="261">
                  <c:v>4.9504950495049507E-2</c:v>
                </c:pt>
                <c:pt idx="262">
                  <c:v>3.9603960396039604E-2</c:v>
                </c:pt>
                <c:pt idx="263">
                  <c:v>3.9603960396039604E-2</c:v>
                </c:pt>
                <c:pt idx="264">
                  <c:v>3.9603960396039604E-2</c:v>
                </c:pt>
                <c:pt idx="265">
                  <c:v>3.9603960396039604E-2</c:v>
                </c:pt>
                <c:pt idx="266">
                  <c:v>4.9504950495049507E-2</c:v>
                </c:pt>
                <c:pt idx="267">
                  <c:v>3.9603960396039604E-2</c:v>
                </c:pt>
                <c:pt idx="268">
                  <c:v>3.9603960396039604E-2</c:v>
                </c:pt>
                <c:pt idx="269">
                  <c:v>4.9504950495049507E-2</c:v>
                </c:pt>
                <c:pt idx="270">
                  <c:v>4.9504950495049507E-2</c:v>
                </c:pt>
                <c:pt idx="271">
                  <c:v>3.9603960396039604E-2</c:v>
                </c:pt>
                <c:pt idx="272">
                  <c:v>3.9603960396039604E-2</c:v>
                </c:pt>
                <c:pt idx="273">
                  <c:v>4.9504950495049507E-2</c:v>
                </c:pt>
                <c:pt idx="274">
                  <c:v>4.9504950495049507E-2</c:v>
                </c:pt>
                <c:pt idx="275">
                  <c:v>3.9603960396039604E-2</c:v>
                </c:pt>
                <c:pt idx="276">
                  <c:v>3.9603960396039604E-2</c:v>
                </c:pt>
                <c:pt idx="277">
                  <c:v>4.9504950495049507E-2</c:v>
                </c:pt>
                <c:pt idx="278">
                  <c:v>4.9504950495049507E-2</c:v>
                </c:pt>
                <c:pt idx="279">
                  <c:v>3.9603960396039604E-2</c:v>
                </c:pt>
                <c:pt idx="280">
                  <c:v>3.9603960396039604E-2</c:v>
                </c:pt>
                <c:pt idx="281">
                  <c:v>4.9504950495049507E-2</c:v>
                </c:pt>
                <c:pt idx="282">
                  <c:v>4.9504950495049507E-2</c:v>
                </c:pt>
                <c:pt idx="283">
                  <c:v>4.9504950495049507E-2</c:v>
                </c:pt>
                <c:pt idx="284">
                  <c:v>3.9603960396039604E-2</c:v>
                </c:pt>
                <c:pt idx="285">
                  <c:v>3.9603960396039604E-2</c:v>
                </c:pt>
                <c:pt idx="286">
                  <c:v>4.9504950495049507E-2</c:v>
                </c:pt>
                <c:pt idx="287">
                  <c:v>3.9603960396039604E-2</c:v>
                </c:pt>
                <c:pt idx="288">
                  <c:v>3.9603960396039604E-2</c:v>
                </c:pt>
                <c:pt idx="289">
                  <c:v>3.9603960396039604E-2</c:v>
                </c:pt>
                <c:pt idx="290">
                  <c:v>5.9405940594059403E-2</c:v>
                </c:pt>
                <c:pt idx="291">
                  <c:v>4.9504950495049507E-2</c:v>
                </c:pt>
                <c:pt idx="292">
                  <c:v>3.9603960396039604E-2</c:v>
                </c:pt>
                <c:pt idx="293">
                  <c:v>3.9603960396039604E-2</c:v>
                </c:pt>
                <c:pt idx="294">
                  <c:v>3.9603960396039604E-2</c:v>
                </c:pt>
                <c:pt idx="295">
                  <c:v>3.9603960396039604E-2</c:v>
                </c:pt>
                <c:pt idx="296">
                  <c:v>3.9603960396039604E-2</c:v>
                </c:pt>
                <c:pt idx="297">
                  <c:v>4.9504950495049507E-2</c:v>
                </c:pt>
                <c:pt idx="298">
                  <c:v>4.9504950495049507E-2</c:v>
                </c:pt>
                <c:pt idx="299">
                  <c:v>3.9603960396039604E-2</c:v>
                </c:pt>
                <c:pt idx="300">
                  <c:v>1.9801980198019802E-2</c:v>
                </c:pt>
                <c:pt idx="301">
                  <c:v>9.9009900990099011E-3</c:v>
                </c:pt>
                <c:pt idx="302">
                  <c:v>-9.9009900990099011E-3</c:v>
                </c:pt>
                <c:pt idx="303">
                  <c:v>-1.9801980198019802E-2</c:v>
                </c:pt>
                <c:pt idx="304">
                  <c:v>-1.9801980198019802E-2</c:v>
                </c:pt>
                <c:pt idx="305">
                  <c:v>9.9009900990099011E-3</c:v>
                </c:pt>
                <c:pt idx="306">
                  <c:v>2.9702970297029702E-2</c:v>
                </c:pt>
                <c:pt idx="307">
                  <c:v>3.9603960396039604E-2</c:v>
                </c:pt>
                <c:pt idx="308">
                  <c:v>3.9603960396039604E-2</c:v>
                </c:pt>
                <c:pt idx="309">
                  <c:v>4.9504950495049507E-2</c:v>
                </c:pt>
                <c:pt idx="310">
                  <c:v>5.9405940594059403E-2</c:v>
                </c:pt>
                <c:pt idx="311">
                  <c:v>4.9504950495049507E-2</c:v>
                </c:pt>
                <c:pt idx="312">
                  <c:v>4.9504950495049507E-2</c:v>
                </c:pt>
                <c:pt idx="313">
                  <c:v>4.9504950495049507E-2</c:v>
                </c:pt>
                <c:pt idx="314">
                  <c:v>5.9405940594059403E-2</c:v>
                </c:pt>
                <c:pt idx="315">
                  <c:v>4.9504950495049507E-2</c:v>
                </c:pt>
                <c:pt idx="316">
                  <c:v>3.9603960396039604E-2</c:v>
                </c:pt>
                <c:pt idx="317">
                  <c:v>3.9603960396039604E-2</c:v>
                </c:pt>
                <c:pt idx="318">
                  <c:v>4.9504950495049507E-2</c:v>
                </c:pt>
                <c:pt idx="319">
                  <c:v>3.9603960396039604E-2</c:v>
                </c:pt>
                <c:pt idx="320">
                  <c:v>3.9603960396039604E-2</c:v>
                </c:pt>
                <c:pt idx="321">
                  <c:v>4.9504950495049507E-2</c:v>
                </c:pt>
                <c:pt idx="322">
                  <c:v>4.9504950495049507E-2</c:v>
                </c:pt>
                <c:pt idx="323">
                  <c:v>3.9603960396039604E-2</c:v>
                </c:pt>
                <c:pt idx="324">
                  <c:v>3.9603960396039604E-2</c:v>
                </c:pt>
                <c:pt idx="325">
                  <c:v>3.9603960396039604E-2</c:v>
                </c:pt>
                <c:pt idx="326">
                  <c:v>4.9504950495049507E-2</c:v>
                </c:pt>
                <c:pt idx="327">
                  <c:v>3.9603960396039604E-2</c:v>
                </c:pt>
                <c:pt idx="328">
                  <c:v>2.9702970297029702E-2</c:v>
                </c:pt>
                <c:pt idx="329">
                  <c:v>3.9603960396039604E-2</c:v>
                </c:pt>
                <c:pt idx="330">
                  <c:v>3.9603960396039604E-2</c:v>
                </c:pt>
                <c:pt idx="331">
                  <c:v>4.9504950495049507E-2</c:v>
                </c:pt>
                <c:pt idx="332">
                  <c:v>3.9603960396039604E-2</c:v>
                </c:pt>
                <c:pt idx="333">
                  <c:v>3.9603960396039604E-2</c:v>
                </c:pt>
                <c:pt idx="334">
                  <c:v>3.9603960396039604E-2</c:v>
                </c:pt>
                <c:pt idx="335">
                  <c:v>2.9702970297029702E-2</c:v>
                </c:pt>
                <c:pt idx="336">
                  <c:v>2.9702970297029702E-2</c:v>
                </c:pt>
                <c:pt idx="337">
                  <c:v>3.9603960396039604E-2</c:v>
                </c:pt>
                <c:pt idx="338">
                  <c:v>3.9603960396039604E-2</c:v>
                </c:pt>
                <c:pt idx="339">
                  <c:v>2.9702970297029702E-2</c:v>
                </c:pt>
                <c:pt idx="340">
                  <c:v>2.9702970297029702E-2</c:v>
                </c:pt>
                <c:pt idx="341">
                  <c:v>3.9603960396039604E-2</c:v>
                </c:pt>
                <c:pt idx="342">
                  <c:v>3.9603960396039604E-2</c:v>
                </c:pt>
                <c:pt idx="343">
                  <c:v>4.9504950495049507E-2</c:v>
                </c:pt>
                <c:pt idx="344">
                  <c:v>3.9603960396039604E-2</c:v>
                </c:pt>
                <c:pt idx="345">
                  <c:v>3.9603960396039604E-2</c:v>
                </c:pt>
                <c:pt idx="346">
                  <c:v>3.9603960396039604E-2</c:v>
                </c:pt>
                <c:pt idx="347">
                  <c:v>2.9702970297029702E-2</c:v>
                </c:pt>
                <c:pt idx="348">
                  <c:v>2.9702970297029702E-2</c:v>
                </c:pt>
                <c:pt idx="349">
                  <c:v>3.9603960396039604E-2</c:v>
                </c:pt>
                <c:pt idx="350">
                  <c:v>3.9603960396039604E-2</c:v>
                </c:pt>
                <c:pt idx="351">
                  <c:v>3.9603960396039604E-2</c:v>
                </c:pt>
                <c:pt idx="352">
                  <c:v>3.9603960396039604E-2</c:v>
                </c:pt>
                <c:pt idx="353">
                  <c:v>4.9504950495049507E-2</c:v>
                </c:pt>
                <c:pt idx="354">
                  <c:v>4.9504950495049507E-2</c:v>
                </c:pt>
                <c:pt idx="355">
                  <c:v>3.9603960396039604E-2</c:v>
                </c:pt>
                <c:pt idx="356">
                  <c:v>3.9603960396039604E-2</c:v>
                </c:pt>
                <c:pt idx="357">
                  <c:v>3.9603960396039604E-2</c:v>
                </c:pt>
                <c:pt idx="358">
                  <c:v>3.9603960396039604E-2</c:v>
                </c:pt>
                <c:pt idx="359">
                  <c:v>2.9702970297029702E-2</c:v>
                </c:pt>
                <c:pt idx="360">
                  <c:v>2.9702970297029702E-2</c:v>
                </c:pt>
                <c:pt idx="361">
                  <c:v>3.9603960396039604E-2</c:v>
                </c:pt>
                <c:pt idx="362">
                  <c:v>3.9603960396039604E-2</c:v>
                </c:pt>
                <c:pt idx="363">
                  <c:v>3.9603960396039604E-2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64A-0340-A1E2-1169A7E12D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3505744"/>
        <c:axId val="783507472"/>
      </c:scatterChart>
      <c:valAx>
        <c:axId val="783505744"/>
        <c:scaling>
          <c:orientation val="minMax"/>
          <c:max val="10"/>
          <c:min val="-7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Time [ns]</a:t>
                </a:r>
                <a:endParaRPr lang="en-RO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bg2">
                      <a:lumMod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IL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IL"/>
          </a:p>
        </c:txPr>
        <c:crossAx val="783507472"/>
        <c:crosses val="autoZero"/>
        <c:crossBetween val="midCat"/>
        <c:majorUnit val="10"/>
      </c:valAx>
      <c:valAx>
        <c:axId val="783507472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Signal [</a:t>
                </a:r>
                <a:r>
                  <a:rPr lang="en-GB" dirty="0" err="1"/>
                  <a:t>a.u</a:t>
                </a:r>
                <a:r>
                  <a:rPr lang="en-GB" dirty="0"/>
                  <a:t>.]</a:t>
                </a:r>
                <a:endParaRPr lang="en-RO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bg2">
                      <a:lumMod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IL"/>
            </a:p>
          </c:txPr>
        </c:title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IL"/>
          </a:p>
        </c:txPr>
        <c:crossAx val="783505744"/>
        <c:crossesAt val="-80"/>
        <c:crossBetween val="midCat"/>
      </c:valAx>
      <c:spPr>
        <a:noFill/>
        <a:ln w="1905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bg2">
              <a:lumMod val="25000"/>
            </a:schemeClr>
          </a:solidFill>
        </a:defRPr>
      </a:pPr>
      <a:endParaRPr lang="fr-I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66596678842771"/>
          <c:y val="0.10683836589698048"/>
          <c:w val="0.82003491642996573"/>
          <c:h val="0.71392790466576417"/>
        </c:manualLayout>
      </c:layout>
      <c:scatterChart>
        <c:scatterStyle val="smoothMarker"/>
        <c:varyColors val="0"/>
        <c:ser>
          <c:idx val="0"/>
          <c:order val="0"/>
          <c:spPr>
            <a:ln w="603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'ns Contrast 280 J'!$B$6:$B$1005</c:f>
              <c:numCache>
                <c:formatCode>0.00E+00</c:formatCode>
                <c:ptCount val="1000"/>
                <c:pt idx="0">
                  <c:v>-121.19999999999999</c:v>
                </c:pt>
                <c:pt idx="1">
                  <c:v>-121</c:v>
                </c:pt>
                <c:pt idx="2">
                  <c:v>-120.80000000000001</c:v>
                </c:pt>
                <c:pt idx="3">
                  <c:v>-120.60000000000002</c:v>
                </c:pt>
                <c:pt idx="4">
                  <c:v>-120.4</c:v>
                </c:pt>
                <c:pt idx="5">
                  <c:v>-120.20000000000002</c:v>
                </c:pt>
                <c:pt idx="6">
                  <c:v>-120</c:v>
                </c:pt>
                <c:pt idx="7">
                  <c:v>-119.80000000000001</c:v>
                </c:pt>
                <c:pt idx="8">
                  <c:v>-119.6</c:v>
                </c:pt>
                <c:pt idx="9">
                  <c:v>-119.4</c:v>
                </c:pt>
                <c:pt idx="10">
                  <c:v>-119.20000000000002</c:v>
                </c:pt>
                <c:pt idx="11">
                  <c:v>-119</c:v>
                </c:pt>
                <c:pt idx="12">
                  <c:v>-118.80000000000001</c:v>
                </c:pt>
                <c:pt idx="13">
                  <c:v>-118.6</c:v>
                </c:pt>
                <c:pt idx="14">
                  <c:v>-118.4</c:v>
                </c:pt>
                <c:pt idx="15">
                  <c:v>-118.19999999999999</c:v>
                </c:pt>
                <c:pt idx="16">
                  <c:v>-118</c:v>
                </c:pt>
                <c:pt idx="17">
                  <c:v>-117.80000000000001</c:v>
                </c:pt>
                <c:pt idx="18">
                  <c:v>-117.6</c:v>
                </c:pt>
                <c:pt idx="19">
                  <c:v>-117.4</c:v>
                </c:pt>
                <c:pt idx="20">
                  <c:v>-117.19999999999999</c:v>
                </c:pt>
                <c:pt idx="21">
                  <c:v>-117</c:v>
                </c:pt>
                <c:pt idx="22">
                  <c:v>-116.79999999999998</c:v>
                </c:pt>
                <c:pt idx="23">
                  <c:v>-116.6</c:v>
                </c:pt>
                <c:pt idx="24">
                  <c:v>-116.4</c:v>
                </c:pt>
                <c:pt idx="25">
                  <c:v>-116.19999999999999</c:v>
                </c:pt>
                <c:pt idx="26">
                  <c:v>-116</c:v>
                </c:pt>
                <c:pt idx="27">
                  <c:v>-115.79999999999998</c:v>
                </c:pt>
                <c:pt idx="28">
                  <c:v>-115.6</c:v>
                </c:pt>
                <c:pt idx="29">
                  <c:v>-115.39999999999998</c:v>
                </c:pt>
                <c:pt idx="30">
                  <c:v>-115.19999999999999</c:v>
                </c:pt>
                <c:pt idx="31">
                  <c:v>-115</c:v>
                </c:pt>
                <c:pt idx="32">
                  <c:v>-114.80000000000001</c:v>
                </c:pt>
                <c:pt idx="33">
                  <c:v>-114.60000000000002</c:v>
                </c:pt>
                <c:pt idx="34">
                  <c:v>-114.4</c:v>
                </c:pt>
                <c:pt idx="35">
                  <c:v>-114.20000000000002</c:v>
                </c:pt>
                <c:pt idx="36">
                  <c:v>-114</c:v>
                </c:pt>
                <c:pt idx="37">
                  <c:v>-113.80000000000001</c:v>
                </c:pt>
                <c:pt idx="38">
                  <c:v>-113.6</c:v>
                </c:pt>
                <c:pt idx="39">
                  <c:v>-113.4</c:v>
                </c:pt>
                <c:pt idx="40">
                  <c:v>-113.20000000000002</c:v>
                </c:pt>
                <c:pt idx="41">
                  <c:v>-113</c:v>
                </c:pt>
                <c:pt idx="42">
                  <c:v>-112.80000000000001</c:v>
                </c:pt>
                <c:pt idx="43">
                  <c:v>-112.6</c:v>
                </c:pt>
                <c:pt idx="44">
                  <c:v>-112.4</c:v>
                </c:pt>
                <c:pt idx="45">
                  <c:v>-112.19999999999999</c:v>
                </c:pt>
                <c:pt idx="46">
                  <c:v>-112</c:v>
                </c:pt>
                <c:pt idx="47">
                  <c:v>-111.80000000000001</c:v>
                </c:pt>
                <c:pt idx="48">
                  <c:v>-111.6</c:v>
                </c:pt>
                <c:pt idx="49">
                  <c:v>-111.4</c:v>
                </c:pt>
                <c:pt idx="50">
                  <c:v>-111.19999999999999</c:v>
                </c:pt>
                <c:pt idx="51">
                  <c:v>-111</c:v>
                </c:pt>
                <c:pt idx="52">
                  <c:v>-110.79999999999998</c:v>
                </c:pt>
                <c:pt idx="53">
                  <c:v>-110.6</c:v>
                </c:pt>
                <c:pt idx="54">
                  <c:v>-110.4</c:v>
                </c:pt>
                <c:pt idx="55">
                  <c:v>-110.19999999999999</c:v>
                </c:pt>
                <c:pt idx="56">
                  <c:v>-110</c:v>
                </c:pt>
                <c:pt idx="57">
                  <c:v>-109.79999999999998</c:v>
                </c:pt>
                <c:pt idx="58">
                  <c:v>-109.6</c:v>
                </c:pt>
                <c:pt idx="59">
                  <c:v>-109.39999999999998</c:v>
                </c:pt>
                <c:pt idx="60">
                  <c:v>-109.19999999999999</c:v>
                </c:pt>
                <c:pt idx="61">
                  <c:v>-109</c:v>
                </c:pt>
                <c:pt idx="62">
                  <c:v>-108.79999999999998</c:v>
                </c:pt>
                <c:pt idx="63">
                  <c:v>-108.6</c:v>
                </c:pt>
                <c:pt idx="64">
                  <c:v>-108.4</c:v>
                </c:pt>
                <c:pt idx="65">
                  <c:v>-108.20000000000002</c:v>
                </c:pt>
                <c:pt idx="66">
                  <c:v>-108</c:v>
                </c:pt>
                <c:pt idx="67">
                  <c:v>-107.80000000000001</c:v>
                </c:pt>
                <c:pt idx="68">
                  <c:v>-107.60000000000002</c:v>
                </c:pt>
                <c:pt idx="69">
                  <c:v>-107.4</c:v>
                </c:pt>
                <c:pt idx="70">
                  <c:v>-107.20000000000002</c:v>
                </c:pt>
                <c:pt idx="71">
                  <c:v>-107</c:v>
                </c:pt>
                <c:pt idx="72">
                  <c:v>-106.80000000000001</c:v>
                </c:pt>
                <c:pt idx="73">
                  <c:v>-106.6</c:v>
                </c:pt>
                <c:pt idx="74">
                  <c:v>-106.4</c:v>
                </c:pt>
                <c:pt idx="75">
                  <c:v>-106.20000000000002</c:v>
                </c:pt>
                <c:pt idx="76">
                  <c:v>-106</c:v>
                </c:pt>
                <c:pt idx="77">
                  <c:v>-105.80000000000001</c:v>
                </c:pt>
                <c:pt idx="78">
                  <c:v>-105.6</c:v>
                </c:pt>
                <c:pt idx="79">
                  <c:v>-105.4</c:v>
                </c:pt>
                <c:pt idx="80">
                  <c:v>-105.19999999999999</c:v>
                </c:pt>
                <c:pt idx="81">
                  <c:v>-105</c:v>
                </c:pt>
                <c:pt idx="82">
                  <c:v>-104.79999999999998</c:v>
                </c:pt>
                <c:pt idx="83">
                  <c:v>-104.6</c:v>
                </c:pt>
                <c:pt idx="84">
                  <c:v>-104.4</c:v>
                </c:pt>
                <c:pt idx="85">
                  <c:v>-104.19999999999999</c:v>
                </c:pt>
                <c:pt idx="86">
                  <c:v>-104</c:v>
                </c:pt>
                <c:pt idx="87">
                  <c:v>-103.79999999999998</c:v>
                </c:pt>
                <c:pt idx="88">
                  <c:v>-103.6</c:v>
                </c:pt>
                <c:pt idx="89">
                  <c:v>-103.39999999999998</c:v>
                </c:pt>
                <c:pt idx="90">
                  <c:v>-103.19999999999999</c:v>
                </c:pt>
                <c:pt idx="91">
                  <c:v>-103</c:v>
                </c:pt>
                <c:pt idx="92">
                  <c:v>-102.79999999999998</c:v>
                </c:pt>
                <c:pt idx="93">
                  <c:v>-102.6</c:v>
                </c:pt>
                <c:pt idx="94">
                  <c:v>-102.4</c:v>
                </c:pt>
                <c:pt idx="95">
                  <c:v>-102.20000000000002</c:v>
                </c:pt>
                <c:pt idx="96">
                  <c:v>-102</c:v>
                </c:pt>
                <c:pt idx="97">
                  <c:v>-101.80000000000001</c:v>
                </c:pt>
                <c:pt idx="98">
                  <c:v>-101.60000000000002</c:v>
                </c:pt>
                <c:pt idx="99">
                  <c:v>-101.4</c:v>
                </c:pt>
                <c:pt idx="100">
                  <c:v>-101.20000000000002</c:v>
                </c:pt>
                <c:pt idx="101">
                  <c:v>-101</c:v>
                </c:pt>
                <c:pt idx="102">
                  <c:v>-100.80000000000001</c:v>
                </c:pt>
                <c:pt idx="103">
                  <c:v>-100.6</c:v>
                </c:pt>
                <c:pt idx="104">
                  <c:v>-100.4</c:v>
                </c:pt>
                <c:pt idx="105">
                  <c:v>-100.20000000000002</c:v>
                </c:pt>
                <c:pt idx="106">
                  <c:v>-100</c:v>
                </c:pt>
                <c:pt idx="107">
                  <c:v>-99.800000000000011</c:v>
                </c:pt>
                <c:pt idx="108">
                  <c:v>-99.6</c:v>
                </c:pt>
                <c:pt idx="109">
                  <c:v>-99.4</c:v>
                </c:pt>
                <c:pt idx="110">
                  <c:v>-99.199999999999989</c:v>
                </c:pt>
                <c:pt idx="111">
                  <c:v>-99</c:v>
                </c:pt>
                <c:pt idx="112">
                  <c:v>-98.800000000000011</c:v>
                </c:pt>
                <c:pt idx="113">
                  <c:v>-98.6</c:v>
                </c:pt>
                <c:pt idx="114">
                  <c:v>-98.4</c:v>
                </c:pt>
                <c:pt idx="115">
                  <c:v>-98.199999999999989</c:v>
                </c:pt>
                <c:pt idx="116">
                  <c:v>-98</c:v>
                </c:pt>
                <c:pt idx="117">
                  <c:v>-97.799999999999983</c:v>
                </c:pt>
                <c:pt idx="118">
                  <c:v>-97.6</c:v>
                </c:pt>
                <c:pt idx="119">
                  <c:v>-97.399999999999977</c:v>
                </c:pt>
                <c:pt idx="120">
                  <c:v>-97.199999999999989</c:v>
                </c:pt>
                <c:pt idx="121">
                  <c:v>-97</c:v>
                </c:pt>
                <c:pt idx="122">
                  <c:v>-96.799999999999983</c:v>
                </c:pt>
                <c:pt idx="123">
                  <c:v>-96.6</c:v>
                </c:pt>
                <c:pt idx="124">
                  <c:v>-96.4</c:v>
                </c:pt>
                <c:pt idx="125">
                  <c:v>-96.200000000000017</c:v>
                </c:pt>
                <c:pt idx="126">
                  <c:v>-96</c:v>
                </c:pt>
                <c:pt idx="127">
                  <c:v>-95.800000000000011</c:v>
                </c:pt>
                <c:pt idx="128">
                  <c:v>-95.600000000000023</c:v>
                </c:pt>
                <c:pt idx="129">
                  <c:v>-95.4</c:v>
                </c:pt>
                <c:pt idx="130">
                  <c:v>-95.200000000000017</c:v>
                </c:pt>
                <c:pt idx="131">
                  <c:v>-95</c:v>
                </c:pt>
                <c:pt idx="132">
                  <c:v>-94.800000000000011</c:v>
                </c:pt>
                <c:pt idx="133">
                  <c:v>-94.6</c:v>
                </c:pt>
                <c:pt idx="134">
                  <c:v>-94.4</c:v>
                </c:pt>
                <c:pt idx="135">
                  <c:v>-94.200000000000017</c:v>
                </c:pt>
                <c:pt idx="136">
                  <c:v>-94</c:v>
                </c:pt>
                <c:pt idx="137">
                  <c:v>-93.800000000000011</c:v>
                </c:pt>
                <c:pt idx="138">
                  <c:v>-93.6</c:v>
                </c:pt>
                <c:pt idx="139">
                  <c:v>-93.4</c:v>
                </c:pt>
                <c:pt idx="140">
                  <c:v>-93.199999999999989</c:v>
                </c:pt>
                <c:pt idx="141">
                  <c:v>-93</c:v>
                </c:pt>
                <c:pt idx="142">
                  <c:v>-92.800000000000011</c:v>
                </c:pt>
                <c:pt idx="143">
                  <c:v>-92.6</c:v>
                </c:pt>
                <c:pt idx="144">
                  <c:v>-92.4</c:v>
                </c:pt>
                <c:pt idx="145">
                  <c:v>-92.199999999999989</c:v>
                </c:pt>
                <c:pt idx="146">
                  <c:v>-92</c:v>
                </c:pt>
                <c:pt idx="147">
                  <c:v>-91.799999999999983</c:v>
                </c:pt>
                <c:pt idx="148">
                  <c:v>-91.6</c:v>
                </c:pt>
                <c:pt idx="149">
                  <c:v>-91.4</c:v>
                </c:pt>
                <c:pt idx="150">
                  <c:v>-91.199999999999989</c:v>
                </c:pt>
                <c:pt idx="151">
                  <c:v>-91</c:v>
                </c:pt>
                <c:pt idx="152">
                  <c:v>-90.799999999999983</c:v>
                </c:pt>
                <c:pt idx="153">
                  <c:v>-90.6</c:v>
                </c:pt>
                <c:pt idx="154">
                  <c:v>-90.399999999999977</c:v>
                </c:pt>
                <c:pt idx="155">
                  <c:v>-90.199999999999989</c:v>
                </c:pt>
                <c:pt idx="156">
                  <c:v>-90</c:v>
                </c:pt>
                <c:pt idx="157">
                  <c:v>-89.800000000000011</c:v>
                </c:pt>
                <c:pt idx="158">
                  <c:v>-89.600000000000023</c:v>
                </c:pt>
                <c:pt idx="159">
                  <c:v>-89.4</c:v>
                </c:pt>
                <c:pt idx="160">
                  <c:v>-89.200000000000017</c:v>
                </c:pt>
                <c:pt idx="161">
                  <c:v>-89</c:v>
                </c:pt>
                <c:pt idx="162">
                  <c:v>-88.800000000000011</c:v>
                </c:pt>
                <c:pt idx="163">
                  <c:v>-88.6</c:v>
                </c:pt>
                <c:pt idx="164">
                  <c:v>-88.4</c:v>
                </c:pt>
                <c:pt idx="165">
                  <c:v>-88.200000000000017</c:v>
                </c:pt>
                <c:pt idx="166">
                  <c:v>-88</c:v>
                </c:pt>
                <c:pt idx="167">
                  <c:v>-87.800000000000011</c:v>
                </c:pt>
                <c:pt idx="168">
                  <c:v>-87.6</c:v>
                </c:pt>
                <c:pt idx="169">
                  <c:v>-87.4</c:v>
                </c:pt>
                <c:pt idx="170">
                  <c:v>-87.199999999999989</c:v>
                </c:pt>
                <c:pt idx="171">
                  <c:v>-87</c:v>
                </c:pt>
                <c:pt idx="172">
                  <c:v>-86.800000000000011</c:v>
                </c:pt>
                <c:pt idx="173">
                  <c:v>-86.6</c:v>
                </c:pt>
                <c:pt idx="174">
                  <c:v>-86.4</c:v>
                </c:pt>
                <c:pt idx="175">
                  <c:v>-86.199999999999989</c:v>
                </c:pt>
                <c:pt idx="176">
                  <c:v>-86</c:v>
                </c:pt>
                <c:pt idx="177">
                  <c:v>-85.799999999999983</c:v>
                </c:pt>
                <c:pt idx="178">
                  <c:v>-85.6</c:v>
                </c:pt>
                <c:pt idx="179">
                  <c:v>-85.4</c:v>
                </c:pt>
                <c:pt idx="180">
                  <c:v>-85.199999999999989</c:v>
                </c:pt>
                <c:pt idx="181">
                  <c:v>-85</c:v>
                </c:pt>
                <c:pt idx="182">
                  <c:v>-84.799999999999983</c:v>
                </c:pt>
                <c:pt idx="183">
                  <c:v>-84.6</c:v>
                </c:pt>
                <c:pt idx="184">
                  <c:v>-84.399999999999977</c:v>
                </c:pt>
                <c:pt idx="185">
                  <c:v>-84.199999999999989</c:v>
                </c:pt>
                <c:pt idx="186">
                  <c:v>-84</c:v>
                </c:pt>
                <c:pt idx="187">
                  <c:v>-83.800000000000011</c:v>
                </c:pt>
                <c:pt idx="188">
                  <c:v>-83.600000000000023</c:v>
                </c:pt>
                <c:pt idx="189">
                  <c:v>-83.400000000000034</c:v>
                </c:pt>
                <c:pt idx="190">
                  <c:v>-83.200000000000017</c:v>
                </c:pt>
                <c:pt idx="191">
                  <c:v>-83</c:v>
                </c:pt>
                <c:pt idx="192">
                  <c:v>-82.799999999999983</c:v>
                </c:pt>
                <c:pt idx="193">
                  <c:v>-82.600000000000023</c:v>
                </c:pt>
                <c:pt idx="194">
                  <c:v>-82.4</c:v>
                </c:pt>
                <c:pt idx="195">
                  <c:v>-82.199999999999989</c:v>
                </c:pt>
                <c:pt idx="196">
                  <c:v>-82.000000000000028</c:v>
                </c:pt>
                <c:pt idx="197">
                  <c:v>-81.800000000000011</c:v>
                </c:pt>
                <c:pt idx="198">
                  <c:v>-81.599999999999994</c:v>
                </c:pt>
                <c:pt idx="199">
                  <c:v>-81.399999999999977</c:v>
                </c:pt>
                <c:pt idx="200">
                  <c:v>-81.200000000000017</c:v>
                </c:pt>
                <c:pt idx="201">
                  <c:v>-81</c:v>
                </c:pt>
                <c:pt idx="202">
                  <c:v>-80.799999999999983</c:v>
                </c:pt>
                <c:pt idx="203">
                  <c:v>-80.600000000000023</c:v>
                </c:pt>
                <c:pt idx="204">
                  <c:v>-80.400000000000006</c:v>
                </c:pt>
                <c:pt idx="205">
                  <c:v>-80.199999999999989</c:v>
                </c:pt>
                <c:pt idx="206">
                  <c:v>-79.999999999999972</c:v>
                </c:pt>
                <c:pt idx="207">
                  <c:v>-79.800000000000011</c:v>
                </c:pt>
                <c:pt idx="208">
                  <c:v>-79.599999999999994</c:v>
                </c:pt>
                <c:pt idx="209">
                  <c:v>-79.399999999999977</c:v>
                </c:pt>
                <c:pt idx="210">
                  <c:v>-79.200000000000017</c:v>
                </c:pt>
                <c:pt idx="211">
                  <c:v>-79</c:v>
                </c:pt>
                <c:pt idx="212">
                  <c:v>-78.799999999999983</c:v>
                </c:pt>
                <c:pt idx="213">
                  <c:v>-78.599999999999966</c:v>
                </c:pt>
                <c:pt idx="214">
                  <c:v>-78.400000000000006</c:v>
                </c:pt>
                <c:pt idx="215">
                  <c:v>-78.199999999999989</c:v>
                </c:pt>
                <c:pt idx="216">
                  <c:v>-77.999999999999972</c:v>
                </c:pt>
                <c:pt idx="217">
                  <c:v>-77.800000000000011</c:v>
                </c:pt>
                <c:pt idx="218">
                  <c:v>-77.599999999999994</c:v>
                </c:pt>
                <c:pt idx="219">
                  <c:v>-77.400000000000006</c:v>
                </c:pt>
                <c:pt idx="220">
                  <c:v>-77.199999999999989</c:v>
                </c:pt>
                <c:pt idx="221">
                  <c:v>-77.000000000000028</c:v>
                </c:pt>
                <c:pt idx="222">
                  <c:v>-76.800000000000011</c:v>
                </c:pt>
                <c:pt idx="223">
                  <c:v>-76.599999999999994</c:v>
                </c:pt>
                <c:pt idx="224">
                  <c:v>-76.400000000000034</c:v>
                </c:pt>
                <c:pt idx="225">
                  <c:v>-76.200000000000017</c:v>
                </c:pt>
                <c:pt idx="226">
                  <c:v>-76</c:v>
                </c:pt>
                <c:pt idx="227">
                  <c:v>-75.799999999999983</c:v>
                </c:pt>
                <c:pt idx="228">
                  <c:v>-75.600000000000023</c:v>
                </c:pt>
                <c:pt idx="229">
                  <c:v>-75.400000000000006</c:v>
                </c:pt>
                <c:pt idx="230">
                  <c:v>-75.199999999999989</c:v>
                </c:pt>
                <c:pt idx="231">
                  <c:v>-75.000000000000028</c:v>
                </c:pt>
                <c:pt idx="232">
                  <c:v>-74.800000000000011</c:v>
                </c:pt>
                <c:pt idx="233">
                  <c:v>-74.599999999999994</c:v>
                </c:pt>
                <c:pt idx="234">
                  <c:v>-74.399999999999977</c:v>
                </c:pt>
                <c:pt idx="235">
                  <c:v>-74.200000000000017</c:v>
                </c:pt>
                <c:pt idx="236">
                  <c:v>-74</c:v>
                </c:pt>
                <c:pt idx="237">
                  <c:v>-73.799999999999983</c:v>
                </c:pt>
                <c:pt idx="238">
                  <c:v>-73.600000000000023</c:v>
                </c:pt>
                <c:pt idx="239">
                  <c:v>-73.400000000000006</c:v>
                </c:pt>
                <c:pt idx="240">
                  <c:v>-73.199999999999989</c:v>
                </c:pt>
                <c:pt idx="241">
                  <c:v>-72.999999999999972</c:v>
                </c:pt>
                <c:pt idx="242">
                  <c:v>-72.800000000000011</c:v>
                </c:pt>
                <c:pt idx="243">
                  <c:v>-72.599999999999994</c:v>
                </c:pt>
                <c:pt idx="244">
                  <c:v>-72.399999999999977</c:v>
                </c:pt>
                <c:pt idx="245">
                  <c:v>-72.200000000000017</c:v>
                </c:pt>
                <c:pt idx="246">
                  <c:v>-72</c:v>
                </c:pt>
                <c:pt idx="247">
                  <c:v>-71.799999999999983</c:v>
                </c:pt>
                <c:pt idx="248">
                  <c:v>-71.599999999999994</c:v>
                </c:pt>
                <c:pt idx="249">
                  <c:v>-71.400000000000006</c:v>
                </c:pt>
                <c:pt idx="250">
                  <c:v>-71.200000000000017</c:v>
                </c:pt>
                <c:pt idx="251">
                  <c:v>-71</c:v>
                </c:pt>
                <c:pt idx="252">
                  <c:v>-70.799999999999983</c:v>
                </c:pt>
                <c:pt idx="253">
                  <c:v>-70.600000000000023</c:v>
                </c:pt>
                <c:pt idx="254">
                  <c:v>-70.400000000000006</c:v>
                </c:pt>
                <c:pt idx="255">
                  <c:v>-70.199999999999989</c:v>
                </c:pt>
                <c:pt idx="256">
                  <c:v>-70.000000000000028</c:v>
                </c:pt>
                <c:pt idx="257">
                  <c:v>-69.800000000000011</c:v>
                </c:pt>
                <c:pt idx="258">
                  <c:v>-69.599999999999994</c:v>
                </c:pt>
                <c:pt idx="259">
                  <c:v>-69.399999999999977</c:v>
                </c:pt>
                <c:pt idx="260">
                  <c:v>-69.200000000000017</c:v>
                </c:pt>
                <c:pt idx="261">
                  <c:v>-69</c:v>
                </c:pt>
                <c:pt idx="262">
                  <c:v>-68.799999999999983</c:v>
                </c:pt>
                <c:pt idx="263">
                  <c:v>-68.600000000000023</c:v>
                </c:pt>
                <c:pt idx="264">
                  <c:v>-68.400000000000006</c:v>
                </c:pt>
                <c:pt idx="265">
                  <c:v>-68.199999999999989</c:v>
                </c:pt>
                <c:pt idx="266">
                  <c:v>-67.999999999999972</c:v>
                </c:pt>
                <c:pt idx="267">
                  <c:v>-67.800000000000011</c:v>
                </c:pt>
                <c:pt idx="268">
                  <c:v>-67.599999999999994</c:v>
                </c:pt>
                <c:pt idx="269">
                  <c:v>-67.399999999999977</c:v>
                </c:pt>
                <c:pt idx="270">
                  <c:v>-67.200000000000017</c:v>
                </c:pt>
                <c:pt idx="271">
                  <c:v>-67</c:v>
                </c:pt>
                <c:pt idx="272">
                  <c:v>-66.799999999999983</c:v>
                </c:pt>
                <c:pt idx="273">
                  <c:v>-66.599999999999966</c:v>
                </c:pt>
                <c:pt idx="274">
                  <c:v>-66.400000000000006</c:v>
                </c:pt>
                <c:pt idx="275">
                  <c:v>-66.199999999999989</c:v>
                </c:pt>
                <c:pt idx="276">
                  <c:v>-66</c:v>
                </c:pt>
                <c:pt idx="277">
                  <c:v>-65.800000000000011</c:v>
                </c:pt>
                <c:pt idx="278">
                  <c:v>-65.600000000000023</c:v>
                </c:pt>
                <c:pt idx="279">
                  <c:v>-65.399999999999977</c:v>
                </c:pt>
                <c:pt idx="280">
                  <c:v>-65.199999999999989</c:v>
                </c:pt>
                <c:pt idx="281">
                  <c:v>-65</c:v>
                </c:pt>
                <c:pt idx="282">
                  <c:v>-64.800000000000011</c:v>
                </c:pt>
                <c:pt idx="283">
                  <c:v>-64.599999999999966</c:v>
                </c:pt>
                <c:pt idx="284">
                  <c:v>-64.400000000000034</c:v>
                </c:pt>
                <c:pt idx="285">
                  <c:v>-64.199999999999989</c:v>
                </c:pt>
                <c:pt idx="286">
                  <c:v>-64</c:v>
                </c:pt>
                <c:pt idx="287">
                  <c:v>-63.799999999999955</c:v>
                </c:pt>
                <c:pt idx="288">
                  <c:v>-63.600000000000023</c:v>
                </c:pt>
                <c:pt idx="289">
                  <c:v>-63.399999999999977</c:v>
                </c:pt>
                <c:pt idx="290">
                  <c:v>-63.199999999999989</c:v>
                </c:pt>
                <c:pt idx="291">
                  <c:v>-63</c:v>
                </c:pt>
                <c:pt idx="292">
                  <c:v>-62.800000000000011</c:v>
                </c:pt>
                <c:pt idx="293">
                  <c:v>-62.599999999999966</c:v>
                </c:pt>
                <c:pt idx="294">
                  <c:v>-62.399999999999977</c:v>
                </c:pt>
                <c:pt idx="295">
                  <c:v>-62.199999999999989</c:v>
                </c:pt>
                <c:pt idx="296">
                  <c:v>-62</c:v>
                </c:pt>
                <c:pt idx="297">
                  <c:v>-61.800000000000011</c:v>
                </c:pt>
                <c:pt idx="298">
                  <c:v>-61.600000000000023</c:v>
                </c:pt>
                <c:pt idx="299">
                  <c:v>-61.400000000000034</c:v>
                </c:pt>
                <c:pt idx="300">
                  <c:v>-61.199999999999989</c:v>
                </c:pt>
                <c:pt idx="301">
                  <c:v>-61</c:v>
                </c:pt>
                <c:pt idx="302">
                  <c:v>-60.800000000000011</c:v>
                </c:pt>
                <c:pt idx="303">
                  <c:v>-60.600000000000023</c:v>
                </c:pt>
                <c:pt idx="304">
                  <c:v>-60.399999999999977</c:v>
                </c:pt>
                <c:pt idx="305">
                  <c:v>-60.200000000000045</c:v>
                </c:pt>
                <c:pt idx="306">
                  <c:v>-60</c:v>
                </c:pt>
                <c:pt idx="307">
                  <c:v>-59.800000000000011</c:v>
                </c:pt>
                <c:pt idx="308">
                  <c:v>-59.599999999999966</c:v>
                </c:pt>
                <c:pt idx="309">
                  <c:v>-59.400000000000034</c:v>
                </c:pt>
                <c:pt idx="310">
                  <c:v>-59.199999999999989</c:v>
                </c:pt>
                <c:pt idx="311">
                  <c:v>-59</c:v>
                </c:pt>
                <c:pt idx="312">
                  <c:v>-58.800000000000011</c:v>
                </c:pt>
                <c:pt idx="313">
                  <c:v>-58.600000000000023</c:v>
                </c:pt>
                <c:pt idx="314">
                  <c:v>-58.399999999999977</c:v>
                </c:pt>
                <c:pt idx="315">
                  <c:v>-58.199999999999989</c:v>
                </c:pt>
                <c:pt idx="316">
                  <c:v>-58</c:v>
                </c:pt>
                <c:pt idx="317">
                  <c:v>-57.800000000000011</c:v>
                </c:pt>
                <c:pt idx="318">
                  <c:v>-57.599999999999966</c:v>
                </c:pt>
                <c:pt idx="319">
                  <c:v>-57.400000000000034</c:v>
                </c:pt>
                <c:pt idx="320">
                  <c:v>-57.199999999999989</c:v>
                </c:pt>
                <c:pt idx="321">
                  <c:v>-57</c:v>
                </c:pt>
                <c:pt idx="322">
                  <c:v>-56.799999999999955</c:v>
                </c:pt>
                <c:pt idx="323">
                  <c:v>-56.600000000000023</c:v>
                </c:pt>
                <c:pt idx="324">
                  <c:v>-56.399999999999977</c:v>
                </c:pt>
                <c:pt idx="325">
                  <c:v>-56.199999999999989</c:v>
                </c:pt>
                <c:pt idx="326">
                  <c:v>-56</c:v>
                </c:pt>
                <c:pt idx="327">
                  <c:v>-55.800000000000011</c:v>
                </c:pt>
                <c:pt idx="328">
                  <c:v>-55.600000000000023</c:v>
                </c:pt>
                <c:pt idx="329">
                  <c:v>-55.399999999999977</c:v>
                </c:pt>
                <c:pt idx="330">
                  <c:v>-55.200000000000045</c:v>
                </c:pt>
                <c:pt idx="331">
                  <c:v>-55</c:v>
                </c:pt>
                <c:pt idx="332">
                  <c:v>-54.800000000000011</c:v>
                </c:pt>
                <c:pt idx="333">
                  <c:v>-54.599999999999966</c:v>
                </c:pt>
                <c:pt idx="334">
                  <c:v>-54.400000000000034</c:v>
                </c:pt>
                <c:pt idx="335">
                  <c:v>-54.199999999999989</c:v>
                </c:pt>
                <c:pt idx="336">
                  <c:v>-54</c:v>
                </c:pt>
                <c:pt idx="337">
                  <c:v>-53.800000000000011</c:v>
                </c:pt>
                <c:pt idx="338">
                  <c:v>-53.600000000000023</c:v>
                </c:pt>
                <c:pt idx="339">
                  <c:v>-53.399999999999977</c:v>
                </c:pt>
                <c:pt idx="340">
                  <c:v>-53.199999999999989</c:v>
                </c:pt>
                <c:pt idx="341">
                  <c:v>-53</c:v>
                </c:pt>
                <c:pt idx="342">
                  <c:v>-52.800000000000011</c:v>
                </c:pt>
                <c:pt idx="343">
                  <c:v>-52.599999999999966</c:v>
                </c:pt>
                <c:pt idx="344">
                  <c:v>-52.400000000000034</c:v>
                </c:pt>
                <c:pt idx="345">
                  <c:v>-52.199999999999989</c:v>
                </c:pt>
                <c:pt idx="346">
                  <c:v>-52</c:v>
                </c:pt>
                <c:pt idx="347">
                  <c:v>-51.799999999999955</c:v>
                </c:pt>
                <c:pt idx="348">
                  <c:v>-51.600000000000023</c:v>
                </c:pt>
                <c:pt idx="349">
                  <c:v>-51.399999999999977</c:v>
                </c:pt>
                <c:pt idx="350">
                  <c:v>-51.199999999999989</c:v>
                </c:pt>
                <c:pt idx="351">
                  <c:v>-51</c:v>
                </c:pt>
                <c:pt idx="352">
                  <c:v>-50.800000000000011</c:v>
                </c:pt>
                <c:pt idx="353">
                  <c:v>-50.599999999999966</c:v>
                </c:pt>
                <c:pt idx="354">
                  <c:v>-50.399999999999977</c:v>
                </c:pt>
                <c:pt idx="355">
                  <c:v>-50.199999999999989</c:v>
                </c:pt>
                <c:pt idx="356">
                  <c:v>-50</c:v>
                </c:pt>
                <c:pt idx="357">
                  <c:v>-49.800000000000011</c:v>
                </c:pt>
                <c:pt idx="358">
                  <c:v>-49.600000000000023</c:v>
                </c:pt>
                <c:pt idx="359">
                  <c:v>-49.400000000000034</c:v>
                </c:pt>
                <c:pt idx="360">
                  <c:v>-49.199999999999989</c:v>
                </c:pt>
                <c:pt idx="361">
                  <c:v>-49</c:v>
                </c:pt>
                <c:pt idx="362">
                  <c:v>-48.800000000000011</c:v>
                </c:pt>
                <c:pt idx="363">
                  <c:v>-48.600000000000023</c:v>
                </c:pt>
                <c:pt idx="364">
                  <c:v>-48.399999999999977</c:v>
                </c:pt>
                <c:pt idx="365">
                  <c:v>-48.200000000000045</c:v>
                </c:pt>
                <c:pt idx="366">
                  <c:v>-48</c:v>
                </c:pt>
                <c:pt idx="367">
                  <c:v>-47.800000000000011</c:v>
                </c:pt>
                <c:pt idx="368">
                  <c:v>-47.599999999999966</c:v>
                </c:pt>
                <c:pt idx="369">
                  <c:v>-47.400000000000034</c:v>
                </c:pt>
                <c:pt idx="370">
                  <c:v>-47.199999999999989</c:v>
                </c:pt>
                <c:pt idx="371">
                  <c:v>-47</c:v>
                </c:pt>
                <c:pt idx="372">
                  <c:v>-46.800000000000011</c:v>
                </c:pt>
                <c:pt idx="373">
                  <c:v>-46.600000000000023</c:v>
                </c:pt>
                <c:pt idx="374">
                  <c:v>-46.399999999999977</c:v>
                </c:pt>
                <c:pt idx="375">
                  <c:v>-46.199999999999989</c:v>
                </c:pt>
                <c:pt idx="376">
                  <c:v>-46</c:v>
                </c:pt>
                <c:pt idx="377">
                  <c:v>-45.800000000000011</c:v>
                </c:pt>
                <c:pt idx="378">
                  <c:v>-45.599999999999966</c:v>
                </c:pt>
                <c:pt idx="379">
                  <c:v>-45.400000000000034</c:v>
                </c:pt>
                <c:pt idx="380">
                  <c:v>-45.199999999999989</c:v>
                </c:pt>
                <c:pt idx="381">
                  <c:v>-45</c:v>
                </c:pt>
                <c:pt idx="382">
                  <c:v>-44.799999999999955</c:v>
                </c:pt>
                <c:pt idx="383">
                  <c:v>-44.600000000000023</c:v>
                </c:pt>
                <c:pt idx="384">
                  <c:v>-44.399999999999977</c:v>
                </c:pt>
                <c:pt idx="385">
                  <c:v>-44.199999999999989</c:v>
                </c:pt>
                <c:pt idx="386">
                  <c:v>-44</c:v>
                </c:pt>
                <c:pt idx="387">
                  <c:v>-43.800000000000011</c:v>
                </c:pt>
                <c:pt idx="388">
                  <c:v>-43.600000000000023</c:v>
                </c:pt>
                <c:pt idx="389">
                  <c:v>-43.399999999999977</c:v>
                </c:pt>
                <c:pt idx="390">
                  <c:v>-43.200000000000045</c:v>
                </c:pt>
                <c:pt idx="391">
                  <c:v>-43</c:v>
                </c:pt>
                <c:pt idx="392">
                  <c:v>-42.800000000000011</c:v>
                </c:pt>
                <c:pt idx="393">
                  <c:v>-42.600000000000023</c:v>
                </c:pt>
                <c:pt idx="394">
                  <c:v>-42.400000000000034</c:v>
                </c:pt>
                <c:pt idx="395">
                  <c:v>-42.199999999999989</c:v>
                </c:pt>
                <c:pt idx="396">
                  <c:v>-42</c:v>
                </c:pt>
                <c:pt idx="397">
                  <c:v>-41.800000000000011</c:v>
                </c:pt>
                <c:pt idx="398">
                  <c:v>-41.600000000000023</c:v>
                </c:pt>
                <c:pt idx="399">
                  <c:v>-41.399999999999977</c:v>
                </c:pt>
                <c:pt idx="400">
                  <c:v>-41.199999999999989</c:v>
                </c:pt>
                <c:pt idx="401">
                  <c:v>-41</c:v>
                </c:pt>
                <c:pt idx="402">
                  <c:v>-40.800000000000011</c:v>
                </c:pt>
                <c:pt idx="403">
                  <c:v>-40.599999999999966</c:v>
                </c:pt>
                <c:pt idx="404">
                  <c:v>-40.400000000000034</c:v>
                </c:pt>
                <c:pt idx="405">
                  <c:v>-40.199999999999989</c:v>
                </c:pt>
                <c:pt idx="406">
                  <c:v>-40</c:v>
                </c:pt>
                <c:pt idx="407">
                  <c:v>-39.799999999999955</c:v>
                </c:pt>
                <c:pt idx="408">
                  <c:v>-39.600000000000023</c:v>
                </c:pt>
                <c:pt idx="409">
                  <c:v>-39.399999999999977</c:v>
                </c:pt>
                <c:pt idx="410">
                  <c:v>-39.199999999999989</c:v>
                </c:pt>
                <c:pt idx="411">
                  <c:v>-39</c:v>
                </c:pt>
                <c:pt idx="412">
                  <c:v>-38.800000000000011</c:v>
                </c:pt>
                <c:pt idx="413">
                  <c:v>-38.599999999999966</c:v>
                </c:pt>
                <c:pt idx="414">
                  <c:v>-38.399999999999977</c:v>
                </c:pt>
                <c:pt idx="415">
                  <c:v>-38.199999999999989</c:v>
                </c:pt>
                <c:pt idx="416">
                  <c:v>-38</c:v>
                </c:pt>
                <c:pt idx="417">
                  <c:v>-37.800000000000011</c:v>
                </c:pt>
                <c:pt idx="418">
                  <c:v>-37.600000000000023</c:v>
                </c:pt>
                <c:pt idx="419">
                  <c:v>-37.400000000000034</c:v>
                </c:pt>
                <c:pt idx="420">
                  <c:v>-37.199999999999989</c:v>
                </c:pt>
                <c:pt idx="421">
                  <c:v>-37</c:v>
                </c:pt>
                <c:pt idx="422">
                  <c:v>-36.800000000000011</c:v>
                </c:pt>
                <c:pt idx="423">
                  <c:v>-36.600000000000023</c:v>
                </c:pt>
                <c:pt idx="424">
                  <c:v>-36.399999999999977</c:v>
                </c:pt>
                <c:pt idx="425">
                  <c:v>-36.200000000000045</c:v>
                </c:pt>
                <c:pt idx="426">
                  <c:v>-36</c:v>
                </c:pt>
                <c:pt idx="427">
                  <c:v>-35.800000000000011</c:v>
                </c:pt>
                <c:pt idx="428">
                  <c:v>-35.599999999999966</c:v>
                </c:pt>
                <c:pt idx="429">
                  <c:v>-35.400000000000034</c:v>
                </c:pt>
                <c:pt idx="430">
                  <c:v>-35.199999999999989</c:v>
                </c:pt>
                <c:pt idx="431">
                  <c:v>-35</c:v>
                </c:pt>
                <c:pt idx="432">
                  <c:v>-34.800000000000011</c:v>
                </c:pt>
                <c:pt idx="433">
                  <c:v>-34.600000000000023</c:v>
                </c:pt>
                <c:pt idx="434">
                  <c:v>-34.399999999999977</c:v>
                </c:pt>
                <c:pt idx="435">
                  <c:v>-34.199999999999989</c:v>
                </c:pt>
                <c:pt idx="436">
                  <c:v>-34</c:v>
                </c:pt>
                <c:pt idx="437">
                  <c:v>-33.800000000000011</c:v>
                </c:pt>
                <c:pt idx="438">
                  <c:v>-33.599999999999966</c:v>
                </c:pt>
                <c:pt idx="439">
                  <c:v>-33.400000000000034</c:v>
                </c:pt>
                <c:pt idx="440">
                  <c:v>-33.199999999999989</c:v>
                </c:pt>
                <c:pt idx="441">
                  <c:v>-33</c:v>
                </c:pt>
                <c:pt idx="442">
                  <c:v>-32.799999999999955</c:v>
                </c:pt>
                <c:pt idx="443">
                  <c:v>-32.600000000000023</c:v>
                </c:pt>
                <c:pt idx="444">
                  <c:v>-32.399999999999977</c:v>
                </c:pt>
                <c:pt idx="445">
                  <c:v>-32.199999999999989</c:v>
                </c:pt>
                <c:pt idx="446">
                  <c:v>-32</c:v>
                </c:pt>
                <c:pt idx="447">
                  <c:v>-31.800000000000011</c:v>
                </c:pt>
                <c:pt idx="448">
                  <c:v>-31.599999999999966</c:v>
                </c:pt>
                <c:pt idx="449">
                  <c:v>-31.399999999999977</c:v>
                </c:pt>
                <c:pt idx="450">
                  <c:v>-31.199999999999989</c:v>
                </c:pt>
                <c:pt idx="451">
                  <c:v>-31</c:v>
                </c:pt>
                <c:pt idx="452">
                  <c:v>-30.800000000000011</c:v>
                </c:pt>
                <c:pt idx="453">
                  <c:v>-30.600000000000023</c:v>
                </c:pt>
                <c:pt idx="454">
                  <c:v>-30.400000000000034</c:v>
                </c:pt>
                <c:pt idx="455">
                  <c:v>-30.199999999999989</c:v>
                </c:pt>
                <c:pt idx="456">
                  <c:v>-30</c:v>
                </c:pt>
                <c:pt idx="457">
                  <c:v>-29.800000000000011</c:v>
                </c:pt>
                <c:pt idx="458">
                  <c:v>-29.600000000000023</c:v>
                </c:pt>
                <c:pt idx="459">
                  <c:v>-29.399999999999977</c:v>
                </c:pt>
                <c:pt idx="460">
                  <c:v>-29.200000000000045</c:v>
                </c:pt>
                <c:pt idx="461">
                  <c:v>-29</c:v>
                </c:pt>
                <c:pt idx="462">
                  <c:v>-28.800000000000011</c:v>
                </c:pt>
                <c:pt idx="463">
                  <c:v>-28.599999999999966</c:v>
                </c:pt>
                <c:pt idx="464">
                  <c:v>-28.400000000000034</c:v>
                </c:pt>
                <c:pt idx="465">
                  <c:v>-28.199999999999989</c:v>
                </c:pt>
                <c:pt idx="466">
                  <c:v>-28</c:v>
                </c:pt>
                <c:pt idx="467">
                  <c:v>-27.800000000000011</c:v>
                </c:pt>
                <c:pt idx="468">
                  <c:v>-27.600000000000023</c:v>
                </c:pt>
                <c:pt idx="469">
                  <c:v>-27.399999999999977</c:v>
                </c:pt>
                <c:pt idx="470">
                  <c:v>-27.199999999999989</c:v>
                </c:pt>
                <c:pt idx="471">
                  <c:v>-27</c:v>
                </c:pt>
                <c:pt idx="472">
                  <c:v>-26.800000000000011</c:v>
                </c:pt>
                <c:pt idx="473">
                  <c:v>-26.599999999999966</c:v>
                </c:pt>
                <c:pt idx="474">
                  <c:v>-26.399999999999977</c:v>
                </c:pt>
                <c:pt idx="475">
                  <c:v>-26.199999999999989</c:v>
                </c:pt>
                <c:pt idx="476">
                  <c:v>-26</c:v>
                </c:pt>
                <c:pt idx="477">
                  <c:v>-25.799999999999955</c:v>
                </c:pt>
                <c:pt idx="478">
                  <c:v>-25.600000000000023</c:v>
                </c:pt>
                <c:pt idx="479">
                  <c:v>-25.399999999999977</c:v>
                </c:pt>
                <c:pt idx="480">
                  <c:v>-25.199999999999989</c:v>
                </c:pt>
                <c:pt idx="481">
                  <c:v>-25</c:v>
                </c:pt>
                <c:pt idx="482">
                  <c:v>-24.800000000000011</c:v>
                </c:pt>
                <c:pt idx="483">
                  <c:v>-24.600000000000023</c:v>
                </c:pt>
                <c:pt idx="484">
                  <c:v>-24.399999999999977</c:v>
                </c:pt>
                <c:pt idx="485">
                  <c:v>-24.200000000000045</c:v>
                </c:pt>
                <c:pt idx="486">
                  <c:v>-24</c:v>
                </c:pt>
                <c:pt idx="487">
                  <c:v>-23.800000000000011</c:v>
                </c:pt>
                <c:pt idx="488">
                  <c:v>-23.599999999999966</c:v>
                </c:pt>
                <c:pt idx="489">
                  <c:v>-23.400000000000034</c:v>
                </c:pt>
                <c:pt idx="490">
                  <c:v>-23.199999999999989</c:v>
                </c:pt>
                <c:pt idx="491">
                  <c:v>-23</c:v>
                </c:pt>
                <c:pt idx="492">
                  <c:v>-22.800000000000011</c:v>
                </c:pt>
                <c:pt idx="493">
                  <c:v>-22.600000000000023</c:v>
                </c:pt>
                <c:pt idx="494">
                  <c:v>-22.399999999999977</c:v>
                </c:pt>
                <c:pt idx="495">
                  <c:v>-22.199999999999989</c:v>
                </c:pt>
                <c:pt idx="496">
                  <c:v>-22</c:v>
                </c:pt>
                <c:pt idx="497">
                  <c:v>-21.800000000000011</c:v>
                </c:pt>
                <c:pt idx="498">
                  <c:v>-21.599999999999966</c:v>
                </c:pt>
                <c:pt idx="499">
                  <c:v>-21.400000000000034</c:v>
                </c:pt>
                <c:pt idx="500">
                  <c:v>-21.199999999999989</c:v>
                </c:pt>
                <c:pt idx="501">
                  <c:v>-21</c:v>
                </c:pt>
                <c:pt idx="502">
                  <c:v>-20.799999999999955</c:v>
                </c:pt>
                <c:pt idx="503">
                  <c:v>-20.600000000000023</c:v>
                </c:pt>
                <c:pt idx="504">
                  <c:v>-20.399999999999977</c:v>
                </c:pt>
                <c:pt idx="505">
                  <c:v>-20.199999999999989</c:v>
                </c:pt>
                <c:pt idx="506">
                  <c:v>-20</c:v>
                </c:pt>
                <c:pt idx="507">
                  <c:v>-19.800000000000011</c:v>
                </c:pt>
                <c:pt idx="508">
                  <c:v>-19.599999999999966</c:v>
                </c:pt>
                <c:pt idx="509">
                  <c:v>-19.399999999999977</c:v>
                </c:pt>
                <c:pt idx="510">
                  <c:v>-19.199999999999989</c:v>
                </c:pt>
                <c:pt idx="511">
                  <c:v>-19</c:v>
                </c:pt>
                <c:pt idx="512">
                  <c:v>-18.800000000000011</c:v>
                </c:pt>
                <c:pt idx="513">
                  <c:v>-18.600000000000023</c:v>
                </c:pt>
                <c:pt idx="514">
                  <c:v>-18.400000000000034</c:v>
                </c:pt>
                <c:pt idx="515">
                  <c:v>-18.199999999999989</c:v>
                </c:pt>
                <c:pt idx="516">
                  <c:v>-18</c:v>
                </c:pt>
                <c:pt idx="517">
                  <c:v>-17.800000000000011</c:v>
                </c:pt>
                <c:pt idx="518">
                  <c:v>-17.600000000000023</c:v>
                </c:pt>
                <c:pt idx="519">
                  <c:v>-17.399999999999977</c:v>
                </c:pt>
                <c:pt idx="520">
                  <c:v>-17.200000000000045</c:v>
                </c:pt>
                <c:pt idx="521">
                  <c:v>-17</c:v>
                </c:pt>
                <c:pt idx="522">
                  <c:v>-16.800000000000011</c:v>
                </c:pt>
                <c:pt idx="523">
                  <c:v>-16.599999999999966</c:v>
                </c:pt>
                <c:pt idx="524">
                  <c:v>-16.400000000000034</c:v>
                </c:pt>
                <c:pt idx="525">
                  <c:v>-16.199999999999989</c:v>
                </c:pt>
                <c:pt idx="526">
                  <c:v>-16</c:v>
                </c:pt>
                <c:pt idx="527">
                  <c:v>-15.800000000000011</c:v>
                </c:pt>
                <c:pt idx="528">
                  <c:v>-15.600000000000023</c:v>
                </c:pt>
                <c:pt idx="529">
                  <c:v>-15.399999999999977</c:v>
                </c:pt>
                <c:pt idx="530">
                  <c:v>-15.199999999999989</c:v>
                </c:pt>
                <c:pt idx="531">
                  <c:v>-15</c:v>
                </c:pt>
                <c:pt idx="532">
                  <c:v>-14.800000000000011</c:v>
                </c:pt>
                <c:pt idx="533">
                  <c:v>-14.599999999999966</c:v>
                </c:pt>
                <c:pt idx="534">
                  <c:v>-14.400000000000034</c:v>
                </c:pt>
                <c:pt idx="535">
                  <c:v>-14.199999999999989</c:v>
                </c:pt>
                <c:pt idx="536">
                  <c:v>-14</c:v>
                </c:pt>
                <c:pt idx="537">
                  <c:v>-13.799999999999955</c:v>
                </c:pt>
                <c:pt idx="538">
                  <c:v>-13.600000000000023</c:v>
                </c:pt>
                <c:pt idx="539">
                  <c:v>-13.399999999999977</c:v>
                </c:pt>
                <c:pt idx="540">
                  <c:v>-13.199999999999989</c:v>
                </c:pt>
                <c:pt idx="541">
                  <c:v>-13</c:v>
                </c:pt>
                <c:pt idx="542">
                  <c:v>-12.800000000000011</c:v>
                </c:pt>
                <c:pt idx="543">
                  <c:v>-12.600000000000023</c:v>
                </c:pt>
                <c:pt idx="544">
                  <c:v>-12.399999999999977</c:v>
                </c:pt>
                <c:pt idx="545">
                  <c:v>-12.200000000000045</c:v>
                </c:pt>
                <c:pt idx="546">
                  <c:v>-12</c:v>
                </c:pt>
                <c:pt idx="547">
                  <c:v>-11.800000000000011</c:v>
                </c:pt>
                <c:pt idx="548">
                  <c:v>-11.600000000000023</c:v>
                </c:pt>
                <c:pt idx="549">
                  <c:v>-11.400000000000034</c:v>
                </c:pt>
                <c:pt idx="550">
                  <c:v>-11.199999999999989</c:v>
                </c:pt>
                <c:pt idx="551">
                  <c:v>-11</c:v>
                </c:pt>
                <c:pt idx="552">
                  <c:v>-10.800000000000011</c:v>
                </c:pt>
                <c:pt idx="553">
                  <c:v>-10.600000000000023</c:v>
                </c:pt>
                <c:pt idx="554">
                  <c:v>-10.399999999999977</c:v>
                </c:pt>
                <c:pt idx="555">
                  <c:v>-10.199999999999989</c:v>
                </c:pt>
                <c:pt idx="556">
                  <c:v>-10</c:v>
                </c:pt>
                <c:pt idx="557">
                  <c:v>-9.8000000000000114</c:v>
                </c:pt>
                <c:pt idx="558">
                  <c:v>-9.5999999999999659</c:v>
                </c:pt>
                <c:pt idx="559">
                  <c:v>-9.4000000000000341</c:v>
                </c:pt>
                <c:pt idx="560">
                  <c:v>-9.1999999999999886</c:v>
                </c:pt>
                <c:pt idx="561">
                  <c:v>-9</c:v>
                </c:pt>
                <c:pt idx="562">
                  <c:v>-8.7999999999999545</c:v>
                </c:pt>
                <c:pt idx="563">
                  <c:v>-8.6000000000000227</c:v>
                </c:pt>
                <c:pt idx="564">
                  <c:v>-8.3999999999999773</c:v>
                </c:pt>
                <c:pt idx="565">
                  <c:v>-8.1999999999999886</c:v>
                </c:pt>
                <c:pt idx="566">
                  <c:v>-8</c:v>
                </c:pt>
                <c:pt idx="567">
                  <c:v>-7.8000000000000114</c:v>
                </c:pt>
                <c:pt idx="568">
                  <c:v>-7.5999999999999659</c:v>
                </c:pt>
                <c:pt idx="569">
                  <c:v>-7.3999999999999773</c:v>
                </c:pt>
                <c:pt idx="570">
                  <c:v>-7.1999999999999886</c:v>
                </c:pt>
                <c:pt idx="571">
                  <c:v>-7</c:v>
                </c:pt>
                <c:pt idx="572">
                  <c:v>-6.8000000000000114</c:v>
                </c:pt>
                <c:pt idx="573">
                  <c:v>-6.6000000000000227</c:v>
                </c:pt>
                <c:pt idx="574">
                  <c:v>-6.4000000000000341</c:v>
                </c:pt>
                <c:pt idx="575">
                  <c:v>-6.1999999999999886</c:v>
                </c:pt>
                <c:pt idx="576">
                  <c:v>-6</c:v>
                </c:pt>
                <c:pt idx="577">
                  <c:v>-5.8000000000000114</c:v>
                </c:pt>
                <c:pt idx="578">
                  <c:v>-5.6000000000000227</c:v>
                </c:pt>
                <c:pt idx="579">
                  <c:v>-5.3999999999999773</c:v>
                </c:pt>
                <c:pt idx="580">
                  <c:v>-5.2000000000000455</c:v>
                </c:pt>
                <c:pt idx="581">
                  <c:v>-5</c:v>
                </c:pt>
                <c:pt idx="582">
                  <c:v>-4.8000000000000114</c:v>
                </c:pt>
                <c:pt idx="583">
                  <c:v>-4.5999999999999659</c:v>
                </c:pt>
                <c:pt idx="584">
                  <c:v>-4.4000000000000341</c:v>
                </c:pt>
                <c:pt idx="585">
                  <c:v>-4.1999999999999886</c:v>
                </c:pt>
                <c:pt idx="586">
                  <c:v>-4</c:v>
                </c:pt>
                <c:pt idx="587">
                  <c:v>-3.8000000000000114</c:v>
                </c:pt>
                <c:pt idx="588">
                  <c:v>-3.6000000000000227</c:v>
                </c:pt>
                <c:pt idx="589">
                  <c:v>-3.3999999999999773</c:v>
                </c:pt>
                <c:pt idx="590">
                  <c:v>-3.1999999999999886</c:v>
                </c:pt>
                <c:pt idx="591">
                  <c:v>-3</c:v>
                </c:pt>
                <c:pt idx="592">
                  <c:v>-2.8000000000000114</c:v>
                </c:pt>
                <c:pt idx="593">
                  <c:v>-2.5999999999999659</c:v>
                </c:pt>
                <c:pt idx="594">
                  <c:v>-2.4000000000000341</c:v>
                </c:pt>
                <c:pt idx="595">
                  <c:v>-2.1999999999999886</c:v>
                </c:pt>
                <c:pt idx="596">
                  <c:v>-2</c:v>
                </c:pt>
                <c:pt idx="597">
                  <c:v>-1.7999999999999545</c:v>
                </c:pt>
                <c:pt idx="598">
                  <c:v>-1.6000000000000227</c:v>
                </c:pt>
                <c:pt idx="599">
                  <c:v>-1.3999999999999773</c:v>
                </c:pt>
                <c:pt idx="600">
                  <c:v>-1.1999999999999886</c:v>
                </c:pt>
                <c:pt idx="601">
                  <c:v>-1</c:v>
                </c:pt>
                <c:pt idx="602">
                  <c:v>-0.80000000000001137</c:v>
                </c:pt>
                <c:pt idx="603">
                  <c:v>-0.59999999999996589</c:v>
                </c:pt>
                <c:pt idx="604">
                  <c:v>-0.39999999999997726</c:v>
                </c:pt>
                <c:pt idx="605">
                  <c:v>-0.19999999999998863</c:v>
                </c:pt>
                <c:pt idx="606">
                  <c:v>0</c:v>
                </c:pt>
                <c:pt idx="607">
                  <c:v>0.19999999999998863</c:v>
                </c:pt>
                <c:pt idx="608">
                  <c:v>0.39999999999997726</c:v>
                </c:pt>
                <c:pt idx="609">
                  <c:v>0.59999999999996589</c:v>
                </c:pt>
                <c:pt idx="610">
                  <c:v>0.80000000000001137</c:v>
                </c:pt>
                <c:pt idx="611">
                  <c:v>1</c:v>
                </c:pt>
                <c:pt idx="612">
                  <c:v>1.1999999999999886</c:v>
                </c:pt>
                <c:pt idx="613">
                  <c:v>1.3999999999999773</c:v>
                </c:pt>
                <c:pt idx="614">
                  <c:v>1.6000000000000227</c:v>
                </c:pt>
                <c:pt idx="615">
                  <c:v>1.7999999999999545</c:v>
                </c:pt>
                <c:pt idx="616">
                  <c:v>2</c:v>
                </c:pt>
                <c:pt idx="617">
                  <c:v>2.1999999999999886</c:v>
                </c:pt>
                <c:pt idx="618">
                  <c:v>2.4000000000000341</c:v>
                </c:pt>
                <c:pt idx="619">
                  <c:v>2.5999999999999659</c:v>
                </c:pt>
                <c:pt idx="620">
                  <c:v>2.8000000000000114</c:v>
                </c:pt>
                <c:pt idx="621">
                  <c:v>3</c:v>
                </c:pt>
                <c:pt idx="622">
                  <c:v>3.1999999999999886</c:v>
                </c:pt>
                <c:pt idx="623">
                  <c:v>3.3999999999999773</c:v>
                </c:pt>
                <c:pt idx="624">
                  <c:v>3.6000000000000227</c:v>
                </c:pt>
                <c:pt idx="625">
                  <c:v>3.8000000000000114</c:v>
                </c:pt>
                <c:pt idx="626">
                  <c:v>4</c:v>
                </c:pt>
                <c:pt idx="627">
                  <c:v>4.1999999999999886</c:v>
                </c:pt>
                <c:pt idx="628">
                  <c:v>4.4000000000000341</c:v>
                </c:pt>
                <c:pt idx="629">
                  <c:v>4.6000000000000227</c:v>
                </c:pt>
                <c:pt idx="630">
                  <c:v>4.8000000000000114</c:v>
                </c:pt>
                <c:pt idx="631">
                  <c:v>5</c:v>
                </c:pt>
                <c:pt idx="632">
                  <c:v>5.2000000000000455</c:v>
                </c:pt>
                <c:pt idx="633">
                  <c:v>5.3999999999999773</c:v>
                </c:pt>
                <c:pt idx="634">
                  <c:v>5.6000000000000227</c:v>
                </c:pt>
                <c:pt idx="635">
                  <c:v>5.8000000000000114</c:v>
                </c:pt>
                <c:pt idx="636">
                  <c:v>6</c:v>
                </c:pt>
                <c:pt idx="637">
                  <c:v>6.1999999999999886</c:v>
                </c:pt>
                <c:pt idx="638">
                  <c:v>6.3999999999999773</c:v>
                </c:pt>
                <c:pt idx="639">
                  <c:v>6.6000000000000227</c:v>
                </c:pt>
                <c:pt idx="640">
                  <c:v>6.7999999999999545</c:v>
                </c:pt>
                <c:pt idx="641">
                  <c:v>7</c:v>
                </c:pt>
                <c:pt idx="642">
                  <c:v>7.1999999999999886</c:v>
                </c:pt>
                <c:pt idx="643">
                  <c:v>7.4000000000000341</c:v>
                </c:pt>
                <c:pt idx="644">
                  <c:v>7.5999999999999659</c:v>
                </c:pt>
                <c:pt idx="645">
                  <c:v>7.8000000000000114</c:v>
                </c:pt>
                <c:pt idx="646">
                  <c:v>8</c:v>
                </c:pt>
                <c:pt idx="647">
                  <c:v>8.1999999999999886</c:v>
                </c:pt>
                <c:pt idx="648">
                  <c:v>8.3999999999999773</c:v>
                </c:pt>
                <c:pt idx="649">
                  <c:v>8.6000000000000227</c:v>
                </c:pt>
                <c:pt idx="650">
                  <c:v>8.8000000000000114</c:v>
                </c:pt>
                <c:pt idx="651">
                  <c:v>9</c:v>
                </c:pt>
                <c:pt idx="652">
                  <c:v>9.1999999999999886</c:v>
                </c:pt>
                <c:pt idx="653">
                  <c:v>9.4000000000000341</c:v>
                </c:pt>
                <c:pt idx="654">
                  <c:v>9.5999999999999659</c:v>
                </c:pt>
                <c:pt idx="655">
                  <c:v>9.8000000000000114</c:v>
                </c:pt>
                <c:pt idx="656">
                  <c:v>10</c:v>
                </c:pt>
                <c:pt idx="657">
                  <c:v>10.200000000000045</c:v>
                </c:pt>
                <c:pt idx="658">
                  <c:v>10.399999999999977</c:v>
                </c:pt>
                <c:pt idx="659">
                  <c:v>10.600000000000023</c:v>
                </c:pt>
                <c:pt idx="660">
                  <c:v>10.800000000000011</c:v>
                </c:pt>
                <c:pt idx="661">
                  <c:v>11</c:v>
                </c:pt>
                <c:pt idx="662">
                  <c:v>11.199999999999989</c:v>
                </c:pt>
                <c:pt idx="663">
                  <c:v>11.400000000000034</c:v>
                </c:pt>
                <c:pt idx="664">
                  <c:v>11.600000000000023</c:v>
                </c:pt>
                <c:pt idx="665">
                  <c:v>11.800000000000011</c:v>
                </c:pt>
                <c:pt idx="666">
                  <c:v>12</c:v>
                </c:pt>
                <c:pt idx="667">
                  <c:v>12.199999999999989</c:v>
                </c:pt>
                <c:pt idx="668">
                  <c:v>12.399999999999977</c:v>
                </c:pt>
                <c:pt idx="669">
                  <c:v>12.599999999999966</c:v>
                </c:pt>
                <c:pt idx="670">
                  <c:v>12.800000000000011</c:v>
                </c:pt>
                <c:pt idx="671">
                  <c:v>13</c:v>
                </c:pt>
                <c:pt idx="672">
                  <c:v>13.199999999999989</c:v>
                </c:pt>
                <c:pt idx="673">
                  <c:v>13.399999999999977</c:v>
                </c:pt>
                <c:pt idx="674">
                  <c:v>13.600000000000023</c:v>
                </c:pt>
                <c:pt idx="675">
                  <c:v>13.799999999999955</c:v>
                </c:pt>
                <c:pt idx="676">
                  <c:v>14</c:v>
                </c:pt>
                <c:pt idx="677">
                  <c:v>14.199999999999989</c:v>
                </c:pt>
                <c:pt idx="678">
                  <c:v>14.400000000000034</c:v>
                </c:pt>
                <c:pt idx="679">
                  <c:v>14.599999999999966</c:v>
                </c:pt>
                <c:pt idx="680">
                  <c:v>14.800000000000011</c:v>
                </c:pt>
                <c:pt idx="681">
                  <c:v>15</c:v>
                </c:pt>
                <c:pt idx="682">
                  <c:v>15.199999999999989</c:v>
                </c:pt>
                <c:pt idx="683">
                  <c:v>15.399999999999977</c:v>
                </c:pt>
                <c:pt idx="684">
                  <c:v>15.600000000000023</c:v>
                </c:pt>
                <c:pt idx="685">
                  <c:v>15.800000000000011</c:v>
                </c:pt>
                <c:pt idx="686">
                  <c:v>16</c:v>
                </c:pt>
                <c:pt idx="687">
                  <c:v>16.199999999999989</c:v>
                </c:pt>
                <c:pt idx="688">
                  <c:v>16.400000000000034</c:v>
                </c:pt>
                <c:pt idx="689">
                  <c:v>16.599999999999966</c:v>
                </c:pt>
                <c:pt idx="690">
                  <c:v>16.800000000000011</c:v>
                </c:pt>
                <c:pt idx="691">
                  <c:v>17</c:v>
                </c:pt>
                <c:pt idx="692">
                  <c:v>17.200000000000045</c:v>
                </c:pt>
                <c:pt idx="693">
                  <c:v>17.399999999999977</c:v>
                </c:pt>
                <c:pt idx="694">
                  <c:v>17.600000000000023</c:v>
                </c:pt>
                <c:pt idx="695">
                  <c:v>17.800000000000011</c:v>
                </c:pt>
                <c:pt idx="696">
                  <c:v>18</c:v>
                </c:pt>
                <c:pt idx="697">
                  <c:v>18.199999999999989</c:v>
                </c:pt>
                <c:pt idx="698">
                  <c:v>18.399999999999977</c:v>
                </c:pt>
                <c:pt idx="699">
                  <c:v>18.600000000000023</c:v>
                </c:pt>
                <c:pt idx="700">
                  <c:v>18.799999999999955</c:v>
                </c:pt>
                <c:pt idx="701">
                  <c:v>19</c:v>
                </c:pt>
                <c:pt idx="702">
                  <c:v>19.199999999999989</c:v>
                </c:pt>
                <c:pt idx="703">
                  <c:v>19.400000000000034</c:v>
                </c:pt>
                <c:pt idx="704">
                  <c:v>19.599999999999966</c:v>
                </c:pt>
                <c:pt idx="705">
                  <c:v>19.800000000000011</c:v>
                </c:pt>
                <c:pt idx="706">
                  <c:v>20</c:v>
                </c:pt>
                <c:pt idx="707">
                  <c:v>20.199999999999989</c:v>
                </c:pt>
                <c:pt idx="708">
                  <c:v>20.399999999999977</c:v>
                </c:pt>
                <c:pt idx="709">
                  <c:v>20.600000000000023</c:v>
                </c:pt>
                <c:pt idx="710">
                  <c:v>20.800000000000011</c:v>
                </c:pt>
                <c:pt idx="711">
                  <c:v>21</c:v>
                </c:pt>
                <c:pt idx="712">
                  <c:v>21.199999999999989</c:v>
                </c:pt>
                <c:pt idx="713">
                  <c:v>21.400000000000034</c:v>
                </c:pt>
                <c:pt idx="714">
                  <c:v>21.599999999999966</c:v>
                </c:pt>
                <c:pt idx="715">
                  <c:v>21.800000000000011</c:v>
                </c:pt>
                <c:pt idx="716">
                  <c:v>22</c:v>
                </c:pt>
                <c:pt idx="717">
                  <c:v>22.200000000000045</c:v>
                </c:pt>
                <c:pt idx="718">
                  <c:v>22.399999999999977</c:v>
                </c:pt>
                <c:pt idx="719">
                  <c:v>22.600000000000023</c:v>
                </c:pt>
                <c:pt idx="720">
                  <c:v>22.800000000000011</c:v>
                </c:pt>
                <c:pt idx="721">
                  <c:v>23</c:v>
                </c:pt>
                <c:pt idx="722">
                  <c:v>23.199999999999989</c:v>
                </c:pt>
                <c:pt idx="723">
                  <c:v>23.400000000000034</c:v>
                </c:pt>
                <c:pt idx="724">
                  <c:v>23.600000000000023</c:v>
                </c:pt>
                <c:pt idx="725">
                  <c:v>23.800000000000011</c:v>
                </c:pt>
                <c:pt idx="726">
                  <c:v>24</c:v>
                </c:pt>
                <c:pt idx="727">
                  <c:v>24.199999999999989</c:v>
                </c:pt>
                <c:pt idx="728">
                  <c:v>24.399999999999977</c:v>
                </c:pt>
                <c:pt idx="729">
                  <c:v>24.599999999999966</c:v>
                </c:pt>
                <c:pt idx="730">
                  <c:v>24.800000000000011</c:v>
                </c:pt>
                <c:pt idx="731">
                  <c:v>25</c:v>
                </c:pt>
                <c:pt idx="732">
                  <c:v>25.199999999999989</c:v>
                </c:pt>
                <c:pt idx="733">
                  <c:v>25.399999999999977</c:v>
                </c:pt>
                <c:pt idx="734">
                  <c:v>25.600000000000023</c:v>
                </c:pt>
                <c:pt idx="735">
                  <c:v>25.799999999999955</c:v>
                </c:pt>
                <c:pt idx="736">
                  <c:v>26</c:v>
                </c:pt>
                <c:pt idx="737">
                  <c:v>26.199999999999989</c:v>
                </c:pt>
                <c:pt idx="738">
                  <c:v>26.400000000000034</c:v>
                </c:pt>
                <c:pt idx="739">
                  <c:v>26.599999999999966</c:v>
                </c:pt>
                <c:pt idx="740">
                  <c:v>26.800000000000011</c:v>
                </c:pt>
                <c:pt idx="741">
                  <c:v>27</c:v>
                </c:pt>
                <c:pt idx="742">
                  <c:v>27.199999999999989</c:v>
                </c:pt>
                <c:pt idx="743">
                  <c:v>27.399999999999977</c:v>
                </c:pt>
                <c:pt idx="744">
                  <c:v>27.600000000000023</c:v>
                </c:pt>
                <c:pt idx="745">
                  <c:v>27.800000000000011</c:v>
                </c:pt>
                <c:pt idx="746">
                  <c:v>28</c:v>
                </c:pt>
                <c:pt idx="747">
                  <c:v>28.199999999999989</c:v>
                </c:pt>
                <c:pt idx="748">
                  <c:v>28.400000000000034</c:v>
                </c:pt>
                <c:pt idx="749">
                  <c:v>28.599999999999966</c:v>
                </c:pt>
                <c:pt idx="750">
                  <c:v>28.800000000000011</c:v>
                </c:pt>
                <c:pt idx="751">
                  <c:v>29</c:v>
                </c:pt>
                <c:pt idx="752">
                  <c:v>29.200000000000045</c:v>
                </c:pt>
                <c:pt idx="753">
                  <c:v>29.399999999999977</c:v>
                </c:pt>
                <c:pt idx="754">
                  <c:v>29.600000000000023</c:v>
                </c:pt>
                <c:pt idx="755">
                  <c:v>29.800000000000011</c:v>
                </c:pt>
                <c:pt idx="756">
                  <c:v>30</c:v>
                </c:pt>
                <c:pt idx="757">
                  <c:v>30.199999999999989</c:v>
                </c:pt>
                <c:pt idx="758">
                  <c:v>30.399999999999977</c:v>
                </c:pt>
                <c:pt idx="759">
                  <c:v>30.600000000000023</c:v>
                </c:pt>
                <c:pt idx="760">
                  <c:v>30.799999999999955</c:v>
                </c:pt>
                <c:pt idx="761">
                  <c:v>31</c:v>
                </c:pt>
                <c:pt idx="762">
                  <c:v>31.199999999999989</c:v>
                </c:pt>
                <c:pt idx="763">
                  <c:v>31.399999999999977</c:v>
                </c:pt>
                <c:pt idx="764">
                  <c:v>31.599999999999966</c:v>
                </c:pt>
                <c:pt idx="765">
                  <c:v>31.800000000000011</c:v>
                </c:pt>
                <c:pt idx="766">
                  <c:v>32</c:v>
                </c:pt>
                <c:pt idx="767">
                  <c:v>32.199999999999989</c:v>
                </c:pt>
                <c:pt idx="768">
                  <c:v>32.399999999999977</c:v>
                </c:pt>
                <c:pt idx="769">
                  <c:v>32.600000000000023</c:v>
                </c:pt>
                <c:pt idx="770">
                  <c:v>32.799999999999955</c:v>
                </c:pt>
                <c:pt idx="771">
                  <c:v>33</c:v>
                </c:pt>
                <c:pt idx="772">
                  <c:v>33.199999999999989</c:v>
                </c:pt>
                <c:pt idx="773">
                  <c:v>33.400000000000034</c:v>
                </c:pt>
                <c:pt idx="774">
                  <c:v>33.599999999999966</c:v>
                </c:pt>
                <c:pt idx="775">
                  <c:v>33.800000000000011</c:v>
                </c:pt>
                <c:pt idx="776">
                  <c:v>34</c:v>
                </c:pt>
                <c:pt idx="777">
                  <c:v>34.200000000000045</c:v>
                </c:pt>
                <c:pt idx="778">
                  <c:v>34.399999999999977</c:v>
                </c:pt>
                <c:pt idx="779">
                  <c:v>34.600000000000023</c:v>
                </c:pt>
                <c:pt idx="780">
                  <c:v>34.800000000000011</c:v>
                </c:pt>
                <c:pt idx="781">
                  <c:v>35</c:v>
                </c:pt>
                <c:pt idx="782">
                  <c:v>35.199999999999989</c:v>
                </c:pt>
                <c:pt idx="783">
                  <c:v>35.400000000000034</c:v>
                </c:pt>
                <c:pt idx="784">
                  <c:v>35.600000000000023</c:v>
                </c:pt>
                <c:pt idx="785">
                  <c:v>35.800000000000011</c:v>
                </c:pt>
                <c:pt idx="786">
                  <c:v>36</c:v>
                </c:pt>
                <c:pt idx="787">
                  <c:v>36.200000000000045</c:v>
                </c:pt>
                <c:pt idx="788">
                  <c:v>36.399999999999977</c:v>
                </c:pt>
                <c:pt idx="789">
                  <c:v>36.600000000000023</c:v>
                </c:pt>
                <c:pt idx="790">
                  <c:v>36.800000000000011</c:v>
                </c:pt>
                <c:pt idx="791">
                  <c:v>37</c:v>
                </c:pt>
                <c:pt idx="792">
                  <c:v>37.199999999999989</c:v>
                </c:pt>
                <c:pt idx="793">
                  <c:v>37.399999999999977</c:v>
                </c:pt>
                <c:pt idx="794">
                  <c:v>37.600000000000023</c:v>
                </c:pt>
                <c:pt idx="795">
                  <c:v>37.799999999999955</c:v>
                </c:pt>
                <c:pt idx="796">
                  <c:v>38</c:v>
                </c:pt>
                <c:pt idx="797">
                  <c:v>38.199999999999989</c:v>
                </c:pt>
                <c:pt idx="798">
                  <c:v>38.400000000000034</c:v>
                </c:pt>
                <c:pt idx="799">
                  <c:v>38.599999999999966</c:v>
                </c:pt>
                <c:pt idx="800">
                  <c:v>38.800000000000011</c:v>
                </c:pt>
                <c:pt idx="801">
                  <c:v>39</c:v>
                </c:pt>
                <c:pt idx="802">
                  <c:v>39.199999999999989</c:v>
                </c:pt>
                <c:pt idx="803">
                  <c:v>39.399999999999977</c:v>
                </c:pt>
                <c:pt idx="804">
                  <c:v>39.600000000000023</c:v>
                </c:pt>
                <c:pt idx="805">
                  <c:v>39.800000000000011</c:v>
                </c:pt>
                <c:pt idx="806">
                  <c:v>40</c:v>
                </c:pt>
                <c:pt idx="807">
                  <c:v>40.199999999999989</c:v>
                </c:pt>
                <c:pt idx="808">
                  <c:v>40.400000000000034</c:v>
                </c:pt>
                <c:pt idx="809">
                  <c:v>40.599999999999966</c:v>
                </c:pt>
                <c:pt idx="810">
                  <c:v>40.800000000000011</c:v>
                </c:pt>
                <c:pt idx="811">
                  <c:v>41</c:v>
                </c:pt>
                <c:pt idx="812">
                  <c:v>41.200000000000045</c:v>
                </c:pt>
                <c:pt idx="813">
                  <c:v>41.399999999999977</c:v>
                </c:pt>
                <c:pt idx="814">
                  <c:v>41.600000000000023</c:v>
                </c:pt>
                <c:pt idx="815">
                  <c:v>41.800000000000011</c:v>
                </c:pt>
                <c:pt idx="816">
                  <c:v>42</c:v>
                </c:pt>
                <c:pt idx="817">
                  <c:v>42.199999999999989</c:v>
                </c:pt>
                <c:pt idx="818">
                  <c:v>42.400000000000034</c:v>
                </c:pt>
                <c:pt idx="819">
                  <c:v>42.600000000000023</c:v>
                </c:pt>
                <c:pt idx="820">
                  <c:v>42.800000000000011</c:v>
                </c:pt>
                <c:pt idx="821">
                  <c:v>43</c:v>
                </c:pt>
                <c:pt idx="822">
                  <c:v>43.199999999999989</c:v>
                </c:pt>
                <c:pt idx="823">
                  <c:v>43.399999999999977</c:v>
                </c:pt>
                <c:pt idx="824">
                  <c:v>43.599999999999966</c:v>
                </c:pt>
                <c:pt idx="825">
                  <c:v>43.800000000000011</c:v>
                </c:pt>
                <c:pt idx="826">
                  <c:v>44</c:v>
                </c:pt>
                <c:pt idx="827">
                  <c:v>44.199999999999989</c:v>
                </c:pt>
                <c:pt idx="828">
                  <c:v>44.399999999999977</c:v>
                </c:pt>
                <c:pt idx="829">
                  <c:v>44.600000000000023</c:v>
                </c:pt>
                <c:pt idx="830">
                  <c:v>44.799999999999955</c:v>
                </c:pt>
                <c:pt idx="831">
                  <c:v>45</c:v>
                </c:pt>
                <c:pt idx="832">
                  <c:v>45.199999999999989</c:v>
                </c:pt>
                <c:pt idx="833">
                  <c:v>45.400000000000034</c:v>
                </c:pt>
                <c:pt idx="834">
                  <c:v>45.599999999999966</c:v>
                </c:pt>
                <c:pt idx="835">
                  <c:v>45.800000000000011</c:v>
                </c:pt>
                <c:pt idx="836">
                  <c:v>46</c:v>
                </c:pt>
                <c:pt idx="837">
                  <c:v>46.199999999999989</c:v>
                </c:pt>
                <c:pt idx="838">
                  <c:v>46.399999999999977</c:v>
                </c:pt>
                <c:pt idx="839">
                  <c:v>46.600000000000023</c:v>
                </c:pt>
                <c:pt idx="840">
                  <c:v>46.800000000000011</c:v>
                </c:pt>
                <c:pt idx="841">
                  <c:v>47</c:v>
                </c:pt>
                <c:pt idx="842">
                  <c:v>47.199999999999989</c:v>
                </c:pt>
                <c:pt idx="843">
                  <c:v>47.400000000000034</c:v>
                </c:pt>
                <c:pt idx="844">
                  <c:v>47.599999999999966</c:v>
                </c:pt>
                <c:pt idx="845">
                  <c:v>47.800000000000011</c:v>
                </c:pt>
                <c:pt idx="846">
                  <c:v>48</c:v>
                </c:pt>
                <c:pt idx="847">
                  <c:v>48.200000000000045</c:v>
                </c:pt>
                <c:pt idx="848">
                  <c:v>48.399999999999977</c:v>
                </c:pt>
                <c:pt idx="849">
                  <c:v>48.600000000000023</c:v>
                </c:pt>
                <c:pt idx="850">
                  <c:v>48.800000000000011</c:v>
                </c:pt>
                <c:pt idx="851">
                  <c:v>49</c:v>
                </c:pt>
                <c:pt idx="852">
                  <c:v>49.199999999999989</c:v>
                </c:pt>
                <c:pt idx="853">
                  <c:v>49.399999999999977</c:v>
                </c:pt>
                <c:pt idx="854">
                  <c:v>49.600000000000023</c:v>
                </c:pt>
                <c:pt idx="855">
                  <c:v>49.799999999999955</c:v>
                </c:pt>
                <c:pt idx="856">
                  <c:v>50</c:v>
                </c:pt>
                <c:pt idx="857">
                  <c:v>50.199999999999989</c:v>
                </c:pt>
                <c:pt idx="858">
                  <c:v>50.400000000000034</c:v>
                </c:pt>
                <c:pt idx="859">
                  <c:v>50.599999999999966</c:v>
                </c:pt>
                <c:pt idx="860">
                  <c:v>50.800000000000011</c:v>
                </c:pt>
                <c:pt idx="861">
                  <c:v>51</c:v>
                </c:pt>
                <c:pt idx="862">
                  <c:v>51.199999999999989</c:v>
                </c:pt>
                <c:pt idx="863">
                  <c:v>51.399999999999977</c:v>
                </c:pt>
                <c:pt idx="864">
                  <c:v>51.600000000000023</c:v>
                </c:pt>
                <c:pt idx="865">
                  <c:v>51.800000000000011</c:v>
                </c:pt>
                <c:pt idx="866">
                  <c:v>52</c:v>
                </c:pt>
                <c:pt idx="867">
                  <c:v>52.199999999999989</c:v>
                </c:pt>
                <c:pt idx="868">
                  <c:v>52.400000000000034</c:v>
                </c:pt>
                <c:pt idx="869">
                  <c:v>52.599999999999966</c:v>
                </c:pt>
                <c:pt idx="870">
                  <c:v>52.800000000000011</c:v>
                </c:pt>
                <c:pt idx="871">
                  <c:v>53</c:v>
                </c:pt>
                <c:pt idx="872">
                  <c:v>53.200000000000045</c:v>
                </c:pt>
                <c:pt idx="873">
                  <c:v>53.399999999999977</c:v>
                </c:pt>
                <c:pt idx="874">
                  <c:v>53.600000000000023</c:v>
                </c:pt>
                <c:pt idx="875">
                  <c:v>53.800000000000011</c:v>
                </c:pt>
                <c:pt idx="876">
                  <c:v>54</c:v>
                </c:pt>
                <c:pt idx="877">
                  <c:v>54.199999999999989</c:v>
                </c:pt>
                <c:pt idx="878">
                  <c:v>54.400000000000034</c:v>
                </c:pt>
                <c:pt idx="879">
                  <c:v>54.600000000000023</c:v>
                </c:pt>
                <c:pt idx="880">
                  <c:v>54.800000000000011</c:v>
                </c:pt>
                <c:pt idx="881">
                  <c:v>55</c:v>
                </c:pt>
                <c:pt idx="882">
                  <c:v>55.199999999999989</c:v>
                </c:pt>
                <c:pt idx="883">
                  <c:v>55.399999999999977</c:v>
                </c:pt>
                <c:pt idx="884">
                  <c:v>55.599999999999966</c:v>
                </c:pt>
                <c:pt idx="885">
                  <c:v>55.800000000000011</c:v>
                </c:pt>
                <c:pt idx="886">
                  <c:v>56</c:v>
                </c:pt>
                <c:pt idx="887">
                  <c:v>56.199999999999989</c:v>
                </c:pt>
                <c:pt idx="888">
                  <c:v>56.399999999999977</c:v>
                </c:pt>
                <c:pt idx="889">
                  <c:v>56.600000000000023</c:v>
                </c:pt>
                <c:pt idx="890">
                  <c:v>56.799999999999955</c:v>
                </c:pt>
                <c:pt idx="891">
                  <c:v>57</c:v>
                </c:pt>
                <c:pt idx="892">
                  <c:v>57.199999999999989</c:v>
                </c:pt>
                <c:pt idx="893">
                  <c:v>57.400000000000034</c:v>
                </c:pt>
                <c:pt idx="894">
                  <c:v>57.599999999999966</c:v>
                </c:pt>
                <c:pt idx="895">
                  <c:v>57.800000000000011</c:v>
                </c:pt>
                <c:pt idx="896">
                  <c:v>58</c:v>
                </c:pt>
                <c:pt idx="897">
                  <c:v>58.199999999999989</c:v>
                </c:pt>
                <c:pt idx="898">
                  <c:v>58.399999999999977</c:v>
                </c:pt>
                <c:pt idx="899">
                  <c:v>58.600000000000023</c:v>
                </c:pt>
                <c:pt idx="900">
                  <c:v>58.800000000000011</c:v>
                </c:pt>
                <c:pt idx="901">
                  <c:v>59</c:v>
                </c:pt>
                <c:pt idx="902">
                  <c:v>59.199999999999989</c:v>
                </c:pt>
                <c:pt idx="903">
                  <c:v>59.400000000000034</c:v>
                </c:pt>
                <c:pt idx="904">
                  <c:v>59.599999999999966</c:v>
                </c:pt>
                <c:pt idx="905">
                  <c:v>59.800000000000011</c:v>
                </c:pt>
                <c:pt idx="906">
                  <c:v>60</c:v>
                </c:pt>
                <c:pt idx="907">
                  <c:v>60.200000000000045</c:v>
                </c:pt>
                <c:pt idx="908">
                  <c:v>60.399999999999977</c:v>
                </c:pt>
                <c:pt idx="909">
                  <c:v>60.600000000000023</c:v>
                </c:pt>
                <c:pt idx="910">
                  <c:v>60.800000000000011</c:v>
                </c:pt>
                <c:pt idx="911">
                  <c:v>61</c:v>
                </c:pt>
                <c:pt idx="912">
                  <c:v>61.199999999999989</c:v>
                </c:pt>
                <c:pt idx="913">
                  <c:v>61.399999999999977</c:v>
                </c:pt>
                <c:pt idx="914">
                  <c:v>61.600000000000023</c:v>
                </c:pt>
                <c:pt idx="915">
                  <c:v>61.799999999999955</c:v>
                </c:pt>
                <c:pt idx="916">
                  <c:v>62</c:v>
                </c:pt>
                <c:pt idx="917">
                  <c:v>62.199999999999989</c:v>
                </c:pt>
                <c:pt idx="918">
                  <c:v>62.399999999999977</c:v>
                </c:pt>
                <c:pt idx="919">
                  <c:v>62.599999999999966</c:v>
                </c:pt>
                <c:pt idx="920">
                  <c:v>62.800000000000011</c:v>
                </c:pt>
                <c:pt idx="921">
                  <c:v>63</c:v>
                </c:pt>
                <c:pt idx="922">
                  <c:v>63.199999999999989</c:v>
                </c:pt>
                <c:pt idx="923">
                  <c:v>63.399999999999977</c:v>
                </c:pt>
                <c:pt idx="924">
                  <c:v>63.600000000000023</c:v>
                </c:pt>
                <c:pt idx="925">
                  <c:v>63.799999999999955</c:v>
                </c:pt>
                <c:pt idx="926">
                  <c:v>64</c:v>
                </c:pt>
                <c:pt idx="927">
                  <c:v>64.199999999999989</c:v>
                </c:pt>
                <c:pt idx="928">
                  <c:v>64.400000000000034</c:v>
                </c:pt>
                <c:pt idx="929">
                  <c:v>64.599999999999966</c:v>
                </c:pt>
                <c:pt idx="930">
                  <c:v>64.800000000000011</c:v>
                </c:pt>
                <c:pt idx="931">
                  <c:v>65</c:v>
                </c:pt>
                <c:pt idx="932">
                  <c:v>65.200000000000045</c:v>
                </c:pt>
                <c:pt idx="933">
                  <c:v>65.399999999999977</c:v>
                </c:pt>
                <c:pt idx="934">
                  <c:v>65.600000000000023</c:v>
                </c:pt>
                <c:pt idx="935">
                  <c:v>65.800000000000011</c:v>
                </c:pt>
                <c:pt idx="936">
                  <c:v>66</c:v>
                </c:pt>
                <c:pt idx="937">
                  <c:v>66.199999999999989</c:v>
                </c:pt>
                <c:pt idx="938">
                  <c:v>66.400000000000034</c:v>
                </c:pt>
                <c:pt idx="939">
                  <c:v>66.600000000000023</c:v>
                </c:pt>
                <c:pt idx="940">
                  <c:v>66.800000000000011</c:v>
                </c:pt>
                <c:pt idx="941">
                  <c:v>67</c:v>
                </c:pt>
                <c:pt idx="942">
                  <c:v>67.200000000000045</c:v>
                </c:pt>
                <c:pt idx="943">
                  <c:v>67.399999999999977</c:v>
                </c:pt>
                <c:pt idx="944">
                  <c:v>67.600000000000023</c:v>
                </c:pt>
                <c:pt idx="945">
                  <c:v>67.800000000000011</c:v>
                </c:pt>
                <c:pt idx="946">
                  <c:v>68</c:v>
                </c:pt>
                <c:pt idx="947">
                  <c:v>68.199999999999989</c:v>
                </c:pt>
                <c:pt idx="948">
                  <c:v>68.399999999999977</c:v>
                </c:pt>
                <c:pt idx="949">
                  <c:v>68.600000000000023</c:v>
                </c:pt>
                <c:pt idx="950">
                  <c:v>68.799999999999955</c:v>
                </c:pt>
                <c:pt idx="951">
                  <c:v>69</c:v>
                </c:pt>
                <c:pt idx="952">
                  <c:v>69.199999999999989</c:v>
                </c:pt>
                <c:pt idx="953">
                  <c:v>69.400000000000034</c:v>
                </c:pt>
                <c:pt idx="954">
                  <c:v>69.599999999999966</c:v>
                </c:pt>
                <c:pt idx="955">
                  <c:v>69.800000000000011</c:v>
                </c:pt>
                <c:pt idx="956">
                  <c:v>70</c:v>
                </c:pt>
                <c:pt idx="957">
                  <c:v>70.199999999999989</c:v>
                </c:pt>
                <c:pt idx="958">
                  <c:v>70.399999999999977</c:v>
                </c:pt>
                <c:pt idx="959">
                  <c:v>70.600000000000023</c:v>
                </c:pt>
                <c:pt idx="960">
                  <c:v>70.800000000000011</c:v>
                </c:pt>
                <c:pt idx="961">
                  <c:v>71</c:v>
                </c:pt>
                <c:pt idx="962">
                  <c:v>71.199999999999989</c:v>
                </c:pt>
                <c:pt idx="963">
                  <c:v>71.400000000000034</c:v>
                </c:pt>
                <c:pt idx="964">
                  <c:v>71.599999999999966</c:v>
                </c:pt>
                <c:pt idx="965">
                  <c:v>71.800000000000011</c:v>
                </c:pt>
                <c:pt idx="966">
                  <c:v>72</c:v>
                </c:pt>
                <c:pt idx="967">
                  <c:v>72.200000000000045</c:v>
                </c:pt>
                <c:pt idx="968">
                  <c:v>72.399999999999977</c:v>
                </c:pt>
                <c:pt idx="969">
                  <c:v>72.600000000000023</c:v>
                </c:pt>
                <c:pt idx="970">
                  <c:v>72.800000000000011</c:v>
                </c:pt>
                <c:pt idx="971">
                  <c:v>73</c:v>
                </c:pt>
                <c:pt idx="972">
                  <c:v>73.199999999999989</c:v>
                </c:pt>
                <c:pt idx="973">
                  <c:v>73.400000000000034</c:v>
                </c:pt>
                <c:pt idx="974">
                  <c:v>73.600000000000023</c:v>
                </c:pt>
                <c:pt idx="975">
                  <c:v>73.800000000000011</c:v>
                </c:pt>
                <c:pt idx="976">
                  <c:v>74</c:v>
                </c:pt>
                <c:pt idx="977">
                  <c:v>74.199999999999989</c:v>
                </c:pt>
                <c:pt idx="978">
                  <c:v>74.399999999999977</c:v>
                </c:pt>
                <c:pt idx="979">
                  <c:v>74.599999999999966</c:v>
                </c:pt>
                <c:pt idx="980">
                  <c:v>74.800000000000011</c:v>
                </c:pt>
                <c:pt idx="981">
                  <c:v>75</c:v>
                </c:pt>
                <c:pt idx="982">
                  <c:v>75.199999999999989</c:v>
                </c:pt>
                <c:pt idx="983">
                  <c:v>75.399999999999977</c:v>
                </c:pt>
                <c:pt idx="984">
                  <c:v>75.600000000000023</c:v>
                </c:pt>
                <c:pt idx="985">
                  <c:v>75.799999999999955</c:v>
                </c:pt>
                <c:pt idx="986">
                  <c:v>76</c:v>
                </c:pt>
                <c:pt idx="987">
                  <c:v>76.199999999999989</c:v>
                </c:pt>
                <c:pt idx="988">
                  <c:v>76.400000000000034</c:v>
                </c:pt>
                <c:pt idx="989">
                  <c:v>76.599999999999966</c:v>
                </c:pt>
                <c:pt idx="990">
                  <c:v>76.800000000000011</c:v>
                </c:pt>
                <c:pt idx="991">
                  <c:v>77</c:v>
                </c:pt>
                <c:pt idx="992">
                  <c:v>77.199999999999989</c:v>
                </c:pt>
                <c:pt idx="993">
                  <c:v>77.399999999999977</c:v>
                </c:pt>
                <c:pt idx="994">
                  <c:v>77.600000000000023</c:v>
                </c:pt>
                <c:pt idx="995">
                  <c:v>77.800000000000011</c:v>
                </c:pt>
                <c:pt idx="996">
                  <c:v>78</c:v>
                </c:pt>
                <c:pt idx="997">
                  <c:v>78.199999999999989</c:v>
                </c:pt>
                <c:pt idx="998">
                  <c:v>78.400000000000034</c:v>
                </c:pt>
                <c:pt idx="999">
                  <c:v>78.599999999999966</c:v>
                </c:pt>
              </c:numCache>
            </c:numRef>
          </c:xVal>
          <c:yVal>
            <c:numRef>
              <c:f>'ns Contrast 280 J'!$F$6:$F$1005</c:f>
              <c:numCache>
                <c:formatCode>General</c:formatCode>
                <c:ptCount val="1000"/>
                <c:pt idx="599">
                  <c:v>3.873065831498651E-2</c:v>
                </c:pt>
                <c:pt idx="600">
                  <c:v>4.6513070172718531E-2</c:v>
                </c:pt>
                <c:pt idx="601">
                  <c:v>0.12403485379391609</c:v>
                </c:pt>
                <c:pt idx="602">
                  <c:v>0.31005612577134173</c:v>
                </c:pt>
                <c:pt idx="603">
                  <c:v>0.58913454680765287</c:v>
                </c:pt>
                <c:pt idx="604">
                  <c:v>0.81397872802257432</c:v>
                </c:pt>
                <c:pt idx="605">
                  <c:v>0.96127011690284969</c:v>
                </c:pt>
                <c:pt idx="606">
                  <c:v>1</c:v>
                </c:pt>
                <c:pt idx="607">
                  <c:v>0.93026140345437069</c:v>
                </c:pt>
                <c:pt idx="608">
                  <c:v>0.71316940060156908</c:v>
                </c:pt>
                <c:pt idx="609">
                  <c:v>0.49610840646221588</c:v>
                </c:pt>
                <c:pt idx="610">
                  <c:v>0.27129523396074295</c:v>
                </c:pt>
                <c:pt idx="611">
                  <c:v>0.2093088157772334</c:v>
                </c:pt>
                <c:pt idx="612">
                  <c:v>0.22478216378802443</c:v>
                </c:pt>
                <c:pt idx="613">
                  <c:v>0.24031752922571242</c:v>
                </c:pt>
                <c:pt idx="614">
                  <c:v>0.23253434215014418</c:v>
                </c:pt>
                <c:pt idx="615">
                  <c:v>0.18602204719526186</c:v>
                </c:pt>
                <c:pt idx="616">
                  <c:v>0.13950897702254333</c:v>
                </c:pt>
                <c:pt idx="617">
                  <c:v>0.16279574560451487</c:v>
                </c:pt>
                <c:pt idx="618">
                  <c:v>0.16279574560451487</c:v>
                </c:pt>
                <c:pt idx="619">
                  <c:v>0.15501333374678283</c:v>
                </c:pt>
                <c:pt idx="620">
                  <c:v>0.13950897702254333</c:v>
                </c:pt>
                <c:pt idx="621">
                  <c:v>0.13953921051815557</c:v>
                </c:pt>
                <c:pt idx="622">
                  <c:v>0.12403485379391609</c:v>
                </c:pt>
                <c:pt idx="623">
                  <c:v>0.13175679866042359</c:v>
                </c:pt>
                <c:pt idx="624">
                  <c:v>0.12403485379391609</c:v>
                </c:pt>
                <c:pt idx="625">
                  <c:v>0.12400462029830382</c:v>
                </c:pt>
                <c:pt idx="626">
                  <c:v>0.11625244193618407</c:v>
                </c:pt>
                <c:pt idx="627">
                  <c:v>0.12403485379391609</c:v>
                </c:pt>
                <c:pt idx="628">
                  <c:v>0.10853049706967657</c:v>
                </c:pt>
                <c:pt idx="629">
                  <c:v>0.10853049706967657</c:v>
                </c:pt>
                <c:pt idx="630">
                  <c:v>0.10850026357406431</c:v>
                </c:pt>
                <c:pt idx="631">
                  <c:v>0.10853049706967657</c:v>
                </c:pt>
                <c:pt idx="632">
                  <c:v>0.10850026357406431</c:v>
                </c:pt>
                <c:pt idx="633">
                  <c:v>0.10853049706967657</c:v>
                </c:pt>
                <c:pt idx="634">
                  <c:v>8.5243728487705048E-2</c:v>
                </c:pt>
                <c:pt idx="635">
                  <c:v>9.3026140345437061E-2</c:v>
                </c:pt>
                <c:pt idx="636">
                  <c:v>9.3026140345437061E-2</c:v>
                </c:pt>
                <c:pt idx="637">
                  <c:v>0.10074808521194456</c:v>
                </c:pt>
                <c:pt idx="638">
                  <c:v>7.7521783621197562E-2</c:v>
                </c:pt>
                <c:pt idx="639">
                  <c:v>9.2995906849824797E-2</c:v>
                </c:pt>
                <c:pt idx="640">
                  <c:v>9.2995906849824797E-2</c:v>
                </c:pt>
                <c:pt idx="641">
                  <c:v>0.10074808521194456</c:v>
                </c:pt>
                <c:pt idx="642">
                  <c:v>8.5273961983317312E-2</c:v>
                </c:pt>
                <c:pt idx="643">
                  <c:v>9.2995906849824797E-2</c:v>
                </c:pt>
                <c:pt idx="644">
                  <c:v>7.7491550125585298E-2</c:v>
                </c:pt>
                <c:pt idx="645">
                  <c:v>8.5243728487705048E-2</c:v>
                </c:pt>
                <c:pt idx="646">
                  <c:v>7.7491550125585298E-2</c:v>
                </c:pt>
                <c:pt idx="647">
                  <c:v>8.5273961983317312E-2</c:v>
                </c:pt>
                <c:pt idx="648">
                  <c:v>7.7521783621197562E-2</c:v>
                </c:pt>
                <c:pt idx="649">
                  <c:v>9.2995906849824797E-2</c:v>
                </c:pt>
                <c:pt idx="650">
                  <c:v>7.7491550125585298E-2</c:v>
                </c:pt>
                <c:pt idx="651">
                  <c:v>6.9769605259077785E-2</c:v>
                </c:pt>
                <c:pt idx="652">
                  <c:v>6.9739371763465535E-2</c:v>
                </c:pt>
                <c:pt idx="653">
                  <c:v>8.5273961983317312E-2</c:v>
                </c:pt>
                <c:pt idx="654">
                  <c:v>6.9739371763465535E-2</c:v>
                </c:pt>
                <c:pt idx="655">
                  <c:v>8.5243728487705048E-2</c:v>
                </c:pt>
                <c:pt idx="656">
                  <c:v>6.9769605259077785E-2</c:v>
                </c:pt>
                <c:pt idx="657">
                  <c:v>9.2995906849824797E-2</c:v>
                </c:pt>
                <c:pt idx="658">
                  <c:v>6.2017426896958043E-2</c:v>
                </c:pt>
                <c:pt idx="659">
                  <c:v>7.7491550125585298E-2</c:v>
                </c:pt>
                <c:pt idx="660">
                  <c:v>6.1987193401345786E-2</c:v>
                </c:pt>
                <c:pt idx="661">
                  <c:v>7.7491550125585298E-2</c:v>
                </c:pt>
                <c:pt idx="662">
                  <c:v>6.9739371763465535E-2</c:v>
                </c:pt>
                <c:pt idx="663">
                  <c:v>7.7491550125585298E-2</c:v>
                </c:pt>
                <c:pt idx="664">
                  <c:v>6.9769605259077785E-2</c:v>
                </c:pt>
                <c:pt idx="665">
                  <c:v>7.7521783621197562E-2</c:v>
                </c:pt>
                <c:pt idx="666">
                  <c:v>6.9739371763465535E-2</c:v>
                </c:pt>
                <c:pt idx="667">
                  <c:v>7.7491550125585298E-2</c:v>
                </c:pt>
                <c:pt idx="668">
                  <c:v>5.4265248534838287E-2</c:v>
                </c:pt>
                <c:pt idx="669">
                  <c:v>6.2017426896958043E-2</c:v>
                </c:pt>
                <c:pt idx="670">
                  <c:v>5.4265248534838287E-2</c:v>
                </c:pt>
                <c:pt idx="671">
                  <c:v>6.9769605259077785E-2</c:v>
                </c:pt>
                <c:pt idx="672">
                  <c:v>5.4265248534838287E-2</c:v>
                </c:pt>
                <c:pt idx="673">
                  <c:v>6.1987193401345786E-2</c:v>
                </c:pt>
                <c:pt idx="674">
                  <c:v>5.4265248534838287E-2</c:v>
                </c:pt>
                <c:pt idx="675">
                  <c:v>5.4235015039226023E-2</c:v>
                </c:pt>
                <c:pt idx="676">
                  <c:v>4.6513070172718531E-2</c:v>
                </c:pt>
                <c:pt idx="677">
                  <c:v>6.2017426896958043E-2</c:v>
                </c:pt>
                <c:pt idx="678">
                  <c:v>6.9739371763465535E-2</c:v>
                </c:pt>
                <c:pt idx="679">
                  <c:v>7.7521783621197562E-2</c:v>
                </c:pt>
                <c:pt idx="680">
                  <c:v>5.4235015039226023E-2</c:v>
                </c:pt>
                <c:pt idx="681">
                  <c:v>6.1987193401345786E-2</c:v>
                </c:pt>
                <c:pt idx="682">
                  <c:v>6.2017426896958043E-2</c:v>
                </c:pt>
                <c:pt idx="683">
                  <c:v>6.9739371763465535E-2</c:v>
                </c:pt>
                <c:pt idx="684">
                  <c:v>5.4265248534838287E-2</c:v>
                </c:pt>
                <c:pt idx="685">
                  <c:v>5.4235015039226023E-2</c:v>
                </c:pt>
                <c:pt idx="686">
                  <c:v>6.2017426896958043E-2</c:v>
                </c:pt>
                <c:pt idx="687">
                  <c:v>6.2017426896958043E-2</c:v>
                </c:pt>
                <c:pt idx="688">
                  <c:v>4.6482836677106266E-2</c:v>
                </c:pt>
                <c:pt idx="689">
                  <c:v>5.4235015039226023E-2</c:v>
                </c:pt>
                <c:pt idx="690">
                  <c:v>5.4235015039226023E-2</c:v>
                </c:pt>
                <c:pt idx="691">
                  <c:v>6.1987193401345786E-2</c:v>
                </c:pt>
                <c:pt idx="692">
                  <c:v>5.4235015039226023E-2</c:v>
                </c:pt>
                <c:pt idx="693">
                  <c:v>4.6482836677106266E-2</c:v>
                </c:pt>
                <c:pt idx="694">
                  <c:v>5.4235015039226023E-2</c:v>
                </c:pt>
                <c:pt idx="695">
                  <c:v>5.4235015039226023E-2</c:v>
                </c:pt>
                <c:pt idx="696">
                  <c:v>4.6513070172718531E-2</c:v>
                </c:pt>
                <c:pt idx="697">
                  <c:v>5.4235015039226023E-2</c:v>
                </c:pt>
                <c:pt idx="698">
                  <c:v>3.873065831498651E-2</c:v>
                </c:pt>
                <c:pt idx="699">
                  <c:v>5.4265248534838287E-2</c:v>
                </c:pt>
                <c:pt idx="700">
                  <c:v>4.6482836677106266E-2</c:v>
                </c:pt>
                <c:pt idx="701">
                  <c:v>6.1987193401345786E-2</c:v>
                </c:pt>
                <c:pt idx="702">
                  <c:v>5.4235015039226023E-2</c:v>
                </c:pt>
                <c:pt idx="703">
                  <c:v>6.1987193401345786E-2</c:v>
                </c:pt>
                <c:pt idx="704">
                  <c:v>4.6513070172718531E-2</c:v>
                </c:pt>
                <c:pt idx="705">
                  <c:v>6.1987193401345786E-2</c:v>
                </c:pt>
                <c:pt idx="706">
                  <c:v>5.4265248534838287E-2</c:v>
                </c:pt>
                <c:pt idx="707">
                  <c:v>6.1987193401345786E-2</c:v>
                </c:pt>
                <c:pt idx="708">
                  <c:v>5.4265248534838287E-2</c:v>
                </c:pt>
                <c:pt idx="709">
                  <c:v>4.6482836677106266E-2</c:v>
                </c:pt>
                <c:pt idx="710">
                  <c:v>3.8760891810598781E-2</c:v>
                </c:pt>
                <c:pt idx="711">
                  <c:v>5.4265248534838287E-2</c:v>
                </c:pt>
                <c:pt idx="712">
                  <c:v>4.6513070172718531E-2</c:v>
                </c:pt>
                <c:pt idx="713">
                  <c:v>5.4235015039226023E-2</c:v>
                </c:pt>
                <c:pt idx="714">
                  <c:v>5.4235015039226023E-2</c:v>
                </c:pt>
                <c:pt idx="715">
                  <c:v>5.4265248534838287E-2</c:v>
                </c:pt>
                <c:pt idx="716">
                  <c:v>3.873065831498651E-2</c:v>
                </c:pt>
                <c:pt idx="717">
                  <c:v>5.4265248534838287E-2</c:v>
                </c:pt>
                <c:pt idx="718">
                  <c:v>4.6482836677106266E-2</c:v>
                </c:pt>
                <c:pt idx="719">
                  <c:v>5.4235015039226023E-2</c:v>
                </c:pt>
                <c:pt idx="720">
                  <c:v>3.873065831498651E-2</c:v>
                </c:pt>
                <c:pt idx="721">
                  <c:v>5.4235015039226023E-2</c:v>
                </c:pt>
                <c:pt idx="722">
                  <c:v>4.6513070172718531E-2</c:v>
                </c:pt>
                <c:pt idx="723">
                  <c:v>5.4265248534838287E-2</c:v>
                </c:pt>
                <c:pt idx="724">
                  <c:v>5.4235015039226023E-2</c:v>
                </c:pt>
                <c:pt idx="725">
                  <c:v>6.1987193401345786E-2</c:v>
                </c:pt>
                <c:pt idx="726">
                  <c:v>6.1987193401345786E-2</c:v>
                </c:pt>
                <c:pt idx="727">
                  <c:v>5.4265248534838287E-2</c:v>
                </c:pt>
                <c:pt idx="728">
                  <c:v>4.6513070172718531E-2</c:v>
                </c:pt>
                <c:pt idx="729">
                  <c:v>5.4235015039226023E-2</c:v>
                </c:pt>
                <c:pt idx="730">
                  <c:v>3.8760891810598781E-2</c:v>
                </c:pt>
                <c:pt idx="731">
                  <c:v>5.4265248534838287E-2</c:v>
                </c:pt>
                <c:pt idx="732">
                  <c:v>4.6482836677106266E-2</c:v>
                </c:pt>
                <c:pt idx="733">
                  <c:v>5.4265248534838287E-2</c:v>
                </c:pt>
                <c:pt idx="734">
                  <c:v>4.6482836677106266E-2</c:v>
                </c:pt>
                <c:pt idx="735">
                  <c:v>5.4235015039226023E-2</c:v>
                </c:pt>
                <c:pt idx="736">
                  <c:v>3.8760891810598781E-2</c:v>
                </c:pt>
                <c:pt idx="737">
                  <c:v>5.4265248534838287E-2</c:v>
                </c:pt>
                <c:pt idx="738">
                  <c:v>3.8760891810598781E-2</c:v>
                </c:pt>
                <c:pt idx="739">
                  <c:v>5.4235015039226023E-2</c:v>
                </c:pt>
                <c:pt idx="740">
                  <c:v>3.8760891810598781E-2</c:v>
                </c:pt>
                <c:pt idx="741">
                  <c:v>4.6482836677106266E-2</c:v>
                </c:pt>
                <c:pt idx="742">
                  <c:v>3.873065831498651E-2</c:v>
                </c:pt>
                <c:pt idx="743">
                  <c:v>4.6513070172718531E-2</c:v>
                </c:pt>
                <c:pt idx="744">
                  <c:v>3.8760891810598781E-2</c:v>
                </c:pt>
                <c:pt idx="745">
                  <c:v>4.6482836677106266E-2</c:v>
                </c:pt>
                <c:pt idx="746">
                  <c:v>4.6482836677106266E-2</c:v>
                </c:pt>
                <c:pt idx="747">
                  <c:v>6.9769605259077785E-2</c:v>
                </c:pt>
                <c:pt idx="748">
                  <c:v>5.4265248534838287E-2</c:v>
                </c:pt>
                <c:pt idx="749">
                  <c:v>5.4235015039226023E-2</c:v>
                </c:pt>
                <c:pt idx="750">
                  <c:v>3.873065831498651E-2</c:v>
                </c:pt>
                <c:pt idx="751">
                  <c:v>5.4235015039226023E-2</c:v>
                </c:pt>
                <c:pt idx="752">
                  <c:v>4.6513070172718531E-2</c:v>
                </c:pt>
                <c:pt idx="753">
                  <c:v>4.6513070172718531E-2</c:v>
                </c:pt>
                <c:pt idx="754">
                  <c:v>3.873065831498651E-2</c:v>
                </c:pt>
                <c:pt idx="755">
                  <c:v>5.4235015039226023E-2</c:v>
                </c:pt>
                <c:pt idx="756">
                  <c:v>5.4235015039226023E-2</c:v>
                </c:pt>
                <c:pt idx="757">
                  <c:v>5.4265248534838287E-2</c:v>
                </c:pt>
                <c:pt idx="758">
                  <c:v>4.6482836677106266E-2</c:v>
                </c:pt>
                <c:pt idx="759">
                  <c:v>5.4265248534838287E-2</c:v>
                </c:pt>
                <c:pt idx="760">
                  <c:v>3.8760891810598781E-2</c:v>
                </c:pt>
                <c:pt idx="761">
                  <c:v>3.1008713448479022E-2</c:v>
                </c:pt>
                <c:pt idx="762">
                  <c:v>1.5504356724239511E-2</c:v>
                </c:pt>
                <c:pt idx="763">
                  <c:v>1.5474065087289527E-2</c:v>
                </c:pt>
                <c:pt idx="764">
                  <c:v>-3.0281946727030294E-5</c:v>
                </c:pt>
                <c:pt idx="765">
                  <c:v>7.721886725169773E-3</c:v>
                </c:pt>
                <c:pt idx="766">
                  <c:v>7.721886725169773E-3</c:v>
                </c:pt>
                <c:pt idx="767">
                  <c:v>2.3226301590747001E-2</c:v>
                </c:pt>
                <c:pt idx="768">
                  <c:v>3.1008713448479022E-2</c:v>
                </c:pt>
                <c:pt idx="769">
                  <c:v>4.6513070172718531E-2</c:v>
                </c:pt>
                <c:pt idx="770">
                  <c:v>5.4235015039226023E-2</c:v>
                </c:pt>
                <c:pt idx="771">
                  <c:v>5.4265248534838287E-2</c:v>
                </c:pt>
                <c:pt idx="772">
                  <c:v>6.2017426896958043E-2</c:v>
                </c:pt>
                <c:pt idx="773">
                  <c:v>6.9769605259077785E-2</c:v>
                </c:pt>
                <c:pt idx="774">
                  <c:v>5.4235015039226023E-2</c:v>
                </c:pt>
                <c:pt idx="775">
                  <c:v>5.4265248534838287E-2</c:v>
                </c:pt>
                <c:pt idx="776">
                  <c:v>3.8760891810598781E-2</c:v>
                </c:pt>
                <c:pt idx="777">
                  <c:v>5.4235015039226023E-2</c:v>
                </c:pt>
                <c:pt idx="778">
                  <c:v>3.873065831498651E-2</c:v>
                </c:pt>
                <c:pt idx="779">
                  <c:v>4.6482836677106266E-2</c:v>
                </c:pt>
                <c:pt idx="780">
                  <c:v>4.6482836677106266E-2</c:v>
                </c:pt>
                <c:pt idx="781">
                  <c:v>5.4235015039226023E-2</c:v>
                </c:pt>
                <c:pt idx="782">
                  <c:v>3.8760891810598781E-2</c:v>
                </c:pt>
                <c:pt idx="783">
                  <c:v>4.6482836677106266E-2</c:v>
                </c:pt>
                <c:pt idx="784">
                  <c:v>2.3226301590747001E-2</c:v>
                </c:pt>
                <c:pt idx="785">
                  <c:v>4.6513070172718531E-2</c:v>
                </c:pt>
                <c:pt idx="786">
                  <c:v>3.873065831498651E-2</c:v>
                </c:pt>
                <c:pt idx="787">
                  <c:v>4.6482836677106266E-2</c:v>
                </c:pt>
                <c:pt idx="788">
                  <c:v>3.873065831498651E-2</c:v>
                </c:pt>
                <c:pt idx="789">
                  <c:v>4.6482836677106266E-2</c:v>
                </c:pt>
                <c:pt idx="790">
                  <c:v>3.1008713448479022E-2</c:v>
                </c:pt>
                <c:pt idx="791">
                  <c:v>3.8760891810598781E-2</c:v>
                </c:pt>
                <c:pt idx="792">
                  <c:v>3.1008713448479022E-2</c:v>
                </c:pt>
                <c:pt idx="793">
                  <c:v>4.6482836677106266E-2</c:v>
                </c:pt>
                <c:pt idx="794">
                  <c:v>4.6482836677106266E-2</c:v>
                </c:pt>
                <c:pt idx="795">
                  <c:v>4.6513070172718531E-2</c:v>
                </c:pt>
                <c:pt idx="796">
                  <c:v>3.873065831498651E-2</c:v>
                </c:pt>
                <c:pt idx="797">
                  <c:v>4.6513070172718531E-2</c:v>
                </c:pt>
                <c:pt idx="798">
                  <c:v>3.1008713448479022E-2</c:v>
                </c:pt>
                <c:pt idx="799">
                  <c:v>3.873065831498651E-2</c:v>
                </c:pt>
                <c:pt idx="800">
                  <c:v>3.1008713448479022E-2</c:v>
                </c:pt>
                <c:pt idx="801">
                  <c:v>5.4265248534838287E-2</c:v>
                </c:pt>
                <c:pt idx="802">
                  <c:v>3.8760891810598781E-2</c:v>
                </c:pt>
                <c:pt idx="803">
                  <c:v>3.873065831498651E-2</c:v>
                </c:pt>
                <c:pt idx="804">
                  <c:v>3.1008713448479022E-2</c:v>
                </c:pt>
                <c:pt idx="805">
                  <c:v>5.4235015039226023E-2</c:v>
                </c:pt>
                <c:pt idx="806">
                  <c:v>3.873065831498651E-2</c:v>
                </c:pt>
                <c:pt idx="807">
                  <c:v>3.873065831498651E-2</c:v>
                </c:pt>
                <c:pt idx="808">
                  <c:v>3.0978479952866754E-2</c:v>
                </c:pt>
                <c:pt idx="809">
                  <c:v>3.873065831498651E-2</c:v>
                </c:pt>
                <c:pt idx="810">
                  <c:v>3.0978479952866754E-2</c:v>
                </c:pt>
                <c:pt idx="811">
                  <c:v>3.873065831498651E-2</c:v>
                </c:pt>
                <c:pt idx="812">
                  <c:v>3.873065831498651E-2</c:v>
                </c:pt>
                <c:pt idx="813">
                  <c:v>3.8760891810598781E-2</c:v>
                </c:pt>
                <c:pt idx="814">
                  <c:v>2.3226301590747001E-2</c:v>
                </c:pt>
                <c:pt idx="815">
                  <c:v>3.8760891810598781E-2</c:v>
                </c:pt>
                <c:pt idx="816">
                  <c:v>3.8760891810598781E-2</c:v>
                </c:pt>
                <c:pt idx="817">
                  <c:v>4.6482836677106266E-2</c:v>
                </c:pt>
                <c:pt idx="818">
                  <c:v>3.873065831498651E-2</c:v>
                </c:pt>
                <c:pt idx="819">
                  <c:v>3.8760891810598781E-2</c:v>
                </c:pt>
                <c:pt idx="820">
                  <c:v>3.1008713448479022E-2</c:v>
                </c:pt>
                <c:pt idx="821">
                  <c:v>4.6482836677106266E-2</c:v>
                </c:pt>
                <c:pt idx="822">
                  <c:v>4.6513070172718531E-2</c:v>
                </c:pt>
                <c:pt idx="823">
                  <c:v>3.873065831498651E-2</c:v>
                </c:pt>
                <c:pt idx="824">
                  <c:v>2.3256535086359265E-2</c:v>
                </c:pt>
                <c:pt idx="825">
                  <c:v>3.1008713448479022E-2</c:v>
                </c:pt>
                <c:pt idx="826">
                  <c:v>3.1008713448479022E-2</c:v>
                </c:pt>
                <c:pt idx="827">
                  <c:v>4.6513070172718531E-2</c:v>
                </c:pt>
                <c:pt idx="828">
                  <c:v>3.873065831498651E-2</c:v>
                </c:pt>
                <c:pt idx="829">
                  <c:v>4.6482836677106266E-2</c:v>
                </c:pt>
                <c:pt idx="830">
                  <c:v>3.8760891810598781E-2</c:v>
                </c:pt>
                <c:pt idx="831">
                  <c:v>4.6513070172718531E-2</c:v>
                </c:pt>
                <c:pt idx="832">
                  <c:v>3.873065831498651E-2</c:v>
                </c:pt>
                <c:pt idx="833">
                  <c:v>3.8760891810598781E-2</c:v>
                </c:pt>
                <c:pt idx="834">
                  <c:v>3.1008713448479022E-2</c:v>
                </c:pt>
                <c:pt idx="835">
                  <c:v>4.6513070172718531E-2</c:v>
                </c:pt>
                <c:pt idx="836">
                  <c:v>3.8760891810598781E-2</c:v>
                </c:pt>
                <c:pt idx="837">
                  <c:v>4.6482836677106266E-2</c:v>
                </c:pt>
                <c:pt idx="838">
                  <c:v>3.8760891810598781E-2</c:v>
                </c:pt>
                <c:pt idx="839">
                  <c:v>4.6482836677106266E-2</c:v>
                </c:pt>
                <c:pt idx="840">
                  <c:v>3.1008713448479022E-2</c:v>
                </c:pt>
                <c:pt idx="841">
                  <c:v>3.873065831498651E-2</c:v>
                </c:pt>
                <c:pt idx="842">
                  <c:v>3.1008713448479022E-2</c:v>
                </c:pt>
                <c:pt idx="843">
                  <c:v>3.0978479952866754E-2</c:v>
                </c:pt>
                <c:pt idx="844">
                  <c:v>2.3256535086359265E-2</c:v>
                </c:pt>
                <c:pt idx="845">
                  <c:v>4.6513070172718531E-2</c:v>
                </c:pt>
                <c:pt idx="846">
                  <c:v>3.873065831498651E-2</c:v>
                </c:pt>
                <c:pt idx="847">
                  <c:v>4.6513070172718531E-2</c:v>
                </c:pt>
                <c:pt idx="848">
                  <c:v>3.1008713448479022E-2</c:v>
                </c:pt>
                <c:pt idx="849">
                  <c:v>4.6513070172718531E-2</c:v>
                </c:pt>
                <c:pt idx="850">
                  <c:v>3.873065831498651E-2</c:v>
                </c:pt>
                <c:pt idx="851">
                  <c:v>4.6513070172718531E-2</c:v>
                </c:pt>
                <c:pt idx="852">
                  <c:v>3.1008713448479022E-2</c:v>
                </c:pt>
                <c:pt idx="853">
                  <c:v>4.6482836677106266E-2</c:v>
                </c:pt>
                <c:pt idx="854">
                  <c:v>4.6482836677106266E-2</c:v>
                </c:pt>
                <c:pt idx="855">
                  <c:v>5.4235015039226023E-2</c:v>
                </c:pt>
                <c:pt idx="856">
                  <c:v>3.1008713448479022E-2</c:v>
                </c:pt>
                <c:pt idx="857">
                  <c:v>3.1008713448479022E-2</c:v>
                </c:pt>
                <c:pt idx="858">
                  <c:v>3.1008713448479022E-2</c:v>
                </c:pt>
                <c:pt idx="859">
                  <c:v>4.6513070172718531E-2</c:v>
                </c:pt>
                <c:pt idx="860">
                  <c:v>3.0978479952866754E-2</c:v>
                </c:pt>
                <c:pt idx="861">
                  <c:v>3.8760891810598781E-2</c:v>
                </c:pt>
                <c:pt idx="862">
                  <c:v>3.8760891810598781E-2</c:v>
                </c:pt>
                <c:pt idx="863">
                  <c:v>3.873065831498651E-2</c:v>
                </c:pt>
                <c:pt idx="864">
                  <c:v>3.0978479952866754E-2</c:v>
                </c:pt>
                <c:pt idx="865">
                  <c:v>3.8760891810598781E-2</c:v>
                </c:pt>
                <c:pt idx="866">
                  <c:v>3.0978479952866754E-2</c:v>
                </c:pt>
                <c:pt idx="867">
                  <c:v>4.6482836677106266E-2</c:v>
                </c:pt>
                <c:pt idx="868">
                  <c:v>3.1008713448479022E-2</c:v>
                </c:pt>
                <c:pt idx="869">
                  <c:v>3.873065831498651E-2</c:v>
                </c:pt>
                <c:pt idx="870">
                  <c:v>3.8760891810598781E-2</c:v>
                </c:pt>
                <c:pt idx="871">
                  <c:v>4.6513070172718531E-2</c:v>
                </c:pt>
                <c:pt idx="872">
                  <c:v>3.873065831498651E-2</c:v>
                </c:pt>
                <c:pt idx="873">
                  <c:v>4.6482836677106266E-2</c:v>
                </c:pt>
                <c:pt idx="874">
                  <c:v>3.8760891810598781E-2</c:v>
                </c:pt>
                <c:pt idx="875">
                  <c:v>3.1008713448479022E-2</c:v>
                </c:pt>
                <c:pt idx="876">
                  <c:v>3.8760891810598781E-2</c:v>
                </c:pt>
                <c:pt idx="877">
                  <c:v>4.6513070172718531E-2</c:v>
                </c:pt>
                <c:pt idx="878">
                  <c:v>2.3256535086359265E-2</c:v>
                </c:pt>
                <c:pt idx="879">
                  <c:v>5.4265248534838287E-2</c:v>
                </c:pt>
                <c:pt idx="880">
                  <c:v>3.8760891810598781E-2</c:v>
                </c:pt>
                <c:pt idx="881">
                  <c:v>5.4265248534838287E-2</c:v>
                </c:pt>
                <c:pt idx="882">
                  <c:v>3.1008713448479022E-2</c:v>
                </c:pt>
                <c:pt idx="883">
                  <c:v>4.6513070172718531E-2</c:v>
                </c:pt>
                <c:pt idx="884">
                  <c:v>3.0978479952866754E-2</c:v>
                </c:pt>
                <c:pt idx="885">
                  <c:v>3.1008713448479022E-2</c:v>
                </c:pt>
                <c:pt idx="886">
                  <c:v>3.8760891810598781E-2</c:v>
                </c:pt>
                <c:pt idx="887">
                  <c:v>5.4235015039226023E-2</c:v>
                </c:pt>
                <c:pt idx="888">
                  <c:v>3.1008713448479022E-2</c:v>
                </c:pt>
                <c:pt idx="889">
                  <c:v>3.873065831498651E-2</c:v>
                </c:pt>
                <c:pt idx="890">
                  <c:v>3.8760891810598781E-2</c:v>
                </c:pt>
                <c:pt idx="891">
                  <c:v>3.873065831498651E-2</c:v>
                </c:pt>
                <c:pt idx="892">
                  <c:v>3.873065831498651E-2</c:v>
                </c:pt>
                <c:pt idx="893">
                  <c:v>3.8760891810598781E-2</c:v>
                </c:pt>
                <c:pt idx="894">
                  <c:v>3.1008713448479022E-2</c:v>
                </c:pt>
                <c:pt idx="895">
                  <c:v>3.873065831498651E-2</c:v>
                </c:pt>
                <c:pt idx="896">
                  <c:v>3.0978479952866754E-2</c:v>
                </c:pt>
                <c:pt idx="897">
                  <c:v>4.6513070172718531E-2</c:v>
                </c:pt>
                <c:pt idx="898">
                  <c:v>2.3256535086359265E-2</c:v>
                </c:pt>
                <c:pt idx="899">
                  <c:v>3.0978479952866754E-2</c:v>
                </c:pt>
                <c:pt idx="900">
                  <c:v>2.3226301590747001E-2</c:v>
                </c:pt>
                <c:pt idx="901">
                  <c:v>3.1008713448479022E-2</c:v>
                </c:pt>
                <c:pt idx="902">
                  <c:v>3.873065831498651E-2</c:v>
                </c:pt>
                <c:pt idx="903">
                  <c:v>4.6513070172718531E-2</c:v>
                </c:pt>
                <c:pt idx="904">
                  <c:v>3.8760891810598781E-2</c:v>
                </c:pt>
                <c:pt idx="905">
                  <c:v>4.6482836677106266E-2</c:v>
                </c:pt>
                <c:pt idx="906">
                  <c:v>2.3226301590747001E-2</c:v>
                </c:pt>
                <c:pt idx="907">
                  <c:v>3.873065831498651E-2</c:v>
                </c:pt>
                <c:pt idx="908">
                  <c:v>3.873065831498651E-2</c:v>
                </c:pt>
                <c:pt idx="909">
                  <c:v>4.6513070172718531E-2</c:v>
                </c:pt>
                <c:pt idx="910">
                  <c:v>3.873065831498651E-2</c:v>
                </c:pt>
                <c:pt idx="911">
                  <c:v>3.873065831498651E-2</c:v>
                </c:pt>
                <c:pt idx="912">
                  <c:v>3.873065831498651E-2</c:v>
                </c:pt>
                <c:pt idx="913">
                  <c:v>3.873065831498651E-2</c:v>
                </c:pt>
                <c:pt idx="914">
                  <c:v>3.0978479952866754E-2</c:v>
                </c:pt>
                <c:pt idx="915">
                  <c:v>3.8760891810598781E-2</c:v>
                </c:pt>
                <c:pt idx="916">
                  <c:v>2.3226301590747001E-2</c:v>
                </c:pt>
                <c:pt idx="917">
                  <c:v>3.0978479952866754E-2</c:v>
                </c:pt>
                <c:pt idx="918">
                  <c:v>2.3226301590747001E-2</c:v>
                </c:pt>
                <c:pt idx="919">
                  <c:v>3.8760891810598781E-2</c:v>
                </c:pt>
                <c:pt idx="920">
                  <c:v>3.1008713448479022E-2</c:v>
                </c:pt>
                <c:pt idx="921">
                  <c:v>3.1008713448479022E-2</c:v>
                </c:pt>
                <c:pt idx="922">
                  <c:v>3.8760891810598781E-2</c:v>
                </c:pt>
                <c:pt idx="923">
                  <c:v>3.8760891810598781E-2</c:v>
                </c:pt>
                <c:pt idx="924">
                  <c:v>1.5504356724239511E-2</c:v>
                </c:pt>
                <c:pt idx="925">
                  <c:v>3.1008713448479022E-2</c:v>
                </c:pt>
                <c:pt idx="926">
                  <c:v>3.0978479952866754E-2</c:v>
                </c:pt>
                <c:pt idx="927">
                  <c:v>4.6513070172718531E-2</c:v>
                </c:pt>
                <c:pt idx="928">
                  <c:v>3.8760891810598781E-2</c:v>
                </c:pt>
                <c:pt idx="929">
                  <c:v>3.0978479952866754E-2</c:v>
                </c:pt>
                <c:pt idx="930">
                  <c:v>3.1008713448479022E-2</c:v>
                </c:pt>
                <c:pt idx="931">
                  <c:v>4.6513070172718531E-2</c:v>
                </c:pt>
                <c:pt idx="932">
                  <c:v>3.8760891810598781E-2</c:v>
                </c:pt>
                <c:pt idx="933">
                  <c:v>4.6513070172718531E-2</c:v>
                </c:pt>
                <c:pt idx="934">
                  <c:v>2.3256535086359265E-2</c:v>
                </c:pt>
                <c:pt idx="935">
                  <c:v>3.873065831498651E-2</c:v>
                </c:pt>
                <c:pt idx="936">
                  <c:v>3.8760891810598781E-2</c:v>
                </c:pt>
                <c:pt idx="937">
                  <c:v>3.8760891810598781E-2</c:v>
                </c:pt>
                <c:pt idx="938">
                  <c:v>3.1008713448479022E-2</c:v>
                </c:pt>
                <c:pt idx="939">
                  <c:v>3.1008713448479022E-2</c:v>
                </c:pt>
                <c:pt idx="940">
                  <c:v>3.873065831498651E-2</c:v>
                </c:pt>
                <c:pt idx="941">
                  <c:v>3.873065831498651E-2</c:v>
                </c:pt>
                <c:pt idx="942">
                  <c:v>3.873065831498651E-2</c:v>
                </c:pt>
                <c:pt idx="943">
                  <c:v>3.873065831498651E-2</c:v>
                </c:pt>
                <c:pt idx="944">
                  <c:v>3.0978479952866754E-2</c:v>
                </c:pt>
                <c:pt idx="945">
                  <c:v>4.6482836677106266E-2</c:v>
                </c:pt>
                <c:pt idx="946">
                  <c:v>3.0978479952866754E-2</c:v>
                </c:pt>
                <c:pt idx="947">
                  <c:v>5.4235015039226023E-2</c:v>
                </c:pt>
                <c:pt idx="948">
                  <c:v>3.1008713448479022E-2</c:v>
                </c:pt>
                <c:pt idx="949">
                  <c:v>3.8760891810598781E-2</c:v>
                </c:pt>
                <c:pt idx="950">
                  <c:v>2.3256535086359265E-2</c:v>
                </c:pt>
                <c:pt idx="951">
                  <c:v>3.873065831498651E-2</c:v>
                </c:pt>
                <c:pt idx="952">
                  <c:v>3.0978479952866754E-2</c:v>
                </c:pt>
                <c:pt idx="953">
                  <c:v>3.873065831498651E-2</c:v>
                </c:pt>
                <c:pt idx="954">
                  <c:v>3.1008713448479022E-2</c:v>
                </c:pt>
                <c:pt idx="955">
                  <c:v>4.6513070172718531E-2</c:v>
                </c:pt>
                <c:pt idx="956">
                  <c:v>3.8760891810598781E-2</c:v>
                </c:pt>
                <c:pt idx="957">
                  <c:v>3.8760891810598781E-2</c:v>
                </c:pt>
                <c:pt idx="958">
                  <c:v>3.0978479952866754E-2</c:v>
                </c:pt>
                <c:pt idx="959">
                  <c:v>3.8760891810598781E-2</c:v>
                </c:pt>
                <c:pt idx="960">
                  <c:v>3.1008713448479022E-2</c:v>
                </c:pt>
                <c:pt idx="961">
                  <c:v>4.6513070172718531E-2</c:v>
                </c:pt>
                <c:pt idx="962">
                  <c:v>3.0978479952866754E-2</c:v>
                </c:pt>
                <c:pt idx="963">
                  <c:v>4.6482836677106266E-2</c:v>
                </c:pt>
                <c:pt idx="964">
                  <c:v>3.1008713448479022E-2</c:v>
                </c:pt>
                <c:pt idx="965">
                  <c:v>3.8760891810598781E-2</c:v>
                </c:pt>
                <c:pt idx="966">
                  <c:v>3.1008713448479022E-2</c:v>
                </c:pt>
                <c:pt idx="967">
                  <c:v>3.8760891810598781E-2</c:v>
                </c:pt>
                <c:pt idx="968">
                  <c:v>3.873065831498651E-2</c:v>
                </c:pt>
                <c:pt idx="969">
                  <c:v>3.8760891810598781E-2</c:v>
                </c:pt>
                <c:pt idx="970">
                  <c:v>3.1008713448479022E-2</c:v>
                </c:pt>
                <c:pt idx="971">
                  <c:v>4.6482836677106266E-2</c:v>
                </c:pt>
                <c:pt idx="972">
                  <c:v>3.1008713448479022E-2</c:v>
                </c:pt>
                <c:pt idx="973">
                  <c:v>4.6482836677106266E-2</c:v>
                </c:pt>
                <c:pt idx="974">
                  <c:v>3.1008713448479022E-2</c:v>
                </c:pt>
                <c:pt idx="975">
                  <c:v>3.873065831498651E-2</c:v>
                </c:pt>
                <c:pt idx="976">
                  <c:v>2.3226301590747001E-2</c:v>
                </c:pt>
                <c:pt idx="977">
                  <c:v>2.3256535086359265E-2</c:v>
                </c:pt>
                <c:pt idx="978">
                  <c:v>3.873065831498651E-2</c:v>
                </c:pt>
                <c:pt idx="979">
                  <c:v>3.873065831498651E-2</c:v>
                </c:pt>
                <c:pt idx="980">
                  <c:v>3.873065831498651E-2</c:v>
                </c:pt>
                <c:pt idx="981">
                  <c:v>4.6482836677106266E-2</c:v>
                </c:pt>
                <c:pt idx="982">
                  <c:v>3.873065831498651E-2</c:v>
                </c:pt>
                <c:pt idx="983">
                  <c:v>3.8760891810598781E-2</c:v>
                </c:pt>
                <c:pt idx="984">
                  <c:v>3.0978479952866754E-2</c:v>
                </c:pt>
                <c:pt idx="985">
                  <c:v>4.6513070172718531E-2</c:v>
                </c:pt>
                <c:pt idx="986">
                  <c:v>3.0978479952866754E-2</c:v>
                </c:pt>
                <c:pt idx="987">
                  <c:v>4.6482836677106266E-2</c:v>
                </c:pt>
                <c:pt idx="988">
                  <c:v>3.1008713448479022E-2</c:v>
                </c:pt>
                <c:pt idx="989">
                  <c:v>3.8760891810598781E-2</c:v>
                </c:pt>
                <c:pt idx="990">
                  <c:v>2.3256535086359265E-2</c:v>
                </c:pt>
                <c:pt idx="991">
                  <c:v>2.3256535086359265E-2</c:v>
                </c:pt>
                <c:pt idx="992">
                  <c:v>3.0978479952866754E-2</c:v>
                </c:pt>
                <c:pt idx="993">
                  <c:v>3.8760891810598781E-2</c:v>
                </c:pt>
                <c:pt idx="994">
                  <c:v>3.0978479952866754E-2</c:v>
                </c:pt>
                <c:pt idx="995">
                  <c:v>5.4265248534838287E-2</c:v>
                </c:pt>
                <c:pt idx="996">
                  <c:v>3.8760891810598781E-2</c:v>
                </c:pt>
                <c:pt idx="997">
                  <c:v>3.873065831498651E-2</c:v>
                </c:pt>
                <c:pt idx="998">
                  <c:v>3.873065831498651E-2</c:v>
                </c:pt>
                <c:pt idx="999">
                  <c:v>3.8760891810598781E-2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9DB-B641-8402-A6FFB95D5C99}"/>
            </c:ext>
          </c:extLst>
        </c:ser>
        <c:ser>
          <c:idx val="1"/>
          <c:order val="1"/>
          <c:spPr>
            <a:ln w="603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'ns Contrast 280 J'!$B$6:$B$1005</c:f>
              <c:numCache>
                <c:formatCode>0.00E+00</c:formatCode>
                <c:ptCount val="1000"/>
                <c:pt idx="0">
                  <c:v>-121.19999999999999</c:v>
                </c:pt>
                <c:pt idx="1">
                  <c:v>-121</c:v>
                </c:pt>
                <c:pt idx="2">
                  <c:v>-120.80000000000001</c:v>
                </c:pt>
                <c:pt idx="3">
                  <c:v>-120.60000000000002</c:v>
                </c:pt>
                <c:pt idx="4">
                  <c:v>-120.4</c:v>
                </c:pt>
                <c:pt idx="5">
                  <c:v>-120.20000000000002</c:v>
                </c:pt>
                <c:pt idx="6">
                  <c:v>-120</c:v>
                </c:pt>
                <c:pt idx="7">
                  <c:v>-119.80000000000001</c:v>
                </c:pt>
                <c:pt idx="8">
                  <c:v>-119.6</c:v>
                </c:pt>
                <c:pt idx="9">
                  <c:v>-119.4</c:v>
                </c:pt>
                <c:pt idx="10">
                  <c:v>-119.20000000000002</c:v>
                </c:pt>
                <c:pt idx="11">
                  <c:v>-119</c:v>
                </c:pt>
                <c:pt idx="12">
                  <c:v>-118.80000000000001</c:v>
                </c:pt>
                <c:pt idx="13">
                  <c:v>-118.6</c:v>
                </c:pt>
                <c:pt idx="14">
                  <c:v>-118.4</c:v>
                </c:pt>
                <c:pt idx="15">
                  <c:v>-118.19999999999999</c:v>
                </c:pt>
                <c:pt idx="16">
                  <c:v>-118</c:v>
                </c:pt>
                <c:pt idx="17">
                  <c:v>-117.80000000000001</c:v>
                </c:pt>
                <c:pt idx="18">
                  <c:v>-117.6</c:v>
                </c:pt>
                <c:pt idx="19">
                  <c:v>-117.4</c:v>
                </c:pt>
                <c:pt idx="20">
                  <c:v>-117.19999999999999</c:v>
                </c:pt>
                <c:pt idx="21">
                  <c:v>-117</c:v>
                </c:pt>
                <c:pt idx="22">
                  <c:v>-116.79999999999998</c:v>
                </c:pt>
                <c:pt idx="23">
                  <c:v>-116.6</c:v>
                </c:pt>
                <c:pt idx="24">
                  <c:v>-116.4</c:v>
                </c:pt>
                <c:pt idx="25">
                  <c:v>-116.19999999999999</c:v>
                </c:pt>
                <c:pt idx="26">
                  <c:v>-116</c:v>
                </c:pt>
                <c:pt idx="27">
                  <c:v>-115.79999999999998</c:v>
                </c:pt>
                <c:pt idx="28">
                  <c:v>-115.6</c:v>
                </c:pt>
                <c:pt idx="29">
                  <c:v>-115.39999999999998</c:v>
                </c:pt>
                <c:pt idx="30">
                  <c:v>-115.19999999999999</c:v>
                </c:pt>
                <c:pt idx="31">
                  <c:v>-115</c:v>
                </c:pt>
                <c:pt idx="32">
                  <c:v>-114.80000000000001</c:v>
                </c:pt>
                <c:pt idx="33">
                  <c:v>-114.60000000000002</c:v>
                </c:pt>
                <c:pt idx="34">
                  <c:v>-114.4</c:v>
                </c:pt>
                <c:pt idx="35">
                  <c:v>-114.20000000000002</c:v>
                </c:pt>
                <c:pt idx="36">
                  <c:v>-114</c:v>
                </c:pt>
                <c:pt idx="37">
                  <c:v>-113.80000000000001</c:v>
                </c:pt>
                <c:pt idx="38">
                  <c:v>-113.6</c:v>
                </c:pt>
                <c:pt idx="39">
                  <c:v>-113.4</c:v>
                </c:pt>
                <c:pt idx="40">
                  <c:v>-113.20000000000002</c:v>
                </c:pt>
                <c:pt idx="41">
                  <c:v>-113</c:v>
                </c:pt>
                <c:pt idx="42">
                  <c:v>-112.80000000000001</c:v>
                </c:pt>
                <c:pt idx="43">
                  <c:v>-112.6</c:v>
                </c:pt>
                <c:pt idx="44">
                  <c:v>-112.4</c:v>
                </c:pt>
                <c:pt idx="45">
                  <c:v>-112.19999999999999</c:v>
                </c:pt>
                <c:pt idx="46">
                  <c:v>-112</c:v>
                </c:pt>
                <c:pt idx="47">
                  <c:v>-111.80000000000001</c:v>
                </c:pt>
                <c:pt idx="48">
                  <c:v>-111.6</c:v>
                </c:pt>
                <c:pt idx="49">
                  <c:v>-111.4</c:v>
                </c:pt>
                <c:pt idx="50">
                  <c:v>-111.19999999999999</c:v>
                </c:pt>
                <c:pt idx="51">
                  <c:v>-111</c:v>
                </c:pt>
                <c:pt idx="52">
                  <c:v>-110.79999999999998</c:v>
                </c:pt>
                <c:pt idx="53">
                  <c:v>-110.6</c:v>
                </c:pt>
                <c:pt idx="54">
                  <c:v>-110.4</c:v>
                </c:pt>
                <c:pt idx="55">
                  <c:v>-110.19999999999999</c:v>
                </c:pt>
                <c:pt idx="56">
                  <c:v>-110</c:v>
                </c:pt>
                <c:pt idx="57">
                  <c:v>-109.79999999999998</c:v>
                </c:pt>
                <c:pt idx="58">
                  <c:v>-109.6</c:v>
                </c:pt>
                <c:pt idx="59">
                  <c:v>-109.39999999999998</c:v>
                </c:pt>
                <c:pt idx="60">
                  <c:v>-109.19999999999999</c:v>
                </c:pt>
                <c:pt idx="61">
                  <c:v>-109</c:v>
                </c:pt>
                <c:pt idx="62">
                  <c:v>-108.79999999999998</c:v>
                </c:pt>
                <c:pt idx="63">
                  <c:v>-108.6</c:v>
                </c:pt>
                <c:pt idx="64">
                  <c:v>-108.4</c:v>
                </c:pt>
                <c:pt idx="65">
                  <c:v>-108.20000000000002</c:v>
                </c:pt>
                <c:pt idx="66">
                  <c:v>-108</c:v>
                </c:pt>
                <c:pt idx="67">
                  <c:v>-107.80000000000001</c:v>
                </c:pt>
                <c:pt idx="68">
                  <c:v>-107.60000000000002</c:v>
                </c:pt>
                <c:pt idx="69">
                  <c:v>-107.4</c:v>
                </c:pt>
                <c:pt idx="70">
                  <c:v>-107.20000000000002</c:v>
                </c:pt>
                <c:pt idx="71">
                  <c:v>-107</c:v>
                </c:pt>
                <c:pt idx="72">
                  <c:v>-106.80000000000001</c:v>
                </c:pt>
                <c:pt idx="73">
                  <c:v>-106.6</c:v>
                </c:pt>
                <c:pt idx="74">
                  <c:v>-106.4</c:v>
                </c:pt>
                <c:pt idx="75">
                  <c:v>-106.20000000000002</c:v>
                </c:pt>
                <c:pt idx="76">
                  <c:v>-106</c:v>
                </c:pt>
                <c:pt idx="77">
                  <c:v>-105.80000000000001</c:v>
                </c:pt>
                <c:pt idx="78">
                  <c:v>-105.6</c:v>
                </c:pt>
                <c:pt idx="79">
                  <c:v>-105.4</c:v>
                </c:pt>
                <c:pt idx="80">
                  <c:v>-105.19999999999999</c:v>
                </c:pt>
                <c:pt idx="81">
                  <c:v>-105</c:v>
                </c:pt>
                <c:pt idx="82">
                  <c:v>-104.79999999999998</c:v>
                </c:pt>
                <c:pt idx="83">
                  <c:v>-104.6</c:v>
                </c:pt>
                <c:pt idx="84">
                  <c:v>-104.4</c:v>
                </c:pt>
                <c:pt idx="85">
                  <c:v>-104.19999999999999</c:v>
                </c:pt>
                <c:pt idx="86">
                  <c:v>-104</c:v>
                </c:pt>
                <c:pt idx="87">
                  <c:v>-103.79999999999998</c:v>
                </c:pt>
                <c:pt idx="88">
                  <c:v>-103.6</c:v>
                </c:pt>
                <c:pt idx="89">
                  <c:v>-103.39999999999998</c:v>
                </c:pt>
                <c:pt idx="90">
                  <c:v>-103.19999999999999</c:v>
                </c:pt>
                <c:pt idx="91">
                  <c:v>-103</c:v>
                </c:pt>
                <c:pt idx="92">
                  <c:v>-102.79999999999998</c:v>
                </c:pt>
                <c:pt idx="93">
                  <c:v>-102.6</c:v>
                </c:pt>
                <c:pt idx="94">
                  <c:v>-102.4</c:v>
                </c:pt>
                <c:pt idx="95">
                  <c:v>-102.20000000000002</c:v>
                </c:pt>
                <c:pt idx="96">
                  <c:v>-102</c:v>
                </c:pt>
                <c:pt idx="97">
                  <c:v>-101.80000000000001</c:v>
                </c:pt>
                <c:pt idx="98">
                  <c:v>-101.60000000000002</c:v>
                </c:pt>
                <c:pt idx="99">
                  <c:v>-101.4</c:v>
                </c:pt>
                <c:pt idx="100">
                  <c:v>-101.20000000000002</c:v>
                </c:pt>
                <c:pt idx="101">
                  <c:v>-101</c:v>
                </c:pt>
                <c:pt idx="102">
                  <c:v>-100.80000000000001</c:v>
                </c:pt>
                <c:pt idx="103">
                  <c:v>-100.6</c:v>
                </c:pt>
                <c:pt idx="104">
                  <c:v>-100.4</c:v>
                </c:pt>
                <c:pt idx="105">
                  <c:v>-100.20000000000002</c:v>
                </c:pt>
                <c:pt idx="106">
                  <c:v>-100</c:v>
                </c:pt>
                <c:pt idx="107">
                  <c:v>-99.800000000000011</c:v>
                </c:pt>
                <c:pt idx="108">
                  <c:v>-99.6</c:v>
                </c:pt>
                <c:pt idx="109">
                  <c:v>-99.4</c:v>
                </c:pt>
                <c:pt idx="110">
                  <c:v>-99.199999999999989</c:v>
                </c:pt>
                <c:pt idx="111">
                  <c:v>-99</c:v>
                </c:pt>
                <c:pt idx="112">
                  <c:v>-98.800000000000011</c:v>
                </c:pt>
                <c:pt idx="113">
                  <c:v>-98.6</c:v>
                </c:pt>
                <c:pt idx="114">
                  <c:v>-98.4</c:v>
                </c:pt>
                <c:pt idx="115">
                  <c:v>-98.199999999999989</c:v>
                </c:pt>
                <c:pt idx="116">
                  <c:v>-98</c:v>
                </c:pt>
                <c:pt idx="117">
                  <c:v>-97.799999999999983</c:v>
                </c:pt>
                <c:pt idx="118">
                  <c:v>-97.6</c:v>
                </c:pt>
                <c:pt idx="119">
                  <c:v>-97.399999999999977</c:v>
                </c:pt>
                <c:pt idx="120">
                  <c:v>-97.199999999999989</c:v>
                </c:pt>
                <c:pt idx="121">
                  <c:v>-97</c:v>
                </c:pt>
                <c:pt idx="122">
                  <c:v>-96.799999999999983</c:v>
                </c:pt>
                <c:pt idx="123">
                  <c:v>-96.6</c:v>
                </c:pt>
                <c:pt idx="124">
                  <c:v>-96.4</c:v>
                </c:pt>
                <c:pt idx="125">
                  <c:v>-96.200000000000017</c:v>
                </c:pt>
                <c:pt idx="126">
                  <c:v>-96</c:v>
                </c:pt>
                <c:pt idx="127">
                  <c:v>-95.800000000000011</c:v>
                </c:pt>
                <c:pt idx="128">
                  <c:v>-95.600000000000023</c:v>
                </c:pt>
                <c:pt idx="129">
                  <c:v>-95.4</c:v>
                </c:pt>
                <c:pt idx="130">
                  <c:v>-95.200000000000017</c:v>
                </c:pt>
                <c:pt idx="131">
                  <c:v>-95</c:v>
                </c:pt>
                <c:pt idx="132">
                  <c:v>-94.800000000000011</c:v>
                </c:pt>
                <c:pt idx="133">
                  <c:v>-94.6</c:v>
                </c:pt>
                <c:pt idx="134">
                  <c:v>-94.4</c:v>
                </c:pt>
                <c:pt idx="135">
                  <c:v>-94.200000000000017</c:v>
                </c:pt>
                <c:pt idx="136">
                  <c:v>-94</c:v>
                </c:pt>
                <c:pt idx="137">
                  <c:v>-93.800000000000011</c:v>
                </c:pt>
                <c:pt idx="138">
                  <c:v>-93.6</c:v>
                </c:pt>
                <c:pt idx="139">
                  <c:v>-93.4</c:v>
                </c:pt>
                <c:pt idx="140">
                  <c:v>-93.199999999999989</c:v>
                </c:pt>
                <c:pt idx="141">
                  <c:v>-93</c:v>
                </c:pt>
                <c:pt idx="142">
                  <c:v>-92.800000000000011</c:v>
                </c:pt>
                <c:pt idx="143">
                  <c:v>-92.6</c:v>
                </c:pt>
                <c:pt idx="144">
                  <c:v>-92.4</c:v>
                </c:pt>
                <c:pt idx="145">
                  <c:v>-92.199999999999989</c:v>
                </c:pt>
                <c:pt idx="146">
                  <c:v>-92</c:v>
                </c:pt>
                <c:pt idx="147">
                  <c:v>-91.799999999999983</c:v>
                </c:pt>
                <c:pt idx="148">
                  <c:v>-91.6</c:v>
                </c:pt>
                <c:pt idx="149">
                  <c:v>-91.4</c:v>
                </c:pt>
                <c:pt idx="150">
                  <c:v>-91.199999999999989</c:v>
                </c:pt>
                <c:pt idx="151">
                  <c:v>-91</c:v>
                </c:pt>
                <c:pt idx="152">
                  <c:v>-90.799999999999983</c:v>
                </c:pt>
                <c:pt idx="153">
                  <c:v>-90.6</c:v>
                </c:pt>
                <c:pt idx="154">
                  <c:v>-90.399999999999977</c:v>
                </c:pt>
                <c:pt idx="155">
                  <c:v>-90.199999999999989</c:v>
                </c:pt>
                <c:pt idx="156">
                  <c:v>-90</c:v>
                </c:pt>
                <c:pt idx="157">
                  <c:v>-89.800000000000011</c:v>
                </c:pt>
                <c:pt idx="158">
                  <c:v>-89.600000000000023</c:v>
                </c:pt>
                <c:pt idx="159">
                  <c:v>-89.4</c:v>
                </c:pt>
                <c:pt idx="160">
                  <c:v>-89.200000000000017</c:v>
                </c:pt>
                <c:pt idx="161">
                  <c:v>-89</c:v>
                </c:pt>
                <c:pt idx="162">
                  <c:v>-88.800000000000011</c:v>
                </c:pt>
                <c:pt idx="163">
                  <c:v>-88.6</c:v>
                </c:pt>
                <c:pt idx="164">
                  <c:v>-88.4</c:v>
                </c:pt>
                <c:pt idx="165">
                  <c:v>-88.200000000000017</c:v>
                </c:pt>
                <c:pt idx="166">
                  <c:v>-88</c:v>
                </c:pt>
                <c:pt idx="167">
                  <c:v>-87.800000000000011</c:v>
                </c:pt>
                <c:pt idx="168">
                  <c:v>-87.6</c:v>
                </c:pt>
                <c:pt idx="169">
                  <c:v>-87.4</c:v>
                </c:pt>
                <c:pt idx="170">
                  <c:v>-87.199999999999989</c:v>
                </c:pt>
                <c:pt idx="171">
                  <c:v>-87</c:v>
                </c:pt>
                <c:pt idx="172">
                  <c:v>-86.800000000000011</c:v>
                </c:pt>
                <c:pt idx="173">
                  <c:v>-86.6</c:v>
                </c:pt>
                <c:pt idx="174">
                  <c:v>-86.4</c:v>
                </c:pt>
                <c:pt idx="175">
                  <c:v>-86.199999999999989</c:v>
                </c:pt>
                <c:pt idx="176">
                  <c:v>-86</c:v>
                </c:pt>
                <c:pt idx="177">
                  <c:v>-85.799999999999983</c:v>
                </c:pt>
                <c:pt idx="178">
                  <c:v>-85.6</c:v>
                </c:pt>
                <c:pt idx="179">
                  <c:v>-85.4</c:v>
                </c:pt>
                <c:pt idx="180">
                  <c:v>-85.199999999999989</c:v>
                </c:pt>
                <c:pt idx="181">
                  <c:v>-85</c:v>
                </c:pt>
                <c:pt idx="182">
                  <c:v>-84.799999999999983</c:v>
                </c:pt>
                <c:pt idx="183">
                  <c:v>-84.6</c:v>
                </c:pt>
                <c:pt idx="184">
                  <c:v>-84.399999999999977</c:v>
                </c:pt>
                <c:pt idx="185">
                  <c:v>-84.199999999999989</c:v>
                </c:pt>
                <c:pt idx="186">
                  <c:v>-84</c:v>
                </c:pt>
                <c:pt idx="187">
                  <c:v>-83.800000000000011</c:v>
                </c:pt>
                <c:pt idx="188">
                  <c:v>-83.600000000000023</c:v>
                </c:pt>
                <c:pt idx="189">
                  <c:v>-83.400000000000034</c:v>
                </c:pt>
                <c:pt idx="190">
                  <c:v>-83.200000000000017</c:v>
                </c:pt>
                <c:pt idx="191">
                  <c:v>-83</c:v>
                </c:pt>
                <c:pt idx="192">
                  <c:v>-82.799999999999983</c:v>
                </c:pt>
                <c:pt idx="193">
                  <c:v>-82.600000000000023</c:v>
                </c:pt>
                <c:pt idx="194">
                  <c:v>-82.4</c:v>
                </c:pt>
                <c:pt idx="195">
                  <c:v>-82.199999999999989</c:v>
                </c:pt>
                <c:pt idx="196">
                  <c:v>-82.000000000000028</c:v>
                </c:pt>
                <c:pt idx="197">
                  <c:v>-81.800000000000011</c:v>
                </c:pt>
                <c:pt idx="198">
                  <c:v>-81.599999999999994</c:v>
                </c:pt>
                <c:pt idx="199">
                  <c:v>-81.399999999999977</c:v>
                </c:pt>
                <c:pt idx="200">
                  <c:v>-81.200000000000017</c:v>
                </c:pt>
                <c:pt idx="201">
                  <c:v>-81</c:v>
                </c:pt>
                <c:pt idx="202">
                  <c:v>-80.799999999999983</c:v>
                </c:pt>
                <c:pt idx="203">
                  <c:v>-80.600000000000023</c:v>
                </c:pt>
                <c:pt idx="204">
                  <c:v>-80.400000000000006</c:v>
                </c:pt>
                <c:pt idx="205">
                  <c:v>-80.199999999999989</c:v>
                </c:pt>
                <c:pt idx="206">
                  <c:v>-79.999999999999972</c:v>
                </c:pt>
                <c:pt idx="207">
                  <c:v>-79.800000000000011</c:v>
                </c:pt>
                <c:pt idx="208">
                  <c:v>-79.599999999999994</c:v>
                </c:pt>
                <c:pt idx="209">
                  <c:v>-79.399999999999977</c:v>
                </c:pt>
                <c:pt idx="210">
                  <c:v>-79.200000000000017</c:v>
                </c:pt>
                <c:pt idx="211">
                  <c:v>-79</c:v>
                </c:pt>
                <c:pt idx="212">
                  <c:v>-78.799999999999983</c:v>
                </c:pt>
                <c:pt idx="213">
                  <c:v>-78.599999999999966</c:v>
                </c:pt>
                <c:pt idx="214">
                  <c:v>-78.400000000000006</c:v>
                </c:pt>
                <c:pt idx="215">
                  <c:v>-78.199999999999989</c:v>
                </c:pt>
                <c:pt idx="216">
                  <c:v>-77.999999999999972</c:v>
                </c:pt>
                <c:pt idx="217">
                  <c:v>-77.800000000000011</c:v>
                </c:pt>
                <c:pt idx="218">
                  <c:v>-77.599999999999994</c:v>
                </c:pt>
                <c:pt idx="219">
                  <c:v>-77.400000000000006</c:v>
                </c:pt>
                <c:pt idx="220">
                  <c:v>-77.199999999999989</c:v>
                </c:pt>
                <c:pt idx="221">
                  <c:v>-77.000000000000028</c:v>
                </c:pt>
                <c:pt idx="222">
                  <c:v>-76.800000000000011</c:v>
                </c:pt>
                <c:pt idx="223">
                  <c:v>-76.599999999999994</c:v>
                </c:pt>
                <c:pt idx="224">
                  <c:v>-76.400000000000034</c:v>
                </c:pt>
                <c:pt idx="225">
                  <c:v>-76.200000000000017</c:v>
                </c:pt>
                <c:pt idx="226">
                  <c:v>-76</c:v>
                </c:pt>
                <c:pt idx="227">
                  <c:v>-75.799999999999983</c:v>
                </c:pt>
                <c:pt idx="228">
                  <c:v>-75.600000000000023</c:v>
                </c:pt>
                <c:pt idx="229">
                  <c:v>-75.400000000000006</c:v>
                </c:pt>
                <c:pt idx="230">
                  <c:v>-75.199999999999989</c:v>
                </c:pt>
                <c:pt idx="231">
                  <c:v>-75.000000000000028</c:v>
                </c:pt>
                <c:pt idx="232">
                  <c:v>-74.800000000000011</c:v>
                </c:pt>
                <c:pt idx="233">
                  <c:v>-74.599999999999994</c:v>
                </c:pt>
                <c:pt idx="234">
                  <c:v>-74.399999999999977</c:v>
                </c:pt>
                <c:pt idx="235">
                  <c:v>-74.200000000000017</c:v>
                </c:pt>
                <c:pt idx="236">
                  <c:v>-74</c:v>
                </c:pt>
                <c:pt idx="237">
                  <c:v>-73.799999999999983</c:v>
                </c:pt>
                <c:pt idx="238">
                  <c:v>-73.600000000000023</c:v>
                </c:pt>
                <c:pt idx="239">
                  <c:v>-73.400000000000006</c:v>
                </c:pt>
                <c:pt idx="240">
                  <c:v>-73.199999999999989</c:v>
                </c:pt>
                <c:pt idx="241">
                  <c:v>-72.999999999999972</c:v>
                </c:pt>
                <c:pt idx="242">
                  <c:v>-72.800000000000011</c:v>
                </c:pt>
                <c:pt idx="243">
                  <c:v>-72.599999999999994</c:v>
                </c:pt>
                <c:pt idx="244">
                  <c:v>-72.399999999999977</c:v>
                </c:pt>
                <c:pt idx="245">
                  <c:v>-72.200000000000017</c:v>
                </c:pt>
                <c:pt idx="246">
                  <c:v>-72</c:v>
                </c:pt>
                <c:pt idx="247">
                  <c:v>-71.799999999999983</c:v>
                </c:pt>
                <c:pt idx="248">
                  <c:v>-71.599999999999994</c:v>
                </c:pt>
                <c:pt idx="249">
                  <c:v>-71.400000000000006</c:v>
                </c:pt>
                <c:pt idx="250">
                  <c:v>-71.200000000000017</c:v>
                </c:pt>
                <c:pt idx="251">
                  <c:v>-71</c:v>
                </c:pt>
                <c:pt idx="252">
                  <c:v>-70.799999999999983</c:v>
                </c:pt>
                <c:pt idx="253">
                  <c:v>-70.600000000000023</c:v>
                </c:pt>
                <c:pt idx="254">
                  <c:v>-70.400000000000006</c:v>
                </c:pt>
                <c:pt idx="255">
                  <c:v>-70.199999999999989</c:v>
                </c:pt>
                <c:pt idx="256">
                  <c:v>-70.000000000000028</c:v>
                </c:pt>
                <c:pt idx="257">
                  <c:v>-69.800000000000011</c:v>
                </c:pt>
                <c:pt idx="258">
                  <c:v>-69.599999999999994</c:v>
                </c:pt>
                <c:pt idx="259">
                  <c:v>-69.399999999999977</c:v>
                </c:pt>
                <c:pt idx="260">
                  <c:v>-69.200000000000017</c:v>
                </c:pt>
                <c:pt idx="261">
                  <c:v>-69</c:v>
                </c:pt>
                <c:pt idx="262">
                  <c:v>-68.799999999999983</c:v>
                </c:pt>
                <c:pt idx="263">
                  <c:v>-68.600000000000023</c:v>
                </c:pt>
                <c:pt idx="264">
                  <c:v>-68.400000000000006</c:v>
                </c:pt>
                <c:pt idx="265">
                  <c:v>-68.199999999999989</c:v>
                </c:pt>
                <c:pt idx="266">
                  <c:v>-67.999999999999972</c:v>
                </c:pt>
                <c:pt idx="267">
                  <c:v>-67.800000000000011</c:v>
                </c:pt>
                <c:pt idx="268">
                  <c:v>-67.599999999999994</c:v>
                </c:pt>
                <c:pt idx="269">
                  <c:v>-67.399999999999977</c:v>
                </c:pt>
                <c:pt idx="270">
                  <c:v>-67.200000000000017</c:v>
                </c:pt>
                <c:pt idx="271">
                  <c:v>-67</c:v>
                </c:pt>
                <c:pt idx="272">
                  <c:v>-66.799999999999983</c:v>
                </c:pt>
                <c:pt idx="273">
                  <c:v>-66.599999999999966</c:v>
                </c:pt>
                <c:pt idx="274">
                  <c:v>-66.400000000000006</c:v>
                </c:pt>
                <c:pt idx="275">
                  <c:v>-66.199999999999989</c:v>
                </c:pt>
                <c:pt idx="276">
                  <c:v>-66</c:v>
                </c:pt>
                <c:pt idx="277">
                  <c:v>-65.800000000000011</c:v>
                </c:pt>
                <c:pt idx="278">
                  <c:v>-65.600000000000023</c:v>
                </c:pt>
                <c:pt idx="279">
                  <c:v>-65.399999999999977</c:v>
                </c:pt>
                <c:pt idx="280">
                  <c:v>-65.199999999999989</c:v>
                </c:pt>
                <c:pt idx="281">
                  <c:v>-65</c:v>
                </c:pt>
                <c:pt idx="282">
                  <c:v>-64.800000000000011</c:v>
                </c:pt>
                <c:pt idx="283">
                  <c:v>-64.599999999999966</c:v>
                </c:pt>
                <c:pt idx="284">
                  <c:v>-64.400000000000034</c:v>
                </c:pt>
                <c:pt idx="285">
                  <c:v>-64.199999999999989</c:v>
                </c:pt>
                <c:pt idx="286">
                  <c:v>-64</c:v>
                </c:pt>
                <c:pt idx="287">
                  <c:v>-63.799999999999955</c:v>
                </c:pt>
                <c:pt idx="288">
                  <c:v>-63.600000000000023</c:v>
                </c:pt>
                <c:pt idx="289">
                  <c:v>-63.399999999999977</c:v>
                </c:pt>
                <c:pt idx="290">
                  <c:v>-63.199999999999989</c:v>
                </c:pt>
                <c:pt idx="291">
                  <c:v>-63</c:v>
                </c:pt>
                <c:pt idx="292">
                  <c:v>-62.800000000000011</c:v>
                </c:pt>
                <c:pt idx="293">
                  <c:v>-62.599999999999966</c:v>
                </c:pt>
                <c:pt idx="294">
                  <c:v>-62.399999999999977</c:v>
                </c:pt>
                <c:pt idx="295">
                  <c:v>-62.199999999999989</c:v>
                </c:pt>
                <c:pt idx="296">
                  <c:v>-62</c:v>
                </c:pt>
                <c:pt idx="297">
                  <c:v>-61.800000000000011</c:v>
                </c:pt>
                <c:pt idx="298">
                  <c:v>-61.600000000000023</c:v>
                </c:pt>
                <c:pt idx="299">
                  <c:v>-61.400000000000034</c:v>
                </c:pt>
                <c:pt idx="300">
                  <c:v>-61.199999999999989</c:v>
                </c:pt>
                <c:pt idx="301">
                  <c:v>-61</c:v>
                </c:pt>
                <c:pt idx="302">
                  <c:v>-60.800000000000011</c:v>
                </c:pt>
                <c:pt idx="303">
                  <c:v>-60.600000000000023</c:v>
                </c:pt>
                <c:pt idx="304">
                  <c:v>-60.399999999999977</c:v>
                </c:pt>
                <c:pt idx="305">
                  <c:v>-60.200000000000045</c:v>
                </c:pt>
                <c:pt idx="306">
                  <c:v>-60</c:v>
                </c:pt>
                <c:pt idx="307">
                  <c:v>-59.800000000000011</c:v>
                </c:pt>
                <c:pt idx="308">
                  <c:v>-59.599999999999966</c:v>
                </c:pt>
                <c:pt idx="309">
                  <c:v>-59.400000000000034</c:v>
                </c:pt>
                <c:pt idx="310">
                  <c:v>-59.199999999999989</c:v>
                </c:pt>
                <c:pt idx="311">
                  <c:v>-59</c:v>
                </c:pt>
                <c:pt idx="312">
                  <c:v>-58.800000000000011</c:v>
                </c:pt>
                <c:pt idx="313">
                  <c:v>-58.600000000000023</c:v>
                </c:pt>
                <c:pt idx="314">
                  <c:v>-58.399999999999977</c:v>
                </c:pt>
                <c:pt idx="315">
                  <c:v>-58.199999999999989</c:v>
                </c:pt>
                <c:pt idx="316">
                  <c:v>-58</c:v>
                </c:pt>
                <c:pt idx="317">
                  <c:v>-57.800000000000011</c:v>
                </c:pt>
                <c:pt idx="318">
                  <c:v>-57.599999999999966</c:v>
                </c:pt>
                <c:pt idx="319">
                  <c:v>-57.400000000000034</c:v>
                </c:pt>
                <c:pt idx="320">
                  <c:v>-57.199999999999989</c:v>
                </c:pt>
                <c:pt idx="321">
                  <c:v>-57</c:v>
                </c:pt>
                <c:pt idx="322">
                  <c:v>-56.799999999999955</c:v>
                </c:pt>
                <c:pt idx="323">
                  <c:v>-56.600000000000023</c:v>
                </c:pt>
                <c:pt idx="324">
                  <c:v>-56.399999999999977</c:v>
                </c:pt>
                <c:pt idx="325">
                  <c:v>-56.199999999999989</c:v>
                </c:pt>
                <c:pt idx="326">
                  <c:v>-56</c:v>
                </c:pt>
                <c:pt idx="327">
                  <c:v>-55.800000000000011</c:v>
                </c:pt>
                <c:pt idx="328">
                  <c:v>-55.600000000000023</c:v>
                </c:pt>
                <c:pt idx="329">
                  <c:v>-55.399999999999977</c:v>
                </c:pt>
                <c:pt idx="330">
                  <c:v>-55.200000000000045</c:v>
                </c:pt>
                <c:pt idx="331">
                  <c:v>-55</c:v>
                </c:pt>
                <c:pt idx="332">
                  <c:v>-54.800000000000011</c:v>
                </c:pt>
                <c:pt idx="333">
                  <c:v>-54.599999999999966</c:v>
                </c:pt>
                <c:pt idx="334">
                  <c:v>-54.400000000000034</c:v>
                </c:pt>
                <c:pt idx="335">
                  <c:v>-54.199999999999989</c:v>
                </c:pt>
                <c:pt idx="336">
                  <c:v>-54</c:v>
                </c:pt>
                <c:pt idx="337">
                  <c:v>-53.800000000000011</c:v>
                </c:pt>
                <c:pt idx="338">
                  <c:v>-53.600000000000023</c:v>
                </c:pt>
                <c:pt idx="339">
                  <c:v>-53.399999999999977</c:v>
                </c:pt>
                <c:pt idx="340">
                  <c:v>-53.199999999999989</c:v>
                </c:pt>
                <c:pt idx="341">
                  <c:v>-53</c:v>
                </c:pt>
                <c:pt idx="342">
                  <c:v>-52.800000000000011</c:v>
                </c:pt>
                <c:pt idx="343">
                  <c:v>-52.599999999999966</c:v>
                </c:pt>
                <c:pt idx="344">
                  <c:v>-52.400000000000034</c:v>
                </c:pt>
                <c:pt idx="345">
                  <c:v>-52.199999999999989</c:v>
                </c:pt>
                <c:pt idx="346">
                  <c:v>-52</c:v>
                </c:pt>
                <c:pt idx="347">
                  <c:v>-51.799999999999955</c:v>
                </c:pt>
                <c:pt idx="348">
                  <c:v>-51.600000000000023</c:v>
                </c:pt>
                <c:pt idx="349">
                  <c:v>-51.399999999999977</c:v>
                </c:pt>
                <c:pt idx="350">
                  <c:v>-51.199999999999989</c:v>
                </c:pt>
                <c:pt idx="351">
                  <c:v>-51</c:v>
                </c:pt>
                <c:pt idx="352">
                  <c:v>-50.800000000000011</c:v>
                </c:pt>
                <c:pt idx="353">
                  <c:v>-50.599999999999966</c:v>
                </c:pt>
                <c:pt idx="354">
                  <c:v>-50.399999999999977</c:v>
                </c:pt>
                <c:pt idx="355">
                  <c:v>-50.199999999999989</c:v>
                </c:pt>
                <c:pt idx="356">
                  <c:v>-50</c:v>
                </c:pt>
                <c:pt idx="357">
                  <c:v>-49.800000000000011</c:v>
                </c:pt>
                <c:pt idx="358">
                  <c:v>-49.600000000000023</c:v>
                </c:pt>
                <c:pt idx="359">
                  <c:v>-49.400000000000034</c:v>
                </c:pt>
                <c:pt idx="360">
                  <c:v>-49.199999999999989</c:v>
                </c:pt>
                <c:pt idx="361">
                  <c:v>-49</c:v>
                </c:pt>
                <c:pt idx="362">
                  <c:v>-48.800000000000011</c:v>
                </c:pt>
                <c:pt idx="363">
                  <c:v>-48.600000000000023</c:v>
                </c:pt>
                <c:pt idx="364">
                  <c:v>-48.399999999999977</c:v>
                </c:pt>
                <c:pt idx="365">
                  <c:v>-48.200000000000045</c:v>
                </c:pt>
                <c:pt idx="366">
                  <c:v>-48</c:v>
                </c:pt>
                <c:pt idx="367">
                  <c:v>-47.800000000000011</c:v>
                </c:pt>
                <c:pt idx="368">
                  <c:v>-47.599999999999966</c:v>
                </c:pt>
                <c:pt idx="369">
                  <c:v>-47.400000000000034</c:v>
                </c:pt>
                <c:pt idx="370">
                  <c:v>-47.199999999999989</c:v>
                </c:pt>
                <c:pt idx="371">
                  <c:v>-47</c:v>
                </c:pt>
                <c:pt idx="372">
                  <c:v>-46.800000000000011</c:v>
                </c:pt>
                <c:pt idx="373">
                  <c:v>-46.600000000000023</c:v>
                </c:pt>
                <c:pt idx="374">
                  <c:v>-46.399999999999977</c:v>
                </c:pt>
                <c:pt idx="375">
                  <c:v>-46.199999999999989</c:v>
                </c:pt>
                <c:pt idx="376">
                  <c:v>-46</c:v>
                </c:pt>
                <c:pt idx="377">
                  <c:v>-45.800000000000011</c:v>
                </c:pt>
                <c:pt idx="378">
                  <c:v>-45.599999999999966</c:v>
                </c:pt>
                <c:pt idx="379">
                  <c:v>-45.400000000000034</c:v>
                </c:pt>
                <c:pt idx="380">
                  <c:v>-45.199999999999989</c:v>
                </c:pt>
                <c:pt idx="381">
                  <c:v>-45</c:v>
                </c:pt>
                <c:pt idx="382">
                  <c:v>-44.799999999999955</c:v>
                </c:pt>
                <c:pt idx="383">
                  <c:v>-44.600000000000023</c:v>
                </c:pt>
                <c:pt idx="384">
                  <c:v>-44.399999999999977</c:v>
                </c:pt>
                <c:pt idx="385">
                  <c:v>-44.199999999999989</c:v>
                </c:pt>
                <c:pt idx="386">
                  <c:v>-44</c:v>
                </c:pt>
                <c:pt idx="387">
                  <c:v>-43.800000000000011</c:v>
                </c:pt>
                <c:pt idx="388">
                  <c:v>-43.600000000000023</c:v>
                </c:pt>
                <c:pt idx="389">
                  <c:v>-43.399999999999977</c:v>
                </c:pt>
                <c:pt idx="390">
                  <c:v>-43.200000000000045</c:v>
                </c:pt>
                <c:pt idx="391">
                  <c:v>-43</c:v>
                </c:pt>
                <c:pt idx="392">
                  <c:v>-42.800000000000011</c:v>
                </c:pt>
                <c:pt idx="393">
                  <c:v>-42.600000000000023</c:v>
                </c:pt>
                <c:pt idx="394">
                  <c:v>-42.400000000000034</c:v>
                </c:pt>
                <c:pt idx="395">
                  <c:v>-42.199999999999989</c:v>
                </c:pt>
                <c:pt idx="396">
                  <c:v>-42</c:v>
                </c:pt>
                <c:pt idx="397">
                  <c:v>-41.800000000000011</c:v>
                </c:pt>
                <c:pt idx="398">
                  <c:v>-41.600000000000023</c:v>
                </c:pt>
                <c:pt idx="399">
                  <c:v>-41.399999999999977</c:v>
                </c:pt>
                <c:pt idx="400">
                  <c:v>-41.199999999999989</c:v>
                </c:pt>
                <c:pt idx="401">
                  <c:v>-41</c:v>
                </c:pt>
                <c:pt idx="402">
                  <c:v>-40.800000000000011</c:v>
                </c:pt>
                <c:pt idx="403">
                  <c:v>-40.599999999999966</c:v>
                </c:pt>
                <c:pt idx="404">
                  <c:v>-40.400000000000034</c:v>
                </c:pt>
                <c:pt idx="405">
                  <c:v>-40.199999999999989</c:v>
                </c:pt>
                <c:pt idx="406">
                  <c:v>-40</c:v>
                </c:pt>
                <c:pt idx="407">
                  <c:v>-39.799999999999955</c:v>
                </c:pt>
                <c:pt idx="408">
                  <c:v>-39.600000000000023</c:v>
                </c:pt>
                <c:pt idx="409">
                  <c:v>-39.399999999999977</c:v>
                </c:pt>
                <c:pt idx="410">
                  <c:v>-39.199999999999989</c:v>
                </c:pt>
                <c:pt idx="411">
                  <c:v>-39</c:v>
                </c:pt>
                <c:pt idx="412">
                  <c:v>-38.800000000000011</c:v>
                </c:pt>
                <c:pt idx="413">
                  <c:v>-38.599999999999966</c:v>
                </c:pt>
                <c:pt idx="414">
                  <c:v>-38.399999999999977</c:v>
                </c:pt>
                <c:pt idx="415">
                  <c:v>-38.199999999999989</c:v>
                </c:pt>
                <c:pt idx="416">
                  <c:v>-38</c:v>
                </c:pt>
                <c:pt idx="417">
                  <c:v>-37.800000000000011</c:v>
                </c:pt>
                <c:pt idx="418">
                  <c:v>-37.600000000000023</c:v>
                </c:pt>
                <c:pt idx="419">
                  <c:v>-37.400000000000034</c:v>
                </c:pt>
                <c:pt idx="420">
                  <c:v>-37.199999999999989</c:v>
                </c:pt>
                <c:pt idx="421">
                  <c:v>-37</c:v>
                </c:pt>
                <c:pt idx="422">
                  <c:v>-36.800000000000011</c:v>
                </c:pt>
                <c:pt idx="423">
                  <c:v>-36.600000000000023</c:v>
                </c:pt>
                <c:pt idx="424">
                  <c:v>-36.399999999999977</c:v>
                </c:pt>
                <c:pt idx="425">
                  <c:v>-36.200000000000045</c:v>
                </c:pt>
                <c:pt idx="426">
                  <c:v>-36</c:v>
                </c:pt>
                <c:pt idx="427">
                  <c:v>-35.800000000000011</c:v>
                </c:pt>
                <c:pt idx="428">
                  <c:v>-35.599999999999966</c:v>
                </c:pt>
                <c:pt idx="429">
                  <c:v>-35.400000000000034</c:v>
                </c:pt>
                <c:pt idx="430">
                  <c:v>-35.199999999999989</c:v>
                </c:pt>
                <c:pt idx="431">
                  <c:v>-35</c:v>
                </c:pt>
                <c:pt idx="432">
                  <c:v>-34.800000000000011</c:v>
                </c:pt>
                <c:pt idx="433">
                  <c:v>-34.600000000000023</c:v>
                </c:pt>
                <c:pt idx="434">
                  <c:v>-34.399999999999977</c:v>
                </c:pt>
                <c:pt idx="435">
                  <c:v>-34.199999999999989</c:v>
                </c:pt>
                <c:pt idx="436">
                  <c:v>-34</c:v>
                </c:pt>
                <c:pt idx="437">
                  <c:v>-33.800000000000011</c:v>
                </c:pt>
                <c:pt idx="438">
                  <c:v>-33.599999999999966</c:v>
                </c:pt>
                <c:pt idx="439">
                  <c:v>-33.400000000000034</c:v>
                </c:pt>
                <c:pt idx="440">
                  <c:v>-33.199999999999989</c:v>
                </c:pt>
                <c:pt idx="441">
                  <c:v>-33</c:v>
                </c:pt>
                <c:pt idx="442">
                  <c:v>-32.799999999999955</c:v>
                </c:pt>
                <c:pt idx="443">
                  <c:v>-32.600000000000023</c:v>
                </c:pt>
                <c:pt idx="444">
                  <c:v>-32.399999999999977</c:v>
                </c:pt>
                <c:pt idx="445">
                  <c:v>-32.199999999999989</c:v>
                </c:pt>
                <c:pt idx="446">
                  <c:v>-32</c:v>
                </c:pt>
                <c:pt idx="447">
                  <c:v>-31.800000000000011</c:v>
                </c:pt>
                <c:pt idx="448">
                  <c:v>-31.599999999999966</c:v>
                </c:pt>
                <c:pt idx="449">
                  <c:v>-31.399999999999977</c:v>
                </c:pt>
                <c:pt idx="450">
                  <c:v>-31.199999999999989</c:v>
                </c:pt>
                <c:pt idx="451">
                  <c:v>-31</c:v>
                </c:pt>
                <c:pt idx="452">
                  <c:v>-30.800000000000011</c:v>
                </c:pt>
                <c:pt idx="453">
                  <c:v>-30.600000000000023</c:v>
                </c:pt>
                <c:pt idx="454">
                  <c:v>-30.400000000000034</c:v>
                </c:pt>
                <c:pt idx="455">
                  <c:v>-30.199999999999989</c:v>
                </c:pt>
                <c:pt idx="456">
                  <c:v>-30</c:v>
                </c:pt>
                <c:pt idx="457">
                  <c:v>-29.800000000000011</c:v>
                </c:pt>
                <c:pt idx="458">
                  <c:v>-29.600000000000023</c:v>
                </c:pt>
                <c:pt idx="459">
                  <c:v>-29.399999999999977</c:v>
                </c:pt>
                <c:pt idx="460">
                  <c:v>-29.200000000000045</c:v>
                </c:pt>
                <c:pt idx="461">
                  <c:v>-29</c:v>
                </c:pt>
                <c:pt idx="462">
                  <c:v>-28.800000000000011</c:v>
                </c:pt>
                <c:pt idx="463">
                  <c:v>-28.599999999999966</c:v>
                </c:pt>
                <c:pt idx="464">
                  <c:v>-28.400000000000034</c:v>
                </c:pt>
                <c:pt idx="465">
                  <c:v>-28.199999999999989</c:v>
                </c:pt>
                <c:pt idx="466">
                  <c:v>-28</c:v>
                </c:pt>
                <c:pt idx="467">
                  <c:v>-27.800000000000011</c:v>
                </c:pt>
                <c:pt idx="468">
                  <c:v>-27.600000000000023</c:v>
                </c:pt>
                <c:pt idx="469">
                  <c:v>-27.399999999999977</c:v>
                </c:pt>
                <c:pt idx="470">
                  <c:v>-27.199999999999989</c:v>
                </c:pt>
                <c:pt idx="471">
                  <c:v>-27</c:v>
                </c:pt>
                <c:pt idx="472">
                  <c:v>-26.800000000000011</c:v>
                </c:pt>
                <c:pt idx="473">
                  <c:v>-26.599999999999966</c:v>
                </c:pt>
                <c:pt idx="474">
                  <c:v>-26.399999999999977</c:v>
                </c:pt>
                <c:pt idx="475">
                  <c:v>-26.199999999999989</c:v>
                </c:pt>
                <c:pt idx="476">
                  <c:v>-26</c:v>
                </c:pt>
                <c:pt idx="477">
                  <c:v>-25.799999999999955</c:v>
                </c:pt>
                <c:pt idx="478">
                  <c:v>-25.600000000000023</c:v>
                </c:pt>
                <c:pt idx="479">
                  <c:v>-25.399999999999977</c:v>
                </c:pt>
                <c:pt idx="480">
                  <c:v>-25.199999999999989</c:v>
                </c:pt>
                <c:pt idx="481">
                  <c:v>-25</c:v>
                </c:pt>
                <c:pt idx="482">
                  <c:v>-24.800000000000011</c:v>
                </c:pt>
                <c:pt idx="483">
                  <c:v>-24.600000000000023</c:v>
                </c:pt>
                <c:pt idx="484">
                  <c:v>-24.399999999999977</c:v>
                </c:pt>
                <c:pt idx="485">
                  <c:v>-24.200000000000045</c:v>
                </c:pt>
                <c:pt idx="486">
                  <c:v>-24</c:v>
                </c:pt>
                <c:pt idx="487">
                  <c:v>-23.800000000000011</c:v>
                </c:pt>
                <c:pt idx="488">
                  <c:v>-23.599999999999966</c:v>
                </c:pt>
                <c:pt idx="489">
                  <c:v>-23.400000000000034</c:v>
                </c:pt>
                <c:pt idx="490">
                  <c:v>-23.199999999999989</c:v>
                </c:pt>
                <c:pt idx="491">
                  <c:v>-23</c:v>
                </c:pt>
                <c:pt idx="492">
                  <c:v>-22.800000000000011</c:v>
                </c:pt>
                <c:pt idx="493">
                  <c:v>-22.600000000000023</c:v>
                </c:pt>
                <c:pt idx="494">
                  <c:v>-22.399999999999977</c:v>
                </c:pt>
                <c:pt idx="495">
                  <c:v>-22.199999999999989</c:v>
                </c:pt>
                <c:pt idx="496">
                  <c:v>-22</c:v>
                </c:pt>
                <c:pt idx="497">
                  <c:v>-21.800000000000011</c:v>
                </c:pt>
                <c:pt idx="498">
                  <c:v>-21.599999999999966</c:v>
                </c:pt>
                <c:pt idx="499">
                  <c:v>-21.400000000000034</c:v>
                </c:pt>
                <c:pt idx="500">
                  <c:v>-21.199999999999989</c:v>
                </c:pt>
                <c:pt idx="501">
                  <c:v>-21</c:v>
                </c:pt>
                <c:pt idx="502">
                  <c:v>-20.799999999999955</c:v>
                </c:pt>
                <c:pt idx="503">
                  <c:v>-20.600000000000023</c:v>
                </c:pt>
                <c:pt idx="504">
                  <c:v>-20.399999999999977</c:v>
                </c:pt>
                <c:pt idx="505">
                  <c:v>-20.199999999999989</c:v>
                </c:pt>
                <c:pt idx="506">
                  <c:v>-20</c:v>
                </c:pt>
                <c:pt idx="507">
                  <c:v>-19.800000000000011</c:v>
                </c:pt>
                <c:pt idx="508">
                  <c:v>-19.599999999999966</c:v>
                </c:pt>
                <c:pt idx="509">
                  <c:v>-19.399999999999977</c:v>
                </c:pt>
                <c:pt idx="510">
                  <c:v>-19.199999999999989</c:v>
                </c:pt>
                <c:pt idx="511">
                  <c:v>-19</c:v>
                </c:pt>
                <c:pt idx="512">
                  <c:v>-18.800000000000011</c:v>
                </c:pt>
                <c:pt idx="513">
                  <c:v>-18.600000000000023</c:v>
                </c:pt>
                <c:pt idx="514">
                  <c:v>-18.400000000000034</c:v>
                </c:pt>
                <c:pt idx="515">
                  <c:v>-18.199999999999989</c:v>
                </c:pt>
                <c:pt idx="516">
                  <c:v>-18</c:v>
                </c:pt>
                <c:pt idx="517">
                  <c:v>-17.800000000000011</c:v>
                </c:pt>
                <c:pt idx="518">
                  <c:v>-17.600000000000023</c:v>
                </c:pt>
                <c:pt idx="519">
                  <c:v>-17.399999999999977</c:v>
                </c:pt>
                <c:pt idx="520">
                  <c:v>-17.200000000000045</c:v>
                </c:pt>
                <c:pt idx="521">
                  <c:v>-17</c:v>
                </c:pt>
                <c:pt idx="522">
                  <c:v>-16.800000000000011</c:v>
                </c:pt>
                <c:pt idx="523">
                  <c:v>-16.599999999999966</c:v>
                </c:pt>
                <c:pt idx="524">
                  <c:v>-16.400000000000034</c:v>
                </c:pt>
                <c:pt idx="525">
                  <c:v>-16.199999999999989</c:v>
                </c:pt>
                <c:pt idx="526">
                  <c:v>-16</c:v>
                </c:pt>
                <c:pt idx="527">
                  <c:v>-15.800000000000011</c:v>
                </c:pt>
                <c:pt idx="528">
                  <c:v>-15.600000000000023</c:v>
                </c:pt>
                <c:pt idx="529">
                  <c:v>-15.399999999999977</c:v>
                </c:pt>
                <c:pt idx="530">
                  <c:v>-15.199999999999989</c:v>
                </c:pt>
                <c:pt idx="531">
                  <c:v>-15</c:v>
                </c:pt>
                <c:pt idx="532">
                  <c:v>-14.800000000000011</c:v>
                </c:pt>
                <c:pt idx="533">
                  <c:v>-14.599999999999966</c:v>
                </c:pt>
                <c:pt idx="534">
                  <c:v>-14.400000000000034</c:v>
                </c:pt>
                <c:pt idx="535">
                  <c:v>-14.199999999999989</c:v>
                </c:pt>
                <c:pt idx="536">
                  <c:v>-14</c:v>
                </c:pt>
                <c:pt idx="537">
                  <c:v>-13.799999999999955</c:v>
                </c:pt>
                <c:pt idx="538">
                  <c:v>-13.600000000000023</c:v>
                </c:pt>
                <c:pt idx="539">
                  <c:v>-13.399999999999977</c:v>
                </c:pt>
                <c:pt idx="540">
                  <c:v>-13.199999999999989</c:v>
                </c:pt>
                <c:pt idx="541">
                  <c:v>-13</c:v>
                </c:pt>
                <c:pt idx="542">
                  <c:v>-12.800000000000011</c:v>
                </c:pt>
                <c:pt idx="543">
                  <c:v>-12.600000000000023</c:v>
                </c:pt>
                <c:pt idx="544">
                  <c:v>-12.399999999999977</c:v>
                </c:pt>
                <c:pt idx="545">
                  <c:v>-12.200000000000045</c:v>
                </c:pt>
                <c:pt idx="546">
                  <c:v>-12</c:v>
                </c:pt>
                <c:pt idx="547">
                  <c:v>-11.800000000000011</c:v>
                </c:pt>
                <c:pt idx="548">
                  <c:v>-11.600000000000023</c:v>
                </c:pt>
                <c:pt idx="549">
                  <c:v>-11.400000000000034</c:v>
                </c:pt>
                <c:pt idx="550">
                  <c:v>-11.199999999999989</c:v>
                </c:pt>
                <c:pt idx="551">
                  <c:v>-11</c:v>
                </c:pt>
                <c:pt idx="552">
                  <c:v>-10.800000000000011</c:v>
                </c:pt>
                <c:pt idx="553">
                  <c:v>-10.600000000000023</c:v>
                </c:pt>
                <c:pt idx="554">
                  <c:v>-10.399999999999977</c:v>
                </c:pt>
                <c:pt idx="555">
                  <c:v>-10.199999999999989</c:v>
                </c:pt>
                <c:pt idx="556">
                  <c:v>-10</c:v>
                </c:pt>
                <c:pt idx="557">
                  <c:v>-9.8000000000000114</c:v>
                </c:pt>
                <c:pt idx="558">
                  <c:v>-9.5999999999999659</c:v>
                </c:pt>
                <c:pt idx="559">
                  <c:v>-9.4000000000000341</c:v>
                </c:pt>
                <c:pt idx="560">
                  <c:v>-9.1999999999999886</c:v>
                </c:pt>
                <c:pt idx="561">
                  <c:v>-9</c:v>
                </c:pt>
                <c:pt idx="562">
                  <c:v>-8.7999999999999545</c:v>
                </c:pt>
                <c:pt idx="563">
                  <c:v>-8.6000000000000227</c:v>
                </c:pt>
                <c:pt idx="564">
                  <c:v>-8.3999999999999773</c:v>
                </c:pt>
                <c:pt idx="565">
                  <c:v>-8.1999999999999886</c:v>
                </c:pt>
                <c:pt idx="566">
                  <c:v>-8</c:v>
                </c:pt>
                <c:pt idx="567">
                  <c:v>-7.8000000000000114</c:v>
                </c:pt>
                <c:pt idx="568">
                  <c:v>-7.5999999999999659</c:v>
                </c:pt>
                <c:pt idx="569">
                  <c:v>-7.3999999999999773</c:v>
                </c:pt>
                <c:pt idx="570">
                  <c:v>-7.1999999999999886</c:v>
                </c:pt>
                <c:pt idx="571">
                  <c:v>-7</c:v>
                </c:pt>
                <c:pt idx="572">
                  <c:v>-6.8000000000000114</c:v>
                </c:pt>
                <c:pt idx="573">
                  <c:v>-6.6000000000000227</c:v>
                </c:pt>
                <c:pt idx="574">
                  <c:v>-6.4000000000000341</c:v>
                </c:pt>
                <c:pt idx="575">
                  <c:v>-6.1999999999999886</c:v>
                </c:pt>
                <c:pt idx="576">
                  <c:v>-6</c:v>
                </c:pt>
                <c:pt idx="577">
                  <c:v>-5.8000000000000114</c:v>
                </c:pt>
                <c:pt idx="578">
                  <c:v>-5.6000000000000227</c:v>
                </c:pt>
                <c:pt idx="579">
                  <c:v>-5.3999999999999773</c:v>
                </c:pt>
                <c:pt idx="580">
                  <c:v>-5.2000000000000455</c:v>
                </c:pt>
                <c:pt idx="581">
                  <c:v>-5</c:v>
                </c:pt>
                <c:pt idx="582">
                  <c:v>-4.8000000000000114</c:v>
                </c:pt>
                <c:pt idx="583">
                  <c:v>-4.5999999999999659</c:v>
                </c:pt>
                <c:pt idx="584">
                  <c:v>-4.4000000000000341</c:v>
                </c:pt>
                <c:pt idx="585">
                  <c:v>-4.1999999999999886</c:v>
                </c:pt>
                <c:pt idx="586">
                  <c:v>-4</c:v>
                </c:pt>
                <c:pt idx="587">
                  <c:v>-3.8000000000000114</c:v>
                </c:pt>
                <c:pt idx="588">
                  <c:v>-3.6000000000000227</c:v>
                </c:pt>
                <c:pt idx="589">
                  <c:v>-3.3999999999999773</c:v>
                </c:pt>
                <c:pt idx="590">
                  <c:v>-3.1999999999999886</c:v>
                </c:pt>
                <c:pt idx="591">
                  <c:v>-3</c:v>
                </c:pt>
                <c:pt idx="592">
                  <c:v>-2.8000000000000114</c:v>
                </c:pt>
                <c:pt idx="593">
                  <c:v>-2.5999999999999659</c:v>
                </c:pt>
                <c:pt idx="594">
                  <c:v>-2.4000000000000341</c:v>
                </c:pt>
                <c:pt idx="595">
                  <c:v>-2.1999999999999886</c:v>
                </c:pt>
                <c:pt idx="596">
                  <c:v>-2</c:v>
                </c:pt>
                <c:pt idx="597">
                  <c:v>-1.7999999999999545</c:v>
                </c:pt>
                <c:pt idx="598">
                  <c:v>-1.6000000000000227</c:v>
                </c:pt>
                <c:pt idx="599">
                  <c:v>-1.3999999999999773</c:v>
                </c:pt>
                <c:pt idx="600">
                  <c:v>-1.1999999999999886</c:v>
                </c:pt>
                <c:pt idx="601">
                  <c:v>-1</c:v>
                </c:pt>
                <c:pt idx="602">
                  <c:v>-0.80000000000001137</c:v>
                </c:pt>
                <c:pt idx="603">
                  <c:v>-0.59999999999996589</c:v>
                </c:pt>
                <c:pt idx="604">
                  <c:v>-0.39999999999997726</c:v>
                </c:pt>
                <c:pt idx="605">
                  <c:v>-0.19999999999998863</c:v>
                </c:pt>
                <c:pt idx="606">
                  <c:v>0</c:v>
                </c:pt>
                <c:pt idx="607">
                  <c:v>0.19999999999998863</c:v>
                </c:pt>
                <c:pt idx="608">
                  <c:v>0.39999999999997726</c:v>
                </c:pt>
                <c:pt idx="609">
                  <c:v>0.59999999999996589</c:v>
                </c:pt>
                <c:pt idx="610">
                  <c:v>0.80000000000001137</c:v>
                </c:pt>
                <c:pt idx="611">
                  <c:v>1</c:v>
                </c:pt>
                <c:pt idx="612">
                  <c:v>1.1999999999999886</c:v>
                </c:pt>
                <c:pt idx="613">
                  <c:v>1.3999999999999773</c:v>
                </c:pt>
                <c:pt idx="614">
                  <c:v>1.6000000000000227</c:v>
                </c:pt>
                <c:pt idx="615">
                  <c:v>1.7999999999999545</c:v>
                </c:pt>
                <c:pt idx="616">
                  <c:v>2</c:v>
                </c:pt>
                <c:pt idx="617">
                  <c:v>2.1999999999999886</c:v>
                </c:pt>
                <c:pt idx="618">
                  <c:v>2.4000000000000341</c:v>
                </c:pt>
                <c:pt idx="619">
                  <c:v>2.5999999999999659</c:v>
                </c:pt>
                <c:pt idx="620">
                  <c:v>2.8000000000000114</c:v>
                </c:pt>
                <c:pt idx="621">
                  <c:v>3</c:v>
                </c:pt>
                <c:pt idx="622">
                  <c:v>3.1999999999999886</c:v>
                </c:pt>
                <c:pt idx="623">
                  <c:v>3.3999999999999773</c:v>
                </c:pt>
                <c:pt idx="624">
                  <c:v>3.6000000000000227</c:v>
                </c:pt>
                <c:pt idx="625">
                  <c:v>3.8000000000000114</c:v>
                </c:pt>
                <c:pt idx="626">
                  <c:v>4</c:v>
                </c:pt>
                <c:pt idx="627">
                  <c:v>4.1999999999999886</c:v>
                </c:pt>
                <c:pt idx="628">
                  <c:v>4.4000000000000341</c:v>
                </c:pt>
                <c:pt idx="629">
                  <c:v>4.6000000000000227</c:v>
                </c:pt>
                <c:pt idx="630">
                  <c:v>4.8000000000000114</c:v>
                </c:pt>
                <c:pt idx="631">
                  <c:v>5</c:v>
                </c:pt>
                <c:pt idx="632">
                  <c:v>5.2000000000000455</c:v>
                </c:pt>
                <c:pt idx="633">
                  <c:v>5.3999999999999773</c:v>
                </c:pt>
                <c:pt idx="634">
                  <c:v>5.6000000000000227</c:v>
                </c:pt>
                <c:pt idx="635">
                  <c:v>5.8000000000000114</c:v>
                </c:pt>
                <c:pt idx="636">
                  <c:v>6</c:v>
                </c:pt>
                <c:pt idx="637">
                  <c:v>6.1999999999999886</c:v>
                </c:pt>
                <c:pt idx="638">
                  <c:v>6.3999999999999773</c:v>
                </c:pt>
                <c:pt idx="639">
                  <c:v>6.6000000000000227</c:v>
                </c:pt>
                <c:pt idx="640">
                  <c:v>6.7999999999999545</c:v>
                </c:pt>
                <c:pt idx="641">
                  <c:v>7</c:v>
                </c:pt>
                <c:pt idx="642">
                  <c:v>7.1999999999999886</c:v>
                </c:pt>
                <c:pt idx="643">
                  <c:v>7.4000000000000341</c:v>
                </c:pt>
                <c:pt idx="644">
                  <c:v>7.5999999999999659</c:v>
                </c:pt>
                <c:pt idx="645">
                  <c:v>7.8000000000000114</c:v>
                </c:pt>
                <c:pt idx="646">
                  <c:v>8</c:v>
                </c:pt>
                <c:pt idx="647">
                  <c:v>8.1999999999999886</c:v>
                </c:pt>
                <c:pt idx="648">
                  <c:v>8.3999999999999773</c:v>
                </c:pt>
                <c:pt idx="649">
                  <c:v>8.6000000000000227</c:v>
                </c:pt>
                <c:pt idx="650">
                  <c:v>8.8000000000000114</c:v>
                </c:pt>
                <c:pt idx="651">
                  <c:v>9</c:v>
                </c:pt>
                <c:pt idx="652">
                  <c:v>9.1999999999999886</c:v>
                </c:pt>
                <c:pt idx="653">
                  <c:v>9.4000000000000341</c:v>
                </c:pt>
                <c:pt idx="654">
                  <c:v>9.5999999999999659</c:v>
                </c:pt>
                <c:pt idx="655">
                  <c:v>9.8000000000000114</c:v>
                </c:pt>
                <c:pt idx="656">
                  <c:v>10</c:v>
                </c:pt>
                <c:pt idx="657">
                  <c:v>10.200000000000045</c:v>
                </c:pt>
                <c:pt idx="658">
                  <c:v>10.399999999999977</c:v>
                </c:pt>
                <c:pt idx="659">
                  <c:v>10.600000000000023</c:v>
                </c:pt>
                <c:pt idx="660">
                  <c:v>10.800000000000011</c:v>
                </c:pt>
                <c:pt idx="661">
                  <c:v>11</c:v>
                </c:pt>
                <c:pt idx="662">
                  <c:v>11.199999999999989</c:v>
                </c:pt>
                <c:pt idx="663">
                  <c:v>11.400000000000034</c:v>
                </c:pt>
                <c:pt idx="664">
                  <c:v>11.600000000000023</c:v>
                </c:pt>
                <c:pt idx="665">
                  <c:v>11.800000000000011</c:v>
                </c:pt>
                <c:pt idx="666">
                  <c:v>12</c:v>
                </c:pt>
                <c:pt idx="667">
                  <c:v>12.199999999999989</c:v>
                </c:pt>
                <c:pt idx="668">
                  <c:v>12.399999999999977</c:v>
                </c:pt>
                <c:pt idx="669">
                  <c:v>12.599999999999966</c:v>
                </c:pt>
                <c:pt idx="670">
                  <c:v>12.800000000000011</c:v>
                </c:pt>
                <c:pt idx="671">
                  <c:v>13</c:v>
                </c:pt>
                <c:pt idx="672">
                  <c:v>13.199999999999989</c:v>
                </c:pt>
                <c:pt idx="673">
                  <c:v>13.399999999999977</c:v>
                </c:pt>
                <c:pt idx="674">
                  <c:v>13.600000000000023</c:v>
                </c:pt>
                <c:pt idx="675">
                  <c:v>13.799999999999955</c:v>
                </c:pt>
                <c:pt idx="676">
                  <c:v>14</c:v>
                </c:pt>
                <c:pt idx="677">
                  <c:v>14.199999999999989</c:v>
                </c:pt>
                <c:pt idx="678">
                  <c:v>14.400000000000034</c:v>
                </c:pt>
                <c:pt idx="679">
                  <c:v>14.599999999999966</c:v>
                </c:pt>
                <c:pt idx="680">
                  <c:v>14.800000000000011</c:v>
                </c:pt>
                <c:pt idx="681">
                  <c:v>15</c:v>
                </c:pt>
                <c:pt idx="682">
                  <c:v>15.199999999999989</c:v>
                </c:pt>
                <c:pt idx="683">
                  <c:v>15.399999999999977</c:v>
                </c:pt>
                <c:pt idx="684">
                  <c:v>15.600000000000023</c:v>
                </c:pt>
                <c:pt idx="685">
                  <c:v>15.800000000000011</c:v>
                </c:pt>
                <c:pt idx="686">
                  <c:v>16</c:v>
                </c:pt>
                <c:pt idx="687">
                  <c:v>16.199999999999989</c:v>
                </c:pt>
                <c:pt idx="688">
                  <c:v>16.400000000000034</c:v>
                </c:pt>
                <c:pt idx="689">
                  <c:v>16.599999999999966</c:v>
                </c:pt>
                <c:pt idx="690">
                  <c:v>16.800000000000011</c:v>
                </c:pt>
                <c:pt idx="691">
                  <c:v>17</c:v>
                </c:pt>
                <c:pt idx="692">
                  <c:v>17.200000000000045</c:v>
                </c:pt>
                <c:pt idx="693">
                  <c:v>17.399999999999977</c:v>
                </c:pt>
                <c:pt idx="694">
                  <c:v>17.600000000000023</c:v>
                </c:pt>
                <c:pt idx="695">
                  <c:v>17.800000000000011</c:v>
                </c:pt>
                <c:pt idx="696">
                  <c:v>18</c:v>
                </c:pt>
                <c:pt idx="697">
                  <c:v>18.199999999999989</c:v>
                </c:pt>
                <c:pt idx="698">
                  <c:v>18.399999999999977</c:v>
                </c:pt>
                <c:pt idx="699">
                  <c:v>18.600000000000023</c:v>
                </c:pt>
                <c:pt idx="700">
                  <c:v>18.799999999999955</c:v>
                </c:pt>
                <c:pt idx="701">
                  <c:v>19</c:v>
                </c:pt>
                <c:pt idx="702">
                  <c:v>19.199999999999989</c:v>
                </c:pt>
                <c:pt idx="703">
                  <c:v>19.400000000000034</c:v>
                </c:pt>
                <c:pt idx="704">
                  <c:v>19.599999999999966</c:v>
                </c:pt>
                <c:pt idx="705">
                  <c:v>19.800000000000011</c:v>
                </c:pt>
                <c:pt idx="706">
                  <c:v>20</c:v>
                </c:pt>
                <c:pt idx="707">
                  <c:v>20.199999999999989</c:v>
                </c:pt>
                <c:pt idx="708">
                  <c:v>20.399999999999977</c:v>
                </c:pt>
                <c:pt idx="709">
                  <c:v>20.600000000000023</c:v>
                </c:pt>
                <c:pt idx="710">
                  <c:v>20.800000000000011</c:v>
                </c:pt>
                <c:pt idx="711">
                  <c:v>21</c:v>
                </c:pt>
                <c:pt idx="712">
                  <c:v>21.199999999999989</c:v>
                </c:pt>
                <c:pt idx="713">
                  <c:v>21.400000000000034</c:v>
                </c:pt>
                <c:pt idx="714">
                  <c:v>21.599999999999966</c:v>
                </c:pt>
                <c:pt idx="715">
                  <c:v>21.800000000000011</c:v>
                </c:pt>
                <c:pt idx="716">
                  <c:v>22</c:v>
                </c:pt>
                <c:pt idx="717">
                  <c:v>22.200000000000045</c:v>
                </c:pt>
                <c:pt idx="718">
                  <c:v>22.399999999999977</c:v>
                </c:pt>
                <c:pt idx="719">
                  <c:v>22.600000000000023</c:v>
                </c:pt>
                <c:pt idx="720">
                  <c:v>22.800000000000011</c:v>
                </c:pt>
                <c:pt idx="721">
                  <c:v>23</c:v>
                </c:pt>
                <c:pt idx="722">
                  <c:v>23.199999999999989</c:v>
                </c:pt>
                <c:pt idx="723">
                  <c:v>23.400000000000034</c:v>
                </c:pt>
                <c:pt idx="724">
                  <c:v>23.600000000000023</c:v>
                </c:pt>
                <c:pt idx="725">
                  <c:v>23.800000000000011</c:v>
                </c:pt>
                <c:pt idx="726">
                  <c:v>24</c:v>
                </c:pt>
                <c:pt idx="727">
                  <c:v>24.199999999999989</c:v>
                </c:pt>
                <c:pt idx="728">
                  <c:v>24.399999999999977</c:v>
                </c:pt>
                <c:pt idx="729">
                  <c:v>24.599999999999966</c:v>
                </c:pt>
                <c:pt idx="730">
                  <c:v>24.800000000000011</c:v>
                </c:pt>
                <c:pt idx="731">
                  <c:v>25</c:v>
                </c:pt>
                <c:pt idx="732">
                  <c:v>25.199999999999989</c:v>
                </c:pt>
                <c:pt idx="733">
                  <c:v>25.399999999999977</c:v>
                </c:pt>
                <c:pt idx="734">
                  <c:v>25.600000000000023</c:v>
                </c:pt>
                <c:pt idx="735">
                  <c:v>25.799999999999955</c:v>
                </c:pt>
                <c:pt idx="736">
                  <c:v>26</c:v>
                </c:pt>
                <c:pt idx="737">
                  <c:v>26.199999999999989</c:v>
                </c:pt>
                <c:pt idx="738">
                  <c:v>26.400000000000034</c:v>
                </c:pt>
                <c:pt idx="739">
                  <c:v>26.599999999999966</c:v>
                </c:pt>
                <c:pt idx="740">
                  <c:v>26.800000000000011</c:v>
                </c:pt>
                <c:pt idx="741">
                  <c:v>27</c:v>
                </c:pt>
                <c:pt idx="742">
                  <c:v>27.199999999999989</c:v>
                </c:pt>
                <c:pt idx="743">
                  <c:v>27.399999999999977</c:v>
                </c:pt>
                <c:pt idx="744">
                  <c:v>27.600000000000023</c:v>
                </c:pt>
                <c:pt idx="745">
                  <c:v>27.800000000000011</c:v>
                </c:pt>
                <c:pt idx="746">
                  <c:v>28</c:v>
                </c:pt>
                <c:pt idx="747">
                  <c:v>28.199999999999989</c:v>
                </c:pt>
                <c:pt idx="748">
                  <c:v>28.400000000000034</c:v>
                </c:pt>
                <c:pt idx="749">
                  <c:v>28.599999999999966</c:v>
                </c:pt>
                <c:pt idx="750">
                  <c:v>28.800000000000011</c:v>
                </c:pt>
                <c:pt idx="751">
                  <c:v>29</c:v>
                </c:pt>
                <c:pt idx="752">
                  <c:v>29.200000000000045</c:v>
                </c:pt>
                <c:pt idx="753">
                  <c:v>29.399999999999977</c:v>
                </c:pt>
                <c:pt idx="754">
                  <c:v>29.600000000000023</c:v>
                </c:pt>
                <c:pt idx="755">
                  <c:v>29.800000000000011</c:v>
                </c:pt>
                <c:pt idx="756">
                  <c:v>30</c:v>
                </c:pt>
                <c:pt idx="757">
                  <c:v>30.199999999999989</c:v>
                </c:pt>
                <c:pt idx="758">
                  <c:v>30.399999999999977</c:v>
                </c:pt>
                <c:pt idx="759">
                  <c:v>30.600000000000023</c:v>
                </c:pt>
                <c:pt idx="760">
                  <c:v>30.799999999999955</c:v>
                </c:pt>
                <c:pt idx="761">
                  <c:v>31</c:v>
                </c:pt>
                <c:pt idx="762">
                  <c:v>31.199999999999989</c:v>
                </c:pt>
                <c:pt idx="763">
                  <c:v>31.399999999999977</c:v>
                </c:pt>
                <c:pt idx="764">
                  <c:v>31.599999999999966</c:v>
                </c:pt>
                <c:pt idx="765">
                  <c:v>31.800000000000011</c:v>
                </c:pt>
                <c:pt idx="766">
                  <c:v>32</c:v>
                </c:pt>
                <c:pt idx="767">
                  <c:v>32.199999999999989</c:v>
                </c:pt>
                <c:pt idx="768">
                  <c:v>32.399999999999977</c:v>
                </c:pt>
                <c:pt idx="769">
                  <c:v>32.600000000000023</c:v>
                </c:pt>
                <c:pt idx="770">
                  <c:v>32.799999999999955</c:v>
                </c:pt>
                <c:pt idx="771">
                  <c:v>33</c:v>
                </c:pt>
                <c:pt idx="772">
                  <c:v>33.199999999999989</c:v>
                </c:pt>
                <c:pt idx="773">
                  <c:v>33.400000000000034</c:v>
                </c:pt>
                <c:pt idx="774">
                  <c:v>33.599999999999966</c:v>
                </c:pt>
                <c:pt idx="775">
                  <c:v>33.800000000000011</c:v>
                </c:pt>
                <c:pt idx="776">
                  <c:v>34</c:v>
                </c:pt>
                <c:pt idx="777">
                  <c:v>34.200000000000045</c:v>
                </c:pt>
                <c:pt idx="778">
                  <c:v>34.399999999999977</c:v>
                </c:pt>
                <c:pt idx="779">
                  <c:v>34.600000000000023</c:v>
                </c:pt>
                <c:pt idx="780">
                  <c:v>34.800000000000011</c:v>
                </c:pt>
                <c:pt idx="781">
                  <c:v>35</c:v>
                </c:pt>
                <c:pt idx="782">
                  <c:v>35.199999999999989</c:v>
                </c:pt>
                <c:pt idx="783">
                  <c:v>35.400000000000034</c:v>
                </c:pt>
                <c:pt idx="784">
                  <c:v>35.600000000000023</c:v>
                </c:pt>
                <c:pt idx="785">
                  <c:v>35.800000000000011</c:v>
                </c:pt>
                <c:pt idx="786">
                  <c:v>36</c:v>
                </c:pt>
                <c:pt idx="787">
                  <c:v>36.200000000000045</c:v>
                </c:pt>
                <c:pt idx="788">
                  <c:v>36.399999999999977</c:v>
                </c:pt>
                <c:pt idx="789">
                  <c:v>36.600000000000023</c:v>
                </c:pt>
                <c:pt idx="790">
                  <c:v>36.800000000000011</c:v>
                </c:pt>
                <c:pt idx="791">
                  <c:v>37</c:v>
                </c:pt>
                <c:pt idx="792">
                  <c:v>37.199999999999989</c:v>
                </c:pt>
                <c:pt idx="793">
                  <c:v>37.399999999999977</c:v>
                </c:pt>
                <c:pt idx="794">
                  <c:v>37.600000000000023</c:v>
                </c:pt>
                <c:pt idx="795">
                  <c:v>37.799999999999955</c:v>
                </c:pt>
                <c:pt idx="796">
                  <c:v>38</c:v>
                </c:pt>
                <c:pt idx="797">
                  <c:v>38.199999999999989</c:v>
                </c:pt>
                <c:pt idx="798">
                  <c:v>38.400000000000034</c:v>
                </c:pt>
                <c:pt idx="799">
                  <c:v>38.599999999999966</c:v>
                </c:pt>
                <c:pt idx="800">
                  <c:v>38.800000000000011</c:v>
                </c:pt>
                <c:pt idx="801">
                  <c:v>39</c:v>
                </c:pt>
                <c:pt idx="802">
                  <c:v>39.199999999999989</c:v>
                </c:pt>
                <c:pt idx="803">
                  <c:v>39.399999999999977</c:v>
                </c:pt>
                <c:pt idx="804">
                  <c:v>39.600000000000023</c:v>
                </c:pt>
                <c:pt idx="805">
                  <c:v>39.800000000000011</c:v>
                </c:pt>
                <c:pt idx="806">
                  <c:v>40</c:v>
                </c:pt>
                <c:pt idx="807">
                  <c:v>40.199999999999989</c:v>
                </c:pt>
                <c:pt idx="808">
                  <c:v>40.400000000000034</c:v>
                </c:pt>
                <c:pt idx="809">
                  <c:v>40.599999999999966</c:v>
                </c:pt>
                <c:pt idx="810">
                  <c:v>40.800000000000011</c:v>
                </c:pt>
                <c:pt idx="811">
                  <c:v>41</c:v>
                </c:pt>
                <c:pt idx="812">
                  <c:v>41.200000000000045</c:v>
                </c:pt>
                <c:pt idx="813">
                  <c:v>41.399999999999977</c:v>
                </c:pt>
                <c:pt idx="814">
                  <c:v>41.600000000000023</c:v>
                </c:pt>
                <c:pt idx="815">
                  <c:v>41.800000000000011</c:v>
                </c:pt>
                <c:pt idx="816">
                  <c:v>42</c:v>
                </c:pt>
                <c:pt idx="817">
                  <c:v>42.199999999999989</c:v>
                </c:pt>
                <c:pt idx="818">
                  <c:v>42.400000000000034</c:v>
                </c:pt>
                <c:pt idx="819">
                  <c:v>42.600000000000023</c:v>
                </c:pt>
                <c:pt idx="820">
                  <c:v>42.800000000000011</c:v>
                </c:pt>
                <c:pt idx="821">
                  <c:v>43</c:v>
                </c:pt>
                <c:pt idx="822">
                  <c:v>43.199999999999989</c:v>
                </c:pt>
                <c:pt idx="823">
                  <c:v>43.399999999999977</c:v>
                </c:pt>
                <c:pt idx="824">
                  <c:v>43.599999999999966</c:v>
                </c:pt>
                <c:pt idx="825">
                  <c:v>43.800000000000011</c:v>
                </c:pt>
                <c:pt idx="826">
                  <c:v>44</c:v>
                </c:pt>
                <c:pt idx="827">
                  <c:v>44.199999999999989</c:v>
                </c:pt>
                <c:pt idx="828">
                  <c:v>44.399999999999977</c:v>
                </c:pt>
                <c:pt idx="829">
                  <c:v>44.600000000000023</c:v>
                </c:pt>
                <c:pt idx="830">
                  <c:v>44.799999999999955</c:v>
                </c:pt>
                <c:pt idx="831">
                  <c:v>45</c:v>
                </c:pt>
                <c:pt idx="832">
                  <c:v>45.199999999999989</c:v>
                </c:pt>
                <c:pt idx="833">
                  <c:v>45.400000000000034</c:v>
                </c:pt>
                <c:pt idx="834">
                  <c:v>45.599999999999966</c:v>
                </c:pt>
                <c:pt idx="835">
                  <c:v>45.800000000000011</c:v>
                </c:pt>
                <c:pt idx="836">
                  <c:v>46</c:v>
                </c:pt>
                <c:pt idx="837">
                  <c:v>46.199999999999989</c:v>
                </c:pt>
                <c:pt idx="838">
                  <c:v>46.399999999999977</c:v>
                </c:pt>
                <c:pt idx="839">
                  <c:v>46.600000000000023</c:v>
                </c:pt>
                <c:pt idx="840">
                  <c:v>46.800000000000011</c:v>
                </c:pt>
                <c:pt idx="841">
                  <c:v>47</c:v>
                </c:pt>
                <c:pt idx="842">
                  <c:v>47.199999999999989</c:v>
                </c:pt>
                <c:pt idx="843">
                  <c:v>47.400000000000034</c:v>
                </c:pt>
                <c:pt idx="844">
                  <c:v>47.599999999999966</c:v>
                </c:pt>
                <c:pt idx="845">
                  <c:v>47.800000000000011</c:v>
                </c:pt>
                <c:pt idx="846">
                  <c:v>48</c:v>
                </c:pt>
                <c:pt idx="847">
                  <c:v>48.200000000000045</c:v>
                </c:pt>
                <c:pt idx="848">
                  <c:v>48.399999999999977</c:v>
                </c:pt>
                <c:pt idx="849">
                  <c:v>48.600000000000023</c:v>
                </c:pt>
                <c:pt idx="850">
                  <c:v>48.800000000000011</c:v>
                </c:pt>
                <c:pt idx="851">
                  <c:v>49</c:v>
                </c:pt>
                <c:pt idx="852">
                  <c:v>49.199999999999989</c:v>
                </c:pt>
                <c:pt idx="853">
                  <c:v>49.399999999999977</c:v>
                </c:pt>
                <c:pt idx="854">
                  <c:v>49.600000000000023</c:v>
                </c:pt>
                <c:pt idx="855">
                  <c:v>49.799999999999955</c:v>
                </c:pt>
                <c:pt idx="856">
                  <c:v>50</c:v>
                </c:pt>
                <c:pt idx="857">
                  <c:v>50.199999999999989</c:v>
                </c:pt>
                <c:pt idx="858">
                  <c:v>50.400000000000034</c:v>
                </c:pt>
                <c:pt idx="859">
                  <c:v>50.599999999999966</c:v>
                </c:pt>
                <c:pt idx="860">
                  <c:v>50.800000000000011</c:v>
                </c:pt>
                <c:pt idx="861">
                  <c:v>51</c:v>
                </c:pt>
                <c:pt idx="862">
                  <c:v>51.199999999999989</c:v>
                </c:pt>
                <c:pt idx="863">
                  <c:v>51.399999999999977</c:v>
                </c:pt>
                <c:pt idx="864">
                  <c:v>51.600000000000023</c:v>
                </c:pt>
                <c:pt idx="865">
                  <c:v>51.800000000000011</c:v>
                </c:pt>
                <c:pt idx="866">
                  <c:v>52</c:v>
                </c:pt>
                <c:pt idx="867">
                  <c:v>52.199999999999989</c:v>
                </c:pt>
                <c:pt idx="868">
                  <c:v>52.400000000000034</c:v>
                </c:pt>
                <c:pt idx="869">
                  <c:v>52.599999999999966</c:v>
                </c:pt>
                <c:pt idx="870">
                  <c:v>52.800000000000011</c:v>
                </c:pt>
                <c:pt idx="871">
                  <c:v>53</c:v>
                </c:pt>
                <c:pt idx="872">
                  <c:v>53.200000000000045</c:v>
                </c:pt>
                <c:pt idx="873">
                  <c:v>53.399999999999977</c:v>
                </c:pt>
                <c:pt idx="874">
                  <c:v>53.600000000000023</c:v>
                </c:pt>
                <c:pt idx="875">
                  <c:v>53.800000000000011</c:v>
                </c:pt>
                <c:pt idx="876">
                  <c:v>54</c:v>
                </c:pt>
                <c:pt idx="877">
                  <c:v>54.199999999999989</c:v>
                </c:pt>
                <c:pt idx="878">
                  <c:v>54.400000000000034</c:v>
                </c:pt>
                <c:pt idx="879">
                  <c:v>54.600000000000023</c:v>
                </c:pt>
                <c:pt idx="880">
                  <c:v>54.800000000000011</c:v>
                </c:pt>
                <c:pt idx="881">
                  <c:v>55</c:v>
                </c:pt>
                <c:pt idx="882">
                  <c:v>55.199999999999989</c:v>
                </c:pt>
                <c:pt idx="883">
                  <c:v>55.399999999999977</c:v>
                </c:pt>
                <c:pt idx="884">
                  <c:v>55.599999999999966</c:v>
                </c:pt>
                <c:pt idx="885">
                  <c:v>55.800000000000011</c:v>
                </c:pt>
                <c:pt idx="886">
                  <c:v>56</c:v>
                </c:pt>
                <c:pt idx="887">
                  <c:v>56.199999999999989</c:v>
                </c:pt>
                <c:pt idx="888">
                  <c:v>56.399999999999977</c:v>
                </c:pt>
                <c:pt idx="889">
                  <c:v>56.600000000000023</c:v>
                </c:pt>
                <c:pt idx="890">
                  <c:v>56.799999999999955</c:v>
                </c:pt>
                <c:pt idx="891">
                  <c:v>57</c:v>
                </c:pt>
                <c:pt idx="892">
                  <c:v>57.199999999999989</c:v>
                </c:pt>
                <c:pt idx="893">
                  <c:v>57.400000000000034</c:v>
                </c:pt>
                <c:pt idx="894">
                  <c:v>57.599999999999966</c:v>
                </c:pt>
                <c:pt idx="895">
                  <c:v>57.800000000000011</c:v>
                </c:pt>
                <c:pt idx="896">
                  <c:v>58</c:v>
                </c:pt>
                <c:pt idx="897">
                  <c:v>58.199999999999989</c:v>
                </c:pt>
                <c:pt idx="898">
                  <c:v>58.399999999999977</c:v>
                </c:pt>
                <c:pt idx="899">
                  <c:v>58.600000000000023</c:v>
                </c:pt>
                <c:pt idx="900">
                  <c:v>58.800000000000011</c:v>
                </c:pt>
                <c:pt idx="901">
                  <c:v>59</c:v>
                </c:pt>
                <c:pt idx="902">
                  <c:v>59.199999999999989</c:v>
                </c:pt>
                <c:pt idx="903">
                  <c:v>59.400000000000034</c:v>
                </c:pt>
                <c:pt idx="904">
                  <c:v>59.599999999999966</c:v>
                </c:pt>
                <c:pt idx="905">
                  <c:v>59.800000000000011</c:v>
                </c:pt>
                <c:pt idx="906">
                  <c:v>60</c:v>
                </c:pt>
                <c:pt idx="907">
                  <c:v>60.200000000000045</c:v>
                </c:pt>
                <c:pt idx="908">
                  <c:v>60.399999999999977</c:v>
                </c:pt>
                <c:pt idx="909">
                  <c:v>60.600000000000023</c:v>
                </c:pt>
                <c:pt idx="910">
                  <c:v>60.800000000000011</c:v>
                </c:pt>
                <c:pt idx="911">
                  <c:v>61</c:v>
                </c:pt>
                <c:pt idx="912">
                  <c:v>61.199999999999989</c:v>
                </c:pt>
                <c:pt idx="913">
                  <c:v>61.399999999999977</c:v>
                </c:pt>
                <c:pt idx="914">
                  <c:v>61.600000000000023</c:v>
                </c:pt>
                <c:pt idx="915">
                  <c:v>61.799999999999955</c:v>
                </c:pt>
                <c:pt idx="916">
                  <c:v>62</c:v>
                </c:pt>
                <c:pt idx="917">
                  <c:v>62.199999999999989</c:v>
                </c:pt>
                <c:pt idx="918">
                  <c:v>62.399999999999977</c:v>
                </c:pt>
                <c:pt idx="919">
                  <c:v>62.599999999999966</c:v>
                </c:pt>
                <c:pt idx="920">
                  <c:v>62.800000000000011</c:v>
                </c:pt>
                <c:pt idx="921">
                  <c:v>63</c:v>
                </c:pt>
                <c:pt idx="922">
                  <c:v>63.199999999999989</c:v>
                </c:pt>
                <c:pt idx="923">
                  <c:v>63.399999999999977</c:v>
                </c:pt>
                <c:pt idx="924">
                  <c:v>63.600000000000023</c:v>
                </c:pt>
                <c:pt idx="925">
                  <c:v>63.799999999999955</c:v>
                </c:pt>
                <c:pt idx="926">
                  <c:v>64</c:v>
                </c:pt>
                <c:pt idx="927">
                  <c:v>64.199999999999989</c:v>
                </c:pt>
                <c:pt idx="928">
                  <c:v>64.400000000000034</c:v>
                </c:pt>
                <c:pt idx="929">
                  <c:v>64.599999999999966</c:v>
                </c:pt>
                <c:pt idx="930">
                  <c:v>64.800000000000011</c:v>
                </c:pt>
                <c:pt idx="931">
                  <c:v>65</c:v>
                </c:pt>
                <c:pt idx="932">
                  <c:v>65.200000000000045</c:v>
                </c:pt>
                <c:pt idx="933">
                  <c:v>65.399999999999977</c:v>
                </c:pt>
                <c:pt idx="934">
                  <c:v>65.600000000000023</c:v>
                </c:pt>
                <c:pt idx="935">
                  <c:v>65.800000000000011</c:v>
                </c:pt>
                <c:pt idx="936">
                  <c:v>66</c:v>
                </c:pt>
                <c:pt idx="937">
                  <c:v>66.199999999999989</c:v>
                </c:pt>
                <c:pt idx="938">
                  <c:v>66.400000000000034</c:v>
                </c:pt>
                <c:pt idx="939">
                  <c:v>66.600000000000023</c:v>
                </c:pt>
                <c:pt idx="940">
                  <c:v>66.800000000000011</c:v>
                </c:pt>
                <c:pt idx="941">
                  <c:v>67</c:v>
                </c:pt>
                <c:pt idx="942">
                  <c:v>67.200000000000045</c:v>
                </c:pt>
                <c:pt idx="943">
                  <c:v>67.399999999999977</c:v>
                </c:pt>
                <c:pt idx="944">
                  <c:v>67.600000000000023</c:v>
                </c:pt>
                <c:pt idx="945">
                  <c:v>67.800000000000011</c:v>
                </c:pt>
                <c:pt idx="946">
                  <c:v>68</c:v>
                </c:pt>
                <c:pt idx="947">
                  <c:v>68.199999999999989</c:v>
                </c:pt>
                <c:pt idx="948">
                  <c:v>68.399999999999977</c:v>
                </c:pt>
                <c:pt idx="949">
                  <c:v>68.600000000000023</c:v>
                </c:pt>
                <c:pt idx="950">
                  <c:v>68.799999999999955</c:v>
                </c:pt>
                <c:pt idx="951">
                  <c:v>69</c:v>
                </c:pt>
                <c:pt idx="952">
                  <c:v>69.199999999999989</c:v>
                </c:pt>
                <c:pt idx="953">
                  <c:v>69.400000000000034</c:v>
                </c:pt>
                <c:pt idx="954">
                  <c:v>69.599999999999966</c:v>
                </c:pt>
                <c:pt idx="955">
                  <c:v>69.800000000000011</c:v>
                </c:pt>
                <c:pt idx="956">
                  <c:v>70</c:v>
                </c:pt>
                <c:pt idx="957">
                  <c:v>70.199999999999989</c:v>
                </c:pt>
                <c:pt idx="958">
                  <c:v>70.399999999999977</c:v>
                </c:pt>
                <c:pt idx="959">
                  <c:v>70.600000000000023</c:v>
                </c:pt>
                <c:pt idx="960">
                  <c:v>70.800000000000011</c:v>
                </c:pt>
                <c:pt idx="961">
                  <c:v>71</c:v>
                </c:pt>
                <c:pt idx="962">
                  <c:v>71.199999999999989</c:v>
                </c:pt>
                <c:pt idx="963">
                  <c:v>71.400000000000034</c:v>
                </c:pt>
                <c:pt idx="964">
                  <c:v>71.599999999999966</c:v>
                </c:pt>
                <c:pt idx="965">
                  <c:v>71.800000000000011</c:v>
                </c:pt>
                <c:pt idx="966">
                  <c:v>72</c:v>
                </c:pt>
                <c:pt idx="967">
                  <c:v>72.200000000000045</c:v>
                </c:pt>
                <c:pt idx="968">
                  <c:v>72.399999999999977</c:v>
                </c:pt>
                <c:pt idx="969">
                  <c:v>72.600000000000023</c:v>
                </c:pt>
                <c:pt idx="970">
                  <c:v>72.800000000000011</c:v>
                </c:pt>
                <c:pt idx="971">
                  <c:v>73</c:v>
                </c:pt>
                <c:pt idx="972">
                  <c:v>73.199999999999989</c:v>
                </c:pt>
                <c:pt idx="973">
                  <c:v>73.400000000000034</c:v>
                </c:pt>
                <c:pt idx="974">
                  <c:v>73.600000000000023</c:v>
                </c:pt>
                <c:pt idx="975">
                  <c:v>73.800000000000011</c:v>
                </c:pt>
                <c:pt idx="976">
                  <c:v>74</c:v>
                </c:pt>
                <c:pt idx="977">
                  <c:v>74.199999999999989</c:v>
                </c:pt>
                <c:pt idx="978">
                  <c:v>74.399999999999977</c:v>
                </c:pt>
                <c:pt idx="979">
                  <c:v>74.599999999999966</c:v>
                </c:pt>
                <c:pt idx="980">
                  <c:v>74.800000000000011</c:v>
                </c:pt>
                <c:pt idx="981">
                  <c:v>75</c:v>
                </c:pt>
                <c:pt idx="982">
                  <c:v>75.199999999999989</c:v>
                </c:pt>
                <c:pt idx="983">
                  <c:v>75.399999999999977</c:v>
                </c:pt>
                <c:pt idx="984">
                  <c:v>75.600000000000023</c:v>
                </c:pt>
                <c:pt idx="985">
                  <c:v>75.799999999999955</c:v>
                </c:pt>
                <c:pt idx="986">
                  <c:v>76</c:v>
                </c:pt>
                <c:pt idx="987">
                  <c:v>76.199999999999989</c:v>
                </c:pt>
                <c:pt idx="988">
                  <c:v>76.400000000000034</c:v>
                </c:pt>
                <c:pt idx="989">
                  <c:v>76.599999999999966</c:v>
                </c:pt>
                <c:pt idx="990">
                  <c:v>76.800000000000011</c:v>
                </c:pt>
                <c:pt idx="991">
                  <c:v>77</c:v>
                </c:pt>
                <c:pt idx="992">
                  <c:v>77.199999999999989</c:v>
                </c:pt>
                <c:pt idx="993">
                  <c:v>77.399999999999977</c:v>
                </c:pt>
                <c:pt idx="994">
                  <c:v>77.600000000000023</c:v>
                </c:pt>
                <c:pt idx="995">
                  <c:v>77.800000000000011</c:v>
                </c:pt>
                <c:pt idx="996">
                  <c:v>78</c:v>
                </c:pt>
                <c:pt idx="997">
                  <c:v>78.199999999999989</c:v>
                </c:pt>
                <c:pt idx="998">
                  <c:v>78.400000000000034</c:v>
                </c:pt>
                <c:pt idx="999">
                  <c:v>78.599999999999966</c:v>
                </c:pt>
              </c:numCache>
            </c:numRef>
          </c:xVal>
          <c:yVal>
            <c:numRef>
              <c:f>'ns Contrast 280 J'!$G$6:$G$1005</c:f>
              <c:numCache>
                <c:formatCode>General</c:formatCode>
                <c:ptCount val="1000"/>
                <c:pt idx="0">
                  <c:v>5.5815684207262236E-10</c:v>
                </c:pt>
                <c:pt idx="1">
                  <c:v>6.0466991224534088E-10</c:v>
                </c:pt>
                <c:pt idx="2">
                  <c:v>5.8916555552110144E-10</c:v>
                </c:pt>
                <c:pt idx="3">
                  <c:v>5.8916555552110144E-10</c:v>
                </c:pt>
                <c:pt idx="4">
                  <c:v>5.5815684207262236E-10</c:v>
                </c:pt>
                <c:pt idx="5">
                  <c:v>5.8910547613879501E-10</c:v>
                </c:pt>
                <c:pt idx="6">
                  <c:v>5.4259240596607649E-10</c:v>
                </c:pt>
                <c:pt idx="7">
                  <c:v>5.8916555552110144E-10</c:v>
                </c:pt>
                <c:pt idx="8">
                  <c:v>5.5815684207262236E-10</c:v>
                </c:pt>
                <c:pt idx="9">
                  <c:v>5.736611987968619E-10</c:v>
                </c:pt>
                <c:pt idx="10">
                  <c:v>5.2708804924183694E-10</c:v>
                </c:pt>
                <c:pt idx="11">
                  <c:v>5.7360111941455547E-10</c:v>
                </c:pt>
                <c:pt idx="12">
                  <c:v>5.7360111941455547E-10</c:v>
                </c:pt>
                <c:pt idx="13">
                  <c:v>6.0460983286303455E-10</c:v>
                </c:pt>
                <c:pt idx="14">
                  <c:v>5.7360111941455547E-10</c:v>
                </c:pt>
                <c:pt idx="15">
                  <c:v>5.8910547613879501E-10</c:v>
                </c:pt>
                <c:pt idx="16">
                  <c:v>5.5809676269031603E-10</c:v>
                </c:pt>
                <c:pt idx="17">
                  <c:v>5.5815684207262236E-10</c:v>
                </c:pt>
                <c:pt idx="18">
                  <c:v>5.4259240596607649E-10</c:v>
                </c:pt>
                <c:pt idx="19">
                  <c:v>5.5809676269031603E-10</c:v>
                </c:pt>
                <c:pt idx="20">
                  <c:v>5.4265248534838292E-10</c:v>
                </c:pt>
                <c:pt idx="21">
                  <c:v>5.5815684207262236E-10</c:v>
                </c:pt>
                <c:pt idx="22">
                  <c:v>5.5815684207262236E-10</c:v>
                </c:pt>
                <c:pt idx="23">
                  <c:v>6.2017426896958042E-10</c:v>
                </c:pt>
                <c:pt idx="24">
                  <c:v>5.8910547613879501E-10</c:v>
                </c:pt>
                <c:pt idx="25">
                  <c:v>5.8916555552110144E-10</c:v>
                </c:pt>
                <c:pt idx="26">
                  <c:v>5.736611987968619E-10</c:v>
                </c:pt>
                <c:pt idx="27">
                  <c:v>5.7360111941455547E-10</c:v>
                </c:pt>
                <c:pt idx="28">
                  <c:v>5.5809676269031603E-10</c:v>
                </c:pt>
                <c:pt idx="29">
                  <c:v>5.7360111941455547E-10</c:v>
                </c:pt>
                <c:pt idx="30">
                  <c:v>5.736611987968619E-10</c:v>
                </c:pt>
                <c:pt idx="31">
                  <c:v>6.0460983286303455E-10</c:v>
                </c:pt>
                <c:pt idx="32">
                  <c:v>5.736611987968619E-10</c:v>
                </c:pt>
                <c:pt idx="33">
                  <c:v>5.5809676269031603E-10</c:v>
                </c:pt>
                <c:pt idx="34">
                  <c:v>5.736611987968619E-10</c:v>
                </c:pt>
                <c:pt idx="35">
                  <c:v>5.8916555552110144E-10</c:v>
                </c:pt>
                <c:pt idx="36">
                  <c:v>6.0466991224534088E-10</c:v>
                </c:pt>
                <c:pt idx="37">
                  <c:v>6.0466991224534088E-10</c:v>
                </c:pt>
                <c:pt idx="38">
                  <c:v>5.5809676269031603E-10</c:v>
                </c:pt>
                <c:pt idx="39">
                  <c:v>5.8910547613879501E-10</c:v>
                </c:pt>
                <c:pt idx="40">
                  <c:v>5.7360111941455547E-10</c:v>
                </c:pt>
                <c:pt idx="41">
                  <c:v>5.8910547613879501E-10</c:v>
                </c:pt>
                <c:pt idx="42">
                  <c:v>5.8916555552110144E-10</c:v>
                </c:pt>
                <c:pt idx="43">
                  <c:v>6.0466991224534088E-10</c:v>
                </c:pt>
                <c:pt idx="44">
                  <c:v>5.8910547613879501E-10</c:v>
                </c:pt>
                <c:pt idx="45">
                  <c:v>5.8910547613879501E-10</c:v>
                </c:pt>
                <c:pt idx="46">
                  <c:v>5.7360111941455547E-10</c:v>
                </c:pt>
                <c:pt idx="47">
                  <c:v>6.0466991224534088E-10</c:v>
                </c:pt>
                <c:pt idx="48">
                  <c:v>5.8916555552110144E-10</c:v>
                </c:pt>
                <c:pt idx="49">
                  <c:v>5.8910547613879501E-10</c:v>
                </c:pt>
                <c:pt idx="50">
                  <c:v>5.8910547613879501E-10</c:v>
                </c:pt>
                <c:pt idx="51">
                  <c:v>5.8910547613879501E-10</c:v>
                </c:pt>
                <c:pt idx="52">
                  <c:v>5.8910547613879501E-10</c:v>
                </c:pt>
                <c:pt idx="53">
                  <c:v>6.0460983286303455E-10</c:v>
                </c:pt>
                <c:pt idx="54">
                  <c:v>5.7360111941455547E-10</c:v>
                </c:pt>
                <c:pt idx="55">
                  <c:v>5.7360111941455547E-10</c:v>
                </c:pt>
                <c:pt idx="56">
                  <c:v>5.7360111941455547E-10</c:v>
                </c:pt>
                <c:pt idx="57">
                  <c:v>5.736611987968619E-10</c:v>
                </c:pt>
                <c:pt idx="58">
                  <c:v>5.5815684207262236E-10</c:v>
                </c:pt>
                <c:pt idx="59">
                  <c:v>5.736611987968619E-10</c:v>
                </c:pt>
                <c:pt idx="60">
                  <c:v>5.7360111941455547E-10</c:v>
                </c:pt>
                <c:pt idx="61">
                  <c:v>5.736611987968619E-10</c:v>
                </c:pt>
                <c:pt idx="62">
                  <c:v>5.7360111941455547E-10</c:v>
                </c:pt>
                <c:pt idx="63">
                  <c:v>6.0466991224534088E-10</c:v>
                </c:pt>
                <c:pt idx="64">
                  <c:v>5.8910547613879501E-10</c:v>
                </c:pt>
                <c:pt idx="65">
                  <c:v>5.8910547613879501E-10</c:v>
                </c:pt>
                <c:pt idx="66">
                  <c:v>6.0460983286303455E-10</c:v>
                </c:pt>
                <c:pt idx="67">
                  <c:v>5.8910547613879501E-10</c:v>
                </c:pt>
                <c:pt idx="68">
                  <c:v>5.736611987968619E-10</c:v>
                </c:pt>
                <c:pt idx="69">
                  <c:v>5.8916555552110144E-10</c:v>
                </c:pt>
                <c:pt idx="70">
                  <c:v>5.7360111941455547E-10</c:v>
                </c:pt>
                <c:pt idx="71">
                  <c:v>5.8910547613879501E-10</c:v>
                </c:pt>
                <c:pt idx="72">
                  <c:v>5.5815684207262236E-10</c:v>
                </c:pt>
                <c:pt idx="73">
                  <c:v>5.7360111941455547E-10</c:v>
                </c:pt>
                <c:pt idx="74">
                  <c:v>5.4259240596607649E-10</c:v>
                </c:pt>
                <c:pt idx="75">
                  <c:v>5.736611987968619E-10</c:v>
                </c:pt>
                <c:pt idx="76">
                  <c:v>5.4265248534838292E-10</c:v>
                </c:pt>
                <c:pt idx="77">
                  <c:v>5.8910547613879501E-10</c:v>
                </c:pt>
                <c:pt idx="78">
                  <c:v>5.7360111941455547E-10</c:v>
                </c:pt>
                <c:pt idx="79">
                  <c:v>5.7360111941455547E-10</c:v>
                </c:pt>
                <c:pt idx="80">
                  <c:v>5.5809676269031603E-10</c:v>
                </c:pt>
                <c:pt idx="81">
                  <c:v>5.8916555552110144E-10</c:v>
                </c:pt>
                <c:pt idx="82">
                  <c:v>5.8910547613879501E-10</c:v>
                </c:pt>
                <c:pt idx="83">
                  <c:v>5.736611987968619E-10</c:v>
                </c:pt>
                <c:pt idx="84">
                  <c:v>5.5815684207262236E-10</c:v>
                </c:pt>
                <c:pt idx="85">
                  <c:v>6.0466991224534088E-10</c:v>
                </c:pt>
                <c:pt idx="86">
                  <c:v>6.0466991224534088E-10</c:v>
                </c:pt>
                <c:pt idx="87">
                  <c:v>6.2017426896958042E-10</c:v>
                </c:pt>
                <c:pt idx="88">
                  <c:v>5.8910547613879501E-10</c:v>
                </c:pt>
                <c:pt idx="89">
                  <c:v>5.8910547613879501E-10</c:v>
                </c:pt>
                <c:pt idx="90">
                  <c:v>5.736611987968619E-10</c:v>
                </c:pt>
                <c:pt idx="91">
                  <c:v>6.2011418958727409E-10</c:v>
                </c:pt>
                <c:pt idx="92">
                  <c:v>5.8916555552110144E-10</c:v>
                </c:pt>
                <c:pt idx="93">
                  <c:v>5.8916555552110144E-10</c:v>
                </c:pt>
                <c:pt idx="94">
                  <c:v>5.8916555552110144E-10</c:v>
                </c:pt>
                <c:pt idx="95">
                  <c:v>6.0466991224534088E-10</c:v>
                </c:pt>
                <c:pt idx="96">
                  <c:v>5.7360111941455547E-10</c:v>
                </c:pt>
                <c:pt idx="97">
                  <c:v>5.8910547613879501E-10</c:v>
                </c:pt>
                <c:pt idx="98">
                  <c:v>5.5815684207262236E-10</c:v>
                </c:pt>
                <c:pt idx="99">
                  <c:v>6.2011418958727409E-10</c:v>
                </c:pt>
                <c:pt idx="100">
                  <c:v>5.736611987968619E-10</c:v>
                </c:pt>
                <c:pt idx="101">
                  <c:v>6.0466991224534088E-10</c:v>
                </c:pt>
                <c:pt idx="102">
                  <c:v>5.8916555552110144E-10</c:v>
                </c:pt>
                <c:pt idx="103">
                  <c:v>6.0460983286303455E-10</c:v>
                </c:pt>
                <c:pt idx="104">
                  <c:v>5.736611987968619E-10</c:v>
                </c:pt>
                <c:pt idx="105">
                  <c:v>5.7360111941455547E-10</c:v>
                </c:pt>
                <c:pt idx="106">
                  <c:v>5.5815684207262236E-10</c:v>
                </c:pt>
                <c:pt idx="107">
                  <c:v>5.8910547613879501E-10</c:v>
                </c:pt>
                <c:pt idx="108">
                  <c:v>5.5815684207262236E-10</c:v>
                </c:pt>
                <c:pt idx="109">
                  <c:v>5.8916555552110144E-10</c:v>
                </c:pt>
                <c:pt idx="110">
                  <c:v>5.7360111941455547E-10</c:v>
                </c:pt>
                <c:pt idx="111">
                  <c:v>6.0466991224534088E-10</c:v>
                </c:pt>
                <c:pt idx="112">
                  <c:v>5.8910547613879501E-10</c:v>
                </c:pt>
                <c:pt idx="113">
                  <c:v>6.2017426896958042E-10</c:v>
                </c:pt>
                <c:pt idx="114">
                  <c:v>5.8910547613879501E-10</c:v>
                </c:pt>
                <c:pt idx="115">
                  <c:v>5.8916555552110144E-10</c:v>
                </c:pt>
                <c:pt idx="116">
                  <c:v>5.5815684207262236E-10</c:v>
                </c:pt>
                <c:pt idx="117">
                  <c:v>5.736611987968619E-10</c:v>
                </c:pt>
                <c:pt idx="118">
                  <c:v>5.5815684207262236E-10</c:v>
                </c:pt>
                <c:pt idx="119">
                  <c:v>5.7360111941455547E-10</c:v>
                </c:pt>
                <c:pt idx="120">
                  <c:v>5.736611987968619E-10</c:v>
                </c:pt>
                <c:pt idx="121">
                  <c:v>5.8916555552110144E-10</c:v>
                </c:pt>
                <c:pt idx="122">
                  <c:v>5.736611987968619E-10</c:v>
                </c:pt>
                <c:pt idx="123">
                  <c:v>5.7360111941455547E-10</c:v>
                </c:pt>
                <c:pt idx="124">
                  <c:v>5.5809676269031603E-10</c:v>
                </c:pt>
                <c:pt idx="125">
                  <c:v>5.8916555552110144E-10</c:v>
                </c:pt>
                <c:pt idx="126">
                  <c:v>5.5809676269031603E-10</c:v>
                </c:pt>
                <c:pt idx="127">
                  <c:v>5.8910547613879501E-10</c:v>
                </c:pt>
                <c:pt idx="128">
                  <c:v>6.0460983286303455E-10</c:v>
                </c:pt>
                <c:pt idx="129">
                  <c:v>5.8916555552110144E-10</c:v>
                </c:pt>
                <c:pt idx="130">
                  <c:v>5.5815684207262236E-10</c:v>
                </c:pt>
                <c:pt idx="131">
                  <c:v>5.8910547613879501E-10</c:v>
                </c:pt>
                <c:pt idx="132">
                  <c:v>5.8910547613879501E-10</c:v>
                </c:pt>
                <c:pt idx="133">
                  <c:v>5.7360111941455547E-10</c:v>
                </c:pt>
                <c:pt idx="134">
                  <c:v>5.7360111941455547E-10</c:v>
                </c:pt>
                <c:pt idx="135">
                  <c:v>5.7360111941455547E-10</c:v>
                </c:pt>
                <c:pt idx="136">
                  <c:v>5.736611987968619E-10</c:v>
                </c:pt>
                <c:pt idx="137">
                  <c:v>5.8910547613879501E-10</c:v>
                </c:pt>
                <c:pt idx="138">
                  <c:v>5.8916555552110144E-10</c:v>
                </c:pt>
                <c:pt idx="139">
                  <c:v>5.8916555552110144E-10</c:v>
                </c:pt>
                <c:pt idx="140">
                  <c:v>5.8910547613879501E-10</c:v>
                </c:pt>
                <c:pt idx="141">
                  <c:v>5.8916555552110144E-10</c:v>
                </c:pt>
                <c:pt idx="142">
                  <c:v>5.7360111941455547E-10</c:v>
                </c:pt>
                <c:pt idx="143">
                  <c:v>5.8916555552110144E-10</c:v>
                </c:pt>
                <c:pt idx="144">
                  <c:v>5.8916555552110144E-10</c:v>
                </c:pt>
                <c:pt idx="145">
                  <c:v>5.8910547613879501E-10</c:v>
                </c:pt>
                <c:pt idx="146">
                  <c:v>5.7360111941455547E-10</c:v>
                </c:pt>
                <c:pt idx="147">
                  <c:v>5.8910547613879501E-10</c:v>
                </c:pt>
                <c:pt idx="148">
                  <c:v>5.8910547613879501E-10</c:v>
                </c:pt>
                <c:pt idx="149">
                  <c:v>5.8910547613879501E-10</c:v>
                </c:pt>
                <c:pt idx="150">
                  <c:v>5.8916555552110144E-10</c:v>
                </c:pt>
                <c:pt idx="151">
                  <c:v>6.0466991224534088E-10</c:v>
                </c:pt>
                <c:pt idx="152">
                  <c:v>5.8916555552110144E-10</c:v>
                </c:pt>
                <c:pt idx="153">
                  <c:v>6.0466991224534088E-10</c:v>
                </c:pt>
                <c:pt idx="154">
                  <c:v>5.8910547613879501E-10</c:v>
                </c:pt>
                <c:pt idx="155">
                  <c:v>5.736611987968619E-10</c:v>
                </c:pt>
                <c:pt idx="156">
                  <c:v>5.7360111941455547E-10</c:v>
                </c:pt>
                <c:pt idx="157">
                  <c:v>5.8910547613879501E-10</c:v>
                </c:pt>
                <c:pt idx="158">
                  <c:v>6.0466991224534088E-10</c:v>
                </c:pt>
                <c:pt idx="159">
                  <c:v>6.0466991224534088E-10</c:v>
                </c:pt>
                <c:pt idx="160">
                  <c:v>5.8916555552110144E-10</c:v>
                </c:pt>
                <c:pt idx="161">
                  <c:v>5.8916555552110144E-10</c:v>
                </c:pt>
                <c:pt idx="162">
                  <c:v>5.736611987968619E-10</c:v>
                </c:pt>
                <c:pt idx="163">
                  <c:v>6.0460983286303455E-10</c:v>
                </c:pt>
                <c:pt idx="164">
                  <c:v>5.8916555552110144E-10</c:v>
                </c:pt>
                <c:pt idx="165">
                  <c:v>5.8916555552110144E-10</c:v>
                </c:pt>
                <c:pt idx="166">
                  <c:v>5.736611987968619E-10</c:v>
                </c:pt>
                <c:pt idx="167">
                  <c:v>5.7360111941455547E-10</c:v>
                </c:pt>
                <c:pt idx="168">
                  <c:v>5.736611987968619E-10</c:v>
                </c:pt>
                <c:pt idx="169">
                  <c:v>6.0466991224534088E-10</c:v>
                </c:pt>
                <c:pt idx="170">
                  <c:v>6.0460983286303455E-10</c:v>
                </c:pt>
                <c:pt idx="171">
                  <c:v>5.8916555552110144E-10</c:v>
                </c:pt>
                <c:pt idx="172">
                  <c:v>5.5815684207262236E-10</c:v>
                </c:pt>
                <c:pt idx="173">
                  <c:v>6.0466991224534088E-10</c:v>
                </c:pt>
                <c:pt idx="174">
                  <c:v>6.0466991224534088E-10</c:v>
                </c:pt>
                <c:pt idx="175">
                  <c:v>6.2011418958727409E-10</c:v>
                </c:pt>
                <c:pt idx="176">
                  <c:v>5.736611987968619E-10</c:v>
                </c:pt>
                <c:pt idx="177">
                  <c:v>6.2011418958727409E-10</c:v>
                </c:pt>
                <c:pt idx="178">
                  <c:v>5.8916555552110144E-10</c:v>
                </c:pt>
                <c:pt idx="179">
                  <c:v>6.2017426896958042E-10</c:v>
                </c:pt>
                <c:pt idx="180">
                  <c:v>6.0460983286303455E-10</c:v>
                </c:pt>
                <c:pt idx="181">
                  <c:v>6.0466991224534088E-10</c:v>
                </c:pt>
                <c:pt idx="182">
                  <c:v>6.2011418958727409E-10</c:v>
                </c:pt>
                <c:pt idx="183">
                  <c:v>6.2017426896958042E-10</c:v>
                </c:pt>
                <c:pt idx="184">
                  <c:v>5.8916555552110144E-10</c:v>
                </c:pt>
                <c:pt idx="185">
                  <c:v>6.0466991224534088E-10</c:v>
                </c:pt>
                <c:pt idx="186">
                  <c:v>5.8910547613879501E-10</c:v>
                </c:pt>
                <c:pt idx="187">
                  <c:v>6.511829824180594E-10</c:v>
                </c:pt>
                <c:pt idx="188">
                  <c:v>5.8916555552110144E-10</c:v>
                </c:pt>
                <c:pt idx="189">
                  <c:v>6.2011418958727409E-10</c:v>
                </c:pt>
                <c:pt idx="190">
                  <c:v>5.8916555552110144E-10</c:v>
                </c:pt>
                <c:pt idx="191">
                  <c:v>6.2011418958727409E-10</c:v>
                </c:pt>
                <c:pt idx="192">
                  <c:v>6.2017426896958042E-10</c:v>
                </c:pt>
                <c:pt idx="193">
                  <c:v>6.2011418958727409E-10</c:v>
                </c:pt>
                <c:pt idx="194">
                  <c:v>6.0460983286303455E-10</c:v>
                </c:pt>
                <c:pt idx="195">
                  <c:v>6.3567862569381997E-10</c:v>
                </c:pt>
                <c:pt idx="196">
                  <c:v>6.3561854631151343E-10</c:v>
                </c:pt>
                <c:pt idx="197">
                  <c:v>6.3567862569381997E-10</c:v>
                </c:pt>
                <c:pt idx="198">
                  <c:v>6.2011418958727409E-10</c:v>
                </c:pt>
                <c:pt idx="199">
                  <c:v>6.2011418958727409E-10</c:v>
                </c:pt>
                <c:pt idx="200">
                  <c:v>6.2017426896958042E-10</c:v>
                </c:pt>
                <c:pt idx="201">
                  <c:v>6.3561854631151343E-10</c:v>
                </c:pt>
                <c:pt idx="202">
                  <c:v>5.8916555552110144E-10</c:v>
                </c:pt>
                <c:pt idx="203">
                  <c:v>6.0466991224534088E-10</c:v>
                </c:pt>
                <c:pt idx="204">
                  <c:v>6.0460983286303455E-10</c:v>
                </c:pt>
                <c:pt idx="205">
                  <c:v>6.2011418958727409E-10</c:v>
                </c:pt>
                <c:pt idx="206">
                  <c:v>6.0460983286303455E-10</c:v>
                </c:pt>
                <c:pt idx="207">
                  <c:v>6.0466991224534088E-10</c:v>
                </c:pt>
                <c:pt idx="208">
                  <c:v>5.8910547613879501E-10</c:v>
                </c:pt>
                <c:pt idx="209">
                  <c:v>6.2011418958727409E-10</c:v>
                </c:pt>
                <c:pt idx="210">
                  <c:v>6.0466991224534088E-10</c:v>
                </c:pt>
                <c:pt idx="211">
                  <c:v>6.3567862569381997E-10</c:v>
                </c:pt>
                <c:pt idx="212">
                  <c:v>6.0460983286303455E-10</c:v>
                </c:pt>
                <c:pt idx="213">
                  <c:v>6.3567862569381997E-10</c:v>
                </c:pt>
                <c:pt idx="214">
                  <c:v>6.3561854631151343E-10</c:v>
                </c:pt>
                <c:pt idx="215">
                  <c:v>6.3567862569381997E-10</c:v>
                </c:pt>
                <c:pt idx="216">
                  <c:v>6.2011418958727409E-10</c:v>
                </c:pt>
                <c:pt idx="217">
                  <c:v>6.3567862569381997E-10</c:v>
                </c:pt>
                <c:pt idx="218">
                  <c:v>6.2011418958727409E-10</c:v>
                </c:pt>
                <c:pt idx="219">
                  <c:v>6.3567862569381997E-10</c:v>
                </c:pt>
                <c:pt idx="220">
                  <c:v>6.2011418958727409E-10</c:v>
                </c:pt>
                <c:pt idx="221">
                  <c:v>6.3561854631151343E-10</c:v>
                </c:pt>
                <c:pt idx="222">
                  <c:v>5.8910547613879501E-10</c:v>
                </c:pt>
                <c:pt idx="223">
                  <c:v>6.0460983286303455E-10</c:v>
                </c:pt>
                <c:pt idx="224">
                  <c:v>5.736611987968619E-10</c:v>
                </c:pt>
                <c:pt idx="225">
                  <c:v>6.2011418958727409E-10</c:v>
                </c:pt>
                <c:pt idx="226">
                  <c:v>5.7360111941455547E-10</c:v>
                </c:pt>
                <c:pt idx="227">
                  <c:v>6.0466991224534088E-10</c:v>
                </c:pt>
                <c:pt idx="228">
                  <c:v>6.0466991224534088E-10</c:v>
                </c:pt>
                <c:pt idx="229">
                  <c:v>6.3561854631151343E-10</c:v>
                </c:pt>
                <c:pt idx="230">
                  <c:v>6.0460983286303455E-10</c:v>
                </c:pt>
                <c:pt idx="231">
                  <c:v>6.2017426896958042E-10</c:v>
                </c:pt>
                <c:pt idx="232">
                  <c:v>6.2011418958727409E-10</c:v>
                </c:pt>
                <c:pt idx="233">
                  <c:v>6.2011418958727409E-10</c:v>
                </c:pt>
                <c:pt idx="234">
                  <c:v>6.2011418958727409E-10</c:v>
                </c:pt>
                <c:pt idx="235">
                  <c:v>6.2011418958727409E-10</c:v>
                </c:pt>
                <c:pt idx="236">
                  <c:v>6.0460983286303455E-10</c:v>
                </c:pt>
                <c:pt idx="237">
                  <c:v>6.3567862569381997E-10</c:v>
                </c:pt>
                <c:pt idx="238">
                  <c:v>6.3567862569381997E-10</c:v>
                </c:pt>
                <c:pt idx="239">
                  <c:v>6.6668733914229895E-10</c:v>
                </c:pt>
                <c:pt idx="240">
                  <c:v>6.5112290303575307E-10</c:v>
                </c:pt>
                <c:pt idx="241">
                  <c:v>6.8219169586653849E-10</c:v>
                </c:pt>
                <c:pt idx="242">
                  <c:v>6.511829824180594E-10</c:v>
                </c:pt>
                <c:pt idx="243">
                  <c:v>6.8213161648423215E-10</c:v>
                </c:pt>
                <c:pt idx="244">
                  <c:v>6.8219169586653849E-10</c:v>
                </c:pt>
                <c:pt idx="245">
                  <c:v>6.9763597320847159E-10</c:v>
                </c:pt>
                <c:pt idx="246">
                  <c:v>6.9769605259077793E-10</c:v>
                </c:pt>
                <c:pt idx="247">
                  <c:v>7.2870476603925701E-10</c:v>
                </c:pt>
                <c:pt idx="248">
                  <c:v>7.4414904338119011E-10</c:v>
                </c:pt>
                <c:pt idx="249">
                  <c:v>8.0616647027814818E-10</c:v>
                </c:pt>
                <c:pt idx="250">
                  <c:v>8.3717518372662726E-10</c:v>
                </c:pt>
                <c:pt idx="251">
                  <c:v>8.8368825389934578E-10</c:v>
                </c:pt>
                <c:pt idx="252">
                  <c:v>8.9919261062358522E-10</c:v>
                </c:pt>
                <c:pt idx="253">
                  <c:v>9.302013240720643E-10</c:v>
                </c:pt>
                <c:pt idx="254">
                  <c:v>9.6127011690284972E-10</c:v>
                </c:pt>
                <c:pt idx="255">
                  <c:v>9.6127011690284972E-10</c:v>
                </c:pt>
                <c:pt idx="256">
                  <c:v>9.302013240720643E-10</c:v>
                </c:pt>
                <c:pt idx="257">
                  <c:v>8.8374833328165222E-10</c:v>
                </c:pt>
                <c:pt idx="258">
                  <c:v>8.9919261062358522E-10</c:v>
                </c:pt>
                <c:pt idx="259">
                  <c:v>9.1469696734782476E-10</c:v>
                </c:pt>
                <c:pt idx="260">
                  <c:v>9.1469696734782476E-10</c:v>
                </c:pt>
                <c:pt idx="261">
                  <c:v>9.147570467301311E-10</c:v>
                </c:pt>
                <c:pt idx="262">
                  <c:v>8.8368825389934578E-10</c:v>
                </c:pt>
                <c:pt idx="263">
                  <c:v>8.9925269000589155E-10</c:v>
                </c:pt>
                <c:pt idx="264">
                  <c:v>8.9919261062358522E-10</c:v>
                </c:pt>
                <c:pt idx="265">
                  <c:v>8.9919261062358522E-10</c:v>
                </c:pt>
                <c:pt idx="266">
                  <c:v>8.6824397655741257E-10</c:v>
                </c:pt>
                <c:pt idx="267">
                  <c:v>8.8374833328165222E-10</c:v>
                </c:pt>
                <c:pt idx="268">
                  <c:v>8.8374833328165222E-10</c:v>
                </c:pt>
                <c:pt idx="269">
                  <c:v>8.9925269000589155E-10</c:v>
                </c:pt>
                <c:pt idx="270">
                  <c:v>8.8374833328165222E-10</c:v>
                </c:pt>
                <c:pt idx="271">
                  <c:v>8.8368825389934578E-10</c:v>
                </c:pt>
                <c:pt idx="272">
                  <c:v>8.372352631089337E-10</c:v>
                </c:pt>
                <c:pt idx="273">
                  <c:v>8.526795404508667E-10</c:v>
                </c:pt>
                <c:pt idx="274">
                  <c:v>8.5273961983317303E-10</c:v>
                </c:pt>
                <c:pt idx="275">
                  <c:v>8.8374833328165222E-10</c:v>
                </c:pt>
                <c:pt idx="276">
                  <c:v>8.2167082700238772E-10</c:v>
                </c:pt>
                <c:pt idx="277">
                  <c:v>8.2167082700238772E-10</c:v>
                </c:pt>
                <c:pt idx="278">
                  <c:v>8.3717518372662726E-10</c:v>
                </c:pt>
                <c:pt idx="279">
                  <c:v>8.3717518372662726E-10</c:v>
                </c:pt>
                <c:pt idx="280">
                  <c:v>8.2167082700238772E-10</c:v>
                </c:pt>
                <c:pt idx="281">
                  <c:v>8.2173090638469405E-10</c:v>
                </c:pt>
                <c:pt idx="282">
                  <c:v>8.2167082700238772E-10</c:v>
                </c:pt>
                <c:pt idx="283">
                  <c:v>8.2167082700238772E-10</c:v>
                </c:pt>
                <c:pt idx="284">
                  <c:v>8.2173090638469405E-10</c:v>
                </c:pt>
                <c:pt idx="285">
                  <c:v>8.372352631089337E-10</c:v>
                </c:pt>
                <c:pt idx="286">
                  <c:v>8.2173090638469405E-10</c:v>
                </c:pt>
                <c:pt idx="287">
                  <c:v>8.2167082700238772E-10</c:v>
                </c:pt>
                <c:pt idx="288">
                  <c:v>8.2173090638469405E-10</c:v>
                </c:pt>
                <c:pt idx="289">
                  <c:v>8.0622654966045451E-10</c:v>
                </c:pt>
                <c:pt idx="290">
                  <c:v>7.5971347948773599E-10</c:v>
                </c:pt>
                <c:pt idx="291">
                  <c:v>8.0616647027814818E-10</c:v>
                </c:pt>
                <c:pt idx="292">
                  <c:v>8.0616647027814818E-10</c:v>
                </c:pt>
                <c:pt idx="293">
                  <c:v>8.2167082700238772E-10</c:v>
                </c:pt>
                <c:pt idx="294">
                  <c:v>7.9066211355390864E-10</c:v>
                </c:pt>
                <c:pt idx="295">
                  <c:v>7.9072219293621518E-10</c:v>
                </c:pt>
                <c:pt idx="296">
                  <c:v>7.9066211355390864E-10</c:v>
                </c:pt>
                <c:pt idx="297">
                  <c:v>8.0622654966045451E-10</c:v>
                </c:pt>
                <c:pt idx="298">
                  <c:v>7.9066211355390864E-10</c:v>
                </c:pt>
                <c:pt idx="299">
                  <c:v>8.0616647027814818E-10</c:v>
                </c:pt>
                <c:pt idx="300">
                  <c:v>7.9072219293621518E-10</c:v>
                </c:pt>
                <c:pt idx="301">
                  <c:v>7.9072219293621518E-10</c:v>
                </c:pt>
                <c:pt idx="302">
                  <c:v>7.7521783621197553E-10</c:v>
                </c:pt>
                <c:pt idx="303">
                  <c:v>7.7521783621197553E-10</c:v>
                </c:pt>
                <c:pt idx="304">
                  <c:v>7.7521783621197553E-10</c:v>
                </c:pt>
                <c:pt idx="305">
                  <c:v>7.9066211355390864E-10</c:v>
                </c:pt>
                <c:pt idx="306">
                  <c:v>7.9066211355390864E-10</c:v>
                </c:pt>
                <c:pt idx="307">
                  <c:v>8.3717518372662726E-10</c:v>
                </c:pt>
                <c:pt idx="308">
                  <c:v>8.0622654966045451E-10</c:v>
                </c:pt>
                <c:pt idx="309">
                  <c:v>8.2167082700238772E-10</c:v>
                </c:pt>
                <c:pt idx="310">
                  <c:v>7.7521783621197553E-10</c:v>
                </c:pt>
                <c:pt idx="311">
                  <c:v>8.2173090638469405E-10</c:v>
                </c:pt>
                <c:pt idx="312">
                  <c:v>7.751577568296692E-10</c:v>
                </c:pt>
                <c:pt idx="313">
                  <c:v>7.9066211355390864E-10</c:v>
                </c:pt>
                <c:pt idx="314">
                  <c:v>8.0616647027814818E-10</c:v>
                </c:pt>
                <c:pt idx="315">
                  <c:v>8.3717518372662726E-10</c:v>
                </c:pt>
                <c:pt idx="316">
                  <c:v>8.2167082700238772E-10</c:v>
                </c:pt>
                <c:pt idx="317">
                  <c:v>8.2173090638469405E-10</c:v>
                </c:pt>
                <c:pt idx="318">
                  <c:v>8.0616647027814818E-10</c:v>
                </c:pt>
                <c:pt idx="319">
                  <c:v>8.2167082700238772E-10</c:v>
                </c:pt>
                <c:pt idx="320">
                  <c:v>8.0622654966045451E-10</c:v>
                </c:pt>
                <c:pt idx="321">
                  <c:v>8.0616647027814818E-10</c:v>
                </c:pt>
                <c:pt idx="322">
                  <c:v>7.9072219293621518E-10</c:v>
                </c:pt>
                <c:pt idx="323">
                  <c:v>8.3717518372662726E-10</c:v>
                </c:pt>
                <c:pt idx="324">
                  <c:v>8.0616647027814818E-10</c:v>
                </c:pt>
                <c:pt idx="325">
                  <c:v>7.9066211355390864E-10</c:v>
                </c:pt>
                <c:pt idx="326">
                  <c:v>7.9066211355390864E-10</c:v>
                </c:pt>
                <c:pt idx="327">
                  <c:v>8.2167082700238772E-10</c:v>
                </c:pt>
                <c:pt idx="328">
                  <c:v>8.2167082700238772E-10</c:v>
                </c:pt>
                <c:pt idx="329">
                  <c:v>8.2167082700238772E-10</c:v>
                </c:pt>
                <c:pt idx="330">
                  <c:v>8.0622654966045451E-10</c:v>
                </c:pt>
                <c:pt idx="331">
                  <c:v>8.2173090638469405E-10</c:v>
                </c:pt>
                <c:pt idx="332">
                  <c:v>8.0622654966045451E-10</c:v>
                </c:pt>
                <c:pt idx="333">
                  <c:v>8.3717518372662726E-10</c:v>
                </c:pt>
                <c:pt idx="334">
                  <c:v>8.0622654966045451E-10</c:v>
                </c:pt>
                <c:pt idx="335">
                  <c:v>8.2167082700238772E-10</c:v>
                </c:pt>
                <c:pt idx="336">
                  <c:v>8.2173090638469405E-10</c:v>
                </c:pt>
                <c:pt idx="337">
                  <c:v>8.372352631089337E-10</c:v>
                </c:pt>
                <c:pt idx="338">
                  <c:v>8.2167082700238772E-10</c:v>
                </c:pt>
                <c:pt idx="339">
                  <c:v>8.3717518372662726E-10</c:v>
                </c:pt>
                <c:pt idx="340">
                  <c:v>8.0622654966045451E-10</c:v>
                </c:pt>
                <c:pt idx="341">
                  <c:v>8.2167082700238772E-10</c:v>
                </c:pt>
                <c:pt idx="342">
                  <c:v>8.0616647027814818E-10</c:v>
                </c:pt>
                <c:pt idx="343">
                  <c:v>8.3717518372662726E-10</c:v>
                </c:pt>
                <c:pt idx="344">
                  <c:v>8.2167082700238772E-10</c:v>
                </c:pt>
                <c:pt idx="345">
                  <c:v>8.0622654966045451E-10</c:v>
                </c:pt>
                <c:pt idx="346">
                  <c:v>8.372352631089337E-10</c:v>
                </c:pt>
                <c:pt idx="347">
                  <c:v>8.526795404508667E-10</c:v>
                </c:pt>
                <c:pt idx="348">
                  <c:v>8.2167082700238772E-10</c:v>
                </c:pt>
                <c:pt idx="349">
                  <c:v>8.526795404508667E-10</c:v>
                </c:pt>
                <c:pt idx="350">
                  <c:v>8.2173090638469405E-10</c:v>
                </c:pt>
                <c:pt idx="351">
                  <c:v>8.2167082700238772E-10</c:v>
                </c:pt>
                <c:pt idx="352">
                  <c:v>7.9066211355390864E-10</c:v>
                </c:pt>
                <c:pt idx="353">
                  <c:v>8.2167082700238772E-10</c:v>
                </c:pt>
                <c:pt idx="354">
                  <c:v>8.0616647027814818E-10</c:v>
                </c:pt>
                <c:pt idx="355">
                  <c:v>8.372352631089337E-10</c:v>
                </c:pt>
                <c:pt idx="356">
                  <c:v>8.2173090638469405E-10</c:v>
                </c:pt>
                <c:pt idx="357">
                  <c:v>8.5273961983317303E-10</c:v>
                </c:pt>
                <c:pt idx="358">
                  <c:v>8.2173090638469405E-10</c:v>
                </c:pt>
                <c:pt idx="359">
                  <c:v>8.372352631089337E-10</c:v>
                </c:pt>
                <c:pt idx="360">
                  <c:v>8.2167082700238772E-10</c:v>
                </c:pt>
                <c:pt idx="361">
                  <c:v>8.2173090638469405E-10</c:v>
                </c:pt>
                <c:pt idx="362">
                  <c:v>8.0616647027814818E-10</c:v>
                </c:pt>
                <c:pt idx="363">
                  <c:v>8.3717518372662726E-10</c:v>
                </c:pt>
                <c:pt idx="364">
                  <c:v>8.2167082700238772E-10</c:v>
                </c:pt>
                <c:pt idx="365">
                  <c:v>8.6824397655741257E-10</c:v>
                </c:pt>
                <c:pt idx="366">
                  <c:v>8.526795404508667E-10</c:v>
                </c:pt>
                <c:pt idx="367">
                  <c:v>8.5273961983317303E-10</c:v>
                </c:pt>
                <c:pt idx="368">
                  <c:v>8.2173090638469405E-10</c:v>
                </c:pt>
                <c:pt idx="369">
                  <c:v>8.6824397655741257E-10</c:v>
                </c:pt>
                <c:pt idx="370">
                  <c:v>8.6818389717510624E-10</c:v>
                </c:pt>
                <c:pt idx="371">
                  <c:v>8.6818389717510624E-10</c:v>
                </c:pt>
                <c:pt idx="372">
                  <c:v>8.526795404508667E-10</c:v>
                </c:pt>
                <c:pt idx="373">
                  <c:v>8.8368825389934578E-10</c:v>
                </c:pt>
                <c:pt idx="374">
                  <c:v>8.8374833328165222E-10</c:v>
                </c:pt>
                <c:pt idx="375">
                  <c:v>8.9919261062358522E-10</c:v>
                </c:pt>
                <c:pt idx="376">
                  <c:v>8.6818389717510624E-10</c:v>
                </c:pt>
                <c:pt idx="377">
                  <c:v>8.6818389717510624E-10</c:v>
                </c:pt>
                <c:pt idx="378">
                  <c:v>8.9919261062358522E-10</c:v>
                </c:pt>
                <c:pt idx="379">
                  <c:v>8.8374833328165222E-10</c:v>
                </c:pt>
                <c:pt idx="380">
                  <c:v>8.9919261062358522E-10</c:v>
                </c:pt>
                <c:pt idx="381">
                  <c:v>9.1469696734782476E-10</c:v>
                </c:pt>
                <c:pt idx="382">
                  <c:v>9.302013240720643E-10</c:v>
                </c:pt>
                <c:pt idx="383">
                  <c:v>9.302013240720643E-10</c:v>
                </c:pt>
                <c:pt idx="384">
                  <c:v>9.4576576017861028E-10</c:v>
                </c:pt>
                <c:pt idx="385">
                  <c:v>1.0077831870755682E-9</c:v>
                </c:pt>
                <c:pt idx="386">
                  <c:v>1.0387318211417409E-9</c:v>
                </c:pt>
                <c:pt idx="387">
                  <c:v>1.0852448913144594E-9</c:v>
                </c:pt>
                <c:pt idx="388">
                  <c:v>1.0387318211417409E-9</c:v>
                </c:pt>
                <c:pt idx="389">
                  <c:v>1.0232274644175012E-9</c:v>
                </c:pt>
                <c:pt idx="390">
                  <c:v>1.0077231076932618E-9</c:v>
                </c:pt>
                <c:pt idx="391">
                  <c:v>1.0077831870755682E-9</c:v>
                </c:pt>
                <c:pt idx="392">
                  <c:v>9.7677447362708916E-10</c:v>
                </c:pt>
                <c:pt idx="393">
                  <c:v>9.922788303513288E-10</c:v>
                </c:pt>
                <c:pt idx="394">
                  <c:v>9.6127011690284972E-10</c:v>
                </c:pt>
                <c:pt idx="395">
                  <c:v>9.6121003752054328E-10</c:v>
                </c:pt>
                <c:pt idx="396">
                  <c:v>9.6121003752054328E-10</c:v>
                </c:pt>
                <c:pt idx="397">
                  <c:v>9.6127011690284972E-10</c:v>
                </c:pt>
                <c:pt idx="398">
                  <c:v>9.6121003752054328E-10</c:v>
                </c:pt>
                <c:pt idx="399">
                  <c:v>9.7671439424478272E-10</c:v>
                </c:pt>
                <c:pt idx="400">
                  <c:v>9.6127011690284972E-10</c:v>
                </c:pt>
                <c:pt idx="401">
                  <c:v>9.6127011690284972E-10</c:v>
                </c:pt>
                <c:pt idx="402">
                  <c:v>9.302013240720643E-10</c:v>
                </c:pt>
                <c:pt idx="403">
                  <c:v>9.4576576017861028E-10</c:v>
                </c:pt>
                <c:pt idx="404">
                  <c:v>9.302013240720643E-10</c:v>
                </c:pt>
                <c:pt idx="405">
                  <c:v>9.302013240720643E-10</c:v>
                </c:pt>
                <c:pt idx="406">
                  <c:v>9.1469696734782476E-10</c:v>
                </c:pt>
                <c:pt idx="407">
                  <c:v>9.4570568079630364E-10</c:v>
                </c:pt>
                <c:pt idx="408">
                  <c:v>9.4570568079630364E-10</c:v>
                </c:pt>
                <c:pt idx="409">
                  <c:v>9.6127011690284972E-10</c:v>
                </c:pt>
                <c:pt idx="410">
                  <c:v>9.302013240720643E-10</c:v>
                </c:pt>
                <c:pt idx="411">
                  <c:v>9.302013240720643E-10</c:v>
                </c:pt>
                <c:pt idx="412">
                  <c:v>9.147570467301311E-10</c:v>
                </c:pt>
                <c:pt idx="413">
                  <c:v>9.4570568079630364E-10</c:v>
                </c:pt>
                <c:pt idx="414">
                  <c:v>9.3026140345437074E-10</c:v>
                </c:pt>
                <c:pt idx="415">
                  <c:v>9.302013240720643E-10</c:v>
                </c:pt>
                <c:pt idx="416">
                  <c:v>9.302013240720643E-10</c:v>
                </c:pt>
                <c:pt idx="417">
                  <c:v>9.4576576017861028E-10</c:v>
                </c:pt>
                <c:pt idx="418">
                  <c:v>9.302013240720643E-10</c:v>
                </c:pt>
                <c:pt idx="419">
                  <c:v>9.4570568079630364E-10</c:v>
                </c:pt>
                <c:pt idx="420">
                  <c:v>9.4576576017861028E-10</c:v>
                </c:pt>
                <c:pt idx="421">
                  <c:v>9.6127011690284972E-10</c:v>
                </c:pt>
                <c:pt idx="422">
                  <c:v>9.4570568079630364E-10</c:v>
                </c:pt>
                <c:pt idx="423">
                  <c:v>9.4576576017861028E-10</c:v>
                </c:pt>
                <c:pt idx="424">
                  <c:v>9.3026140345437074E-10</c:v>
                </c:pt>
                <c:pt idx="425">
                  <c:v>9.6121003752054328E-10</c:v>
                </c:pt>
                <c:pt idx="426">
                  <c:v>9.302013240720643E-10</c:v>
                </c:pt>
                <c:pt idx="427">
                  <c:v>9.4570568079630364E-10</c:v>
                </c:pt>
                <c:pt idx="428">
                  <c:v>9.302013240720643E-10</c:v>
                </c:pt>
                <c:pt idx="429">
                  <c:v>9.4570568079630364E-10</c:v>
                </c:pt>
                <c:pt idx="430">
                  <c:v>9.6127011690284972E-10</c:v>
                </c:pt>
                <c:pt idx="431">
                  <c:v>9.9221875096902216E-10</c:v>
                </c:pt>
                <c:pt idx="432">
                  <c:v>9.7677447362708916E-10</c:v>
                </c:pt>
                <c:pt idx="433">
                  <c:v>9.7671439424478272E-10</c:v>
                </c:pt>
                <c:pt idx="434">
                  <c:v>9.6127011690284972E-10</c:v>
                </c:pt>
                <c:pt idx="435">
                  <c:v>9.7677447362708916E-10</c:v>
                </c:pt>
                <c:pt idx="436">
                  <c:v>9.7671439424478272E-10</c:v>
                </c:pt>
                <c:pt idx="437">
                  <c:v>1.0077831870755682E-9</c:v>
                </c:pt>
                <c:pt idx="438">
                  <c:v>9.7677447362708916E-10</c:v>
                </c:pt>
                <c:pt idx="439">
                  <c:v>1.0077231076932618E-9</c:v>
                </c:pt>
                <c:pt idx="440">
                  <c:v>9.7677447362708916E-10</c:v>
                </c:pt>
                <c:pt idx="441">
                  <c:v>9.922788303513288E-10</c:v>
                </c:pt>
                <c:pt idx="442">
                  <c:v>9.7677447362708916E-10</c:v>
                </c:pt>
                <c:pt idx="443">
                  <c:v>1.0232875437998077E-9</c:v>
                </c:pt>
                <c:pt idx="444">
                  <c:v>9.9221875096902216E-10</c:v>
                </c:pt>
                <c:pt idx="445">
                  <c:v>1.0077231076932618E-9</c:v>
                </c:pt>
                <c:pt idx="446">
                  <c:v>1.0077831870755682E-9</c:v>
                </c:pt>
                <c:pt idx="447">
                  <c:v>1.0387919005240473E-9</c:v>
                </c:pt>
                <c:pt idx="448">
                  <c:v>1.0077831870755682E-9</c:v>
                </c:pt>
                <c:pt idx="449">
                  <c:v>1.0542361778659803E-9</c:v>
                </c:pt>
                <c:pt idx="450">
                  <c:v>1.0232875437998077E-9</c:v>
                </c:pt>
                <c:pt idx="451">
                  <c:v>1.0542361778659803E-9</c:v>
                </c:pt>
                <c:pt idx="452">
                  <c:v>1.0232274644175012E-9</c:v>
                </c:pt>
                <c:pt idx="453">
                  <c:v>1.0542361778659803E-9</c:v>
                </c:pt>
                <c:pt idx="454">
                  <c:v>1.0542361778659803E-9</c:v>
                </c:pt>
                <c:pt idx="455">
                  <c:v>1.0698006139725262E-9</c:v>
                </c:pt>
                <c:pt idx="456">
                  <c:v>1.0542361778659803E-9</c:v>
                </c:pt>
                <c:pt idx="457">
                  <c:v>1.0852448913144594E-9</c:v>
                </c:pt>
                <c:pt idx="458">
                  <c:v>1.0697405345902198E-9</c:v>
                </c:pt>
                <c:pt idx="459">
                  <c:v>1.1008093274210053E-9</c:v>
                </c:pt>
                <c:pt idx="460">
                  <c:v>1.1008093274210053E-9</c:v>
                </c:pt>
                <c:pt idx="461">
                  <c:v>1.1007492480386988E-9</c:v>
                </c:pt>
                <c:pt idx="462">
                  <c:v>1.1163136841452447E-9</c:v>
                </c:pt>
                <c:pt idx="463">
                  <c:v>1.1472623182114174E-9</c:v>
                </c:pt>
                <c:pt idx="464">
                  <c:v>1.1162536047629383E-9</c:v>
                </c:pt>
                <c:pt idx="465">
                  <c:v>1.1318180408694844E-9</c:v>
                </c:pt>
                <c:pt idx="466">
                  <c:v>1.1162536047629383E-9</c:v>
                </c:pt>
                <c:pt idx="467">
                  <c:v>1.1317579614871779E-9</c:v>
                </c:pt>
                <c:pt idx="468">
                  <c:v>1.1163136841452447E-9</c:v>
                </c:pt>
                <c:pt idx="469">
                  <c:v>1.1628267543179632E-9</c:v>
                </c:pt>
                <c:pt idx="470">
                  <c:v>1.1473223975937238E-9</c:v>
                </c:pt>
                <c:pt idx="471">
                  <c:v>1.1628267543179632E-9</c:v>
                </c:pt>
                <c:pt idx="472">
                  <c:v>1.1783311110422029E-9</c:v>
                </c:pt>
                <c:pt idx="473">
                  <c:v>1.2402884585568544E-9</c:v>
                </c:pt>
                <c:pt idx="474">
                  <c:v>1.2868015287295729E-9</c:v>
                </c:pt>
                <c:pt idx="475">
                  <c:v>1.3333746782845979E-9</c:v>
                </c:pt>
                <c:pt idx="476">
                  <c:v>1.4729138888027535E-9</c:v>
                </c:pt>
                <c:pt idx="477">
                  <c:v>1.7054191602840398E-9</c:v>
                </c:pt>
                <c:pt idx="478">
                  <c:v>1.845018450184502E-9</c:v>
                </c:pt>
                <c:pt idx="479">
                  <c:v>1.8604627275264348E-9</c:v>
                </c:pt>
                <c:pt idx="480">
                  <c:v>1.7054792396663461E-9</c:v>
                </c:pt>
                <c:pt idx="481">
                  <c:v>1.5349313156997118E-9</c:v>
                </c:pt>
                <c:pt idx="482">
                  <c:v>1.4264008186300349E-9</c:v>
                </c:pt>
                <c:pt idx="483">
                  <c:v>1.4419051753542744E-9</c:v>
                </c:pt>
                <c:pt idx="484">
                  <c:v>1.4264008186300349E-9</c:v>
                </c:pt>
                <c:pt idx="485">
                  <c:v>1.457409532078514E-9</c:v>
                </c:pt>
                <c:pt idx="486">
                  <c:v>1.4108964619057955E-9</c:v>
                </c:pt>
                <c:pt idx="487">
                  <c:v>1.3953320257992496E-9</c:v>
                </c:pt>
                <c:pt idx="488">
                  <c:v>1.3953320257992496E-9</c:v>
                </c:pt>
                <c:pt idx="489">
                  <c:v>1.3953921051815559E-9</c:v>
                </c:pt>
                <c:pt idx="490">
                  <c:v>1.3643233123507705E-9</c:v>
                </c:pt>
                <c:pt idx="491">
                  <c:v>1.3333746782845979E-9</c:v>
                </c:pt>
                <c:pt idx="492">
                  <c:v>1.3488790350088373E-9</c:v>
                </c:pt>
                <c:pt idx="493">
                  <c:v>1.3488790350088373E-9</c:v>
                </c:pt>
                <c:pt idx="494">
                  <c:v>1.3333145989022915E-9</c:v>
                </c:pt>
                <c:pt idx="495">
                  <c:v>1.3798877484573164E-9</c:v>
                </c:pt>
                <c:pt idx="496">
                  <c:v>1.3333746782845979E-9</c:v>
                </c:pt>
                <c:pt idx="497">
                  <c:v>1.3643233123507705E-9</c:v>
                </c:pt>
                <c:pt idx="498">
                  <c:v>1.3333145989022915E-9</c:v>
                </c:pt>
                <c:pt idx="499">
                  <c:v>1.3333145989022915E-9</c:v>
                </c:pt>
                <c:pt idx="500">
                  <c:v>1.3333746782845979E-9</c:v>
                </c:pt>
                <c:pt idx="501">
                  <c:v>1.3333145989022915E-9</c:v>
                </c:pt>
                <c:pt idx="502">
                  <c:v>1.3023058854538126E-9</c:v>
                </c:pt>
                <c:pt idx="503">
                  <c:v>1.317810242178052E-9</c:v>
                </c:pt>
                <c:pt idx="504">
                  <c:v>1.2868616081118794E-9</c:v>
                </c:pt>
                <c:pt idx="505">
                  <c:v>1.3178703215603585E-9</c:v>
                </c:pt>
                <c:pt idx="506">
                  <c:v>1.3023058854538126E-9</c:v>
                </c:pt>
                <c:pt idx="507">
                  <c:v>1.3023058854538126E-9</c:v>
                </c:pt>
                <c:pt idx="508">
                  <c:v>1.2713572513876399E-9</c:v>
                </c:pt>
                <c:pt idx="509">
                  <c:v>1.2868616081118794E-9</c:v>
                </c:pt>
                <c:pt idx="510">
                  <c:v>1.2868616081118794E-9</c:v>
                </c:pt>
                <c:pt idx="511">
                  <c:v>1.2713572513876399E-9</c:v>
                </c:pt>
                <c:pt idx="512">
                  <c:v>1.2558528946634003E-9</c:v>
                </c:pt>
                <c:pt idx="513">
                  <c:v>1.2557928152810941E-9</c:v>
                </c:pt>
                <c:pt idx="514">
                  <c:v>1.2402884585568544E-9</c:v>
                </c:pt>
                <c:pt idx="515">
                  <c:v>1.2248441812149214E-9</c:v>
                </c:pt>
                <c:pt idx="516">
                  <c:v>1.2248441812149214E-9</c:v>
                </c:pt>
                <c:pt idx="517">
                  <c:v>1.2402884585568544E-9</c:v>
                </c:pt>
                <c:pt idx="518">
                  <c:v>1.224784101832615E-9</c:v>
                </c:pt>
                <c:pt idx="519">
                  <c:v>1.2248441812149214E-9</c:v>
                </c:pt>
                <c:pt idx="520">
                  <c:v>1.2248441812149214E-9</c:v>
                </c:pt>
                <c:pt idx="521">
                  <c:v>1.224784101832615E-9</c:v>
                </c:pt>
                <c:pt idx="522">
                  <c:v>1.2093398244906818E-9</c:v>
                </c:pt>
                <c:pt idx="523">
                  <c:v>1.2403485379391608E-9</c:v>
                </c:pt>
                <c:pt idx="524">
                  <c:v>1.224784101832615E-9</c:v>
                </c:pt>
                <c:pt idx="525">
                  <c:v>1.2558528946634003E-9</c:v>
                </c:pt>
                <c:pt idx="526">
                  <c:v>1.2093398244906818E-9</c:v>
                </c:pt>
                <c:pt idx="527">
                  <c:v>1.2403485379391608E-9</c:v>
                </c:pt>
                <c:pt idx="528">
                  <c:v>1.1938354677664423E-9</c:v>
                </c:pt>
                <c:pt idx="529">
                  <c:v>1.224784101832615E-9</c:v>
                </c:pt>
                <c:pt idx="530">
                  <c:v>1.224784101832615E-9</c:v>
                </c:pt>
                <c:pt idx="531">
                  <c:v>1.2248441812149214E-9</c:v>
                </c:pt>
                <c:pt idx="532">
                  <c:v>1.1937753883841361E-9</c:v>
                </c:pt>
                <c:pt idx="533">
                  <c:v>1.2093398244906818E-9</c:v>
                </c:pt>
                <c:pt idx="534">
                  <c:v>1.1937753883841361E-9</c:v>
                </c:pt>
                <c:pt idx="535">
                  <c:v>1.1937753883841361E-9</c:v>
                </c:pt>
                <c:pt idx="536">
                  <c:v>1.1938354677664423E-9</c:v>
                </c:pt>
                <c:pt idx="537">
                  <c:v>1.2093398244906818E-9</c:v>
                </c:pt>
                <c:pt idx="538">
                  <c:v>1.1782710316598965E-9</c:v>
                </c:pt>
                <c:pt idx="539">
                  <c:v>1.1782710316598965E-9</c:v>
                </c:pt>
                <c:pt idx="540">
                  <c:v>1.1783311110422029E-9</c:v>
                </c:pt>
                <c:pt idx="541">
                  <c:v>1.2248441812149214E-9</c:v>
                </c:pt>
                <c:pt idx="542">
                  <c:v>1.224784101832615E-9</c:v>
                </c:pt>
                <c:pt idx="543">
                  <c:v>1.2248441812149214E-9</c:v>
                </c:pt>
                <c:pt idx="544">
                  <c:v>1.2402884585568544E-9</c:v>
                </c:pt>
                <c:pt idx="545">
                  <c:v>1.2557928152810941E-9</c:v>
                </c:pt>
                <c:pt idx="546">
                  <c:v>1.224784101832615E-9</c:v>
                </c:pt>
                <c:pt idx="547">
                  <c:v>1.2403485379391608E-9</c:v>
                </c:pt>
                <c:pt idx="548">
                  <c:v>1.2402884585568544E-9</c:v>
                </c:pt>
                <c:pt idx="549">
                  <c:v>1.2403485379391608E-9</c:v>
                </c:pt>
                <c:pt idx="550">
                  <c:v>1.2402884585568544E-9</c:v>
                </c:pt>
                <c:pt idx="551">
                  <c:v>1.2557928152810941E-9</c:v>
                </c:pt>
                <c:pt idx="552">
                  <c:v>1.2557928152810941E-9</c:v>
                </c:pt>
                <c:pt idx="553">
                  <c:v>1.2403485379391608E-9</c:v>
                </c:pt>
                <c:pt idx="554">
                  <c:v>1.2713572513876399E-9</c:v>
                </c:pt>
                <c:pt idx="555">
                  <c:v>1.2868015287295729E-9</c:v>
                </c:pt>
                <c:pt idx="556">
                  <c:v>1.2557928152810941E-9</c:v>
                </c:pt>
                <c:pt idx="557">
                  <c:v>1.2868616081118794E-9</c:v>
                </c:pt>
                <c:pt idx="558">
                  <c:v>1.3023659648361188E-9</c:v>
                </c:pt>
                <c:pt idx="559">
                  <c:v>1.3333145989022915E-9</c:v>
                </c:pt>
                <c:pt idx="560">
                  <c:v>1.3178703215603585E-9</c:v>
                </c:pt>
                <c:pt idx="561">
                  <c:v>1.3488189556265311E-9</c:v>
                </c:pt>
                <c:pt idx="562">
                  <c:v>1.3488189556265311E-9</c:v>
                </c:pt>
                <c:pt idx="563">
                  <c:v>1.3798877484573164E-9</c:v>
                </c:pt>
                <c:pt idx="564">
                  <c:v>1.364383391733077E-9</c:v>
                </c:pt>
                <c:pt idx="565">
                  <c:v>1.3953921051815559E-9</c:v>
                </c:pt>
                <c:pt idx="566">
                  <c:v>1.3643233123507705E-9</c:v>
                </c:pt>
                <c:pt idx="567">
                  <c:v>1.4108964619057955E-9</c:v>
                </c:pt>
                <c:pt idx="568">
                  <c:v>1.4263407392477287E-9</c:v>
                </c:pt>
                <c:pt idx="569">
                  <c:v>1.4729138888027535E-9</c:v>
                </c:pt>
                <c:pt idx="570">
                  <c:v>1.4883581661446867E-9</c:v>
                </c:pt>
                <c:pt idx="571">
                  <c:v>1.5039226022512325E-9</c:v>
                </c:pt>
                <c:pt idx="572">
                  <c:v>1.4884182455269929E-9</c:v>
                </c:pt>
                <c:pt idx="573">
                  <c:v>1.4728538094204472E-9</c:v>
                </c:pt>
                <c:pt idx="574">
                  <c:v>1.4419051753542744E-9</c:v>
                </c:pt>
                <c:pt idx="575">
                  <c:v>1.4418450959719681E-9</c:v>
                </c:pt>
                <c:pt idx="576">
                  <c:v>1.3953320257992496E-9</c:v>
                </c:pt>
                <c:pt idx="577">
                  <c:v>1.37982766907501E-9</c:v>
                </c:pt>
                <c:pt idx="578">
                  <c:v>1.364383391733077E-9</c:v>
                </c:pt>
                <c:pt idx="579">
                  <c:v>1.37982766907501E-9</c:v>
                </c:pt>
                <c:pt idx="580">
                  <c:v>1.3643233123507705E-9</c:v>
                </c:pt>
                <c:pt idx="581">
                  <c:v>1.37982766907501E-9</c:v>
                </c:pt>
                <c:pt idx="582">
                  <c:v>1.4108363825234891E-9</c:v>
                </c:pt>
                <c:pt idx="583">
                  <c:v>1.5039226022512325E-9</c:v>
                </c:pt>
                <c:pt idx="584">
                  <c:v>1.6279574560451489E-9</c:v>
                </c:pt>
                <c:pt idx="585">
                  <c:v>1.8449583708021954E-9</c:v>
                </c:pt>
                <c:pt idx="586">
                  <c:v>2.0775256597103785E-9</c:v>
                </c:pt>
                <c:pt idx="587">
                  <c:v>2.4496883624298428E-9</c:v>
                </c:pt>
                <c:pt idx="588">
                  <c:v>2.8682478526465934E-9</c:v>
                </c:pt>
                <c:pt idx="589">
                  <c:v>3.3799497658842133E-9</c:v>
                </c:pt>
                <c:pt idx="590">
                  <c:v>3.6744744023070479E-9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9DB-B641-8402-A6FFB95D5C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5207832"/>
        <c:axId val="355205208"/>
      </c:scatterChart>
      <c:valAx>
        <c:axId val="355207832"/>
        <c:scaling>
          <c:orientation val="minMax"/>
          <c:max val="10"/>
          <c:min val="-7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crossAx val="355205208"/>
        <c:crossesAt val="1E-10"/>
        <c:crossBetween val="midCat"/>
        <c:majorUnit val="10"/>
      </c:valAx>
      <c:valAx>
        <c:axId val="355205208"/>
        <c:scaling>
          <c:logBase val="10"/>
          <c:orientation val="minMax"/>
          <c:max val="1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E+00" sourceLinked="0"/>
        <c:majorTickMark val="none"/>
        <c:minorTickMark val="none"/>
        <c:tickLblPos val="nextTo"/>
        <c:crossAx val="355207832"/>
        <c:crossesAt val="-130"/>
        <c:crossBetween val="midCat"/>
      </c:valAx>
      <c:spPr>
        <a:noFill/>
        <a:ln w="12700">
          <a:solidFill>
            <a:schemeClr val="bg2">
              <a:lumMod val="10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bg2">
              <a:lumMod val="10000"/>
            </a:schemeClr>
          </a:solidFill>
        </a:defRPr>
      </a:pPr>
      <a:endParaRPr lang="fr-I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0.88833</cdr:x>
      <cdr:y>0.20349</cdr:y>
    </cdr:from>
    <cdr:to>
      <cdr:x>0.91926</cdr:x>
      <cdr:y>0.26296</cdr:y>
    </cdr:to>
    <cdr:sp macro="" textlink="">
      <cdr:nvSpPr>
        <cdr:cNvPr id="2" name="楕円 1"/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6204000" y="739127"/>
          <a:ext cx="216000" cy="216000"/>
        </a:xfrm>
        <a:prstGeom xmlns:a="http://schemas.openxmlformats.org/drawingml/2006/main" prst="ellipse">
          <a:avLst/>
        </a:prstGeom>
        <a:solidFill xmlns:a="http://schemas.openxmlformats.org/drawingml/2006/main">
          <a:srgbClr val="0432FF"/>
        </a:solidFill>
        <a:ln xmlns:a="http://schemas.openxmlformats.org/drawingml/2006/main">
          <a:noFill/>
        </a:ln>
        <a:effectLst xmlns:a="http://schemas.openxmlformats.org/drawingml/2006/main">
          <a:outerShdw blurRad="50800" dist="38100" dir="5400000" algn="t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ja-JP"/>
        </a:p>
      </cdr:txBody>
    </cdr:sp>
  </cdr:relSizeAnchor>
  <cdr:relSizeAnchor xmlns:cdr="http://schemas.openxmlformats.org/drawingml/2006/chartDrawing">
    <cdr:from>
      <cdr:x>0.73032</cdr:x>
      <cdr:y>0.53143</cdr:y>
    </cdr:from>
    <cdr:to>
      <cdr:x>0.83476</cdr:x>
      <cdr:y>0.73224</cdr:y>
    </cdr:to>
    <cdr:sp macro="" textlink="">
      <cdr:nvSpPr>
        <cdr:cNvPr id="3" name="テキスト ボックス 2"/>
        <cdr:cNvSpPr txBox="1"/>
      </cdr:nvSpPr>
      <cdr:spPr>
        <a:xfrm xmlns:a="http://schemas.openxmlformats.org/drawingml/2006/main">
          <a:off x="6394268" y="241989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ja-JP" altLang="en-US" sz="1100" dirty="0"/>
        </a:p>
      </cdr:txBody>
    </cdr:sp>
  </cdr:relSizeAnchor>
  <cdr:relSizeAnchor xmlns:cdr="http://schemas.openxmlformats.org/drawingml/2006/chartDrawing">
    <cdr:from>
      <cdr:x>0.53437</cdr:x>
      <cdr:y>0.79941</cdr:y>
    </cdr:from>
    <cdr:to>
      <cdr:x>0.63426</cdr:x>
      <cdr:y>0.87143</cdr:y>
    </cdr:to>
    <cdr:sp macro="" textlink="">
      <cdr:nvSpPr>
        <cdr:cNvPr id="4" name="テキスト ボックス 4"/>
        <cdr:cNvSpPr txBox="1"/>
      </cdr:nvSpPr>
      <cdr:spPr>
        <a:xfrm xmlns:a="http://schemas.openxmlformats.org/drawingml/2006/main">
          <a:off x="3731982" y="2903657"/>
          <a:ext cx="697627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ja-JP"/>
          </a:defPPr>
          <a:lvl1pPr marL="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1100" dirty="0">
              <a:latin typeface="Calibri Light" panose="020F0302020204030204" pitchFamily="34" charset="0"/>
              <a:cs typeface="Calibri Light" panose="020F0302020204030204" pitchFamily="34" charset="0"/>
            </a:rPr>
            <a:t>LELL USA</a:t>
          </a:r>
          <a:endParaRPr kumimoji="1" lang="ja-JP" altLang="en-US" sz="1100" dirty="0">
            <a:latin typeface="Calibri Light" panose="020F0302020204030204" pitchFamily="34" charset="0"/>
            <a:cs typeface="Calibri Light" panose="020F0302020204030204" pitchFamily="34" charset="0"/>
          </a:endParaRPr>
        </a:p>
      </cdr:txBody>
    </cdr:sp>
  </cdr:relSizeAnchor>
  <cdr:relSizeAnchor xmlns:cdr="http://schemas.openxmlformats.org/drawingml/2006/chartDrawing">
    <cdr:from>
      <cdr:x>0.24835</cdr:x>
      <cdr:y>0.75186</cdr:y>
    </cdr:from>
    <cdr:to>
      <cdr:x>0.33608</cdr:x>
      <cdr:y>0.82812</cdr:y>
    </cdr:to>
    <cdr:sp macro="" textlink="">
      <cdr:nvSpPr>
        <cdr:cNvPr id="5" name="テキスト ボックス 4"/>
        <cdr:cNvSpPr txBox="1"/>
      </cdr:nvSpPr>
      <cdr:spPr>
        <a:xfrm xmlns:a="http://schemas.openxmlformats.org/drawingml/2006/main">
          <a:off x="1734449" y="2730943"/>
          <a:ext cx="61266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ja-JP"/>
          </a:defPPr>
          <a:lvl1pPr marL="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1200" dirty="0">
              <a:latin typeface="Calibri Light" panose="020F0302020204030204" pitchFamily="34" charset="0"/>
              <a:cs typeface="Calibri Light" panose="020F0302020204030204" pitchFamily="34" charset="0"/>
            </a:rPr>
            <a:t>RAL </a:t>
          </a:r>
          <a:r>
            <a:rPr kumimoji="1" lang="en-US" altLang="ja-JP" sz="1100" dirty="0">
              <a:latin typeface="Calibri Light" panose="020F0302020204030204" pitchFamily="34" charset="0"/>
              <a:cs typeface="Calibri Light" panose="020F0302020204030204" pitchFamily="34" charset="0"/>
            </a:rPr>
            <a:t>UK</a:t>
          </a:r>
          <a:endParaRPr kumimoji="1" lang="ja-JP" altLang="en-US" sz="1100" dirty="0">
            <a:latin typeface="Calibri Light" panose="020F0302020204030204" pitchFamily="34" charset="0"/>
            <a:cs typeface="Calibri Light" panose="020F030202020403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93D02-A087-474A-8431-2249546F680C}" type="datetimeFigureOut">
              <a:rPr lang="en-US" smtClean="0"/>
              <a:t>4/13/25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ELI - Strategy Meeting -Budapest Jan 26th-27th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6E355-4C04-404E-853D-CD71B146764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8564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ECF63-0FEF-4CC6-9752-B88E2E02F9C7}" type="datetimeFigureOut">
              <a:rPr kumimoji="1" lang="ja-JP" altLang="en-US" smtClean="0"/>
              <a:t>2025/4/13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kumimoji="1" lang="en-US" altLang="ja-JP"/>
              <a:t>ELI - Strategy Meeting -Budapest Jan 26th-27th 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8E0878-9B66-43BA-B50A-1B76A6031E3E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988720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E0878-9B66-43BA-B50A-1B76A6031E3E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ELI - Strategy Meeting -Budapest Jan 26th-27th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5944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kumimoji="1" lang="en-US" altLang="ja-JP"/>
              <a:t>ELI - Strategy Meeting -Budapest Jan 26th-27th 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E0878-9B66-43BA-B50A-1B76A6031E3E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7763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kumimoji="1" lang="en-US" altLang="ja-JP"/>
              <a:t>ELI - Strategy Meeting -Budapest Jan 26th-27th 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E0878-9B66-43BA-B50A-1B76A6031E3E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3321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I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kumimoji="1" lang="en-US" altLang="ja-JP"/>
              <a:t>ELI - Strategy Meeting -Budapest Jan 26th-27th </a:t>
            </a:r>
            <a:endParaRPr kumimoji="1" lang="ja-JP" alt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E0878-9B66-43BA-B50A-1B76A6031E3E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7352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36F94-263D-214D-B9E9-B57224168C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111F0D-671F-D543-B1B0-E143F36CB9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A4FC8-5588-9C4F-A373-C91292762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8EA3-91DB-41D4-8776-62A3DD7EEBFC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7A572-A664-7442-8C9E-499614C4C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7FAC4-3212-6341-94F3-DD29F9564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76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C9067-A9DC-C24B-88D1-1F5521256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CA1F54-902F-CD4C-AE3A-7305D309CE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B00E5-1AF6-2A45-9A54-18C48E941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94F0A-7FFC-4723-A88A-0BB3DE078838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B3F07-75F9-594E-A2F7-FB97C41AF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82EE6-74F0-9143-90D1-BE353497C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5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81D693-52A5-4248-A5D4-C8ECBC637B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9D21EB-A57A-7542-9B52-6F5C64CA0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07E9F-AE67-4D42-92FB-FC403BF5D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05BF6-2C68-470D-A461-99A9DF957B84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B961D-0153-1243-BF43-C71B0766A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79C44-8DCD-E543-A204-129ADB730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22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 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5C909AA-5C39-496F-91C0-FB994A43BC3F}"/>
              </a:ext>
            </a:extLst>
          </p:cNvPr>
          <p:cNvSpPr/>
          <p:nvPr userDrawn="1"/>
        </p:nvSpPr>
        <p:spPr>
          <a:xfrm>
            <a:off x="3279275" y="93443"/>
            <a:ext cx="8124568" cy="720841"/>
          </a:xfrm>
          <a:custGeom>
            <a:avLst/>
            <a:gdLst>
              <a:gd name="connsiteX0" fmla="*/ 1716142 w 8827850"/>
              <a:gd name="connsiteY0" fmla="*/ 0 h 6871135"/>
              <a:gd name="connsiteX1" fmla="*/ 7108620 w 8827850"/>
              <a:gd name="connsiteY1" fmla="*/ 0 h 6871135"/>
              <a:gd name="connsiteX2" fmla="*/ 7106978 w 8827850"/>
              <a:gd name="connsiteY2" fmla="*/ 6568 h 6871135"/>
              <a:gd name="connsiteX3" fmla="*/ 8827850 w 8827850"/>
              <a:gd name="connsiteY3" fmla="*/ 6568 h 6871135"/>
              <a:gd name="connsiteX4" fmla="*/ 8827850 w 8827850"/>
              <a:gd name="connsiteY4" fmla="*/ 6871135 h 6871135"/>
              <a:gd name="connsiteX5" fmla="*/ 4444795 w 8827850"/>
              <a:gd name="connsiteY5" fmla="*/ 6871135 h 6871135"/>
              <a:gd name="connsiteX6" fmla="*/ 4444795 w 8827850"/>
              <a:gd name="connsiteY6" fmla="*/ 6864567 h 6871135"/>
              <a:gd name="connsiteX7" fmla="*/ 0 w 8827850"/>
              <a:gd name="connsiteY7" fmla="*/ 6864567 h 6871135"/>
              <a:gd name="connsiteX0" fmla="*/ 1796949 w 8908657"/>
              <a:gd name="connsiteY0" fmla="*/ 0 h 6871135"/>
              <a:gd name="connsiteX1" fmla="*/ 7189427 w 8908657"/>
              <a:gd name="connsiteY1" fmla="*/ 0 h 6871135"/>
              <a:gd name="connsiteX2" fmla="*/ 7187785 w 8908657"/>
              <a:gd name="connsiteY2" fmla="*/ 6568 h 6871135"/>
              <a:gd name="connsiteX3" fmla="*/ 8908657 w 8908657"/>
              <a:gd name="connsiteY3" fmla="*/ 6568 h 6871135"/>
              <a:gd name="connsiteX4" fmla="*/ 8908657 w 8908657"/>
              <a:gd name="connsiteY4" fmla="*/ 6871135 h 6871135"/>
              <a:gd name="connsiteX5" fmla="*/ 4525602 w 8908657"/>
              <a:gd name="connsiteY5" fmla="*/ 6871135 h 6871135"/>
              <a:gd name="connsiteX6" fmla="*/ 4525602 w 8908657"/>
              <a:gd name="connsiteY6" fmla="*/ 6864567 h 6871135"/>
              <a:gd name="connsiteX7" fmla="*/ 0 w 8908657"/>
              <a:gd name="connsiteY7" fmla="*/ 6864567 h 6871135"/>
              <a:gd name="connsiteX8" fmla="*/ 1796949 w 8908657"/>
              <a:gd name="connsiteY8" fmla="*/ 0 h 6871135"/>
              <a:gd name="connsiteX0" fmla="*/ 1830973 w 8942681"/>
              <a:gd name="connsiteY0" fmla="*/ 0 h 6871135"/>
              <a:gd name="connsiteX1" fmla="*/ 7223451 w 8942681"/>
              <a:gd name="connsiteY1" fmla="*/ 0 h 6871135"/>
              <a:gd name="connsiteX2" fmla="*/ 7221809 w 8942681"/>
              <a:gd name="connsiteY2" fmla="*/ 6568 h 6871135"/>
              <a:gd name="connsiteX3" fmla="*/ 8942681 w 8942681"/>
              <a:gd name="connsiteY3" fmla="*/ 6568 h 6871135"/>
              <a:gd name="connsiteX4" fmla="*/ 8942681 w 8942681"/>
              <a:gd name="connsiteY4" fmla="*/ 6871135 h 6871135"/>
              <a:gd name="connsiteX5" fmla="*/ 4559626 w 8942681"/>
              <a:gd name="connsiteY5" fmla="*/ 6871135 h 6871135"/>
              <a:gd name="connsiteX6" fmla="*/ 4559626 w 8942681"/>
              <a:gd name="connsiteY6" fmla="*/ 6864567 h 6871135"/>
              <a:gd name="connsiteX7" fmla="*/ 0 w 8942681"/>
              <a:gd name="connsiteY7" fmla="*/ 6860313 h 6871135"/>
              <a:gd name="connsiteX8" fmla="*/ 1830973 w 8942681"/>
              <a:gd name="connsiteY8" fmla="*/ 0 h 6871135"/>
              <a:gd name="connsiteX0" fmla="*/ 1801202 w 8942681"/>
              <a:gd name="connsiteY0" fmla="*/ 8506 h 6871135"/>
              <a:gd name="connsiteX1" fmla="*/ 7223451 w 8942681"/>
              <a:gd name="connsiteY1" fmla="*/ 0 h 6871135"/>
              <a:gd name="connsiteX2" fmla="*/ 7221809 w 8942681"/>
              <a:gd name="connsiteY2" fmla="*/ 6568 h 6871135"/>
              <a:gd name="connsiteX3" fmla="*/ 8942681 w 8942681"/>
              <a:gd name="connsiteY3" fmla="*/ 6568 h 6871135"/>
              <a:gd name="connsiteX4" fmla="*/ 8942681 w 8942681"/>
              <a:gd name="connsiteY4" fmla="*/ 6871135 h 6871135"/>
              <a:gd name="connsiteX5" fmla="*/ 4559626 w 8942681"/>
              <a:gd name="connsiteY5" fmla="*/ 6871135 h 6871135"/>
              <a:gd name="connsiteX6" fmla="*/ 4559626 w 8942681"/>
              <a:gd name="connsiteY6" fmla="*/ 6864567 h 6871135"/>
              <a:gd name="connsiteX7" fmla="*/ 0 w 8942681"/>
              <a:gd name="connsiteY7" fmla="*/ 6860313 h 6871135"/>
              <a:gd name="connsiteX8" fmla="*/ 1801202 w 8942681"/>
              <a:gd name="connsiteY8" fmla="*/ 8506 h 6871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2681" h="6871135">
                <a:moveTo>
                  <a:pt x="1801202" y="8506"/>
                </a:moveTo>
                <a:lnTo>
                  <a:pt x="7223451" y="0"/>
                </a:lnTo>
                <a:lnTo>
                  <a:pt x="7221809" y="6568"/>
                </a:lnTo>
                <a:lnTo>
                  <a:pt x="8942681" y="6568"/>
                </a:lnTo>
                <a:lnTo>
                  <a:pt x="8942681" y="6871135"/>
                </a:lnTo>
                <a:lnTo>
                  <a:pt x="4559626" y="6871135"/>
                </a:lnTo>
                <a:lnTo>
                  <a:pt x="4559626" y="6864567"/>
                </a:lnTo>
                <a:lnTo>
                  <a:pt x="0" y="6860313"/>
                </a:lnTo>
                <a:cubicBezTo>
                  <a:pt x="572047" y="4572124"/>
                  <a:pt x="1229155" y="2296695"/>
                  <a:pt x="1801202" y="8506"/>
                </a:cubicBezTo>
                <a:close/>
              </a:path>
            </a:pathLst>
          </a:custGeom>
          <a:pattFill prst="divot">
            <a:fgClr>
              <a:srgbClr val="1A3491"/>
            </a:fgClr>
            <a:bgClr>
              <a:srgbClr val="16274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sz="24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42037D3-5F1D-4C2A-9447-106F6D66321C}"/>
              </a:ext>
            </a:extLst>
          </p:cNvPr>
          <p:cNvSpPr/>
          <p:nvPr userDrawn="1"/>
        </p:nvSpPr>
        <p:spPr>
          <a:xfrm>
            <a:off x="788158" y="153513"/>
            <a:ext cx="8394118" cy="587352"/>
          </a:xfrm>
          <a:custGeom>
            <a:avLst/>
            <a:gdLst>
              <a:gd name="connsiteX0" fmla="*/ 0 w 6243438"/>
              <a:gd name="connsiteY0" fmla="*/ 0 h 5232876"/>
              <a:gd name="connsiteX1" fmla="*/ 2973065 w 6243438"/>
              <a:gd name="connsiteY1" fmla="*/ 0 h 5232876"/>
              <a:gd name="connsiteX2" fmla="*/ 2973065 w 6243438"/>
              <a:gd name="connsiteY2" fmla="*/ 1291 h 5232876"/>
              <a:gd name="connsiteX3" fmla="*/ 6243438 w 6243438"/>
              <a:gd name="connsiteY3" fmla="*/ 1291 h 5232876"/>
              <a:gd name="connsiteX4" fmla="*/ 4935542 w 6243438"/>
              <a:gd name="connsiteY4" fmla="*/ 5232876 h 5232876"/>
              <a:gd name="connsiteX5" fmla="*/ 368812 w 6243438"/>
              <a:gd name="connsiteY5" fmla="*/ 5232876 h 5232876"/>
              <a:gd name="connsiteX6" fmla="*/ 369135 w 6243438"/>
              <a:gd name="connsiteY6" fmla="*/ 5231585 h 5232876"/>
              <a:gd name="connsiteX7" fmla="*/ 0 w 6243438"/>
              <a:gd name="connsiteY7" fmla="*/ 5231585 h 5232876"/>
              <a:gd name="connsiteX0" fmla="*/ 0 w 6243438"/>
              <a:gd name="connsiteY0" fmla="*/ 0 h 5232876"/>
              <a:gd name="connsiteX1" fmla="*/ 2973065 w 6243438"/>
              <a:gd name="connsiteY1" fmla="*/ 0 h 5232876"/>
              <a:gd name="connsiteX2" fmla="*/ 2973065 w 6243438"/>
              <a:gd name="connsiteY2" fmla="*/ 1291 h 5232876"/>
              <a:gd name="connsiteX3" fmla="*/ 6243438 w 6243438"/>
              <a:gd name="connsiteY3" fmla="*/ 1291 h 5232876"/>
              <a:gd name="connsiteX4" fmla="*/ 5063132 w 6243438"/>
              <a:gd name="connsiteY4" fmla="*/ 5232876 h 5232876"/>
              <a:gd name="connsiteX5" fmla="*/ 368812 w 6243438"/>
              <a:gd name="connsiteY5" fmla="*/ 5232876 h 5232876"/>
              <a:gd name="connsiteX6" fmla="*/ 369135 w 6243438"/>
              <a:gd name="connsiteY6" fmla="*/ 5231585 h 5232876"/>
              <a:gd name="connsiteX7" fmla="*/ 0 w 6243438"/>
              <a:gd name="connsiteY7" fmla="*/ 5231585 h 5232876"/>
              <a:gd name="connsiteX8" fmla="*/ 0 w 6243438"/>
              <a:gd name="connsiteY8" fmla="*/ 0 h 5232876"/>
              <a:gd name="connsiteX0" fmla="*/ 0 w 6243438"/>
              <a:gd name="connsiteY0" fmla="*/ 0 h 5232876"/>
              <a:gd name="connsiteX1" fmla="*/ 2973065 w 6243438"/>
              <a:gd name="connsiteY1" fmla="*/ 0 h 5232876"/>
              <a:gd name="connsiteX2" fmla="*/ 2973065 w 6243438"/>
              <a:gd name="connsiteY2" fmla="*/ 1291 h 5232876"/>
              <a:gd name="connsiteX3" fmla="*/ 6243438 w 6243438"/>
              <a:gd name="connsiteY3" fmla="*/ 1291 h 5232876"/>
              <a:gd name="connsiteX4" fmla="*/ 5122675 w 6243438"/>
              <a:gd name="connsiteY4" fmla="*/ 5224369 h 5232876"/>
              <a:gd name="connsiteX5" fmla="*/ 368812 w 6243438"/>
              <a:gd name="connsiteY5" fmla="*/ 5232876 h 5232876"/>
              <a:gd name="connsiteX6" fmla="*/ 369135 w 6243438"/>
              <a:gd name="connsiteY6" fmla="*/ 5231585 h 5232876"/>
              <a:gd name="connsiteX7" fmla="*/ 0 w 6243438"/>
              <a:gd name="connsiteY7" fmla="*/ 5231585 h 5232876"/>
              <a:gd name="connsiteX8" fmla="*/ 0 w 6243438"/>
              <a:gd name="connsiteY8" fmla="*/ 0 h 5232876"/>
              <a:gd name="connsiteX0" fmla="*/ 0 w 5682637"/>
              <a:gd name="connsiteY0" fmla="*/ 118356 h 5351232"/>
              <a:gd name="connsiteX1" fmla="*/ 2973065 w 5682637"/>
              <a:gd name="connsiteY1" fmla="*/ 118356 h 5351232"/>
              <a:gd name="connsiteX2" fmla="*/ 2973065 w 5682637"/>
              <a:gd name="connsiteY2" fmla="*/ 119647 h 5351232"/>
              <a:gd name="connsiteX3" fmla="*/ 5682637 w 5682637"/>
              <a:gd name="connsiteY3" fmla="*/ 0 h 5351232"/>
              <a:gd name="connsiteX4" fmla="*/ 5122675 w 5682637"/>
              <a:gd name="connsiteY4" fmla="*/ 5342725 h 5351232"/>
              <a:gd name="connsiteX5" fmla="*/ 368812 w 5682637"/>
              <a:gd name="connsiteY5" fmla="*/ 5351232 h 5351232"/>
              <a:gd name="connsiteX6" fmla="*/ 369135 w 5682637"/>
              <a:gd name="connsiteY6" fmla="*/ 5349941 h 5351232"/>
              <a:gd name="connsiteX7" fmla="*/ 0 w 5682637"/>
              <a:gd name="connsiteY7" fmla="*/ 5349941 h 5351232"/>
              <a:gd name="connsiteX8" fmla="*/ 0 w 5682637"/>
              <a:gd name="connsiteY8" fmla="*/ 118356 h 5351232"/>
              <a:gd name="connsiteX0" fmla="*/ 0 w 5734939"/>
              <a:gd name="connsiteY0" fmla="*/ 152545 h 5385421"/>
              <a:gd name="connsiteX1" fmla="*/ 2973065 w 5734939"/>
              <a:gd name="connsiteY1" fmla="*/ 152545 h 5385421"/>
              <a:gd name="connsiteX2" fmla="*/ 2973065 w 5734939"/>
              <a:gd name="connsiteY2" fmla="*/ 153836 h 5385421"/>
              <a:gd name="connsiteX3" fmla="*/ 5734939 w 5734939"/>
              <a:gd name="connsiteY3" fmla="*/ 0 h 5385421"/>
              <a:gd name="connsiteX4" fmla="*/ 5122675 w 5734939"/>
              <a:gd name="connsiteY4" fmla="*/ 5376914 h 5385421"/>
              <a:gd name="connsiteX5" fmla="*/ 368812 w 5734939"/>
              <a:gd name="connsiteY5" fmla="*/ 5385421 h 5385421"/>
              <a:gd name="connsiteX6" fmla="*/ 369135 w 5734939"/>
              <a:gd name="connsiteY6" fmla="*/ 5384130 h 5385421"/>
              <a:gd name="connsiteX7" fmla="*/ 0 w 5734939"/>
              <a:gd name="connsiteY7" fmla="*/ 5384130 h 5385421"/>
              <a:gd name="connsiteX8" fmla="*/ 0 w 5734939"/>
              <a:gd name="connsiteY8" fmla="*/ 152545 h 538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939" h="5385421">
                <a:moveTo>
                  <a:pt x="0" y="152545"/>
                </a:moveTo>
                <a:lnTo>
                  <a:pt x="2973065" y="152545"/>
                </a:lnTo>
                <a:lnTo>
                  <a:pt x="2973065" y="153836"/>
                </a:lnTo>
                <a:lnTo>
                  <a:pt x="5734939" y="0"/>
                </a:lnTo>
                <a:lnTo>
                  <a:pt x="5122675" y="5376914"/>
                </a:lnTo>
                <a:lnTo>
                  <a:pt x="368812" y="5385421"/>
                </a:lnTo>
                <a:cubicBezTo>
                  <a:pt x="368920" y="5384991"/>
                  <a:pt x="369027" y="5384560"/>
                  <a:pt x="369135" y="5384130"/>
                </a:cubicBezTo>
                <a:lnTo>
                  <a:pt x="0" y="5384130"/>
                </a:lnTo>
                <a:lnTo>
                  <a:pt x="0" y="152545"/>
                </a:lnTo>
                <a:close/>
              </a:path>
            </a:pathLst>
          </a:custGeom>
          <a:solidFill>
            <a:srgbClr val="F96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92E57C-ED6A-4563-A56B-F8A0998B6C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2671" y="162188"/>
            <a:ext cx="702193" cy="5477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1FFFEB-FB34-4C4F-8455-CC1357F58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32360"/>
            <a:ext cx="7667297" cy="495155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91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49BE1-3C37-994A-85CA-7B3122A7F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227A5-B67C-BA43-9C57-CAE121C18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B3876-B6F1-334F-AF5F-8BA41C988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6A4E-B1D0-43E5-A564-0BB333B9E46D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B29CD-B3EC-7B41-9FA2-58C868E02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27D4A-A17C-804A-9ED2-EF5997122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10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FF80B-FA13-2940-8CC8-E5A7B20C0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EDB3F-7421-9C4B-9E8F-F9E28EDE8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DAF24-C455-2344-A897-E3C77FE02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4FDB-853F-4FAA-B677-D363DA7EBDF7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73719-A269-6045-9C6A-219A60DF2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238A5-00E0-0248-9AA7-9C53BAB02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18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51ECB-E427-BC49-8B75-AE13FD093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50A80-F354-7442-9D5C-28E372F70B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71CAA6-0DCC-334E-ACBE-18CFF7C9F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F8986-EEAC-2B45-B558-8EC576D58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18813-1BBF-4EC7-81F9-070F35B4559F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D12931-174A-A840-A849-4FCD81463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321564-162D-5949-8C5E-DA5ADE00A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68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74DA8-C7E6-9441-AA6A-FE8F29FE1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6F878-7052-EA4B-A006-DC521F852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388557-E866-BB4D-9180-2E7B58186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E07418-E058-F149-BD08-3D6B3CE9D7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87DBF8-077F-F444-9957-78C548F860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F9B65-318D-B24E-B0EB-99CBB8101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670D3-75AB-4113-B5E4-EEB53E844ECA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C1042B-AF55-8247-B69C-19B81B1EB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42FA73-6847-C746-B698-90F58201B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76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D6621-9606-8A43-921A-DDC104BF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B6179-F62B-404C-8B8F-CEAE8770E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31AE9-44CB-4A2B-89FD-3017D822B8CE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16ACB0-F88D-FA43-BA37-47393CEA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14A939-D43F-1D4C-BFFC-92FC4FDDA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07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99934A-7170-E34A-BC15-6D109D441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41CB-70DF-4DA1-90D6-ADCD78CA8836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3C0A41-CA7A-4F40-ABD0-3F556E748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F7320-0F5F-214D-9B7F-F2EBC0F3B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0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97499-DA63-1446-A0EA-1C4AF464B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14000-932D-124D-9479-FF93447FA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96C513-78AF-804A-AC9C-94180D0AD1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933072-C68F-EA43-9D7B-E76DA1ADC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40EEB-676E-4164-9FAD-C2E72E58C3DB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E8B18B-F94A-7B46-AD7F-47B949E3C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9AAAB7-2411-234A-8FB0-5C1C02FAA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74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19486-E9EF-7144-B947-D866F5516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0A72E4-B004-AF47-9972-66C24A819F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405615-D92E-284A-8A13-1436B914ED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1D99A-91D1-224F-94EC-BB289B0AA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38A7-5A28-42EE-9C2B-274028B4377F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5E52D4-D5A7-8D4C-9295-60A10B58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900D5-D8CD-5A4C-AF23-FBE2EBB0E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80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078A69-0789-DB49-9B04-1E753A672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80C3D-35FD-194B-8DA3-198BEF97A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3C228-AB05-2E4F-A5FE-FF862FA9F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FED73-3394-410D-A9F5-95837FDF82AE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04811-C5CD-D44B-B146-F3A4E78A29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519DC-C7B1-8F4D-B97A-59B67530D8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935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7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1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tiff"/><Relationship Id="rId7" Type="http://schemas.openxmlformats.org/officeDocument/2006/relationships/image" Target="../media/image65.tiff"/><Relationship Id="rId12" Type="http://schemas.openxmlformats.org/officeDocument/2006/relationships/image" Target="../media/image70.tif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tiff"/><Relationship Id="rId11" Type="http://schemas.openxmlformats.org/officeDocument/2006/relationships/image" Target="../media/image69.png"/><Relationship Id="rId5" Type="http://schemas.openxmlformats.org/officeDocument/2006/relationships/image" Target="../media/image63.tiff"/><Relationship Id="rId15" Type="http://schemas.microsoft.com/office/2007/relationships/hdphoto" Target="../media/hdphoto16.wdp"/><Relationship Id="rId10" Type="http://schemas.openxmlformats.org/officeDocument/2006/relationships/image" Target="../media/image68.png"/><Relationship Id="rId4" Type="http://schemas.openxmlformats.org/officeDocument/2006/relationships/image" Target="../media/image62.tiff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emf"/><Relationship Id="rId5" Type="http://schemas.openxmlformats.org/officeDocument/2006/relationships/image" Target="../media/image76.tiff"/><Relationship Id="rId4" Type="http://schemas.openxmlformats.org/officeDocument/2006/relationships/image" Target="../media/image7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5" Type="http://schemas.openxmlformats.org/officeDocument/2006/relationships/image" Target="../media/image86.png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0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6.png"/><Relationship Id="rId4" Type="http://schemas.openxmlformats.org/officeDocument/2006/relationships/image" Target="../media/image10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0.png"/><Relationship Id="rId4" Type="http://schemas.openxmlformats.org/officeDocument/2006/relationships/image" Target="../media/image119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8.png"/><Relationship Id="rId3" Type="http://schemas.microsoft.com/office/2007/relationships/hdphoto" Target="../media/hdphoto5.wdp"/><Relationship Id="rId7" Type="http://schemas.openxmlformats.org/officeDocument/2006/relationships/image" Target="../media/image15.png"/><Relationship Id="rId12" Type="http://schemas.microsoft.com/office/2007/relationships/hdphoto" Target="../media/hdphoto9.wdp"/><Relationship Id="rId2" Type="http://schemas.openxmlformats.org/officeDocument/2006/relationships/image" Target="../media/image12.png"/><Relationship Id="rId16" Type="http://schemas.microsoft.com/office/2007/relationships/hdphoto" Target="../media/hdphoto11.wdp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microsoft.com/office/2007/relationships/hdphoto" Target="../media/hdphoto8.wdp"/><Relationship Id="rId4" Type="http://schemas.openxmlformats.org/officeDocument/2006/relationships/image" Target="../media/image13.jpeg"/><Relationship Id="rId9" Type="http://schemas.openxmlformats.org/officeDocument/2006/relationships/image" Target="../media/image16.png"/><Relationship Id="rId14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4FA8C7F-ACAC-E8AB-9690-AB0088E794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758"/>
                    </a14:imgEffect>
                    <a14:imgEffect>
                      <a14:saturation sat="19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27235"/>
            <a:ext cx="12284242" cy="7842089"/>
          </a:xfrm>
          <a:prstGeom prst="rect">
            <a:avLst/>
          </a:prstGeom>
        </p:spPr>
      </p:pic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77034" y="6223390"/>
            <a:ext cx="6483285" cy="670776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400"/>
              </a:spcBef>
            </a:pPr>
            <a:r>
              <a:rPr kumimoji="1" lang="en-US" altLang="ja-JP" sz="18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6" name="Picture 6" descr="ELI NP - Home | Facebook">
            <a:extLst>
              <a:ext uri="{FF2B5EF4-FFF2-40B4-BE49-F238E27FC236}">
                <a16:creationId xmlns:a16="http://schemas.microsoft.com/office/drawing/2014/main" id="{9035EF93-6D2A-6C46-AF13-CAACAE54E6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89" b="15064"/>
          <a:stretch/>
        </p:blipFill>
        <p:spPr bwMode="auto">
          <a:xfrm>
            <a:off x="10898468" y="301566"/>
            <a:ext cx="1118073" cy="84467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re 18">
            <a:extLst>
              <a:ext uri="{FF2B5EF4-FFF2-40B4-BE49-F238E27FC236}">
                <a16:creationId xmlns:a16="http://schemas.microsoft.com/office/drawing/2014/main" id="{881B9204-80EF-99D6-3B85-A7ABED635FFC}"/>
              </a:ext>
            </a:extLst>
          </p:cNvPr>
          <p:cNvSpPr txBox="1">
            <a:spLocks/>
          </p:cNvSpPr>
          <p:nvPr/>
        </p:nvSpPr>
        <p:spPr>
          <a:xfrm>
            <a:off x="921263" y="2135326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IL" sz="36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35A9EE-13C7-AAC8-D6C2-5163AC52982A}"/>
              </a:ext>
            </a:extLst>
          </p:cNvPr>
          <p:cNvSpPr txBox="1"/>
          <p:nvPr/>
        </p:nvSpPr>
        <p:spPr>
          <a:xfrm>
            <a:off x="2734236" y="1900192"/>
            <a:ext cx="7057375" cy="1647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entury Gothic" panose="020B0502020202020204" pitchFamily="34" charset="0"/>
              </a:rPr>
              <a:t>ELI NP status and challenges </a:t>
            </a:r>
          </a:p>
          <a:p>
            <a:pPr algn="ctr">
              <a:lnSpc>
                <a:spcPct val="150000"/>
              </a:lnSpc>
            </a:pP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entury Gothic" panose="020B0502020202020204" pitchFamily="34" charset="0"/>
              </a:rPr>
              <a:t>for the LPAW community</a:t>
            </a:r>
            <a:endParaRPr lang="en-IL" sz="3600" b="1" dirty="0">
              <a:solidFill>
                <a:srgbClr val="FFFF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19422D-D9DA-576F-78F9-C3DF067745D7}"/>
              </a:ext>
            </a:extLst>
          </p:cNvPr>
          <p:cNvSpPr txBox="1"/>
          <p:nvPr/>
        </p:nvSpPr>
        <p:spPr>
          <a:xfrm>
            <a:off x="2734236" y="4000564"/>
            <a:ext cx="672352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Victor Malka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000" i="1" dirty="0">
                <a:solidFill>
                  <a:schemeClr val="bg1"/>
                </a:solidFill>
              </a:rPr>
              <a:t>ELI-NP, </a:t>
            </a:r>
            <a:r>
              <a:rPr lang="en-US" sz="2000" i="1" dirty="0" err="1">
                <a:solidFill>
                  <a:schemeClr val="bg1"/>
                </a:solidFill>
              </a:rPr>
              <a:t>Magurele</a:t>
            </a:r>
            <a:r>
              <a:rPr lang="en-US" sz="2000" i="1" dirty="0">
                <a:solidFill>
                  <a:schemeClr val="bg1"/>
                </a:solidFill>
              </a:rPr>
              <a:t>, Romania</a:t>
            </a:r>
            <a:br>
              <a:rPr lang="en-US" sz="2000" i="1" dirty="0">
                <a:solidFill>
                  <a:schemeClr val="bg1"/>
                </a:solidFill>
              </a:rPr>
            </a:br>
            <a:r>
              <a:rPr lang="en-US" sz="2000" i="1" dirty="0">
                <a:solidFill>
                  <a:schemeClr val="bg1"/>
                </a:solidFill>
              </a:rPr>
              <a:t>Weizmann Institute of Science, Rehovot, Israel</a:t>
            </a:r>
            <a:endParaRPr lang="en-IL" sz="2000" i="1" dirty="0">
              <a:solidFill>
                <a:schemeClr val="bg1"/>
              </a:solidFill>
            </a:endParaRPr>
          </a:p>
        </p:txBody>
      </p:sp>
      <p:sp>
        <p:nvSpPr>
          <p:cNvPr id="2" name="TextBox 29">
            <a:extLst>
              <a:ext uri="{FF2B5EF4-FFF2-40B4-BE49-F238E27FC236}">
                <a16:creationId xmlns:a16="http://schemas.microsoft.com/office/drawing/2014/main" id="{46B793AD-7E03-9EBB-D1E3-B41030981440}"/>
              </a:ext>
            </a:extLst>
          </p:cNvPr>
          <p:cNvSpPr txBox="1"/>
          <p:nvPr/>
        </p:nvSpPr>
        <p:spPr>
          <a:xfrm>
            <a:off x="3330604" y="5905457"/>
            <a:ext cx="6301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LPAW, Ischia Island (Naples, Italy)</a:t>
            </a: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, April 14-18 (2025)</a:t>
            </a:r>
          </a:p>
        </p:txBody>
      </p:sp>
    </p:spTree>
    <p:extLst>
      <p:ext uri="{BB962C8B-B14F-4D97-AF65-F5344CB8AC3E}">
        <p14:creationId xmlns:p14="http://schemas.microsoft.com/office/powerpoint/2010/main" val="71330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1F730-F500-531E-2D80-338914912346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miter lim="400000"/>
          </a:ln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latin typeface="+mn-lt"/>
              </a:rPr>
              <a:t>Most Powerful Laser in the World</a:t>
            </a:r>
            <a:endParaRPr lang="en-GB" sz="2400" kern="1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EBED8D-9C33-9C60-0174-57CAD6B495BF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FDA0EBC2-0F36-D7CA-FC38-88CAE82D6F8A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ab18d5e7-47c3-4cc3-a740-03492ef2cf8f" descr="Image">
            <a:extLst>
              <a:ext uri="{FF2B5EF4-FFF2-40B4-BE49-F238E27FC236}">
                <a16:creationId xmlns:a16="http://schemas.microsoft.com/office/drawing/2014/main" id="{4E26034E-3102-C163-7AD0-144818813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5000"/>
                    </a14:imgEffect>
                    <a14:imgEffect>
                      <a14:brightnessContrast bright="22000" contras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697" y="992424"/>
            <a:ext cx="3777850" cy="28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Chart 2">
            <a:extLst>
              <a:ext uri="{FF2B5EF4-FFF2-40B4-BE49-F238E27FC236}">
                <a16:creationId xmlns:a16="http://schemas.microsoft.com/office/drawing/2014/main" id="{1C22E050-2642-9DF8-ED8E-CDA5B959DB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7970207"/>
              </p:ext>
            </p:extLst>
          </p:nvPr>
        </p:nvGraphicFramePr>
        <p:xfrm>
          <a:off x="336161" y="3866851"/>
          <a:ext cx="4177878" cy="2758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8" name="Picture 4">
            <a:extLst>
              <a:ext uri="{FF2B5EF4-FFF2-40B4-BE49-F238E27FC236}">
                <a16:creationId xmlns:a16="http://schemas.microsoft.com/office/drawing/2014/main" id="{48117E68-3DA2-F22D-EDFA-BE449AD7FE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839" y="3789040"/>
            <a:ext cx="7521030" cy="2289953"/>
          </a:xfrm>
          <a:prstGeom prst="rect">
            <a:avLst/>
          </a:prstGeom>
        </p:spPr>
      </p:pic>
      <p:sp>
        <p:nvSpPr>
          <p:cNvPr id="19" name="TextBox 5">
            <a:extLst>
              <a:ext uri="{FF2B5EF4-FFF2-40B4-BE49-F238E27FC236}">
                <a16:creationId xmlns:a16="http://schemas.microsoft.com/office/drawing/2014/main" id="{9F54F34A-BA6A-069E-C82A-33C85755D23D}"/>
              </a:ext>
            </a:extLst>
          </p:cNvPr>
          <p:cNvSpPr txBox="1"/>
          <p:nvPr/>
        </p:nvSpPr>
        <p:spPr>
          <a:xfrm>
            <a:off x="4756630" y="1244459"/>
            <a:ext cx="6525090" cy="1552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b="1" dirty="0">
                <a:cs typeface="Helvetica"/>
              </a:rPr>
              <a:t>Unique system in the world: 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000" dirty="0">
                <a:cs typeface="Helvetica"/>
              </a:rPr>
              <a:t>power, intensity, number of beams, versatility and flexibility </a:t>
            </a: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cs typeface="Helvetica"/>
              </a:rPr>
              <a:t>demonstrated power level 10 PW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cs typeface="Helvetica"/>
              </a:rPr>
              <a:t>combination of 2 high-power lasers</a:t>
            </a:r>
          </a:p>
        </p:txBody>
      </p:sp>
      <p:grpSp>
        <p:nvGrpSpPr>
          <p:cNvPr id="20" name="Gruppieren 3">
            <a:extLst>
              <a:ext uri="{FF2B5EF4-FFF2-40B4-BE49-F238E27FC236}">
                <a16:creationId xmlns:a16="http://schemas.microsoft.com/office/drawing/2014/main" id="{FCF9DCD0-1EA6-6EFA-B4FF-69F7871E7F03}"/>
              </a:ext>
            </a:extLst>
          </p:cNvPr>
          <p:cNvGrpSpPr/>
          <p:nvPr/>
        </p:nvGrpSpPr>
        <p:grpSpPr>
          <a:xfrm>
            <a:off x="1910181" y="5501071"/>
            <a:ext cx="1838657" cy="346144"/>
            <a:chOff x="1886739" y="6923801"/>
            <a:chExt cx="1838657" cy="346144"/>
          </a:xfrm>
        </p:grpSpPr>
        <p:sp>
          <p:nvSpPr>
            <p:cNvPr id="21" name="Rechteck: abgerundete Ecken 17">
              <a:extLst>
                <a:ext uri="{FF2B5EF4-FFF2-40B4-BE49-F238E27FC236}">
                  <a16:creationId xmlns:a16="http://schemas.microsoft.com/office/drawing/2014/main" id="{AE053E1F-5673-5357-C3D9-18FF13B494C5}"/>
                </a:ext>
              </a:extLst>
            </p:cNvPr>
            <p:cNvSpPr/>
            <p:nvPr/>
          </p:nvSpPr>
          <p:spPr>
            <a:xfrm>
              <a:off x="1886739" y="6923801"/>
              <a:ext cx="1838657" cy="346144"/>
            </a:xfrm>
            <a:prstGeom prst="roundRect">
              <a:avLst>
                <a:gd name="adj" fmla="val 5409"/>
              </a:avLst>
            </a:prstGeom>
            <a:solidFill>
              <a:srgbClr val="046899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Box 14">
              <a:extLst>
                <a:ext uri="{FF2B5EF4-FFF2-40B4-BE49-F238E27FC236}">
                  <a16:creationId xmlns:a16="http://schemas.microsoft.com/office/drawing/2014/main" id="{EF93563A-9FCC-4BBD-D9AE-29A9D4449052}"/>
                </a:ext>
              </a:extLst>
            </p:cNvPr>
            <p:cNvSpPr txBox="1"/>
            <p:nvPr/>
          </p:nvSpPr>
          <p:spPr>
            <a:xfrm>
              <a:off x="1886739" y="6927596"/>
              <a:ext cx="18386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Laser peak power</a:t>
              </a:r>
            </a:p>
          </p:txBody>
        </p:sp>
      </p:grpSp>
      <p:grpSp>
        <p:nvGrpSpPr>
          <p:cNvPr id="23" name="Gruppieren 9">
            <a:extLst>
              <a:ext uri="{FF2B5EF4-FFF2-40B4-BE49-F238E27FC236}">
                <a16:creationId xmlns:a16="http://schemas.microsoft.com/office/drawing/2014/main" id="{DF0F964F-956A-A3DA-F894-3C2D2A3F966D}"/>
              </a:ext>
            </a:extLst>
          </p:cNvPr>
          <p:cNvGrpSpPr/>
          <p:nvPr/>
        </p:nvGrpSpPr>
        <p:grpSpPr>
          <a:xfrm>
            <a:off x="5174973" y="6035184"/>
            <a:ext cx="2404790" cy="346144"/>
            <a:chOff x="3863752" y="7124196"/>
            <a:chExt cx="2404790" cy="346144"/>
          </a:xfrm>
        </p:grpSpPr>
        <p:sp>
          <p:nvSpPr>
            <p:cNvPr id="24" name="Rechteck: abgerundete Ecken 19">
              <a:extLst>
                <a:ext uri="{FF2B5EF4-FFF2-40B4-BE49-F238E27FC236}">
                  <a16:creationId xmlns:a16="http://schemas.microsoft.com/office/drawing/2014/main" id="{6C9C0E94-E734-7D85-E076-D50E256F0CF4}"/>
                </a:ext>
              </a:extLst>
            </p:cNvPr>
            <p:cNvSpPr/>
            <p:nvPr/>
          </p:nvSpPr>
          <p:spPr>
            <a:xfrm>
              <a:off x="3863752" y="7124196"/>
              <a:ext cx="2404790" cy="346144"/>
            </a:xfrm>
            <a:prstGeom prst="roundRect">
              <a:avLst>
                <a:gd name="adj" fmla="val 5409"/>
              </a:avLst>
            </a:prstGeom>
            <a:solidFill>
              <a:srgbClr val="046899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Box 1">
              <a:extLst>
                <a:ext uri="{FF2B5EF4-FFF2-40B4-BE49-F238E27FC236}">
                  <a16:creationId xmlns:a16="http://schemas.microsoft.com/office/drawing/2014/main" id="{4471016F-5C6C-3F77-4657-66C794FDE8BD}"/>
                </a:ext>
              </a:extLst>
            </p:cNvPr>
            <p:cNvSpPr txBox="1"/>
            <p:nvPr/>
          </p:nvSpPr>
          <p:spPr>
            <a:xfrm>
              <a:off x="3863752" y="7127991"/>
              <a:ext cx="24047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Spectral characteristics</a:t>
              </a:r>
            </a:p>
          </p:txBody>
        </p:sp>
      </p:grpSp>
      <p:grpSp>
        <p:nvGrpSpPr>
          <p:cNvPr id="26" name="Gruppieren 21">
            <a:extLst>
              <a:ext uri="{FF2B5EF4-FFF2-40B4-BE49-F238E27FC236}">
                <a16:creationId xmlns:a16="http://schemas.microsoft.com/office/drawing/2014/main" id="{E2743FF5-779F-52C8-8AA7-7454107F0123}"/>
              </a:ext>
            </a:extLst>
          </p:cNvPr>
          <p:cNvGrpSpPr/>
          <p:nvPr/>
        </p:nvGrpSpPr>
        <p:grpSpPr>
          <a:xfrm>
            <a:off x="9333355" y="6035184"/>
            <a:ext cx="2016224" cy="346144"/>
            <a:chOff x="3863752" y="7124196"/>
            <a:chExt cx="2404790" cy="346144"/>
          </a:xfrm>
        </p:grpSpPr>
        <p:sp>
          <p:nvSpPr>
            <p:cNvPr id="27" name="Rechteck: abgerundete Ecken 22">
              <a:extLst>
                <a:ext uri="{FF2B5EF4-FFF2-40B4-BE49-F238E27FC236}">
                  <a16:creationId xmlns:a16="http://schemas.microsoft.com/office/drawing/2014/main" id="{A5A42623-00C5-94D7-89D0-0E41BCAAF939}"/>
                </a:ext>
              </a:extLst>
            </p:cNvPr>
            <p:cNvSpPr/>
            <p:nvPr/>
          </p:nvSpPr>
          <p:spPr>
            <a:xfrm>
              <a:off x="3863752" y="7124196"/>
              <a:ext cx="2404790" cy="346144"/>
            </a:xfrm>
            <a:prstGeom prst="roundRect">
              <a:avLst>
                <a:gd name="adj" fmla="val 5409"/>
              </a:avLst>
            </a:prstGeom>
            <a:solidFill>
              <a:srgbClr val="046899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Box 1">
              <a:extLst>
                <a:ext uri="{FF2B5EF4-FFF2-40B4-BE49-F238E27FC236}">
                  <a16:creationId xmlns:a16="http://schemas.microsoft.com/office/drawing/2014/main" id="{57889D4E-8E57-9E63-AB8D-FA3213441D11}"/>
                </a:ext>
              </a:extLst>
            </p:cNvPr>
            <p:cNvSpPr txBox="1"/>
            <p:nvPr/>
          </p:nvSpPr>
          <p:spPr>
            <a:xfrm>
              <a:off x="3863752" y="7127991"/>
              <a:ext cx="24047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Time characteristics</a:t>
              </a:r>
            </a:p>
          </p:txBody>
        </p:sp>
      </p:grpSp>
      <p:sp>
        <p:nvSpPr>
          <p:cNvPr id="29" name="Rechteck: abgerundete Ecken 24">
            <a:extLst>
              <a:ext uri="{FF2B5EF4-FFF2-40B4-BE49-F238E27FC236}">
                <a16:creationId xmlns:a16="http://schemas.microsoft.com/office/drawing/2014/main" id="{B616E348-8592-E239-A2F1-E7D13FDC3472}"/>
              </a:ext>
            </a:extLst>
          </p:cNvPr>
          <p:cNvSpPr/>
          <p:nvPr/>
        </p:nvSpPr>
        <p:spPr>
          <a:xfrm>
            <a:off x="4682488" y="1082964"/>
            <a:ext cx="6667091" cy="1985996"/>
          </a:xfrm>
          <a:prstGeom prst="roundRect">
            <a:avLst>
              <a:gd name="adj" fmla="val 5409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Box 29">
            <a:extLst>
              <a:ext uri="{FF2B5EF4-FFF2-40B4-BE49-F238E27FC236}">
                <a16:creationId xmlns:a16="http://schemas.microsoft.com/office/drawing/2014/main" id="{CB784B24-7B28-83AD-3AA0-2C017CA4CF4A}"/>
              </a:ext>
            </a:extLst>
          </p:cNvPr>
          <p:cNvSpPr txBox="1"/>
          <p:nvPr/>
        </p:nvSpPr>
        <p:spPr>
          <a:xfrm>
            <a:off x="4474402" y="6590933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266763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1F730-F500-531E-2D80-338914912346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miter lim="400000"/>
          </a:ln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latin typeface="+mn-lt"/>
              </a:rPr>
              <a:t>ELI–NP @ 10 PW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EBED8D-9C33-9C60-0174-57CAD6B495BF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FDA0EBC2-0F36-D7CA-FC38-88CAE82D6F8A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D4C9806-2A4B-C2E2-9AF0-7A764DC922E2}"/>
              </a:ext>
            </a:extLst>
          </p:cNvPr>
          <p:cNvGrpSpPr/>
          <p:nvPr/>
        </p:nvGrpSpPr>
        <p:grpSpPr>
          <a:xfrm>
            <a:off x="574746" y="868974"/>
            <a:ext cx="7014167" cy="3632250"/>
            <a:chOff x="574746" y="868974"/>
            <a:chExt cx="7014167" cy="3632250"/>
          </a:xfrm>
        </p:grpSpPr>
        <p:graphicFrame>
          <p:nvGraphicFramePr>
            <p:cNvPr id="6" name="グラフ 5">
              <a:extLst>
                <a:ext uri="{FF2B5EF4-FFF2-40B4-BE49-F238E27FC236}">
                  <a16:creationId xmlns:a16="http://schemas.microsoft.com/office/drawing/2014/main" id="{2825AE67-FB78-EEA1-7BE9-C9F5FE22DB4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81480493"/>
                </p:ext>
              </p:extLst>
            </p:nvPr>
          </p:nvGraphicFramePr>
          <p:xfrm>
            <a:off x="574746" y="868974"/>
            <a:ext cx="6983891" cy="36322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テキスト ボックス 6">
              <a:extLst>
                <a:ext uri="{FF2B5EF4-FFF2-40B4-BE49-F238E27FC236}">
                  <a16:creationId xmlns:a16="http://schemas.microsoft.com/office/drawing/2014/main" id="{C1F96381-12BA-1495-A654-26AD2CDECB15}"/>
                </a:ext>
              </a:extLst>
            </p:cNvPr>
            <p:cNvSpPr txBox="1"/>
            <p:nvPr/>
          </p:nvSpPr>
          <p:spPr>
            <a:xfrm>
              <a:off x="6139246" y="2796515"/>
              <a:ext cx="8354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LFRC China</a:t>
              </a:r>
              <a:endParaRPr kumimoji="1" lang="ja-JP" altLang="en-US" sz="11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" name="テキスト ボックス 7">
              <a:extLst>
                <a:ext uri="{FF2B5EF4-FFF2-40B4-BE49-F238E27FC236}">
                  <a16:creationId xmlns:a16="http://schemas.microsoft.com/office/drawing/2014/main" id="{1BE4DC49-EF0F-961A-021A-91717A8BE212}"/>
                </a:ext>
              </a:extLst>
            </p:cNvPr>
            <p:cNvSpPr txBox="1"/>
            <p:nvPr/>
          </p:nvSpPr>
          <p:spPr>
            <a:xfrm>
              <a:off x="6128825" y="2965367"/>
              <a:ext cx="92525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GIST S Korea</a:t>
              </a:r>
              <a:endParaRPr kumimoji="1" lang="ja-JP" altLang="en-US" sz="11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0" name="テキスト ボックス 8">
              <a:extLst>
                <a:ext uri="{FF2B5EF4-FFF2-40B4-BE49-F238E27FC236}">
                  <a16:creationId xmlns:a16="http://schemas.microsoft.com/office/drawing/2014/main" id="{DCA8D442-F067-2EF3-90E3-C13DED15D521}"/>
                </a:ext>
              </a:extLst>
            </p:cNvPr>
            <p:cNvSpPr txBox="1"/>
            <p:nvPr/>
          </p:nvSpPr>
          <p:spPr>
            <a:xfrm>
              <a:off x="6452877" y="3420434"/>
              <a:ext cx="78579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QST Japan</a:t>
              </a:r>
              <a:endParaRPr kumimoji="1" lang="ja-JP" altLang="en-US" sz="11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1" name="テキスト ボックス 9">
              <a:extLst>
                <a:ext uri="{FF2B5EF4-FFF2-40B4-BE49-F238E27FC236}">
                  <a16:creationId xmlns:a16="http://schemas.microsoft.com/office/drawing/2014/main" id="{B7364F09-C357-CA66-7503-B10F937FA155}"/>
                </a:ext>
              </a:extLst>
            </p:cNvPr>
            <p:cNvSpPr txBox="1"/>
            <p:nvPr/>
          </p:nvSpPr>
          <p:spPr>
            <a:xfrm>
              <a:off x="5178759" y="3544405"/>
              <a:ext cx="97013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Berkeley USA</a:t>
              </a:r>
              <a:endParaRPr kumimoji="1" lang="ja-JP" altLang="en-US" sz="11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2" name="テキスト ボックス 10">
              <a:extLst>
                <a:ext uri="{FF2B5EF4-FFF2-40B4-BE49-F238E27FC236}">
                  <a16:creationId xmlns:a16="http://schemas.microsoft.com/office/drawing/2014/main" id="{AA1EBE36-5C4E-69A7-BD93-7BFF361B5B6E}"/>
                </a:ext>
              </a:extLst>
            </p:cNvPr>
            <p:cNvSpPr txBox="1"/>
            <p:nvPr/>
          </p:nvSpPr>
          <p:spPr>
            <a:xfrm>
              <a:off x="4940964" y="3729726"/>
              <a:ext cx="12955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Colorado S. U. USA</a:t>
              </a:r>
              <a:endParaRPr kumimoji="1" lang="ja-JP" altLang="en-US" sz="11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3" name="テキスト ボックス 11">
              <a:extLst>
                <a:ext uri="{FF2B5EF4-FFF2-40B4-BE49-F238E27FC236}">
                  <a16:creationId xmlns:a16="http://schemas.microsoft.com/office/drawing/2014/main" id="{7F4D0014-CEC4-BDED-9C95-77E5D4F12C6A}"/>
                </a:ext>
              </a:extLst>
            </p:cNvPr>
            <p:cNvSpPr txBox="1"/>
            <p:nvPr/>
          </p:nvSpPr>
          <p:spPr>
            <a:xfrm>
              <a:off x="4236906" y="3304510"/>
              <a:ext cx="86914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SIOM China</a:t>
              </a:r>
              <a:endParaRPr kumimoji="1" lang="ja-JP" altLang="en-US" sz="11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4" name="テキスト ボックス 12">
              <a:extLst>
                <a:ext uri="{FF2B5EF4-FFF2-40B4-BE49-F238E27FC236}">
                  <a16:creationId xmlns:a16="http://schemas.microsoft.com/office/drawing/2014/main" id="{2DDAB5B5-77C4-0385-5A81-10F16FAEB614}"/>
                </a:ext>
              </a:extLst>
            </p:cNvPr>
            <p:cNvSpPr txBox="1"/>
            <p:nvPr/>
          </p:nvSpPr>
          <p:spPr>
            <a:xfrm>
              <a:off x="2774966" y="3414987"/>
              <a:ext cx="12856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Inst</a:t>
              </a:r>
              <a:r>
                <a:rPr kumimoji="1" lang="en-US" altLang="ja-JP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Physics </a:t>
              </a:r>
              <a:r>
                <a:rPr kumimoji="1" lang="en-US" altLang="ja-JP" sz="11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China</a:t>
              </a:r>
              <a:endParaRPr kumimoji="1" lang="ja-JP" altLang="en-US" sz="11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5" name="テキスト ボックス 13">
              <a:extLst>
                <a:ext uri="{FF2B5EF4-FFF2-40B4-BE49-F238E27FC236}">
                  <a16:creationId xmlns:a16="http://schemas.microsoft.com/office/drawing/2014/main" id="{319F627A-04CE-6AAA-5AF0-619DDA21CAB4}"/>
                </a:ext>
              </a:extLst>
            </p:cNvPr>
            <p:cNvSpPr txBox="1"/>
            <p:nvPr/>
          </p:nvSpPr>
          <p:spPr>
            <a:xfrm>
              <a:off x="1559871" y="3456787"/>
              <a:ext cx="11585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U </a:t>
              </a:r>
              <a:r>
                <a:rPr kumimoji="1" lang="en-US" altLang="ja-JP" sz="11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Michigan</a:t>
              </a:r>
              <a:r>
                <a:rPr kumimoji="1" lang="en-US" altLang="ja-JP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USA</a:t>
              </a:r>
              <a:endParaRPr kumimoji="1" lang="ja-JP" altLang="en-US" sz="12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0" name="テキスト ボックス 14">
              <a:extLst>
                <a:ext uri="{FF2B5EF4-FFF2-40B4-BE49-F238E27FC236}">
                  <a16:creationId xmlns:a16="http://schemas.microsoft.com/office/drawing/2014/main" id="{F8224E93-44D9-BCB5-75C1-BE492B1E3AFA}"/>
                </a:ext>
              </a:extLst>
            </p:cNvPr>
            <p:cNvSpPr txBox="1"/>
            <p:nvPr/>
          </p:nvSpPr>
          <p:spPr>
            <a:xfrm>
              <a:off x="672512" y="3619249"/>
              <a:ext cx="107753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IAP, RAS Russia</a:t>
              </a:r>
              <a:endParaRPr kumimoji="1" lang="ja-JP" altLang="en-US" sz="11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1" name="テキスト ボックス 1">
              <a:extLst>
                <a:ext uri="{FF2B5EF4-FFF2-40B4-BE49-F238E27FC236}">
                  <a16:creationId xmlns:a16="http://schemas.microsoft.com/office/drawing/2014/main" id="{4388D2E5-7258-A818-9B71-58E5BF725EF2}"/>
                </a:ext>
              </a:extLst>
            </p:cNvPr>
            <p:cNvSpPr txBox="1"/>
            <p:nvPr/>
          </p:nvSpPr>
          <p:spPr>
            <a:xfrm>
              <a:off x="2990241" y="3840203"/>
              <a:ext cx="1033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Ohio S U USA</a:t>
              </a:r>
              <a:endParaRPr kumimoji="1" lang="ja-JP" altLang="en-US" sz="12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2" name="テキスト ボックス 1">
              <a:extLst>
                <a:ext uri="{FF2B5EF4-FFF2-40B4-BE49-F238E27FC236}">
                  <a16:creationId xmlns:a16="http://schemas.microsoft.com/office/drawing/2014/main" id="{E8F4F3BA-31CE-E323-44B7-8E15EFCE9126}"/>
                </a:ext>
              </a:extLst>
            </p:cNvPr>
            <p:cNvSpPr txBox="1"/>
            <p:nvPr/>
          </p:nvSpPr>
          <p:spPr>
            <a:xfrm>
              <a:off x="6389739" y="1410308"/>
              <a:ext cx="11991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ELI-NP Romania</a:t>
              </a:r>
            </a:p>
          </p:txBody>
        </p:sp>
      </p:grpSp>
      <p:pic>
        <p:nvPicPr>
          <p:cNvPr id="33" name="Picture 18">
            <a:extLst>
              <a:ext uri="{FF2B5EF4-FFF2-40B4-BE49-F238E27FC236}">
                <a16:creationId xmlns:a16="http://schemas.microsoft.com/office/drawing/2014/main" id="{51951F81-B8E9-F300-492E-A72E905323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17" y="4710784"/>
            <a:ext cx="3498749" cy="1733032"/>
          </a:xfrm>
          <a:prstGeom prst="rect">
            <a:avLst/>
          </a:prstGeom>
        </p:spPr>
      </p:pic>
      <p:pic>
        <p:nvPicPr>
          <p:cNvPr id="34" name="Picture 19">
            <a:extLst>
              <a:ext uri="{FF2B5EF4-FFF2-40B4-BE49-F238E27FC236}">
                <a16:creationId xmlns:a16="http://schemas.microsoft.com/office/drawing/2014/main" id="{F6CA19AA-2DFC-0F2A-DC43-F4F22C080E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5098" y="4791252"/>
            <a:ext cx="3640975" cy="1572096"/>
          </a:xfrm>
          <a:prstGeom prst="rect">
            <a:avLst/>
          </a:prstGeom>
        </p:spPr>
      </p:pic>
      <p:pic>
        <p:nvPicPr>
          <p:cNvPr id="35" name="Picture 20">
            <a:extLst>
              <a:ext uri="{FF2B5EF4-FFF2-40B4-BE49-F238E27FC236}">
                <a16:creationId xmlns:a16="http://schemas.microsoft.com/office/drawing/2014/main" id="{11D24FA0-40D2-43FA-8849-31F09F0C2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7206" y="931734"/>
            <a:ext cx="3946724" cy="5402929"/>
          </a:xfrm>
          <a:prstGeom prst="rect">
            <a:avLst/>
          </a:prstGeom>
        </p:spPr>
      </p:pic>
      <p:sp>
        <p:nvSpPr>
          <p:cNvPr id="7" name="TextBox 29">
            <a:extLst>
              <a:ext uri="{FF2B5EF4-FFF2-40B4-BE49-F238E27FC236}">
                <a16:creationId xmlns:a16="http://schemas.microsoft.com/office/drawing/2014/main" id="{536FB73F-73DA-1F08-1458-FEBC4359305D}"/>
              </a:ext>
            </a:extLst>
          </p:cNvPr>
          <p:cNvSpPr txBox="1"/>
          <p:nvPr/>
        </p:nvSpPr>
        <p:spPr>
          <a:xfrm>
            <a:off x="4474402" y="6590933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39420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1F730-F500-531E-2D80-338914912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32360"/>
            <a:ext cx="7916332" cy="495155"/>
          </a:xfrm>
          <a:ln w="12700">
            <a:miter lim="400000"/>
          </a:ln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GB" kern="1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Transition Implementation 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⇒</a:t>
            </a:r>
            <a:r>
              <a:rPr lang="en-GB" kern="1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Operation: 2020-2023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EBED8D-9C33-9C60-0174-57CAD6B495BF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object 3">
            <a:extLst>
              <a:ext uri="{FF2B5EF4-FFF2-40B4-BE49-F238E27FC236}">
                <a16:creationId xmlns:a16="http://schemas.microsoft.com/office/drawing/2014/main" id="{219A2F1D-9FB1-EBA0-C0E7-9CD7D7A28F46}"/>
              </a:ext>
            </a:extLst>
          </p:cNvPr>
          <p:cNvSpPr/>
          <p:nvPr/>
        </p:nvSpPr>
        <p:spPr>
          <a:xfrm>
            <a:off x="414669" y="873929"/>
            <a:ext cx="3216910" cy="274320"/>
          </a:xfrm>
          <a:custGeom>
            <a:avLst/>
            <a:gdLst/>
            <a:ahLst/>
            <a:cxnLst/>
            <a:rect l="l" t="t" r="r" b="b"/>
            <a:pathLst>
              <a:path w="3216910" h="274319">
                <a:moveTo>
                  <a:pt x="0" y="274320"/>
                </a:moveTo>
                <a:lnTo>
                  <a:pt x="3216743" y="274320"/>
                </a:lnTo>
                <a:lnTo>
                  <a:pt x="3216743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616DD797-B998-78D9-3AD8-DD499124C139}"/>
              </a:ext>
            </a:extLst>
          </p:cNvPr>
          <p:cNvSpPr/>
          <p:nvPr/>
        </p:nvSpPr>
        <p:spPr>
          <a:xfrm>
            <a:off x="3631414" y="873929"/>
            <a:ext cx="1836420" cy="274320"/>
          </a:xfrm>
          <a:custGeom>
            <a:avLst/>
            <a:gdLst/>
            <a:ahLst/>
            <a:cxnLst/>
            <a:rect l="l" t="t" r="r" b="b"/>
            <a:pathLst>
              <a:path w="1836420" h="274319">
                <a:moveTo>
                  <a:pt x="0" y="274320"/>
                </a:moveTo>
                <a:lnTo>
                  <a:pt x="1835999" y="274320"/>
                </a:lnTo>
                <a:lnTo>
                  <a:pt x="1835999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0DC0B053-45F8-3B77-1EA7-6BDBD2FB8A8B}"/>
              </a:ext>
            </a:extLst>
          </p:cNvPr>
          <p:cNvSpPr/>
          <p:nvPr/>
        </p:nvSpPr>
        <p:spPr>
          <a:xfrm>
            <a:off x="5467413" y="873929"/>
            <a:ext cx="2448560" cy="274320"/>
          </a:xfrm>
          <a:custGeom>
            <a:avLst/>
            <a:gdLst/>
            <a:ahLst/>
            <a:cxnLst/>
            <a:rect l="l" t="t" r="r" b="b"/>
            <a:pathLst>
              <a:path w="2448559" h="274319">
                <a:moveTo>
                  <a:pt x="0" y="274320"/>
                </a:moveTo>
                <a:lnTo>
                  <a:pt x="2447999" y="274320"/>
                </a:lnTo>
                <a:lnTo>
                  <a:pt x="2447999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6">
            <a:extLst>
              <a:ext uri="{FF2B5EF4-FFF2-40B4-BE49-F238E27FC236}">
                <a16:creationId xmlns:a16="http://schemas.microsoft.com/office/drawing/2014/main" id="{2DE60F99-BBE9-BD39-8AC8-B4A545754ACB}"/>
              </a:ext>
            </a:extLst>
          </p:cNvPr>
          <p:cNvSpPr/>
          <p:nvPr/>
        </p:nvSpPr>
        <p:spPr>
          <a:xfrm>
            <a:off x="7915413" y="873929"/>
            <a:ext cx="2448560" cy="274320"/>
          </a:xfrm>
          <a:custGeom>
            <a:avLst/>
            <a:gdLst/>
            <a:ahLst/>
            <a:cxnLst/>
            <a:rect l="l" t="t" r="r" b="b"/>
            <a:pathLst>
              <a:path w="2448559" h="274319">
                <a:moveTo>
                  <a:pt x="0" y="274320"/>
                </a:moveTo>
                <a:lnTo>
                  <a:pt x="2447999" y="274320"/>
                </a:lnTo>
                <a:lnTo>
                  <a:pt x="2447999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id="{4D3CA412-206B-1E62-10E6-AFA23A757792}"/>
              </a:ext>
            </a:extLst>
          </p:cNvPr>
          <p:cNvSpPr/>
          <p:nvPr/>
        </p:nvSpPr>
        <p:spPr>
          <a:xfrm>
            <a:off x="10363413" y="873929"/>
            <a:ext cx="1224280" cy="274320"/>
          </a:xfrm>
          <a:custGeom>
            <a:avLst/>
            <a:gdLst/>
            <a:ahLst/>
            <a:cxnLst/>
            <a:rect l="l" t="t" r="r" b="b"/>
            <a:pathLst>
              <a:path w="1224279" h="274319">
                <a:moveTo>
                  <a:pt x="0" y="274320"/>
                </a:moveTo>
                <a:lnTo>
                  <a:pt x="1223999" y="274320"/>
                </a:lnTo>
                <a:lnTo>
                  <a:pt x="1223999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8">
            <a:extLst>
              <a:ext uri="{FF2B5EF4-FFF2-40B4-BE49-F238E27FC236}">
                <a16:creationId xmlns:a16="http://schemas.microsoft.com/office/drawing/2014/main" id="{1BAD203B-EE5E-8D56-CABF-0009CCA3BEE8}"/>
              </a:ext>
            </a:extLst>
          </p:cNvPr>
          <p:cNvSpPr/>
          <p:nvPr/>
        </p:nvSpPr>
        <p:spPr>
          <a:xfrm>
            <a:off x="414669" y="1148249"/>
            <a:ext cx="3216910" cy="274320"/>
          </a:xfrm>
          <a:custGeom>
            <a:avLst/>
            <a:gdLst/>
            <a:ahLst/>
            <a:cxnLst/>
            <a:rect l="l" t="t" r="r" b="b"/>
            <a:pathLst>
              <a:path w="3216910" h="274319">
                <a:moveTo>
                  <a:pt x="0" y="274320"/>
                </a:moveTo>
                <a:lnTo>
                  <a:pt x="3216743" y="274320"/>
                </a:lnTo>
                <a:lnTo>
                  <a:pt x="3216743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9">
            <a:extLst>
              <a:ext uri="{FF2B5EF4-FFF2-40B4-BE49-F238E27FC236}">
                <a16:creationId xmlns:a16="http://schemas.microsoft.com/office/drawing/2014/main" id="{1CEAC6D0-829F-51C0-9B34-2E2160603FBC}"/>
              </a:ext>
            </a:extLst>
          </p:cNvPr>
          <p:cNvSpPr/>
          <p:nvPr/>
        </p:nvSpPr>
        <p:spPr>
          <a:xfrm>
            <a:off x="3631414" y="114824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39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0">
            <a:extLst>
              <a:ext uri="{FF2B5EF4-FFF2-40B4-BE49-F238E27FC236}">
                <a16:creationId xmlns:a16="http://schemas.microsoft.com/office/drawing/2014/main" id="{3FD4FD74-AB9E-AE86-B655-61771086FCEF}"/>
              </a:ext>
            </a:extLst>
          </p:cNvPr>
          <p:cNvSpPr/>
          <p:nvPr/>
        </p:nvSpPr>
        <p:spPr>
          <a:xfrm>
            <a:off x="4243414" y="114824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39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1">
            <a:extLst>
              <a:ext uri="{FF2B5EF4-FFF2-40B4-BE49-F238E27FC236}">
                <a16:creationId xmlns:a16="http://schemas.microsoft.com/office/drawing/2014/main" id="{AE737786-0152-512E-8465-A97F00B2A907}"/>
              </a:ext>
            </a:extLst>
          </p:cNvPr>
          <p:cNvSpPr/>
          <p:nvPr/>
        </p:nvSpPr>
        <p:spPr>
          <a:xfrm>
            <a:off x="4855414" y="114824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39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79E72C1A-9B10-680C-9AC9-4E1157C469E1}"/>
              </a:ext>
            </a:extLst>
          </p:cNvPr>
          <p:cNvSpPr/>
          <p:nvPr/>
        </p:nvSpPr>
        <p:spPr>
          <a:xfrm>
            <a:off x="5467413" y="114824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39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3">
            <a:extLst>
              <a:ext uri="{FF2B5EF4-FFF2-40B4-BE49-F238E27FC236}">
                <a16:creationId xmlns:a16="http://schemas.microsoft.com/office/drawing/2014/main" id="{B5CD6D5E-BCB2-3FFC-EE52-6A3D9DAD3F6D}"/>
              </a:ext>
            </a:extLst>
          </p:cNvPr>
          <p:cNvSpPr/>
          <p:nvPr/>
        </p:nvSpPr>
        <p:spPr>
          <a:xfrm>
            <a:off x="6079413" y="114824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4">
            <a:extLst>
              <a:ext uri="{FF2B5EF4-FFF2-40B4-BE49-F238E27FC236}">
                <a16:creationId xmlns:a16="http://schemas.microsoft.com/office/drawing/2014/main" id="{91B43BB5-4FD4-C887-1ABC-7CB4043ED22A}"/>
              </a:ext>
            </a:extLst>
          </p:cNvPr>
          <p:cNvSpPr/>
          <p:nvPr/>
        </p:nvSpPr>
        <p:spPr>
          <a:xfrm>
            <a:off x="6691414" y="114824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5">
            <a:extLst>
              <a:ext uri="{FF2B5EF4-FFF2-40B4-BE49-F238E27FC236}">
                <a16:creationId xmlns:a16="http://schemas.microsoft.com/office/drawing/2014/main" id="{8FCC1871-2DAD-296A-6A18-1096FFCCE9AF}"/>
              </a:ext>
            </a:extLst>
          </p:cNvPr>
          <p:cNvSpPr/>
          <p:nvPr/>
        </p:nvSpPr>
        <p:spPr>
          <a:xfrm>
            <a:off x="7303414" y="114824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6">
            <a:extLst>
              <a:ext uri="{FF2B5EF4-FFF2-40B4-BE49-F238E27FC236}">
                <a16:creationId xmlns:a16="http://schemas.microsoft.com/office/drawing/2014/main" id="{007C2567-3104-5F69-B4B8-8A410C7C7595}"/>
              </a:ext>
            </a:extLst>
          </p:cNvPr>
          <p:cNvSpPr/>
          <p:nvPr/>
        </p:nvSpPr>
        <p:spPr>
          <a:xfrm>
            <a:off x="7915413" y="114824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7">
            <a:extLst>
              <a:ext uri="{FF2B5EF4-FFF2-40B4-BE49-F238E27FC236}">
                <a16:creationId xmlns:a16="http://schemas.microsoft.com/office/drawing/2014/main" id="{B4AB5BBB-B6B0-11AB-8508-AC12C8E177FF}"/>
              </a:ext>
            </a:extLst>
          </p:cNvPr>
          <p:cNvSpPr/>
          <p:nvPr/>
        </p:nvSpPr>
        <p:spPr>
          <a:xfrm>
            <a:off x="8527413" y="114824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8">
            <a:extLst>
              <a:ext uri="{FF2B5EF4-FFF2-40B4-BE49-F238E27FC236}">
                <a16:creationId xmlns:a16="http://schemas.microsoft.com/office/drawing/2014/main" id="{5F49BD16-CD66-D881-A64B-8C7A7E600607}"/>
              </a:ext>
            </a:extLst>
          </p:cNvPr>
          <p:cNvSpPr/>
          <p:nvPr/>
        </p:nvSpPr>
        <p:spPr>
          <a:xfrm>
            <a:off x="9139414" y="114824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9">
            <a:extLst>
              <a:ext uri="{FF2B5EF4-FFF2-40B4-BE49-F238E27FC236}">
                <a16:creationId xmlns:a16="http://schemas.microsoft.com/office/drawing/2014/main" id="{45CEDF08-B3E3-1916-65C9-97427A645579}"/>
              </a:ext>
            </a:extLst>
          </p:cNvPr>
          <p:cNvSpPr/>
          <p:nvPr/>
        </p:nvSpPr>
        <p:spPr>
          <a:xfrm>
            <a:off x="9751414" y="114824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20">
            <a:extLst>
              <a:ext uri="{FF2B5EF4-FFF2-40B4-BE49-F238E27FC236}">
                <a16:creationId xmlns:a16="http://schemas.microsoft.com/office/drawing/2014/main" id="{8AEB932B-98EF-604E-49EA-76D65456FA4E}"/>
              </a:ext>
            </a:extLst>
          </p:cNvPr>
          <p:cNvSpPr/>
          <p:nvPr/>
        </p:nvSpPr>
        <p:spPr>
          <a:xfrm>
            <a:off x="10363413" y="114824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21">
            <a:extLst>
              <a:ext uri="{FF2B5EF4-FFF2-40B4-BE49-F238E27FC236}">
                <a16:creationId xmlns:a16="http://schemas.microsoft.com/office/drawing/2014/main" id="{F09BD3C6-52CF-57DF-50B8-E544AFF58668}"/>
              </a:ext>
            </a:extLst>
          </p:cNvPr>
          <p:cNvSpPr/>
          <p:nvPr/>
        </p:nvSpPr>
        <p:spPr>
          <a:xfrm>
            <a:off x="10975413" y="114824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2">
            <a:extLst>
              <a:ext uri="{FF2B5EF4-FFF2-40B4-BE49-F238E27FC236}">
                <a16:creationId xmlns:a16="http://schemas.microsoft.com/office/drawing/2014/main" id="{6967C197-3DE7-F2F6-43D2-8E757B7D4739}"/>
              </a:ext>
            </a:extLst>
          </p:cNvPr>
          <p:cNvSpPr/>
          <p:nvPr/>
        </p:nvSpPr>
        <p:spPr>
          <a:xfrm>
            <a:off x="414669" y="1422569"/>
            <a:ext cx="3216910" cy="274320"/>
          </a:xfrm>
          <a:custGeom>
            <a:avLst/>
            <a:gdLst/>
            <a:ahLst/>
            <a:cxnLst/>
            <a:rect l="l" t="t" r="r" b="b"/>
            <a:pathLst>
              <a:path w="3216910" h="274319">
                <a:moveTo>
                  <a:pt x="0" y="274320"/>
                </a:moveTo>
                <a:lnTo>
                  <a:pt x="3216743" y="274320"/>
                </a:lnTo>
                <a:lnTo>
                  <a:pt x="3216743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23">
            <a:extLst>
              <a:ext uri="{FF2B5EF4-FFF2-40B4-BE49-F238E27FC236}">
                <a16:creationId xmlns:a16="http://schemas.microsoft.com/office/drawing/2014/main" id="{6B2AA7AE-6B03-AFF9-8FC8-ACCE0A17166B}"/>
              </a:ext>
            </a:extLst>
          </p:cNvPr>
          <p:cNvSpPr/>
          <p:nvPr/>
        </p:nvSpPr>
        <p:spPr>
          <a:xfrm>
            <a:off x="3631414" y="142256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39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4">
            <a:extLst>
              <a:ext uri="{FF2B5EF4-FFF2-40B4-BE49-F238E27FC236}">
                <a16:creationId xmlns:a16="http://schemas.microsoft.com/office/drawing/2014/main" id="{052ED088-C66B-AF35-4B52-0144F19522E2}"/>
              </a:ext>
            </a:extLst>
          </p:cNvPr>
          <p:cNvSpPr/>
          <p:nvPr/>
        </p:nvSpPr>
        <p:spPr>
          <a:xfrm>
            <a:off x="4243414" y="142256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39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25">
            <a:extLst>
              <a:ext uri="{FF2B5EF4-FFF2-40B4-BE49-F238E27FC236}">
                <a16:creationId xmlns:a16="http://schemas.microsoft.com/office/drawing/2014/main" id="{3643CE9D-7571-4047-826E-9D8BE8FD8AE3}"/>
              </a:ext>
            </a:extLst>
          </p:cNvPr>
          <p:cNvSpPr/>
          <p:nvPr/>
        </p:nvSpPr>
        <p:spPr>
          <a:xfrm>
            <a:off x="4855414" y="142256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39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26">
            <a:extLst>
              <a:ext uri="{FF2B5EF4-FFF2-40B4-BE49-F238E27FC236}">
                <a16:creationId xmlns:a16="http://schemas.microsoft.com/office/drawing/2014/main" id="{B309294B-0277-7361-BAA4-78E52EB07B91}"/>
              </a:ext>
            </a:extLst>
          </p:cNvPr>
          <p:cNvSpPr/>
          <p:nvPr/>
        </p:nvSpPr>
        <p:spPr>
          <a:xfrm>
            <a:off x="5467413" y="142256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39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27">
            <a:extLst>
              <a:ext uri="{FF2B5EF4-FFF2-40B4-BE49-F238E27FC236}">
                <a16:creationId xmlns:a16="http://schemas.microsoft.com/office/drawing/2014/main" id="{758BB8CC-ABF7-24BF-75A5-997F0EB24963}"/>
              </a:ext>
            </a:extLst>
          </p:cNvPr>
          <p:cNvSpPr/>
          <p:nvPr/>
        </p:nvSpPr>
        <p:spPr>
          <a:xfrm>
            <a:off x="6079413" y="142256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28">
            <a:extLst>
              <a:ext uri="{FF2B5EF4-FFF2-40B4-BE49-F238E27FC236}">
                <a16:creationId xmlns:a16="http://schemas.microsoft.com/office/drawing/2014/main" id="{C38B5574-73EC-8EBA-5B09-0AD328F61474}"/>
              </a:ext>
            </a:extLst>
          </p:cNvPr>
          <p:cNvSpPr/>
          <p:nvPr/>
        </p:nvSpPr>
        <p:spPr>
          <a:xfrm>
            <a:off x="6691414" y="142256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29">
            <a:extLst>
              <a:ext uri="{FF2B5EF4-FFF2-40B4-BE49-F238E27FC236}">
                <a16:creationId xmlns:a16="http://schemas.microsoft.com/office/drawing/2014/main" id="{DAB6DC2D-9FEA-079F-12EB-9691C5E7BDBE}"/>
              </a:ext>
            </a:extLst>
          </p:cNvPr>
          <p:cNvSpPr/>
          <p:nvPr/>
        </p:nvSpPr>
        <p:spPr>
          <a:xfrm>
            <a:off x="7303414" y="142256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30">
            <a:extLst>
              <a:ext uri="{FF2B5EF4-FFF2-40B4-BE49-F238E27FC236}">
                <a16:creationId xmlns:a16="http://schemas.microsoft.com/office/drawing/2014/main" id="{48B5DCF2-EEB3-EE97-5691-D720F7557F9D}"/>
              </a:ext>
            </a:extLst>
          </p:cNvPr>
          <p:cNvSpPr/>
          <p:nvPr/>
        </p:nvSpPr>
        <p:spPr>
          <a:xfrm>
            <a:off x="7915413" y="142256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31">
            <a:extLst>
              <a:ext uri="{FF2B5EF4-FFF2-40B4-BE49-F238E27FC236}">
                <a16:creationId xmlns:a16="http://schemas.microsoft.com/office/drawing/2014/main" id="{494FBFF7-8BCD-2FF4-9FE2-FBF71B6F502B}"/>
              </a:ext>
            </a:extLst>
          </p:cNvPr>
          <p:cNvSpPr/>
          <p:nvPr/>
        </p:nvSpPr>
        <p:spPr>
          <a:xfrm>
            <a:off x="8527413" y="142256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32">
            <a:extLst>
              <a:ext uri="{FF2B5EF4-FFF2-40B4-BE49-F238E27FC236}">
                <a16:creationId xmlns:a16="http://schemas.microsoft.com/office/drawing/2014/main" id="{F85809F3-41AA-2614-A378-7F630C7FACE5}"/>
              </a:ext>
            </a:extLst>
          </p:cNvPr>
          <p:cNvSpPr/>
          <p:nvPr/>
        </p:nvSpPr>
        <p:spPr>
          <a:xfrm>
            <a:off x="9139414" y="142256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33">
            <a:extLst>
              <a:ext uri="{FF2B5EF4-FFF2-40B4-BE49-F238E27FC236}">
                <a16:creationId xmlns:a16="http://schemas.microsoft.com/office/drawing/2014/main" id="{088E77F6-76D2-6126-D3B4-EAA1CC665740}"/>
              </a:ext>
            </a:extLst>
          </p:cNvPr>
          <p:cNvSpPr/>
          <p:nvPr/>
        </p:nvSpPr>
        <p:spPr>
          <a:xfrm>
            <a:off x="9751414" y="142256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34">
            <a:extLst>
              <a:ext uri="{FF2B5EF4-FFF2-40B4-BE49-F238E27FC236}">
                <a16:creationId xmlns:a16="http://schemas.microsoft.com/office/drawing/2014/main" id="{422E373C-9E91-9BF1-03E1-9EB38F89CCDF}"/>
              </a:ext>
            </a:extLst>
          </p:cNvPr>
          <p:cNvSpPr/>
          <p:nvPr/>
        </p:nvSpPr>
        <p:spPr>
          <a:xfrm>
            <a:off x="10363413" y="142256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35">
            <a:extLst>
              <a:ext uri="{FF2B5EF4-FFF2-40B4-BE49-F238E27FC236}">
                <a16:creationId xmlns:a16="http://schemas.microsoft.com/office/drawing/2014/main" id="{2B17B4BE-0A76-5D94-A17C-96A67A8CD235}"/>
              </a:ext>
            </a:extLst>
          </p:cNvPr>
          <p:cNvSpPr/>
          <p:nvPr/>
        </p:nvSpPr>
        <p:spPr>
          <a:xfrm>
            <a:off x="10975413" y="142256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36">
            <a:extLst>
              <a:ext uri="{FF2B5EF4-FFF2-40B4-BE49-F238E27FC236}">
                <a16:creationId xmlns:a16="http://schemas.microsoft.com/office/drawing/2014/main" id="{F7FB61CE-58E9-9023-8899-582D7835E0C9}"/>
              </a:ext>
            </a:extLst>
          </p:cNvPr>
          <p:cNvSpPr/>
          <p:nvPr/>
        </p:nvSpPr>
        <p:spPr>
          <a:xfrm>
            <a:off x="414669" y="1696889"/>
            <a:ext cx="3216910" cy="274320"/>
          </a:xfrm>
          <a:custGeom>
            <a:avLst/>
            <a:gdLst/>
            <a:ahLst/>
            <a:cxnLst/>
            <a:rect l="l" t="t" r="r" b="b"/>
            <a:pathLst>
              <a:path w="3216910" h="274319">
                <a:moveTo>
                  <a:pt x="0" y="274320"/>
                </a:moveTo>
                <a:lnTo>
                  <a:pt x="3216743" y="274320"/>
                </a:lnTo>
                <a:lnTo>
                  <a:pt x="3216743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37">
            <a:extLst>
              <a:ext uri="{FF2B5EF4-FFF2-40B4-BE49-F238E27FC236}">
                <a16:creationId xmlns:a16="http://schemas.microsoft.com/office/drawing/2014/main" id="{A25C6C62-34D1-A12E-2C2E-C30AF43FA333}"/>
              </a:ext>
            </a:extLst>
          </p:cNvPr>
          <p:cNvSpPr/>
          <p:nvPr/>
        </p:nvSpPr>
        <p:spPr>
          <a:xfrm>
            <a:off x="3631414" y="169688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39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38">
            <a:extLst>
              <a:ext uri="{FF2B5EF4-FFF2-40B4-BE49-F238E27FC236}">
                <a16:creationId xmlns:a16="http://schemas.microsoft.com/office/drawing/2014/main" id="{66188793-19DD-8C41-140B-80C764748B39}"/>
              </a:ext>
            </a:extLst>
          </p:cNvPr>
          <p:cNvSpPr/>
          <p:nvPr/>
        </p:nvSpPr>
        <p:spPr>
          <a:xfrm>
            <a:off x="4243414" y="169688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39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39">
            <a:extLst>
              <a:ext uri="{FF2B5EF4-FFF2-40B4-BE49-F238E27FC236}">
                <a16:creationId xmlns:a16="http://schemas.microsoft.com/office/drawing/2014/main" id="{1D356FEA-B5FC-4308-2FB3-F0BF4C0C5142}"/>
              </a:ext>
            </a:extLst>
          </p:cNvPr>
          <p:cNvSpPr/>
          <p:nvPr/>
        </p:nvSpPr>
        <p:spPr>
          <a:xfrm>
            <a:off x="4855414" y="169688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39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40">
            <a:extLst>
              <a:ext uri="{FF2B5EF4-FFF2-40B4-BE49-F238E27FC236}">
                <a16:creationId xmlns:a16="http://schemas.microsoft.com/office/drawing/2014/main" id="{B10D4347-86FF-9CCC-36BF-305E00E9D9CE}"/>
              </a:ext>
            </a:extLst>
          </p:cNvPr>
          <p:cNvSpPr/>
          <p:nvPr/>
        </p:nvSpPr>
        <p:spPr>
          <a:xfrm>
            <a:off x="5467413" y="169688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39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41">
            <a:extLst>
              <a:ext uri="{FF2B5EF4-FFF2-40B4-BE49-F238E27FC236}">
                <a16:creationId xmlns:a16="http://schemas.microsoft.com/office/drawing/2014/main" id="{8CEB95AB-C99E-2AF6-B683-45B3BF360D24}"/>
              </a:ext>
            </a:extLst>
          </p:cNvPr>
          <p:cNvSpPr/>
          <p:nvPr/>
        </p:nvSpPr>
        <p:spPr>
          <a:xfrm>
            <a:off x="6079413" y="169688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42">
            <a:extLst>
              <a:ext uri="{FF2B5EF4-FFF2-40B4-BE49-F238E27FC236}">
                <a16:creationId xmlns:a16="http://schemas.microsoft.com/office/drawing/2014/main" id="{1C64646D-76E8-D604-FB42-AC5EC225B1E2}"/>
              </a:ext>
            </a:extLst>
          </p:cNvPr>
          <p:cNvSpPr/>
          <p:nvPr/>
        </p:nvSpPr>
        <p:spPr>
          <a:xfrm>
            <a:off x="6691414" y="169688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43">
            <a:extLst>
              <a:ext uri="{FF2B5EF4-FFF2-40B4-BE49-F238E27FC236}">
                <a16:creationId xmlns:a16="http://schemas.microsoft.com/office/drawing/2014/main" id="{680C7F02-9126-6F8A-FC85-A81352A14BBF}"/>
              </a:ext>
            </a:extLst>
          </p:cNvPr>
          <p:cNvSpPr/>
          <p:nvPr/>
        </p:nvSpPr>
        <p:spPr>
          <a:xfrm>
            <a:off x="7303414" y="169688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44">
            <a:extLst>
              <a:ext uri="{FF2B5EF4-FFF2-40B4-BE49-F238E27FC236}">
                <a16:creationId xmlns:a16="http://schemas.microsoft.com/office/drawing/2014/main" id="{268F0964-196B-545C-AB66-944ADDFF2B73}"/>
              </a:ext>
            </a:extLst>
          </p:cNvPr>
          <p:cNvSpPr/>
          <p:nvPr/>
        </p:nvSpPr>
        <p:spPr>
          <a:xfrm>
            <a:off x="7915413" y="169688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45">
            <a:extLst>
              <a:ext uri="{FF2B5EF4-FFF2-40B4-BE49-F238E27FC236}">
                <a16:creationId xmlns:a16="http://schemas.microsoft.com/office/drawing/2014/main" id="{439A82B6-A481-9BB4-F497-916E50537023}"/>
              </a:ext>
            </a:extLst>
          </p:cNvPr>
          <p:cNvSpPr/>
          <p:nvPr/>
        </p:nvSpPr>
        <p:spPr>
          <a:xfrm>
            <a:off x="8527413" y="169688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46">
            <a:extLst>
              <a:ext uri="{FF2B5EF4-FFF2-40B4-BE49-F238E27FC236}">
                <a16:creationId xmlns:a16="http://schemas.microsoft.com/office/drawing/2014/main" id="{67C25D12-E41E-C917-B14B-43FB28038781}"/>
              </a:ext>
            </a:extLst>
          </p:cNvPr>
          <p:cNvSpPr/>
          <p:nvPr/>
        </p:nvSpPr>
        <p:spPr>
          <a:xfrm>
            <a:off x="9139414" y="169688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47">
            <a:extLst>
              <a:ext uri="{FF2B5EF4-FFF2-40B4-BE49-F238E27FC236}">
                <a16:creationId xmlns:a16="http://schemas.microsoft.com/office/drawing/2014/main" id="{ECB1BBFC-6EBA-D900-E094-EE7783D83979}"/>
              </a:ext>
            </a:extLst>
          </p:cNvPr>
          <p:cNvSpPr/>
          <p:nvPr/>
        </p:nvSpPr>
        <p:spPr>
          <a:xfrm>
            <a:off x="9751414" y="169688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48">
            <a:extLst>
              <a:ext uri="{FF2B5EF4-FFF2-40B4-BE49-F238E27FC236}">
                <a16:creationId xmlns:a16="http://schemas.microsoft.com/office/drawing/2014/main" id="{B23BB013-7402-45DE-01DF-E3F939B68D98}"/>
              </a:ext>
            </a:extLst>
          </p:cNvPr>
          <p:cNvSpPr/>
          <p:nvPr/>
        </p:nvSpPr>
        <p:spPr>
          <a:xfrm>
            <a:off x="10363413" y="169688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49">
            <a:extLst>
              <a:ext uri="{FF2B5EF4-FFF2-40B4-BE49-F238E27FC236}">
                <a16:creationId xmlns:a16="http://schemas.microsoft.com/office/drawing/2014/main" id="{F050FBCD-A627-2547-F84B-C945C81DF46B}"/>
              </a:ext>
            </a:extLst>
          </p:cNvPr>
          <p:cNvSpPr/>
          <p:nvPr/>
        </p:nvSpPr>
        <p:spPr>
          <a:xfrm>
            <a:off x="10975413" y="169688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50">
            <a:extLst>
              <a:ext uri="{FF2B5EF4-FFF2-40B4-BE49-F238E27FC236}">
                <a16:creationId xmlns:a16="http://schemas.microsoft.com/office/drawing/2014/main" id="{EC116B4E-19EC-40DA-21B0-4FE19F6E5EEB}"/>
              </a:ext>
            </a:extLst>
          </p:cNvPr>
          <p:cNvSpPr/>
          <p:nvPr/>
        </p:nvSpPr>
        <p:spPr>
          <a:xfrm>
            <a:off x="414669" y="1971209"/>
            <a:ext cx="3216910" cy="274320"/>
          </a:xfrm>
          <a:custGeom>
            <a:avLst/>
            <a:gdLst/>
            <a:ahLst/>
            <a:cxnLst/>
            <a:rect l="l" t="t" r="r" b="b"/>
            <a:pathLst>
              <a:path w="3216910" h="274319">
                <a:moveTo>
                  <a:pt x="0" y="274320"/>
                </a:moveTo>
                <a:lnTo>
                  <a:pt x="3216743" y="274320"/>
                </a:lnTo>
                <a:lnTo>
                  <a:pt x="3216743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51">
            <a:extLst>
              <a:ext uri="{FF2B5EF4-FFF2-40B4-BE49-F238E27FC236}">
                <a16:creationId xmlns:a16="http://schemas.microsoft.com/office/drawing/2014/main" id="{FED9062E-638E-4158-8E49-C07B0B2E519C}"/>
              </a:ext>
            </a:extLst>
          </p:cNvPr>
          <p:cNvSpPr/>
          <p:nvPr/>
        </p:nvSpPr>
        <p:spPr>
          <a:xfrm>
            <a:off x="3631414" y="197120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39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52">
            <a:extLst>
              <a:ext uri="{FF2B5EF4-FFF2-40B4-BE49-F238E27FC236}">
                <a16:creationId xmlns:a16="http://schemas.microsoft.com/office/drawing/2014/main" id="{424FB2E9-6073-C6EA-0253-988BA0BA8DF4}"/>
              </a:ext>
            </a:extLst>
          </p:cNvPr>
          <p:cNvSpPr/>
          <p:nvPr/>
        </p:nvSpPr>
        <p:spPr>
          <a:xfrm>
            <a:off x="4243414" y="197120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39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53">
            <a:extLst>
              <a:ext uri="{FF2B5EF4-FFF2-40B4-BE49-F238E27FC236}">
                <a16:creationId xmlns:a16="http://schemas.microsoft.com/office/drawing/2014/main" id="{DC4EFE8F-A2BF-4B1D-48D8-9D877380064C}"/>
              </a:ext>
            </a:extLst>
          </p:cNvPr>
          <p:cNvSpPr/>
          <p:nvPr/>
        </p:nvSpPr>
        <p:spPr>
          <a:xfrm>
            <a:off x="4855414" y="197120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39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54">
            <a:extLst>
              <a:ext uri="{FF2B5EF4-FFF2-40B4-BE49-F238E27FC236}">
                <a16:creationId xmlns:a16="http://schemas.microsoft.com/office/drawing/2014/main" id="{6C6EBC97-C08F-16B6-F009-CAC53A12F448}"/>
              </a:ext>
            </a:extLst>
          </p:cNvPr>
          <p:cNvSpPr/>
          <p:nvPr/>
        </p:nvSpPr>
        <p:spPr>
          <a:xfrm>
            <a:off x="5467413" y="197120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39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55">
            <a:extLst>
              <a:ext uri="{FF2B5EF4-FFF2-40B4-BE49-F238E27FC236}">
                <a16:creationId xmlns:a16="http://schemas.microsoft.com/office/drawing/2014/main" id="{E367FED1-6801-AFC4-0E0D-70CE1B09F180}"/>
              </a:ext>
            </a:extLst>
          </p:cNvPr>
          <p:cNvSpPr/>
          <p:nvPr/>
        </p:nvSpPr>
        <p:spPr>
          <a:xfrm>
            <a:off x="6079413" y="197120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56">
            <a:extLst>
              <a:ext uri="{FF2B5EF4-FFF2-40B4-BE49-F238E27FC236}">
                <a16:creationId xmlns:a16="http://schemas.microsoft.com/office/drawing/2014/main" id="{307DB0EB-5291-076C-E4EF-43BD70B3C83C}"/>
              </a:ext>
            </a:extLst>
          </p:cNvPr>
          <p:cNvSpPr/>
          <p:nvPr/>
        </p:nvSpPr>
        <p:spPr>
          <a:xfrm>
            <a:off x="6691414" y="197120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57">
            <a:extLst>
              <a:ext uri="{FF2B5EF4-FFF2-40B4-BE49-F238E27FC236}">
                <a16:creationId xmlns:a16="http://schemas.microsoft.com/office/drawing/2014/main" id="{B8623340-4C1D-3A62-CC78-A40FA822179A}"/>
              </a:ext>
            </a:extLst>
          </p:cNvPr>
          <p:cNvSpPr/>
          <p:nvPr/>
        </p:nvSpPr>
        <p:spPr>
          <a:xfrm>
            <a:off x="7303414" y="197120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58">
            <a:extLst>
              <a:ext uri="{FF2B5EF4-FFF2-40B4-BE49-F238E27FC236}">
                <a16:creationId xmlns:a16="http://schemas.microsoft.com/office/drawing/2014/main" id="{EA2CE59B-8AC1-C355-EFBD-49492A516AC3}"/>
              </a:ext>
            </a:extLst>
          </p:cNvPr>
          <p:cNvSpPr/>
          <p:nvPr/>
        </p:nvSpPr>
        <p:spPr>
          <a:xfrm>
            <a:off x="7915413" y="197120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59">
            <a:extLst>
              <a:ext uri="{FF2B5EF4-FFF2-40B4-BE49-F238E27FC236}">
                <a16:creationId xmlns:a16="http://schemas.microsoft.com/office/drawing/2014/main" id="{101843FE-E0C2-CC64-6A8E-9166CA6CE59F}"/>
              </a:ext>
            </a:extLst>
          </p:cNvPr>
          <p:cNvSpPr/>
          <p:nvPr/>
        </p:nvSpPr>
        <p:spPr>
          <a:xfrm>
            <a:off x="8527413" y="197120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60">
            <a:extLst>
              <a:ext uri="{FF2B5EF4-FFF2-40B4-BE49-F238E27FC236}">
                <a16:creationId xmlns:a16="http://schemas.microsoft.com/office/drawing/2014/main" id="{0AC82872-9C6C-5625-2D60-28529AA03186}"/>
              </a:ext>
            </a:extLst>
          </p:cNvPr>
          <p:cNvSpPr/>
          <p:nvPr/>
        </p:nvSpPr>
        <p:spPr>
          <a:xfrm>
            <a:off x="9139414" y="197120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61">
            <a:extLst>
              <a:ext uri="{FF2B5EF4-FFF2-40B4-BE49-F238E27FC236}">
                <a16:creationId xmlns:a16="http://schemas.microsoft.com/office/drawing/2014/main" id="{EAAA6B76-5285-E2B1-E827-01F799232047}"/>
              </a:ext>
            </a:extLst>
          </p:cNvPr>
          <p:cNvSpPr/>
          <p:nvPr/>
        </p:nvSpPr>
        <p:spPr>
          <a:xfrm>
            <a:off x="9751414" y="197120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62">
            <a:extLst>
              <a:ext uri="{FF2B5EF4-FFF2-40B4-BE49-F238E27FC236}">
                <a16:creationId xmlns:a16="http://schemas.microsoft.com/office/drawing/2014/main" id="{9C2F580C-514C-DF21-C4AD-3D53D8DFDE30}"/>
              </a:ext>
            </a:extLst>
          </p:cNvPr>
          <p:cNvSpPr/>
          <p:nvPr/>
        </p:nvSpPr>
        <p:spPr>
          <a:xfrm>
            <a:off x="10363413" y="197120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63">
            <a:extLst>
              <a:ext uri="{FF2B5EF4-FFF2-40B4-BE49-F238E27FC236}">
                <a16:creationId xmlns:a16="http://schemas.microsoft.com/office/drawing/2014/main" id="{35A1036A-D3A6-68AE-70F6-498D3DD428E7}"/>
              </a:ext>
            </a:extLst>
          </p:cNvPr>
          <p:cNvSpPr/>
          <p:nvPr/>
        </p:nvSpPr>
        <p:spPr>
          <a:xfrm>
            <a:off x="10975413" y="197120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64">
            <a:extLst>
              <a:ext uri="{FF2B5EF4-FFF2-40B4-BE49-F238E27FC236}">
                <a16:creationId xmlns:a16="http://schemas.microsoft.com/office/drawing/2014/main" id="{84327E7E-9838-238D-BA29-78D8E7BA9B50}"/>
              </a:ext>
            </a:extLst>
          </p:cNvPr>
          <p:cNvSpPr/>
          <p:nvPr/>
        </p:nvSpPr>
        <p:spPr>
          <a:xfrm>
            <a:off x="414669" y="2245530"/>
            <a:ext cx="3216910" cy="274320"/>
          </a:xfrm>
          <a:custGeom>
            <a:avLst/>
            <a:gdLst/>
            <a:ahLst/>
            <a:cxnLst/>
            <a:rect l="l" t="t" r="r" b="b"/>
            <a:pathLst>
              <a:path w="3216910" h="274319">
                <a:moveTo>
                  <a:pt x="0" y="274320"/>
                </a:moveTo>
                <a:lnTo>
                  <a:pt x="3216743" y="274320"/>
                </a:lnTo>
                <a:lnTo>
                  <a:pt x="3216743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65">
            <a:extLst>
              <a:ext uri="{FF2B5EF4-FFF2-40B4-BE49-F238E27FC236}">
                <a16:creationId xmlns:a16="http://schemas.microsoft.com/office/drawing/2014/main" id="{7C0F3C74-78BA-D578-A717-BF8D7AE9F142}"/>
              </a:ext>
            </a:extLst>
          </p:cNvPr>
          <p:cNvSpPr/>
          <p:nvPr/>
        </p:nvSpPr>
        <p:spPr>
          <a:xfrm>
            <a:off x="3631414" y="2245530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39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66">
            <a:extLst>
              <a:ext uri="{FF2B5EF4-FFF2-40B4-BE49-F238E27FC236}">
                <a16:creationId xmlns:a16="http://schemas.microsoft.com/office/drawing/2014/main" id="{41C6EA58-0F5D-8F99-9180-6F936F1B284C}"/>
              </a:ext>
            </a:extLst>
          </p:cNvPr>
          <p:cNvSpPr/>
          <p:nvPr/>
        </p:nvSpPr>
        <p:spPr>
          <a:xfrm>
            <a:off x="4243414" y="2245530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39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67">
            <a:extLst>
              <a:ext uri="{FF2B5EF4-FFF2-40B4-BE49-F238E27FC236}">
                <a16:creationId xmlns:a16="http://schemas.microsoft.com/office/drawing/2014/main" id="{F5DFBE13-1E88-DED7-E93C-CEFB4FAEB1E0}"/>
              </a:ext>
            </a:extLst>
          </p:cNvPr>
          <p:cNvSpPr/>
          <p:nvPr/>
        </p:nvSpPr>
        <p:spPr>
          <a:xfrm>
            <a:off x="4855414" y="2245530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39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68">
            <a:extLst>
              <a:ext uri="{FF2B5EF4-FFF2-40B4-BE49-F238E27FC236}">
                <a16:creationId xmlns:a16="http://schemas.microsoft.com/office/drawing/2014/main" id="{FCC45521-5046-8FC4-8A48-BD5613482A4C}"/>
              </a:ext>
            </a:extLst>
          </p:cNvPr>
          <p:cNvSpPr/>
          <p:nvPr/>
        </p:nvSpPr>
        <p:spPr>
          <a:xfrm>
            <a:off x="5467413" y="2245530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39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69">
            <a:extLst>
              <a:ext uri="{FF2B5EF4-FFF2-40B4-BE49-F238E27FC236}">
                <a16:creationId xmlns:a16="http://schemas.microsoft.com/office/drawing/2014/main" id="{5F1ED7C9-8028-9259-E2B9-7A392D999ED5}"/>
              </a:ext>
            </a:extLst>
          </p:cNvPr>
          <p:cNvSpPr/>
          <p:nvPr/>
        </p:nvSpPr>
        <p:spPr>
          <a:xfrm>
            <a:off x="6079413" y="2245530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70">
            <a:extLst>
              <a:ext uri="{FF2B5EF4-FFF2-40B4-BE49-F238E27FC236}">
                <a16:creationId xmlns:a16="http://schemas.microsoft.com/office/drawing/2014/main" id="{004E795E-65D6-3879-BC2F-C366CAC44371}"/>
              </a:ext>
            </a:extLst>
          </p:cNvPr>
          <p:cNvSpPr/>
          <p:nvPr/>
        </p:nvSpPr>
        <p:spPr>
          <a:xfrm>
            <a:off x="6691414" y="2245530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71">
            <a:extLst>
              <a:ext uri="{FF2B5EF4-FFF2-40B4-BE49-F238E27FC236}">
                <a16:creationId xmlns:a16="http://schemas.microsoft.com/office/drawing/2014/main" id="{A08D1BE1-2D9D-A05F-2C04-7BA0D9353256}"/>
              </a:ext>
            </a:extLst>
          </p:cNvPr>
          <p:cNvSpPr/>
          <p:nvPr/>
        </p:nvSpPr>
        <p:spPr>
          <a:xfrm>
            <a:off x="7303414" y="2245530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72">
            <a:extLst>
              <a:ext uri="{FF2B5EF4-FFF2-40B4-BE49-F238E27FC236}">
                <a16:creationId xmlns:a16="http://schemas.microsoft.com/office/drawing/2014/main" id="{5458216A-BCB3-A6CD-F430-C19B381C2C17}"/>
              </a:ext>
            </a:extLst>
          </p:cNvPr>
          <p:cNvSpPr/>
          <p:nvPr/>
        </p:nvSpPr>
        <p:spPr>
          <a:xfrm>
            <a:off x="7915413" y="2245530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73">
            <a:extLst>
              <a:ext uri="{FF2B5EF4-FFF2-40B4-BE49-F238E27FC236}">
                <a16:creationId xmlns:a16="http://schemas.microsoft.com/office/drawing/2014/main" id="{5E29E007-C32F-5509-7078-6AD7E880CA2C}"/>
              </a:ext>
            </a:extLst>
          </p:cNvPr>
          <p:cNvSpPr/>
          <p:nvPr/>
        </p:nvSpPr>
        <p:spPr>
          <a:xfrm>
            <a:off x="8527413" y="2245530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74">
            <a:extLst>
              <a:ext uri="{FF2B5EF4-FFF2-40B4-BE49-F238E27FC236}">
                <a16:creationId xmlns:a16="http://schemas.microsoft.com/office/drawing/2014/main" id="{3B0DBB31-19B5-31A9-C551-0858FFF2DA92}"/>
              </a:ext>
            </a:extLst>
          </p:cNvPr>
          <p:cNvSpPr/>
          <p:nvPr/>
        </p:nvSpPr>
        <p:spPr>
          <a:xfrm>
            <a:off x="9139414" y="2245530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75">
            <a:extLst>
              <a:ext uri="{FF2B5EF4-FFF2-40B4-BE49-F238E27FC236}">
                <a16:creationId xmlns:a16="http://schemas.microsoft.com/office/drawing/2014/main" id="{A92219A2-7071-4F97-B20A-38AF54CA746A}"/>
              </a:ext>
            </a:extLst>
          </p:cNvPr>
          <p:cNvSpPr/>
          <p:nvPr/>
        </p:nvSpPr>
        <p:spPr>
          <a:xfrm>
            <a:off x="9751414" y="2245530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76">
            <a:extLst>
              <a:ext uri="{FF2B5EF4-FFF2-40B4-BE49-F238E27FC236}">
                <a16:creationId xmlns:a16="http://schemas.microsoft.com/office/drawing/2014/main" id="{E79A660E-5A65-9BB9-726F-AFE78915CC36}"/>
              </a:ext>
            </a:extLst>
          </p:cNvPr>
          <p:cNvSpPr/>
          <p:nvPr/>
        </p:nvSpPr>
        <p:spPr>
          <a:xfrm>
            <a:off x="10363413" y="2245530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77">
            <a:extLst>
              <a:ext uri="{FF2B5EF4-FFF2-40B4-BE49-F238E27FC236}">
                <a16:creationId xmlns:a16="http://schemas.microsoft.com/office/drawing/2014/main" id="{7DB83FC3-87C9-EACE-EFE0-237981638671}"/>
              </a:ext>
            </a:extLst>
          </p:cNvPr>
          <p:cNvSpPr/>
          <p:nvPr/>
        </p:nvSpPr>
        <p:spPr>
          <a:xfrm>
            <a:off x="10975413" y="2245530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78">
            <a:extLst>
              <a:ext uri="{FF2B5EF4-FFF2-40B4-BE49-F238E27FC236}">
                <a16:creationId xmlns:a16="http://schemas.microsoft.com/office/drawing/2014/main" id="{6A5A524C-3AFB-280D-7E2C-7C29EA213B52}"/>
              </a:ext>
            </a:extLst>
          </p:cNvPr>
          <p:cNvSpPr/>
          <p:nvPr/>
        </p:nvSpPr>
        <p:spPr>
          <a:xfrm>
            <a:off x="414669" y="2519849"/>
            <a:ext cx="3216910" cy="274320"/>
          </a:xfrm>
          <a:custGeom>
            <a:avLst/>
            <a:gdLst/>
            <a:ahLst/>
            <a:cxnLst/>
            <a:rect l="l" t="t" r="r" b="b"/>
            <a:pathLst>
              <a:path w="3216910" h="274319">
                <a:moveTo>
                  <a:pt x="0" y="274320"/>
                </a:moveTo>
                <a:lnTo>
                  <a:pt x="3216743" y="274320"/>
                </a:lnTo>
                <a:lnTo>
                  <a:pt x="3216743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79">
            <a:extLst>
              <a:ext uri="{FF2B5EF4-FFF2-40B4-BE49-F238E27FC236}">
                <a16:creationId xmlns:a16="http://schemas.microsoft.com/office/drawing/2014/main" id="{18063B22-4B8F-05D7-4FE4-9AE619C859D4}"/>
              </a:ext>
            </a:extLst>
          </p:cNvPr>
          <p:cNvSpPr/>
          <p:nvPr/>
        </p:nvSpPr>
        <p:spPr>
          <a:xfrm>
            <a:off x="3631414" y="251984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39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80">
            <a:extLst>
              <a:ext uri="{FF2B5EF4-FFF2-40B4-BE49-F238E27FC236}">
                <a16:creationId xmlns:a16="http://schemas.microsoft.com/office/drawing/2014/main" id="{30BCDCEE-C957-1FB4-F878-1EC0041C4BB1}"/>
              </a:ext>
            </a:extLst>
          </p:cNvPr>
          <p:cNvSpPr/>
          <p:nvPr/>
        </p:nvSpPr>
        <p:spPr>
          <a:xfrm>
            <a:off x="4243414" y="251984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39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81">
            <a:extLst>
              <a:ext uri="{FF2B5EF4-FFF2-40B4-BE49-F238E27FC236}">
                <a16:creationId xmlns:a16="http://schemas.microsoft.com/office/drawing/2014/main" id="{356E08FC-B611-EB2C-BA25-97F8287C9206}"/>
              </a:ext>
            </a:extLst>
          </p:cNvPr>
          <p:cNvSpPr/>
          <p:nvPr/>
        </p:nvSpPr>
        <p:spPr>
          <a:xfrm>
            <a:off x="4855414" y="251984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39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82">
            <a:extLst>
              <a:ext uri="{FF2B5EF4-FFF2-40B4-BE49-F238E27FC236}">
                <a16:creationId xmlns:a16="http://schemas.microsoft.com/office/drawing/2014/main" id="{8548F02E-F877-24B0-E2BB-54D6378C0D44}"/>
              </a:ext>
            </a:extLst>
          </p:cNvPr>
          <p:cNvSpPr/>
          <p:nvPr/>
        </p:nvSpPr>
        <p:spPr>
          <a:xfrm>
            <a:off x="5467413" y="251984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39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83">
            <a:extLst>
              <a:ext uri="{FF2B5EF4-FFF2-40B4-BE49-F238E27FC236}">
                <a16:creationId xmlns:a16="http://schemas.microsoft.com/office/drawing/2014/main" id="{62A9FD4D-A9FB-1F3E-1E1F-612117193056}"/>
              </a:ext>
            </a:extLst>
          </p:cNvPr>
          <p:cNvSpPr/>
          <p:nvPr/>
        </p:nvSpPr>
        <p:spPr>
          <a:xfrm>
            <a:off x="6079413" y="251984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84">
            <a:extLst>
              <a:ext uri="{FF2B5EF4-FFF2-40B4-BE49-F238E27FC236}">
                <a16:creationId xmlns:a16="http://schemas.microsoft.com/office/drawing/2014/main" id="{C185C4B6-FD68-DF15-7336-12D3CC7136E2}"/>
              </a:ext>
            </a:extLst>
          </p:cNvPr>
          <p:cNvSpPr/>
          <p:nvPr/>
        </p:nvSpPr>
        <p:spPr>
          <a:xfrm>
            <a:off x="6691414" y="251984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85">
            <a:extLst>
              <a:ext uri="{FF2B5EF4-FFF2-40B4-BE49-F238E27FC236}">
                <a16:creationId xmlns:a16="http://schemas.microsoft.com/office/drawing/2014/main" id="{D3F035AA-3F71-CB9E-B2C5-4B6EA06771A5}"/>
              </a:ext>
            </a:extLst>
          </p:cNvPr>
          <p:cNvSpPr/>
          <p:nvPr/>
        </p:nvSpPr>
        <p:spPr>
          <a:xfrm>
            <a:off x="7303414" y="251984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86">
            <a:extLst>
              <a:ext uri="{FF2B5EF4-FFF2-40B4-BE49-F238E27FC236}">
                <a16:creationId xmlns:a16="http://schemas.microsoft.com/office/drawing/2014/main" id="{70B9B15F-F455-7B11-731F-59E7F0E49568}"/>
              </a:ext>
            </a:extLst>
          </p:cNvPr>
          <p:cNvSpPr/>
          <p:nvPr/>
        </p:nvSpPr>
        <p:spPr>
          <a:xfrm>
            <a:off x="7915413" y="251984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87">
            <a:extLst>
              <a:ext uri="{FF2B5EF4-FFF2-40B4-BE49-F238E27FC236}">
                <a16:creationId xmlns:a16="http://schemas.microsoft.com/office/drawing/2014/main" id="{C8945CCA-2BDF-FF9A-FC47-B36A41E78F51}"/>
              </a:ext>
            </a:extLst>
          </p:cNvPr>
          <p:cNvSpPr/>
          <p:nvPr/>
        </p:nvSpPr>
        <p:spPr>
          <a:xfrm>
            <a:off x="8527413" y="251984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88">
            <a:extLst>
              <a:ext uri="{FF2B5EF4-FFF2-40B4-BE49-F238E27FC236}">
                <a16:creationId xmlns:a16="http://schemas.microsoft.com/office/drawing/2014/main" id="{27835A98-69B4-12D9-E3B5-E3DE17BD1837}"/>
              </a:ext>
            </a:extLst>
          </p:cNvPr>
          <p:cNvSpPr/>
          <p:nvPr/>
        </p:nvSpPr>
        <p:spPr>
          <a:xfrm>
            <a:off x="9139414" y="251984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89">
            <a:extLst>
              <a:ext uri="{FF2B5EF4-FFF2-40B4-BE49-F238E27FC236}">
                <a16:creationId xmlns:a16="http://schemas.microsoft.com/office/drawing/2014/main" id="{2C6D0C7A-6222-C99B-4EC6-F331F38360B7}"/>
              </a:ext>
            </a:extLst>
          </p:cNvPr>
          <p:cNvSpPr/>
          <p:nvPr/>
        </p:nvSpPr>
        <p:spPr>
          <a:xfrm>
            <a:off x="9751414" y="251984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90">
            <a:extLst>
              <a:ext uri="{FF2B5EF4-FFF2-40B4-BE49-F238E27FC236}">
                <a16:creationId xmlns:a16="http://schemas.microsoft.com/office/drawing/2014/main" id="{ACB481B3-4EEB-CAC0-565C-685ED95F379D}"/>
              </a:ext>
            </a:extLst>
          </p:cNvPr>
          <p:cNvSpPr/>
          <p:nvPr/>
        </p:nvSpPr>
        <p:spPr>
          <a:xfrm>
            <a:off x="10363413" y="251984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91">
            <a:extLst>
              <a:ext uri="{FF2B5EF4-FFF2-40B4-BE49-F238E27FC236}">
                <a16:creationId xmlns:a16="http://schemas.microsoft.com/office/drawing/2014/main" id="{9FC68EA1-7424-F8DB-D437-367C1888497D}"/>
              </a:ext>
            </a:extLst>
          </p:cNvPr>
          <p:cNvSpPr/>
          <p:nvPr/>
        </p:nvSpPr>
        <p:spPr>
          <a:xfrm>
            <a:off x="10975413" y="251984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92">
            <a:extLst>
              <a:ext uri="{FF2B5EF4-FFF2-40B4-BE49-F238E27FC236}">
                <a16:creationId xmlns:a16="http://schemas.microsoft.com/office/drawing/2014/main" id="{78F4AFEC-CB7C-E913-7EC1-663C279400D3}"/>
              </a:ext>
            </a:extLst>
          </p:cNvPr>
          <p:cNvSpPr/>
          <p:nvPr/>
        </p:nvSpPr>
        <p:spPr>
          <a:xfrm>
            <a:off x="414669" y="2794169"/>
            <a:ext cx="3216910" cy="274320"/>
          </a:xfrm>
          <a:custGeom>
            <a:avLst/>
            <a:gdLst/>
            <a:ahLst/>
            <a:cxnLst/>
            <a:rect l="l" t="t" r="r" b="b"/>
            <a:pathLst>
              <a:path w="3216910" h="274319">
                <a:moveTo>
                  <a:pt x="0" y="274320"/>
                </a:moveTo>
                <a:lnTo>
                  <a:pt x="3216743" y="274320"/>
                </a:lnTo>
                <a:lnTo>
                  <a:pt x="3216743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93">
            <a:extLst>
              <a:ext uri="{FF2B5EF4-FFF2-40B4-BE49-F238E27FC236}">
                <a16:creationId xmlns:a16="http://schemas.microsoft.com/office/drawing/2014/main" id="{1FDFB398-A6A2-D34D-29DD-3DFA023F0969}"/>
              </a:ext>
            </a:extLst>
          </p:cNvPr>
          <p:cNvSpPr/>
          <p:nvPr/>
        </p:nvSpPr>
        <p:spPr>
          <a:xfrm>
            <a:off x="3631414" y="279416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39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94">
            <a:extLst>
              <a:ext uri="{FF2B5EF4-FFF2-40B4-BE49-F238E27FC236}">
                <a16:creationId xmlns:a16="http://schemas.microsoft.com/office/drawing/2014/main" id="{8696EE9C-4C8A-769D-A9DA-D4EA29367659}"/>
              </a:ext>
            </a:extLst>
          </p:cNvPr>
          <p:cNvSpPr/>
          <p:nvPr/>
        </p:nvSpPr>
        <p:spPr>
          <a:xfrm>
            <a:off x="4243414" y="279416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39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95">
            <a:extLst>
              <a:ext uri="{FF2B5EF4-FFF2-40B4-BE49-F238E27FC236}">
                <a16:creationId xmlns:a16="http://schemas.microsoft.com/office/drawing/2014/main" id="{451F3E6D-F32A-7720-9CD3-1D2DAA93CF1D}"/>
              </a:ext>
            </a:extLst>
          </p:cNvPr>
          <p:cNvSpPr/>
          <p:nvPr/>
        </p:nvSpPr>
        <p:spPr>
          <a:xfrm>
            <a:off x="4855414" y="279416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39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96">
            <a:extLst>
              <a:ext uri="{FF2B5EF4-FFF2-40B4-BE49-F238E27FC236}">
                <a16:creationId xmlns:a16="http://schemas.microsoft.com/office/drawing/2014/main" id="{46920E7D-FBE8-E83A-8EF4-F915E112A763}"/>
              </a:ext>
            </a:extLst>
          </p:cNvPr>
          <p:cNvSpPr/>
          <p:nvPr/>
        </p:nvSpPr>
        <p:spPr>
          <a:xfrm>
            <a:off x="5467413" y="279416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39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97">
            <a:extLst>
              <a:ext uri="{FF2B5EF4-FFF2-40B4-BE49-F238E27FC236}">
                <a16:creationId xmlns:a16="http://schemas.microsoft.com/office/drawing/2014/main" id="{2EC052EB-DDE3-5579-DDFD-F054B06F6693}"/>
              </a:ext>
            </a:extLst>
          </p:cNvPr>
          <p:cNvSpPr/>
          <p:nvPr/>
        </p:nvSpPr>
        <p:spPr>
          <a:xfrm>
            <a:off x="6079413" y="279416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98">
            <a:extLst>
              <a:ext uri="{FF2B5EF4-FFF2-40B4-BE49-F238E27FC236}">
                <a16:creationId xmlns:a16="http://schemas.microsoft.com/office/drawing/2014/main" id="{BF26622D-0C2E-BBF3-0AA4-D77D226A9B3E}"/>
              </a:ext>
            </a:extLst>
          </p:cNvPr>
          <p:cNvSpPr/>
          <p:nvPr/>
        </p:nvSpPr>
        <p:spPr>
          <a:xfrm>
            <a:off x="6691414" y="279416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99">
            <a:extLst>
              <a:ext uri="{FF2B5EF4-FFF2-40B4-BE49-F238E27FC236}">
                <a16:creationId xmlns:a16="http://schemas.microsoft.com/office/drawing/2014/main" id="{3BE0586F-7999-5B5F-4D85-1C2E80D56B08}"/>
              </a:ext>
            </a:extLst>
          </p:cNvPr>
          <p:cNvSpPr/>
          <p:nvPr/>
        </p:nvSpPr>
        <p:spPr>
          <a:xfrm>
            <a:off x="7303414" y="279416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00">
            <a:extLst>
              <a:ext uri="{FF2B5EF4-FFF2-40B4-BE49-F238E27FC236}">
                <a16:creationId xmlns:a16="http://schemas.microsoft.com/office/drawing/2014/main" id="{284E48AA-F4C3-087B-54B5-347E38DC7541}"/>
              </a:ext>
            </a:extLst>
          </p:cNvPr>
          <p:cNvSpPr/>
          <p:nvPr/>
        </p:nvSpPr>
        <p:spPr>
          <a:xfrm>
            <a:off x="7915413" y="279416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01">
            <a:extLst>
              <a:ext uri="{FF2B5EF4-FFF2-40B4-BE49-F238E27FC236}">
                <a16:creationId xmlns:a16="http://schemas.microsoft.com/office/drawing/2014/main" id="{3CC63E18-60A5-5452-FDC2-DD112F74A56F}"/>
              </a:ext>
            </a:extLst>
          </p:cNvPr>
          <p:cNvSpPr/>
          <p:nvPr/>
        </p:nvSpPr>
        <p:spPr>
          <a:xfrm>
            <a:off x="8527413" y="279416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02">
            <a:extLst>
              <a:ext uri="{FF2B5EF4-FFF2-40B4-BE49-F238E27FC236}">
                <a16:creationId xmlns:a16="http://schemas.microsoft.com/office/drawing/2014/main" id="{364E6E20-034A-5FC1-72CD-E88184C0ACBB}"/>
              </a:ext>
            </a:extLst>
          </p:cNvPr>
          <p:cNvSpPr/>
          <p:nvPr/>
        </p:nvSpPr>
        <p:spPr>
          <a:xfrm>
            <a:off x="9139414" y="279416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03">
            <a:extLst>
              <a:ext uri="{FF2B5EF4-FFF2-40B4-BE49-F238E27FC236}">
                <a16:creationId xmlns:a16="http://schemas.microsoft.com/office/drawing/2014/main" id="{90FD142F-4774-52B0-3C94-9351B9051DA1}"/>
              </a:ext>
            </a:extLst>
          </p:cNvPr>
          <p:cNvSpPr/>
          <p:nvPr/>
        </p:nvSpPr>
        <p:spPr>
          <a:xfrm>
            <a:off x="9751414" y="279416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04">
            <a:extLst>
              <a:ext uri="{FF2B5EF4-FFF2-40B4-BE49-F238E27FC236}">
                <a16:creationId xmlns:a16="http://schemas.microsoft.com/office/drawing/2014/main" id="{B7EB2B0B-4F23-3EFB-E351-CA0FA12C47A2}"/>
              </a:ext>
            </a:extLst>
          </p:cNvPr>
          <p:cNvSpPr/>
          <p:nvPr/>
        </p:nvSpPr>
        <p:spPr>
          <a:xfrm>
            <a:off x="10363413" y="279416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05">
            <a:extLst>
              <a:ext uri="{FF2B5EF4-FFF2-40B4-BE49-F238E27FC236}">
                <a16:creationId xmlns:a16="http://schemas.microsoft.com/office/drawing/2014/main" id="{77941780-A7B1-EB99-E816-9245895CB614}"/>
              </a:ext>
            </a:extLst>
          </p:cNvPr>
          <p:cNvSpPr/>
          <p:nvPr/>
        </p:nvSpPr>
        <p:spPr>
          <a:xfrm>
            <a:off x="10975413" y="2794169"/>
            <a:ext cx="612140" cy="274320"/>
          </a:xfrm>
          <a:custGeom>
            <a:avLst/>
            <a:gdLst/>
            <a:ahLst/>
            <a:cxnLst/>
            <a:rect l="l" t="t" r="r" b="b"/>
            <a:pathLst>
              <a:path w="612140" h="274319">
                <a:moveTo>
                  <a:pt x="0" y="274320"/>
                </a:moveTo>
                <a:lnTo>
                  <a:pt x="612000" y="274320"/>
                </a:lnTo>
                <a:lnTo>
                  <a:pt x="612000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06">
            <a:extLst>
              <a:ext uri="{FF2B5EF4-FFF2-40B4-BE49-F238E27FC236}">
                <a16:creationId xmlns:a16="http://schemas.microsoft.com/office/drawing/2014/main" id="{AEAAEBA8-733C-C9B9-9D8A-2915D2C2BFD1}"/>
              </a:ext>
            </a:extLst>
          </p:cNvPr>
          <p:cNvSpPr/>
          <p:nvPr/>
        </p:nvSpPr>
        <p:spPr>
          <a:xfrm>
            <a:off x="3631414" y="867579"/>
            <a:ext cx="0" cy="661035"/>
          </a:xfrm>
          <a:custGeom>
            <a:avLst/>
            <a:gdLst/>
            <a:ahLst/>
            <a:cxnLst/>
            <a:rect l="l" t="t" r="r" b="b"/>
            <a:pathLst>
              <a:path h="661035">
                <a:moveTo>
                  <a:pt x="0" y="0"/>
                </a:moveTo>
                <a:lnTo>
                  <a:pt x="0" y="66073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07">
            <a:extLst>
              <a:ext uri="{FF2B5EF4-FFF2-40B4-BE49-F238E27FC236}">
                <a16:creationId xmlns:a16="http://schemas.microsoft.com/office/drawing/2014/main" id="{9E908060-2B9E-FB91-EE70-135D1FF41854}"/>
              </a:ext>
            </a:extLst>
          </p:cNvPr>
          <p:cNvSpPr/>
          <p:nvPr/>
        </p:nvSpPr>
        <p:spPr>
          <a:xfrm>
            <a:off x="3631414" y="1604517"/>
            <a:ext cx="0" cy="1470660"/>
          </a:xfrm>
          <a:custGeom>
            <a:avLst/>
            <a:gdLst/>
            <a:ahLst/>
            <a:cxnLst/>
            <a:rect l="l" t="t" r="r" b="b"/>
            <a:pathLst>
              <a:path h="1470660">
                <a:moveTo>
                  <a:pt x="0" y="0"/>
                </a:moveTo>
                <a:lnTo>
                  <a:pt x="0" y="147032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08">
            <a:extLst>
              <a:ext uri="{FF2B5EF4-FFF2-40B4-BE49-F238E27FC236}">
                <a16:creationId xmlns:a16="http://schemas.microsoft.com/office/drawing/2014/main" id="{4B7A70E8-D962-8EAF-7012-CE200FA1EE67}"/>
              </a:ext>
            </a:extLst>
          </p:cNvPr>
          <p:cNvSpPr/>
          <p:nvPr/>
        </p:nvSpPr>
        <p:spPr>
          <a:xfrm>
            <a:off x="4243413" y="1129199"/>
            <a:ext cx="0" cy="1945639"/>
          </a:xfrm>
          <a:custGeom>
            <a:avLst/>
            <a:gdLst/>
            <a:ahLst/>
            <a:cxnLst/>
            <a:rect l="l" t="t" r="r" b="b"/>
            <a:pathLst>
              <a:path h="1945639">
                <a:moveTo>
                  <a:pt x="0" y="0"/>
                </a:moveTo>
                <a:lnTo>
                  <a:pt x="0" y="194564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09">
            <a:extLst>
              <a:ext uri="{FF2B5EF4-FFF2-40B4-BE49-F238E27FC236}">
                <a16:creationId xmlns:a16="http://schemas.microsoft.com/office/drawing/2014/main" id="{4EC47C98-5F48-33BC-C175-094968520025}"/>
              </a:ext>
            </a:extLst>
          </p:cNvPr>
          <p:cNvSpPr/>
          <p:nvPr/>
        </p:nvSpPr>
        <p:spPr>
          <a:xfrm>
            <a:off x="4855414" y="1129199"/>
            <a:ext cx="0" cy="1945639"/>
          </a:xfrm>
          <a:custGeom>
            <a:avLst/>
            <a:gdLst/>
            <a:ahLst/>
            <a:cxnLst/>
            <a:rect l="l" t="t" r="r" b="b"/>
            <a:pathLst>
              <a:path h="1945639">
                <a:moveTo>
                  <a:pt x="0" y="0"/>
                </a:moveTo>
                <a:lnTo>
                  <a:pt x="0" y="194564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10">
            <a:extLst>
              <a:ext uri="{FF2B5EF4-FFF2-40B4-BE49-F238E27FC236}">
                <a16:creationId xmlns:a16="http://schemas.microsoft.com/office/drawing/2014/main" id="{D6F9228A-4E2A-A283-171B-39BE4DE11C3B}"/>
              </a:ext>
            </a:extLst>
          </p:cNvPr>
          <p:cNvSpPr/>
          <p:nvPr/>
        </p:nvSpPr>
        <p:spPr>
          <a:xfrm>
            <a:off x="5467413" y="867579"/>
            <a:ext cx="0" cy="2207260"/>
          </a:xfrm>
          <a:custGeom>
            <a:avLst/>
            <a:gdLst/>
            <a:ahLst/>
            <a:cxnLst/>
            <a:rect l="l" t="t" r="r" b="b"/>
            <a:pathLst>
              <a:path h="2207260">
                <a:moveTo>
                  <a:pt x="0" y="0"/>
                </a:moveTo>
                <a:lnTo>
                  <a:pt x="0" y="220726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11">
            <a:extLst>
              <a:ext uri="{FF2B5EF4-FFF2-40B4-BE49-F238E27FC236}">
                <a16:creationId xmlns:a16="http://schemas.microsoft.com/office/drawing/2014/main" id="{DCE0CFBA-5746-D643-2073-BBAC1AF9D290}"/>
              </a:ext>
            </a:extLst>
          </p:cNvPr>
          <p:cNvSpPr/>
          <p:nvPr/>
        </p:nvSpPr>
        <p:spPr>
          <a:xfrm>
            <a:off x="6079414" y="1129199"/>
            <a:ext cx="0" cy="1945639"/>
          </a:xfrm>
          <a:custGeom>
            <a:avLst/>
            <a:gdLst/>
            <a:ahLst/>
            <a:cxnLst/>
            <a:rect l="l" t="t" r="r" b="b"/>
            <a:pathLst>
              <a:path h="1945639">
                <a:moveTo>
                  <a:pt x="0" y="0"/>
                </a:moveTo>
                <a:lnTo>
                  <a:pt x="0" y="194564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12">
            <a:extLst>
              <a:ext uri="{FF2B5EF4-FFF2-40B4-BE49-F238E27FC236}">
                <a16:creationId xmlns:a16="http://schemas.microsoft.com/office/drawing/2014/main" id="{AE434A1E-7A20-F169-596B-D38536BAE12B}"/>
              </a:ext>
            </a:extLst>
          </p:cNvPr>
          <p:cNvSpPr/>
          <p:nvPr/>
        </p:nvSpPr>
        <p:spPr>
          <a:xfrm>
            <a:off x="6691414" y="1129199"/>
            <a:ext cx="0" cy="1945639"/>
          </a:xfrm>
          <a:custGeom>
            <a:avLst/>
            <a:gdLst/>
            <a:ahLst/>
            <a:cxnLst/>
            <a:rect l="l" t="t" r="r" b="b"/>
            <a:pathLst>
              <a:path h="1945639">
                <a:moveTo>
                  <a:pt x="0" y="0"/>
                </a:moveTo>
                <a:lnTo>
                  <a:pt x="0" y="194564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13">
            <a:extLst>
              <a:ext uri="{FF2B5EF4-FFF2-40B4-BE49-F238E27FC236}">
                <a16:creationId xmlns:a16="http://schemas.microsoft.com/office/drawing/2014/main" id="{1AD55524-D6C2-4C66-05A2-85192A8F3CAE}"/>
              </a:ext>
            </a:extLst>
          </p:cNvPr>
          <p:cNvSpPr/>
          <p:nvPr/>
        </p:nvSpPr>
        <p:spPr>
          <a:xfrm>
            <a:off x="7303413" y="1129199"/>
            <a:ext cx="0" cy="1945639"/>
          </a:xfrm>
          <a:custGeom>
            <a:avLst/>
            <a:gdLst/>
            <a:ahLst/>
            <a:cxnLst/>
            <a:rect l="l" t="t" r="r" b="b"/>
            <a:pathLst>
              <a:path h="1945639">
                <a:moveTo>
                  <a:pt x="0" y="0"/>
                </a:moveTo>
                <a:lnTo>
                  <a:pt x="0" y="194564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14">
            <a:extLst>
              <a:ext uri="{FF2B5EF4-FFF2-40B4-BE49-F238E27FC236}">
                <a16:creationId xmlns:a16="http://schemas.microsoft.com/office/drawing/2014/main" id="{DD989F15-E8D8-1CD5-281B-49A1255FBEAC}"/>
              </a:ext>
            </a:extLst>
          </p:cNvPr>
          <p:cNvSpPr/>
          <p:nvPr/>
        </p:nvSpPr>
        <p:spPr>
          <a:xfrm>
            <a:off x="7915413" y="867579"/>
            <a:ext cx="0" cy="2207260"/>
          </a:xfrm>
          <a:custGeom>
            <a:avLst/>
            <a:gdLst/>
            <a:ahLst/>
            <a:cxnLst/>
            <a:rect l="l" t="t" r="r" b="b"/>
            <a:pathLst>
              <a:path h="2207260">
                <a:moveTo>
                  <a:pt x="0" y="0"/>
                </a:moveTo>
                <a:lnTo>
                  <a:pt x="0" y="220726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15">
            <a:extLst>
              <a:ext uri="{FF2B5EF4-FFF2-40B4-BE49-F238E27FC236}">
                <a16:creationId xmlns:a16="http://schemas.microsoft.com/office/drawing/2014/main" id="{F7D3246B-C0CD-C98F-2D83-DB23F31E9C1B}"/>
              </a:ext>
            </a:extLst>
          </p:cNvPr>
          <p:cNvSpPr/>
          <p:nvPr/>
        </p:nvSpPr>
        <p:spPr>
          <a:xfrm>
            <a:off x="8527414" y="1129199"/>
            <a:ext cx="0" cy="1945639"/>
          </a:xfrm>
          <a:custGeom>
            <a:avLst/>
            <a:gdLst/>
            <a:ahLst/>
            <a:cxnLst/>
            <a:rect l="l" t="t" r="r" b="b"/>
            <a:pathLst>
              <a:path h="1945639">
                <a:moveTo>
                  <a:pt x="0" y="0"/>
                </a:moveTo>
                <a:lnTo>
                  <a:pt x="0" y="194564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16">
            <a:extLst>
              <a:ext uri="{FF2B5EF4-FFF2-40B4-BE49-F238E27FC236}">
                <a16:creationId xmlns:a16="http://schemas.microsoft.com/office/drawing/2014/main" id="{09017D85-9236-5BFE-5C57-474714567866}"/>
              </a:ext>
            </a:extLst>
          </p:cNvPr>
          <p:cNvSpPr/>
          <p:nvPr/>
        </p:nvSpPr>
        <p:spPr>
          <a:xfrm>
            <a:off x="9139414" y="1129199"/>
            <a:ext cx="0" cy="1945639"/>
          </a:xfrm>
          <a:custGeom>
            <a:avLst/>
            <a:gdLst/>
            <a:ahLst/>
            <a:cxnLst/>
            <a:rect l="l" t="t" r="r" b="b"/>
            <a:pathLst>
              <a:path h="1945639">
                <a:moveTo>
                  <a:pt x="0" y="0"/>
                </a:moveTo>
                <a:lnTo>
                  <a:pt x="0" y="194564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17">
            <a:extLst>
              <a:ext uri="{FF2B5EF4-FFF2-40B4-BE49-F238E27FC236}">
                <a16:creationId xmlns:a16="http://schemas.microsoft.com/office/drawing/2014/main" id="{2A68E57D-27F6-5B66-9863-9426EAB484F0}"/>
              </a:ext>
            </a:extLst>
          </p:cNvPr>
          <p:cNvSpPr/>
          <p:nvPr/>
        </p:nvSpPr>
        <p:spPr>
          <a:xfrm>
            <a:off x="9751414" y="1129199"/>
            <a:ext cx="0" cy="1945639"/>
          </a:xfrm>
          <a:custGeom>
            <a:avLst/>
            <a:gdLst/>
            <a:ahLst/>
            <a:cxnLst/>
            <a:rect l="l" t="t" r="r" b="b"/>
            <a:pathLst>
              <a:path h="1945639">
                <a:moveTo>
                  <a:pt x="0" y="0"/>
                </a:moveTo>
                <a:lnTo>
                  <a:pt x="0" y="194564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18">
            <a:extLst>
              <a:ext uri="{FF2B5EF4-FFF2-40B4-BE49-F238E27FC236}">
                <a16:creationId xmlns:a16="http://schemas.microsoft.com/office/drawing/2014/main" id="{172F1639-0F0B-9247-D230-82D02EF8D1CB}"/>
              </a:ext>
            </a:extLst>
          </p:cNvPr>
          <p:cNvSpPr/>
          <p:nvPr/>
        </p:nvSpPr>
        <p:spPr>
          <a:xfrm>
            <a:off x="10363413" y="867579"/>
            <a:ext cx="0" cy="2207260"/>
          </a:xfrm>
          <a:custGeom>
            <a:avLst/>
            <a:gdLst/>
            <a:ahLst/>
            <a:cxnLst/>
            <a:rect l="l" t="t" r="r" b="b"/>
            <a:pathLst>
              <a:path h="2207260">
                <a:moveTo>
                  <a:pt x="0" y="0"/>
                </a:moveTo>
                <a:lnTo>
                  <a:pt x="0" y="220726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19">
            <a:extLst>
              <a:ext uri="{FF2B5EF4-FFF2-40B4-BE49-F238E27FC236}">
                <a16:creationId xmlns:a16="http://schemas.microsoft.com/office/drawing/2014/main" id="{0E6B24C8-82F6-724B-ED77-705C99EA71C3}"/>
              </a:ext>
            </a:extLst>
          </p:cNvPr>
          <p:cNvSpPr/>
          <p:nvPr/>
        </p:nvSpPr>
        <p:spPr>
          <a:xfrm>
            <a:off x="10975413" y="1129199"/>
            <a:ext cx="0" cy="1945639"/>
          </a:xfrm>
          <a:custGeom>
            <a:avLst/>
            <a:gdLst/>
            <a:ahLst/>
            <a:cxnLst/>
            <a:rect l="l" t="t" r="r" b="b"/>
            <a:pathLst>
              <a:path h="1945639">
                <a:moveTo>
                  <a:pt x="0" y="0"/>
                </a:moveTo>
                <a:lnTo>
                  <a:pt x="0" y="194564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20">
            <a:extLst>
              <a:ext uri="{FF2B5EF4-FFF2-40B4-BE49-F238E27FC236}">
                <a16:creationId xmlns:a16="http://schemas.microsoft.com/office/drawing/2014/main" id="{99D5DEA4-FD65-D1AE-C944-46BE83CBBB2F}"/>
              </a:ext>
            </a:extLst>
          </p:cNvPr>
          <p:cNvSpPr/>
          <p:nvPr/>
        </p:nvSpPr>
        <p:spPr>
          <a:xfrm>
            <a:off x="408319" y="1148249"/>
            <a:ext cx="11185525" cy="0"/>
          </a:xfrm>
          <a:custGeom>
            <a:avLst/>
            <a:gdLst/>
            <a:ahLst/>
            <a:cxnLst/>
            <a:rect l="l" t="t" r="r" b="b"/>
            <a:pathLst>
              <a:path w="11185525">
                <a:moveTo>
                  <a:pt x="0" y="0"/>
                </a:moveTo>
                <a:lnTo>
                  <a:pt x="11185444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21">
            <a:extLst>
              <a:ext uri="{FF2B5EF4-FFF2-40B4-BE49-F238E27FC236}">
                <a16:creationId xmlns:a16="http://schemas.microsoft.com/office/drawing/2014/main" id="{27332B85-64C2-F8E3-2B9F-A8C4B7BA354E}"/>
              </a:ext>
            </a:extLst>
          </p:cNvPr>
          <p:cNvSpPr/>
          <p:nvPr/>
        </p:nvSpPr>
        <p:spPr>
          <a:xfrm>
            <a:off x="408319" y="1422569"/>
            <a:ext cx="11185525" cy="0"/>
          </a:xfrm>
          <a:custGeom>
            <a:avLst/>
            <a:gdLst/>
            <a:ahLst/>
            <a:cxnLst/>
            <a:rect l="l" t="t" r="r" b="b"/>
            <a:pathLst>
              <a:path w="11185525">
                <a:moveTo>
                  <a:pt x="0" y="0"/>
                </a:moveTo>
                <a:lnTo>
                  <a:pt x="1118544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22">
            <a:extLst>
              <a:ext uri="{FF2B5EF4-FFF2-40B4-BE49-F238E27FC236}">
                <a16:creationId xmlns:a16="http://schemas.microsoft.com/office/drawing/2014/main" id="{657BD409-1EFF-687E-CEC6-295044F4DA37}"/>
              </a:ext>
            </a:extLst>
          </p:cNvPr>
          <p:cNvSpPr/>
          <p:nvPr/>
        </p:nvSpPr>
        <p:spPr>
          <a:xfrm>
            <a:off x="408319" y="1696889"/>
            <a:ext cx="11185525" cy="0"/>
          </a:xfrm>
          <a:custGeom>
            <a:avLst/>
            <a:gdLst/>
            <a:ahLst/>
            <a:cxnLst/>
            <a:rect l="l" t="t" r="r" b="b"/>
            <a:pathLst>
              <a:path w="11185525">
                <a:moveTo>
                  <a:pt x="0" y="0"/>
                </a:moveTo>
                <a:lnTo>
                  <a:pt x="1118544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23">
            <a:extLst>
              <a:ext uri="{FF2B5EF4-FFF2-40B4-BE49-F238E27FC236}">
                <a16:creationId xmlns:a16="http://schemas.microsoft.com/office/drawing/2014/main" id="{EFEEAB75-2D07-3B32-D89E-8519ABFC1075}"/>
              </a:ext>
            </a:extLst>
          </p:cNvPr>
          <p:cNvSpPr/>
          <p:nvPr/>
        </p:nvSpPr>
        <p:spPr>
          <a:xfrm>
            <a:off x="408319" y="1971209"/>
            <a:ext cx="11185525" cy="0"/>
          </a:xfrm>
          <a:custGeom>
            <a:avLst/>
            <a:gdLst/>
            <a:ahLst/>
            <a:cxnLst/>
            <a:rect l="l" t="t" r="r" b="b"/>
            <a:pathLst>
              <a:path w="11185525">
                <a:moveTo>
                  <a:pt x="0" y="0"/>
                </a:moveTo>
                <a:lnTo>
                  <a:pt x="1118544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24">
            <a:extLst>
              <a:ext uri="{FF2B5EF4-FFF2-40B4-BE49-F238E27FC236}">
                <a16:creationId xmlns:a16="http://schemas.microsoft.com/office/drawing/2014/main" id="{B6A467FF-B802-D816-39EE-171DC4FBFADE}"/>
              </a:ext>
            </a:extLst>
          </p:cNvPr>
          <p:cNvSpPr/>
          <p:nvPr/>
        </p:nvSpPr>
        <p:spPr>
          <a:xfrm>
            <a:off x="408319" y="2245530"/>
            <a:ext cx="11185525" cy="0"/>
          </a:xfrm>
          <a:custGeom>
            <a:avLst/>
            <a:gdLst/>
            <a:ahLst/>
            <a:cxnLst/>
            <a:rect l="l" t="t" r="r" b="b"/>
            <a:pathLst>
              <a:path w="11185525">
                <a:moveTo>
                  <a:pt x="0" y="0"/>
                </a:moveTo>
                <a:lnTo>
                  <a:pt x="1118544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25">
            <a:extLst>
              <a:ext uri="{FF2B5EF4-FFF2-40B4-BE49-F238E27FC236}">
                <a16:creationId xmlns:a16="http://schemas.microsoft.com/office/drawing/2014/main" id="{947A0872-0FFB-F53C-5D92-CA708CA02018}"/>
              </a:ext>
            </a:extLst>
          </p:cNvPr>
          <p:cNvSpPr/>
          <p:nvPr/>
        </p:nvSpPr>
        <p:spPr>
          <a:xfrm>
            <a:off x="408319" y="2519849"/>
            <a:ext cx="11185525" cy="0"/>
          </a:xfrm>
          <a:custGeom>
            <a:avLst/>
            <a:gdLst/>
            <a:ahLst/>
            <a:cxnLst/>
            <a:rect l="l" t="t" r="r" b="b"/>
            <a:pathLst>
              <a:path w="11185525">
                <a:moveTo>
                  <a:pt x="0" y="0"/>
                </a:moveTo>
                <a:lnTo>
                  <a:pt x="1118544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26">
            <a:extLst>
              <a:ext uri="{FF2B5EF4-FFF2-40B4-BE49-F238E27FC236}">
                <a16:creationId xmlns:a16="http://schemas.microsoft.com/office/drawing/2014/main" id="{E1ACD61E-16A8-F2A2-365C-E4BAABB18DA3}"/>
              </a:ext>
            </a:extLst>
          </p:cNvPr>
          <p:cNvSpPr/>
          <p:nvPr/>
        </p:nvSpPr>
        <p:spPr>
          <a:xfrm>
            <a:off x="408319" y="2794169"/>
            <a:ext cx="11185525" cy="0"/>
          </a:xfrm>
          <a:custGeom>
            <a:avLst/>
            <a:gdLst/>
            <a:ahLst/>
            <a:cxnLst/>
            <a:rect l="l" t="t" r="r" b="b"/>
            <a:pathLst>
              <a:path w="11185525">
                <a:moveTo>
                  <a:pt x="0" y="0"/>
                </a:moveTo>
                <a:lnTo>
                  <a:pt x="1118544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27">
            <a:extLst>
              <a:ext uri="{FF2B5EF4-FFF2-40B4-BE49-F238E27FC236}">
                <a16:creationId xmlns:a16="http://schemas.microsoft.com/office/drawing/2014/main" id="{D86901A0-2599-9A98-8E88-6D9B8F37B856}"/>
              </a:ext>
            </a:extLst>
          </p:cNvPr>
          <p:cNvSpPr/>
          <p:nvPr/>
        </p:nvSpPr>
        <p:spPr>
          <a:xfrm>
            <a:off x="414669" y="867579"/>
            <a:ext cx="0" cy="2207260"/>
          </a:xfrm>
          <a:custGeom>
            <a:avLst/>
            <a:gdLst/>
            <a:ahLst/>
            <a:cxnLst/>
            <a:rect l="l" t="t" r="r" b="b"/>
            <a:pathLst>
              <a:path h="2207260">
                <a:moveTo>
                  <a:pt x="0" y="0"/>
                </a:moveTo>
                <a:lnTo>
                  <a:pt x="0" y="220726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28">
            <a:extLst>
              <a:ext uri="{FF2B5EF4-FFF2-40B4-BE49-F238E27FC236}">
                <a16:creationId xmlns:a16="http://schemas.microsoft.com/office/drawing/2014/main" id="{46A26E64-ACAB-1563-723E-28067A1F62E2}"/>
              </a:ext>
            </a:extLst>
          </p:cNvPr>
          <p:cNvSpPr/>
          <p:nvPr/>
        </p:nvSpPr>
        <p:spPr>
          <a:xfrm>
            <a:off x="11587414" y="867579"/>
            <a:ext cx="0" cy="2207260"/>
          </a:xfrm>
          <a:custGeom>
            <a:avLst/>
            <a:gdLst/>
            <a:ahLst/>
            <a:cxnLst/>
            <a:rect l="l" t="t" r="r" b="b"/>
            <a:pathLst>
              <a:path h="2207260">
                <a:moveTo>
                  <a:pt x="0" y="0"/>
                </a:moveTo>
                <a:lnTo>
                  <a:pt x="0" y="220726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29">
            <a:extLst>
              <a:ext uri="{FF2B5EF4-FFF2-40B4-BE49-F238E27FC236}">
                <a16:creationId xmlns:a16="http://schemas.microsoft.com/office/drawing/2014/main" id="{8C39C2E2-3A3B-6717-8340-E2EC3970AE6E}"/>
              </a:ext>
            </a:extLst>
          </p:cNvPr>
          <p:cNvSpPr/>
          <p:nvPr/>
        </p:nvSpPr>
        <p:spPr>
          <a:xfrm>
            <a:off x="408319" y="873929"/>
            <a:ext cx="11185525" cy="0"/>
          </a:xfrm>
          <a:custGeom>
            <a:avLst/>
            <a:gdLst/>
            <a:ahLst/>
            <a:cxnLst/>
            <a:rect l="l" t="t" r="r" b="b"/>
            <a:pathLst>
              <a:path w="11185525">
                <a:moveTo>
                  <a:pt x="0" y="0"/>
                </a:moveTo>
                <a:lnTo>
                  <a:pt x="1118544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30">
            <a:extLst>
              <a:ext uri="{FF2B5EF4-FFF2-40B4-BE49-F238E27FC236}">
                <a16:creationId xmlns:a16="http://schemas.microsoft.com/office/drawing/2014/main" id="{727D7A0C-0F69-8840-CCCC-A641294FB849}"/>
              </a:ext>
            </a:extLst>
          </p:cNvPr>
          <p:cNvSpPr/>
          <p:nvPr/>
        </p:nvSpPr>
        <p:spPr>
          <a:xfrm>
            <a:off x="408319" y="3068489"/>
            <a:ext cx="11185525" cy="0"/>
          </a:xfrm>
          <a:custGeom>
            <a:avLst/>
            <a:gdLst/>
            <a:ahLst/>
            <a:cxnLst/>
            <a:rect l="l" t="t" r="r" b="b"/>
            <a:pathLst>
              <a:path w="11185525">
                <a:moveTo>
                  <a:pt x="0" y="0"/>
                </a:moveTo>
                <a:lnTo>
                  <a:pt x="1118544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31">
            <a:extLst>
              <a:ext uri="{FF2B5EF4-FFF2-40B4-BE49-F238E27FC236}">
                <a16:creationId xmlns:a16="http://schemas.microsoft.com/office/drawing/2014/main" id="{532592E6-A352-16BA-9FE6-1623D7C935CD}"/>
              </a:ext>
            </a:extLst>
          </p:cNvPr>
          <p:cNvSpPr txBox="1"/>
          <p:nvPr/>
        </p:nvSpPr>
        <p:spPr>
          <a:xfrm>
            <a:off x="493409" y="893158"/>
            <a:ext cx="346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7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ea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48" name="object 132">
            <a:extLst>
              <a:ext uri="{FF2B5EF4-FFF2-40B4-BE49-F238E27FC236}">
                <a16:creationId xmlns:a16="http://schemas.microsoft.com/office/drawing/2014/main" id="{C41689CE-2CBF-8F3D-2460-2263EC22D62C}"/>
              </a:ext>
            </a:extLst>
          </p:cNvPr>
          <p:cNvSpPr txBox="1"/>
          <p:nvPr/>
        </p:nvSpPr>
        <p:spPr>
          <a:xfrm>
            <a:off x="3710153" y="893158"/>
            <a:ext cx="3625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2021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9" name="object 133">
            <a:extLst>
              <a:ext uri="{FF2B5EF4-FFF2-40B4-BE49-F238E27FC236}">
                <a16:creationId xmlns:a16="http://schemas.microsoft.com/office/drawing/2014/main" id="{44D2C703-D293-9049-43C8-735B43EA87DF}"/>
              </a:ext>
            </a:extLst>
          </p:cNvPr>
          <p:cNvSpPr txBox="1"/>
          <p:nvPr/>
        </p:nvSpPr>
        <p:spPr>
          <a:xfrm>
            <a:off x="5546153" y="893158"/>
            <a:ext cx="3625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0" name="object 134">
            <a:extLst>
              <a:ext uri="{FF2B5EF4-FFF2-40B4-BE49-F238E27FC236}">
                <a16:creationId xmlns:a16="http://schemas.microsoft.com/office/drawing/2014/main" id="{724B4A0C-71E5-8563-8936-FDF1D36DBA15}"/>
              </a:ext>
            </a:extLst>
          </p:cNvPr>
          <p:cNvSpPr txBox="1"/>
          <p:nvPr/>
        </p:nvSpPr>
        <p:spPr>
          <a:xfrm>
            <a:off x="7994153" y="893158"/>
            <a:ext cx="3625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1" name="object 135">
            <a:extLst>
              <a:ext uri="{FF2B5EF4-FFF2-40B4-BE49-F238E27FC236}">
                <a16:creationId xmlns:a16="http://schemas.microsoft.com/office/drawing/2014/main" id="{6B98FAF2-1F81-3A33-A00B-A31B8ADE4286}"/>
              </a:ext>
            </a:extLst>
          </p:cNvPr>
          <p:cNvSpPr txBox="1"/>
          <p:nvPr/>
        </p:nvSpPr>
        <p:spPr>
          <a:xfrm>
            <a:off x="10442154" y="893158"/>
            <a:ext cx="3625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2024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2" name="object 136">
            <a:extLst>
              <a:ext uri="{FF2B5EF4-FFF2-40B4-BE49-F238E27FC236}">
                <a16:creationId xmlns:a16="http://schemas.microsoft.com/office/drawing/2014/main" id="{6FE556B5-3C20-A839-5052-C23C23724795}"/>
              </a:ext>
            </a:extLst>
          </p:cNvPr>
          <p:cNvSpPr txBox="1"/>
          <p:nvPr/>
        </p:nvSpPr>
        <p:spPr>
          <a:xfrm>
            <a:off x="493409" y="1167478"/>
            <a:ext cx="9391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Experiments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3" name="object 137">
            <a:extLst>
              <a:ext uri="{FF2B5EF4-FFF2-40B4-BE49-F238E27FC236}">
                <a16:creationId xmlns:a16="http://schemas.microsoft.com/office/drawing/2014/main" id="{8BE9BD5D-D03C-F6B3-006C-26506293CCF0}"/>
              </a:ext>
            </a:extLst>
          </p:cNvPr>
          <p:cNvSpPr txBox="1"/>
          <p:nvPr/>
        </p:nvSpPr>
        <p:spPr>
          <a:xfrm>
            <a:off x="3710153" y="1167478"/>
            <a:ext cx="3213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b="1" spc="-7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4" name="object 138">
            <a:extLst>
              <a:ext uri="{FF2B5EF4-FFF2-40B4-BE49-F238E27FC236}">
                <a16:creationId xmlns:a16="http://schemas.microsoft.com/office/drawing/2014/main" id="{84DBA6AC-A1BF-2FF4-07D4-C4D1630015E9}"/>
              </a:ext>
            </a:extLst>
          </p:cNvPr>
          <p:cNvSpPr txBox="1"/>
          <p:nvPr/>
        </p:nvSpPr>
        <p:spPr>
          <a:xfrm>
            <a:off x="4322154" y="1167478"/>
            <a:ext cx="288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ul.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5" name="object 139">
            <a:extLst>
              <a:ext uri="{FF2B5EF4-FFF2-40B4-BE49-F238E27FC236}">
                <a16:creationId xmlns:a16="http://schemas.microsoft.com/office/drawing/2014/main" id="{782BDD95-6454-382A-C804-711F5A5976FB}"/>
              </a:ext>
            </a:extLst>
          </p:cNvPr>
          <p:cNvSpPr txBox="1"/>
          <p:nvPr/>
        </p:nvSpPr>
        <p:spPr>
          <a:xfrm>
            <a:off x="4934154" y="1167478"/>
            <a:ext cx="321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6" name="object 140">
            <a:extLst>
              <a:ext uri="{FF2B5EF4-FFF2-40B4-BE49-F238E27FC236}">
                <a16:creationId xmlns:a16="http://schemas.microsoft.com/office/drawing/2014/main" id="{8C6BCA9B-6B21-5DA3-9CAF-79A7FF2685CB}"/>
              </a:ext>
            </a:extLst>
          </p:cNvPr>
          <p:cNvSpPr txBox="1"/>
          <p:nvPr/>
        </p:nvSpPr>
        <p:spPr>
          <a:xfrm>
            <a:off x="5546153" y="1167478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Ja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7" name="object 141">
            <a:extLst>
              <a:ext uri="{FF2B5EF4-FFF2-40B4-BE49-F238E27FC236}">
                <a16:creationId xmlns:a16="http://schemas.microsoft.com/office/drawing/2014/main" id="{0BDDD147-9B38-EB08-CD85-F14219872DF9}"/>
              </a:ext>
            </a:extLst>
          </p:cNvPr>
          <p:cNvSpPr txBox="1"/>
          <p:nvPr/>
        </p:nvSpPr>
        <p:spPr>
          <a:xfrm>
            <a:off x="6158153" y="1167478"/>
            <a:ext cx="3213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b="1" spc="-7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8" name="object 142">
            <a:extLst>
              <a:ext uri="{FF2B5EF4-FFF2-40B4-BE49-F238E27FC236}">
                <a16:creationId xmlns:a16="http://schemas.microsoft.com/office/drawing/2014/main" id="{D1A42833-F68F-C2EE-093D-5E68F0A8CA08}"/>
              </a:ext>
            </a:extLst>
          </p:cNvPr>
          <p:cNvSpPr txBox="1"/>
          <p:nvPr/>
        </p:nvSpPr>
        <p:spPr>
          <a:xfrm>
            <a:off x="6770154" y="1167478"/>
            <a:ext cx="288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ul.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9" name="object 143">
            <a:extLst>
              <a:ext uri="{FF2B5EF4-FFF2-40B4-BE49-F238E27FC236}">
                <a16:creationId xmlns:a16="http://schemas.microsoft.com/office/drawing/2014/main" id="{CA8663F9-751B-C17F-EDBA-78553045720A}"/>
              </a:ext>
            </a:extLst>
          </p:cNvPr>
          <p:cNvSpPr txBox="1"/>
          <p:nvPr/>
        </p:nvSpPr>
        <p:spPr>
          <a:xfrm>
            <a:off x="7382154" y="1167478"/>
            <a:ext cx="321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0" name="object 144">
            <a:extLst>
              <a:ext uri="{FF2B5EF4-FFF2-40B4-BE49-F238E27FC236}">
                <a16:creationId xmlns:a16="http://schemas.microsoft.com/office/drawing/2014/main" id="{CC34CA24-7ED7-C961-07FC-DFD1DA94828D}"/>
              </a:ext>
            </a:extLst>
          </p:cNvPr>
          <p:cNvSpPr txBox="1"/>
          <p:nvPr/>
        </p:nvSpPr>
        <p:spPr>
          <a:xfrm>
            <a:off x="7994153" y="1167478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Ja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1" name="object 145">
            <a:extLst>
              <a:ext uri="{FF2B5EF4-FFF2-40B4-BE49-F238E27FC236}">
                <a16:creationId xmlns:a16="http://schemas.microsoft.com/office/drawing/2014/main" id="{76033A73-FADC-B137-A69E-AEA5BFB2078A}"/>
              </a:ext>
            </a:extLst>
          </p:cNvPr>
          <p:cNvSpPr txBox="1"/>
          <p:nvPr/>
        </p:nvSpPr>
        <p:spPr>
          <a:xfrm>
            <a:off x="8606153" y="1167478"/>
            <a:ext cx="3213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b="1" spc="-7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2" name="object 146">
            <a:extLst>
              <a:ext uri="{FF2B5EF4-FFF2-40B4-BE49-F238E27FC236}">
                <a16:creationId xmlns:a16="http://schemas.microsoft.com/office/drawing/2014/main" id="{515DAF10-6F4F-AC52-4433-195881252CD4}"/>
              </a:ext>
            </a:extLst>
          </p:cNvPr>
          <p:cNvSpPr txBox="1"/>
          <p:nvPr/>
        </p:nvSpPr>
        <p:spPr>
          <a:xfrm>
            <a:off x="9218154" y="1167478"/>
            <a:ext cx="288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ul.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3" name="object 147">
            <a:extLst>
              <a:ext uri="{FF2B5EF4-FFF2-40B4-BE49-F238E27FC236}">
                <a16:creationId xmlns:a16="http://schemas.microsoft.com/office/drawing/2014/main" id="{C2A4D12F-A853-0448-EEE7-2B2CF60B0F8A}"/>
              </a:ext>
            </a:extLst>
          </p:cNvPr>
          <p:cNvSpPr txBox="1"/>
          <p:nvPr/>
        </p:nvSpPr>
        <p:spPr>
          <a:xfrm>
            <a:off x="9830152" y="1167478"/>
            <a:ext cx="321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4" name="object 148">
            <a:extLst>
              <a:ext uri="{FF2B5EF4-FFF2-40B4-BE49-F238E27FC236}">
                <a16:creationId xmlns:a16="http://schemas.microsoft.com/office/drawing/2014/main" id="{48664440-93E0-8760-DF70-EC692157A043}"/>
              </a:ext>
            </a:extLst>
          </p:cNvPr>
          <p:cNvSpPr txBox="1"/>
          <p:nvPr/>
        </p:nvSpPr>
        <p:spPr>
          <a:xfrm>
            <a:off x="10442154" y="1167478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Ja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5" name="object 149">
            <a:extLst>
              <a:ext uri="{FF2B5EF4-FFF2-40B4-BE49-F238E27FC236}">
                <a16:creationId xmlns:a16="http://schemas.microsoft.com/office/drawing/2014/main" id="{B82EC451-B0CF-01ED-C97A-7F43CACDC9A4}"/>
              </a:ext>
            </a:extLst>
          </p:cNvPr>
          <p:cNvSpPr txBox="1"/>
          <p:nvPr/>
        </p:nvSpPr>
        <p:spPr>
          <a:xfrm>
            <a:off x="11054153" y="1167478"/>
            <a:ext cx="3213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b="1" spc="-7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6" name="object 150">
            <a:extLst>
              <a:ext uri="{FF2B5EF4-FFF2-40B4-BE49-F238E27FC236}">
                <a16:creationId xmlns:a16="http://schemas.microsoft.com/office/drawing/2014/main" id="{5C969E71-9B7F-195A-C823-0F9FB35EC6B4}"/>
              </a:ext>
            </a:extLst>
          </p:cNvPr>
          <p:cNvSpPr txBox="1"/>
          <p:nvPr/>
        </p:nvSpPr>
        <p:spPr>
          <a:xfrm>
            <a:off x="493409" y="1441799"/>
            <a:ext cx="17125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4472C4"/>
                </a:solidFill>
                <a:latin typeface="Arial"/>
                <a:cs typeface="Arial"/>
              </a:rPr>
              <a:t>100 </a:t>
            </a:r>
            <a:r>
              <a:rPr sz="1200" b="1" dirty="0">
                <a:solidFill>
                  <a:srgbClr val="4472C4"/>
                </a:solidFill>
                <a:latin typeface="Arial"/>
                <a:cs typeface="Arial"/>
              </a:rPr>
              <a:t>TW </a:t>
            </a:r>
            <a:r>
              <a:rPr sz="1200" b="1" spc="-5" dirty="0">
                <a:solidFill>
                  <a:srgbClr val="4472C4"/>
                </a:solidFill>
                <a:latin typeface="Arial"/>
                <a:cs typeface="Arial"/>
              </a:rPr>
              <a:t>Comm. Exp.</a:t>
            </a:r>
            <a:r>
              <a:rPr sz="1200" b="1" spc="-35" dirty="0">
                <a:solidFill>
                  <a:srgbClr val="4472C4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4472C4"/>
                </a:solidFill>
                <a:latin typeface="Arial"/>
                <a:cs typeface="Arial"/>
              </a:rPr>
              <a:t>E4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7" name="object 151">
            <a:extLst>
              <a:ext uri="{FF2B5EF4-FFF2-40B4-BE49-F238E27FC236}">
                <a16:creationId xmlns:a16="http://schemas.microsoft.com/office/drawing/2014/main" id="{B87FC168-4691-AFAC-9C63-4461FC6CE6BD}"/>
              </a:ext>
            </a:extLst>
          </p:cNvPr>
          <p:cNvSpPr txBox="1"/>
          <p:nvPr/>
        </p:nvSpPr>
        <p:spPr>
          <a:xfrm>
            <a:off x="493409" y="1624679"/>
            <a:ext cx="21805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200" b="1" dirty="0">
                <a:solidFill>
                  <a:srgbClr val="7030A0"/>
                </a:solidFill>
                <a:latin typeface="Arial"/>
                <a:cs typeface="Arial"/>
              </a:rPr>
              <a:t>1 PW </a:t>
            </a:r>
            <a:r>
              <a:rPr sz="1200" b="1" spc="-5" dirty="0">
                <a:solidFill>
                  <a:srgbClr val="7030A0"/>
                </a:solidFill>
                <a:latin typeface="Arial"/>
                <a:cs typeface="Arial"/>
              </a:rPr>
              <a:t>Commissioning Exp. </a:t>
            </a:r>
            <a:r>
              <a:rPr sz="1200" b="1" dirty="0">
                <a:solidFill>
                  <a:srgbClr val="7030A0"/>
                </a:solidFill>
                <a:latin typeface="Arial"/>
                <a:cs typeface="Arial"/>
              </a:rPr>
              <a:t>E5  1 PW </a:t>
            </a:r>
            <a:r>
              <a:rPr sz="1200" b="1" spc="-5" dirty="0">
                <a:solidFill>
                  <a:srgbClr val="7030A0"/>
                </a:solidFill>
                <a:latin typeface="Arial"/>
                <a:cs typeface="Arial"/>
              </a:rPr>
              <a:t>Commissioning Exp.</a:t>
            </a:r>
            <a:r>
              <a:rPr sz="1200" b="1" spc="-1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7030A0"/>
                </a:solidFill>
                <a:latin typeface="Arial"/>
                <a:cs typeface="Arial"/>
              </a:rPr>
              <a:t>E7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8" name="object 152">
            <a:extLst>
              <a:ext uri="{FF2B5EF4-FFF2-40B4-BE49-F238E27FC236}">
                <a16:creationId xmlns:a16="http://schemas.microsoft.com/office/drawing/2014/main" id="{3A3931F2-633E-8FC0-C0EE-0584A002B2B3}"/>
              </a:ext>
            </a:extLst>
          </p:cNvPr>
          <p:cNvSpPr txBox="1"/>
          <p:nvPr/>
        </p:nvSpPr>
        <p:spPr>
          <a:xfrm>
            <a:off x="493409" y="2173318"/>
            <a:ext cx="22650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00B050"/>
                </a:solidFill>
                <a:latin typeface="Arial"/>
                <a:cs typeface="Arial"/>
              </a:rPr>
              <a:t>10 </a:t>
            </a:r>
            <a:r>
              <a:rPr sz="1200" b="1" dirty="0">
                <a:solidFill>
                  <a:srgbClr val="00B050"/>
                </a:solidFill>
                <a:latin typeface="Arial"/>
                <a:cs typeface="Arial"/>
              </a:rPr>
              <a:t>PW </a:t>
            </a:r>
            <a:r>
              <a:rPr sz="1200" b="1" spc="-5" dirty="0">
                <a:solidFill>
                  <a:srgbClr val="00B050"/>
                </a:solidFill>
                <a:latin typeface="Arial"/>
                <a:cs typeface="Arial"/>
              </a:rPr>
              <a:t>Commissioning Exp. </a:t>
            </a:r>
            <a:r>
              <a:rPr sz="1200" b="1" dirty="0">
                <a:solidFill>
                  <a:srgbClr val="00B050"/>
                </a:solidFill>
                <a:latin typeface="Arial"/>
                <a:cs typeface="Arial"/>
              </a:rPr>
              <a:t>E1  </a:t>
            </a:r>
            <a:r>
              <a:rPr sz="1200" b="1" spc="-5" dirty="0">
                <a:solidFill>
                  <a:srgbClr val="00B050"/>
                </a:solidFill>
                <a:latin typeface="Arial"/>
                <a:cs typeface="Arial"/>
              </a:rPr>
              <a:t>10 </a:t>
            </a:r>
            <a:r>
              <a:rPr sz="1200" b="1" dirty="0">
                <a:solidFill>
                  <a:srgbClr val="00B050"/>
                </a:solidFill>
                <a:latin typeface="Arial"/>
                <a:cs typeface="Arial"/>
              </a:rPr>
              <a:t>PW </a:t>
            </a:r>
            <a:r>
              <a:rPr sz="1200" b="1" spc="-5" dirty="0">
                <a:solidFill>
                  <a:srgbClr val="00B050"/>
                </a:solidFill>
                <a:latin typeface="Arial"/>
                <a:cs typeface="Arial"/>
              </a:rPr>
              <a:t>Commissioning Exp. </a:t>
            </a:r>
            <a:r>
              <a:rPr sz="1200" b="1" dirty="0">
                <a:solidFill>
                  <a:srgbClr val="00B050"/>
                </a:solidFill>
                <a:latin typeface="Arial"/>
                <a:cs typeface="Arial"/>
              </a:rPr>
              <a:t>E6 </a:t>
            </a: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Flagship Exp.</a:t>
            </a:r>
            <a:r>
              <a:rPr sz="12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(IMPULSE)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9" name="object 153">
            <a:extLst>
              <a:ext uri="{FF2B5EF4-FFF2-40B4-BE49-F238E27FC236}">
                <a16:creationId xmlns:a16="http://schemas.microsoft.com/office/drawing/2014/main" id="{D818DE2C-A02A-AD24-D17E-96E1D3F7FF28}"/>
              </a:ext>
            </a:extLst>
          </p:cNvPr>
          <p:cNvSpPr txBox="1"/>
          <p:nvPr/>
        </p:nvSpPr>
        <p:spPr>
          <a:xfrm>
            <a:off x="8201031" y="3141087"/>
            <a:ext cx="86486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7030A0"/>
                </a:solidFill>
                <a:latin typeface="Calibri"/>
                <a:cs typeface="Calibri"/>
              </a:rPr>
              <a:t>user </a:t>
            </a:r>
            <a:r>
              <a:rPr sz="1600" b="1" dirty="0">
                <a:solidFill>
                  <a:srgbClr val="7030A0"/>
                </a:solidFill>
                <a:latin typeface="Calibri"/>
                <a:cs typeface="Calibri"/>
              </a:rPr>
              <a:t>1</a:t>
            </a:r>
            <a:r>
              <a:rPr sz="1600" b="1" spc="-6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7030A0"/>
                </a:solidFill>
                <a:latin typeface="Calibri"/>
                <a:cs typeface="Calibri"/>
              </a:rPr>
              <a:t>PW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70" name="object 154">
            <a:extLst>
              <a:ext uri="{FF2B5EF4-FFF2-40B4-BE49-F238E27FC236}">
                <a16:creationId xmlns:a16="http://schemas.microsoft.com/office/drawing/2014/main" id="{34575349-F76F-4297-AF5C-E829F55044B2}"/>
              </a:ext>
            </a:extLst>
          </p:cNvPr>
          <p:cNvSpPr txBox="1"/>
          <p:nvPr/>
        </p:nvSpPr>
        <p:spPr>
          <a:xfrm>
            <a:off x="3015105" y="1356455"/>
            <a:ext cx="3625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C000"/>
                </a:solidFill>
                <a:latin typeface="Arial"/>
                <a:cs typeface="Arial"/>
              </a:rPr>
              <a:t>2020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71" name="object 155">
            <a:extLst>
              <a:ext uri="{FF2B5EF4-FFF2-40B4-BE49-F238E27FC236}">
                <a16:creationId xmlns:a16="http://schemas.microsoft.com/office/drawing/2014/main" id="{B56E7C8B-E5F8-E485-0BC6-72C7745DE4E6}"/>
              </a:ext>
            </a:extLst>
          </p:cNvPr>
          <p:cNvSpPr txBox="1"/>
          <p:nvPr/>
        </p:nvSpPr>
        <p:spPr>
          <a:xfrm>
            <a:off x="3015105" y="1521046"/>
            <a:ext cx="338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50" dirty="0">
                <a:solidFill>
                  <a:srgbClr val="FFC000"/>
                </a:solidFill>
                <a:latin typeface="Arial"/>
                <a:cs typeface="Arial"/>
              </a:rPr>
              <a:t>Ma</a:t>
            </a:r>
            <a:r>
              <a:rPr sz="1200" b="1" spc="-120" dirty="0">
                <a:solidFill>
                  <a:srgbClr val="FFC000"/>
                </a:solidFill>
                <a:latin typeface="Arial"/>
                <a:cs typeface="Arial"/>
              </a:rPr>
              <a:t>r</a:t>
            </a:r>
            <a:r>
              <a:rPr sz="1200" b="1" dirty="0">
                <a:solidFill>
                  <a:srgbClr val="FFC000"/>
                </a:solidFill>
                <a:latin typeface="Arial"/>
                <a:cs typeface="Arial"/>
              </a:rPr>
              <a:t>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72" name="object 156">
            <a:extLst>
              <a:ext uri="{FF2B5EF4-FFF2-40B4-BE49-F238E27FC236}">
                <a16:creationId xmlns:a16="http://schemas.microsoft.com/office/drawing/2014/main" id="{2EF0548A-F667-9443-8762-E202A8140223}"/>
              </a:ext>
            </a:extLst>
          </p:cNvPr>
          <p:cNvSpPr/>
          <p:nvPr/>
        </p:nvSpPr>
        <p:spPr>
          <a:xfrm>
            <a:off x="4013136" y="1464411"/>
            <a:ext cx="3496945" cy="215265"/>
          </a:xfrm>
          <a:custGeom>
            <a:avLst/>
            <a:gdLst/>
            <a:ahLst/>
            <a:cxnLst/>
            <a:rect l="l" t="t" r="r" b="b"/>
            <a:pathLst>
              <a:path w="3496945" h="215264">
                <a:moveTo>
                  <a:pt x="3389033" y="0"/>
                </a:moveTo>
                <a:lnTo>
                  <a:pt x="3389033" y="53764"/>
                </a:lnTo>
                <a:lnTo>
                  <a:pt x="0" y="53764"/>
                </a:lnTo>
                <a:lnTo>
                  <a:pt x="0" y="161287"/>
                </a:lnTo>
                <a:lnTo>
                  <a:pt x="3389033" y="161287"/>
                </a:lnTo>
                <a:lnTo>
                  <a:pt x="3389033" y="215047"/>
                </a:lnTo>
                <a:lnTo>
                  <a:pt x="3496557" y="107523"/>
                </a:lnTo>
                <a:lnTo>
                  <a:pt x="3389033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57">
            <a:extLst>
              <a:ext uri="{FF2B5EF4-FFF2-40B4-BE49-F238E27FC236}">
                <a16:creationId xmlns:a16="http://schemas.microsoft.com/office/drawing/2014/main" id="{58620076-A6AE-EC87-BF93-4B1723F39C84}"/>
              </a:ext>
            </a:extLst>
          </p:cNvPr>
          <p:cNvSpPr/>
          <p:nvPr/>
        </p:nvSpPr>
        <p:spPr>
          <a:xfrm>
            <a:off x="4733028" y="1747043"/>
            <a:ext cx="3279140" cy="216535"/>
          </a:xfrm>
          <a:custGeom>
            <a:avLst/>
            <a:gdLst/>
            <a:ahLst/>
            <a:cxnLst/>
            <a:rect l="l" t="t" r="r" b="b"/>
            <a:pathLst>
              <a:path w="3279140" h="216535">
                <a:moveTo>
                  <a:pt x="3170671" y="0"/>
                </a:moveTo>
                <a:lnTo>
                  <a:pt x="3170671" y="54000"/>
                </a:lnTo>
                <a:lnTo>
                  <a:pt x="0" y="54000"/>
                </a:lnTo>
                <a:lnTo>
                  <a:pt x="0" y="161999"/>
                </a:lnTo>
                <a:lnTo>
                  <a:pt x="3170671" y="161999"/>
                </a:lnTo>
                <a:lnTo>
                  <a:pt x="3170671" y="216000"/>
                </a:lnTo>
                <a:lnTo>
                  <a:pt x="3278670" y="108000"/>
                </a:lnTo>
                <a:lnTo>
                  <a:pt x="3170671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58">
            <a:extLst>
              <a:ext uri="{FF2B5EF4-FFF2-40B4-BE49-F238E27FC236}">
                <a16:creationId xmlns:a16="http://schemas.microsoft.com/office/drawing/2014/main" id="{550D17A2-9F89-27A5-09A9-8DA156F2362C}"/>
              </a:ext>
            </a:extLst>
          </p:cNvPr>
          <p:cNvSpPr/>
          <p:nvPr/>
        </p:nvSpPr>
        <p:spPr>
          <a:xfrm>
            <a:off x="6648911" y="2295297"/>
            <a:ext cx="3114675" cy="216535"/>
          </a:xfrm>
          <a:custGeom>
            <a:avLst/>
            <a:gdLst/>
            <a:ahLst/>
            <a:cxnLst/>
            <a:rect l="l" t="t" r="r" b="b"/>
            <a:pathLst>
              <a:path w="3114675" h="216535">
                <a:moveTo>
                  <a:pt x="3006679" y="0"/>
                </a:moveTo>
                <a:lnTo>
                  <a:pt x="3006679" y="53999"/>
                </a:lnTo>
                <a:lnTo>
                  <a:pt x="0" y="53999"/>
                </a:lnTo>
                <a:lnTo>
                  <a:pt x="0" y="161999"/>
                </a:lnTo>
                <a:lnTo>
                  <a:pt x="3006679" y="161999"/>
                </a:lnTo>
                <a:lnTo>
                  <a:pt x="3006679" y="215999"/>
                </a:lnTo>
                <a:lnTo>
                  <a:pt x="3114677" y="107999"/>
                </a:lnTo>
                <a:lnTo>
                  <a:pt x="3006679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59">
            <a:extLst>
              <a:ext uri="{FF2B5EF4-FFF2-40B4-BE49-F238E27FC236}">
                <a16:creationId xmlns:a16="http://schemas.microsoft.com/office/drawing/2014/main" id="{6929FFA7-C957-6241-0369-D34562A5F324}"/>
              </a:ext>
            </a:extLst>
          </p:cNvPr>
          <p:cNvSpPr/>
          <p:nvPr/>
        </p:nvSpPr>
        <p:spPr>
          <a:xfrm>
            <a:off x="8138071" y="2841624"/>
            <a:ext cx="3016250" cy="216535"/>
          </a:xfrm>
          <a:custGeom>
            <a:avLst/>
            <a:gdLst/>
            <a:ahLst/>
            <a:cxnLst/>
            <a:rect l="l" t="t" r="r" b="b"/>
            <a:pathLst>
              <a:path w="3016250" h="216535">
                <a:moveTo>
                  <a:pt x="2908157" y="0"/>
                </a:moveTo>
                <a:lnTo>
                  <a:pt x="2908157" y="54000"/>
                </a:lnTo>
                <a:lnTo>
                  <a:pt x="0" y="54000"/>
                </a:lnTo>
                <a:lnTo>
                  <a:pt x="0" y="161999"/>
                </a:lnTo>
                <a:lnTo>
                  <a:pt x="2908157" y="161999"/>
                </a:lnTo>
                <a:lnTo>
                  <a:pt x="2908157" y="216000"/>
                </a:lnTo>
                <a:lnTo>
                  <a:pt x="3016157" y="107999"/>
                </a:lnTo>
                <a:lnTo>
                  <a:pt x="290815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60">
            <a:extLst>
              <a:ext uri="{FF2B5EF4-FFF2-40B4-BE49-F238E27FC236}">
                <a16:creationId xmlns:a16="http://schemas.microsoft.com/office/drawing/2014/main" id="{33D8C830-E2E2-41A6-03AD-4B53AAA203C4}"/>
              </a:ext>
            </a:extLst>
          </p:cNvPr>
          <p:cNvSpPr/>
          <p:nvPr/>
        </p:nvSpPr>
        <p:spPr>
          <a:xfrm>
            <a:off x="3367977" y="1566416"/>
            <a:ext cx="629920" cy="0"/>
          </a:xfrm>
          <a:custGeom>
            <a:avLst/>
            <a:gdLst/>
            <a:ahLst/>
            <a:cxnLst/>
            <a:rect l="l" t="t" r="r" b="b"/>
            <a:pathLst>
              <a:path w="629920">
                <a:moveTo>
                  <a:pt x="0" y="0"/>
                </a:moveTo>
                <a:lnTo>
                  <a:pt x="629920" y="1"/>
                </a:lnTo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61">
            <a:extLst>
              <a:ext uri="{FF2B5EF4-FFF2-40B4-BE49-F238E27FC236}">
                <a16:creationId xmlns:a16="http://schemas.microsoft.com/office/drawing/2014/main" id="{FD329B2C-BF74-A932-794D-17F2065D4887}"/>
              </a:ext>
            </a:extLst>
          </p:cNvPr>
          <p:cNvSpPr/>
          <p:nvPr/>
        </p:nvSpPr>
        <p:spPr>
          <a:xfrm>
            <a:off x="7502145" y="1547151"/>
            <a:ext cx="45719" cy="1987944"/>
          </a:xfrm>
          <a:custGeom>
            <a:avLst/>
            <a:gdLst/>
            <a:ahLst/>
            <a:cxnLst/>
            <a:rect l="l" t="t" r="r" b="b"/>
            <a:pathLst>
              <a:path h="2122804">
                <a:moveTo>
                  <a:pt x="0" y="0"/>
                </a:moveTo>
                <a:lnTo>
                  <a:pt x="1" y="2122423"/>
                </a:lnTo>
              </a:path>
            </a:pathLst>
          </a:custGeom>
          <a:ln w="28575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62">
            <a:extLst>
              <a:ext uri="{FF2B5EF4-FFF2-40B4-BE49-F238E27FC236}">
                <a16:creationId xmlns:a16="http://schemas.microsoft.com/office/drawing/2014/main" id="{64125635-2ADD-890C-4554-79514321AE54}"/>
              </a:ext>
            </a:extLst>
          </p:cNvPr>
          <p:cNvSpPr/>
          <p:nvPr/>
        </p:nvSpPr>
        <p:spPr>
          <a:xfrm>
            <a:off x="8011699" y="1821677"/>
            <a:ext cx="45719" cy="1463392"/>
          </a:xfrm>
          <a:custGeom>
            <a:avLst/>
            <a:gdLst/>
            <a:ahLst/>
            <a:cxnLst/>
            <a:rect l="l" t="t" r="r" b="b"/>
            <a:pathLst>
              <a:path h="1583054">
                <a:moveTo>
                  <a:pt x="0" y="0"/>
                </a:moveTo>
                <a:lnTo>
                  <a:pt x="1" y="1582824"/>
                </a:lnTo>
              </a:path>
            </a:pathLst>
          </a:custGeom>
          <a:ln w="28575"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63">
            <a:extLst>
              <a:ext uri="{FF2B5EF4-FFF2-40B4-BE49-F238E27FC236}">
                <a16:creationId xmlns:a16="http://schemas.microsoft.com/office/drawing/2014/main" id="{610225EE-9F63-CE2B-953A-1E81651F7736}"/>
              </a:ext>
            </a:extLst>
          </p:cNvPr>
          <p:cNvSpPr/>
          <p:nvPr/>
        </p:nvSpPr>
        <p:spPr>
          <a:xfrm>
            <a:off x="9781008" y="2367406"/>
            <a:ext cx="45719" cy="989414"/>
          </a:xfrm>
          <a:custGeom>
            <a:avLst/>
            <a:gdLst/>
            <a:ahLst/>
            <a:cxnLst/>
            <a:rect l="l" t="t" r="r" b="b"/>
            <a:pathLst>
              <a:path h="1079500">
                <a:moveTo>
                  <a:pt x="0" y="0"/>
                </a:moveTo>
                <a:lnTo>
                  <a:pt x="1" y="1079198"/>
                </a:lnTo>
              </a:path>
            </a:pathLst>
          </a:custGeom>
          <a:ln w="28575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64">
            <a:extLst>
              <a:ext uri="{FF2B5EF4-FFF2-40B4-BE49-F238E27FC236}">
                <a16:creationId xmlns:a16="http://schemas.microsoft.com/office/drawing/2014/main" id="{51790895-CB1B-118F-7B2A-F73671A8F8FC}"/>
              </a:ext>
            </a:extLst>
          </p:cNvPr>
          <p:cNvSpPr txBox="1"/>
          <p:nvPr/>
        </p:nvSpPr>
        <p:spPr>
          <a:xfrm>
            <a:off x="7710823" y="3391024"/>
            <a:ext cx="10648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4472C4"/>
                </a:solidFill>
                <a:latin typeface="Calibri"/>
                <a:cs typeface="Calibri"/>
              </a:rPr>
              <a:t>user </a:t>
            </a:r>
            <a:r>
              <a:rPr sz="1600" b="1" dirty="0">
                <a:solidFill>
                  <a:srgbClr val="4472C4"/>
                </a:solidFill>
                <a:latin typeface="Calibri"/>
                <a:cs typeface="Calibri"/>
              </a:rPr>
              <a:t>100</a:t>
            </a:r>
            <a:r>
              <a:rPr sz="1600" b="1" spc="-65" dirty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4472C4"/>
                </a:solidFill>
                <a:latin typeface="Calibri"/>
                <a:cs typeface="Calibri"/>
              </a:rPr>
              <a:t>TW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81" name="object 165">
            <a:extLst>
              <a:ext uri="{FF2B5EF4-FFF2-40B4-BE49-F238E27FC236}">
                <a16:creationId xmlns:a16="http://schemas.microsoft.com/office/drawing/2014/main" id="{653FC978-1DC1-5188-0FB1-D3ABA8A6455D}"/>
              </a:ext>
            </a:extLst>
          </p:cNvPr>
          <p:cNvSpPr txBox="1"/>
          <p:nvPr/>
        </p:nvSpPr>
        <p:spPr>
          <a:xfrm>
            <a:off x="9936115" y="3156328"/>
            <a:ext cx="9683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00B050"/>
                </a:solidFill>
                <a:latin typeface="Calibri"/>
                <a:cs typeface="Calibri"/>
              </a:rPr>
              <a:t>user </a:t>
            </a:r>
            <a:r>
              <a:rPr sz="1600" b="1" dirty="0">
                <a:solidFill>
                  <a:srgbClr val="00B050"/>
                </a:solidFill>
                <a:latin typeface="Calibri"/>
                <a:cs typeface="Calibri"/>
              </a:rPr>
              <a:t>10</a:t>
            </a:r>
            <a:r>
              <a:rPr sz="1600" b="1" spc="-6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00B050"/>
                </a:solidFill>
                <a:latin typeface="Calibri"/>
                <a:cs typeface="Calibri"/>
              </a:rPr>
              <a:t>PW</a:t>
            </a:r>
            <a:endParaRPr sz="1600" b="1">
              <a:latin typeface="Calibri"/>
              <a:cs typeface="Calibri"/>
            </a:endParaRPr>
          </a:p>
        </p:txBody>
      </p:sp>
      <p:sp>
        <p:nvSpPr>
          <p:cNvPr id="182" name="object 166">
            <a:extLst>
              <a:ext uri="{FF2B5EF4-FFF2-40B4-BE49-F238E27FC236}">
                <a16:creationId xmlns:a16="http://schemas.microsoft.com/office/drawing/2014/main" id="{C38446C2-F794-F7A2-D349-6289AA40AFD5}"/>
              </a:ext>
            </a:extLst>
          </p:cNvPr>
          <p:cNvSpPr/>
          <p:nvPr/>
        </p:nvSpPr>
        <p:spPr>
          <a:xfrm>
            <a:off x="7497145" y="3468023"/>
            <a:ext cx="145415" cy="123825"/>
          </a:xfrm>
          <a:custGeom>
            <a:avLst/>
            <a:gdLst/>
            <a:ahLst/>
            <a:cxnLst/>
            <a:rect l="l" t="t" r="r" b="b"/>
            <a:pathLst>
              <a:path w="145415" h="123825">
                <a:moveTo>
                  <a:pt x="0" y="0"/>
                </a:moveTo>
                <a:lnTo>
                  <a:pt x="0" y="123786"/>
                </a:lnTo>
                <a:lnTo>
                  <a:pt x="144898" y="61893"/>
                </a:lnTo>
                <a:lnTo>
                  <a:pt x="0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67">
            <a:extLst>
              <a:ext uri="{FF2B5EF4-FFF2-40B4-BE49-F238E27FC236}">
                <a16:creationId xmlns:a16="http://schemas.microsoft.com/office/drawing/2014/main" id="{D7E4B7B7-52D5-7CB3-1512-4117341606F2}"/>
              </a:ext>
            </a:extLst>
          </p:cNvPr>
          <p:cNvSpPr/>
          <p:nvPr/>
        </p:nvSpPr>
        <p:spPr>
          <a:xfrm>
            <a:off x="7993170" y="3235257"/>
            <a:ext cx="145415" cy="123825"/>
          </a:xfrm>
          <a:custGeom>
            <a:avLst/>
            <a:gdLst/>
            <a:ahLst/>
            <a:cxnLst/>
            <a:rect l="l" t="t" r="r" b="b"/>
            <a:pathLst>
              <a:path w="145415" h="123825">
                <a:moveTo>
                  <a:pt x="0" y="0"/>
                </a:moveTo>
                <a:lnTo>
                  <a:pt x="0" y="123786"/>
                </a:lnTo>
                <a:lnTo>
                  <a:pt x="144898" y="61893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68">
            <a:extLst>
              <a:ext uri="{FF2B5EF4-FFF2-40B4-BE49-F238E27FC236}">
                <a16:creationId xmlns:a16="http://schemas.microsoft.com/office/drawing/2014/main" id="{D497232F-31CB-861E-C2F0-D3AF7900AA40}"/>
              </a:ext>
            </a:extLst>
          </p:cNvPr>
          <p:cNvSpPr/>
          <p:nvPr/>
        </p:nvSpPr>
        <p:spPr>
          <a:xfrm>
            <a:off x="9774348" y="3261292"/>
            <a:ext cx="145415" cy="123825"/>
          </a:xfrm>
          <a:custGeom>
            <a:avLst/>
            <a:gdLst/>
            <a:ahLst/>
            <a:cxnLst/>
            <a:rect l="l" t="t" r="r" b="b"/>
            <a:pathLst>
              <a:path w="145415" h="123825">
                <a:moveTo>
                  <a:pt x="0" y="0"/>
                </a:moveTo>
                <a:lnTo>
                  <a:pt x="0" y="123788"/>
                </a:lnTo>
                <a:lnTo>
                  <a:pt x="144898" y="61893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69">
            <a:extLst>
              <a:ext uri="{FF2B5EF4-FFF2-40B4-BE49-F238E27FC236}">
                <a16:creationId xmlns:a16="http://schemas.microsoft.com/office/drawing/2014/main" id="{A70C23BD-C2D8-3D41-5F77-5E883EE0973D}"/>
              </a:ext>
            </a:extLst>
          </p:cNvPr>
          <p:cNvSpPr/>
          <p:nvPr/>
        </p:nvSpPr>
        <p:spPr>
          <a:xfrm>
            <a:off x="7941273" y="2021666"/>
            <a:ext cx="1281430" cy="216535"/>
          </a:xfrm>
          <a:custGeom>
            <a:avLst/>
            <a:gdLst/>
            <a:ahLst/>
            <a:cxnLst/>
            <a:rect l="l" t="t" r="r" b="b"/>
            <a:pathLst>
              <a:path w="1281429" h="216535">
                <a:moveTo>
                  <a:pt x="1173096" y="0"/>
                </a:moveTo>
                <a:lnTo>
                  <a:pt x="1173096" y="54000"/>
                </a:lnTo>
                <a:lnTo>
                  <a:pt x="0" y="54000"/>
                </a:lnTo>
                <a:lnTo>
                  <a:pt x="0" y="161999"/>
                </a:lnTo>
                <a:lnTo>
                  <a:pt x="1173096" y="161999"/>
                </a:lnTo>
                <a:lnTo>
                  <a:pt x="1173096" y="216000"/>
                </a:lnTo>
                <a:lnTo>
                  <a:pt x="1281095" y="107999"/>
                </a:lnTo>
                <a:lnTo>
                  <a:pt x="1173096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70">
            <a:extLst>
              <a:ext uri="{FF2B5EF4-FFF2-40B4-BE49-F238E27FC236}">
                <a16:creationId xmlns:a16="http://schemas.microsoft.com/office/drawing/2014/main" id="{6382F414-0793-DC0B-1A58-CCE41D53B38D}"/>
              </a:ext>
            </a:extLst>
          </p:cNvPr>
          <p:cNvSpPr/>
          <p:nvPr/>
        </p:nvSpPr>
        <p:spPr>
          <a:xfrm>
            <a:off x="7494601" y="2558880"/>
            <a:ext cx="2826385" cy="216535"/>
          </a:xfrm>
          <a:custGeom>
            <a:avLst/>
            <a:gdLst/>
            <a:ahLst/>
            <a:cxnLst/>
            <a:rect l="l" t="t" r="r" b="b"/>
            <a:pathLst>
              <a:path w="2826384" h="216535">
                <a:moveTo>
                  <a:pt x="2718266" y="0"/>
                </a:moveTo>
                <a:lnTo>
                  <a:pt x="2718266" y="54000"/>
                </a:lnTo>
                <a:lnTo>
                  <a:pt x="0" y="54000"/>
                </a:lnTo>
                <a:lnTo>
                  <a:pt x="0" y="161999"/>
                </a:lnTo>
                <a:lnTo>
                  <a:pt x="2718266" y="161999"/>
                </a:lnTo>
                <a:lnTo>
                  <a:pt x="2718266" y="216000"/>
                </a:lnTo>
                <a:lnTo>
                  <a:pt x="2826263" y="108002"/>
                </a:lnTo>
                <a:lnTo>
                  <a:pt x="2718266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88E0784-E17A-DC98-7907-22322F6D647C}"/>
              </a:ext>
            </a:extLst>
          </p:cNvPr>
          <p:cNvSpPr txBox="1">
            <a:spLocks/>
          </p:cNvSpPr>
          <p:nvPr/>
        </p:nvSpPr>
        <p:spPr>
          <a:xfrm>
            <a:off x="414669" y="3724861"/>
            <a:ext cx="11172741" cy="283429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algn="l">
              <a:lnSpc>
                <a:spcPct val="100000"/>
              </a:lnSpc>
            </a:pPr>
            <a:r>
              <a:rPr kumimoji="1" lang="en-US" altLang="ja-JP" sz="1600" b="1" dirty="0">
                <a:solidFill>
                  <a:srgbClr val="0070C0"/>
                </a:solidFill>
              </a:rPr>
              <a:t>100 TW (E4): 2022</a:t>
            </a:r>
            <a:r>
              <a:rPr kumimoji="1" lang="en-US" altLang="ja-JP" sz="1600" b="1" dirty="0">
                <a:solidFill>
                  <a:srgbClr val="FF0000"/>
                </a:solidFill>
              </a:rPr>
              <a:t>	    	</a:t>
            </a:r>
            <a:r>
              <a:rPr kumimoji="1" lang="en-US" altLang="ja-JP" sz="1600" dirty="0"/>
              <a:t>Four-wave mixing in vacuum, in search of dark matter candidates</a:t>
            </a:r>
          </a:p>
          <a:p>
            <a:pPr marL="358775" lvl="2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kumimoji="1" lang="en-US" altLang="ja-JP" sz="1600" b="1" dirty="0">
                <a:solidFill>
                  <a:srgbClr val="002060"/>
                </a:solidFill>
              </a:rPr>
              <a:t>	</a:t>
            </a:r>
            <a:r>
              <a:rPr kumimoji="1" lang="en-US" altLang="ja-JP" sz="1600" dirty="0">
                <a:solidFill>
                  <a:srgbClr val="002060"/>
                </a:solidFill>
              </a:rPr>
              <a:t>		    	</a:t>
            </a:r>
            <a:r>
              <a:rPr kumimoji="1" lang="en-US" altLang="ja-JP" sz="1600" dirty="0"/>
              <a:t>X ray production through </a:t>
            </a:r>
            <a:r>
              <a:rPr kumimoji="1" lang="en-US" altLang="ja-JP" sz="1600" dirty="0" err="1"/>
              <a:t>betatron</a:t>
            </a:r>
            <a:r>
              <a:rPr kumimoji="1" lang="en-US" altLang="ja-JP" sz="1600" dirty="0"/>
              <a:t> emission</a:t>
            </a:r>
          </a:p>
          <a:p>
            <a:pPr marL="358775" lvl="1" algn="l">
              <a:lnSpc>
                <a:spcPct val="100000"/>
              </a:lnSpc>
            </a:pPr>
            <a:r>
              <a:rPr kumimoji="1" lang="en-US" altLang="ja-JP" sz="1600" b="1" dirty="0">
                <a:solidFill>
                  <a:srgbClr val="7030A0"/>
                </a:solidFill>
              </a:rPr>
              <a:t>1 PW (E5 - E7): 2022 - 2023</a:t>
            </a:r>
            <a:r>
              <a:rPr kumimoji="1" lang="en-US" altLang="ja-JP" sz="1600" b="1" dirty="0">
                <a:solidFill>
                  <a:srgbClr val="FE5000"/>
                </a:solidFill>
              </a:rPr>
              <a:t>		</a:t>
            </a:r>
            <a:r>
              <a:rPr kumimoji="1" lang="en-US" altLang="ja-JP" sz="1600" dirty="0"/>
              <a:t>Benchmark TNSA proton acceleration</a:t>
            </a:r>
          </a:p>
          <a:p>
            <a:pPr marL="358775" lvl="1" algn="l">
              <a:lnSpc>
                <a:spcPct val="100000"/>
              </a:lnSpc>
              <a:spcBef>
                <a:spcPts val="0"/>
              </a:spcBef>
            </a:pPr>
            <a:r>
              <a:rPr kumimoji="1" lang="en-US" altLang="ja-JP" sz="1600" b="1" dirty="0">
                <a:solidFill>
                  <a:srgbClr val="002060"/>
                </a:solidFill>
              </a:rPr>
              <a:t>	</a:t>
            </a:r>
            <a:r>
              <a:rPr kumimoji="1" lang="en-US" altLang="ja-JP" sz="1600" dirty="0">
                <a:solidFill>
                  <a:srgbClr val="002060"/>
                </a:solidFill>
              </a:rPr>
              <a:t>	</a:t>
            </a:r>
            <a:r>
              <a:rPr kumimoji="1" lang="en-US" altLang="ja-JP" sz="1600" dirty="0"/>
              <a:t>    		Benchmark LWFA electron acceleration</a:t>
            </a:r>
          </a:p>
          <a:p>
            <a:pPr marL="358775" lvl="2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kumimoji="1" lang="en-US" altLang="ja-JP" sz="1600" dirty="0">
                <a:solidFill>
                  <a:srgbClr val="002060"/>
                </a:solidFill>
              </a:rPr>
              <a:t>			   	</a:t>
            </a:r>
            <a:r>
              <a:rPr kumimoji="1" lang="en-US" altLang="ja-JP" sz="1600" dirty="0"/>
              <a:t>Optimization of high charge, stable electron acceleration</a:t>
            </a:r>
          </a:p>
          <a:p>
            <a:pPr marL="358775" lvl="1" algn="l">
              <a:lnSpc>
                <a:spcPct val="100000"/>
              </a:lnSpc>
            </a:pPr>
            <a:r>
              <a:rPr kumimoji="1" lang="en-US" altLang="ja-JP" sz="1600" b="1" dirty="0">
                <a:solidFill>
                  <a:srgbClr val="00B050"/>
                </a:solidFill>
              </a:rPr>
              <a:t>10 PW solid target (E1): 2023</a:t>
            </a:r>
            <a:r>
              <a:rPr kumimoji="1" lang="en-US" altLang="ja-JP" sz="1600" b="1" dirty="0">
                <a:solidFill>
                  <a:srgbClr val="FE5000"/>
                </a:solidFill>
              </a:rPr>
              <a:t> 	</a:t>
            </a:r>
            <a:r>
              <a:rPr kumimoji="1" lang="en-US" altLang="ja-JP" sz="1600" dirty="0"/>
              <a:t>Demonstrate extreme focal intensity through laser‐</a:t>
            </a:r>
            <a:r>
              <a:rPr kumimoji="1" lang="el-GR" altLang="ja-JP" sz="1600" dirty="0"/>
              <a:t>γ </a:t>
            </a:r>
            <a:r>
              <a:rPr kumimoji="1" lang="en-US" altLang="ja-JP" sz="1600" dirty="0"/>
              <a:t>conversion (“</a:t>
            </a:r>
            <a:r>
              <a:rPr kumimoji="1" lang="el-GR" altLang="ja-JP" sz="1600" dirty="0"/>
              <a:t>γ‐</a:t>
            </a:r>
            <a:r>
              <a:rPr kumimoji="1" lang="en-US" altLang="ja-JP" sz="1600" dirty="0"/>
              <a:t>flash”)</a:t>
            </a:r>
          </a:p>
          <a:p>
            <a:pPr marL="358775" lvl="2" algn="l">
              <a:lnSpc>
                <a:spcPct val="100000"/>
              </a:lnSpc>
              <a:spcBef>
                <a:spcPts val="0"/>
              </a:spcBef>
            </a:pPr>
            <a:r>
              <a:rPr kumimoji="1" lang="en-US" altLang="ja-JP" sz="1600" b="1" dirty="0">
                <a:solidFill>
                  <a:srgbClr val="FF0000"/>
                </a:solidFill>
              </a:rPr>
              <a:t>			    	</a:t>
            </a:r>
            <a:r>
              <a:rPr kumimoji="1" lang="en-US" altLang="ja-JP" sz="1600" dirty="0"/>
              <a:t>Demonstrate over 200 MeV proton acceleration (neutron generation add‐on)</a:t>
            </a:r>
          </a:p>
          <a:p>
            <a:pPr marL="358775" lvl="2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kumimoji="1" lang="en-US" altLang="ja-JP" sz="1600" dirty="0">
                <a:solidFill>
                  <a:srgbClr val="002060"/>
                </a:solidFill>
              </a:rPr>
              <a:t>			</a:t>
            </a:r>
            <a:r>
              <a:rPr kumimoji="1" lang="en-US" altLang="ja-JP" sz="1600" dirty="0"/>
              <a:t>    	Dense heavy ion beams for nuclear physics</a:t>
            </a:r>
          </a:p>
          <a:p>
            <a:pPr marL="358775" lvl="1" algn="l">
              <a:lnSpc>
                <a:spcPct val="100000"/>
              </a:lnSpc>
              <a:spcAft>
                <a:spcPts val="600"/>
              </a:spcAft>
            </a:pPr>
            <a:r>
              <a:rPr kumimoji="1" lang="en-US" altLang="ja-JP" sz="1600" b="1" dirty="0">
                <a:solidFill>
                  <a:srgbClr val="00B050"/>
                </a:solidFill>
              </a:rPr>
              <a:t>10 PW gas target (E6): 2023</a:t>
            </a:r>
            <a:r>
              <a:rPr kumimoji="1" lang="en-US" altLang="ja-JP" sz="1600" b="1" dirty="0">
                <a:solidFill>
                  <a:srgbClr val="FE5000"/>
                </a:solidFill>
              </a:rPr>
              <a:t>  	</a:t>
            </a:r>
            <a:r>
              <a:rPr kumimoji="1" lang="en-US" altLang="ja-JP" sz="1600" dirty="0"/>
              <a:t>10 PW laser </a:t>
            </a:r>
            <a:r>
              <a:rPr kumimoji="1" lang="en-US" altLang="ja-JP" sz="1600" dirty="0" err="1"/>
              <a:t>wakefield</a:t>
            </a:r>
            <a:r>
              <a:rPr kumimoji="1" lang="en-US" altLang="ja-JP" sz="1600" dirty="0"/>
              <a:t> acceleration of multi GeV electron beams</a:t>
            </a:r>
            <a:endParaRPr kumimoji="1" lang="en-US" altLang="ja-JP" sz="1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340B2D-9996-5844-F283-4DD1F881D9D9}"/>
              </a:ext>
            </a:extLst>
          </p:cNvPr>
          <p:cNvSpPr txBox="1"/>
          <p:nvPr/>
        </p:nvSpPr>
        <p:spPr>
          <a:xfrm>
            <a:off x="414669" y="3319893"/>
            <a:ext cx="3221285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126"/>
            <a:r>
              <a:rPr lang="en-GB" altLang="en-US" sz="2000" b="1" dirty="0" bmk="_Ref32564869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Commissioning experiments</a:t>
            </a: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08F7BC2B-4C6A-E70D-26E7-040F9BD1DF8F}"/>
              </a:ext>
            </a:extLst>
          </p:cNvPr>
          <p:cNvSpPr txBox="1"/>
          <p:nvPr/>
        </p:nvSpPr>
        <p:spPr>
          <a:xfrm>
            <a:off x="4474402" y="6590933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423829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A9CC6-D0E8-4E7D-1B0C-0FF82C8EA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C615F-9673-FD66-ECA2-88EB61CD11E2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miter lim="400000"/>
          </a:ln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GB" kern="1200" dirty="0">
                <a:solidFill>
                  <a:schemeClr val="bg2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Recent development: </a:t>
            </a:r>
            <a:r>
              <a:rPr lang="en-GB" kern="1200" dirty="0" err="1">
                <a:solidFill>
                  <a:schemeClr val="bg2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ps</a:t>
            </a:r>
            <a:r>
              <a:rPr lang="en-GB" kern="1200" dirty="0">
                <a:solidFill>
                  <a:schemeClr val="bg2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 Contrast improvement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49DA980-F59E-4DE5-7C34-62559946DCEF}"/>
              </a:ext>
            </a:extLst>
          </p:cNvPr>
          <p:cNvGraphicFramePr>
            <a:graphicFrameLocks/>
          </p:cNvGraphicFramePr>
          <p:nvPr/>
        </p:nvGraphicFramePr>
        <p:xfrm>
          <a:off x="1671193" y="1312558"/>
          <a:ext cx="8540455" cy="5090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E84B04F-5508-198E-1C8B-E93CCAAC1D05}"/>
              </a:ext>
            </a:extLst>
          </p:cNvPr>
          <p:cNvSpPr txBox="1"/>
          <p:nvPr/>
        </p:nvSpPr>
        <p:spPr>
          <a:xfrm>
            <a:off x="6210702" y="3179812"/>
            <a:ext cx="1065997" cy="2667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 defTabSz="1219169" hangingPunct="0"/>
            <a:r>
              <a:rPr lang="en-GB" sz="1400" i="1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Old Contrast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B9AA87-7D1B-C007-5D08-BEDA9173725F}"/>
              </a:ext>
            </a:extLst>
          </p:cNvPr>
          <p:cNvSpPr txBox="1"/>
          <p:nvPr/>
        </p:nvSpPr>
        <p:spPr>
          <a:xfrm>
            <a:off x="6452755" y="5278703"/>
            <a:ext cx="1652696" cy="2667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 defTabSz="1219169" hangingPunct="0"/>
            <a:r>
              <a:rPr lang="en-GB" sz="1400" b="1" i="1" kern="0" dirty="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Improved Contrast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E528099-4AA6-7086-6623-A24D140A65E4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1">
            <a:extLst>
              <a:ext uri="{FF2B5EF4-FFF2-40B4-BE49-F238E27FC236}">
                <a16:creationId xmlns:a16="http://schemas.microsoft.com/office/drawing/2014/main" id="{9AE9A3A9-15DF-2BCF-588B-7EBB74B35D30}"/>
              </a:ext>
            </a:extLst>
          </p:cNvPr>
          <p:cNvSpPr txBox="1"/>
          <p:nvPr/>
        </p:nvSpPr>
        <p:spPr>
          <a:xfrm>
            <a:off x="1891001" y="829252"/>
            <a:ext cx="8897161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2060"/>
                </a:solidFill>
              </a:rPr>
              <a:t>Scientific collaboration with Marvel Fusion and Thales LAS France in the field of ICF</a:t>
            </a: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65E1F77B-90BE-C568-A0A3-0BF1B3F945D8}"/>
              </a:ext>
            </a:extLst>
          </p:cNvPr>
          <p:cNvSpPr txBox="1"/>
          <p:nvPr/>
        </p:nvSpPr>
        <p:spPr>
          <a:xfrm>
            <a:off x="4474402" y="6590933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EF617-6CDD-9591-6610-D215D09B7480}"/>
              </a:ext>
            </a:extLst>
          </p:cNvPr>
          <p:cNvSpPr txBox="1"/>
          <p:nvPr/>
        </p:nvSpPr>
        <p:spPr>
          <a:xfrm>
            <a:off x="1900448" y="1244667"/>
            <a:ext cx="738913" cy="4785926"/>
          </a:xfrm>
          <a:prstGeom prst="rect">
            <a:avLst/>
          </a:prstGeom>
          <a:solidFill>
            <a:schemeClr val="bg1"/>
          </a:solidFill>
        </p:spPr>
        <p:txBody>
          <a:bodyPr wrap="square" lIns="0" rIns="36000" bIns="0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en-IL" dirty="0"/>
              <a:t>10</a:t>
            </a:r>
            <a:r>
              <a:rPr lang="en-IL" baseline="30000" dirty="0"/>
              <a:t>1</a:t>
            </a:r>
          </a:p>
          <a:p>
            <a:pPr algn="r">
              <a:spcAft>
                <a:spcPts val="300"/>
              </a:spcAft>
            </a:pPr>
            <a:r>
              <a:rPr lang="en-IL" dirty="0"/>
              <a:t>10</a:t>
            </a:r>
            <a:r>
              <a:rPr lang="en-IL" baseline="30000" dirty="0"/>
              <a:t>0</a:t>
            </a:r>
          </a:p>
          <a:p>
            <a:pPr algn="r">
              <a:spcAft>
                <a:spcPts val="300"/>
              </a:spcAft>
            </a:pPr>
            <a:r>
              <a:rPr lang="en-IL" dirty="0"/>
              <a:t>10</a:t>
            </a:r>
            <a:r>
              <a:rPr lang="en-IL" baseline="30000" dirty="0"/>
              <a:t>-1</a:t>
            </a:r>
          </a:p>
          <a:p>
            <a:pPr algn="r">
              <a:spcAft>
                <a:spcPts val="300"/>
              </a:spcAft>
            </a:pPr>
            <a:r>
              <a:rPr lang="en-IL" dirty="0"/>
              <a:t>10</a:t>
            </a:r>
            <a:r>
              <a:rPr lang="en-IL" baseline="30000" dirty="0"/>
              <a:t>-2</a:t>
            </a:r>
          </a:p>
          <a:p>
            <a:pPr algn="r">
              <a:spcAft>
                <a:spcPts val="300"/>
              </a:spcAft>
            </a:pPr>
            <a:r>
              <a:rPr lang="en-IL" dirty="0"/>
              <a:t>10</a:t>
            </a:r>
            <a:r>
              <a:rPr lang="en-IL" baseline="30000" dirty="0"/>
              <a:t>-3</a:t>
            </a:r>
          </a:p>
          <a:p>
            <a:pPr algn="r">
              <a:spcAft>
                <a:spcPts val="300"/>
              </a:spcAft>
            </a:pPr>
            <a:r>
              <a:rPr lang="en-IL" dirty="0"/>
              <a:t>10</a:t>
            </a:r>
            <a:r>
              <a:rPr lang="en-IL" baseline="30000" dirty="0"/>
              <a:t>-4</a:t>
            </a:r>
          </a:p>
          <a:p>
            <a:pPr algn="r">
              <a:spcAft>
                <a:spcPts val="300"/>
              </a:spcAft>
            </a:pPr>
            <a:r>
              <a:rPr lang="en-IL" dirty="0"/>
              <a:t>10</a:t>
            </a:r>
            <a:r>
              <a:rPr lang="en-IL" baseline="30000" dirty="0"/>
              <a:t>-5</a:t>
            </a:r>
          </a:p>
          <a:p>
            <a:pPr algn="r">
              <a:spcAft>
                <a:spcPts val="300"/>
              </a:spcAft>
            </a:pPr>
            <a:r>
              <a:rPr lang="en-IL" dirty="0"/>
              <a:t>10</a:t>
            </a:r>
            <a:r>
              <a:rPr lang="en-IL" baseline="30000" dirty="0"/>
              <a:t>-6</a:t>
            </a:r>
          </a:p>
          <a:p>
            <a:pPr algn="r">
              <a:spcAft>
                <a:spcPts val="300"/>
              </a:spcAft>
            </a:pPr>
            <a:r>
              <a:rPr lang="en-IL" dirty="0"/>
              <a:t>10</a:t>
            </a:r>
            <a:r>
              <a:rPr lang="en-IL" baseline="30000" dirty="0"/>
              <a:t>-7</a:t>
            </a:r>
          </a:p>
          <a:p>
            <a:pPr algn="r">
              <a:spcAft>
                <a:spcPts val="300"/>
              </a:spcAft>
            </a:pPr>
            <a:r>
              <a:rPr lang="en-IL" dirty="0"/>
              <a:t>10</a:t>
            </a:r>
            <a:r>
              <a:rPr lang="en-IL" baseline="30000" dirty="0"/>
              <a:t>-8</a:t>
            </a:r>
          </a:p>
          <a:p>
            <a:pPr algn="r">
              <a:spcAft>
                <a:spcPts val="300"/>
              </a:spcAft>
            </a:pPr>
            <a:r>
              <a:rPr lang="en-IL" dirty="0"/>
              <a:t>10</a:t>
            </a:r>
            <a:r>
              <a:rPr lang="en-IL" baseline="30000" dirty="0"/>
              <a:t>-9</a:t>
            </a:r>
          </a:p>
          <a:p>
            <a:pPr algn="r">
              <a:spcAft>
                <a:spcPts val="300"/>
              </a:spcAft>
            </a:pPr>
            <a:r>
              <a:rPr lang="en-IL" dirty="0"/>
              <a:t>10</a:t>
            </a:r>
            <a:r>
              <a:rPr lang="en-IL" baseline="30000" dirty="0"/>
              <a:t>-10</a:t>
            </a:r>
          </a:p>
          <a:p>
            <a:pPr algn="r">
              <a:spcAft>
                <a:spcPts val="300"/>
              </a:spcAft>
            </a:pPr>
            <a:r>
              <a:rPr lang="en-IL" dirty="0"/>
              <a:t>10</a:t>
            </a:r>
            <a:r>
              <a:rPr lang="en-IL" baseline="30000" dirty="0"/>
              <a:t>-11</a:t>
            </a:r>
          </a:p>
          <a:p>
            <a:pPr algn="r">
              <a:spcAft>
                <a:spcPts val="300"/>
              </a:spcAft>
            </a:pPr>
            <a:r>
              <a:rPr lang="en-IL" dirty="0"/>
              <a:t>10</a:t>
            </a:r>
            <a:r>
              <a:rPr lang="en-IL" baseline="30000" dirty="0"/>
              <a:t>-12</a:t>
            </a:r>
          </a:p>
          <a:p>
            <a:pPr algn="r">
              <a:spcAft>
                <a:spcPts val="300"/>
              </a:spcAft>
            </a:pPr>
            <a:r>
              <a:rPr lang="en-IL" dirty="0"/>
              <a:t>10</a:t>
            </a:r>
            <a:r>
              <a:rPr lang="en-IL" baseline="30000" dirty="0"/>
              <a:t>-13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62B4BB-175D-6D18-9F8A-40F08459FA4E}"/>
              </a:ext>
            </a:extLst>
          </p:cNvPr>
          <p:cNvSpPr txBox="1"/>
          <p:nvPr/>
        </p:nvSpPr>
        <p:spPr>
          <a:xfrm rot="16200000">
            <a:off x="1279056" y="3277140"/>
            <a:ext cx="11853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L" dirty="0"/>
              <a:t>contrast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4DA475-4C7E-0874-EA25-C02E4E9FDA3B}"/>
              </a:ext>
            </a:extLst>
          </p:cNvPr>
          <p:cNvSpPr txBox="1"/>
          <p:nvPr/>
        </p:nvSpPr>
        <p:spPr>
          <a:xfrm>
            <a:off x="2510614" y="5836516"/>
            <a:ext cx="7907677" cy="6001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tlCol="0">
            <a:spAutoFit/>
          </a:bodyPr>
          <a:lstStyle/>
          <a:p>
            <a:r>
              <a:rPr lang="en-IL" dirty="0"/>
              <a:t> -60             -50             -40              -30               -20              -10                0               10</a:t>
            </a:r>
          </a:p>
          <a:p>
            <a:pPr algn="ctr"/>
            <a:r>
              <a:rPr lang="en-US" dirty="0"/>
              <a:t>T</a:t>
            </a:r>
            <a:r>
              <a:rPr lang="en-IL" dirty="0"/>
              <a:t>ime (ps)      </a:t>
            </a:r>
          </a:p>
        </p:txBody>
      </p:sp>
    </p:spTree>
    <p:extLst>
      <p:ext uri="{BB962C8B-B14F-4D97-AF65-F5344CB8AC3E}">
        <p14:creationId xmlns:p14="http://schemas.microsoft.com/office/powerpoint/2010/main" val="7865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een and blue square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9AA02103-7FC0-E6EE-3674-8B48B68AD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1" y="4077015"/>
            <a:ext cx="4080972" cy="2520000"/>
          </a:xfrm>
          <a:prstGeom prst="rect">
            <a:avLst/>
          </a:prstGeom>
        </p:spPr>
      </p:pic>
      <p:pic>
        <p:nvPicPr>
          <p:cNvPr id="12" name="Picture 11" descr="A green and blue gradient&#10;&#10;Description automatically generated with medium confidence">
            <a:extLst>
              <a:ext uri="{FF2B5EF4-FFF2-40B4-BE49-F238E27FC236}">
                <a16:creationId xmlns:a16="http://schemas.microsoft.com/office/drawing/2014/main" id="{65F98768-766B-49DE-BF17-40A41FC9E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437" y="1173935"/>
            <a:ext cx="4080973" cy="2520000"/>
          </a:xfrm>
          <a:prstGeom prst="rect">
            <a:avLst/>
          </a:prstGeom>
        </p:spPr>
      </p:pic>
      <p:pic>
        <p:nvPicPr>
          <p:cNvPr id="14" name="Picture 13" descr="A green square with a black line&#10;&#10;Description automatically generated">
            <a:extLst>
              <a:ext uri="{FF2B5EF4-FFF2-40B4-BE49-F238E27FC236}">
                <a16:creationId xmlns:a16="http://schemas.microsoft.com/office/drawing/2014/main" id="{D7051476-45EC-8132-7ADC-C431890A1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084" y="1173935"/>
            <a:ext cx="4080972" cy="2520000"/>
          </a:xfrm>
          <a:prstGeom prst="rect">
            <a:avLst/>
          </a:prstGeom>
        </p:spPr>
      </p:pic>
      <p:pic>
        <p:nvPicPr>
          <p:cNvPr id="16" name="Picture 15" descr="A green square with white text&#10;&#10;Description automatically generated">
            <a:extLst>
              <a:ext uri="{FF2B5EF4-FFF2-40B4-BE49-F238E27FC236}">
                <a16:creationId xmlns:a16="http://schemas.microsoft.com/office/drawing/2014/main" id="{7299D195-A2D5-BD90-689C-3EDE18E2E8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052" y="1173935"/>
            <a:ext cx="4080973" cy="2520000"/>
          </a:xfrm>
          <a:prstGeom prst="rect">
            <a:avLst/>
          </a:prstGeom>
        </p:spPr>
      </p:pic>
      <p:pic>
        <p:nvPicPr>
          <p:cNvPr id="6" name="Picture 5" descr="A green and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D370B280-1738-039C-FDFE-2D1C78BF4E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0766" y="4046787"/>
            <a:ext cx="4080973" cy="2520000"/>
          </a:xfrm>
          <a:prstGeom prst="rect">
            <a:avLst/>
          </a:prstGeom>
        </p:spPr>
      </p:pic>
      <p:pic>
        <p:nvPicPr>
          <p:cNvPr id="8" name="Picture 7" descr="A blue and green square with white text&#10;&#10;Description automatically generated">
            <a:extLst>
              <a:ext uri="{FF2B5EF4-FFF2-40B4-BE49-F238E27FC236}">
                <a16:creationId xmlns:a16="http://schemas.microsoft.com/office/drawing/2014/main" id="{221B1990-00C8-3827-DEE0-1F1E2A57F6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9410" y="4046787"/>
            <a:ext cx="4080972" cy="252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E1F730-F500-531E-2D80-338914912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32360"/>
            <a:ext cx="8932332" cy="495155"/>
          </a:xfrm>
          <a:ln w="12700">
            <a:miter lim="400000"/>
          </a:ln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GB" kern="1200" dirty="0">
                <a:solidFill>
                  <a:schemeClr val="bg2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Recent development: Stretcher convex mirror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E1F3F4-D843-65C1-E33D-47D617B16C31}"/>
              </a:ext>
            </a:extLst>
          </p:cNvPr>
          <p:cNvSpPr txBox="1"/>
          <p:nvPr/>
        </p:nvSpPr>
        <p:spPr>
          <a:xfrm>
            <a:off x="3799799" y="3699707"/>
            <a:ext cx="412625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New mirror – RMS roughness - 0.2 nm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247678-E809-FEEF-286E-D08DDFE1A038}"/>
              </a:ext>
            </a:extLst>
          </p:cNvPr>
          <p:cNvSpPr txBox="1"/>
          <p:nvPr/>
        </p:nvSpPr>
        <p:spPr>
          <a:xfrm>
            <a:off x="3855263" y="849628"/>
            <a:ext cx="401533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dirty="0">
                <a:solidFill>
                  <a:srgbClr val="000000"/>
                </a:solidFill>
                <a:sym typeface="Helvetica Neue"/>
              </a:rPr>
              <a:t>Old</a:t>
            </a: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mirror – RMS roughness - 3.5 nm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EBED8D-9C33-9C60-0174-57CAD6B495BF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29">
            <a:extLst>
              <a:ext uri="{FF2B5EF4-FFF2-40B4-BE49-F238E27FC236}">
                <a16:creationId xmlns:a16="http://schemas.microsoft.com/office/drawing/2014/main" id="{FA18E3C7-8BBD-B9FD-9BC0-6E2561F62EB6}"/>
              </a:ext>
            </a:extLst>
          </p:cNvPr>
          <p:cNvSpPr txBox="1"/>
          <p:nvPr/>
        </p:nvSpPr>
        <p:spPr>
          <a:xfrm>
            <a:off x="4474402" y="6590933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305009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CBB74-E983-5F34-DC05-593E6C399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+mn-lt"/>
                <a:cs typeface="Arial" panose="020B0604020202020204" pitchFamily="34" charset="0"/>
              </a:rPr>
              <a:t>ns contrast on the 10 PW output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F000A0E-5FB7-7E36-024A-7DFA062EF140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7F2E36B-BA3E-EED9-9110-C30E3FA57C2A}"/>
              </a:ext>
            </a:extLst>
          </p:cNvPr>
          <p:cNvGrpSpPr/>
          <p:nvPr/>
        </p:nvGrpSpPr>
        <p:grpSpPr>
          <a:xfrm>
            <a:off x="1261534" y="727515"/>
            <a:ext cx="9143225" cy="6106560"/>
            <a:chOff x="1261534" y="727515"/>
            <a:chExt cx="9143225" cy="610656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C80B75B-FA08-6F47-B4EB-AA52ABF6445F}"/>
                </a:ext>
              </a:extLst>
            </p:cNvPr>
            <p:cNvGrpSpPr/>
            <p:nvPr/>
          </p:nvGrpSpPr>
          <p:grpSpPr>
            <a:xfrm>
              <a:off x="1261534" y="727515"/>
              <a:ext cx="9143225" cy="6106560"/>
              <a:chOff x="1252633" y="796705"/>
              <a:chExt cx="9143225" cy="6106560"/>
            </a:xfrm>
          </p:grpSpPr>
          <p:graphicFrame>
            <p:nvGraphicFramePr>
              <p:cNvPr id="5" name="Chart 4">
                <a:extLst>
                  <a:ext uri="{FF2B5EF4-FFF2-40B4-BE49-F238E27FC236}">
                    <a16:creationId xmlns:a16="http://schemas.microsoft.com/office/drawing/2014/main" id="{9B3237D6-1586-4F35-4607-F1CD16BE5F4F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1536790" y="1035170"/>
              <a:ext cx="8859068" cy="536794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graphicFrame>
            <p:nvGraphicFramePr>
              <p:cNvPr id="9" name="Graphique 3">
                <a:extLst>
                  <a:ext uri="{FF2B5EF4-FFF2-40B4-BE49-F238E27FC236}">
                    <a16:creationId xmlns:a16="http://schemas.microsoft.com/office/drawing/2014/main" id="{00000000-0008-0000-0200-00000400000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277376289"/>
                  </p:ext>
                </p:extLst>
              </p:nvPr>
            </p:nvGraphicFramePr>
            <p:xfrm>
              <a:off x="1252633" y="796705"/>
              <a:ext cx="8950036" cy="610656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9B22EA6E-0A3D-635E-3AA3-56E5C19380ED}"/>
                  </a:ext>
                </a:extLst>
              </p:cNvPr>
              <p:cNvCxnSpPr/>
              <p:nvPr/>
            </p:nvCxnSpPr>
            <p:spPr>
              <a:xfrm>
                <a:off x="2678322" y="5005657"/>
                <a:ext cx="7324725" cy="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360B3E76-4C26-6BED-12F6-F63E08D6DB18}"/>
                  </a:ext>
                </a:extLst>
              </p:cNvPr>
              <p:cNvCxnSpPr/>
              <p:nvPr/>
            </p:nvCxnSpPr>
            <p:spPr>
              <a:xfrm>
                <a:off x="2678322" y="5420425"/>
                <a:ext cx="7324725" cy="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3252AC9-C092-1FD7-C5F6-6D00265C7A8D}"/>
                  </a:ext>
                </a:extLst>
              </p:cNvPr>
              <p:cNvSpPr txBox="1"/>
              <p:nvPr/>
            </p:nvSpPr>
            <p:spPr>
              <a:xfrm>
                <a:off x="7051398" y="3506243"/>
                <a:ext cx="1984519" cy="3590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25400" tIns="25400" rIns="25400" bIns="25400" numCol="1" spcCol="38100" rtlCol="0" anchor="ctr">
                <a:spAutoFit/>
              </a:bodyPr>
              <a:lstStyle/>
              <a:p>
                <a:pPr algn="ctr" defTabSz="1219169" hangingPunct="0"/>
                <a:r>
                  <a:rPr lang="en-GB" sz="2000" i="1" kern="0" dirty="0">
                    <a:solidFill>
                      <a:schemeClr val="accent1"/>
                    </a:solidFill>
                    <a:latin typeface="Calibri" panose="020F0502020204030204" pitchFamily="34" charset="0"/>
                    <a:ea typeface="Helvetica Neue"/>
                    <a:cs typeface="Calibri" panose="020F0502020204030204" pitchFamily="34" charset="0"/>
                    <a:sym typeface="Helvetica Neue"/>
                  </a:rPr>
                  <a:t>Improved Contrast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2A3E5BE-CD74-47B9-91F9-FA5CAC5475B0}"/>
                  </a:ext>
                </a:extLst>
              </p:cNvPr>
              <p:cNvSpPr txBox="1"/>
              <p:nvPr/>
            </p:nvSpPr>
            <p:spPr>
              <a:xfrm>
                <a:off x="7205159" y="2927328"/>
                <a:ext cx="1877117" cy="3590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25400" tIns="25400" rIns="25400" bIns="25400" numCol="1" spcCol="38100" rtlCol="0" anchor="ctr">
                <a:spAutoFit/>
              </a:bodyPr>
              <a:lstStyle/>
              <a:p>
                <a:pPr algn="ctr" defTabSz="1219169" hangingPunct="0"/>
                <a:r>
                  <a:rPr lang="en-GB" sz="2000" i="1" kern="0" dirty="0">
                    <a:solidFill>
                      <a:srgbClr val="5E5E5E"/>
                    </a:solidFill>
                    <a:latin typeface="Calibri" panose="020F0502020204030204" pitchFamily="34" charset="0"/>
                    <a:ea typeface="Helvetica Neue"/>
                    <a:cs typeface="Calibri" panose="020F0502020204030204" pitchFamily="34" charset="0"/>
                    <a:sym typeface="Helvetica Neue"/>
                  </a:rPr>
                  <a:t>Previous Contrast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A2F9B3-8F7A-5750-3C8E-AE7CF3444E7C}"/>
                </a:ext>
              </a:extLst>
            </p:cNvPr>
            <p:cNvSpPr txBox="1"/>
            <p:nvPr/>
          </p:nvSpPr>
          <p:spPr>
            <a:xfrm>
              <a:off x="1900889" y="1194052"/>
              <a:ext cx="738913" cy="48269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spcAft>
                  <a:spcPts val="1000"/>
                </a:spcAft>
              </a:pPr>
              <a:r>
                <a:rPr lang="en-IL" dirty="0"/>
                <a:t>10</a:t>
              </a:r>
              <a:r>
                <a:rPr lang="en-IL" baseline="30000" dirty="0"/>
                <a:t>1</a:t>
              </a:r>
            </a:p>
            <a:p>
              <a:pPr algn="r">
                <a:spcAft>
                  <a:spcPts val="1000"/>
                </a:spcAft>
              </a:pPr>
              <a:r>
                <a:rPr lang="en-IL" dirty="0"/>
                <a:t>10</a:t>
              </a:r>
              <a:r>
                <a:rPr lang="en-IL" baseline="30000" dirty="0"/>
                <a:t>0</a:t>
              </a:r>
            </a:p>
            <a:p>
              <a:pPr algn="r">
                <a:spcAft>
                  <a:spcPts val="1000"/>
                </a:spcAft>
              </a:pPr>
              <a:r>
                <a:rPr lang="en-IL" dirty="0"/>
                <a:t>10</a:t>
              </a:r>
              <a:r>
                <a:rPr lang="en-IL" baseline="30000" dirty="0"/>
                <a:t>-1</a:t>
              </a:r>
            </a:p>
            <a:p>
              <a:pPr algn="r">
                <a:spcAft>
                  <a:spcPts val="1000"/>
                </a:spcAft>
              </a:pPr>
              <a:r>
                <a:rPr lang="en-IL" dirty="0"/>
                <a:t>10</a:t>
              </a:r>
              <a:r>
                <a:rPr lang="en-IL" baseline="30000" dirty="0"/>
                <a:t>-2</a:t>
              </a:r>
            </a:p>
            <a:p>
              <a:pPr algn="r">
                <a:spcAft>
                  <a:spcPts val="1000"/>
                </a:spcAft>
              </a:pPr>
              <a:r>
                <a:rPr lang="en-IL" dirty="0"/>
                <a:t>10</a:t>
              </a:r>
              <a:r>
                <a:rPr lang="en-IL" baseline="30000" dirty="0"/>
                <a:t>-3</a:t>
              </a:r>
            </a:p>
            <a:p>
              <a:pPr algn="r">
                <a:spcAft>
                  <a:spcPts val="1000"/>
                </a:spcAft>
              </a:pPr>
              <a:r>
                <a:rPr lang="en-IL" dirty="0"/>
                <a:t>10</a:t>
              </a:r>
              <a:r>
                <a:rPr lang="en-IL" baseline="30000" dirty="0"/>
                <a:t>-4</a:t>
              </a:r>
            </a:p>
            <a:p>
              <a:pPr algn="r">
                <a:spcAft>
                  <a:spcPts val="1000"/>
                </a:spcAft>
              </a:pPr>
              <a:r>
                <a:rPr lang="en-IL" dirty="0"/>
                <a:t>10</a:t>
              </a:r>
              <a:r>
                <a:rPr lang="en-IL" baseline="30000" dirty="0"/>
                <a:t>-5</a:t>
              </a:r>
            </a:p>
            <a:p>
              <a:pPr algn="r">
                <a:spcAft>
                  <a:spcPts val="1000"/>
                </a:spcAft>
              </a:pPr>
              <a:r>
                <a:rPr lang="en-IL" dirty="0"/>
                <a:t>10</a:t>
              </a:r>
              <a:r>
                <a:rPr lang="en-IL" baseline="30000" dirty="0"/>
                <a:t>-6</a:t>
              </a:r>
            </a:p>
            <a:p>
              <a:pPr algn="r">
                <a:spcAft>
                  <a:spcPts val="1000"/>
                </a:spcAft>
              </a:pPr>
              <a:r>
                <a:rPr lang="en-IL" dirty="0"/>
                <a:t>10</a:t>
              </a:r>
              <a:r>
                <a:rPr lang="en-IL" baseline="30000" dirty="0"/>
                <a:t>-7</a:t>
              </a:r>
            </a:p>
            <a:p>
              <a:pPr algn="r">
                <a:spcAft>
                  <a:spcPts val="1000"/>
                </a:spcAft>
              </a:pPr>
              <a:r>
                <a:rPr lang="en-IL" dirty="0"/>
                <a:t>10</a:t>
              </a:r>
              <a:r>
                <a:rPr lang="en-IL" baseline="30000" dirty="0"/>
                <a:t>-8</a:t>
              </a:r>
            </a:p>
            <a:p>
              <a:pPr algn="r">
                <a:spcAft>
                  <a:spcPts val="1000"/>
                </a:spcAft>
              </a:pPr>
              <a:r>
                <a:rPr lang="en-IL" dirty="0"/>
                <a:t>10</a:t>
              </a:r>
              <a:r>
                <a:rPr lang="en-IL" baseline="30000" dirty="0"/>
                <a:t>-9</a:t>
              </a:r>
            </a:p>
            <a:p>
              <a:pPr algn="r">
                <a:spcAft>
                  <a:spcPts val="1000"/>
                </a:spcAft>
              </a:pPr>
              <a:r>
                <a:rPr lang="en-IL" dirty="0"/>
                <a:t>10</a:t>
              </a:r>
              <a:r>
                <a:rPr lang="en-IL" baseline="30000" dirty="0"/>
                <a:t>-10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693141A-937A-985B-5425-AE101599F99C}"/>
                </a:ext>
              </a:extLst>
            </p:cNvPr>
            <p:cNvSpPr txBox="1"/>
            <p:nvPr/>
          </p:nvSpPr>
          <p:spPr>
            <a:xfrm rot="16200000">
              <a:off x="1279056" y="3241972"/>
              <a:ext cx="118533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IL" dirty="0"/>
                <a:t>contrast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406CE3-0BB5-880B-EF7B-0E2173FA6D5E}"/>
                </a:ext>
              </a:extLst>
            </p:cNvPr>
            <p:cNvSpPr txBox="1"/>
            <p:nvPr/>
          </p:nvSpPr>
          <p:spPr>
            <a:xfrm>
              <a:off x="2445966" y="5813792"/>
              <a:ext cx="784514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L" dirty="0"/>
                <a:t> -70             -60           -50            -40            -30          -20            -10              0              10</a:t>
              </a:r>
            </a:p>
            <a:p>
              <a:pPr algn="ctr"/>
              <a:r>
                <a:rPr lang="en-US" dirty="0"/>
                <a:t>T</a:t>
              </a:r>
              <a:r>
                <a:rPr lang="en-IL" dirty="0"/>
                <a:t>ime (ns)      </a:t>
              </a:r>
            </a:p>
          </p:txBody>
        </p:sp>
      </p:grpSp>
      <p:sp>
        <p:nvSpPr>
          <p:cNvPr id="16" name="TextBox 29">
            <a:extLst>
              <a:ext uri="{FF2B5EF4-FFF2-40B4-BE49-F238E27FC236}">
                <a16:creationId xmlns:a16="http://schemas.microsoft.com/office/drawing/2014/main" id="{D9AA6BFA-7C1F-AFC3-6E69-EFB6F1A2106E}"/>
              </a:ext>
            </a:extLst>
          </p:cNvPr>
          <p:cNvSpPr txBox="1"/>
          <p:nvPr/>
        </p:nvSpPr>
        <p:spPr>
          <a:xfrm>
            <a:off x="4474402" y="6590933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263753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246A7-E3B3-3B24-47E7-559B435E1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69" y="221602"/>
            <a:ext cx="8789098" cy="495155"/>
          </a:xfrm>
          <a:ln w="12700">
            <a:miter lim="400000"/>
          </a:ln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GB" kern="1200" dirty="0">
                <a:solidFill>
                  <a:schemeClr val="bg2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ns </a:t>
            </a:r>
            <a:r>
              <a:rPr lang="en-GB" dirty="0">
                <a:solidFill>
                  <a:schemeClr val="bg2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lang="en-GB" kern="1200" dirty="0">
                <a:solidFill>
                  <a:schemeClr val="bg2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ontrast improvement/ </a:t>
            </a:r>
            <a:r>
              <a:rPr lang="en-GB" kern="1200" dirty="0" err="1">
                <a:solidFill>
                  <a:schemeClr val="bg2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pockels</a:t>
            </a:r>
            <a:r>
              <a:rPr lang="en-GB" kern="1200" dirty="0">
                <a:solidFill>
                  <a:schemeClr val="bg2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 cell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2407FC8-231F-BB6E-FFB5-D62ABD005C0B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A7EFED2-BD94-A0CC-BBE7-34D841252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88" y="3937660"/>
            <a:ext cx="5186023" cy="26020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D2F70F-DE06-AAF8-B591-B3391CD06538}"/>
              </a:ext>
            </a:extLst>
          </p:cNvPr>
          <p:cNvSpPr txBox="1"/>
          <p:nvPr/>
        </p:nvSpPr>
        <p:spPr>
          <a:xfrm>
            <a:off x="5939177" y="3963284"/>
            <a:ext cx="21215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Pockels cell: </a:t>
            </a:r>
          </a:p>
          <a:p>
            <a:pPr marL="285750" indent="-285750">
              <a:buFontTx/>
              <a:buChar char="-"/>
            </a:pPr>
            <a:r>
              <a:rPr lang="en-GB" sz="1400" dirty="0" err="1"/>
              <a:t>Leysop</a:t>
            </a:r>
            <a:r>
              <a:rPr lang="en-GB" sz="1400" dirty="0"/>
              <a:t> LTD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50mm aperture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98% Deuterated KD*P</a:t>
            </a:r>
            <a:r>
              <a:rPr lang="en-RO" sz="1400" dirty="0"/>
              <a:t> </a:t>
            </a:r>
            <a:endParaRPr lang="en-GB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0D1F08-65D9-1F19-D180-951A171139EB}"/>
              </a:ext>
            </a:extLst>
          </p:cNvPr>
          <p:cNvSpPr txBox="1"/>
          <p:nvPr/>
        </p:nvSpPr>
        <p:spPr>
          <a:xfrm>
            <a:off x="5962773" y="5212362"/>
            <a:ext cx="18292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P1, P2, P3, P4: 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Polarizers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Laser Components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72° AOI</a:t>
            </a:r>
          </a:p>
        </p:txBody>
      </p:sp>
      <p:pic>
        <p:nvPicPr>
          <p:cNvPr id="11" name="Picture 10" descr="A picture containing indoor, green&#10;&#10;Description automatically generated">
            <a:extLst>
              <a:ext uri="{FF2B5EF4-FFF2-40B4-BE49-F238E27FC236}">
                <a16:creationId xmlns:a16="http://schemas.microsoft.com/office/drawing/2014/main" id="{5E66BD72-742B-B5D1-3359-E91A06F24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91" y="1006143"/>
            <a:ext cx="3797031" cy="506270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E0B9F9C-F177-2C2E-1B90-DE1AD9832510}"/>
              </a:ext>
            </a:extLst>
          </p:cNvPr>
          <p:cNvGrpSpPr/>
          <p:nvPr/>
        </p:nvGrpSpPr>
        <p:grpSpPr>
          <a:xfrm>
            <a:off x="526289" y="842353"/>
            <a:ext cx="8006227" cy="3157558"/>
            <a:chOff x="0" y="1005642"/>
            <a:chExt cx="12357908" cy="50451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D4614B1-D825-74A2-8464-F0A232DF3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005642"/>
              <a:ext cx="12192000" cy="423462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7A7D68-7FA3-61A1-35DE-FFF3A9D8C311}"/>
                </a:ext>
              </a:extLst>
            </p:cNvPr>
            <p:cNvSpPr txBox="1"/>
            <p:nvPr/>
          </p:nvSpPr>
          <p:spPr>
            <a:xfrm>
              <a:off x="6160306" y="5116450"/>
              <a:ext cx="6197602" cy="934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Pockels cell for back reflection protection used for ns contrast improvement</a:t>
              </a:r>
            </a:p>
          </p:txBody>
        </p:sp>
      </p:grp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2E502034-3173-5F10-40AC-28EC83E654E3}"/>
              </a:ext>
            </a:extLst>
          </p:cNvPr>
          <p:cNvCxnSpPr/>
          <p:nvPr/>
        </p:nvCxnSpPr>
        <p:spPr>
          <a:xfrm rot="16200000" flipV="1">
            <a:off x="3783944" y="3029538"/>
            <a:ext cx="1126864" cy="256567"/>
          </a:xfrm>
          <a:prstGeom prst="bentConnector3">
            <a:avLst>
              <a:gd name="adj1" fmla="val 358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TextBox 29">
            <a:extLst>
              <a:ext uri="{FF2B5EF4-FFF2-40B4-BE49-F238E27FC236}">
                <a16:creationId xmlns:a16="http://schemas.microsoft.com/office/drawing/2014/main" id="{34002F3E-F112-70C8-3DF2-76956BE407F3}"/>
              </a:ext>
            </a:extLst>
          </p:cNvPr>
          <p:cNvSpPr txBox="1"/>
          <p:nvPr/>
        </p:nvSpPr>
        <p:spPr>
          <a:xfrm>
            <a:off x="4474402" y="6590933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90175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72CD-D997-DBAC-7C29-1B0660ADA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20" y="203242"/>
            <a:ext cx="8579694" cy="495155"/>
          </a:xfrm>
        </p:spPr>
        <p:txBody>
          <a:bodyPr>
            <a:noAutofit/>
          </a:bodyPr>
          <a:lstStyle/>
          <a:p>
            <a:r>
              <a:rPr lang="en-GB" kern="1200" dirty="0">
                <a:solidFill>
                  <a:schemeClr val="bg2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Recent development: </a:t>
            </a:r>
            <a:r>
              <a:rPr lang="en-US" dirty="0">
                <a:latin typeface="+mn-lt"/>
                <a:cs typeface="Arial" panose="020B0604020202020204" pitchFamily="34" charset="0"/>
              </a:rPr>
              <a:t>11 fs post-compression at 1 J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5BE611-3989-8A8E-9F6A-FF7A6F7B013C}"/>
              </a:ext>
            </a:extLst>
          </p:cNvPr>
          <p:cNvSpPr txBox="1"/>
          <p:nvPr/>
        </p:nvSpPr>
        <p:spPr>
          <a:xfrm>
            <a:off x="8301971" y="1038953"/>
            <a:ext cx="3657616" cy="830997"/>
          </a:xfrm>
          <a:prstGeom prst="rect">
            <a:avLst/>
          </a:prstGeom>
          <a:noFill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</a:rPr>
              <a:t>1J pulses post-compressed</a:t>
            </a:r>
          </a:p>
          <a:p>
            <a:pPr algn="ctr"/>
            <a:r>
              <a:rPr lang="en-US" sz="2400" dirty="0">
                <a:solidFill>
                  <a:srgbClr val="0432FF"/>
                </a:solidFill>
              </a:rPr>
              <a:t>@11.36 +/- 0.4 fs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93BC82-2688-CDB2-1FB1-5C4C1727C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14" y="3429000"/>
            <a:ext cx="3802629" cy="2855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422A4F-2702-BA82-D0AB-57EACC67C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34" y="2075973"/>
            <a:ext cx="4108461" cy="41698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A2ACB3-51E4-C1E6-D959-65C4F9385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33" y="3324221"/>
            <a:ext cx="3891306" cy="29216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E17E79-D6EF-74A3-6CAC-8D3C0D398B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7819" y="820625"/>
            <a:ext cx="3364397" cy="27022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DAC5BD-7120-0AEA-9C8E-CFFA1EF5DEC0}"/>
              </a:ext>
            </a:extLst>
          </p:cNvPr>
          <p:cNvSpPr txBox="1"/>
          <p:nvPr/>
        </p:nvSpPr>
        <p:spPr>
          <a:xfrm>
            <a:off x="296777" y="2730534"/>
            <a:ext cx="26562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cs typeface="Arial" panose="020B0604020202020204" pitchFamily="34" charset="0"/>
              </a:rPr>
              <a:t>Experimental set-up: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1 J, 26 fs input pulses @10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 full aperture metrology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97A2E9-BAB2-D5D3-AFC8-E531FF5AEAFB}"/>
              </a:ext>
            </a:extLst>
          </p:cNvPr>
          <p:cNvSpPr txBox="1"/>
          <p:nvPr/>
        </p:nvSpPr>
        <p:spPr>
          <a:xfrm>
            <a:off x="268026" y="6099403"/>
            <a:ext cx="2930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cs typeface="Arial" panose="020B0604020202020204" pitchFamily="34" charset="0"/>
              </a:rPr>
              <a:t>Spectrum: Initial and after 2 mm BK7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2E99F7-97FF-2300-0AD2-9100CD6B909F}"/>
              </a:ext>
            </a:extLst>
          </p:cNvPr>
          <p:cNvSpPr txBox="1"/>
          <p:nvPr/>
        </p:nvSpPr>
        <p:spPr>
          <a:xfrm>
            <a:off x="4248433" y="6099403"/>
            <a:ext cx="3426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cs typeface="Arial" panose="020B0604020202020204" pitchFamily="34" charset="0"/>
              </a:rPr>
              <a:t>SPIDER duration: Initial and after 2 mm BK7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02A7058-180D-B982-2288-E47D4066F4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3000"/>
                    </a14:imgEffect>
                    <a14:imgEffect>
                      <a14:brightnessContrast bright="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026" y="743709"/>
            <a:ext cx="3657617" cy="2110329"/>
          </a:xfrm>
          <a:prstGeom prst="rect">
            <a:avLst/>
          </a:prstGeom>
          <a:effectLst/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F83A32-1CB2-01AC-4A2C-0F8759FCAFE3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29">
            <a:extLst>
              <a:ext uri="{FF2B5EF4-FFF2-40B4-BE49-F238E27FC236}">
                <a16:creationId xmlns:a16="http://schemas.microsoft.com/office/drawing/2014/main" id="{B8F8E476-DBD2-36CC-E6D2-272DB3C43B08}"/>
              </a:ext>
            </a:extLst>
          </p:cNvPr>
          <p:cNvSpPr txBox="1"/>
          <p:nvPr/>
        </p:nvSpPr>
        <p:spPr>
          <a:xfrm>
            <a:off x="4474402" y="6590933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397802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24F523-34B1-5DC1-F9C8-DC28DCBDB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138" y="221602"/>
            <a:ext cx="8806531" cy="495155"/>
          </a:xfrm>
        </p:spPr>
        <p:txBody>
          <a:bodyPr>
            <a:noAutofit/>
          </a:bodyPr>
          <a:lstStyle/>
          <a:p>
            <a:r>
              <a:rPr lang="en-US" dirty="0">
                <a:latin typeface="+mn-lt"/>
                <a:cs typeface="Arial Narrow" panose="020B0604020202020204" pitchFamily="34" charset="0"/>
              </a:rPr>
              <a:t>About 10 fs temporal drift stabilization for 1 PW outputs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D3516E-9479-E888-EF39-A072B0CAB17D}"/>
              </a:ext>
            </a:extLst>
          </p:cNvPr>
          <p:cNvGrpSpPr/>
          <p:nvPr/>
        </p:nvGrpSpPr>
        <p:grpSpPr>
          <a:xfrm>
            <a:off x="6274808" y="2194559"/>
            <a:ext cx="5917191" cy="4341078"/>
            <a:chOff x="99650" y="1784879"/>
            <a:chExt cx="6089164" cy="449441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AABC4C0-368B-9C46-A240-A31A08274B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77"/>
            <a:stretch/>
          </p:blipFill>
          <p:spPr>
            <a:xfrm>
              <a:off x="477491" y="1784879"/>
              <a:ext cx="4803684" cy="419748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F8937C-3390-D894-1B9C-C14031FFA0EE}"/>
                </a:ext>
              </a:extLst>
            </p:cNvPr>
            <p:cNvSpPr txBox="1"/>
            <p:nvPr/>
          </p:nvSpPr>
          <p:spPr>
            <a:xfrm>
              <a:off x="2226587" y="5960641"/>
              <a:ext cx="1592185" cy="3186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scanning time (s)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4C6D0FA-258B-8480-703E-41B350A125D1}"/>
                </a:ext>
              </a:extLst>
            </p:cNvPr>
            <p:cNvSpPr txBox="1"/>
            <p:nvPr/>
          </p:nvSpPr>
          <p:spPr>
            <a:xfrm rot="16200000">
              <a:off x="-1579528" y="3634541"/>
              <a:ext cx="3727559" cy="369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99" dirty="0"/>
                <a:t>Relative delay between the pulses (fs)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20E4026-7942-AE76-5491-EB2D9A004059}"/>
                </a:ext>
              </a:extLst>
            </p:cNvPr>
            <p:cNvSpPr/>
            <p:nvPr/>
          </p:nvSpPr>
          <p:spPr>
            <a:xfrm>
              <a:off x="3972981" y="3133578"/>
              <a:ext cx="2136075" cy="520505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11 fs rms for 50 min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6DD2721-1C4B-C004-EB05-145791D785DA}"/>
                </a:ext>
              </a:extLst>
            </p:cNvPr>
            <p:cNvSpPr/>
            <p:nvPr/>
          </p:nvSpPr>
          <p:spPr>
            <a:xfrm>
              <a:off x="2371542" y="1812243"/>
              <a:ext cx="2433712" cy="520505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799" dirty="0"/>
                <a:t>100 fs drift in 30 </a:t>
              </a:r>
              <a:r>
                <a:rPr lang="en-US" dirty="0"/>
                <a:t>min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1C26016-9052-3CB4-2E58-23E27B257C17}"/>
                </a:ext>
              </a:extLst>
            </p:cNvPr>
            <p:cNvSpPr/>
            <p:nvPr/>
          </p:nvSpPr>
          <p:spPr>
            <a:xfrm>
              <a:off x="3204100" y="4449282"/>
              <a:ext cx="2984714" cy="520505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Temporal fluctuations suppression after 129 pulses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988A9F3-5D30-0289-27C2-B8B75F580A6E}"/>
              </a:ext>
            </a:extLst>
          </p:cNvPr>
          <p:cNvGrpSpPr>
            <a:grpSpLocks noChangeAspect="1"/>
          </p:cNvGrpSpPr>
          <p:nvPr/>
        </p:nvGrpSpPr>
        <p:grpSpPr>
          <a:xfrm>
            <a:off x="308905" y="882077"/>
            <a:ext cx="4566751" cy="2981099"/>
            <a:chOff x="330569" y="570526"/>
            <a:chExt cx="8756310" cy="571597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13A668E-0EF5-D62D-33BD-4D1BC353C9C9}"/>
                </a:ext>
              </a:extLst>
            </p:cNvPr>
            <p:cNvGrpSpPr/>
            <p:nvPr/>
          </p:nvGrpSpPr>
          <p:grpSpPr>
            <a:xfrm>
              <a:off x="379430" y="570526"/>
              <a:ext cx="8569368" cy="5140772"/>
              <a:chOff x="79572" y="696959"/>
              <a:chExt cx="8562607" cy="5139408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4141DBF9-11B1-6B7A-88DB-B181008D0F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96" t="38354" r="32877" b="16793"/>
              <a:stretch/>
            </p:blipFill>
            <p:spPr>
              <a:xfrm>
                <a:off x="138897" y="1388044"/>
                <a:ext cx="8503282" cy="4448323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5679997-725E-A33F-9EEC-C170012E2FE9}"/>
                  </a:ext>
                </a:extLst>
              </p:cNvPr>
              <p:cNvSpPr txBox="1"/>
              <p:nvPr/>
            </p:nvSpPr>
            <p:spPr>
              <a:xfrm rot="16200000">
                <a:off x="-693449" y="1469980"/>
                <a:ext cx="2658852" cy="1112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126"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  <a:latin typeface="Calibri" panose="020F0502020204030204"/>
                  </a:rPr>
                  <a:t>Laser </a:t>
                </a:r>
              </a:p>
              <a:p>
                <a:pPr algn="ctr" defTabSz="914126"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  <a:latin typeface="Calibri" panose="020F0502020204030204"/>
                  </a:rPr>
                  <a:t>control room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E5EF3BB-C7D6-3CC4-226B-D2F0B99C18EF}"/>
                </a:ext>
              </a:extLst>
            </p:cNvPr>
            <p:cNvSpPr txBox="1"/>
            <p:nvPr/>
          </p:nvSpPr>
          <p:spPr>
            <a:xfrm>
              <a:off x="2554095" y="5002638"/>
              <a:ext cx="1446481" cy="1150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>
                <a:defRPr/>
              </a:pPr>
              <a:r>
                <a:rPr lang="en-US" sz="1100" i="1" kern="0" dirty="0">
                  <a:solidFill>
                    <a:prstClr val="black"/>
                  </a:solidFill>
                  <a:latin typeface="Calibri" panose="020F0502020204030204"/>
                </a:rPr>
                <a:t>Figure 3: HPLS layout 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75E1597-E722-9DFD-75A3-89C569966093}"/>
                </a:ext>
              </a:extLst>
            </p:cNvPr>
            <p:cNvGrpSpPr/>
            <p:nvPr/>
          </p:nvGrpSpPr>
          <p:grpSpPr>
            <a:xfrm>
              <a:off x="1879029" y="1223846"/>
              <a:ext cx="7021894" cy="3788075"/>
              <a:chOff x="2795864" y="975621"/>
              <a:chExt cx="8545970" cy="4610263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3B3BAB80-3254-FCD4-A853-F0DF97CB585D}"/>
                  </a:ext>
                </a:extLst>
              </p:cNvPr>
              <p:cNvGrpSpPr/>
              <p:nvPr/>
            </p:nvGrpSpPr>
            <p:grpSpPr>
              <a:xfrm>
                <a:off x="2795864" y="975621"/>
                <a:ext cx="8545970" cy="4610263"/>
                <a:chOff x="2795864" y="975621"/>
                <a:chExt cx="8545970" cy="4610263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B168B223-25C1-D422-89FF-0F10F52103BD}"/>
                    </a:ext>
                  </a:extLst>
                </p:cNvPr>
                <p:cNvGrpSpPr/>
                <p:nvPr/>
              </p:nvGrpSpPr>
              <p:grpSpPr>
                <a:xfrm>
                  <a:off x="2795864" y="975621"/>
                  <a:ext cx="8545970" cy="4610263"/>
                  <a:chOff x="2795864" y="975621"/>
                  <a:chExt cx="8545970" cy="4610263"/>
                </a:xfrm>
              </p:grpSpPr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9F0E443A-3FEE-7910-2A10-0E19347A8D65}"/>
                      </a:ext>
                    </a:extLst>
                  </p:cNvPr>
                  <p:cNvGrpSpPr/>
                  <p:nvPr/>
                </p:nvGrpSpPr>
                <p:grpSpPr>
                  <a:xfrm>
                    <a:off x="2795864" y="1178635"/>
                    <a:ext cx="8139942" cy="4407249"/>
                    <a:chOff x="2795864" y="1178635"/>
                    <a:chExt cx="8139942" cy="4407249"/>
                  </a:xfrm>
                </p:grpSpPr>
                <p:cxnSp>
                  <p:nvCxnSpPr>
                    <p:cNvPr id="29" name="Straight Connector 28">
                      <a:extLst>
                        <a:ext uri="{FF2B5EF4-FFF2-40B4-BE49-F238E27FC236}">
                          <a16:creationId xmlns:a16="http://schemas.microsoft.com/office/drawing/2014/main" id="{38F4D04F-47E9-BD62-EB30-5A9F7C17F933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2860158" y="5121018"/>
                      <a:ext cx="631738" cy="0"/>
                    </a:xfrm>
                    <a:prstGeom prst="line">
                      <a:avLst/>
                    </a:prstGeom>
                    <a:noFill/>
                    <a:ln w="57150" cap="rnd" cmpd="sng" algn="ctr">
                      <a:solidFill>
                        <a:srgbClr val="FF0000">
                          <a:alpha val="60000"/>
                        </a:srgbClr>
                      </a:solidFill>
                      <a:prstDash val="solid"/>
                      <a:miter lim="800000"/>
                    </a:ln>
                    <a:effectLst>
                      <a:glow rad="101600">
                        <a:srgbClr val="FF0000">
                          <a:alpha val="40000"/>
                        </a:srgbClr>
                      </a:glow>
                    </a:effectLst>
                  </p:spPr>
                </p:cxnSp>
                <p:cxnSp>
                  <p:nvCxnSpPr>
                    <p:cNvPr id="30" name="Straight Connector 29">
                      <a:extLst>
                        <a:ext uri="{FF2B5EF4-FFF2-40B4-BE49-F238E27FC236}">
                          <a16:creationId xmlns:a16="http://schemas.microsoft.com/office/drawing/2014/main" id="{02572A5E-0EF2-53A1-89F4-EBFD7385793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860158" y="5121018"/>
                      <a:ext cx="0" cy="453569"/>
                    </a:xfrm>
                    <a:prstGeom prst="line">
                      <a:avLst/>
                    </a:prstGeom>
                    <a:noFill/>
                    <a:ln w="57150" cap="rnd" cmpd="sng" algn="ctr">
                      <a:solidFill>
                        <a:srgbClr val="FF0000">
                          <a:alpha val="60000"/>
                        </a:srgbClr>
                      </a:solidFill>
                      <a:prstDash val="solid"/>
                      <a:miter lim="800000"/>
                    </a:ln>
                    <a:effectLst>
                      <a:glow rad="101600">
                        <a:srgbClr val="FF0000">
                          <a:alpha val="40000"/>
                        </a:srgbClr>
                      </a:glow>
                    </a:effectLst>
                  </p:spPr>
                </p:cxnSp>
                <p:cxnSp>
                  <p:nvCxnSpPr>
                    <p:cNvPr id="31" name="Straight Connector 30">
                      <a:extLst>
                        <a:ext uri="{FF2B5EF4-FFF2-40B4-BE49-F238E27FC236}">
                          <a16:creationId xmlns:a16="http://schemas.microsoft.com/office/drawing/2014/main" id="{13459ACC-AE31-4779-78F5-8E7D4398FA9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860158" y="5574587"/>
                      <a:ext cx="5975498" cy="0"/>
                    </a:xfrm>
                    <a:prstGeom prst="line">
                      <a:avLst/>
                    </a:prstGeom>
                    <a:noFill/>
                    <a:ln w="57150" cap="rnd" cmpd="sng" algn="ctr">
                      <a:solidFill>
                        <a:srgbClr val="FF0000">
                          <a:alpha val="60000"/>
                        </a:srgbClr>
                      </a:solidFill>
                      <a:prstDash val="solid"/>
                      <a:miter lim="800000"/>
                    </a:ln>
                    <a:effectLst>
                      <a:glow rad="101600">
                        <a:srgbClr val="FF0000">
                          <a:alpha val="40000"/>
                        </a:srgbClr>
                      </a:glow>
                    </a:effectLst>
                  </p:spPr>
                </p:cxnSp>
                <p:cxnSp>
                  <p:nvCxnSpPr>
                    <p:cNvPr id="32" name="Straight Connector 31">
                      <a:extLst>
                        <a:ext uri="{FF2B5EF4-FFF2-40B4-BE49-F238E27FC236}">
                          <a16:creationId xmlns:a16="http://schemas.microsoft.com/office/drawing/2014/main" id="{9D2AF10E-7D2D-04D1-8B6B-9FB2679DD4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835656" y="1767106"/>
                      <a:ext cx="0" cy="3818778"/>
                    </a:xfrm>
                    <a:prstGeom prst="line">
                      <a:avLst/>
                    </a:prstGeom>
                    <a:noFill/>
                    <a:ln w="57150" cap="rnd" cmpd="sng" algn="ctr">
                      <a:solidFill>
                        <a:srgbClr val="FF0000">
                          <a:alpha val="60000"/>
                        </a:srgbClr>
                      </a:solidFill>
                      <a:prstDash val="solid"/>
                      <a:miter lim="800000"/>
                    </a:ln>
                    <a:effectLst>
                      <a:glow rad="101600">
                        <a:srgbClr val="FF0000">
                          <a:alpha val="40000"/>
                        </a:srgbClr>
                      </a:glow>
                    </a:effectLst>
                  </p:spPr>
                </p:cxnSp>
                <p:cxnSp>
                  <p:nvCxnSpPr>
                    <p:cNvPr id="33" name="Straight Connector 32">
                      <a:extLst>
                        <a:ext uri="{FF2B5EF4-FFF2-40B4-BE49-F238E27FC236}">
                          <a16:creationId xmlns:a16="http://schemas.microsoft.com/office/drawing/2014/main" id="{7ECA94CE-4269-4648-093D-C2BC2366A78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835656" y="2910137"/>
                      <a:ext cx="1904101" cy="10761"/>
                    </a:xfrm>
                    <a:prstGeom prst="line">
                      <a:avLst/>
                    </a:prstGeom>
                    <a:noFill/>
                    <a:ln w="57150" cap="rnd" cmpd="sng" algn="ctr">
                      <a:solidFill>
                        <a:srgbClr val="FF0000">
                          <a:alpha val="60000"/>
                        </a:srgbClr>
                      </a:solidFill>
                      <a:prstDash val="solid"/>
                      <a:miter lim="800000"/>
                    </a:ln>
                    <a:effectLst>
                      <a:glow rad="101600">
                        <a:srgbClr val="FF0000">
                          <a:alpha val="40000"/>
                        </a:srgbClr>
                      </a:glow>
                    </a:effectLst>
                  </p:spPr>
                </p:cxnSp>
                <p:cxnSp>
                  <p:nvCxnSpPr>
                    <p:cNvPr id="34" name="Straight Connector 33">
                      <a:extLst>
                        <a:ext uri="{FF2B5EF4-FFF2-40B4-BE49-F238E27FC236}">
                          <a16:creationId xmlns:a16="http://schemas.microsoft.com/office/drawing/2014/main" id="{2DEE851B-C349-65BB-0866-4D892AA1AF0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860158" y="1767106"/>
                      <a:ext cx="0" cy="3388274"/>
                    </a:xfrm>
                    <a:prstGeom prst="line">
                      <a:avLst/>
                    </a:prstGeom>
                    <a:noFill/>
                    <a:ln w="57150" cap="rnd" cmpd="sng" algn="ctr">
                      <a:solidFill>
                        <a:srgbClr val="FF0000">
                          <a:alpha val="60000"/>
                        </a:srgbClr>
                      </a:solidFill>
                      <a:prstDash val="solid"/>
                      <a:miter lim="800000"/>
                    </a:ln>
                    <a:effectLst>
                      <a:glow rad="101600">
                        <a:srgbClr val="FF0000">
                          <a:alpha val="40000"/>
                        </a:srgbClr>
                      </a:glow>
                    </a:effectLst>
                  </p:spPr>
                </p:cxnSp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2F3B6CC6-16B1-AA44-F238-CDCA7F4B69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860158" y="1767106"/>
                      <a:ext cx="5975498" cy="0"/>
                    </a:xfrm>
                    <a:prstGeom prst="line">
                      <a:avLst/>
                    </a:prstGeom>
                    <a:noFill/>
                    <a:ln w="57150" cap="rnd" cmpd="sng" algn="ctr">
                      <a:solidFill>
                        <a:srgbClr val="FF0000">
                          <a:alpha val="60000"/>
                        </a:srgbClr>
                      </a:solidFill>
                      <a:prstDash val="solid"/>
                      <a:miter lim="800000"/>
                    </a:ln>
                    <a:effectLst>
                      <a:glow rad="101600">
                        <a:srgbClr val="FF0000">
                          <a:alpha val="40000"/>
                        </a:srgbClr>
                      </a:glow>
                    </a:effectLst>
                  </p:spPr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BC73E984-C527-2941-E46B-4DE05283A14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835656" y="2510569"/>
                      <a:ext cx="1554207" cy="0"/>
                    </a:xfrm>
                    <a:prstGeom prst="line">
                      <a:avLst/>
                    </a:prstGeom>
                    <a:noFill/>
                    <a:ln w="57150" cap="rnd" cmpd="sng" algn="ctr">
                      <a:solidFill>
                        <a:srgbClr val="FF0000">
                          <a:alpha val="60000"/>
                        </a:srgbClr>
                      </a:solidFill>
                      <a:prstDash val="solid"/>
                      <a:miter lim="800000"/>
                    </a:ln>
                    <a:effectLst>
                      <a:glow rad="101600">
                        <a:srgbClr val="FF0000">
                          <a:alpha val="40000"/>
                        </a:srgbClr>
                      </a:glow>
                    </a:effectLst>
                  </p:spPr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10FBF23E-EEBB-4134-9FD0-0A6A67732D5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383667" y="1197562"/>
                      <a:ext cx="0" cy="1313007"/>
                    </a:xfrm>
                    <a:prstGeom prst="line">
                      <a:avLst/>
                    </a:prstGeom>
                    <a:noFill/>
                    <a:ln w="57150" cap="rnd" cmpd="sng" algn="ctr">
                      <a:solidFill>
                        <a:srgbClr val="FF0000">
                          <a:alpha val="60000"/>
                        </a:srgbClr>
                      </a:solidFill>
                      <a:prstDash val="solid"/>
                      <a:miter lim="800000"/>
                    </a:ln>
                    <a:effectLst>
                      <a:glow rad="101600">
                        <a:srgbClr val="FF0000">
                          <a:alpha val="40000"/>
                        </a:srgbClr>
                      </a:glow>
                    </a:effectLst>
                  </p:spPr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02948109-DDC3-C2B8-F8A9-D66C6C39E19E}"/>
                        </a:ext>
                      </a:extLst>
                    </p:cNvPr>
                    <p:cNvCxnSpPr>
                      <a:cxnSpLocks/>
                      <a:endCxn id="28" idx="2"/>
                    </p:cNvCxnSpPr>
                    <p:nvPr/>
                  </p:nvCxnSpPr>
                  <p:spPr>
                    <a:xfrm flipV="1">
                      <a:off x="10389864" y="1178635"/>
                      <a:ext cx="545942" cy="11635"/>
                    </a:xfrm>
                    <a:prstGeom prst="line">
                      <a:avLst/>
                    </a:prstGeom>
                    <a:noFill/>
                    <a:ln w="57150" cap="rnd" cmpd="sng" algn="ctr">
                      <a:solidFill>
                        <a:srgbClr val="FF0000">
                          <a:alpha val="60000"/>
                        </a:srgbClr>
                      </a:solidFill>
                      <a:prstDash val="solid"/>
                      <a:miter lim="800000"/>
                    </a:ln>
                    <a:effectLst>
                      <a:glow rad="101600">
                        <a:srgbClr val="FF0000">
                          <a:alpha val="40000"/>
                        </a:srgbClr>
                      </a:glow>
                    </a:effectLst>
                  </p:spPr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8AC031A2-7FF2-9AFA-C808-B59D61A9B8D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739757" y="1190270"/>
                      <a:ext cx="0" cy="1719867"/>
                    </a:xfrm>
                    <a:prstGeom prst="line">
                      <a:avLst/>
                    </a:prstGeom>
                    <a:noFill/>
                    <a:ln w="57150" cap="rnd" cmpd="sng" algn="ctr">
                      <a:solidFill>
                        <a:srgbClr val="FF0000">
                          <a:alpha val="60000"/>
                        </a:srgbClr>
                      </a:solidFill>
                      <a:prstDash val="solid"/>
                      <a:miter lim="800000"/>
                    </a:ln>
                    <a:effectLst>
                      <a:glow rad="101600">
                        <a:srgbClr val="FF0000">
                          <a:alpha val="40000"/>
                        </a:srgbClr>
                      </a:glow>
                    </a:effectLst>
                  </p:spPr>
                </p:cxnSp>
                <p:sp>
                  <p:nvSpPr>
                    <p:cNvPr id="40" name="Isosceles Triangle 39">
                      <a:extLst>
                        <a:ext uri="{FF2B5EF4-FFF2-40B4-BE49-F238E27FC236}">
                          <a16:creationId xmlns:a16="http://schemas.microsoft.com/office/drawing/2014/main" id="{D602EB0B-6B43-5462-8E85-9B9DB744CC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95864" y="3616412"/>
                      <a:ext cx="128588" cy="298818"/>
                    </a:xfrm>
                    <a:prstGeom prst="triangle">
                      <a:avLst/>
                    </a:prstGeom>
                    <a:solidFill>
                      <a:srgbClr val="F51414"/>
                    </a:solidFill>
                    <a:ln w="57150" cap="rnd" cmpd="sng" algn="ctr">
                      <a:solidFill>
                        <a:srgbClr val="FF0000">
                          <a:alpha val="60000"/>
                        </a:srgbClr>
                      </a:solidFill>
                      <a:prstDash val="solid"/>
                      <a:miter lim="800000"/>
                    </a:ln>
                    <a:effectLst>
                      <a:glow rad="101600">
                        <a:srgbClr val="FF0000">
                          <a:alpha val="40000"/>
                        </a:srgbClr>
                      </a:glow>
                    </a:effectLst>
                  </p:spPr>
                  <p:txBody>
                    <a:bodyPr rtlCol="0" anchor="ctr"/>
                    <a:lstStyle/>
                    <a:p>
                      <a:pPr algn="ctr" defTabSz="914126">
                        <a:defRPr/>
                      </a:pPr>
                      <a:endParaRPr lang="en-US" sz="1799" kern="0" dirty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41" name="Isosceles Triangle 40">
                      <a:extLst>
                        <a:ext uri="{FF2B5EF4-FFF2-40B4-BE49-F238E27FC236}">
                          <a16:creationId xmlns:a16="http://schemas.microsoft.com/office/drawing/2014/main" id="{DFF79E51-0445-AD37-49E7-4D7F39C533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71362" y="3589849"/>
                      <a:ext cx="128588" cy="298818"/>
                    </a:xfrm>
                    <a:prstGeom prst="triangle">
                      <a:avLst/>
                    </a:prstGeom>
                    <a:solidFill>
                      <a:srgbClr val="F51414"/>
                    </a:solidFill>
                    <a:ln w="57150" cap="rnd" cmpd="sng" algn="ctr">
                      <a:solidFill>
                        <a:srgbClr val="FF0000">
                          <a:alpha val="60000"/>
                        </a:srgbClr>
                      </a:solidFill>
                      <a:prstDash val="solid"/>
                      <a:miter lim="800000"/>
                    </a:ln>
                    <a:effectLst>
                      <a:glow rad="101600">
                        <a:srgbClr val="FF0000">
                          <a:alpha val="40000"/>
                        </a:srgbClr>
                      </a:glow>
                    </a:effectLst>
                  </p:spPr>
                  <p:txBody>
                    <a:bodyPr rtlCol="0" anchor="ctr"/>
                    <a:lstStyle/>
                    <a:p>
                      <a:pPr algn="ctr" defTabSz="914126">
                        <a:defRPr/>
                      </a:pPr>
                      <a:endParaRPr lang="en-US" sz="1799" kern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FC0B5CC0-B63D-DD19-7785-F62942856E9E}"/>
                      </a:ext>
                    </a:extLst>
                  </p:cNvPr>
                  <p:cNvSpPr/>
                  <p:nvPr/>
                </p:nvSpPr>
                <p:spPr>
                  <a:xfrm>
                    <a:off x="10935807" y="975621"/>
                    <a:ext cx="406027" cy="406027"/>
                  </a:xfrm>
                  <a:prstGeom prst="ellipse">
                    <a:avLst/>
                  </a:prstGeom>
                  <a:solidFill>
                    <a:srgbClr val="FF0000">
                      <a:alpha val="70000"/>
                    </a:srgbClr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126">
                      <a:defRPr/>
                    </a:pPr>
                    <a:endParaRPr lang="en-US" sz="1799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28756E0-FE15-F148-B8EA-58EDFEBED27B}"/>
                    </a:ext>
                  </a:extLst>
                </p:cNvPr>
                <p:cNvSpPr txBox="1"/>
                <p:nvPr/>
              </p:nvSpPr>
              <p:spPr>
                <a:xfrm>
                  <a:off x="3903948" y="3915229"/>
                  <a:ext cx="3493984" cy="13646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126">
                    <a:defRPr/>
                  </a:pPr>
                  <a:r>
                    <a:rPr lang="ro-RO" sz="1600" kern="0" dirty="0">
                      <a:solidFill>
                        <a:prstClr val="black"/>
                      </a:solidFill>
                      <a:highlight>
                        <a:srgbClr val="FFFF00"/>
                      </a:highlight>
                      <a:latin typeface="Calibri" panose="020F0502020204030204"/>
                    </a:rPr>
                    <a:t>Laser </a:t>
                  </a:r>
                  <a:r>
                    <a:rPr lang="ro-RO" sz="1600" kern="0" dirty="0" err="1">
                      <a:solidFill>
                        <a:prstClr val="black"/>
                      </a:solidFill>
                      <a:highlight>
                        <a:srgbClr val="FFFF00"/>
                      </a:highlight>
                      <a:latin typeface="Calibri" panose="020F0502020204030204"/>
                    </a:rPr>
                    <a:t>source</a:t>
                  </a:r>
                  <a:r>
                    <a:rPr lang="ro-RO" sz="1600" kern="0" dirty="0">
                      <a:solidFill>
                        <a:prstClr val="black"/>
                      </a:solidFill>
                      <a:highlight>
                        <a:srgbClr val="FFFF00"/>
                      </a:highlight>
                      <a:latin typeface="Calibri" panose="020F0502020204030204"/>
                    </a:rPr>
                    <a:t>: front-</a:t>
                  </a:r>
                  <a:r>
                    <a:rPr lang="ro-RO" sz="1600" kern="0" dirty="0" err="1">
                      <a:solidFill>
                        <a:prstClr val="black"/>
                      </a:solidFill>
                      <a:highlight>
                        <a:srgbClr val="FFFF00"/>
                      </a:highlight>
                      <a:latin typeface="Calibri" panose="020F0502020204030204"/>
                    </a:rPr>
                    <a:t>end</a:t>
                  </a:r>
                  <a:r>
                    <a:rPr lang="ro-RO" sz="1600" kern="0" dirty="0">
                      <a:solidFill>
                        <a:prstClr val="black"/>
                      </a:solidFill>
                      <a:highlight>
                        <a:srgbClr val="FFFF00"/>
                      </a:highlight>
                      <a:latin typeface="Calibri" panose="020F0502020204030204"/>
                    </a:rPr>
                    <a:t> B</a:t>
                  </a:r>
                  <a:endParaRPr lang="en-US" sz="1600" kern="0" dirty="0">
                    <a:solidFill>
                      <a:prstClr val="black"/>
                    </a:solidFill>
                    <a:highlight>
                      <a:srgbClr val="FFFF00"/>
                    </a:highlight>
                    <a:latin typeface="Calibri" panose="020F0502020204030204"/>
                  </a:endParaRPr>
                </a:p>
              </p:txBody>
            </p:sp>
          </p:grp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6AF198D-9E94-F662-EF72-303C75856B6A}"/>
                  </a:ext>
                </a:extLst>
              </p:cNvPr>
              <p:cNvSpPr/>
              <p:nvPr/>
            </p:nvSpPr>
            <p:spPr>
              <a:xfrm>
                <a:off x="3491896" y="4918005"/>
                <a:ext cx="406027" cy="406027"/>
              </a:xfrm>
              <a:prstGeom prst="ellipse">
                <a:avLst/>
              </a:prstGeom>
              <a:solidFill>
                <a:srgbClr val="FF0000">
                  <a:alpha val="70000"/>
                </a:srgb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6A939BB-B11A-393E-7F83-E5EF3F817D82}"/>
                </a:ext>
              </a:extLst>
            </p:cNvPr>
            <p:cNvSpPr txBox="1"/>
            <p:nvPr/>
          </p:nvSpPr>
          <p:spPr>
            <a:xfrm>
              <a:off x="2655672" y="591134"/>
              <a:ext cx="3682796" cy="649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>
                <a:defRPr/>
              </a:pPr>
              <a:r>
                <a:rPr lang="ro-RO" sz="1600" kern="0" dirty="0">
                  <a:solidFill>
                    <a:prstClr val="black"/>
                  </a:solidFill>
                  <a:latin typeface="Calibri" panose="020F0502020204030204"/>
                </a:rPr>
                <a:t>LP-01 – LASER Room</a:t>
              </a:r>
              <a:endParaRPr lang="en-US" sz="1600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DF6264-1240-383D-A2D8-4EB7AF20D2A8}"/>
                </a:ext>
              </a:extLst>
            </p:cNvPr>
            <p:cNvSpPr/>
            <p:nvPr/>
          </p:nvSpPr>
          <p:spPr>
            <a:xfrm>
              <a:off x="330569" y="644237"/>
              <a:ext cx="8756310" cy="5642263"/>
            </a:xfrm>
            <a:prstGeom prst="rect">
              <a:avLst/>
            </a:prstGeom>
            <a:noFill/>
            <a:ln w="381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sz="1799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BE176CE-983A-761F-4A89-E8F326E3FA88}"/>
              </a:ext>
            </a:extLst>
          </p:cNvPr>
          <p:cNvGrpSpPr/>
          <p:nvPr/>
        </p:nvGrpSpPr>
        <p:grpSpPr>
          <a:xfrm>
            <a:off x="392298" y="4030233"/>
            <a:ext cx="4210540" cy="2486527"/>
            <a:chOff x="218224" y="763372"/>
            <a:chExt cx="8570269" cy="520366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5ACB782-E721-922E-51E3-B47CF6B4C698}"/>
                </a:ext>
              </a:extLst>
            </p:cNvPr>
            <p:cNvGrpSpPr/>
            <p:nvPr/>
          </p:nvGrpSpPr>
          <p:grpSpPr>
            <a:xfrm>
              <a:off x="218224" y="1086832"/>
              <a:ext cx="8570269" cy="4880201"/>
              <a:chOff x="1558898" y="1171946"/>
              <a:chExt cx="8572500" cy="4881474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00A50917-D7A9-9AF9-CE12-DD1880B8C9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444" b="26111"/>
              <a:stretch/>
            </p:blipFill>
            <p:spPr>
              <a:xfrm>
                <a:off x="1558898" y="1171946"/>
                <a:ext cx="8572500" cy="3048001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159A28BB-2C56-0D08-0775-B5844FE2C0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0911" y="4224991"/>
                <a:ext cx="3114673" cy="1828429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10A1B183-DE83-38C8-3085-1AFBDAFAA2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5792" y="4027824"/>
                <a:ext cx="3114673" cy="1863035"/>
              </a:xfrm>
              <a:prstGeom prst="rect">
                <a:avLst/>
              </a:prstGeom>
            </p:spPr>
          </p:pic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ECA0D108-DD15-6F81-D797-58F29B402D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14403" y="3737429"/>
                <a:ext cx="190054" cy="799744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headEnd type="triangle"/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EDE8B7AD-214B-9375-BA9D-44CBF0D0A2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85659" y="2608861"/>
                <a:ext cx="907544" cy="1578210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headEnd type="triangle"/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42F260F-18D5-4D51-47FB-87023310039F}"/>
                </a:ext>
              </a:extLst>
            </p:cNvPr>
            <p:cNvSpPr txBox="1"/>
            <p:nvPr/>
          </p:nvSpPr>
          <p:spPr>
            <a:xfrm rot="20575064">
              <a:off x="634942" y="3268174"/>
              <a:ext cx="2347579" cy="995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Stretched probe pulse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72B09FB-5DE0-9F42-9A92-D224B7632B9F}"/>
                </a:ext>
              </a:extLst>
            </p:cNvPr>
            <p:cNvSpPr txBox="1"/>
            <p:nvPr/>
          </p:nvSpPr>
          <p:spPr>
            <a:xfrm rot="20575064">
              <a:off x="690934" y="1077482"/>
              <a:ext cx="2512123" cy="929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Compressed ultrashort pulse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345DE4E-6605-6298-4672-C1FB0B08664E}"/>
                </a:ext>
              </a:extLst>
            </p:cNvPr>
            <p:cNvCxnSpPr/>
            <p:nvPr/>
          </p:nvCxnSpPr>
          <p:spPr>
            <a:xfrm flipV="1">
              <a:off x="508661" y="1786366"/>
              <a:ext cx="5206438" cy="1642634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814C1CC-F12A-D376-2C01-BB75D30D40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223" y="2234657"/>
              <a:ext cx="4014788" cy="210591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6583CBC-1337-D222-9A48-20D5A245F27C}"/>
                </a:ext>
              </a:extLst>
            </p:cNvPr>
            <p:cNvSpPr txBox="1"/>
            <p:nvPr/>
          </p:nvSpPr>
          <p:spPr>
            <a:xfrm>
              <a:off x="3039885" y="2708302"/>
              <a:ext cx="1521223" cy="966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Plasma mirror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5B15183-9810-10BE-171F-B1B0DDFAC9E2}"/>
                </a:ext>
              </a:extLst>
            </p:cNvPr>
            <p:cNvSpPr txBox="1"/>
            <p:nvPr/>
          </p:nvSpPr>
          <p:spPr>
            <a:xfrm rot="1658569">
              <a:off x="3456212" y="1166409"/>
              <a:ext cx="1521223" cy="966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Laser target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2007E2E-40C5-8FF3-642E-094214774619}"/>
                </a:ext>
              </a:extLst>
            </p:cNvPr>
            <p:cNvSpPr txBox="1"/>
            <p:nvPr/>
          </p:nvSpPr>
          <p:spPr>
            <a:xfrm rot="20508901">
              <a:off x="4417701" y="2955298"/>
              <a:ext cx="1694477" cy="995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Spectral cut pulse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40D9847-5A5F-40BF-68A0-198D144D264B}"/>
                </a:ext>
              </a:extLst>
            </p:cNvPr>
            <p:cNvSpPr txBox="1"/>
            <p:nvPr/>
          </p:nvSpPr>
          <p:spPr>
            <a:xfrm>
              <a:off x="5809168" y="763372"/>
              <a:ext cx="2498695" cy="995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Optical fiber &amp; spectrometer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357FD7A-54AB-A179-C584-2829C08F01A8}"/>
                </a:ext>
              </a:extLst>
            </p:cNvPr>
            <p:cNvSpPr txBox="1"/>
            <p:nvPr/>
          </p:nvSpPr>
          <p:spPr>
            <a:xfrm>
              <a:off x="579440" y="3839777"/>
              <a:ext cx="646689" cy="772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99" dirty="0"/>
                <a:t>A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E0B1AEC-23BA-0772-E56C-9E992F4D0ADC}"/>
                </a:ext>
              </a:extLst>
            </p:cNvPr>
            <p:cNvSpPr txBox="1"/>
            <p:nvPr/>
          </p:nvSpPr>
          <p:spPr>
            <a:xfrm>
              <a:off x="5641413" y="3793339"/>
              <a:ext cx="630373" cy="772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99" dirty="0"/>
                <a:t>B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21402203-C69A-862B-3185-93B8D0E400BC}"/>
              </a:ext>
            </a:extLst>
          </p:cNvPr>
          <p:cNvSpPr txBox="1"/>
          <p:nvPr/>
        </p:nvSpPr>
        <p:spPr>
          <a:xfrm>
            <a:off x="6281740" y="898384"/>
            <a:ext cx="42011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  <a:cs typeface="Arial" panose="020B0604020202020204" pitchFamily="34" charset="0"/>
              </a:rPr>
              <a:t>170 m parallel propagation</a:t>
            </a:r>
          </a:p>
          <a:p>
            <a:r>
              <a:rPr lang="en-US" sz="2000" dirty="0">
                <a:cs typeface="Arial" panose="020B0604020202020204" pitchFamily="34" charset="0"/>
              </a:rPr>
              <a:t>Running amplifiers </a:t>
            </a:r>
          </a:p>
          <a:p>
            <a:r>
              <a:rPr lang="en-US" sz="2000" dirty="0">
                <a:cs typeface="Arial" panose="020B0604020202020204" pitchFamily="34" charset="0"/>
              </a:rPr>
              <a:t>Measurement after 1 PW compressors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4BA315B-CAB2-C8F5-A21C-DF95ED44756B}"/>
              </a:ext>
            </a:extLst>
          </p:cNvPr>
          <p:cNvSpPr txBox="1"/>
          <p:nvPr/>
        </p:nvSpPr>
        <p:spPr>
          <a:xfrm>
            <a:off x="3566829" y="6274648"/>
            <a:ext cx="446621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Method: Plasma mirror ultrafast optical switch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C70DCB-2734-A521-DC6A-A97D265D93F2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29">
            <a:extLst>
              <a:ext uri="{FF2B5EF4-FFF2-40B4-BE49-F238E27FC236}">
                <a16:creationId xmlns:a16="http://schemas.microsoft.com/office/drawing/2014/main" id="{45B66A2A-253F-74B9-76CE-20F061CD2B8B}"/>
              </a:ext>
            </a:extLst>
          </p:cNvPr>
          <p:cNvSpPr txBox="1"/>
          <p:nvPr/>
        </p:nvSpPr>
        <p:spPr>
          <a:xfrm>
            <a:off x="4474402" y="6590933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314711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CBB74-E983-5F34-DC05-593E6C399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32360"/>
            <a:ext cx="8559799" cy="49515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>
                <a:latin typeface="+mn-lt"/>
                <a:cs typeface="Arial" panose="020B0604020202020204" pitchFamily="34" charset="0"/>
              </a:rPr>
              <a:t>Far-field at 1 PW &amp; 10 PW: HPLS focal spot &amp; stability</a:t>
            </a:r>
            <a:endParaRPr lang="ro-RO" dirty="0"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F000A0E-5FB7-7E36-024A-7DFA062EF140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D8EB133-E379-2C32-4599-C42B0C4BEC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8179" y="2751967"/>
            <a:ext cx="2802383" cy="281178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D0BAD4A-9DBC-B572-3951-660D30A43119}"/>
              </a:ext>
            </a:extLst>
          </p:cNvPr>
          <p:cNvGrpSpPr>
            <a:grpSpLocks noChangeAspect="1"/>
          </p:cNvGrpSpPr>
          <p:nvPr/>
        </p:nvGrpSpPr>
        <p:grpSpPr>
          <a:xfrm>
            <a:off x="6688234" y="4561465"/>
            <a:ext cx="1900683" cy="1978282"/>
            <a:chOff x="6665433" y="1095047"/>
            <a:chExt cx="5461882" cy="28778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3189D73-676F-8E0C-AD64-A22D394E1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5433" y="1095047"/>
              <a:ext cx="5461882" cy="287786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C7F348-77FB-871D-9E31-3EB8B3C95A3C}"/>
                </a:ext>
              </a:extLst>
            </p:cNvPr>
            <p:cNvSpPr txBox="1"/>
            <p:nvPr/>
          </p:nvSpPr>
          <p:spPr>
            <a:xfrm>
              <a:off x="7892880" y="2087991"/>
              <a:ext cx="3640703" cy="402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FWHM ~ 2.8 µm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C25810-5891-AB0C-F7A5-7E5CB85A869B}"/>
                </a:ext>
              </a:extLst>
            </p:cNvPr>
            <p:cNvSpPr txBox="1"/>
            <p:nvPr/>
          </p:nvSpPr>
          <p:spPr>
            <a:xfrm>
              <a:off x="10128123" y="1246691"/>
              <a:ext cx="1999192" cy="4029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Gaussian fit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A4450AF-01DB-D61F-A7C5-3F14F6714D0F}"/>
                </a:ext>
              </a:extLst>
            </p:cNvPr>
            <p:cNvCxnSpPr/>
            <p:nvPr/>
          </p:nvCxnSpPr>
          <p:spPr>
            <a:xfrm>
              <a:off x="9993621" y="1415306"/>
              <a:ext cx="228599" cy="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36706F-6220-D126-9360-16BFC11B6B05}"/>
              </a:ext>
            </a:extLst>
          </p:cNvPr>
          <p:cNvGrpSpPr/>
          <p:nvPr/>
        </p:nvGrpSpPr>
        <p:grpSpPr>
          <a:xfrm>
            <a:off x="6682504" y="2432882"/>
            <a:ext cx="1961148" cy="1916118"/>
            <a:chOff x="507340" y="1193064"/>
            <a:chExt cx="1961148" cy="191611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3D52027-5FCC-FA41-A5A3-C0EE74F8C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07340" y="1218463"/>
              <a:ext cx="1890719" cy="189071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247605A-72F4-6472-40BE-DF110E83B06A}"/>
                </a:ext>
              </a:extLst>
            </p:cNvPr>
            <p:cNvSpPr txBox="1"/>
            <p:nvPr/>
          </p:nvSpPr>
          <p:spPr>
            <a:xfrm>
              <a:off x="547173" y="1193064"/>
              <a:ext cx="92602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Far-field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C03A1F2-B6D9-430D-D967-7093222C2B74}"/>
                </a:ext>
              </a:extLst>
            </p:cNvPr>
            <p:cNvSpPr txBox="1"/>
            <p:nvPr/>
          </p:nvSpPr>
          <p:spPr>
            <a:xfrm>
              <a:off x="1573675" y="2820439"/>
              <a:ext cx="89481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40 µJ, 25 fs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E6F2E21-4367-9FCB-1D55-5DFAD22F174D}"/>
              </a:ext>
            </a:extLst>
          </p:cNvPr>
          <p:cNvSpPr txBox="1"/>
          <p:nvPr/>
        </p:nvSpPr>
        <p:spPr>
          <a:xfrm>
            <a:off x="6927350" y="2175283"/>
            <a:ext cx="1249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Best focal spot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CA3B09-4FA2-E580-83FF-606043A264AC}"/>
              </a:ext>
            </a:extLst>
          </p:cNvPr>
          <p:cNvSpPr txBox="1"/>
          <p:nvPr/>
        </p:nvSpPr>
        <p:spPr>
          <a:xfrm>
            <a:off x="6342456" y="870345"/>
            <a:ext cx="5090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432FF"/>
                </a:solidFill>
              </a:rPr>
              <a:t>10 PW </a:t>
            </a:r>
            <a:r>
              <a:rPr lang="en-US" sz="2400" dirty="0">
                <a:solidFill>
                  <a:srgbClr val="0432FF"/>
                </a:solidFill>
              </a:rPr>
              <a:t>focal spot and pointing stability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0A8BE2-7239-11E7-1A32-EF98829B83B1}"/>
              </a:ext>
            </a:extLst>
          </p:cNvPr>
          <p:cNvSpPr txBox="1"/>
          <p:nvPr/>
        </p:nvSpPr>
        <p:spPr>
          <a:xfrm>
            <a:off x="643355" y="870344"/>
            <a:ext cx="4810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432FF"/>
                </a:solidFill>
              </a:rPr>
              <a:t>1 PW</a:t>
            </a:r>
            <a:r>
              <a:rPr lang="en-US" sz="2400" dirty="0">
                <a:solidFill>
                  <a:srgbClr val="0432FF"/>
                </a:solidFill>
              </a:rPr>
              <a:t> focal spot and pointing stability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82C14C-C522-2441-E6B2-9FB71D4589AC}"/>
              </a:ext>
            </a:extLst>
          </p:cNvPr>
          <p:cNvSpPr txBox="1"/>
          <p:nvPr/>
        </p:nvSpPr>
        <p:spPr>
          <a:xfrm>
            <a:off x="656591" y="2637697"/>
            <a:ext cx="16008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Focal spot RAW image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77BF27-523C-5DB1-6821-89C0CC70BAE4}"/>
              </a:ext>
            </a:extLst>
          </p:cNvPr>
          <p:cNvSpPr txBox="1"/>
          <p:nvPr/>
        </p:nvSpPr>
        <p:spPr>
          <a:xfrm>
            <a:off x="724752" y="2614577"/>
            <a:ext cx="1426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Focal spot image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49FB8D6-164A-90FC-7598-C49BA66C3AB2}"/>
              </a:ext>
            </a:extLst>
          </p:cNvPr>
          <p:cNvGrpSpPr/>
          <p:nvPr/>
        </p:nvGrpSpPr>
        <p:grpSpPr>
          <a:xfrm>
            <a:off x="880554" y="2373627"/>
            <a:ext cx="2037368" cy="2030324"/>
            <a:chOff x="6220807" y="2787318"/>
            <a:chExt cx="2037368" cy="203032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7011C26-675A-E1FF-A8BB-97EE821600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20807" y="2787318"/>
              <a:ext cx="2037368" cy="203032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2E5206D-21CD-4013-43E0-67A2C3F53C65}"/>
                </a:ext>
              </a:extLst>
            </p:cNvPr>
            <p:cNvSpPr txBox="1"/>
            <p:nvPr/>
          </p:nvSpPr>
          <p:spPr>
            <a:xfrm>
              <a:off x="7117288" y="4300544"/>
              <a:ext cx="6110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5 µm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6301D0C-878A-9AAF-B23F-B1C6DF2A10E1}"/>
              </a:ext>
            </a:extLst>
          </p:cNvPr>
          <p:cNvGrpSpPr>
            <a:grpSpLocks noChangeAspect="1"/>
          </p:cNvGrpSpPr>
          <p:nvPr/>
        </p:nvGrpSpPr>
        <p:grpSpPr>
          <a:xfrm>
            <a:off x="758350" y="4879659"/>
            <a:ext cx="2037369" cy="1712489"/>
            <a:chOff x="681649" y="2725299"/>
            <a:chExt cx="6885827" cy="401855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784E278-176F-3970-001D-B2080FDF6E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649" y="2725299"/>
              <a:ext cx="6885827" cy="4018554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719E577-D656-1B01-55CD-92C775BC396A}"/>
                </a:ext>
              </a:extLst>
            </p:cNvPr>
            <p:cNvSpPr/>
            <p:nvPr/>
          </p:nvSpPr>
          <p:spPr>
            <a:xfrm>
              <a:off x="4045226" y="6012379"/>
              <a:ext cx="216000" cy="338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725CD21-2759-5678-D3E3-3F4186418FDA}"/>
                </a:ext>
              </a:extLst>
            </p:cNvPr>
            <p:cNvSpPr txBox="1"/>
            <p:nvPr/>
          </p:nvSpPr>
          <p:spPr>
            <a:xfrm>
              <a:off x="3895753" y="5973219"/>
              <a:ext cx="540645" cy="333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µm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01F311A-13D7-09E2-FA8F-4059B82ED1DA}"/>
              </a:ext>
            </a:extLst>
          </p:cNvPr>
          <p:cNvSpPr txBox="1"/>
          <p:nvPr/>
        </p:nvSpPr>
        <p:spPr>
          <a:xfrm>
            <a:off x="971424" y="4534832"/>
            <a:ext cx="1564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1400" dirty="0">
                <a:solidFill>
                  <a:prstClr val="black"/>
                </a:solidFill>
              </a:rPr>
              <a:t>Laser beam profile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0C5D4E3-480A-C8DB-9D63-157E4DEB947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5217" y="3028512"/>
            <a:ext cx="2603721" cy="238553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24422E0-2E59-5D7C-1ECF-054DC0BE9C38}"/>
              </a:ext>
            </a:extLst>
          </p:cNvPr>
          <p:cNvSpPr txBox="1"/>
          <p:nvPr/>
        </p:nvSpPr>
        <p:spPr>
          <a:xfrm>
            <a:off x="1149159" y="2404371"/>
            <a:ext cx="1464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1400" dirty="0">
                <a:solidFill>
                  <a:schemeClr val="bg1"/>
                </a:solidFill>
              </a:rPr>
              <a:t>Typical focal spot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E47E16D-4C29-3701-6E28-BEB3879603E3}"/>
              </a:ext>
            </a:extLst>
          </p:cNvPr>
          <p:cNvSpPr txBox="1"/>
          <p:nvPr/>
        </p:nvSpPr>
        <p:spPr>
          <a:xfrm>
            <a:off x="3692172" y="2648256"/>
            <a:ext cx="215539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126"/>
            <a:r>
              <a:rPr lang="en-US" sz="1400" dirty="0">
                <a:solidFill>
                  <a:prstClr val="black"/>
                </a:solidFill>
              </a:rPr>
              <a:t>Pointing fluctuation (</a:t>
            </a:r>
            <a:r>
              <a:rPr lang="en-US" sz="1400" dirty="0" err="1">
                <a:solidFill>
                  <a:prstClr val="black"/>
                </a:solidFill>
                <a:latin typeface="Symbol" pitchFamily="2" charset="2"/>
              </a:rPr>
              <a:t>m</a:t>
            </a:r>
            <a:r>
              <a:rPr lang="en-US" sz="1400" dirty="0" err="1">
                <a:solidFill>
                  <a:prstClr val="black"/>
                </a:solidFill>
              </a:rPr>
              <a:t>rad</a:t>
            </a:r>
            <a:r>
              <a:rPr lang="en-US" sz="14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3013B9-0F05-50BC-B01A-84A31E2453E9}"/>
              </a:ext>
            </a:extLst>
          </p:cNvPr>
          <p:cNvSpPr txBox="1"/>
          <p:nvPr/>
        </p:nvSpPr>
        <p:spPr>
          <a:xfrm>
            <a:off x="733573" y="1355129"/>
            <a:ext cx="4999830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dirty="0">
                <a:solidFill>
                  <a:srgbClr val="0432FF"/>
                </a:solidFill>
              </a:rPr>
              <a:t>Short focal mirror:     707 mm focal length (F# ~3.7)</a:t>
            </a:r>
          </a:p>
          <a:p>
            <a:pPr marL="0" lvl="1">
              <a:buClr>
                <a:schemeClr val="tx1"/>
              </a:buClr>
              <a:defRPr/>
            </a:pPr>
            <a:r>
              <a:rPr lang="en-US" dirty="0">
                <a:solidFill>
                  <a:srgbClr val="0432FF"/>
                </a:solidFill>
              </a:rPr>
              <a:t>Spot size diameter: ~ ﻿3.6 ± 2 µm at FWHM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78820A-CFAE-76BA-ED7D-A7437D336C4A}"/>
              </a:ext>
            </a:extLst>
          </p:cNvPr>
          <p:cNvSpPr txBox="1"/>
          <p:nvPr/>
        </p:nvSpPr>
        <p:spPr>
          <a:xfrm>
            <a:off x="6469552" y="1331688"/>
            <a:ext cx="5116850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dirty="0">
                <a:solidFill>
                  <a:srgbClr val="0432FF"/>
                </a:solidFill>
              </a:rPr>
              <a:t>Short focal mirror:     1500 mm focal length (F# ~2.7)</a:t>
            </a:r>
          </a:p>
          <a:p>
            <a:pPr marL="0" lvl="1">
              <a:buClr>
                <a:schemeClr val="tx1"/>
              </a:buClr>
              <a:defRPr/>
            </a:pPr>
            <a:r>
              <a:rPr lang="en-US" dirty="0">
                <a:solidFill>
                  <a:srgbClr val="0432FF"/>
                </a:solidFill>
              </a:rPr>
              <a:t>Spot size diameter: ~ ﻿2.9 ± 2 µm at FWHM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C5D125-FFFB-97BF-65B9-6D758B12F64B}"/>
              </a:ext>
            </a:extLst>
          </p:cNvPr>
          <p:cNvSpPr txBox="1"/>
          <p:nvPr/>
        </p:nvSpPr>
        <p:spPr>
          <a:xfrm>
            <a:off x="9403923" y="2728879"/>
            <a:ext cx="215539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126"/>
            <a:r>
              <a:rPr lang="en-US" sz="1400" dirty="0">
                <a:solidFill>
                  <a:prstClr val="black"/>
                </a:solidFill>
              </a:rPr>
              <a:t>Pointing fluctuation (</a:t>
            </a:r>
            <a:r>
              <a:rPr lang="en-US" sz="1400" dirty="0" err="1">
                <a:solidFill>
                  <a:prstClr val="black"/>
                </a:solidFill>
                <a:latin typeface="Symbol" pitchFamily="2" charset="2"/>
              </a:rPr>
              <a:t>m</a:t>
            </a:r>
            <a:r>
              <a:rPr lang="en-US" sz="1400" dirty="0" err="1">
                <a:solidFill>
                  <a:prstClr val="black"/>
                </a:solidFill>
              </a:rPr>
              <a:t>rad</a:t>
            </a:r>
            <a:r>
              <a:rPr lang="en-US" sz="14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83FE27-154B-5652-4DAA-EE0F2640953C}"/>
              </a:ext>
            </a:extLst>
          </p:cNvPr>
          <p:cNvSpPr txBox="1"/>
          <p:nvPr/>
        </p:nvSpPr>
        <p:spPr>
          <a:xfrm>
            <a:off x="9775290" y="5367138"/>
            <a:ext cx="141166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126"/>
            <a:r>
              <a:rPr lang="en-US" sz="1400" dirty="0">
                <a:solidFill>
                  <a:prstClr val="black"/>
                </a:solidFill>
              </a:rPr>
              <a:t>x Pointing (</a:t>
            </a:r>
            <a:r>
              <a:rPr lang="en-US" sz="1400" dirty="0" err="1">
                <a:solidFill>
                  <a:prstClr val="black"/>
                </a:solidFill>
                <a:latin typeface="Symbol" pitchFamily="2" charset="2"/>
              </a:rPr>
              <a:t>m</a:t>
            </a:r>
            <a:r>
              <a:rPr lang="en-US" sz="1400" dirty="0" err="1">
                <a:solidFill>
                  <a:prstClr val="black"/>
                </a:solidFill>
              </a:rPr>
              <a:t>rad</a:t>
            </a:r>
            <a:r>
              <a:rPr lang="en-US" sz="14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69BE3B-81A2-CE20-1976-D264228B8017}"/>
              </a:ext>
            </a:extLst>
          </p:cNvPr>
          <p:cNvSpPr txBox="1"/>
          <p:nvPr/>
        </p:nvSpPr>
        <p:spPr>
          <a:xfrm rot="16200000">
            <a:off x="8322142" y="4015076"/>
            <a:ext cx="141166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126"/>
            <a:r>
              <a:rPr lang="en-US" sz="1400" dirty="0">
                <a:solidFill>
                  <a:prstClr val="black"/>
                </a:solidFill>
              </a:rPr>
              <a:t>y Pointing (</a:t>
            </a:r>
            <a:r>
              <a:rPr lang="en-US" sz="1400" dirty="0" err="1">
                <a:solidFill>
                  <a:prstClr val="black"/>
                </a:solidFill>
                <a:latin typeface="Symbol" pitchFamily="2" charset="2"/>
              </a:rPr>
              <a:t>m</a:t>
            </a:r>
            <a:r>
              <a:rPr lang="en-US" sz="1400" dirty="0" err="1">
                <a:solidFill>
                  <a:prstClr val="black"/>
                </a:solidFill>
              </a:rPr>
              <a:t>rad</a:t>
            </a:r>
            <a:r>
              <a:rPr lang="en-US" sz="14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EFBA8F-8163-3DF1-8D7D-042CAE9E3C1C}"/>
              </a:ext>
            </a:extLst>
          </p:cNvPr>
          <p:cNvSpPr txBox="1"/>
          <p:nvPr/>
        </p:nvSpPr>
        <p:spPr>
          <a:xfrm>
            <a:off x="3977544" y="5227116"/>
            <a:ext cx="141166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126"/>
            <a:r>
              <a:rPr lang="en-US" sz="1400" dirty="0">
                <a:solidFill>
                  <a:prstClr val="black"/>
                </a:solidFill>
              </a:rPr>
              <a:t>x Pointing (</a:t>
            </a:r>
            <a:r>
              <a:rPr lang="en-US" sz="1400" dirty="0" err="1">
                <a:solidFill>
                  <a:prstClr val="black"/>
                </a:solidFill>
                <a:latin typeface="Symbol" pitchFamily="2" charset="2"/>
              </a:rPr>
              <a:t>m</a:t>
            </a:r>
            <a:r>
              <a:rPr lang="en-US" sz="1400" dirty="0" err="1">
                <a:solidFill>
                  <a:prstClr val="black"/>
                </a:solidFill>
              </a:rPr>
              <a:t>rad</a:t>
            </a:r>
            <a:r>
              <a:rPr lang="en-US" sz="14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6EA98E-5271-9678-20F1-BEC6FE2240A5}"/>
              </a:ext>
            </a:extLst>
          </p:cNvPr>
          <p:cNvSpPr txBox="1"/>
          <p:nvPr/>
        </p:nvSpPr>
        <p:spPr>
          <a:xfrm rot="16200000">
            <a:off x="2691752" y="3980914"/>
            <a:ext cx="141166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126"/>
            <a:r>
              <a:rPr lang="en-US" sz="1400" dirty="0">
                <a:solidFill>
                  <a:prstClr val="black"/>
                </a:solidFill>
              </a:rPr>
              <a:t>y Pointing (</a:t>
            </a:r>
            <a:r>
              <a:rPr lang="en-US" sz="1400" dirty="0" err="1">
                <a:solidFill>
                  <a:prstClr val="black"/>
                </a:solidFill>
                <a:latin typeface="Symbol" pitchFamily="2" charset="2"/>
              </a:rPr>
              <a:t>m</a:t>
            </a:r>
            <a:r>
              <a:rPr lang="en-US" sz="1400" dirty="0" err="1">
                <a:solidFill>
                  <a:prstClr val="black"/>
                </a:solidFill>
              </a:rPr>
              <a:t>rad</a:t>
            </a:r>
            <a:r>
              <a:rPr lang="en-US" sz="1400" dirty="0">
                <a:solidFill>
                  <a:prstClr val="black"/>
                </a:solidFill>
              </a:rPr>
              <a:t>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D881D93-9BD1-C269-B293-01F536BE745B}"/>
              </a:ext>
            </a:extLst>
          </p:cNvPr>
          <p:cNvCxnSpPr/>
          <p:nvPr/>
        </p:nvCxnSpPr>
        <p:spPr>
          <a:xfrm>
            <a:off x="6162675" y="895350"/>
            <a:ext cx="0" cy="5644397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29">
            <a:extLst>
              <a:ext uri="{FF2B5EF4-FFF2-40B4-BE49-F238E27FC236}">
                <a16:creationId xmlns:a16="http://schemas.microsoft.com/office/drawing/2014/main" id="{50D88F71-9DCC-0958-F173-87C94AF1753A}"/>
              </a:ext>
            </a:extLst>
          </p:cNvPr>
          <p:cNvSpPr txBox="1"/>
          <p:nvPr/>
        </p:nvSpPr>
        <p:spPr>
          <a:xfrm>
            <a:off x="4474402" y="6590933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22433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1F730-F500-531E-2D80-338914912346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miter lim="400000"/>
          </a:ln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GB" kern="1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Extreme Light Infrastructure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EBED8D-9C33-9C60-0174-57CAD6B495BF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FDA0EBC2-0F36-D7CA-FC38-88CAE82D6F8A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64A0787-3338-EE5A-A09C-36241C3376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6609"/>
            <a:ext cx="4738256" cy="6053672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F1306FF0-1284-AC4D-DE84-B1E2699A9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103" y="1324498"/>
            <a:ext cx="7415648" cy="5011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5" indent="-457185">
              <a:spcAft>
                <a:spcPts val="1000"/>
              </a:spcAft>
              <a:buFont typeface="Wingdings"/>
              <a:buChar char="§"/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Attosecond Light Pulse Source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, </a:t>
            </a:r>
            <a:r>
              <a:rPr lang="en-US" sz="2000" b="0" i="0" dirty="0">
                <a:effectLst/>
                <a:ea typeface="Verdana" panose="020B0604030504040204" pitchFamily="34" charset="0"/>
              </a:rPr>
              <a:t>offering unique time-resolved investigation possibilities for both nonrelativistic and relativistic interaction of light with all the four states of matter”</a:t>
            </a:r>
            <a:r>
              <a:rPr lang="en-US" sz="2000" dirty="0">
                <a:ea typeface="Verdana" panose="020B0604030504040204" pitchFamily="34" charset="0"/>
                <a:cs typeface="Verdana"/>
              </a:rPr>
              <a:t> </a:t>
            </a:r>
            <a:r>
              <a:rPr lang="en-US" sz="2000" i="1" dirty="0">
                <a:solidFill>
                  <a:srgbClr val="FF6633"/>
                </a:solidFill>
                <a:ea typeface="Verdana"/>
                <a:cs typeface="Verdana"/>
              </a:rPr>
              <a:t>(ELI ALPS, Szeged, HU)</a:t>
            </a:r>
          </a:p>
          <a:p>
            <a:pPr>
              <a:spcAft>
                <a:spcPts val="1000"/>
              </a:spcAft>
              <a:defRPr/>
            </a:pPr>
            <a:endParaRPr lang="en-US" sz="2000" dirty="0"/>
          </a:p>
          <a:p>
            <a:pPr marL="457185" indent="-457185">
              <a:spcAft>
                <a:spcPts val="1000"/>
              </a:spcAft>
              <a:buFont typeface="Wingdings"/>
              <a:buChar char="§"/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High-Energy Beamlines Facility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, developing and applying short pulses of ultra-intense radiation to explore extreme conditions or produce high-energy particles and radiation</a:t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</a:br>
            <a:r>
              <a:rPr lang="en-US" sz="2000" i="1" dirty="0">
                <a:solidFill>
                  <a:srgbClr val="FF6633"/>
                </a:solidFill>
                <a:ea typeface="Verdana"/>
                <a:cs typeface="Verdana"/>
              </a:rPr>
              <a:t>(ELI Beamlines, Prague, CZ)</a:t>
            </a:r>
          </a:p>
          <a:p>
            <a:pPr>
              <a:spcAft>
                <a:spcPts val="1000"/>
              </a:spcAft>
              <a:defRPr/>
            </a:pPr>
            <a:endParaRPr lang="en-US" sz="2000" dirty="0"/>
          </a:p>
          <a:p>
            <a:pPr marL="457185" indent="-457185">
              <a:spcAft>
                <a:spcPts val="1000"/>
              </a:spcAft>
              <a:buFont typeface="Wingdings"/>
              <a:buChar char="§"/>
              <a:defRPr/>
            </a:pPr>
            <a:r>
              <a:rPr lang="de-D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Nuclear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 Physics Facility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with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 ultra-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intense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lasers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 and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brilliant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gamma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beams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to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produce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 and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explore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new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nuclear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states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or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generate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neutron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beams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ea typeface="Verdana"/>
                <a:cs typeface="Verdana"/>
              </a:rPr>
              <a:t> </a:t>
            </a:r>
            <a:r>
              <a:rPr lang="de-DE" sz="2000" i="1" dirty="0">
                <a:solidFill>
                  <a:srgbClr val="FF6633"/>
                </a:solidFill>
                <a:ea typeface="Verdana"/>
                <a:cs typeface="Verdana"/>
              </a:rPr>
              <a:t>(ELI</a:t>
            </a:r>
            <a:r>
              <a:rPr lang="cs-CZ" sz="2000" i="1" dirty="0">
                <a:solidFill>
                  <a:srgbClr val="FF6633"/>
                </a:solidFill>
                <a:ea typeface="Verdana"/>
                <a:cs typeface="Verdana"/>
              </a:rPr>
              <a:t> </a:t>
            </a:r>
            <a:r>
              <a:rPr lang="de-DE" sz="2000" i="1" dirty="0">
                <a:solidFill>
                  <a:srgbClr val="FF6633"/>
                </a:solidFill>
                <a:ea typeface="Verdana"/>
                <a:cs typeface="Verdana"/>
              </a:rPr>
              <a:t>NP, </a:t>
            </a:r>
            <a:r>
              <a:rPr lang="de-DE" sz="2000" i="1" dirty="0" err="1">
                <a:solidFill>
                  <a:srgbClr val="FF6633"/>
                </a:solidFill>
                <a:ea typeface="Verdana"/>
                <a:cs typeface="Verdana"/>
              </a:rPr>
              <a:t>Magurele</a:t>
            </a:r>
            <a:r>
              <a:rPr lang="de-DE" sz="2000" i="1" dirty="0">
                <a:solidFill>
                  <a:srgbClr val="FF6633"/>
                </a:solidFill>
                <a:ea typeface="Verdana"/>
                <a:cs typeface="Verdana"/>
              </a:rPr>
              <a:t>, RO)</a:t>
            </a:r>
            <a:r>
              <a:rPr lang="de-DE" sz="2000" dirty="0">
                <a:solidFill>
                  <a:srgbClr val="FF6633"/>
                </a:solidFill>
                <a:ea typeface="Verdana"/>
                <a:cs typeface="Verdana"/>
              </a:rPr>
              <a:t> </a:t>
            </a:r>
          </a:p>
          <a:p>
            <a:pPr marL="457185" indent="-457185">
              <a:spcAft>
                <a:spcPts val="1000"/>
              </a:spcAft>
              <a:buFont typeface="Wingdings"/>
              <a:buChar char="§"/>
              <a:defRPr/>
            </a:pPr>
            <a:endParaRPr lang="de-DE" sz="1600" dirty="0">
              <a:solidFill>
                <a:srgbClr val="FF6633"/>
              </a:solidFill>
              <a:latin typeface="Verdana"/>
              <a:ea typeface="Verdana"/>
            </a:endParaRPr>
          </a:p>
        </p:txBody>
      </p:sp>
      <p:sp>
        <p:nvSpPr>
          <p:cNvPr id="3" name="TextBox 29">
            <a:extLst>
              <a:ext uri="{FF2B5EF4-FFF2-40B4-BE49-F238E27FC236}">
                <a16:creationId xmlns:a16="http://schemas.microsoft.com/office/drawing/2014/main" id="{4260B259-924F-3422-FB72-DEADFA6F15FA}"/>
              </a:ext>
            </a:extLst>
          </p:cNvPr>
          <p:cNvSpPr txBox="1"/>
          <p:nvPr/>
        </p:nvSpPr>
        <p:spPr>
          <a:xfrm>
            <a:off x="7249686" y="6609038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86262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72CD-D997-DBAC-7C29-1B0660ADA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241" y="214664"/>
            <a:ext cx="7713876" cy="495155"/>
          </a:xfrm>
        </p:spPr>
        <p:txBody>
          <a:bodyPr>
            <a:noAutofit/>
          </a:bodyPr>
          <a:lstStyle/>
          <a:p>
            <a:r>
              <a:rPr lang="en-GB" kern="1200" dirty="0">
                <a:solidFill>
                  <a:schemeClr val="bg2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100 TW Experimental area E4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F83A32-1CB2-01AC-4A2C-0F8759FCAFE3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3C14EF1E-D202-C24A-8A11-067894F899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1627" y="914029"/>
            <a:ext cx="5464125" cy="293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22">
            <a:extLst>
              <a:ext uri="{FF2B5EF4-FFF2-40B4-BE49-F238E27FC236}">
                <a16:creationId xmlns:a16="http://schemas.microsoft.com/office/drawing/2014/main" id="{8EA27EEE-BF06-0E3F-D355-2170D696BFB3}"/>
              </a:ext>
            </a:extLst>
          </p:cNvPr>
          <p:cNvGrpSpPr/>
          <p:nvPr/>
        </p:nvGrpSpPr>
        <p:grpSpPr>
          <a:xfrm>
            <a:off x="356999" y="4010036"/>
            <a:ext cx="5708650" cy="2560569"/>
            <a:chOff x="287418" y="4867199"/>
            <a:chExt cx="2876888" cy="1730559"/>
          </a:xfrm>
        </p:grpSpPr>
        <p:pic>
          <p:nvPicPr>
            <p:cNvPr id="15" name="Picture 11">
              <a:extLst>
                <a:ext uri="{FF2B5EF4-FFF2-40B4-BE49-F238E27FC236}">
                  <a16:creationId xmlns:a16="http://schemas.microsoft.com/office/drawing/2014/main" id="{CD12BD94-F8E9-FF4D-FBA7-5389E204B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7418" y="4867199"/>
              <a:ext cx="2876888" cy="1730559"/>
            </a:xfrm>
            <a:prstGeom prst="rect">
              <a:avLst/>
            </a:prstGeom>
          </p:spPr>
        </p:pic>
        <p:sp>
          <p:nvSpPr>
            <p:cNvPr id="16" name="TextBox 20">
              <a:extLst>
                <a:ext uri="{FF2B5EF4-FFF2-40B4-BE49-F238E27FC236}">
                  <a16:creationId xmlns:a16="http://schemas.microsoft.com/office/drawing/2014/main" id="{E7342396-C514-F2A9-2065-F76181B84AB9}"/>
                </a:ext>
              </a:extLst>
            </p:cNvPr>
            <p:cNvSpPr txBox="1"/>
            <p:nvPr/>
          </p:nvSpPr>
          <p:spPr>
            <a:xfrm>
              <a:off x="2455041" y="5368478"/>
              <a:ext cx="532733" cy="253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VE1: HV</a:t>
              </a:r>
            </a:p>
          </p:txBody>
        </p:sp>
        <p:sp>
          <p:nvSpPr>
            <p:cNvPr id="17" name="TextBox 21">
              <a:extLst>
                <a:ext uri="{FF2B5EF4-FFF2-40B4-BE49-F238E27FC236}">
                  <a16:creationId xmlns:a16="http://schemas.microsoft.com/office/drawing/2014/main" id="{B5FC5363-D43D-33D9-564B-8DA4052301A3}"/>
                </a:ext>
              </a:extLst>
            </p:cNvPr>
            <p:cNvSpPr txBox="1"/>
            <p:nvPr/>
          </p:nvSpPr>
          <p:spPr>
            <a:xfrm>
              <a:off x="1273945" y="6117771"/>
              <a:ext cx="562777" cy="253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VE2: UHV</a:t>
              </a:r>
            </a:p>
          </p:txBody>
        </p:sp>
      </p:grpSp>
      <p:sp>
        <p:nvSpPr>
          <p:cNvPr id="18" name="Down Arrow 37">
            <a:extLst>
              <a:ext uri="{FF2B5EF4-FFF2-40B4-BE49-F238E27FC236}">
                <a16:creationId xmlns:a16="http://schemas.microsoft.com/office/drawing/2014/main" id="{26FD972F-E740-DEB4-A6BC-EFD86B3D76BB}"/>
              </a:ext>
            </a:extLst>
          </p:cNvPr>
          <p:cNvSpPr/>
          <p:nvPr/>
        </p:nvSpPr>
        <p:spPr>
          <a:xfrm>
            <a:off x="5540854" y="1223456"/>
            <a:ext cx="222422" cy="271849"/>
          </a:xfrm>
          <a:prstGeom prst="downArrow">
            <a:avLst/>
          </a:prstGeom>
          <a:solidFill>
            <a:srgbClr val="FE500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38">
            <a:extLst>
              <a:ext uri="{FF2B5EF4-FFF2-40B4-BE49-F238E27FC236}">
                <a16:creationId xmlns:a16="http://schemas.microsoft.com/office/drawing/2014/main" id="{10BE5C33-FD88-ED44-ACAB-935237D03C8D}"/>
              </a:ext>
            </a:extLst>
          </p:cNvPr>
          <p:cNvSpPr txBox="1"/>
          <p:nvPr/>
        </p:nvSpPr>
        <p:spPr>
          <a:xfrm>
            <a:off x="5184546" y="840123"/>
            <a:ext cx="908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670F"/>
                </a:solidFill>
              </a:rPr>
              <a:t>Laser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8F4BED-2673-1959-C3E2-CC2799F93D70}"/>
              </a:ext>
            </a:extLst>
          </p:cNvPr>
          <p:cNvSpPr/>
          <p:nvPr/>
        </p:nvSpPr>
        <p:spPr>
          <a:xfrm>
            <a:off x="3394844" y="1386948"/>
            <a:ext cx="638456" cy="975375"/>
          </a:xfrm>
          <a:prstGeom prst="rect">
            <a:avLst/>
          </a:prstGeom>
          <a:solidFill>
            <a:srgbClr val="FF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0AA50A-158A-C5DC-DD89-D3601BC33A1D}"/>
              </a:ext>
            </a:extLst>
          </p:cNvPr>
          <p:cNvSpPr/>
          <p:nvPr/>
        </p:nvSpPr>
        <p:spPr>
          <a:xfrm>
            <a:off x="2377642" y="1930176"/>
            <a:ext cx="638456" cy="815291"/>
          </a:xfrm>
          <a:prstGeom prst="rect">
            <a:avLst/>
          </a:prstGeom>
          <a:solidFill>
            <a:srgbClr val="FF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41">
            <a:extLst>
              <a:ext uri="{FF2B5EF4-FFF2-40B4-BE49-F238E27FC236}">
                <a16:creationId xmlns:a16="http://schemas.microsoft.com/office/drawing/2014/main" id="{A144D13E-E17B-ACC4-3D16-9F087C3E705E}"/>
              </a:ext>
            </a:extLst>
          </p:cNvPr>
          <p:cNvSpPr txBox="1"/>
          <p:nvPr/>
        </p:nvSpPr>
        <p:spPr>
          <a:xfrm>
            <a:off x="3618802" y="1518380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HV</a:t>
            </a:r>
          </a:p>
        </p:txBody>
      </p:sp>
      <p:sp>
        <p:nvSpPr>
          <p:cNvPr id="24" name="TextBox 42">
            <a:extLst>
              <a:ext uri="{FF2B5EF4-FFF2-40B4-BE49-F238E27FC236}">
                <a16:creationId xmlns:a16="http://schemas.microsoft.com/office/drawing/2014/main" id="{4FFEAB41-D1E0-E6ED-2BC3-CBA02C5B6F24}"/>
              </a:ext>
            </a:extLst>
          </p:cNvPr>
          <p:cNvSpPr txBox="1"/>
          <p:nvPr/>
        </p:nvSpPr>
        <p:spPr>
          <a:xfrm>
            <a:off x="2473152" y="1930176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UHV</a:t>
            </a:r>
          </a:p>
        </p:txBody>
      </p:sp>
      <p:sp>
        <p:nvSpPr>
          <p:cNvPr id="25" name="TextBox 43">
            <a:extLst>
              <a:ext uri="{FF2B5EF4-FFF2-40B4-BE49-F238E27FC236}">
                <a16:creationId xmlns:a16="http://schemas.microsoft.com/office/drawing/2014/main" id="{C687B596-0CA1-A206-5702-910D99921F07}"/>
              </a:ext>
            </a:extLst>
          </p:cNvPr>
          <p:cNvSpPr txBox="1"/>
          <p:nvPr/>
        </p:nvSpPr>
        <p:spPr>
          <a:xfrm>
            <a:off x="2537781" y="1164932"/>
            <a:ext cx="1330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Interaction chambers</a:t>
            </a:r>
          </a:p>
        </p:txBody>
      </p:sp>
      <p:grpSp>
        <p:nvGrpSpPr>
          <p:cNvPr id="28" name="Group 6">
            <a:extLst>
              <a:ext uri="{FF2B5EF4-FFF2-40B4-BE49-F238E27FC236}">
                <a16:creationId xmlns:a16="http://schemas.microsoft.com/office/drawing/2014/main" id="{61CC9A20-05B9-2272-6BFC-AF5A67C09503}"/>
              </a:ext>
            </a:extLst>
          </p:cNvPr>
          <p:cNvGrpSpPr>
            <a:grpSpLocks noChangeAspect="1"/>
          </p:cNvGrpSpPr>
          <p:nvPr/>
        </p:nvGrpSpPr>
        <p:grpSpPr>
          <a:xfrm>
            <a:off x="6930634" y="5215547"/>
            <a:ext cx="1497023" cy="1355059"/>
            <a:chOff x="386129" y="3620140"/>
            <a:chExt cx="2653053" cy="2401462"/>
          </a:xfrm>
        </p:grpSpPr>
        <p:pic>
          <p:nvPicPr>
            <p:cNvPr id="29" name="Picture 7">
              <a:extLst>
                <a:ext uri="{FF2B5EF4-FFF2-40B4-BE49-F238E27FC236}">
                  <a16:creationId xmlns:a16="http://schemas.microsoft.com/office/drawing/2014/main" id="{971A293C-C12A-A616-E9CF-5B5F98F8E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129" y="3620140"/>
              <a:ext cx="2413000" cy="2401462"/>
            </a:xfrm>
            <a:prstGeom prst="rect">
              <a:avLst/>
            </a:prstGeom>
          </p:spPr>
        </p:pic>
        <p:grpSp>
          <p:nvGrpSpPr>
            <p:cNvPr id="30" name="Group 12">
              <a:extLst>
                <a:ext uri="{FF2B5EF4-FFF2-40B4-BE49-F238E27FC236}">
                  <a16:creationId xmlns:a16="http://schemas.microsoft.com/office/drawing/2014/main" id="{BF31CDFB-6960-C0E5-D1E3-9FBF1AD9AD6C}"/>
                </a:ext>
              </a:extLst>
            </p:cNvPr>
            <p:cNvGrpSpPr/>
            <p:nvPr/>
          </p:nvGrpSpPr>
          <p:grpSpPr>
            <a:xfrm>
              <a:off x="722829" y="4732900"/>
              <a:ext cx="2316353" cy="1198635"/>
              <a:chOff x="5073226" y="2474081"/>
              <a:chExt cx="2034755" cy="964142"/>
            </a:xfrm>
          </p:grpSpPr>
          <p:grpSp>
            <p:nvGrpSpPr>
              <p:cNvPr id="31" name="Group 13">
                <a:extLst>
                  <a:ext uri="{FF2B5EF4-FFF2-40B4-BE49-F238E27FC236}">
                    <a16:creationId xmlns:a16="http://schemas.microsoft.com/office/drawing/2014/main" id="{6223FA28-0BB2-DC7F-3BD1-EFF722A3086B}"/>
                  </a:ext>
                </a:extLst>
              </p:cNvPr>
              <p:cNvGrpSpPr/>
              <p:nvPr/>
            </p:nvGrpSpPr>
            <p:grpSpPr>
              <a:xfrm>
                <a:off x="6046225" y="3037926"/>
                <a:ext cx="1061756" cy="400297"/>
                <a:chOff x="6046225" y="3037926"/>
                <a:chExt cx="1061756" cy="400297"/>
              </a:xfrm>
            </p:grpSpPr>
            <p:cxnSp>
              <p:nvCxnSpPr>
                <p:cNvPr id="33" name="Straight Connector 15">
                  <a:extLst>
                    <a:ext uri="{FF2B5EF4-FFF2-40B4-BE49-F238E27FC236}">
                      <a16:creationId xmlns:a16="http://schemas.microsoft.com/office/drawing/2014/main" id="{3BBBDF97-566B-58BE-201D-B40308DD0B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16501" y="3377381"/>
                  <a:ext cx="325120" cy="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16">
                  <a:extLst>
                    <a:ext uri="{FF2B5EF4-FFF2-40B4-BE49-F238E27FC236}">
                      <a16:creationId xmlns:a16="http://schemas.microsoft.com/office/drawing/2014/main" id="{465CC72A-DB1E-7533-E8E4-350EA6C8F1F5}"/>
                    </a:ext>
                  </a:extLst>
                </p:cNvPr>
                <p:cNvSpPr txBox="1"/>
                <p:nvPr/>
              </p:nvSpPr>
              <p:spPr>
                <a:xfrm>
                  <a:off x="6046225" y="3037926"/>
                  <a:ext cx="1061756" cy="4002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126"/>
                  <a:r>
                    <a:rPr lang="en-US" sz="1050" b="1" dirty="0">
                      <a:solidFill>
                        <a:prstClr val="white"/>
                      </a:solidFill>
                      <a:latin typeface="Calibri" panose="020F0502020204030204"/>
                    </a:rPr>
                    <a:t>25 µm</a:t>
                  </a:r>
                </a:p>
              </p:txBody>
            </p:sp>
          </p:grpSp>
          <p:cxnSp>
            <p:nvCxnSpPr>
              <p:cNvPr id="32" name="Straight Connector 14">
                <a:extLst>
                  <a:ext uri="{FF2B5EF4-FFF2-40B4-BE49-F238E27FC236}">
                    <a16:creationId xmlns:a16="http://schemas.microsoft.com/office/drawing/2014/main" id="{1B3188B0-D040-A55B-37D0-24272ACDF3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73226" y="2474081"/>
                <a:ext cx="1528119" cy="0"/>
              </a:xfrm>
              <a:prstGeom prst="line">
                <a:avLst/>
              </a:prstGeom>
              <a:ln w="952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Group 17">
            <a:extLst>
              <a:ext uri="{FF2B5EF4-FFF2-40B4-BE49-F238E27FC236}">
                <a16:creationId xmlns:a16="http://schemas.microsoft.com/office/drawing/2014/main" id="{10F1F475-49BA-3B54-F105-D8DF9DC48FF2}"/>
              </a:ext>
            </a:extLst>
          </p:cNvPr>
          <p:cNvGrpSpPr/>
          <p:nvPr/>
        </p:nvGrpSpPr>
        <p:grpSpPr>
          <a:xfrm>
            <a:off x="8714117" y="5194839"/>
            <a:ext cx="2916255" cy="1402776"/>
            <a:chOff x="2379506" y="3873108"/>
            <a:chExt cx="3365182" cy="2355695"/>
          </a:xfrm>
        </p:grpSpPr>
        <p:pic>
          <p:nvPicPr>
            <p:cNvPr id="36" name="Picture 18">
              <a:extLst>
                <a:ext uri="{FF2B5EF4-FFF2-40B4-BE49-F238E27FC236}">
                  <a16:creationId xmlns:a16="http://schemas.microsoft.com/office/drawing/2014/main" id="{732A6015-8DF3-0EF3-EAC1-3780C246E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9506" y="3974404"/>
              <a:ext cx="3365182" cy="2254399"/>
            </a:xfrm>
            <a:prstGeom prst="rect">
              <a:avLst/>
            </a:prstGeom>
          </p:spPr>
        </p:pic>
        <p:sp>
          <p:nvSpPr>
            <p:cNvPr id="37" name="TextBox 19">
              <a:extLst>
                <a:ext uri="{FF2B5EF4-FFF2-40B4-BE49-F238E27FC236}">
                  <a16:creationId xmlns:a16="http://schemas.microsoft.com/office/drawing/2014/main" id="{C5F263A7-0E78-D920-9EF2-6E41A66DCF40}"/>
                </a:ext>
              </a:extLst>
            </p:cNvPr>
            <p:cNvSpPr txBox="1"/>
            <p:nvPr/>
          </p:nvSpPr>
          <p:spPr>
            <a:xfrm>
              <a:off x="3449811" y="3873108"/>
              <a:ext cx="1776518" cy="5168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/>
              <a:r>
                <a:rPr lang="en-US" sz="1400" dirty="0">
                  <a:solidFill>
                    <a:prstClr val="black"/>
                  </a:solidFill>
                  <a:latin typeface="Calibri" panose="020F0502020204030204"/>
                </a:rPr>
                <a:t>Laser beam profile</a:t>
              </a:r>
            </a:p>
          </p:txBody>
        </p:sp>
      </p:grpSp>
      <p:sp>
        <p:nvSpPr>
          <p:cNvPr id="38" name="Téglalap 24">
            <a:extLst>
              <a:ext uri="{FF2B5EF4-FFF2-40B4-BE49-F238E27FC236}">
                <a16:creationId xmlns:a16="http://schemas.microsoft.com/office/drawing/2014/main" id="{12E303B2-2F4C-52C7-4D3A-86F9252F7458}"/>
              </a:ext>
            </a:extLst>
          </p:cNvPr>
          <p:cNvSpPr/>
          <p:nvPr/>
        </p:nvSpPr>
        <p:spPr>
          <a:xfrm>
            <a:off x="6404270" y="3654024"/>
            <a:ext cx="5708649" cy="154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Clr>
                <a:srgbClr val="E84E1B"/>
              </a:buClr>
              <a:defRPr/>
            </a:pPr>
            <a:r>
              <a:rPr lang="en-US" altLang="ja-JP" sz="2400" dirty="0">
                <a:solidFill>
                  <a:srgbClr val="0432FF"/>
                </a:solidFill>
              </a:rPr>
              <a:t>Example of focus properties</a:t>
            </a:r>
            <a:endParaRPr lang="en-US" sz="2400" dirty="0">
              <a:solidFill>
                <a:srgbClr val="0432FF"/>
              </a:solidFill>
            </a:endParaRPr>
          </a:p>
          <a:p>
            <a:pPr lvl="1" indent="-457200">
              <a:lnSpc>
                <a:spcPct val="114000"/>
              </a:lnSpc>
              <a:buClr>
                <a:srgbClr val="E84E1B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Parabolic mirror:  	1.5 m focal length (F# ~28)</a:t>
            </a:r>
          </a:p>
          <a:p>
            <a:pPr lvl="1" indent="-457200">
              <a:lnSpc>
                <a:spcPct val="114000"/>
              </a:lnSpc>
              <a:buClr>
                <a:srgbClr val="E84E1B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Spot size diameter:     ~ ﻿22±2 µm at FWHM</a:t>
            </a:r>
            <a:endParaRPr lang="en-US" sz="700" dirty="0"/>
          </a:p>
          <a:p>
            <a:pPr lvl="1" indent="-457200">
              <a:lnSpc>
                <a:spcPct val="114000"/>
              </a:lnSpc>
              <a:buClr>
                <a:srgbClr val="E84E1B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Encircled energy 	~ 70% @ 1/e</a:t>
            </a:r>
            <a:r>
              <a:rPr lang="en-US" sz="2000" baseline="30000" dirty="0"/>
              <a:t>2</a:t>
            </a:r>
            <a:endParaRPr lang="en-US" sz="2400" baseline="30000" dirty="0"/>
          </a:p>
        </p:txBody>
      </p:sp>
      <p:sp>
        <p:nvSpPr>
          <p:cNvPr id="39" name="Téglalap 24">
            <a:extLst>
              <a:ext uri="{FF2B5EF4-FFF2-40B4-BE49-F238E27FC236}">
                <a16:creationId xmlns:a16="http://schemas.microsoft.com/office/drawing/2014/main" id="{5FEEFDA9-B5EF-30C9-BDA5-98C7BB6A9BD1}"/>
              </a:ext>
            </a:extLst>
          </p:cNvPr>
          <p:cNvSpPr/>
          <p:nvPr/>
        </p:nvSpPr>
        <p:spPr>
          <a:xfrm>
            <a:off x="6404974" y="778688"/>
            <a:ext cx="5443131" cy="2949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Clr>
                <a:srgbClr val="E84E1B"/>
              </a:buClr>
              <a:defRPr/>
            </a:pPr>
            <a:r>
              <a:rPr lang="en-US" altLang="ja-JP" sz="2400" dirty="0">
                <a:solidFill>
                  <a:srgbClr val="0432FF"/>
                </a:solidFill>
              </a:rPr>
              <a:t>100 TW laser beam features</a:t>
            </a:r>
            <a:endParaRPr lang="en-US" altLang="en-US" sz="2400" dirty="0">
              <a:solidFill>
                <a:srgbClr val="0432FF"/>
              </a:solidFill>
            </a:endParaRPr>
          </a:p>
          <a:p>
            <a:pPr lvl="1" indent="-457200">
              <a:lnSpc>
                <a:spcPct val="114000"/>
              </a:lnSpc>
              <a:buClr>
                <a:srgbClr val="E84E1B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Energy:   		&lt; 2.5 J</a:t>
            </a:r>
          </a:p>
          <a:p>
            <a:pPr lvl="1" indent="-457200">
              <a:lnSpc>
                <a:spcPct val="114000"/>
              </a:lnSpc>
              <a:buClr>
                <a:srgbClr val="E84E1B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Pulse duration:   	&lt; 25 fs</a:t>
            </a:r>
          </a:p>
          <a:p>
            <a:pPr lvl="1" indent="-457200">
              <a:lnSpc>
                <a:spcPct val="114000"/>
              </a:lnSpc>
              <a:buClr>
                <a:srgbClr val="E84E1B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Central wavelength: ~ 810 nm</a:t>
            </a:r>
          </a:p>
          <a:p>
            <a:pPr lvl="1" indent="-457200">
              <a:lnSpc>
                <a:spcPct val="114000"/>
              </a:lnSpc>
              <a:buClr>
                <a:srgbClr val="E84E1B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Beam diameter:        ~ 54 mm</a:t>
            </a:r>
          </a:p>
          <a:p>
            <a:pPr lvl="1" indent="-457200">
              <a:lnSpc>
                <a:spcPct val="114000"/>
              </a:lnSpc>
              <a:buClr>
                <a:srgbClr val="E84E1B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Laser pointing fluctuation on target: ~ ±7 µrad</a:t>
            </a:r>
          </a:p>
          <a:p>
            <a:pPr lvl="1" indent="-457200">
              <a:lnSpc>
                <a:spcPct val="114000"/>
              </a:lnSpc>
              <a:buClr>
                <a:srgbClr val="E84E1B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Energy stability: &lt;2.5%</a:t>
            </a:r>
          </a:p>
          <a:p>
            <a:pPr lvl="1" indent="-457200">
              <a:lnSpc>
                <a:spcPct val="114000"/>
              </a:lnSpc>
              <a:buClr>
                <a:srgbClr val="E84E1B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Repetition rate: 10 Hz (single shot possible)</a:t>
            </a:r>
            <a:endParaRPr lang="en-US" sz="2400" dirty="0"/>
          </a:p>
        </p:txBody>
      </p:sp>
      <p:sp>
        <p:nvSpPr>
          <p:cNvPr id="5" name="TextBox 29">
            <a:extLst>
              <a:ext uri="{FF2B5EF4-FFF2-40B4-BE49-F238E27FC236}">
                <a16:creationId xmlns:a16="http://schemas.microsoft.com/office/drawing/2014/main" id="{EFE5C884-C619-ABD3-B59D-E20007E1601F}"/>
              </a:ext>
            </a:extLst>
          </p:cNvPr>
          <p:cNvSpPr txBox="1"/>
          <p:nvPr/>
        </p:nvSpPr>
        <p:spPr>
          <a:xfrm>
            <a:off x="4474402" y="6590933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22265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11F5BA-F5DB-55C4-2117-3EE1C500A9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801877" y="2191347"/>
            <a:ext cx="4125736" cy="22192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59D745-D97E-1D10-127B-1C452455B7AB}"/>
              </a:ext>
            </a:extLst>
          </p:cNvPr>
          <p:cNvSpPr txBox="1"/>
          <p:nvPr/>
        </p:nvSpPr>
        <p:spPr>
          <a:xfrm>
            <a:off x="114607" y="855380"/>
            <a:ext cx="4484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Helical laser beam (Laguerre-Gaussian beam)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1E536A-2B3C-1E95-1835-7D56FE1E2B6E}"/>
              </a:ext>
            </a:extLst>
          </p:cNvPr>
          <p:cNvGrpSpPr>
            <a:grpSpLocks noChangeAspect="1"/>
          </p:cNvGrpSpPr>
          <p:nvPr/>
        </p:nvGrpSpPr>
        <p:grpSpPr>
          <a:xfrm>
            <a:off x="193506" y="2170476"/>
            <a:ext cx="2401322" cy="2219298"/>
            <a:chOff x="357381" y="1393798"/>
            <a:chExt cx="4356100" cy="40259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4D15B4-80D9-85CE-54D5-C141C6763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7381" y="1393798"/>
              <a:ext cx="4356100" cy="40259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C3E3E2-E195-6650-76F3-50AA8D702E13}"/>
                </a:ext>
              </a:extLst>
            </p:cNvPr>
            <p:cNvSpPr/>
            <p:nvPr/>
          </p:nvSpPr>
          <p:spPr>
            <a:xfrm>
              <a:off x="901700" y="1625600"/>
              <a:ext cx="942132" cy="3794098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00E0BB2-AC12-1B08-D8D4-EF9DEAFD6B41}"/>
              </a:ext>
            </a:extLst>
          </p:cNvPr>
          <p:cNvSpPr txBox="1"/>
          <p:nvPr/>
        </p:nvSpPr>
        <p:spPr>
          <a:xfrm>
            <a:off x="163873" y="1811545"/>
            <a:ext cx="1698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Laguerre modes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9B7DCD4-D5F4-555C-3E68-3EBCD5507EED}"/>
              </a:ext>
            </a:extLst>
          </p:cNvPr>
          <p:cNvGrpSpPr/>
          <p:nvPr/>
        </p:nvGrpSpPr>
        <p:grpSpPr>
          <a:xfrm>
            <a:off x="218082" y="4461185"/>
            <a:ext cx="5740199" cy="1728881"/>
            <a:chOff x="84382" y="4131380"/>
            <a:chExt cx="7609366" cy="253547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AFF642F-9CA3-DB09-B511-92F514DC7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539" t="34711" r="42536" b="45511"/>
            <a:stretch/>
          </p:blipFill>
          <p:spPr>
            <a:xfrm>
              <a:off x="3981622" y="4608342"/>
              <a:ext cx="1779667" cy="20585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144C6B6-9DE2-FCC7-A497-BACFD1AD19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65222" y="4608342"/>
              <a:ext cx="1828526" cy="205851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3FF38A5-ACC8-0ECC-BF94-3453FAEB3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70058" y="4608342"/>
              <a:ext cx="1807631" cy="205647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B20846D-CF56-C4DF-D711-90891FA55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442" y="4608342"/>
              <a:ext cx="1779667" cy="204854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79BC49F-D50A-6101-C95B-AE444EB7091F}"/>
                </a:ext>
              </a:extLst>
            </p:cNvPr>
            <p:cNvSpPr txBox="1"/>
            <p:nvPr/>
          </p:nvSpPr>
          <p:spPr>
            <a:xfrm>
              <a:off x="287104" y="4652683"/>
              <a:ext cx="580545" cy="496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l=0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64FFE61-8A29-8294-7426-AED3B82F898C}"/>
                </a:ext>
              </a:extLst>
            </p:cNvPr>
            <p:cNvSpPr txBox="1"/>
            <p:nvPr/>
          </p:nvSpPr>
          <p:spPr>
            <a:xfrm>
              <a:off x="2070058" y="4645693"/>
              <a:ext cx="580545" cy="496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l=1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447D5C1-150E-F393-C431-0A797707B076}"/>
                </a:ext>
              </a:extLst>
            </p:cNvPr>
            <p:cNvSpPr txBox="1"/>
            <p:nvPr/>
          </p:nvSpPr>
          <p:spPr>
            <a:xfrm>
              <a:off x="4016779" y="4625998"/>
              <a:ext cx="580545" cy="496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l=2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14C443F-55A5-001A-3C60-9130EF5FFA74}"/>
                </a:ext>
              </a:extLst>
            </p:cNvPr>
            <p:cNvSpPr txBox="1"/>
            <p:nvPr/>
          </p:nvSpPr>
          <p:spPr>
            <a:xfrm>
              <a:off x="5886117" y="4641383"/>
              <a:ext cx="580545" cy="496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l=3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558CE-14C9-E2DC-CC30-DCAE0D384D1A}"/>
                </a:ext>
              </a:extLst>
            </p:cNvPr>
            <p:cNvSpPr txBox="1"/>
            <p:nvPr/>
          </p:nvSpPr>
          <p:spPr>
            <a:xfrm>
              <a:off x="84382" y="4131380"/>
              <a:ext cx="2227664" cy="451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Experimental results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0544443-C64D-0AE2-6E95-35438BA64206}"/>
                </a:ext>
              </a:extLst>
            </p:cNvPr>
            <p:cNvSpPr txBox="1"/>
            <p:nvPr/>
          </p:nvSpPr>
          <p:spPr>
            <a:xfrm>
              <a:off x="2388287" y="4137149"/>
              <a:ext cx="4906506" cy="451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(far-field: focal spot at full power with but 25 µJ)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DF2036D-4C4C-DE2C-D4A1-A8F85FBF51BD}"/>
              </a:ext>
            </a:extLst>
          </p:cNvPr>
          <p:cNvGrpSpPr>
            <a:grpSpLocks noChangeAspect="1"/>
          </p:cNvGrpSpPr>
          <p:nvPr/>
        </p:nvGrpSpPr>
        <p:grpSpPr>
          <a:xfrm>
            <a:off x="38353" y="1147064"/>
            <a:ext cx="7234304" cy="558932"/>
            <a:chOff x="1248229" y="-1234323"/>
            <a:chExt cx="9695180" cy="74906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074AC2F-42EE-AB65-4F08-6C6EF4E63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8229" y="-1234323"/>
              <a:ext cx="6007100" cy="74906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58A3995-E566-DC39-BBA8-637563E43B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55329" y="-1113987"/>
              <a:ext cx="3688080" cy="62484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337D3A2D-E752-A42C-3AC5-4BBE54ECE61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263" y="2355982"/>
            <a:ext cx="1464911" cy="159808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5AD10B8-0644-DBE7-6977-F167EA44AA3F}"/>
              </a:ext>
            </a:extLst>
          </p:cNvPr>
          <p:cNvSpPr txBox="1"/>
          <p:nvPr/>
        </p:nvSpPr>
        <p:spPr>
          <a:xfrm>
            <a:off x="9991865" y="2299759"/>
            <a:ext cx="161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Near-field high power shot 23 J, 900 TW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B9F0E39-26F7-F02E-6B27-A44D4B73FA0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826" y="1373515"/>
            <a:ext cx="1787734" cy="232182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47AA1773-56C0-A349-AFAA-86235F0485AE}"/>
              </a:ext>
            </a:extLst>
          </p:cNvPr>
          <p:cNvSpPr/>
          <p:nvPr/>
        </p:nvSpPr>
        <p:spPr>
          <a:xfrm rot="2173865">
            <a:off x="9093858" y="1301276"/>
            <a:ext cx="1226225" cy="482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DCF79D1-7E50-DC44-B93E-CD6259A4BAB7}"/>
              </a:ext>
            </a:extLst>
          </p:cNvPr>
          <p:cNvSpPr/>
          <p:nvPr/>
        </p:nvSpPr>
        <p:spPr>
          <a:xfrm>
            <a:off x="8313621" y="1433438"/>
            <a:ext cx="181354" cy="18135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BFAB747-E8A0-F342-00AB-1F395FC53579}"/>
              </a:ext>
            </a:extLst>
          </p:cNvPr>
          <p:cNvSpPr/>
          <p:nvPr/>
        </p:nvSpPr>
        <p:spPr>
          <a:xfrm>
            <a:off x="8543599" y="1448014"/>
            <a:ext cx="181354" cy="18135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FF01F29-8951-4CD1-AF92-C005C0FCBEFF}"/>
              </a:ext>
            </a:extLst>
          </p:cNvPr>
          <p:cNvSpPr/>
          <p:nvPr/>
        </p:nvSpPr>
        <p:spPr>
          <a:xfrm>
            <a:off x="8413725" y="1643523"/>
            <a:ext cx="181354" cy="18135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665F43BC-4A6F-5086-9A68-70E9A81FEE22}"/>
              </a:ext>
            </a:extLst>
          </p:cNvPr>
          <p:cNvSpPr/>
          <p:nvPr/>
        </p:nvSpPr>
        <p:spPr>
          <a:xfrm rot="10422477">
            <a:off x="7712252" y="1477815"/>
            <a:ext cx="513406" cy="339365"/>
          </a:xfrm>
          <a:prstGeom prst="rightArrow">
            <a:avLst>
              <a:gd name="adj1" fmla="val 46900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F6E7EF-348D-9309-9548-E7B39E30887F}"/>
              </a:ext>
            </a:extLst>
          </p:cNvPr>
          <p:cNvSpPr txBox="1"/>
          <p:nvPr/>
        </p:nvSpPr>
        <p:spPr>
          <a:xfrm>
            <a:off x="6762422" y="2925332"/>
            <a:ext cx="9327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Helical mirror element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42EF982-3462-9896-CECD-1055E7641CE5}"/>
              </a:ext>
            </a:extLst>
          </p:cNvPr>
          <p:cNvGrpSpPr/>
          <p:nvPr/>
        </p:nvGrpSpPr>
        <p:grpSpPr>
          <a:xfrm>
            <a:off x="10025793" y="742278"/>
            <a:ext cx="1714777" cy="1547850"/>
            <a:chOff x="7873300" y="2351823"/>
            <a:chExt cx="2210807" cy="217740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B0B66AA-1DCB-B527-24EC-64590C146F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73300" y="2351823"/>
              <a:ext cx="1987613" cy="215253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ADA88E1-A0E1-6F64-A586-A10A67C1615A}"/>
                </a:ext>
              </a:extLst>
            </p:cNvPr>
            <p:cNvSpPr txBox="1"/>
            <p:nvPr/>
          </p:nvSpPr>
          <p:spPr>
            <a:xfrm>
              <a:off x="7877284" y="3879792"/>
              <a:ext cx="2206823" cy="649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Mid-field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full power with 25 µJ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56FB35B-1C81-421F-65FB-0F85CDC69B88}"/>
              </a:ext>
            </a:extLst>
          </p:cNvPr>
          <p:cNvSpPr txBox="1"/>
          <p:nvPr/>
        </p:nvSpPr>
        <p:spPr>
          <a:xfrm>
            <a:off x="4610315" y="6260293"/>
            <a:ext cx="3414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M. Cernaianu </a:t>
            </a:r>
            <a:r>
              <a:rPr lang="en-US" i="1" dirty="0">
                <a:solidFill>
                  <a:srgbClr val="C00000"/>
                </a:solidFill>
              </a:rPr>
              <a:t>et al.</a:t>
            </a:r>
            <a:r>
              <a:rPr lang="en-US" dirty="0">
                <a:solidFill>
                  <a:srgbClr val="C00000"/>
                </a:solidFill>
              </a:rPr>
              <a:t>, in preparation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6A593D6-7938-40C6-C430-406DF15CF2BF}"/>
              </a:ext>
            </a:extLst>
          </p:cNvPr>
          <p:cNvSpPr txBox="1"/>
          <p:nvPr/>
        </p:nvSpPr>
        <p:spPr>
          <a:xfrm>
            <a:off x="274386" y="5717295"/>
            <a:ext cx="1383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Typical Gaussian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E1578AD-F1E0-A6A9-F42E-4689C17B4F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64923" y="4101562"/>
            <a:ext cx="4215410" cy="221929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5B56DC1-A692-89E7-DF76-F6B7D0164B44}"/>
              </a:ext>
            </a:extLst>
          </p:cNvPr>
          <p:cNvSpPr txBox="1"/>
          <p:nvPr/>
        </p:nvSpPr>
        <p:spPr>
          <a:xfrm>
            <a:off x="3997912" y="2200920"/>
            <a:ext cx="1861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Helical </a:t>
            </a:r>
            <a:r>
              <a:rPr lang="en-US" dirty="0" err="1"/>
              <a:t>wavefront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FC98F7A-01CA-5C5B-1386-B2DC40AC2155}"/>
              </a:ext>
            </a:extLst>
          </p:cNvPr>
          <p:cNvSpPr txBox="1"/>
          <p:nvPr/>
        </p:nvSpPr>
        <p:spPr>
          <a:xfrm>
            <a:off x="6892379" y="3910504"/>
            <a:ext cx="4881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Lower divergence H+ beam with increased helical order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3E59F0C-D5BC-863D-D5FB-2788C4422060}"/>
              </a:ext>
            </a:extLst>
          </p:cNvPr>
          <p:cNvGrpSpPr/>
          <p:nvPr/>
        </p:nvGrpSpPr>
        <p:grpSpPr>
          <a:xfrm>
            <a:off x="6811888" y="1709934"/>
            <a:ext cx="869364" cy="748982"/>
            <a:chOff x="5479541" y="2164076"/>
            <a:chExt cx="1521682" cy="144765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C5B9919-02A8-9706-468D-A388FC34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97000"/>
                      </a14:imgEffect>
                      <a14:imgEffect>
                        <a14:brightnessContrast bright="38000"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-1271"/>
            <a:stretch/>
          </p:blipFill>
          <p:spPr>
            <a:xfrm>
              <a:off x="5479541" y="2164076"/>
              <a:ext cx="1521682" cy="1447657"/>
            </a:xfrm>
            <a:prstGeom prst="rect">
              <a:avLst/>
            </a:prstGeom>
          </p:spPr>
        </p:pic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7B30ECB-2052-BCF5-7905-2BFFEE1B1C2D}"/>
                </a:ext>
              </a:extLst>
            </p:cNvPr>
            <p:cNvSpPr/>
            <p:nvPr/>
          </p:nvSpPr>
          <p:spPr>
            <a:xfrm>
              <a:off x="5620428" y="2259381"/>
              <a:ext cx="1222048" cy="122204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DBCA6DDC-2E15-ACDB-2EFC-94302220E84C}"/>
              </a:ext>
            </a:extLst>
          </p:cNvPr>
          <p:cNvSpPr txBox="1"/>
          <p:nvPr/>
        </p:nvSpPr>
        <p:spPr>
          <a:xfrm>
            <a:off x="7141308" y="896972"/>
            <a:ext cx="2845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Helical PM, novel technique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209D817-130E-08FF-A487-C75B6372B7F9}"/>
              </a:ext>
            </a:extLst>
          </p:cNvPr>
          <p:cNvSpPr txBox="1"/>
          <p:nvPr/>
        </p:nvSpPr>
        <p:spPr>
          <a:xfrm>
            <a:off x="798399" y="197356"/>
            <a:ext cx="6635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cs typeface="Arial" panose="020B0604020202020204" pitchFamily="34" charset="0"/>
              </a:rPr>
              <a:t>Complex wavefronts generation for ion acceleration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280C7E-E37E-9800-1A6A-945F3F319576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6B4E5F-3A5D-6295-A179-6A8B0F3AD7BF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29">
            <a:extLst>
              <a:ext uri="{FF2B5EF4-FFF2-40B4-BE49-F238E27FC236}">
                <a16:creationId xmlns:a16="http://schemas.microsoft.com/office/drawing/2014/main" id="{C2B40AED-0784-4BC6-838E-4BAF2752A0ED}"/>
              </a:ext>
            </a:extLst>
          </p:cNvPr>
          <p:cNvSpPr txBox="1"/>
          <p:nvPr/>
        </p:nvSpPr>
        <p:spPr>
          <a:xfrm>
            <a:off x="4474402" y="6590933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5BD608B-3FA1-7591-8D1F-D777ACB5592C}"/>
              </a:ext>
            </a:extLst>
          </p:cNvPr>
          <p:cNvSpPr txBox="1"/>
          <p:nvPr/>
        </p:nvSpPr>
        <p:spPr>
          <a:xfrm>
            <a:off x="7590557" y="6068414"/>
            <a:ext cx="375455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IL" sz="1400" dirty="0"/>
              <a:t>1.1    3.2    4.5    5.6.   7.5    9.7  12.3   14.5   16.8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840E51E-2C0E-FC34-13BD-E76DB51AB4D5}"/>
              </a:ext>
            </a:extLst>
          </p:cNvPr>
          <p:cNvSpPr txBox="1"/>
          <p:nvPr/>
        </p:nvSpPr>
        <p:spPr>
          <a:xfrm>
            <a:off x="8271832" y="6236500"/>
            <a:ext cx="247446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Proton cutoff energy (MeV)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3D5CF38-2246-AADE-9463-AB48EDB631FD}"/>
              </a:ext>
            </a:extLst>
          </p:cNvPr>
          <p:cNvSpPr txBox="1"/>
          <p:nvPr/>
        </p:nvSpPr>
        <p:spPr>
          <a:xfrm>
            <a:off x="7172937" y="4159008"/>
            <a:ext cx="393121" cy="207749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fr-IL" sz="1600" dirty="0"/>
              <a:t>25</a:t>
            </a:r>
          </a:p>
          <a:p>
            <a:pPr algn="r"/>
            <a:endParaRPr lang="fr-IL" sz="500" dirty="0"/>
          </a:p>
          <a:p>
            <a:pPr algn="r"/>
            <a:r>
              <a:rPr lang="fr-IL" sz="1600" dirty="0"/>
              <a:t>20</a:t>
            </a:r>
          </a:p>
          <a:p>
            <a:pPr algn="r"/>
            <a:endParaRPr lang="fr-IL" sz="700" dirty="0"/>
          </a:p>
          <a:p>
            <a:pPr algn="r"/>
            <a:r>
              <a:rPr lang="fr-IL" sz="1600" dirty="0"/>
              <a:t>15</a:t>
            </a:r>
          </a:p>
          <a:p>
            <a:pPr algn="r"/>
            <a:endParaRPr lang="fr-IL" sz="700" dirty="0"/>
          </a:p>
          <a:p>
            <a:pPr algn="r"/>
            <a:r>
              <a:rPr lang="fr-IL" sz="1600" dirty="0"/>
              <a:t>10</a:t>
            </a:r>
          </a:p>
          <a:p>
            <a:pPr algn="r"/>
            <a:endParaRPr lang="fr-IL" sz="700" dirty="0"/>
          </a:p>
          <a:p>
            <a:pPr algn="r"/>
            <a:r>
              <a:rPr lang="fr-IL" sz="1600" dirty="0"/>
              <a:t>5</a:t>
            </a:r>
          </a:p>
          <a:p>
            <a:pPr algn="r"/>
            <a:endParaRPr lang="fr-IL" sz="700" dirty="0"/>
          </a:p>
          <a:p>
            <a:pPr algn="r"/>
            <a:r>
              <a:rPr lang="fr-IL" sz="1600" dirty="0"/>
              <a:t>0</a:t>
            </a:r>
          </a:p>
        </p:txBody>
      </p:sp>
      <p:sp>
        <p:nvSpPr>
          <p:cNvPr id="70" name="TextBox 52">
            <a:extLst>
              <a:ext uri="{FF2B5EF4-FFF2-40B4-BE49-F238E27FC236}">
                <a16:creationId xmlns:a16="http://schemas.microsoft.com/office/drawing/2014/main" id="{9EE036C4-9941-BB31-B3F1-E64FE78A7776}"/>
              </a:ext>
            </a:extLst>
          </p:cNvPr>
          <p:cNvSpPr txBox="1"/>
          <p:nvPr/>
        </p:nvSpPr>
        <p:spPr>
          <a:xfrm rot="16200000">
            <a:off x="6098858" y="5087488"/>
            <a:ext cx="1866601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Divergence (degree)</a:t>
            </a:r>
          </a:p>
        </p:txBody>
      </p:sp>
    </p:spTree>
    <p:extLst>
      <p:ext uri="{BB962C8B-B14F-4D97-AF65-F5344CB8AC3E}">
        <p14:creationId xmlns:p14="http://schemas.microsoft.com/office/powerpoint/2010/main" val="261903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id="{A260EBFF-893A-5E5D-C204-4C5E56DBF6AF}"/>
              </a:ext>
            </a:extLst>
          </p:cNvPr>
          <p:cNvSpPr txBox="1"/>
          <p:nvPr/>
        </p:nvSpPr>
        <p:spPr>
          <a:xfrm>
            <a:off x="884986" y="253499"/>
            <a:ext cx="84460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cs typeface="Arial" panose="020B0604020202020204" pitchFamily="34" charset="0"/>
              </a:rPr>
              <a:t>100 TW LWFA example of results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5A54A74-B98E-8423-3F4A-883751B14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8936" y="1438141"/>
            <a:ext cx="4353506" cy="495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D01FDE58-D1A1-F569-BCEE-1D1E5447C9B3}"/>
              </a:ext>
            </a:extLst>
          </p:cNvPr>
          <p:cNvSpPr txBox="1"/>
          <p:nvPr/>
        </p:nvSpPr>
        <p:spPr>
          <a:xfrm>
            <a:off x="7634945" y="963951"/>
            <a:ext cx="2250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Experimental setup</a:t>
            </a:r>
          </a:p>
        </p:txBody>
      </p:sp>
      <p:pic>
        <p:nvPicPr>
          <p:cNvPr id="6" name="Picture 40">
            <a:extLst>
              <a:ext uri="{FF2B5EF4-FFF2-40B4-BE49-F238E27FC236}">
                <a16:creationId xmlns:a16="http://schemas.microsoft.com/office/drawing/2014/main" id="{6DD0CF19-950C-E816-4C7A-48F3711F43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79" y="5096045"/>
            <a:ext cx="3305468" cy="1446842"/>
          </a:xfrm>
          <a:prstGeom prst="rect">
            <a:avLst/>
          </a:prstGeom>
        </p:spPr>
      </p:pic>
      <p:pic>
        <p:nvPicPr>
          <p:cNvPr id="7" name="Picture 41">
            <a:extLst>
              <a:ext uri="{FF2B5EF4-FFF2-40B4-BE49-F238E27FC236}">
                <a16:creationId xmlns:a16="http://schemas.microsoft.com/office/drawing/2014/main" id="{88F563A0-F007-EADB-3770-670A4611C7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3931" y="5096045"/>
            <a:ext cx="3827302" cy="14236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4C652C-16AF-AEFF-D730-4C6D029097D2}"/>
              </a:ext>
            </a:extLst>
          </p:cNvPr>
          <p:cNvSpPr/>
          <p:nvPr/>
        </p:nvSpPr>
        <p:spPr>
          <a:xfrm>
            <a:off x="255786" y="755826"/>
            <a:ext cx="8412364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RO" sz="20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LWFA </a:t>
            </a:r>
            <a:r>
              <a:rPr lang="de-DE" sz="20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e</a:t>
            </a:r>
            <a:r>
              <a:rPr lang="en-RO" sz="20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lectron acceleration in </a:t>
            </a:r>
            <a:r>
              <a:rPr lang="en-RO" sz="200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gas jet</a:t>
            </a:r>
            <a:endParaRPr lang="en-RO" sz="2000" dirty="0">
              <a:latin typeface="+mn-lt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DADB85AD-1924-AE59-9C97-09248070B155}"/>
              </a:ext>
            </a:extLst>
          </p:cNvPr>
          <p:cNvSpPr txBox="1"/>
          <p:nvPr/>
        </p:nvSpPr>
        <p:spPr>
          <a:xfrm>
            <a:off x="2427362" y="5692728"/>
            <a:ext cx="792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Gas:  He</a:t>
            </a:r>
            <a:endParaRPr lang="en-US" sz="1200" baseline="-25000" dirty="0">
              <a:latin typeface="+mn-lt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8DF71775-8281-043D-04D8-916C926822E2}"/>
              </a:ext>
            </a:extLst>
          </p:cNvPr>
          <p:cNvSpPr txBox="1"/>
          <p:nvPr/>
        </p:nvSpPr>
        <p:spPr>
          <a:xfrm>
            <a:off x="4497345" y="5888133"/>
            <a:ext cx="1401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Gas:  He + 2% N</a:t>
            </a:r>
            <a:r>
              <a:rPr lang="en-US" sz="1200" baseline="-25000" dirty="0">
                <a:latin typeface="+mn-lt"/>
              </a:rPr>
              <a:t>2</a:t>
            </a:r>
          </a:p>
        </p:txBody>
      </p:sp>
      <p:grpSp>
        <p:nvGrpSpPr>
          <p:cNvPr id="11" name="Group 46">
            <a:extLst>
              <a:ext uri="{FF2B5EF4-FFF2-40B4-BE49-F238E27FC236}">
                <a16:creationId xmlns:a16="http://schemas.microsoft.com/office/drawing/2014/main" id="{C86CDB1C-10EF-F9BE-92F1-C7472A744B63}"/>
              </a:ext>
            </a:extLst>
          </p:cNvPr>
          <p:cNvGrpSpPr/>
          <p:nvPr/>
        </p:nvGrpSpPr>
        <p:grpSpPr>
          <a:xfrm>
            <a:off x="4807041" y="1380048"/>
            <a:ext cx="2551049" cy="2154618"/>
            <a:chOff x="348886" y="1173772"/>
            <a:chExt cx="1963443" cy="1784651"/>
          </a:xfrm>
        </p:grpSpPr>
        <p:pic>
          <p:nvPicPr>
            <p:cNvPr id="12" name="Picture 47">
              <a:extLst>
                <a:ext uri="{FF2B5EF4-FFF2-40B4-BE49-F238E27FC236}">
                  <a16:creationId xmlns:a16="http://schemas.microsoft.com/office/drawing/2014/main" id="{C023E9EC-17E8-72F9-251E-B41957ABD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886" y="1173772"/>
              <a:ext cx="1963443" cy="177919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048C509-FC82-5446-6E2E-E684EB099A3D}"/>
                </a:ext>
              </a:extLst>
            </p:cNvPr>
            <p:cNvSpPr/>
            <p:nvPr/>
          </p:nvSpPr>
          <p:spPr>
            <a:xfrm>
              <a:off x="609600" y="2810632"/>
              <a:ext cx="1081548" cy="10909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O" sz="12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6C677BD-0768-68ED-BDCA-C503E7835CA5}"/>
                </a:ext>
              </a:extLst>
            </p:cNvPr>
            <p:cNvSpPr/>
            <p:nvPr/>
          </p:nvSpPr>
          <p:spPr>
            <a:xfrm>
              <a:off x="1645015" y="2728987"/>
              <a:ext cx="445292" cy="2294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>
                  <a:solidFill>
                    <a:srgbClr val="FFFFFF"/>
                  </a:solidFill>
                  <a:effectLst/>
                  <a:latin typeface="+mn-lt"/>
                </a:rPr>
                <a:t>nozzle</a:t>
              </a:r>
            </a:p>
          </p:txBody>
        </p:sp>
        <p:cxnSp>
          <p:nvCxnSpPr>
            <p:cNvPr id="15" name="Straight Arrow Connector 50">
              <a:extLst>
                <a:ext uri="{FF2B5EF4-FFF2-40B4-BE49-F238E27FC236}">
                  <a16:creationId xmlns:a16="http://schemas.microsoft.com/office/drawing/2014/main" id="{5F1AD3B3-FEBE-5A04-16F4-1F0B54EF2D5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" y="2702243"/>
              <a:ext cx="1081548" cy="17139"/>
            </a:xfrm>
            <a:prstGeom prst="straightConnector1">
              <a:avLst/>
            </a:prstGeom>
            <a:ln w="952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56158CF-2623-0CE7-0132-2369014BC4E8}"/>
                </a:ext>
              </a:extLst>
            </p:cNvPr>
            <p:cNvSpPr/>
            <p:nvPr/>
          </p:nvSpPr>
          <p:spPr>
            <a:xfrm>
              <a:off x="882232" y="2498701"/>
              <a:ext cx="419729" cy="2294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>
                  <a:solidFill>
                    <a:srgbClr val="FFFFFF"/>
                  </a:solidFill>
                  <a:effectLst/>
                  <a:latin typeface="+mn-lt"/>
                </a:rPr>
                <a:t>2 mm</a:t>
              </a:r>
            </a:p>
          </p:txBody>
        </p:sp>
        <p:sp>
          <p:nvSpPr>
            <p:cNvPr id="17" name="Down Arrow 52">
              <a:extLst>
                <a:ext uri="{FF2B5EF4-FFF2-40B4-BE49-F238E27FC236}">
                  <a16:creationId xmlns:a16="http://schemas.microsoft.com/office/drawing/2014/main" id="{2434B71F-39AF-014D-8FF7-FCED5E8C5AAC}"/>
                </a:ext>
              </a:extLst>
            </p:cNvPr>
            <p:cNvSpPr/>
            <p:nvPr/>
          </p:nvSpPr>
          <p:spPr>
            <a:xfrm rot="10800000" flipH="1">
              <a:off x="1022365" y="2171319"/>
              <a:ext cx="308242" cy="30985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O" sz="1200"/>
            </a:p>
          </p:txBody>
        </p:sp>
        <p:sp>
          <p:nvSpPr>
            <p:cNvPr id="18" name="Down Arrow 53">
              <a:extLst>
                <a:ext uri="{FF2B5EF4-FFF2-40B4-BE49-F238E27FC236}">
                  <a16:creationId xmlns:a16="http://schemas.microsoft.com/office/drawing/2014/main" id="{8BB4E490-7872-19EC-9600-C9184C22D082}"/>
                </a:ext>
              </a:extLst>
            </p:cNvPr>
            <p:cNvSpPr/>
            <p:nvPr/>
          </p:nvSpPr>
          <p:spPr>
            <a:xfrm rot="16200000" flipH="1">
              <a:off x="525481" y="1653565"/>
              <a:ext cx="168238" cy="309852"/>
            </a:xfrm>
            <a:prstGeom prst="downArrow">
              <a:avLst>
                <a:gd name="adj1" fmla="val 50000"/>
                <a:gd name="adj2" fmla="val 5638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O" sz="1200">
                <a:solidFill>
                  <a:srgbClr val="C00000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E013E5F-7084-7AAC-5433-7C7391EBB9C4}"/>
                </a:ext>
              </a:extLst>
            </p:cNvPr>
            <p:cNvSpPr/>
            <p:nvPr/>
          </p:nvSpPr>
          <p:spPr>
            <a:xfrm>
              <a:off x="1330607" y="2186770"/>
              <a:ext cx="299066" cy="2294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>
                  <a:solidFill>
                    <a:srgbClr val="FFFFFF"/>
                  </a:solidFill>
                  <a:effectLst/>
                  <a:latin typeface="+mn-lt"/>
                </a:rPr>
                <a:t>gas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0852DD7-88FB-C97C-D112-098FFEB616AD}"/>
                </a:ext>
              </a:extLst>
            </p:cNvPr>
            <p:cNvSpPr/>
            <p:nvPr/>
          </p:nvSpPr>
          <p:spPr>
            <a:xfrm>
              <a:off x="359588" y="1435611"/>
              <a:ext cx="372845" cy="2294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>
                  <a:solidFill>
                    <a:srgbClr val="FFFFFF"/>
                  </a:solidFill>
                  <a:effectLst/>
                  <a:latin typeface="+mn-lt"/>
                </a:rPr>
                <a:t>laser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84FD346-18AC-0B53-B13E-A6ED9E6752A4}"/>
                </a:ext>
              </a:extLst>
            </p:cNvPr>
            <p:cNvSpPr/>
            <p:nvPr/>
          </p:nvSpPr>
          <p:spPr>
            <a:xfrm>
              <a:off x="1588478" y="1243908"/>
              <a:ext cx="568626" cy="3823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dirty="0">
                  <a:solidFill>
                    <a:srgbClr val="FFFFFF"/>
                  </a:solidFill>
                  <a:latin typeface="+mn-lt"/>
                </a:rPr>
                <a:t>p</a:t>
              </a:r>
              <a:r>
                <a:rPr lang="en-GB" sz="1200" dirty="0">
                  <a:solidFill>
                    <a:srgbClr val="FFFFFF"/>
                  </a:solidFill>
                  <a:effectLst/>
                  <a:latin typeface="+mn-lt"/>
                </a:rPr>
                <a:t>lasma channel</a:t>
              </a:r>
            </a:p>
          </p:txBody>
        </p:sp>
        <p:cxnSp>
          <p:nvCxnSpPr>
            <p:cNvPr id="22" name="Straight Arrow Connector 57">
              <a:extLst>
                <a:ext uri="{FF2B5EF4-FFF2-40B4-BE49-F238E27FC236}">
                  <a16:creationId xmlns:a16="http://schemas.microsoft.com/office/drawing/2014/main" id="{718A0E95-8354-4003-0965-C40E101FFCF1}"/>
                </a:ext>
              </a:extLst>
            </p:cNvPr>
            <p:cNvCxnSpPr/>
            <p:nvPr/>
          </p:nvCxnSpPr>
          <p:spPr>
            <a:xfrm flipH="1">
              <a:off x="1303248" y="1460657"/>
              <a:ext cx="283041" cy="198749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60">
            <a:extLst>
              <a:ext uri="{FF2B5EF4-FFF2-40B4-BE49-F238E27FC236}">
                <a16:creationId xmlns:a16="http://schemas.microsoft.com/office/drawing/2014/main" id="{70ABBFEB-22AA-0238-5EE5-AD7F56D9C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001" y="1342106"/>
            <a:ext cx="3904259" cy="2134620"/>
          </a:xfrm>
          <a:prstGeom prst="rect">
            <a:avLst/>
          </a:prstGeom>
        </p:spPr>
      </p:pic>
      <p:sp>
        <p:nvSpPr>
          <p:cNvPr id="25" name="TextBox 61">
            <a:extLst>
              <a:ext uri="{FF2B5EF4-FFF2-40B4-BE49-F238E27FC236}">
                <a16:creationId xmlns:a16="http://schemas.microsoft.com/office/drawing/2014/main" id="{90C5F2A1-2772-F2F8-2A69-EBB180B3AB8B}"/>
              </a:ext>
            </a:extLst>
          </p:cNvPr>
          <p:cNvSpPr txBox="1"/>
          <p:nvPr/>
        </p:nvSpPr>
        <p:spPr>
          <a:xfrm>
            <a:off x="1834727" y="3138172"/>
            <a:ext cx="9691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+mn-lt"/>
              </a:rPr>
              <a:t>~0.7 T </a:t>
            </a:r>
            <a:endParaRPr lang="en-RO" sz="1400" dirty="0">
              <a:latin typeface="+mn-lt"/>
            </a:endParaRPr>
          </a:p>
        </p:txBody>
      </p:sp>
      <p:grpSp>
        <p:nvGrpSpPr>
          <p:cNvPr id="26" name="Gruppieren 35">
            <a:extLst>
              <a:ext uri="{FF2B5EF4-FFF2-40B4-BE49-F238E27FC236}">
                <a16:creationId xmlns:a16="http://schemas.microsoft.com/office/drawing/2014/main" id="{CC344FFC-1646-E9AC-9042-A4081C37E24D}"/>
              </a:ext>
            </a:extLst>
          </p:cNvPr>
          <p:cNvGrpSpPr/>
          <p:nvPr/>
        </p:nvGrpSpPr>
        <p:grpSpPr>
          <a:xfrm>
            <a:off x="205340" y="4665888"/>
            <a:ext cx="7325893" cy="346144"/>
            <a:chOff x="3863752" y="7124196"/>
            <a:chExt cx="2404790" cy="346144"/>
          </a:xfrm>
        </p:grpSpPr>
        <p:sp>
          <p:nvSpPr>
            <p:cNvPr id="27" name="Rechteck: abgerundete Ecken 36">
              <a:extLst>
                <a:ext uri="{FF2B5EF4-FFF2-40B4-BE49-F238E27FC236}">
                  <a16:creationId xmlns:a16="http://schemas.microsoft.com/office/drawing/2014/main" id="{D712AF1E-5298-9513-7AD1-809B4AD34257}"/>
                </a:ext>
              </a:extLst>
            </p:cNvPr>
            <p:cNvSpPr/>
            <p:nvPr/>
          </p:nvSpPr>
          <p:spPr>
            <a:xfrm>
              <a:off x="3863752" y="7124196"/>
              <a:ext cx="2404790" cy="346144"/>
            </a:xfrm>
            <a:prstGeom prst="roundRect">
              <a:avLst>
                <a:gd name="adj" fmla="val 5409"/>
              </a:avLst>
            </a:prstGeom>
            <a:solidFill>
              <a:srgbClr val="046899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Box 1">
              <a:extLst>
                <a:ext uri="{FF2B5EF4-FFF2-40B4-BE49-F238E27FC236}">
                  <a16:creationId xmlns:a16="http://schemas.microsoft.com/office/drawing/2014/main" id="{05B9FC13-529E-2BA6-155B-5594A566BAD9}"/>
                </a:ext>
              </a:extLst>
            </p:cNvPr>
            <p:cNvSpPr txBox="1"/>
            <p:nvPr/>
          </p:nvSpPr>
          <p:spPr>
            <a:xfrm>
              <a:off x="3863752" y="7127991"/>
              <a:ext cx="24047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Acceleration field of ~ 1 GV/cm</a:t>
              </a:r>
            </a:p>
          </p:txBody>
        </p:sp>
      </p:grpSp>
      <p:grpSp>
        <p:nvGrpSpPr>
          <p:cNvPr id="29" name="Gruppieren 40">
            <a:extLst>
              <a:ext uri="{FF2B5EF4-FFF2-40B4-BE49-F238E27FC236}">
                <a16:creationId xmlns:a16="http://schemas.microsoft.com/office/drawing/2014/main" id="{0DD14209-F5FA-D3C0-B2A8-5A4B45A48152}"/>
              </a:ext>
            </a:extLst>
          </p:cNvPr>
          <p:cNvGrpSpPr/>
          <p:nvPr/>
        </p:nvGrpSpPr>
        <p:grpSpPr>
          <a:xfrm>
            <a:off x="10251384" y="962191"/>
            <a:ext cx="1583560" cy="346144"/>
            <a:chOff x="3863752" y="7124196"/>
            <a:chExt cx="2404790" cy="346144"/>
          </a:xfrm>
        </p:grpSpPr>
        <p:sp>
          <p:nvSpPr>
            <p:cNvPr id="30" name="Rechteck: abgerundete Ecken 41">
              <a:extLst>
                <a:ext uri="{FF2B5EF4-FFF2-40B4-BE49-F238E27FC236}">
                  <a16:creationId xmlns:a16="http://schemas.microsoft.com/office/drawing/2014/main" id="{2320671B-7ED1-61E7-3B8A-9F0B2D6D52D3}"/>
                </a:ext>
              </a:extLst>
            </p:cNvPr>
            <p:cNvSpPr/>
            <p:nvPr/>
          </p:nvSpPr>
          <p:spPr>
            <a:xfrm>
              <a:off x="3863752" y="7124196"/>
              <a:ext cx="2404790" cy="346144"/>
            </a:xfrm>
            <a:prstGeom prst="roundRect">
              <a:avLst>
                <a:gd name="adj" fmla="val 5409"/>
              </a:avLst>
            </a:prstGeom>
            <a:solidFill>
              <a:srgbClr val="046899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Box 1">
              <a:extLst>
                <a:ext uri="{FF2B5EF4-FFF2-40B4-BE49-F238E27FC236}">
                  <a16:creationId xmlns:a16="http://schemas.microsoft.com/office/drawing/2014/main" id="{049B7CFD-C78D-3CC3-C3AA-F86A2E066B56}"/>
                </a:ext>
              </a:extLst>
            </p:cNvPr>
            <p:cNvSpPr txBox="1"/>
            <p:nvPr/>
          </p:nvSpPr>
          <p:spPr>
            <a:xfrm>
              <a:off x="3863752" y="7127991"/>
              <a:ext cx="24047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I</a:t>
              </a:r>
              <a:r>
                <a:rPr lang="en-US" sz="1600" baseline="-25000" dirty="0">
                  <a:solidFill>
                    <a:schemeClr val="bg1"/>
                  </a:solidFill>
                </a:rPr>
                <a:t>0</a:t>
              </a:r>
              <a:r>
                <a:rPr lang="en-US" sz="1600" dirty="0">
                  <a:solidFill>
                    <a:schemeClr val="bg1"/>
                  </a:solidFill>
                </a:rPr>
                <a:t> ~ 10</a:t>
              </a:r>
              <a:r>
                <a:rPr lang="en-US" sz="1600" baseline="30000" dirty="0">
                  <a:solidFill>
                    <a:schemeClr val="bg1"/>
                  </a:solidFill>
                </a:rPr>
                <a:t>19</a:t>
              </a:r>
              <a:r>
                <a:rPr lang="en-US" sz="1600" dirty="0">
                  <a:solidFill>
                    <a:schemeClr val="bg1"/>
                  </a:solidFill>
                </a:rPr>
                <a:t> W/cm</a:t>
              </a:r>
              <a:r>
                <a:rPr lang="en-US" sz="1600" baseline="30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32" name="Rectangle 32">
            <a:extLst>
              <a:ext uri="{FF2B5EF4-FFF2-40B4-BE49-F238E27FC236}">
                <a16:creationId xmlns:a16="http://schemas.microsoft.com/office/drawing/2014/main" id="{DEB86BA8-4ACC-A5AB-D360-E0DDD9667F86}"/>
              </a:ext>
            </a:extLst>
          </p:cNvPr>
          <p:cNvSpPr/>
          <p:nvPr/>
        </p:nvSpPr>
        <p:spPr>
          <a:xfrm>
            <a:off x="7696807" y="1714700"/>
            <a:ext cx="489410" cy="276999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>
            <a:spAutoFit/>
          </a:bodyPr>
          <a:lstStyle/>
          <a:p>
            <a:pPr marL="72000"/>
            <a:r>
              <a:rPr lang="en-US" sz="1200" dirty="0">
                <a:solidFill>
                  <a:srgbClr val="002060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E4</a:t>
            </a:r>
          </a:p>
        </p:txBody>
      </p:sp>
      <p:sp>
        <p:nvSpPr>
          <p:cNvPr id="33" name="TextBox 71">
            <a:extLst>
              <a:ext uri="{FF2B5EF4-FFF2-40B4-BE49-F238E27FC236}">
                <a16:creationId xmlns:a16="http://schemas.microsoft.com/office/drawing/2014/main" id="{72B54713-A754-650C-051C-D12D298D6CC7}"/>
              </a:ext>
            </a:extLst>
          </p:cNvPr>
          <p:cNvSpPr txBox="1"/>
          <p:nvPr/>
        </p:nvSpPr>
        <p:spPr>
          <a:xfrm>
            <a:off x="255786" y="3804593"/>
            <a:ext cx="6922254" cy="636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0" indent="-1778000" algn="ctr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defRPr/>
            </a:pPr>
            <a:r>
              <a:rPr lang="en-US" altLang="ja-JP" sz="1600" dirty="0"/>
              <a:t>Electron diagnostics: spectrometer (up to 500 MeV) – 16 cm long dipole magnet</a:t>
            </a:r>
          </a:p>
          <a:p>
            <a:pPr marL="1778000" indent="-1778000" algn="ctr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defRPr/>
            </a:pPr>
            <a:r>
              <a:rPr lang="en-US" altLang="ja-JP" sz="1600" dirty="0"/>
              <a:t>with 3 cm gap and ~0.7 T B-field, and a </a:t>
            </a:r>
            <a:r>
              <a:rPr lang="en-US" altLang="ja-JP" sz="1600" dirty="0" err="1"/>
              <a:t>Lanex</a:t>
            </a:r>
            <a:r>
              <a:rPr lang="en-US" altLang="ja-JP" sz="1600" dirty="0"/>
              <a:t> screen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A6237B8-A24E-167C-31C9-C1307CDA8553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323FC3F-E279-1EBD-F2E3-948D46614C65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29">
            <a:extLst>
              <a:ext uri="{FF2B5EF4-FFF2-40B4-BE49-F238E27FC236}">
                <a16:creationId xmlns:a16="http://schemas.microsoft.com/office/drawing/2014/main" id="{9CAAFC6B-3837-9E70-49A2-721D29AC59F8}"/>
              </a:ext>
            </a:extLst>
          </p:cNvPr>
          <p:cNvSpPr txBox="1"/>
          <p:nvPr/>
        </p:nvSpPr>
        <p:spPr>
          <a:xfrm>
            <a:off x="4474402" y="6590933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350021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コンテンツ プレースホルダー 2">
            <a:extLst>
              <a:ext uri="{FF2B5EF4-FFF2-40B4-BE49-F238E27FC236}">
                <a16:creationId xmlns:a16="http://schemas.microsoft.com/office/drawing/2014/main" id="{2DBECABA-EC6D-616B-DB8C-2307DFF98B7B}"/>
              </a:ext>
            </a:extLst>
          </p:cNvPr>
          <p:cNvSpPr txBox="1">
            <a:spLocks/>
          </p:cNvSpPr>
          <p:nvPr/>
        </p:nvSpPr>
        <p:spPr>
          <a:xfrm>
            <a:off x="140359" y="949284"/>
            <a:ext cx="6496704" cy="23507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Clr>
                <a:srgbClr val="E84E1B"/>
              </a:buClr>
              <a:defRPr/>
            </a:pPr>
            <a:r>
              <a:rPr lang="en-US" altLang="ja-JP" sz="1600" dirty="0"/>
              <a:t>Gas jet target and gas cell from 2mm to 2 cm long</a:t>
            </a:r>
          </a:p>
          <a:p>
            <a:pPr marL="457200" indent="-457200">
              <a:lnSpc>
                <a:spcPct val="100000"/>
              </a:lnSpc>
              <a:buClr>
                <a:srgbClr val="E84E1B"/>
              </a:buClr>
              <a:defRPr/>
            </a:pPr>
            <a:r>
              <a:rPr lang="en-US" altLang="ja-JP" sz="1600" dirty="0" err="1"/>
              <a:t>SourceLab</a:t>
            </a:r>
            <a:r>
              <a:rPr lang="en-US" altLang="ja-JP" sz="1600" dirty="0"/>
              <a:t> variable metal gas cell, fix 3D printed gas cell, 2 mm metal gas jet</a:t>
            </a:r>
          </a:p>
          <a:p>
            <a:pPr marL="457200" indent="-457200">
              <a:lnSpc>
                <a:spcPct val="100000"/>
              </a:lnSpc>
              <a:buClr>
                <a:srgbClr val="E84E1B"/>
              </a:buClr>
              <a:defRPr/>
            </a:pPr>
            <a:r>
              <a:rPr lang="en-US" altLang="ja-JP" sz="1600" dirty="0"/>
              <a:t>Pure He and mixture He +2% N</a:t>
            </a:r>
            <a:r>
              <a:rPr lang="en-US" altLang="ja-JP" sz="1600" baseline="-25000" dirty="0"/>
              <a:t>2</a:t>
            </a:r>
            <a:r>
              <a:rPr lang="en-US" altLang="ja-JP" sz="1600" dirty="0"/>
              <a:t> were used</a:t>
            </a:r>
          </a:p>
          <a:p>
            <a:pPr marL="457200" indent="-457200">
              <a:lnSpc>
                <a:spcPct val="100000"/>
              </a:lnSpc>
              <a:buClr>
                <a:srgbClr val="E84E1B"/>
              </a:buClr>
              <a:defRPr/>
            </a:pPr>
            <a:r>
              <a:rPr lang="en-US" altLang="ja-JP" sz="1600" dirty="0"/>
              <a:t>F=5000mm parabola</a:t>
            </a:r>
          </a:p>
          <a:p>
            <a:pPr marL="457200" indent="-457200">
              <a:lnSpc>
                <a:spcPct val="100000"/>
              </a:lnSpc>
              <a:buClr>
                <a:srgbClr val="E84E1B"/>
              </a:buClr>
              <a:defRPr/>
            </a:pPr>
            <a:r>
              <a:rPr lang="en-US" altLang="ja-JP" sz="1600" dirty="0"/>
              <a:t>Max. electron energy attained with both Helium gas and admixture of ≈ 2 GeV</a:t>
            </a:r>
          </a:p>
          <a:p>
            <a:pPr marL="457200" indent="-457200">
              <a:lnSpc>
                <a:spcPct val="100000"/>
              </a:lnSpc>
              <a:buClr>
                <a:srgbClr val="E84E1B"/>
              </a:buClr>
              <a:defRPr/>
            </a:pPr>
            <a:r>
              <a:rPr lang="en-US" altLang="ja-JP" sz="1600" dirty="0"/>
              <a:t>Electron diagnostics: spectrometer (up to 3 GeV) – 30 cm long dipole magnet with 3 cm gap and ~1 T B-field, and a </a:t>
            </a:r>
            <a:r>
              <a:rPr lang="en-US" altLang="ja-JP" sz="1600" dirty="0" err="1"/>
              <a:t>Lanex</a:t>
            </a:r>
            <a:r>
              <a:rPr lang="en-US" altLang="ja-JP" sz="1600" dirty="0"/>
              <a:t> screen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1DC9A2F-8372-5910-DAA4-790A0E195A8E}"/>
              </a:ext>
            </a:extLst>
          </p:cNvPr>
          <p:cNvGrpSpPr/>
          <p:nvPr/>
        </p:nvGrpSpPr>
        <p:grpSpPr>
          <a:xfrm>
            <a:off x="334901" y="4196498"/>
            <a:ext cx="4024282" cy="1809364"/>
            <a:chOff x="6423828" y="3233411"/>
            <a:chExt cx="4024282" cy="2533110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B696DCB-88C5-F815-5163-964F3030B4D5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23828" y="3233411"/>
              <a:ext cx="502298" cy="2520000"/>
            </a:xfrm>
            <a:prstGeom prst="rect">
              <a:avLst/>
            </a:prstGeom>
            <a:noFill/>
            <a:ln>
              <a:noFill/>
              <a:prstDash/>
            </a:ln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A120A14-00C9-E642-F2B0-9E9DEDC88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6624" y="3251346"/>
              <a:ext cx="3311486" cy="2515175"/>
            </a:xfrm>
            <a:prstGeom prst="rect">
              <a:avLst/>
            </a:prstGeom>
          </p:spPr>
        </p:pic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84242CD8-AAD8-21BE-3626-C17324C53B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3088" y="4147703"/>
            <a:ext cx="2190604" cy="18000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4E21E0CF-8C4B-1EB8-8328-423919FF6C48}"/>
              </a:ext>
            </a:extLst>
          </p:cNvPr>
          <p:cNvSpPr txBox="1"/>
          <p:nvPr/>
        </p:nvSpPr>
        <p:spPr>
          <a:xfrm>
            <a:off x="4672412" y="5990735"/>
            <a:ext cx="2793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Shadowgraphy and WFS (plasma channel)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F595740A-28E4-FF06-A0F5-A197D5292E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8807" y="1118530"/>
            <a:ext cx="5392834" cy="2990811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A65DEDED-F8CC-FA4F-F643-2AB844BF3DA7}"/>
              </a:ext>
            </a:extLst>
          </p:cNvPr>
          <p:cNvSpPr txBox="1"/>
          <p:nvPr/>
        </p:nvSpPr>
        <p:spPr>
          <a:xfrm>
            <a:off x="1145747" y="5990735"/>
            <a:ext cx="2837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Electron Beam Energy Spectra for pure He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B526711-684C-5DC9-9B41-1F9F84498A2B}"/>
              </a:ext>
            </a:extLst>
          </p:cNvPr>
          <p:cNvSpPr txBox="1"/>
          <p:nvPr/>
        </p:nvSpPr>
        <p:spPr>
          <a:xfrm>
            <a:off x="290064" y="3980642"/>
            <a:ext cx="827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E5000"/>
                </a:solidFill>
              </a:rPr>
              <a:t>zero point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966528C-446D-8161-4AAE-2B4F1E044B0D}"/>
              </a:ext>
            </a:extLst>
          </p:cNvPr>
          <p:cNvSpPr txBox="1"/>
          <p:nvPr/>
        </p:nvSpPr>
        <p:spPr>
          <a:xfrm rot="16200000">
            <a:off x="-751139" y="4999353"/>
            <a:ext cx="1865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Electron deviation on </a:t>
            </a:r>
            <a:r>
              <a:rPr lang="en-US" sz="1200" dirty="0" err="1"/>
              <a:t>lanex</a:t>
            </a:r>
            <a:endParaRPr lang="en-US" sz="1200" dirty="0"/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558C8BFE-D4F7-2441-9ABA-B54EBF1372A5}"/>
              </a:ext>
            </a:extLst>
          </p:cNvPr>
          <p:cNvCxnSpPr>
            <a:cxnSpLocks/>
          </p:cNvCxnSpPr>
          <p:nvPr/>
        </p:nvCxnSpPr>
        <p:spPr>
          <a:xfrm flipH="1">
            <a:off x="558113" y="4190735"/>
            <a:ext cx="81804" cy="97272"/>
          </a:xfrm>
          <a:prstGeom prst="straightConnector1">
            <a:avLst/>
          </a:prstGeom>
          <a:ln>
            <a:solidFill>
              <a:srgbClr val="FE5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6F480E77-A97E-7C8F-9407-6D1B53510C3E}"/>
              </a:ext>
            </a:extLst>
          </p:cNvPr>
          <p:cNvSpPr txBox="1"/>
          <p:nvPr/>
        </p:nvSpPr>
        <p:spPr>
          <a:xfrm>
            <a:off x="7849791" y="5990734"/>
            <a:ext cx="3851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Electron Beam Pointing in a typical day from gas admixture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C2976D3-5492-E9AE-9E45-BF8352B61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745" y="4211371"/>
            <a:ext cx="4377739" cy="1808836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6E1F357E-538C-C862-8D18-5E92C85F2598}"/>
              </a:ext>
            </a:extLst>
          </p:cNvPr>
          <p:cNvSpPr/>
          <p:nvPr/>
        </p:nvSpPr>
        <p:spPr>
          <a:xfrm>
            <a:off x="3388711" y="6259261"/>
            <a:ext cx="49291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&gt;2 GeV electron beam obtained with 2 cm gas cell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260EBFF-893A-5E5D-C204-4C5E56DBF6AF}"/>
              </a:ext>
            </a:extLst>
          </p:cNvPr>
          <p:cNvSpPr txBox="1"/>
          <p:nvPr/>
        </p:nvSpPr>
        <p:spPr>
          <a:xfrm>
            <a:off x="884986" y="253499"/>
            <a:ext cx="84460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cs typeface="Arial" panose="020B0604020202020204" pitchFamily="34" charset="0"/>
              </a:rPr>
              <a:t>1 PW commissioning with gas targets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2D589BF-F279-27C3-421D-647A3C56DB11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F05C16-B7F3-FF1B-FE68-AD5D691FF114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55C4958A-BBF9-8BC9-3662-7368E36D9D9E}"/>
              </a:ext>
            </a:extLst>
          </p:cNvPr>
          <p:cNvSpPr txBox="1"/>
          <p:nvPr/>
        </p:nvSpPr>
        <p:spPr>
          <a:xfrm>
            <a:off x="8317832" y="1083687"/>
            <a:ext cx="2250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Experimental setup</a:t>
            </a:r>
          </a:p>
        </p:txBody>
      </p:sp>
      <p:sp>
        <p:nvSpPr>
          <p:cNvPr id="2" name="TextBox 29">
            <a:extLst>
              <a:ext uri="{FF2B5EF4-FFF2-40B4-BE49-F238E27FC236}">
                <a16:creationId xmlns:a16="http://schemas.microsoft.com/office/drawing/2014/main" id="{A1A35A83-9B35-F657-F3E7-068F6B78BD63}"/>
              </a:ext>
            </a:extLst>
          </p:cNvPr>
          <p:cNvSpPr txBox="1"/>
          <p:nvPr/>
        </p:nvSpPr>
        <p:spPr>
          <a:xfrm>
            <a:off x="4474402" y="6590933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403972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4935A8F-676C-A62B-053B-6D1AF56B034E}"/>
              </a:ext>
            </a:extLst>
          </p:cNvPr>
          <p:cNvGrpSpPr/>
          <p:nvPr/>
        </p:nvGrpSpPr>
        <p:grpSpPr>
          <a:xfrm>
            <a:off x="515070" y="792594"/>
            <a:ext cx="10518873" cy="5528969"/>
            <a:chOff x="472895" y="487852"/>
            <a:chExt cx="11520631" cy="597791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192D952-7913-F13F-21CC-1B6EE69F9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895" y="487852"/>
              <a:ext cx="11520631" cy="5977914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6018380-A900-5CC0-15EF-81098BC3B025}"/>
                </a:ext>
              </a:extLst>
            </p:cNvPr>
            <p:cNvSpPr/>
            <p:nvPr/>
          </p:nvSpPr>
          <p:spPr>
            <a:xfrm>
              <a:off x="7833054" y="1155935"/>
              <a:ext cx="2870420" cy="1282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77ABFAA-77F4-3F10-CB7C-9F05827C2864}"/>
              </a:ext>
            </a:extLst>
          </p:cNvPr>
          <p:cNvSpPr txBox="1"/>
          <p:nvPr/>
        </p:nvSpPr>
        <p:spPr>
          <a:xfrm>
            <a:off x="2244435" y="1413938"/>
            <a:ext cx="4897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PM triggered later, estimated intensity contrast &lt; 10</a:t>
            </a:r>
            <a:r>
              <a:rPr lang="en-US" sz="1400" baseline="30000" dirty="0"/>
              <a:t>-8</a:t>
            </a:r>
            <a:r>
              <a:rPr lang="en-US" sz="1400" dirty="0"/>
              <a:t> @ -15 ps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3C80C2-630C-864C-7EE0-C7102813B8CC}"/>
              </a:ext>
            </a:extLst>
          </p:cNvPr>
          <p:cNvSpPr txBox="1"/>
          <p:nvPr/>
        </p:nvSpPr>
        <p:spPr>
          <a:xfrm>
            <a:off x="5271052" y="3237370"/>
            <a:ext cx="4231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PM triggered earlier contrast estimated &lt; 10</a:t>
            </a:r>
            <a:r>
              <a:rPr lang="en-US" sz="1400" baseline="30000" dirty="0"/>
              <a:t>-8</a:t>
            </a:r>
            <a:r>
              <a:rPr lang="en-US" sz="1400" dirty="0"/>
              <a:t> @ -15 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F76978-BCF1-23B9-7B98-0A29447379AE}"/>
              </a:ext>
            </a:extLst>
          </p:cNvPr>
          <p:cNvSpPr txBox="1"/>
          <p:nvPr/>
        </p:nvSpPr>
        <p:spPr>
          <a:xfrm>
            <a:off x="4025022" y="2147232"/>
            <a:ext cx="3053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Intensity contrast ~10</a:t>
            </a:r>
            <a:r>
              <a:rPr lang="en-US" sz="1400" baseline="30000" dirty="0"/>
              <a:t>-7</a:t>
            </a:r>
            <a:r>
              <a:rPr lang="en-US" sz="1400" dirty="0"/>
              <a:t> – 10</a:t>
            </a:r>
            <a:r>
              <a:rPr lang="en-US" sz="1400" baseline="30000" dirty="0"/>
              <a:t>-8</a:t>
            </a:r>
            <a:r>
              <a:rPr lang="en-US" sz="1400" dirty="0"/>
              <a:t> @ -15 ps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007A9C-5216-1058-3B0D-C73B033AF81E}"/>
              </a:ext>
            </a:extLst>
          </p:cNvPr>
          <p:cNvSpPr txBox="1"/>
          <p:nvPr/>
        </p:nvSpPr>
        <p:spPr>
          <a:xfrm>
            <a:off x="5551245" y="4821939"/>
            <a:ext cx="3005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Intensity contrast ~10</a:t>
            </a:r>
            <a:r>
              <a:rPr lang="en-US" sz="1400" baseline="30000" dirty="0"/>
              <a:t>-7</a:t>
            </a:r>
            <a:r>
              <a:rPr lang="en-US" sz="1400" dirty="0"/>
              <a:t> – 10</a:t>
            </a:r>
            <a:r>
              <a:rPr lang="en-US" sz="1400" baseline="30000" dirty="0"/>
              <a:t>-8</a:t>
            </a:r>
            <a:r>
              <a:rPr lang="en-US" sz="1400" dirty="0"/>
              <a:t> @ -15 ps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BE3A57-8E40-F85B-4EBC-2EC97572E552}"/>
              </a:ext>
            </a:extLst>
          </p:cNvPr>
          <p:cNvSpPr txBox="1"/>
          <p:nvPr/>
        </p:nvSpPr>
        <p:spPr>
          <a:xfrm>
            <a:off x="515070" y="775996"/>
            <a:ext cx="11262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Scan of maximum proton energy with target thickness, and laser energy with different temporal contrast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6AE482-0BD9-598C-BF3E-A8179378CEE2}"/>
              </a:ext>
            </a:extLst>
          </p:cNvPr>
          <p:cNvSpPr txBox="1"/>
          <p:nvPr/>
        </p:nvSpPr>
        <p:spPr>
          <a:xfrm>
            <a:off x="7977063" y="2617549"/>
            <a:ext cx="1524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Solid line: w PM</a:t>
            </a:r>
          </a:p>
          <a:p>
            <a:r>
              <a:rPr lang="en-US" sz="1200" dirty="0"/>
              <a:t>Dashed line: w/o PM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A2E0FEA-0F30-8D0E-4955-FF4FEEA5B91D}"/>
              </a:ext>
            </a:extLst>
          </p:cNvPr>
          <p:cNvGrpSpPr/>
          <p:nvPr/>
        </p:nvGrpSpPr>
        <p:grpSpPr>
          <a:xfrm>
            <a:off x="8205165" y="1616459"/>
            <a:ext cx="803656" cy="1015663"/>
            <a:chOff x="7635656" y="3916027"/>
            <a:chExt cx="803656" cy="101566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72FA0C-BF24-93E8-7B75-31DA0FE23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35656" y="3976719"/>
              <a:ext cx="305186" cy="93290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10A149-9163-8C2D-A384-3D28C59326EF}"/>
                </a:ext>
              </a:extLst>
            </p:cNvPr>
            <p:cNvSpPr txBox="1"/>
            <p:nvPr/>
          </p:nvSpPr>
          <p:spPr>
            <a:xfrm>
              <a:off x="7900382" y="3916027"/>
              <a:ext cx="5389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16 J</a:t>
              </a:r>
            </a:p>
            <a:p>
              <a:r>
                <a:rPr lang="en-US" sz="1500" dirty="0"/>
                <a:t>5.7 J</a:t>
              </a:r>
            </a:p>
            <a:p>
              <a:r>
                <a:rPr lang="en-US" sz="1500" dirty="0"/>
                <a:t>13 J</a:t>
              </a:r>
            </a:p>
            <a:p>
              <a:r>
                <a:rPr lang="en-US" sz="1500" dirty="0"/>
                <a:t>14 J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3360E4F-9403-3540-B667-92E6F3994A05}"/>
              </a:ext>
            </a:extLst>
          </p:cNvPr>
          <p:cNvSpPr txBox="1"/>
          <p:nvPr/>
        </p:nvSpPr>
        <p:spPr>
          <a:xfrm>
            <a:off x="7601370" y="1408173"/>
            <a:ext cx="1839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Laser energy on target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924C2B8-0A80-CB4A-09EC-B4653B4EB3EA}"/>
              </a:ext>
            </a:extLst>
          </p:cNvPr>
          <p:cNvSpPr/>
          <p:nvPr/>
        </p:nvSpPr>
        <p:spPr>
          <a:xfrm rot="20651660">
            <a:off x="1873830" y="3483245"/>
            <a:ext cx="84365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rgbClr val="C00000">
                    <a:alpha val="8000"/>
                  </a:srgb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Preliminary analysis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8D2123-1261-86F8-CD5F-AD279DD517CE}"/>
              </a:ext>
            </a:extLst>
          </p:cNvPr>
          <p:cNvSpPr txBox="1"/>
          <p:nvPr/>
        </p:nvSpPr>
        <p:spPr>
          <a:xfrm>
            <a:off x="1536054" y="6249352"/>
            <a:ext cx="888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Temporal contrast improvement allowed the increasing of the cutoff energy for thin targets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CA817F-6812-9614-8D71-9A9292F8DCBD}"/>
              </a:ext>
            </a:extLst>
          </p:cNvPr>
          <p:cNvSpPr txBox="1"/>
          <p:nvPr/>
        </p:nvSpPr>
        <p:spPr>
          <a:xfrm>
            <a:off x="949031" y="255750"/>
            <a:ext cx="77861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cs typeface="Arial" panose="020B0604020202020204" pitchFamily="34" charset="0"/>
              </a:rPr>
              <a:t>1 PW commissioning with solid targets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40A433E-5D3C-D1E5-F5E8-3F6B490902AC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C8610B-D4A2-3A42-ECEB-DC511EB9A1EE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C7E776B-8C42-D36A-4205-C16EB11E7A17}"/>
              </a:ext>
            </a:extLst>
          </p:cNvPr>
          <p:cNvSpPr txBox="1"/>
          <p:nvPr/>
        </p:nvSpPr>
        <p:spPr>
          <a:xfrm>
            <a:off x="4962615" y="5913385"/>
            <a:ext cx="21793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target thickness (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30542D-2727-0DB7-0459-B7A4C07EDDA3}"/>
              </a:ext>
            </a:extLst>
          </p:cNvPr>
          <p:cNvSpPr txBox="1"/>
          <p:nvPr/>
        </p:nvSpPr>
        <p:spPr>
          <a:xfrm>
            <a:off x="1764461" y="5740866"/>
            <a:ext cx="8613255" cy="246221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IL" sz="1600" dirty="0"/>
              <a:t>0         1          2         3          4         5          6          7         8          9         10       11       12        13       14       15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6D2B63-4B0F-D7EF-AC28-530429D577EE}"/>
              </a:ext>
            </a:extLst>
          </p:cNvPr>
          <p:cNvSpPr txBox="1"/>
          <p:nvPr/>
        </p:nvSpPr>
        <p:spPr>
          <a:xfrm>
            <a:off x="1638868" y="1126648"/>
            <a:ext cx="208390" cy="467820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IL" sz="1600" dirty="0"/>
              <a:t>40</a:t>
            </a:r>
          </a:p>
          <a:p>
            <a:endParaRPr lang="en-IL" sz="1600" dirty="0"/>
          </a:p>
          <a:p>
            <a:endParaRPr lang="en-IL" sz="1600" dirty="0"/>
          </a:p>
          <a:p>
            <a:r>
              <a:rPr lang="en-IL" sz="1600" dirty="0"/>
              <a:t>35</a:t>
            </a:r>
          </a:p>
          <a:p>
            <a:endParaRPr lang="en-IL" sz="1600" dirty="0"/>
          </a:p>
          <a:p>
            <a:endParaRPr lang="en-IL" sz="1600" dirty="0"/>
          </a:p>
          <a:p>
            <a:r>
              <a:rPr lang="en-IL" sz="1600" dirty="0"/>
              <a:t>30</a:t>
            </a:r>
          </a:p>
          <a:p>
            <a:endParaRPr lang="en-IL" sz="1600" dirty="0"/>
          </a:p>
          <a:p>
            <a:endParaRPr lang="en-IL" sz="1600" dirty="0"/>
          </a:p>
          <a:p>
            <a:r>
              <a:rPr lang="en-IL" sz="1600" dirty="0"/>
              <a:t>25</a:t>
            </a:r>
          </a:p>
          <a:p>
            <a:endParaRPr lang="en-IL" sz="1600" dirty="0"/>
          </a:p>
          <a:p>
            <a:endParaRPr lang="en-IL" sz="1600" dirty="0"/>
          </a:p>
          <a:p>
            <a:r>
              <a:rPr lang="en-IL" sz="1600" dirty="0"/>
              <a:t>20</a:t>
            </a:r>
          </a:p>
          <a:p>
            <a:endParaRPr lang="en-IL" sz="1600" dirty="0"/>
          </a:p>
          <a:p>
            <a:endParaRPr lang="en-IL" sz="1600" dirty="0"/>
          </a:p>
          <a:p>
            <a:r>
              <a:rPr lang="en-IL" sz="1600" dirty="0"/>
              <a:t>15</a:t>
            </a:r>
          </a:p>
          <a:p>
            <a:endParaRPr lang="en-IL" sz="1600" dirty="0"/>
          </a:p>
          <a:p>
            <a:endParaRPr lang="en-IL" sz="1600" dirty="0"/>
          </a:p>
          <a:p>
            <a:r>
              <a:rPr lang="en-IL" sz="1600" dirty="0"/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11DDEA-B284-1388-DA41-A9EED2C42EC3}"/>
              </a:ext>
            </a:extLst>
          </p:cNvPr>
          <p:cNvSpPr txBox="1"/>
          <p:nvPr/>
        </p:nvSpPr>
        <p:spPr>
          <a:xfrm rot="16200000">
            <a:off x="-29375" y="3312852"/>
            <a:ext cx="27615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Proton cutoff energy (MeV)</a:t>
            </a:r>
          </a:p>
        </p:txBody>
      </p:sp>
      <p:sp>
        <p:nvSpPr>
          <p:cNvPr id="9" name="TextBox 29">
            <a:extLst>
              <a:ext uri="{FF2B5EF4-FFF2-40B4-BE49-F238E27FC236}">
                <a16:creationId xmlns:a16="http://schemas.microsoft.com/office/drawing/2014/main" id="{63001826-DCC5-D236-49EB-14B32F851926}"/>
              </a:ext>
            </a:extLst>
          </p:cNvPr>
          <p:cNvSpPr txBox="1"/>
          <p:nvPr/>
        </p:nvSpPr>
        <p:spPr>
          <a:xfrm>
            <a:off x="4474402" y="6590933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4352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24;p28">
            <a:extLst>
              <a:ext uri="{FF2B5EF4-FFF2-40B4-BE49-F238E27FC236}">
                <a16:creationId xmlns:a16="http://schemas.microsoft.com/office/drawing/2014/main" id="{FDDD4C32-EC09-97E2-4130-69E81B947EB2}"/>
              </a:ext>
            </a:extLst>
          </p:cNvPr>
          <p:cNvSpPr txBox="1"/>
          <p:nvPr/>
        </p:nvSpPr>
        <p:spPr>
          <a:xfrm>
            <a:off x="1066693" y="29513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C63A56-25C5-29AB-30D7-DAE7A827A7C8}"/>
              </a:ext>
            </a:extLst>
          </p:cNvPr>
          <p:cNvSpPr txBox="1"/>
          <p:nvPr/>
        </p:nvSpPr>
        <p:spPr>
          <a:xfrm>
            <a:off x="148499" y="766971"/>
            <a:ext cx="10910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  <a:sym typeface="Arial Black"/>
              </a:rPr>
              <a:t>Electron acceleration with longitudinal laser fields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89B2552-A2E9-435A-17E7-934F4AE42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414" y="1513064"/>
            <a:ext cx="4832171" cy="14507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DC4216A8-061B-8EF0-A290-2E1453D3784D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387356" y="1136500"/>
                <a:ext cx="5946718" cy="2901199"/>
              </a:xfrm>
              <a:prstGeom prst="rect">
                <a:avLst/>
              </a:prstGeom>
            </p:spPr>
            <p:txBody>
              <a:bodyPr vert="horz">
                <a:noAutofit/>
              </a:bodyPr>
              <a:lstStyle>
                <a:lvl1pPr marL="274320" indent="-274320" algn="l" rtl="0" eaLnBrk="1" latinLnBrk="0" hangingPunct="1">
                  <a:spcBef>
                    <a:spcPts val="600"/>
                  </a:spcBef>
                  <a:buClr>
                    <a:schemeClr val="accent1"/>
                  </a:buClr>
                  <a:buSzPct val="76000"/>
                  <a:buFont typeface="Wingdings 3"/>
                  <a:buChar char=""/>
                  <a:defRPr kumimoji="0"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indent="-274320" algn="l" rtl="0" eaLnBrk="1" latinLnBrk="0" hangingPunct="1">
                  <a:spcBef>
                    <a:spcPts val="500"/>
                  </a:spcBef>
                  <a:buClr>
                    <a:schemeClr val="accent2"/>
                  </a:buClr>
                  <a:buSzPct val="76000"/>
                  <a:buFont typeface="Wingdings 3"/>
                  <a:buChar char=""/>
                  <a:defRPr kumimoji="0" sz="23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22960" indent="-228600" algn="l" rtl="0" eaLnBrk="1" latinLnBrk="0" hangingPunct="1">
                  <a:spcBef>
                    <a:spcPts val="500"/>
                  </a:spcBef>
                  <a:buClr>
                    <a:schemeClr val="bg1">
                      <a:shade val="50000"/>
                    </a:schemeClr>
                  </a:buClr>
                  <a:buSzPct val="76000"/>
                  <a:buFont typeface="Wingdings 3"/>
                  <a:buChar char="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97280" indent="-228600" algn="l" rtl="0" eaLnBrk="1" latinLnBrk="0" hangingPunct="1">
                  <a:spcBef>
                    <a:spcPts val="400"/>
                  </a:spcBef>
                  <a:buClr>
                    <a:schemeClr val="accent2">
                      <a:shade val="75000"/>
                    </a:schemeClr>
                  </a:buClr>
                  <a:buSzPct val="70000"/>
                  <a:buFont typeface="Wingdings"/>
                  <a:buChar char="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228600" algn="l" rtl="0" eaLnBrk="1" latinLnBrk="0" hangingPunct="1">
                  <a:spcBef>
                    <a:spcPts val="300"/>
                  </a:spcBef>
                  <a:buClr>
                    <a:schemeClr val="accent2"/>
                  </a:buClr>
                  <a:buSzPct val="70000"/>
                  <a:buFont typeface="Wingdings"/>
                  <a:buChar char="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45920" indent="-182880" algn="l" rtl="0" eaLnBrk="1" latinLnBrk="0" hangingPunct="1">
                  <a:spcBef>
                    <a:spcPts val="300"/>
                  </a:spcBef>
                  <a:buClr>
                    <a:srgbClr val="9FB8CD">
                      <a:shade val="75000"/>
                    </a:srgbClr>
                  </a:buClr>
                  <a:buSzPct val="75000"/>
                  <a:buFont typeface="Wingdings 3"/>
                  <a:buChar char=""/>
                  <a:defRPr kumimoji="0" lang="en-US" sz="16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182880" algn="l" rtl="0" eaLnBrk="1" latinLnBrk="0" hangingPunct="1">
                  <a:spcBef>
                    <a:spcPts val="300"/>
                  </a:spcBef>
                  <a:buClr>
                    <a:srgbClr val="727CA3">
                      <a:shade val="75000"/>
                    </a:srgbClr>
                  </a:buClr>
                  <a:buSzPct val="75000"/>
                  <a:buFont typeface="Wingdings 3"/>
                  <a:buChar char=""/>
                  <a:defRPr kumimoji="0" lang="en-US" sz="14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11680" indent="-182880" algn="l" rtl="0" eaLnBrk="1" latinLnBrk="0" hangingPunct="1">
                  <a:spcBef>
                    <a:spcPts val="300"/>
                  </a:spcBef>
                  <a:buClr>
                    <a:prstClr val="white">
                      <a:shade val="50000"/>
                    </a:prstClr>
                  </a:buClr>
                  <a:buSzPct val="75000"/>
                  <a:buFont typeface="Wingdings 3"/>
                  <a:buChar char=""/>
                  <a:defRPr kumimoji="0" lang="en-US" sz="14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194560" indent="-182880" algn="l" rtl="0" eaLnBrk="1" latinLnBrk="0" hangingPunct="1">
                  <a:spcBef>
                    <a:spcPts val="300"/>
                  </a:spcBef>
                  <a:buClr>
                    <a:srgbClr val="9FB8CD"/>
                  </a:buClr>
                  <a:buSzPct val="75000"/>
                  <a:buFont typeface="Wingdings 3"/>
                  <a:buChar char=""/>
                  <a:defRPr kumimoji="0" lang="en-US" sz="12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solidFill>
                      <a:srgbClr val="000000"/>
                    </a:solidFill>
                  </a:rPr>
                  <a:t>Traditional direct laser acceleration (DLA) uses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0000"/>
                    </a:solidFill>
                  </a:rPr>
                  <a:t>, making large electron divergence unavoidable.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DC4216A8-061B-8EF0-A290-2E1453D378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56" y="1136500"/>
                <a:ext cx="5946718" cy="2901199"/>
              </a:xfrm>
              <a:prstGeom prst="rect">
                <a:avLst/>
              </a:prstGeom>
              <a:blipFill>
                <a:blip r:embed="rId3"/>
                <a:stretch>
                  <a:fillRect l="-426" t="-1310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C36B216-53B8-4F7E-8023-F9F32ECE636A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366945" y="1906158"/>
                <a:ext cx="5658631" cy="1491070"/>
              </a:xfrm>
              <a:prstGeom prst="rect">
                <a:avLst/>
              </a:prstGeom>
            </p:spPr>
            <p:txBody>
              <a:bodyPr vert="horz">
                <a:noAutofit/>
              </a:bodyPr>
              <a:lstStyle>
                <a:lvl1pPr marL="274320" indent="-274320" algn="l" rtl="0" eaLnBrk="1" latinLnBrk="0" hangingPunct="1">
                  <a:spcBef>
                    <a:spcPts val="600"/>
                  </a:spcBef>
                  <a:buClr>
                    <a:schemeClr val="accent1"/>
                  </a:buClr>
                  <a:buSzPct val="76000"/>
                  <a:buFont typeface="Wingdings 3"/>
                  <a:buChar char=""/>
                  <a:defRPr kumimoji="0"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indent="-274320" algn="l" rtl="0" eaLnBrk="1" latinLnBrk="0" hangingPunct="1">
                  <a:spcBef>
                    <a:spcPts val="500"/>
                  </a:spcBef>
                  <a:buClr>
                    <a:schemeClr val="accent2"/>
                  </a:buClr>
                  <a:buSzPct val="76000"/>
                  <a:buFont typeface="Wingdings 3"/>
                  <a:buChar char=""/>
                  <a:defRPr kumimoji="0" sz="23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22960" indent="-228600" algn="l" rtl="0" eaLnBrk="1" latinLnBrk="0" hangingPunct="1">
                  <a:spcBef>
                    <a:spcPts val="500"/>
                  </a:spcBef>
                  <a:buClr>
                    <a:schemeClr val="bg1">
                      <a:shade val="50000"/>
                    </a:schemeClr>
                  </a:buClr>
                  <a:buSzPct val="76000"/>
                  <a:buFont typeface="Wingdings 3"/>
                  <a:buChar char="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97280" indent="-228600" algn="l" rtl="0" eaLnBrk="1" latinLnBrk="0" hangingPunct="1">
                  <a:spcBef>
                    <a:spcPts val="400"/>
                  </a:spcBef>
                  <a:buClr>
                    <a:schemeClr val="accent2">
                      <a:shade val="75000"/>
                    </a:schemeClr>
                  </a:buClr>
                  <a:buSzPct val="70000"/>
                  <a:buFont typeface="Wingdings"/>
                  <a:buChar char="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228600" algn="l" rtl="0" eaLnBrk="1" latinLnBrk="0" hangingPunct="1">
                  <a:spcBef>
                    <a:spcPts val="300"/>
                  </a:spcBef>
                  <a:buClr>
                    <a:schemeClr val="accent2"/>
                  </a:buClr>
                  <a:buSzPct val="70000"/>
                  <a:buFont typeface="Wingdings"/>
                  <a:buChar char="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45920" indent="-182880" algn="l" rtl="0" eaLnBrk="1" latinLnBrk="0" hangingPunct="1">
                  <a:spcBef>
                    <a:spcPts val="300"/>
                  </a:spcBef>
                  <a:buClr>
                    <a:srgbClr val="9FB8CD">
                      <a:shade val="75000"/>
                    </a:srgbClr>
                  </a:buClr>
                  <a:buSzPct val="75000"/>
                  <a:buFont typeface="Wingdings 3"/>
                  <a:buChar char=""/>
                  <a:defRPr kumimoji="0" lang="en-US" sz="16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182880" algn="l" rtl="0" eaLnBrk="1" latinLnBrk="0" hangingPunct="1">
                  <a:spcBef>
                    <a:spcPts val="300"/>
                  </a:spcBef>
                  <a:buClr>
                    <a:srgbClr val="727CA3">
                      <a:shade val="75000"/>
                    </a:srgbClr>
                  </a:buClr>
                  <a:buSzPct val="75000"/>
                  <a:buFont typeface="Wingdings 3"/>
                  <a:buChar char=""/>
                  <a:defRPr kumimoji="0" lang="en-US" sz="14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11680" indent="-182880" algn="l" rtl="0" eaLnBrk="1" latinLnBrk="0" hangingPunct="1">
                  <a:spcBef>
                    <a:spcPts val="300"/>
                  </a:spcBef>
                  <a:buClr>
                    <a:prstClr val="white">
                      <a:shade val="50000"/>
                    </a:prstClr>
                  </a:buClr>
                  <a:buSzPct val="75000"/>
                  <a:buFont typeface="Wingdings 3"/>
                  <a:buChar char=""/>
                  <a:defRPr kumimoji="0" lang="en-US" sz="14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194560" indent="-182880" algn="l" rtl="0" eaLnBrk="1" latinLnBrk="0" hangingPunct="1">
                  <a:spcBef>
                    <a:spcPts val="300"/>
                  </a:spcBef>
                  <a:buClr>
                    <a:srgbClr val="9FB8CD"/>
                  </a:buClr>
                  <a:buSzPct val="75000"/>
                  <a:buFont typeface="Wingdings 3"/>
                  <a:buChar char=""/>
                  <a:defRPr kumimoji="0" lang="en-US" sz="12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0000"/>
                    </a:solidFill>
                  </a:rPr>
                  <a:t> that is present in a tightly focused laser to accelerate electrons directly forward without transverse oscillations.</a:t>
                </a:r>
              </a:p>
              <a:p>
                <a:r>
                  <a:rPr lang="en-US" sz="2000" dirty="0">
                    <a:solidFill>
                      <a:srgbClr val="000000"/>
                    </a:solidFill>
                  </a:rPr>
                  <a:t>Prolonged acceleration is ensured by an empty micro-channel target that guides the laser without allowing it to defocus.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C36B216-53B8-4F7E-8023-F9F32ECE63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45" y="1906158"/>
                <a:ext cx="5658631" cy="1491070"/>
              </a:xfrm>
              <a:prstGeom prst="rect">
                <a:avLst/>
              </a:prstGeom>
              <a:blipFill>
                <a:blip r:embed="rId4"/>
                <a:stretch>
                  <a:fillRect l="-224" t="-2542" r="-2013" b="-40678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B82B0CE-9117-307B-3460-BEF275A9FE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86"/>
          <a:stretch/>
        </p:blipFill>
        <p:spPr>
          <a:xfrm>
            <a:off x="9000565" y="2865053"/>
            <a:ext cx="2813732" cy="2250986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3AD16E0-2D9B-51C5-447B-05176EDA5B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208"/>
          <a:stretch/>
        </p:blipFill>
        <p:spPr>
          <a:xfrm>
            <a:off x="6843779" y="3101766"/>
            <a:ext cx="2108479" cy="20629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1780BC-7047-77CD-FCAA-09BDB31ED8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4929" y="5132386"/>
            <a:ext cx="9033713" cy="10831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85AAF1-391D-7132-4376-47C99E84810C}"/>
              </a:ext>
            </a:extLst>
          </p:cNvPr>
          <p:cNvSpPr txBox="1"/>
          <p:nvPr/>
        </p:nvSpPr>
        <p:spPr>
          <a:xfrm>
            <a:off x="377703" y="3832463"/>
            <a:ext cx="5881455" cy="118013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51" latinLnBrk="1" hangingPunct="0"/>
            <a:r>
              <a:rPr lang="en-US" sz="2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Preliminary experimental results:</a:t>
            </a:r>
          </a:p>
          <a:p>
            <a:pPr algn="l" rtl="0" latinLnBrk="1" hangingPunct="0"/>
            <a:r>
              <a:rPr lang="en-US" sz="2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= 4x10</a:t>
            </a:r>
            <a:r>
              <a:rPr lang="en-US" sz="2400" baseline="300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 </a:t>
            </a:r>
            <a:r>
              <a:rPr lang="en-US" sz="2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W/cm</a:t>
            </a:r>
            <a:r>
              <a:rPr lang="en-US" sz="2400" baseline="300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200µm length cylinder, </a:t>
            </a:r>
          </a:p>
          <a:p>
            <a:pPr algn="l" rtl="0" latinLnBrk="1" hangingPunct="0"/>
            <a:r>
              <a:rPr lang="en-US" sz="2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12µm diameter</a:t>
            </a:r>
            <a:endParaRPr lang="en-US" sz="2400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929743-DA7B-FF99-33A4-F200579D6204}"/>
              </a:ext>
            </a:extLst>
          </p:cNvPr>
          <p:cNvSpPr txBox="1"/>
          <p:nvPr/>
        </p:nvSpPr>
        <p:spPr>
          <a:xfrm>
            <a:off x="2604399" y="6270252"/>
            <a:ext cx="1827424" cy="331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1687" dirty="0" err="1">
                <a:solidFill>
                  <a:srgbClr val="000000"/>
                </a:solidFill>
                <a:sym typeface="Helvetica Light"/>
              </a:rPr>
              <a:t>CsI</a:t>
            </a:r>
            <a:r>
              <a:rPr lang="en-US" sz="1687" dirty="0">
                <a:solidFill>
                  <a:srgbClr val="000000"/>
                </a:solidFill>
                <a:sym typeface="Helvetica Light"/>
              </a:rPr>
              <a:t> gamma detector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3A201B-041C-AF54-589C-13DC5A99FFC0}"/>
              </a:ext>
            </a:extLst>
          </p:cNvPr>
          <p:cNvSpPr txBox="1"/>
          <p:nvPr/>
        </p:nvSpPr>
        <p:spPr>
          <a:xfrm>
            <a:off x="5603963" y="6234967"/>
            <a:ext cx="1977978" cy="331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1687" dirty="0">
                <a:solidFill>
                  <a:srgbClr val="000000"/>
                </a:solidFill>
              </a:rPr>
              <a:t>e- spectrometer trace</a:t>
            </a:r>
            <a:endParaRPr lang="en-US" sz="1687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F37C63-8E2F-0ABB-E1D1-E076CB594BB3}"/>
              </a:ext>
            </a:extLst>
          </p:cNvPr>
          <p:cNvSpPr txBox="1"/>
          <p:nvPr/>
        </p:nvSpPr>
        <p:spPr>
          <a:xfrm>
            <a:off x="9300876" y="6161957"/>
            <a:ext cx="1096272" cy="5048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1406" dirty="0">
                <a:solidFill>
                  <a:srgbClr val="000000"/>
                </a:solidFill>
                <a:sym typeface="Helvetica Light"/>
              </a:rPr>
              <a:t>Transmitted </a:t>
            </a:r>
          </a:p>
          <a:p>
            <a:pPr algn="ctr" defTabSz="410751" latinLnBrk="1" hangingPunct="0"/>
            <a:r>
              <a:rPr lang="en-US" sz="1406" dirty="0">
                <a:solidFill>
                  <a:srgbClr val="000000"/>
                </a:solidFill>
                <a:sym typeface="Helvetica Light"/>
              </a:rPr>
              <a:t>laser light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8DD6BA-1019-1FA1-B5A7-996177036082}"/>
              </a:ext>
            </a:extLst>
          </p:cNvPr>
          <p:cNvSpPr txBox="1"/>
          <p:nvPr/>
        </p:nvSpPr>
        <p:spPr>
          <a:xfrm>
            <a:off x="7844230" y="824175"/>
            <a:ext cx="294029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R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i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sx="1000" sy="1000" algn="tl" rotWithShape="0">
                    <a:prstClr val="black"/>
                  </a:outerShdw>
                </a:effectLst>
                <a:uFillTx/>
                <a:sym typeface="Helvetica Light"/>
              </a:rPr>
              <a:t>Alexey Arefiev (UC San Diego)</a:t>
            </a:r>
            <a:endParaRPr lang="en-US" dirty="0">
              <a:solidFill>
                <a:srgbClr val="000000"/>
              </a:solidFill>
              <a:effectLst>
                <a:outerShdw sx="1000" sy="1000" algn="tl" rotWithShape="0">
                  <a:prstClr val="black"/>
                </a:outerShdw>
              </a:effectLst>
            </a:endParaRPr>
          </a:p>
          <a:p>
            <a:pPr marR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i="0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>
                  <a:outerShdw sx="1000" sy="1000" algn="tl" rotWithShape="0">
                    <a:prstClr val="black"/>
                  </a:outerShdw>
                </a:effectLst>
                <a:uFillTx/>
                <a:sym typeface="Helvetica Light"/>
              </a:rPr>
              <a:t>Mihail</a:t>
            </a:r>
            <a:r>
              <a:rPr kumimoji="0" lang="en-US" i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sx="1000" sy="1000" algn="tl" rotWithShape="0">
                    <a:prstClr val="black"/>
                  </a:outerShdw>
                </a:effectLst>
                <a:uFillTx/>
                <a:sym typeface="Helvetica Light"/>
              </a:rPr>
              <a:t> </a:t>
            </a:r>
            <a:r>
              <a:rPr kumimoji="0" lang="en-US" i="0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>
                  <a:outerShdw sx="1000" sy="1000" algn="tl" rotWithShape="0">
                    <a:prstClr val="black"/>
                  </a:outerShdw>
                </a:effectLst>
                <a:uFillTx/>
                <a:sym typeface="Helvetica Light"/>
              </a:rPr>
              <a:t>Cernaianu</a:t>
            </a:r>
            <a:r>
              <a:rPr kumimoji="0" lang="en-US" i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sx="1000" sy="1000" algn="tl" rotWithShape="0">
                    <a:prstClr val="black"/>
                  </a:outerShdw>
                </a:effectLst>
                <a:uFillTx/>
                <a:sym typeface="Helvetica Light"/>
              </a:rPr>
              <a:t> (ELI-NP)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ACC4081-71CB-9D15-A4F1-BB0E37037B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915" y="897262"/>
            <a:ext cx="471245" cy="4712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0BA108A-78E9-CA46-FEBB-92F572C0ED8B}"/>
              </a:ext>
            </a:extLst>
          </p:cNvPr>
          <p:cNvSpPr txBox="1"/>
          <p:nvPr/>
        </p:nvSpPr>
        <p:spPr>
          <a:xfrm>
            <a:off x="830227" y="251673"/>
            <a:ext cx="9033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cs typeface="Arial" panose="020B0604020202020204" pitchFamily="34" charset="0"/>
              </a:rPr>
              <a:t>1 PW electron acceleration in hollow micro-channel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E455CCE-1D42-BB0B-4166-D9D6A5752D10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114D01B-1101-4E20-F4FF-1B86B24B7395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9981CE0-14A7-3126-FA11-87AA3733BC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4377" y="5212995"/>
            <a:ext cx="1096272" cy="10363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7F391F-E3FA-6CC8-44CB-F3122F360E68}"/>
              </a:ext>
            </a:extLst>
          </p:cNvPr>
          <p:cNvSpPr/>
          <p:nvPr/>
        </p:nvSpPr>
        <p:spPr>
          <a:xfrm>
            <a:off x="9236140" y="5116039"/>
            <a:ext cx="976009" cy="96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2" name="TextBox 29">
            <a:extLst>
              <a:ext uri="{FF2B5EF4-FFF2-40B4-BE49-F238E27FC236}">
                <a16:creationId xmlns:a16="http://schemas.microsoft.com/office/drawing/2014/main" id="{40FCCF29-56C5-309F-3624-EC7E5167BD3D}"/>
              </a:ext>
            </a:extLst>
          </p:cNvPr>
          <p:cNvSpPr txBox="1"/>
          <p:nvPr/>
        </p:nvSpPr>
        <p:spPr>
          <a:xfrm>
            <a:off x="4474402" y="6590933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384406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BB67C-C26B-CE96-1015-BADAF6B75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24;p28">
            <a:extLst>
              <a:ext uri="{FF2B5EF4-FFF2-40B4-BE49-F238E27FC236}">
                <a16:creationId xmlns:a16="http://schemas.microsoft.com/office/drawing/2014/main" id="{87C8618A-552C-39D4-E880-F261B5D30228}"/>
              </a:ext>
            </a:extLst>
          </p:cNvPr>
          <p:cNvSpPr txBox="1"/>
          <p:nvPr/>
        </p:nvSpPr>
        <p:spPr>
          <a:xfrm>
            <a:off x="1066693" y="29513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B0427D-58E7-D625-C9A7-AE10DC7878BE}"/>
              </a:ext>
            </a:extLst>
          </p:cNvPr>
          <p:cNvSpPr txBox="1"/>
          <p:nvPr/>
        </p:nvSpPr>
        <p:spPr>
          <a:xfrm>
            <a:off x="830227" y="190713"/>
            <a:ext cx="9033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cs typeface="Arial" panose="020B0604020202020204" pitchFamily="34" charset="0"/>
              </a:rPr>
              <a:t>10 PW proton acceleration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78F0D41-6D6D-D22E-D2CE-CD3C3A7E44FA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C5079E4-6A83-6B8A-082D-F062813524DF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F9F839C-20C4-78AC-4284-67C7684F0F5B}"/>
              </a:ext>
            </a:extLst>
          </p:cNvPr>
          <p:cNvGrpSpPr/>
          <p:nvPr/>
        </p:nvGrpSpPr>
        <p:grpSpPr>
          <a:xfrm>
            <a:off x="225988" y="902155"/>
            <a:ext cx="8500208" cy="5728755"/>
            <a:chOff x="249937" y="1041363"/>
            <a:chExt cx="8500208" cy="572875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8B8D786-0819-14D9-EFEA-162E8646FD78}"/>
                </a:ext>
              </a:extLst>
            </p:cNvPr>
            <p:cNvGrpSpPr/>
            <p:nvPr/>
          </p:nvGrpSpPr>
          <p:grpSpPr>
            <a:xfrm>
              <a:off x="249937" y="1491872"/>
              <a:ext cx="8162114" cy="5278246"/>
              <a:chOff x="3011941" y="667158"/>
              <a:chExt cx="8162114" cy="527824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BA047C36-C910-D94B-047F-1A7017E4E7A4}"/>
                  </a:ext>
                </a:extLst>
              </p:cNvPr>
              <p:cNvGrpSpPr/>
              <p:nvPr/>
            </p:nvGrpSpPr>
            <p:grpSpPr>
              <a:xfrm>
                <a:off x="3011941" y="960676"/>
                <a:ext cx="4410999" cy="4984728"/>
                <a:chOff x="3449610" y="872369"/>
                <a:chExt cx="4410999" cy="4984728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2A3AA5B2-2503-AC0E-A1BB-434A53EBC165}"/>
                    </a:ext>
                  </a:extLst>
                </p:cNvPr>
                <p:cNvGrpSpPr/>
                <p:nvPr/>
              </p:nvGrpSpPr>
              <p:grpSpPr>
                <a:xfrm>
                  <a:off x="3449610" y="1128889"/>
                  <a:ext cx="4410999" cy="4406941"/>
                  <a:chOff x="3449610" y="1128889"/>
                  <a:chExt cx="4410999" cy="4406941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29D7C29C-3DF2-C694-EB47-1E25530E520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16200000" flipH="1">
                    <a:off x="3451639" y="1126860"/>
                    <a:ext cx="4406941" cy="4410999"/>
                    <a:chOff x="3565669" y="0"/>
                    <a:chExt cx="6887326" cy="6893668"/>
                  </a:xfrm>
                </p:grpSpPr>
                <p:pic>
                  <p:nvPicPr>
                    <p:cNvPr id="36" name="Picture 35">
                      <a:extLst>
                        <a:ext uri="{FF2B5EF4-FFF2-40B4-BE49-F238E27FC236}">
                          <a16:creationId xmlns:a16="http://schemas.microsoft.com/office/drawing/2014/main" id="{D70E6A9E-35EF-DDCC-9FF8-4E9BBF5E631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222433" y="0"/>
                      <a:ext cx="1747133" cy="6858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7" name="Picture 36">
                      <a:extLst>
                        <a:ext uri="{FF2B5EF4-FFF2-40B4-BE49-F238E27FC236}">
                          <a16:creationId xmlns:a16="http://schemas.microsoft.com/office/drawing/2014/main" id="{2E407CE8-DADA-4C99-3C62-20E52DE95F1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565669" y="0"/>
                      <a:ext cx="1656764" cy="6858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8" name="Picture 37">
                      <a:extLst>
                        <a:ext uri="{FF2B5EF4-FFF2-40B4-BE49-F238E27FC236}">
                          <a16:creationId xmlns:a16="http://schemas.microsoft.com/office/drawing/2014/main" id="{2BDD01AC-B204-7DF0-7895-665273A0195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969566" y="26043"/>
                      <a:ext cx="3483429" cy="6858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9" name="Picture 38">
                      <a:extLst>
                        <a:ext uri="{FF2B5EF4-FFF2-40B4-BE49-F238E27FC236}">
                          <a16:creationId xmlns:a16="http://schemas.microsoft.com/office/drawing/2014/main" id="{DFBED04C-3886-54F7-2983-9D3955DED22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screen">
                      <a:alphaModFix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986343" y="31151"/>
                      <a:ext cx="1655311" cy="162557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0" name="Picture 39">
                      <a:extLst>
                        <a:ext uri="{FF2B5EF4-FFF2-40B4-BE49-F238E27FC236}">
                          <a16:creationId xmlns:a16="http://schemas.microsoft.com/office/drawing/2014/main" id="{20170C5D-5EC6-9A2B-7E60-C098F4FD951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screen">
                      <a:alphaModFix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756512" y="1793513"/>
                      <a:ext cx="1645399" cy="163548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1" name="Picture 40">
                      <a:extLst>
                        <a:ext uri="{FF2B5EF4-FFF2-40B4-BE49-F238E27FC236}">
                          <a16:creationId xmlns:a16="http://schemas.microsoft.com/office/drawing/2014/main" id="{8EAF2A35-5F65-BDD1-D6BA-1958370F2C9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screen">
                      <a:alphaModFix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796563" y="72314"/>
                      <a:ext cx="1638689" cy="159872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2" name="Picture 41">
                      <a:extLst>
                        <a:ext uri="{FF2B5EF4-FFF2-40B4-BE49-F238E27FC236}">
                          <a16:creationId xmlns:a16="http://schemas.microsoft.com/office/drawing/2014/main" id="{7F636CE9-8F8E-54F0-0FCD-C1B1B0FCD8E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screen">
                      <a:alphaModFix amt="66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759563" y="3487728"/>
                      <a:ext cx="1658545" cy="3405940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8A7C2AA-354A-D8B0-EEBD-1030841338A2}"/>
                      </a:ext>
                    </a:extLst>
                  </p:cNvPr>
                  <p:cNvSpPr/>
                  <p:nvPr/>
                </p:nvSpPr>
                <p:spPr>
                  <a:xfrm>
                    <a:off x="3950559" y="1478752"/>
                    <a:ext cx="3639849" cy="3566881"/>
                  </a:xfrm>
                  <a:custGeom>
                    <a:avLst/>
                    <a:gdLst>
                      <a:gd name="connsiteX0" fmla="*/ 44392 w 3506819"/>
                      <a:gd name="connsiteY0" fmla="*/ 116739 h 3555514"/>
                      <a:gd name="connsiteX1" fmla="*/ 2370342 w 3506819"/>
                      <a:gd name="connsiteY1" fmla="*/ 90106 h 3555514"/>
                      <a:gd name="connsiteX2" fmla="*/ 3409029 w 3506819"/>
                      <a:gd name="connsiteY2" fmla="*/ 81229 h 3555514"/>
                      <a:gd name="connsiteX3" fmla="*/ 26637 w 3506819"/>
                      <a:gd name="connsiteY3" fmla="*/ 1199815 h 3555514"/>
                      <a:gd name="connsiteX4" fmla="*/ 3462295 w 3506819"/>
                      <a:gd name="connsiteY4" fmla="*/ 1208693 h 3555514"/>
                      <a:gd name="connsiteX5" fmla="*/ 4 w 3506819"/>
                      <a:gd name="connsiteY5" fmla="*/ 2345034 h 3555514"/>
                      <a:gd name="connsiteX6" fmla="*/ 3488928 w 3506819"/>
                      <a:gd name="connsiteY6" fmla="*/ 2451566 h 3555514"/>
                      <a:gd name="connsiteX7" fmla="*/ 44392 w 3506819"/>
                      <a:gd name="connsiteY7" fmla="*/ 3419232 h 3555514"/>
                      <a:gd name="connsiteX8" fmla="*/ 3453418 w 3506819"/>
                      <a:gd name="connsiteY8" fmla="*/ 3525764 h 3555514"/>
                      <a:gd name="connsiteX0" fmla="*/ 44392 w 3506820"/>
                      <a:gd name="connsiteY0" fmla="*/ 157716 h 3596491"/>
                      <a:gd name="connsiteX1" fmla="*/ 2370342 w 3506820"/>
                      <a:gd name="connsiteY1" fmla="*/ 33429 h 3596491"/>
                      <a:gd name="connsiteX2" fmla="*/ 3409029 w 3506820"/>
                      <a:gd name="connsiteY2" fmla="*/ 122206 h 3596491"/>
                      <a:gd name="connsiteX3" fmla="*/ 26637 w 3506820"/>
                      <a:gd name="connsiteY3" fmla="*/ 1240792 h 3596491"/>
                      <a:gd name="connsiteX4" fmla="*/ 3462295 w 3506820"/>
                      <a:gd name="connsiteY4" fmla="*/ 1249670 h 3596491"/>
                      <a:gd name="connsiteX5" fmla="*/ 4 w 3506820"/>
                      <a:gd name="connsiteY5" fmla="*/ 2386011 h 3596491"/>
                      <a:gd name="connsiteX6" fmla="*/ 3488928 w 3506820"/>
                      <a:gd name="connsiteY6" fmla="*/ 2492543 h 3596491"/>
                      <a:gd name="connsiteX7" fmla="*/ 44392 w 3506820"/>
                      <a:gd name="connsiteY7" fmla="*/ 3460209 h 3596491"/>
                      <a:gd name="connsiteX8" fmla="*/ 3453418 w 3506820"/>
                      <a:gd name="connsiteY8" fmla="*/ 3566741 h 3596491"/>
                      <a:gd name="connsiteX0" fmla="*/ 44392 w 3488939"/>
                      <a:gd name="connsiteY0" fmla="*/ 124716 h 3563491"/>
                      <a:gd name="connsiteX1" fmla="*/ 2370342 w 3488939"/>
                      <a:gd name="connsiteY1" fmla="*/ 429 h 3563491"/>
                      <a:gd name="connsiteX2" fmla="*/ 3382396 w 3488939"/>
                      <a:gd name="connsiteY2" fmla="*/ 169105 h 3563491"/>
                      <a:gd name="connsiteX3" fmla="*/ 26637 w 3488939"/>
                      <a:gd name="connsiteY3" fmla="*/ 1207792 h 3563491"/>
                      <a:gd name="connsiteX4" fmla="*/ 3462295 w 3488939"/>
                      <a:gd name="connsiteY4" fmla="*/ 1216670 h 3563491"/>
                      <a:gd name="connsiteX5" fmla="*/ 4 w 3488939"/>
                      <a:gd name="connsiteY5" fmla="*/ 2353011 h 3563491"/>
                      <a:gd name="connsiteX6" fmla="*/ 3488928 w 3488939"/>
                      <a:gd name="connsiteY6" fmla="*/ 2459543 h 3563491"/>
                      <a:gd name="connsiteX7" fmla="*/ 44392 w 3488939"/>
                      <a:gd name="connsiteY7" fmla="*/ 3427209 h 3563491"/>
                      <a:gd name="connsiteX8" fmla="*/ 3453418 w 3488939"/>
                      <a:gd name="connsiteY8" fmla="*/ 3533741 h 3563491"/>
                      <a:gd name="connsiteX0" fmla="*/ 35514 w 3488939"/>
                      <a:gd name="connsiteY0" fmla="*/ 45459 h 3573011"/>
                      <a:gd name="connsiteX1" fmla="*/ 2370342 w 3488939"/>
                      <a:gd name="connsiteY1" fmla="*/ 9949 h 3573011"/>
                      <a:gd name="connsiteX2" fmla="*/ 3382396 w 3488939"/>
                      <a:gd name="connsiteY2" fmla="*/ 178625 h 3573011"/>
                      <a:gd name="connsiteX3" fmla="*/ 26637 w 3488939"/>
                      <a:gd name="connsiteY3" fmla="*/ 1217312 h 3573011"/>
                      <a:gd name="connsiteX4" fmla="*/ 3462295 w 3488939"/>
                      <a:gd name="connsiteY4" fmla="*/ 1226190 h 3573011"/>
                      <a:gd name="connsiteX5" fmla="*/ 4 w 3488939"/>
                      <a:gd name="connsiteY5" fmla="*/ 2362531 h 3573011"/>
                      <a:gd name="connsiteX6" fmla="*/ 3488928 w 3488939"/>
                      <a:gd name="connsiteY6" fmla="*/ 2469063 h 3573011"/>
                      <a:gd name="connsiteX7" fmla="*/ 44392 w 3488939"/>
                      <a:gd name="connsiteY7" fmla="*/ 3436729 h 3573011"/>
                      <a:gd name="connsiteX8" fmla="*/ 3453418 w 3488939"/>
                      <a:gd name="connsiteY8" fmla="*/ 3543261 h 3573011"/>
                      <a:gd name="connsiteX0" fmla="*/ 35514 w 3488939"/>
                      <a:gd name="connsiteY0" fmla="*/ 42712 h 3570264"/>
                      <a:gd name="connsiteX1" fmla="*/ 2370342 w 3488939"/>
                      <a:gd name="connsiteY1" fmla="*/ 7202 h 3570264"/>
                      <a:gd name="connsiteX2" fmla="*/ 3382396 w 3488939"/>
                      <a:gd name="connsiteY2" fmla="*/ 175878 h 3570264"/>
                      <a:gd name="connsiteX3" fmla="*/ 26637 w 3488939"/>
                      <a:gd name="connsiteY3" fmla="*/ 1214565 h 3570264"/>
                      <a:gd name="connsiteX4" fmla="*/ 3462295 w 3488939"/>
                      <a:gd name="connsiteY4" fmla="*/ 1223443 h 3570264"/>
                      <a:gd name="connsiteX5" fmla="*/ 4 w 3488939"/>
                      <a:gd name="connsiteY5" fmla="*/ 2359784 h 3570264"/>
                      <a:gd name="connsiteX6" fmla="*/ 3488928 w 3488939"/>
                      <a:gd name="connsiteY6" fmla="*/ 2466316 h 3570264"/>
                      <a:gd name="connsiteX7" fmla="*/ 44392 w 3488939"/>
                      <a:gd name="connsiteY7" fmla="*/ 3433982 h 3570264"/>
                      <a:gd name="connsiteX8" fmla="*/ 3453418 w 3488939"/>
                      <a:gd name="connsiteY8" fmla="*/ 3540514 h 3570264"/>
                      <a:gd name="connsiteX0" fmla="*/ 35514 w 3488939"/>
                      <a:gd name="connsiteY0" fmla="*/ 39329 h 3566881"/>
                      <a:gd name="connsiteX1" fmla="*/ 2370342 w 3488939"/>
                      <a:gd name="connsiteY1" fmla="*/ 3819 h 3566881"/>
                      <a:gd name="connsiteX2" fmla="*/ 3382396 w 3488939"/>
                      <a:gd name="connsiteY2" fmla="*/ 172495 h 3566881"/>
                      <a:gd name="connsiteX3" fmla="*/ 26637 w 3488939"/>
                      <a:gd name="connsiteY3" fmla="*/ 1211182 h 3566881"/>
                      <a:gd name="connsiteX4" fmla="*/ 3462295 w 3488939"/>
                      <a:gd name="connsiteY4" fmla="*/ 1220060 h 3566881"/>
                      <a:gd name="connsiteX5" fmla="*/ 4 w 3488939"/>
                      <a:gd name="connsiteY5" fmla="*/ 2356401 h 3566881"/>
                      <a:gd name="connsiteX6" fmla="*/ 3488928 w 3488939"/>
                      <a:gd name="connsiteY6" fmla="*/ 2462933 h 3566881"/>
                      <a:gd name="connsiteX7" fmla="*/ 44392 w 3488939"/>
                      <a:gd name="connsiteY7" fmla="*/ 3430599 h 3566881"/>
                      <a:gd name="connsiteX8" fmla="*/ 3453418 w 3488939"/>
                      <a:gd name="connsiteY8" fmla="*/ 3537131 h 3566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88939" h="3566881">
                        <a:moveTo>
                          <a:pt x="35514" y="39329"/>
                        </a:moveTo>
                        <a:cubicBezTo>
                          <a:pt x="810831" y="15655"/>
                          <a:pt x="1812104" y="8192"/>
                          <a:pt x="2370342" y="3819"/>
                        </a:cubicBezTo>
                        <a:cubicBezTo>
                          <a:pt x="2937034" y="-620"/>
                          <a:pt x="3773014" y="-28732"/>
                          <a:pt x="3382396" y="172495"/>
                        </a:cubicBezTo>
                        <a:cubicBezTo>
                          <a:pt x="2991779" y="373722"/>
                          <a:pt x="13321" y="1036588"/>
                          <a:pt x="26637" y="1211182"/>
                        </a:cubicBezTo>
                        <a:cubicBezTo>
                          <a:pt x="39953" y="1385776"/>
                          <a:pt x="3466734" y="1029190"/>
                          <a:pt x="3462295" y="1220060"/>
                        </a:cubicBezTo>
                        <a:cubicBezTo>
                          <a:pt x="3457856" y="1410930"/>
                          <a:pt x="-4435" y="2149256"/>
                          <a:pt x="4" y="2356401"/>
                        </a:cubicBezTo>
                        <a:cubicBezTo>
                          <a:pt x="4443" y="2563546"/>
                          <a:pt x="3481530" y="2283900"/>
                          <a:pt x="3488928" y="2462933"/>
                        </a:cubicBezTo>
                        <a:cubicBezTo>
                          <a:pt x="3496326" y="2641966"/>
                          <a:pt x="50310" y="3251566"/>
                          <a:pt x="44392" y="3430599"/>
                        </a:cubicBezTo>
                        <a:cubicBezTo>
                          <a:pt x="38474" y="3609632"/>
                          <a:pt x="1745946" y="3573381"/>
                          <a:pt x="3453418" y="3537131"/>
                        </a:cubicBezTo>
                      </a:path>
                    </a:pathLst>
                  </a:custGeom>
                  <a:noFill/>
                  <a:ln w="254000">
                    <a:solidFill>
                      <a:schemeClr val="bg1">
                        <a:alpha val="34000"/>
                      </a:schemeClr>
                    </a:solidFill>
                    <a:tailEnd type="triangle" w="sm" len="sm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</p:grp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42CCA2D-6499-6EB0-ED07-91F9634C778D}"/>
                    </a:ext>
                  </a:extLst>
                </p:cNvPr>
                <p:cNvSpPr txBox="1"/>
                <p:nvPr/>
              </p:nvSpPr>
              <p:spPr>
                <a:xfrm>
                  <a:off x="4672408" y="5487765"/>
                  <a:ext cx="103265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132 MeV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D60E3B4-8013-4557-D71C-F63076280F8C}"/>
                    </a:ext>
                  </a:extLst>
                </p:cNvPr>
                <p:cNvSpPr txBox="1"/>
                <p:nvPr/>
              </p:nvSpPr>
              <p:spPr>
                <a:xfrm>
                  <a:off x="3539592" y="892193"/>
                  <a:ext cx="90441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  1 MeV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E34D1A84-5B7B-27E2-F0A4-1C24958745C1}"/>
                    </a:ext>
                  </a:extLst>
                </p:cNvPr>
                <p:cNvSpPr txBox="1"/>
                <p:nvPr/>
              </p:nvSpPr>
              <p:spPr>
                <a:xfrm>
                  <a:off x="4652685" y="892193"/>
                  <a:ext cx="9733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9.5 MeV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29BAE25-F6BF-BF04-6549-F68A5A31F64C}"/>
                    </a:ext>
                  </a:extLst>
                </p:cNvPr>
                <p:cNvSpPr txBox="1"/>
                <p:nvPr/>
              </p:nvSpPr>
              <p:spPr>
                <a:xfrm>
                  <a:off x="5773793" y="877584"/>
                  <a:ext cx="91563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20 MeV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3FA73BA-AA44-F551-07A0-41AC95FA66E3}"/>
                    </a:ext>
                  </a:extLst>
                </p:cNvPr>
                <p:cNvSpPr txBox="1"/>
                <p:nvPr/>
              </p:nvSpPr>
              <p:spPr>
                <a:xfrm>
                  <a:off x="6842755" y="872369"/>
                  <a:ext cx="91563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31 MeV</a:t>
                  </a: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47B59F5-209B-9827-2749-374084334D5F}"/>
                  </a:ext>
                </a:extLst>
              </p:cNvPr>
              <p:cNvSpPr txBox="1"/>
              <p:nvPr/>
            </p:nvSpPr>
            <p:spPr>
              <a:xfrm>
                <a:off x="7133269" y="667158"/>
                <a:ext cx="40407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I</a:t>
                </a:r>
                <a:r>
                  <a:rPr lang="en-US" sz="2000" baseline="-25000" dirty="0"/>
                  <a:t>L</a:t>
                </a:r>
                <a:r>
                  <a:rPr lang="en-US" sz="2000" dirty="0"/>
                  <a:t> = 3.6 x 10</a:t>
                </a:r>
                <a:r>
                  <a:rPr lang="en-US" sz="2000" baseline="30000" dirty="0"/>
                  <a:t>22</a:t>
                </a:r>
                <a:r>
                  <a:rPr lang="en-US" sz="2000" dirty="0"/>
                  <a:t> Wcm</a:t>
                </a:r>
                <a:r>
                  <a:rPr lang="en-US" sz="2000" baseline="30000" dirty="0"/>
                  <a:t>-2</a:t>
                </a:r>
                <a:r>
                  <a:rPr lang="en-US" sz="2000" dirty="0"/>
                  <a:t> on 400nm Al foil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623A66B-5124-613B-134A-BB866D0D79B0}"/>
                </a:ext>
              </a:extLst>
            </p:cNvPr>
            <p:cNvSpPr txBox="1"/>
            <p:nvPr/>
          </p:nvSpPr>
          <p:spPr>
            <a:xfrm>
              <a:off x="339919" y="6379580"/>
              <a:ext cx="10326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121 MeV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D46FE45-B799-5384-C806-598662C3082C}"/>
                </a:ext>
              </a:extLst>
            </p:cNvPr>
            <p:cNvSpPr txBox="1"/>
            <p:nvPr/>
          </p:nvSpPr>
          <p:spPr>
            <a:xfrm>
              <a:off x="3768653" y="1041363"/>
              <a:ext cx="49814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Radiochromic and CR39 stack detector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19E9A45-73DB-5F45-604D-6F4655047F1C}"/>
              </a:ext>
            </a:extLst>
          </p:cNvPr>
          <p:cNvGrpSpPr/>
          <p:nvPr/>
        </p:nvGrpSpPr>
        <p:grpSpPr>
          <a:xfrm>
            <a:off x="5030585" y="2042939"/>
            <a:ext cx="7012913" cy="4126460"/>
            <a:chOff x="1558797" y="726553"/>
            <a:chExt cx="9041878" cy="532032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0D9545F-690F-5219-6B02-F3B8A1F11B34}"/>
                </a:ext>
              </a:extLst>
            </p:cNvPr>
            <p:cNvSpPr txBox="1"/>
            <p:nvPr/>
          </p:nvSpPr>
          <p:spPr>
            <a:xfrm>
              <a:off x="6490320" y="4289222"/>
              <a:ext cx="1915989" cy="3571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Hole at 6um to show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0F4175B-D5E3-44C5-BB72-60930CEFC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91324" y="779490"/>
              <a:ext cx="9009351" cy="5267384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7C4F464C-8797-06E7-7D3E-5182AE7C99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34743" y="1574107"/>
              <a:ext cx="509348" cy="376475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CA86975-EE5E-8D59-D6E6-E4A96FB06E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70787" y="1571025"/>
              <a:ext cx="509348" cy="376475"/>
            </a:xfrm>
            <a:prstGeom prst="rect">
              <a:avLst/>
            </a:prstGeom>
          </p:spPr>
        </p:pic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89D027B-3D09-DC97-7838-E57F11D215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98029" y="1676613"/>
              <a:ext cx="102828" cy="103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0D9C0B4-3627-A14A-8B22-B5C712835D20}"/>
                </a:ext>
              </a:extLst>
            </p:cNvPr>
            <p:cNvSpPr txBox="1"/>
            <p:nvPr/>
          </p:nvSpPr>
          <p:spPr>
            <a:xfrm>
              <a:off x="2590874" y="5028514"/>
              <a:ext cx="8009801" cy="7539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I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en-IL" sz="16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1 		</a:t>
              </a:r>
              <a:r>
                <a:rPr lang="en-I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en-IL" sz="16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I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		10</a:t>
              </a:r>
              <a:r>
                <a:rPr lang="en-IL" sz="16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I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		10</a:t>
              </a:r>
              <a:r>
                <a:rPr lang="en-IL" sz="16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I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		10</a:t>
              </a:r>
              <a:r>
                <a:rPr lang="en-IL" sz="16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en-I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BA140DF-D710-FB94-EDE5-2B747A4D4866}"/>
                </a:ext>
              </a:extLst>
            </p:cNvPr>
            <p:cNvSpPr/>
            <p:nvPr/>
          </p:nvSpPr>
          <p:spPr>
            <a:xfrm>
              <a:off x="2843408" y="1277655"/>
              <a:ext cx="7227518" cy="360749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sz="1200"/>
            </a:p>
          </p:txBody>
        </p:sp>
        <p:pic>
          <p:nvPicPr>
            <p:cNvPr id="54" name="Image" descr="Image">
              <a:extLst>
                <a:ext uri="{FF2B5EF4-FFF2-40B4-BE49-F238E27FC236}">
                  <a16:creationId xmlns:a16="http://schemas.microsoft.com/office/drawing/2014/main" id="{8453A2D7-4883-01F9-4001-C69274659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15106" y="3378895"/>
              <a:ext cx="371798" cy="35999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5" name="Image" descr="Image">
              <a:extLst>
                <a:ext uri="{FF2B5EF4-FFF2-40B4-BE49-F238E27FC236}">
                  <a16:creationId xmlns:a16="http://schemas.microsoft.com/office/drawing/2014/main" id="{3553A831-76D9-E193-5253-8F1CFAD77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52619" y="2930047"/>
              <a:ext cx="371798" cy="35999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6" name="Image" descr="Image">
              <a:extLst>
                <a:ext uri="{FF2B5EF4-FFF2-40B4-BE49-F238E27FC236}">
                  <a16:creationId xmlns:a16="http://schemas.microsoft.com/office/drawing/2014/main" id="{FF8284B9-67A0-81D4-EE5B-6F58F2C5C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93325" y="2681615"/>
              <a:ext cx="371798" cy="35999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7" name="Image" descr="Image">
              <a:extLst>
                <a:ext uri="{FF2B5EF4-FFF2-40B4-BE49-F238E27FC236}">
                  <a16:creationId xmlns:a16="http://schemas.microsoft.com/office/drawing/2014/main" id="{9D603C18-48BE-750D-1FAF-EBD5A9DE3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49443" y="1778638"/>
              <a:ext cx="371798" cy="359994"/>
            </a:xfrm>
            <a:prstGeom prst="rect">
              <a:avLst/>
            </a:prstGeom>
            <a:noFill/>
            <a:ln w="12700">
              <a:miter lim="400000"/>
            </a:ln>
          </p:spPr>
        </p:pic>
        <p:pic>
          <p:nvPicPr>
            <p:cNvPr id="58" name="Image" descr="Image">
              <a:extLst>
                <a:ext uri="{FF2B5EF4-FFF2-40B4-BE49-F238E27FC236}">
                  <a16:creationId xmlns:a16="http://schemas.microsoft.com/office/drawing/2014/main" id="{046248DF-2261-8F8E-3494-DDD0C9ED3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87263" y="2059491"/>
              <a:ext cx="371798" cy="35999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9" name="Image" descr="Image">
              <a:extLst>
                <a:ext uri="{FF2B5EF4-FFF2-40B4-BE49-F238E27FC236}">
                  <a16:creationId xmlns:a16="http://schemas.microsoft.com/office/drawing/2014/main" id="{F0A6D9A5-1CD1-F83E-8FEE-3BED0C35A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77865" y="2274521"/>
              <a:ext cx="371798" cy="35999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0" name="Image" descr="Image">
              <a:extLst>
                <a:ext uri="{FF2B5EF4-FFF2-40B4-BE49-F238E27FC236}">
                  <a16:creationId xmlns:a16="http://schemas.microsoft.com/office/drawing/2014/main" id="{E042609D-1F2D-B6B8-F966-949F27F0E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82241" y="2677441"/>
              <a:ext cx="371798" cy="35999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1" name="Image" descr="Image">
              <a:extLst>
                <a:ext uri="{FF2B5EF4-FFF2-40B4-BE49-F238E27FC236}">
                  <a16:creationId xmlns:a16="http://schemas.microsoft.com/office/drawing/2014/main" id="{8B469456-997B-2B84-85AA-04B0AF8D6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95118" y="3127272"/>
              <a:ext cx="371798" cy="35999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2" name="Image" descr="Image">
              <a:extLst>
                <a:ext uri="{FF2B5EF4-FFF2-40B4-BE49-F238E27FC236}">
                  <a16:creationId xmlns:a16="http://schemas.microsoft.com/office/drawing/2014/main" id="{8728D650-1E3C-DB53-A7AF-0AF99D87B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71540" y="1598470"/>
              <a:ext cx="371798" cy="359995"/>
            </a:xfrm>
            <a:prstGeom prst="rect">
              <a:avLst/>
            </a:prstGeom>
            <a:noFill/>
            <a:ln w="12700">
              <a:miter lim="400000"/>
            </a:ln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8F0855E-0BB8-A60D-9B05-10A8F29E2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857235" y="1643960"/>
              <a:ext cx="193402" cy="194999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1492FB8-CC7D-FF51-DDCC-5A978DBFE509}"/>
                </a:ext>
              </a:extLst>
            </p:cNvPr>
            <p:cNvSpPr txBox="1"/>
            <p:nvPr/>
          </p:nvSpPr>
          <p:spPr>
            <a:xfrm>
              <a:off x="4831988" y="726553"/>
              <a:ext cx="3152916" cy="51586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IL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 Al foil thickness scan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6CBFD30-5F54-D225-6EC8-C80468CB2224}"/>
                </a:ext>
              </a:extLst>
            </p:cNvPr>
            <p:cNvSpPr txBox="1"/>
            <p:nvPr/>
          </p:nvSpPr>
          <p:spPr>
            <a:xfrm>
              <a:off x="4993325" y="5454569"/>
              <a:ext cx="3113233" cy="51586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IL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Target thickness (nm)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A83AB47-A406-B3A5-C6B1-4B3A538C0605}"/>
                </a:ext>
              </a:extLst>
            </p:cNvPr>
            <p:cNvSpPr txBox="1"/>
            <p:nvPr/>
          </p:nvSpPr>
          <p:spPr>
            <a:xfrm rot="16200000">
              <a:off x="288471" y="2978077"/>
              <a:ext cx="3056522" cy="51586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IL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Proton energy (MeV)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21AB537B-A901-68DE-1BFC-114D9042B8F1}"/>
              </a:ext>
            </a:extLst>
          </p:cNvPr>
          <p:cNvSpPr txBox="1"/>
          <p:nvPr/>
        </p:nvSpPr>
        <p:spPr>
          <a:xfrm>
            <a:off x="6394742" y="2513379"/>
            <a:ext cx="16504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PM anti-ref improved</a:t>
            </a:r>
          </a:p>
          <a:p>
            <a:r>
              <a:rPr lang="en-US" sz="1400" dirty="0">
                <a:solidFill>
                  <a:srgbClr val="0432FF"/>
                </a:solidFill>
              </a:rPr>
              <a:t>0.3% -&gt; 0.1%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DCBC50D-4FB4-748A-CF6F-0E57C8AECCE9}"/>
              </a:ext>
            </a:extLst>
          </p:cNvPr>
          <p:cNvSpPr/>
          <p:nvPr/>
        </p:nvSpPr>
        <p:spPr>
          <a:xfrm>
            <a:off x="6026057" y="2473222"/>
            <a:ext cx="5605689" cy="2795139"/>
          </a:xfrm>
          <a:prstGeom prst="rect">
            <a:avLst/>
          </a:prstGeom>
          <a:solidFill>
            <a:srgbClr val="C637C4">
              <a:alpha val="1497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69" name="TextBox 29">
            <a:extLst>
              <a:ext uri="{FF2B5EF4-FFF2-40B4-BE49-F238E27FC236}">
                <a16:creationId xmlns:a16="http://schemas.microsoft.com/office/drawing/2014/main" id="{715560FA-73CE-1121-B05E-8FBCE6175355}"/>
              </a:ext>
            </a:extLst>
          </p:cNvPr>
          <p:cNvSpPr txBox="1"/>
          <p:nvPr/>
        </p:nvSpPr>
        <p:spPr>
          <a:xfrm>
            <a:off x="4474402" y="6590933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274008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87F8B-407E-3692-ED69-0D93F0FC0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24;p28">
            <a:extLst>
              <a:ext uri="{FF2B5EF4-FFF2-40B4-BE49-F238E27FC236}">
                <a16:creationId xmlns:a16="http://schemas.microsoft.com/office/drawing/2014/main" id="{4681475A-7A4A-557D-81C1-FB24B31C8DBB}"/>
              </a:ext>
            </a:extLst>
          </p:cNvPr>
          <p:cNvSpPr txBox="1"/>
          <p:nvPr/>
        </p:nvSpPr>
        <p:spPr>
          <a:xfrm>
            <a:off x="1066693" y="29513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4B1230-FE29-148D-2DD6-66DAE25A3009}"/>
              </a:ext>
            </a:extLst>
          </p:cNvPr>
          <p:cNvSpPr txBox="1"/>
          <p:nvPr/>
        </p:nvSpPr>
        <p:spPr>
          <a:xfrm>
            <a:off x="830227" y="251673"/>
            <a:ext cx="9033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cs typeface="Arial" panose="020B0604020202020204" pitchFamily="34" charset="0"/>
              </a:rPr>
              <a:t>10 PW proton acceleration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30CD51F-B759-C5D3-ECB2-53C58961F8D8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8FF2FD-1E52-87AF-9F53-EF30B15C726C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6CD2CE9-C927-B57B-472E-EBC28BCF85D6}"/>
              </a:ext>
            </a:extLst>
          </p:cNvPr>
          <p:cNvGrpSpPr/>
          <p:nvPr/>
        </p:nvGrpSpPr>
        <p:grpSpPr>
          <a:xfrm>
            <a:off x="218887" y="2010096"/>
            <a:ext cx="5864808" cy="3550129"/>
            <a:chOff x="251018" y="1164276"/>
            <a:chExt cx="5864808" cy="3550129"/>
          </a:xfrm>
        </p:grpSpPr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6D999E41-B8BB-25A0-8014-D8C5EFE2A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816" y="1242647"/>
              <a:ext cx="5556193" cy="3347375"/>
            </a:xfrm>
            <a:prstGeom prst="rect">
              <a:avLst/>
            </a:prstGeom>
          </p:spPr>
        </p:pic>
        <p:sp>
          <p:nvSpPr>
            <p:cNvPr id="34" name="TextBox 76">
              <a:extLst>
                <a:ext uri="{FF2B5EF4-FFF2-40B4-BE49-F238E27FC236}">
                  <a16:creationId xmlns:a16="http://schemas.microsoft.com/office/drawing/2014/main" id="{58A63125-15E2-F5D6-3E94-E3BB4E840CC7}"/>
                </a:ext>
              </a:extLst>
            </p:cNvPr>
            <p:cNvSpPr txBox="1"/>
            <p:nvPr/>
          </p:nvSpPr>
          <p:spPr>
            <a:xfrm>
              <a:off x="1190124" y="4314295"/>
              <a:ext cx="477662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Laser peak intensity on target (10</a:t>
              </a:r>
              <a:r>
                <a:rPr lang="en-US" sz="20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22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W/cm</a:t>
              </a:r>
              <a:r>
                <a:rPr lang="en-US" sz="20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en-IL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Forme libre 55">
              <a:extLst>
                <a:ext uri="{FF2B5EF4-FFF2-40B4-BE49-F238E27FC236}">
                  <a16:creationId xmlns:a16="http://schemas.microsoft.com/office/drawing/2014/main" id="{6D8998AE-7D90-F8AA-E2DD-588743623C91}"/>
                </a:ext>
              </a:extLst>
            </p:cNvPr>
            <p:cNvSpPr/>
            <p:nvPr/>
          </p:nvSpPr>
          <p:spPr>
            <a:xfrm>
              <a:off x="1129627" y="2026322"/>
              <a:ext cx="4516244" cy="1929161"/>
            </a:xfrm>
            <a:custGeom>
              <a:avLst/>
              <a:gdLst>
                <a:gd name="connsiteX0" fmla="*/ 0 w 4516244"/>
                <a:gd name="connsiteY0" fmla="*/ 1929161 h 1929161"/>
                <a:gd name="connsiteX1" fmla="*/ 33454 w 4516244"/>
                <a:gd name="connsiteY1" fmla="*/ 1795346 h 1929161"/>
                <a:gd name="connsiteX2" fmla="*/ 111513 w 4516244"/>
                <a:gd name="connsiteY2" fmla="*/ 1650380 h 1929161"/>
                <a:gd name="connsiteX3" fmla="*/ 223025 w 4516244"/>
                <a:gd name="connsiteY3" fmla="*/ 1516566 h 1929161"/>
                <a:gd name="connsiteX4" fmla="*/ 412596 w 4516244"/>
                <a:gd name="connsiteY4" fmla="*/ 1371600 h 1929161"/>
                <a:gd name="connsiteX5" fmla="*/ 669074 w 4516244"/>
                <a:gd name="connsiteY5" fmla="*/ 1215483 h 1929161"/>
                <a:gd name="connsiteX6" fmla="*/ 1081669 w 4516244"/>
                <a:gd name="connsiteY6" fmla="*/ 1003609 h 1929161"/>
                <a:gd name="connsiteX7" fmla="*/ 1505415 w 4516244"/>
                <a:gd name="connsiteY7" fmla="*/ 847492 h 1929161"/>
                <a:gd name="connsiteX8" fmla="*/ 2129883 w 4516244"/>
                <a:gd name="connsiteY8" fmla="*/ 624468 h 1929161"/>
                <a:gd name="connsiteX9" fmla="*/ 3612996 w 4516244"/>
                <a:gd name="connsiteY9" fmla="*/ 211873 h 1929161"/>
                <a:gd name="connsiteX10" fmla="*/ 4516244 w 4516244"/>
                <a:gd name="connsiteY10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16244" h="1929161">
                  <a:moveTo>
                    <a:pt x="0" y="1929161"/>
                  </a:moveTo>
                  <a:cubicBezTo>
                    <a:pt x="7434" y="1885485"/>
                    <a:pt x="14868" y="1841810"/>
                    <a:pt x="33454" y="1795346"/>
                  </a:cubicBezTo>
                  <a:cubicBezTo>
                    <a:pt x="52040" y="1748882"/>
                    <a:pt x="79918" y="1696843"/>
                    <a:pt x="111513" y="1650380"/>
                  </a:cubicBezTo>
                  <a:cubicBezTo>
                    <a:pt x="143108" y="1603917"/>
                    <a:pt x="172845" y="1563029"/>
                    <a:pt x="223025" y="1516566"/>
                  </a:cubicBezTo>
                  <a:cubicBezTo>
                    <a:pt x="273205" y="1470103"/>
                    <a:pt x="338255" y="1421780"/>
                    <a:pt x="412596" y="1371600"/>
                  </a:cubicBezTo>
                  <a:cubicBezTo>
                    <a:pt x="486937" y="1321420"/>
                    <a:pt x="557562" y="1276815"/>
                    <a:pt x="669074" y="1215483"/>
                  </a:cubicBezTo>
                  <a:cubicBezTo>
                    <a:pt x="780586" y="1154151"/>
                    <a:pt x="942279" y="1064941"/>
                    <a:pt x="1081669" y="1003609"/>
                  </a:cubicBezTo>
                  <a:cubicBezTo>
                    <a:pt x="1221059" y="942277"/>
                    <a:pt x="1505415" y="847492"/>
                    <a:pt x="1505415" y="847492"/>
                  </a:cubicBezTo>
                  <a:cubicBezTo>
                    <a:pt x="1680117" y="784302"/>
                    <a:pt x="1778620" y="730404"/>
                    <a:pt x="2129883" y="624468"/>
                  </a:cubicBezTo>
                  <a:cubicBezTo>
                    <a:pt x="2481146" y="518532"/>
                    <a:pt x="3215269" y="315951"/>
                    <a:pt x="3612996" y="211873"/>
                  </a:cubicBezTo>
                  <a:cubicBezTo>
                    <a:pt x="4010723" y="107795"/>
                    <a:pt x="4263483" y="53897"/>
                    <a:pt x="4516244" y="0"/>
                  </a:cubicBezTo>
                </a:path>
              </a:pathLst>
            </a:custGeom>
            <a:noFill/>
            <a:ln w="25400">
              <a:solidFill>
                <a:srgbClr val="001DA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IL"/>
            </a:p>
          </p:txBody>
        </p:sp>
        <p:grpSp>
          <p:nvGrpSpPr>
            <p:cNvPr id="36" name="Groupe 52">
              <a:extLst>
                <a:ext uri="{FF2B5EF4-FFF2-40B4-BE49-F238E27FC236}">
                  <a16:creationId xmlns:a16="http://schemas.microsoft.com/office/drawing/2014/main" id="{8E5EA3CA-460A-477C-DFD7-B5F66194357F}"/>
                </a:ext>
              </a:extLst>
            </p:cNvPr>
            <p:cNvGrpSpPr/>
            <p:nvPr/>
          </p:nvGrpSpPr>
          <p:grpSpPr>
            <a:xfrm>
              <a:off x="251018" y="1490333"/>
              <a:ext cx="5864808" cy="2841915"/>
              <a:chOff x="258815" y="1122343"/>
              <a:chExt cx="5864808" cy="2841915"/>
            </a:xfrm>
          </p:grpSpPr>
          <p:pic>
            <p:nvPicPr>
              <p:cNvPr id="45" name="Image" descr="Image">
                <a:extLst>
                  <a:ext uri="{FF2B5EF4-FFF2-40B4-BE49-F238E27FC236}">
                    <a16:creationId xmlns:a16="http://schemas.microsoft.com/office/drawing/2014/main" id="{BA713061-6E31-BF41-FC6E-6A1D7EC134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83052" y="2124093"/>
                <a:ext cx="288368" cy="279213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46" name="Image" descr="Image">
                <a:extLst>
                  <a:ext uri="{FF2B5EF4-FFF2-40B4-BE49-F238E27FC236}">
                    <a16:creationId xmlns:a16="http://schemas.microsoft.com/office/drawing/2014/main" id="{3A10EC44-82B3-5A6D-2734-F76F9E3F76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43968" y="1524194"/>
                <a:ext cx="288368" cy="279213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47" name="Image" descr="Image">
                <a:extLst>
                  <a:ext uri="{FF2B5EF4-FFF2-40B4-BE49-F238E27FC236}">
                    <a16:creationId xmlns:a16="http://schemas.microsoft.com/office/drawing/2014/main" id="{AB96DBA0-5BC2-9CBF-AB7B-CD616E413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72219" y="3144575"/>
                <a:ext cx="288368" cy="279213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7EB739F-72B9-696C-C02A-C38407B2E24E}"/>
                  </a:ext>
                </a:extLst>
              </p:cNvPr>
              <p:cNvSpPr/>
              <p:nvPr/>
            </p:nvSpPr>
            <p:spPr>
              <a:xfrm>
                <a:off x="1138544" y="1234607"/>
                <a:ext cx="4776108" cy="237054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 sz="1200"/>
              </a:p>
            </p:txBody>
          </p:sp>
          <p:cxnSp>
            <p:nvCxnSpPr>
              <p:cNvPr id="49" name="Connecteur droit 43">
                <a:extLst>
                  <a:ext uri="{FF2B5EF4-FFF2-40B4-BE49-F238E27FC236}">
                    <a16:creationId xmlns:a16="http://schemas.microsoft.com/office/drawing/2014/main" id="{5005FFC4-C390-9A6C-033A-CA17B75067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8595" y="3602399"/>
                <a:ext cx="119402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4">
                <a:extLst>
                  <a:ext uri="{FF2B5EF4-FFF2-40B4-BE49-F238E27FC236}">
                    <a16:creationId xmlns:a16="http://schemas.microsoft.com/office/drawing/2014/main" id="{031BD669-7068-CF34-925E-80BD8C4907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32571" y="3602399"/>
                <a:ext cx="119402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45">
                <a:extLst>
                  <a:ext uri="{FF2B5EF4-FFF2-40B4-BE49-F238E27FC236}">
                    <a16:creationId xmlns:a16="http://schemas.microsoft.com/office/drawing/2014/main" id="{605E7A52-23D0-81CA-4AF4-4AE1226064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56547" y="3602399"/>
                <a:ext cx="119402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46">
                <a:extLst>
                  <a:ext uri="{FF2B5EF4-FFF2-40B4-BE49-F238E27FC236}">
                    <a16:creationId xmlns:a16="http://schemas.microsoft.com/office/drawing/2014/main" id="{75BF5C8F-A89E-236C-6004-AA8CDD6E5D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0523" y="3602399"/>
                <a:ext cx="119402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76">
                <a:extLst>
                  <a:ext uri="{FF2B5EF4-FFF2-40B4-BE49-F238E27FC236}">
                    <a16:creationId xmlns:a16="http://schemas.microsoft.com/office/drawing/2014/main" id="{BF36E981-2ABD-D908-287F-26548E7920BD}"/>
                  </a:ext>
                </a:extLst>
              </p:cNvPr>
              <p:cNvSpPr txBox="1"/>
              <p:nvPr/>
            </p:nvSpPr>
            <p:spPr>
              <a:xfrm>
                <a:off x="1001708" y="3625704"/>
                <a:ext cx="5121915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0                      1                        2                      3                          4</a:t>
                </a:r>
                <a:endParaRPr lang="en-IL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TextBox 77">
                <a:extLst>
                  <a:ext uri="{FF2B5EF4-FFF2-40B4-BE49-F238E27FC236}">
                    <a16:creationId xmlns:a16="http://schemas.microsoft.com/office/drawing/2014/main" id="{82AB91A4-7318-154C-DCF3-C6BDCF4CC7FF}"/>
                  </a:ext>
                </a:extLst>
              </p:cNvPr>
              <p:cNvSpPr txBox="1"/>
              <p:nvPr/>
            </p:nvSpPr>
            <p:spPr>
              <a:xfrm rot="16200000">
                <a:off x="-583618" y="2331214"/>
                <a:ext cx="2021912" cy="3370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IL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Proton energy (MeV)</a:t>
                </a:r>
              </a:p>
            </p:txBody>
          </p:sp>
          <p:sp>
            <p:nvSpPr>
              <p:cNvPr id="55" name="ZoneTexte 50">
                <a:extLst>
                  <a:ext uri="{FF2B5EF4-FFF2-40B4-BE49-F238E27FC236}">
                    <a16:creationId xmlns:a16="http://schemas.microsoft.com/office/drawing/2014/main" id="{E3421558-1533-BA18-C3FC-A157A6779F54}"/>
                  </a:ext>
                </a:extLst>
              </p:cNvPr>
              <p:cNvSpPr txBox="1"/>
              <p:nvPr/>
            </p:nvSpPr>
            <p:spPr>
              <a:xfrm>
                <a:off x="596098" y="1122343"/>
                <a:ext cx="497251" cy="261610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r">
                  <a:spcBef>
                    <a:spcPts val="250"/>
                  </a:spcBef>
                </a:pPr>
                <a:r>
                  <a:rPr lang="fr-IL" sz="1600" dirty="0"/>
                  <a:t>160</a:t>
                </a:r>
              </a:p>
              <a:p>
                <a:pPr algn="r">
                  <a:spcBef>
                    <a:spcPts val="250"/>
                  </a:spcBef>
                </a:pPr>
                <a:r>
                  <a:rPr lang="fr-IL" sz="1600" dirty="0"/>
                  <a:t>140</a:t>
                </a:r>
              </a:p>
              <a:p>
                <a:pPr algn="r">
                  <a:spcBef>
                    <a:spcPts val="250"/>
                  </a:spcBef>
                </a:pPr>
                <a:r>
                  <a:rPr lang="fr-IL" sz="1600" dirty="0"/>
                  <a:t>120</a:t>
                </a:r>
              </a:p>
              <a:p>
                <a:pPr algn="r">
                  <a:spcBef>
                    <a:spcPts val="250"/>
                  </a:spcBef>
                </a:pPr>
                <a:r>
                  <a:rPr lang="fr-IL" sz="1600" dirty="0"/>
                  <a:t>100</a:t>
                </a:r>
              </a:p>
              <a:p>
                <a:pPr algn="r">
                  <a:spcBef>
                    <a:spcPts val="250"/>
                  </a:spcBef>
                </a:pPr>
                <a:r>
                  <a:rPr lang="fr-IL" sz="1600" dirty="0"/>
                  <a:t>80</a:t>
                </a:r>
              </a:p>
              <a:p>
                <a:pPr algn="r">
                  <a:spcBef>
                    <a:spcPts val="250"/>
                  </a:spcBef>
                </a:pPr>
                <a:r>
                  <a:rPr lang="fr-IL" sz="1600" dirty="0"/>
                  <a:t>60</a:t>
                </a:r>
              </a:p>
              <a:p>
                <a:pPr algn="r">
                  <a:spcBef>
                    <a:spcPts val="250"/>
                  </a:spcBef>
                </a:pPr>
                <a:r>
                  <a:rPr lang="fr-IL" sz="1600" dirty="0"/>
                  <a:t>40</a:t>
                </a:r>
              </a:p>
              <a:p>
                <a:pPr algn="r">
                  <a:spcBef>
                    <a:spcPts val="250"/>
                  </a:spcBef>
                </a:pPr>
                <a:r>
                  <a:rPr lang="fr-IL" sz="1600" dirty="0"/>
                  <a:t>20</a:t>
                </a:r>
              </a:p>
              <a:p>
                <a:pPr algn="r">
                  <a:spcBef>
                    <a:spcPts val="250"/>
                  </a:spcBef>
                </a:pPr>
                <a:r>
                  <a:rPr lang="fr-IL" sz="1600" dirty="0"/>
                  <a:t>0</a:t>
                </a:r>
              </a:p>
            </p:txBody>
          </p:sp>
          <p:pic>
            <p:nvPicPr>
              <p:cNvPr id="56" name="Image" descr="Image">
                <a:extLst>
                  <a:ext uri="{FF2B5EF4-FFF2-40B4-BE49-F238E27FC236}">
                    <a16:creationId xmlns:a16="http://schemas.microsoft.com/office/drawing/2014/main" id="{DB3E4A93-4701-A54B-7EB7-CDBBF2CC2F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02623" y="2420486"/>
                <a:ext cx="288368" cy="279213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57" name="Image" descr="Image">
                <a:extLst>
                  <a:ext uri="{FF2B5EF4-FFF2-40B4-BE49-F238E27FC236}">
                    <a16:creationId xmlns:a16="http://schemas.microsoft.com/office/drawing/2014/main" id="{63F2F9C0-161A-B125-9AE0-F9404FA38A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13380" y="1527053"/>
                <a:ext cx="288368" cy="279213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sp>
          <p:nvSpPr>
            <p:cNvPr id="37" name="TextBox 75">
              <a:extLst>
                <a:ext uri="{FF2B5EF4-FFF2-40B4-BE49-F238E27FC236}">
                  <a16:creationId xmlns:a16="http://schemas.microsoft.com/office/drawing/2014/main" id="{69161A47-5E5E-6584-5A1D-82512B67CDB9}"/>
                </a:ext>
              </a:extLst>
            </p:cNvPr>
            <p:cNvSpPr txBox="1"/>
            <p:nvPr/>
          </p:nvSpPr>
          <p:spPr>
            <a:xfrm>
              <a:off x="2145517" y="1164276"/>
              <a:ext cx="276652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IL" sz="2000"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400 nm </a:t>
              </a:r>
              <a:r>
                <a:rPr lang="en-IL" sz="2000">
                  <a:latin typeface="Calibri" panose="020F0502020204030204" pitchFamily="34" charset="0"/>
                  <a:cs typeface="Calibri" panose="020F0502020204030204" pitchFamily="34" charset="0"/>
                </a:rPr>
                <a:t>Al foil thickness</a:t>
              </a:r>
              <a:endParaRPr lang="en-IL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8" name="Connecteur droit 78">
              <a:extLst>
                <a:ext uri="{FF2B5EF4-FFF2-40B4-BE49-F238E27FC236}">
                  <a16:creationId xmlns:a16="http://schemas.microsoft.com/office/drawing/2014/main" id="{6FA14B4E-4632-E6AE-65D1-CE3EB3783583}"/>
                </a:ext>
              </a:extLst>
            </p:cNvPr>
            <p:cNvCxnSpPr>
              <a:cxnSpLocks/>
            </p:cNvCxnSpPr>
            <p:nvPr/>
          </p:nvCxnSpPr>
          <p:spPr>
            <a:xfrm>
              <a:off x="4653413" y="3850967"/>
              <a:ext cx="519483" cy="0"/>
            </a:xfrm>
            <a:prstGeom prst="line">
              <a:avLst/>
            </a:prstGeom>
            <a:ln w="25400">
              <a:solidFill>
                <a:srgbClr val="001D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6296A89-7E4D-1BE1-362C-3FB49BC5595D}"/>
                </a:ext>
              </a:extLst>
            </p:cNvPr>
            <p:cNvCxnSpPr>
              <a:cxnSpLocks/>
            </p:cNvCxnSpPr>
            <p:nvPr/>
          </p:nvCxnSpPr>
          <p:spPr>
            <a:xfrm>
              <a:off x="4586285" y="3959746"/>
              <a:ext cx="0" cy="795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E661F7E-086D-4FAA-3B9A-FFEBDB20B7E3}"/>
                </a:ext>
              </a:extLst>
            </p:cNvPr>
            <p:cNvCxnSpPr>
              <a:cxnSpLocks/>
            </p:cNvCxnSpPr>
            <p:nvPr/>
          </p:nvCxnSpPr>
          <p:spPr>
            <a:xfrm>
              <a:off x="3458524" y="3961073"/>
              <a:ext cx="0" cy="795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973985B-ACE1-343F-FAE8-0F00703AE0F3}"/>
                </a:ext>
              </a:extLst>
            </p:cNvPr>
            <p:cNvCxnSpPr>
              <a:cxnSpLocks/>
            </p:cNvCxnSpPr>
            <p:nvPr/>
          </p:nvCxnSpPr>
          <p:spPr>
            <a:xfrm>
              <a:off x="2251252" y="3962400"/>
              <a:ext cx="0" cy="795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2FD7861-14C7-3F60-510A-1007144D769F}"/>
                </a:ext>
              </a:extLst>
            </p:cNvPr>
            <p:cNvSpPr/>
            <p:nvPr/>
          </p:nvSpPr>
          <p:spPr>
            <a:xfrm>
              <a:off x="4187022" y="2019405"/>
              <a:ext cx="413213" cy="233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BA66B60-46F2-8BE8-A58D-225FC1380D02}"/>
                </a:ext>
              </a:extLst>
            </p:cNvPr>
            <p:cNvSpPr/>
            <p:nvPr/>
          </p:nvSpPr>
          <p:spPr>
            <a:xfrm>
              <a:off x="4317514" y="1952462"/>
              <a:ext cx="413213" cy="233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D9AA60F-3BA2-F664-5967-842B89B13E28}"/>
                    </a:ext>
                  </a:extLst>
                </p:cNvPr>
                <p:cNvSpPr txBox="1"/>
                <p:nvPr/>
              </p:nvSpPr>
              <p:spPr>
                <a:xfrm>
                  <a:off x="4042177" y="1901939"/>
                  <a:ext cx="861839" cy="3796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L" i="1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E</a:t>
                  </a:r>
                  <a14:m>
                    <m:oMath xmlns:m="http://schemas.openxmlformats.org/officeDocument/2006/math">
                      <m:r>
                        <a:rPr lang="en-IL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IL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</m:oMath>
                  </a14:m>
                  <a:endParaRPr lang="en-IL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D9AA60F-3BA2-F664-5967-842B89B13E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2177" y="1901939"/>
                  <a:ext cx="861839" cy="379656"/>
                </a:xfrm>
                <a:prstGeom prst="rect">
                  <a:avLst/>
                </a:prstGeom>
                <a:blipFill>
                  <a:blip r:embed="rId6"/>
                  <a:stretch>
                    <a:fillRect l="-5797" t="-3226" b="-25806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279FCAFF-3149-89E6-DED8-FC32777A7901}"/>
              </a:ext>
            </a:extLst>
          </p:cNvPr>
          <p:cNvSpPr/>
          <p:nvPr/>
        </p:nvSpPr>
        <p:spPr>
          <a:xfrm>
            <a:off x="1083869" y="2448416"/>
            <a:ext cx="4776108" cy="2376000"/>
          </a:xfrm>
          <a:prstGeom prst="rect">
            <a:avLst/>
          </a:prstGeom>
          <a:solidFill>
            <a:srgbClr val="00B050">
              <a:alpha val="1497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2D0B8FD-559F-3158-89CB-F70F56BDEA56}"/>
              </a:ext>
            </a:extLst>
          </p:cNvPr>
          <p:cNvSpPr txBox="1"/>
          <p:nvPr/>
        </p:nvSpPr>
        <p:spPr>
          <a:xfrm>
            <a:off x="4285383" y="1161662"/>
            <a:ext cx="4079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400" dirty="0">
                <a:solidFill>
                  <a:srgbClr val="0432FF"/>
                </a:solidFill>
              </a:rPr>
              <a:t>Examples of parametric studies</a:t>
            </a:r>
          </a:p>
        </p:txBody>
      </p:sp>
      <p:sp>
        <p:nvSpPr>
          <p:cNvPr id="61" name="TextBox 29">
            <a:extLst>
              <a:ext uri="{FF2B5EF4-FFF2-40B4-BE49-F238E27FC236}">
                <a16:creationId xmlns:a16="http://schemas.microsoft.com/office/drawing/2014/main" id="{09E7FF68-D315-4091-2BA0-5DD85673C43B}"/>
              </a:ext>
            </a:extLst>
          </p:cNvPr>
          <p:cNvSpPr txBox="1"/>
          <p:nvPr/>
        </p:nvSpPr>
        <p:spPr>
          <a:xfrm>
            <a:off x="4474402" y="6590933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C6D6EB61-CEAD-445F-3B3D-809510605824}"/>
              </a:ext>
            </a:extLst>
          </p:cNvPr>
          <p:cNvGrpSpPr/>
          <p:nvPr/>
        </p:nvGrpSpPr>
        <p:grpSpPr>
          <a:xfrm>
            <a:off x="6096000" y="1995403"/>
            <a:ext cx="5907570" cy="3565741"/>
            <a:chOff x="6096000" y="1995403"/>
            <a:chExt cx="5907570" cy="3565741"/>
          </a:xfrm>
        </p:grpSpPr>
        <p:grpSp>
          <p:nvGrpSpPr>
            <p:cNvPr id="62" name="Group 1">
              <a:extLst>
                <a:ext uri="{FF2B5EF4-FFF2-40B4-BE49-F238E27FC236}">
                  <a16:creationId xmlns:a16="http://schemas.microsoft.com/office/drawing/2014/main" id="{A8D108D6-25DE-3194-F3B1-3291CFD0750F}"/>
                </a:ext>
              </a:extLst>
            </p:cNvPr>
            <p:cNvGrpSpPr/>
            <p:nvPr/>
          </p:nvGrpSpPr>
          <p:grpSpPr>
            <a:xfrm>
              <a:off x="6096000" y="1995403"/>
              <a:ext cx="5907570" cy="3565741"/>
              <a:chOff x="6128131" y="1149583"/>
              <a:chExt cx="5907570" cy="3565741"/>
            </a:xfrm>
          </p:grpSpPr>
          <p:sp>
            <p:nvSpPr>
              <p:cNvPr id="79" name="ZoneTexte 50">
                <a:extLst>
                  <a:ext uri="{FF2B5EF4-FFF2-40B4-BE49-F238E27FC236}">
                    <a16:creationId xmlns:a16="http://schemas.microsoft.com/office/drawing/2014/main" id="{E4A7CD9F-CE7A-F349-9B38-496D5C7B2EE6}"/>
                  </a:ext>
                </a:extLst>
              </p:cNvPr>
              <p:cNvSpPr txBox="1"/>
              <p:nvPr/>
            </p:nvSpPr>
            <p:spPr>
              <a:xfrm>
                <a:off x="6450858" y="1453143"/>
                <a:ext cx="497251" cy="26904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r">
                  <a:spcBef>
                    <a:spcPts val="700"/>
                  </a:spcBef>
                </a:pPr>
                <a:r>
                  <a:rPr lang="fr-IL" sz="1600"/>
                  <a:t>140</a:t>
                </a:r>
                <a:endParaRPr lang="fr-IL" sz="1600" dirty="0"/>
              </a:p>
              <a:p>
                <a:pPr algn="r">
                  <a:spcBef>
                    <a:spcPts val="700"/>
                  </a:spcBef>
                </a:pPr>
                <a:r>
                  <a:rPr lang="fr-IL" sz="1600" dirty="0"/>
                  <a:t>120</a:t>
                </a:r>
              </a:p>
              <a:p>
                <a:pPr algn="r">
                  <a:spcBef>
                    <a:spcPts val="700"/>
                  </a:spcBef>
                </a:pPr>
                <a:r>
                  <a:rPr lang="fr-IL" sz="1600" dirty="0"/>
                  <a:t>100</a:t>
                </a:r>
              </a:p>
              <a:p>
                <a:pPr algn="r">
                  <a:spcBef>
                    <a:spcPts val="700"/>
                  </a:spcBef>
                </a:pPr>
                <a:r>
                  <a:rPr lang="fr-IL" sz="1600" dirty="0"/>
                  <a:t>80</a:t>
                </a:r>
              </a:p>
              <a:p>
                <a:pPr algn="r">
                  <a:spcBef>
                    <a:spcPts val="700"/>
                  </a:spcBef>
                </a:pPr>
                <a:r>
                  <a:rPr lang="fr-IL" sz="1600" dirty="0"/>
                  <a:t>60</a:t>
                </a:r>
              </a:p>
              <a:p>
                <a:pPr algn="r">
                  <a:spcBef>
                    <a:spcPts val="700"/>
                  </a:spcBef>
                </a:pPr>
                <a:r>
                  <a:rPr lang="fr-IL" sz="1600" dirty="0"/>
                  <a:t>40</a:t>
                </a:r>
              </a:p>
              <a:p>
                <a:pPr algn="r">
                  <a:spcBef>
                    <a:spcPts val="700"/>
                  </a:spcBef>
                </a:pPr>
                <a:r>
                  <a:rPr lang="fr-IL" sz="1600" dirty="0"/>
                  <a:t>20</a:t>
                </a:r>
              </a:p>
              <a:p>
                <a:pPr algn="r">
                  <a:spcBef>
                    <a:spcPts val="700"/>
                  </a:spcBef>
                </a:pPr>
                <a:r>
                  <a:rPr lang="fr-IL" sz="1600" dirty="0"/>
                  <a:t>0</a:t>
                </a:r>
              </a:p>
            </p:txBody>
          </p:sp>
          <p:pic>
            <p:nvPicPr>
              <p:cNvPr id="80" name="Picture 4">
                <a:extLst>
                  <a:ext uri="{FF2B5EF4-FFF2-40B4-BE49-F238E27FC236}">
                    <a16:creationId xmlns:a16="http://schemas.microsoft.com/office/drawing/2014/main" id="{08AF2E60-B505-80FA-4883-F931DCDB12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959828" y="1833528"/>
                <a:ext cx="4722146" cy="249041"/>
              </a:xfrm>
              <a:prstGeom prst="rect">
                <a:avLst/>
              </a:prstGeom>
            </p:spPr>
          </p:pic>
          <p:pic>
            <p:nvPicPr>
              <p:cNvPr id="81" name="Picture 5">
                <a:extLst>
                  <a:ext uri="{FF2B5EF4-FFF2-40B4-BE49-F238E27FC236}">
                    <a16:creationId xmlns:a16="http://schemas.microsoft.com/office/drawing/2014/main" id="{E80DB1F8-F10E-A8A7-FD5F-6637430115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986047" y="2168891"/>
                <a:ext cx="4722146" cy="249041"/>
              </a:xfrm>
              <a:prstGeom prst="rect">
                <a:avLst/>
              </a:prstGeom>
            </p:spPr>
          </p:pic>
          <p:pic>
            <p:nvPicPr>
              <p:cNvPr id="82" name="Picture 6">
                <a:extLst>
                  <a:ext uri="{FF2B5EF4-FFF2-40B4-BE49-F238E27FC236}">
                    <a16:creationId xmlns:a16="http://schemas.microsoft.com/office/drawing/2014/main" id="{D6CA55A1-3C69-9DE8-CC06-F725330953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979698" y="3548983"/>
                <a:ext cx="4722146" cy="249041"/>
              </a:xfrm>
              <a:prstGeom prst="rect">
                <a:avLst/>
              </a:prstGeom>
            </p:spPr>
          </p:pic>
          <p:pic>
            <p:nvPicPr>
              <p:cNvPr id="83" name="Picture 7">
                <a:extLst>
                  <a:ext uri="{FF2B5EF4-FFF2-40B4-BE49-F238E27FC236}">
                    <a16:creationId xmlns:a16="http://schemas.microsoft.com/office/drawing/2014/main" id="{50496226-26A8-D07B-003E-B1E26ED054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979159" y="2523256"/>
                <a:ext cx="4722146" cy="249041"/>
              </a:xfrm>
              <a:prstGeom prst="rect">
                <a:avLst/>
              </a:prstGeom>
            </p:spPr>
          </p:pic>
          <p:pic>
            <p:nvPicPr>
              <p:cNvPr id="84" name="Picture 8">
                <a:extLst>
                  <a:ext uri="{FF2B5EF4-FFF2-40B4-BE49-F238E27FC236}">
                    <a16:creationId xmlns:a16="http://schemas.microsoft.com/office/drawing/2014/main" id="{B34FD33D-44A3-9537-4D4B-577BEDDEE2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979158" y="3214983"/>
                <a:ext cx="4722146" cy="249041"/>
              </a:xfrm>
              <a:prstGeom prst="rect">
                <a:avLst/>
              </a:prstGeom>
            </p:spPr>
          </p:pic>
          <p:pic>
            <p:nvPicPr>
              <p:cNvPr id="85" name="Picture 9">
                <a:extLst>
                  <a:ext uri="{FF2B5EF4-FFF2-40B4-BE49-F238E27FC236}">
                    <a16:creationId xmlns:a16="http://schemas.microsoft.com/office/drawing/2014/main" id="{FD26AC51-0C3D-C89C-7C5C-070F495FE2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979158" y="3863588"/>
                <a:ext cx="4722146" cy="249041"/>
              </a:xfrm>
              <a:prstGeom prst="rect">
                <a:avLst/>
              </a:prstGeom>
            </p:spPr>
          </p:pic>
          <p:pic>
            <p:nvPicPr>
              <p:cNvPr id="86" name="Picture 10">
                <a:extLst>
                  <a:ext uri="{FF2B5EF4-FFF2-40B4-BE49-F238E27FC236}">
                    <a16:creationId xmlns:a16="http://schemas.microsoft.com/office/drawing/2014/main" id="{2A3643B6-AEF3-12AC-B65C-2ABE29ABEC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967439" y="2858434"/>
                <a:ext cx="4722146" cy="249041"/>
              </a:xfrm>
              <a:prstGeom prst="rect">
                <a:avLst/>
              </a:prstGeom>
            </p:spPr>
          </p:pic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C2A449C0-584F-F581-1859-E08E4B3E2CA5}"/>
                  </a:ext>
                </a:extLst>
              </p:cNvPr>
              <p:cNvSpPr/>
              <p:nvPr/>
            </p:nvSpPr>
            <p:spPr>
              <a:xfrm>
                <a:off x="6967439" y="1602597"/>
                <a:ext cx="4722147" cy="237055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 sz="1200"/>
              </a:p>
            </p:txBody>
          </p:sp>
          <p:pic>
            <p:nvPicPr>
              <p:cNvPr id="88" name="Image" descr="Image">
                <a:extLst>
                  <a:ext uri="{FF2B5EF4-FFF2-40B4-BE49-F238E27FC236}">
                    <a16:creationId xmlns:a16="http://schemas.microsoft.com/office/drawing/2014/main" id="{17165D7A-8556-7775-1040-195F6456DD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46217" y="2309349"/>
                <a:ext cx="242917" cy="238139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89" name="Image" descr="Image">
                <a:extLst>
                  <a:ext uri="{FF2B5EF4-FFF2-40B4-BE49-F238E27FC236}">
                    <a16:creationId xmlns:a16="http://schemas.microsoft.com/office/drawing/2014/main" id="{9E67BF2A-2B8C-510F-1FCE-DDBDF7F584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75221" y="1994118"/>
                <a:ext cx="242917" cy="238139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90" name="Image" descr="Image">
                <a:extLst>
                  <a:ext uri="{FF2B5EF4-FFF2-40B4-BE49-F238E27FC236}">
                    <a16:creationId xmlns:a16="http://schemas.microsoft.com/office/drawing/2014/main" id="{F43B0BC3-0006-2AD3-830D-E2DC41AF4C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03966" y="2317389"/>
                <a:ext cx="242917" cy="238139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91" name="Image" descr="Image">
                <a:extLst>
                  <a:ext uri="{FF2B5EF4-FFF2-40B4-BE49-F238E27FC236}">
                    <a16:creationId xmlns:a16="http://schemas.microsoft.com/office/drawing/2014/main" id="{0F3810FB-734A-FCEF-D64D-AEAB61CE66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482240" y="2794174"/>
                <a:ext cx="242917" cy="238139"/>
              </a:xfrm>
              <a:prstGeom prst="rect">
                <a:avLst/>
              </a:prstGeom>
              <a:ln w="12700">
                <a:miter lim="400000"/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2" name="TextBox 16">
                    <a:extLst>
                      <a:ext uri="{FF2B5EF4-FFF2-40B4-BE49-F238E27FC236}">
                        <a16:creationId xmlns:a16="http://schemas.microsoft.com/office/drawing/2014/main" id="{DDEDC181-6EE4-6EC8-D33A-7BB37D6CE3D9}"/>
                      </a:ext>
                    </a:extLst>
                  </p:cNvPr>
                  <p:cNvSpPr txBox="1"/>
                  <p:nvPr/>
                </p:nvSpPr>
                <p:spPr>
                  <a:xfrm>
                    <a:off x="6699483" y="1149583"/>
                    <a:ext cx="5336218" cy="40011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IL" sz="20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 Focus scan on 1.5 mm Al foil (I</a:t>
                    </a:r>
                    <a14:m>
                      <m:oMath xmlns:m="http://schemas.openxmlformats.org/officeDocument/2006/math">
                        <m:r>
                          <a:rPr lang="en-IL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</m:oMath>
                    </a14:m>
                    <a:r>
                      <a:rPr lang="en-IL" sz="20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3.5x10</a:t>
                    </a:r>
                    <a:r>
                      <a:rPr lang="en-IL" sz="2000" baseline="300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22</a:t>
                    </a:r>
                    <a:r>
                      <a:rPr lang="en-IL" sz="20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W/cm</a:t>
                    </a:r>
                    <a:r>
                      <a:rPr lang="en-IL" sz="2000" baseline="300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2</a:t>
                    </a:r>
                    <a:r>
                      <a:rPr lang="en-IL" sz="20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)</a:t>
                    </a: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1EF54F5B-6FFC-306C-BB84-E4B2274A4A8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99483" y="1149583"/>
                    <a:ext cx="5336218" cy="40011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6061" b="-24242"/>
                    </a:stretch>
                  </a:blipFill>
                </p:spPr>
                <p:txBody>
                  <a:bodyPr/>
                  <a:lstStyle/>
                  <a:p>
                    <a:r>
                      <a:rPr lang="en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3" name="TextBox 21">
                <a:extLst>
                  <a:ext uri="{FF2B5EF4-FFF2-40B4-BE49-F238E27FC236}">
                    <a16:creationId xmlns:a16="http://schemas.microsoft.com/office/drawing/2014/main" id="{5BEBE98A-A88C-54A8-117B-F83F8CC649F6}"/>
                  </a:ext>
                </a:extLst>
              </p:cNvPr>
              <p:cNvSpPr txBox="1"/>
              <p:nvPr/>
            </p:nvSpPr>
            <p:spPr>
              <a:xfrm rot="16200000">
                <a:off x="5285698" y="2713711"/>
                <a:ext cx="2021912" cy="3370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IL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Proton energy (MeV)</a:t>
                </a:r>
              </a:p>
            </p:txBody>
          </p:sp>
          <p:sp>
            <p:nvSpPr>
              <p:cNvPr id="94" name="TextBox 22">
                <a:extLst>
                  <a:ext uri="{FF2B5EF4-FFF2-40B4-BE49-F238E27FC236}">
                    <a16:creationId xmlns:a16="http://schemas.microsoft.com/office/drawing/2014/main" id="{BC67A9A6-18B9-7CB2-0ACD-3FC86D613506}"/>
                  </a:ext>
                </a:extLst>
              </p:cNvPr>
              <p:cNvSpPr txBox="1"/>
              <p:nvPr/>
            </p:nvSpPr>
            <p:spPr>
              <a:xfrm>
                <a:off x="6816238" y="3999103"/>
                <a:ext cx="520380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IL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-60           -40           -20           0             20             40            60</a:t>
                </a:r>
              </a:p>
            </p:txBody>
          </p:sp>
          <p:sp>
            <p:nvSpPr>
              <p:cNvPr id="95" name="TextBox 23">
                <a:extLst>
                  <a:ext uri="{FF2B5EF4-FFF2-40B4-BE49-F238E27FC236}">
                    <a16:creationId xmlns:a16="http://schemas.microsoft.com/office/drawing/2014/main" id="{2F56E0DE-4468-3EE6-E451-C3AECB278BD0}"/>
                  </a:ext>
                </a:extLst>
              </p:cNvPr>
              <p:cNvSpPr txBox="1"/>
              <p:nvPr/>
            </p:nvSpPr>
            <p:spPr>
              <a:xfrm>
                <a:off x="7524233" y="4315214"/>
                <a:ext cx="3958007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IL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Focus position from the target (</a:t>
                </a:r>
                <a:r>
                  <a:rPr lang="en-IL" sz="2000" dirty="0">
                    <a:latin typeface="Symbol" pitchFamily="2" charset="2"/>
                    <a:cs typeface="Calibri" panose="020F0502020204030204" pitchFamily="34" charset="0"/>
                  </a:rPr>
                  <a:t>m</a:t>
                </a:r>
                <a:r>
                  <a:rPr lang="en-IL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m)</a:t>
                </a:r>
              </a:p>
            </p:txBody>
          </p:sp>
          <p:cxnSp>
            <p:nvCxnSpPr>
              <p:cNvPr id="96" name="Straight Connector 24">
                <a:extLst>
                  <a:ext uri="{FF2B5EF4-FFF2-40B4-BE49-F238E27FC236}">
                    <a16:creationId xmlns:a16="http://schemas.microsoft.com/office/drawing/2014/main" id="{AE12E177-0136-46A8-241D-1AF84D6548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86684" y="3963725"/>
                <a:ext cx="0" cy="7951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25">
                <a:extLst>
                  <a:ext uri="{FF2B5EF4-FFF2-40B4-BE49-F238E27FC236}">
                    <a16:creationId xmlns:a16="http://schemas.microsoft.com/office/drawing/2014/main" id="{93402DF3-4C06-991D-5781-4750DE0D49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75189" y="3965050"/>
                <a:ext cx="0" cy="7951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26">
                <a:extLst>
                  <a:ext uri="{FF2B5EF4-FFF2-40B4-BE49-F238E27FC236}">
                    <a16:creationId xmlns:a16="http://schemas.microsoft.com/office/drawing/2014/main" id="{8A6160E0-C8D7-9088-B7FE-B78FB971D2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8037" y="3974326"/>
                <a:ext cx="0" cy="7951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27">
                <a:extLst>
                  <a:ext uri="{FF2B5EF4-FFF2-40B4-BE49-F238E27FC236}">
                    <a16:creationId xmlns:a16="http://schemas.microsoft.com/office/drawing/2014/main" id="{2ACEECC0-B1BB-E070-CE43-ABA1F25CE6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40885" y="3983602"/>
                <a:ext cx="0" cy="7951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28">
                <a:extLst>
                  <a:ext uri="{FF2B5EF4-FFF2-40B4-BE49-F238E27FC236}">
                    <a16:creationId xmlns:a16="http://schemas.microsoft.com/office/drawing/2014/main" id="{11BD9D8F-7B66-4421-F150-95A7E7F01B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9390" y="3992878"/>
                <a:ext cx="0" cy="7951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29">
                <a:extLst>
                  <a:ext uri="{FF2B5EF4-FFF2-40B4-BE49-F238E27FC236}">
                    <a16:creationId xmlns:a16="http://schemas.microsoft.com/office/drawing/2014/main" id="{733FE44D-FFF2-9E80-D3B3-B780FF7020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617895" y="3970350"/>
                <a:ext cx="0" cy="7951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2" name="Image" descr="Image">
                <a:extLst>
                  <a:ext uri="{FF2B5EF4-FFF2-40B4-BE49-F238E27FC236}">
                    <a16:creationId xmlns:a16="http://schemas.microsoft.com/office/drawing/2014/main" id="{1AB7317C-A32A-8294-067B-F77D724FE7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90567" y="2699875"/>
                <a:ext cx="242917" cy="238139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BC1E704-E89D-A5EB-99D1-3AE2D9F0E9B9}"/>
                </a:ext>
              </a:extLst>
            </p:cNvPr>
            <p:cNvSpPr/>
            <p:nvPr/>
          </p:nvSpPr>
          <p:spPr>
            <a:xfrm>
              <a:off x="6923655" y="2447241"/>
              <a:ext cx="4722146" cy="2376000"/>
            </a:xfrm>
            <a:prstGeom prst="rect">
              <a:avLst/>
            </a:prstGeom>
            <a:solidFill>
              <a:schemeClr val="bg1">
                <a:lumMod val="75000"/>
                <a:alpha val="24409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16328F46-3FA1-FB2B-EFF1-306B7FF53466}"/>
                </a:ext>
              </a:extLst>
            </p:cNvPr>
            <p:cNvGrpSpPr/>
            <p:nvPr/>
          </p:nvGrpSpPr>
          <p:grpSpPr>
            <a:xfrm>
              <a:off x="6917559" y="3484183"/>
              <a:ext cx="116467" cy="100263"/>
              <a:chOff x="2057078" y="1523064"/>
              <a:chExt cx="116467" cy="100263"/>
            </a:xfrm>
          </p:grpSpPr>
          <p:cxnSp>
            <p:nvCxnSpPr>
              <p:cNvPr id="77" name="Connecteur droit 76">
                <a:extLst>
                  <a:ext uri="{FF2B5EF4-FFF2-40B4-BE49-F238E27FC236}">
                    <a16:creationId xmlns:a16="http://schemas.microsoft.com/office/drawing/2014/main" id="{E2CFE1F6-C5C4-B90D-8F2D-E880DF43FAB4}"/>
                  </a:ext>
                </a:extLst>
              </p:cNvPr>
              <p:cNvCxnSpPr/>
              <p:nvPr/>
            </p:nvCxnSpPr>
            <p:spPr>
              <a:xfrm>
                <a:off x="2113386" y="1528011"/>
                <a:ext cx="0" cy="95316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Connecteur droit 77">
                <a:extLst>
                  <a:ext uri="{FF2B5EF4-FFF2-40B4-BE49-F238E27FC236}">
                    <a16:creationId xmlns:a16="http://schemas.microsoft.com/office/drawing/2014/main" id="{95F7BB83-6CC0-B291-7509-2F19BFEC0C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57078" y="1523064"/>
                <a:ext cx="116467" cy="0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e 64">
              <a:extLst>
                <a:ext uri="{FF2B5EF4-FFF2-40B4-BE49-F238E27FC236}">
                  <a16:creationId xmlns:a16="http://schemas.microsoft.com/office/drawing/2014/main" id="{19B8F255-CCE3-19F6-428D-7F324C4C96E1}"/>
                </a:ext>
              </a:extLst>
            </p:cNvPr>
            <p:cNvGrpSpPr/>
            <p:nvPr/>
          </p:nvGrpSpPr>
          <p:grpSpPr>
            <a:xfrm>
              <a:off x="8080611" y="3095157"/>
              <a:ext cx="116467" cy="100263"/>
              <a:chOff x="2057078" y="1523064"/>
              <a:chExt cx="116467" cy="100263"/>
            </a:xfrm>
          </p:grpSpPr>
          <p:cxnSp>
            <p:nvCxnSpPr>
              <p:cNvPr id="75" name="Connecteur droit 74">
                <a:extLst>
                  <a:ext uri="{FF2B5EF4-FFF2-40B4-BE49-F238E27FC236}">
                    <a16:creationId xmlns:a16="http://schemas.microsoft.com/office/drawing/2014/main" id="{57CB15AD-4B59-BD37-E98D-1F31EA720320}"/>
                  </a:ext>
                </a:extLst>
              </p:cNvPr>
              <p:cNvCxnSpPr/>
              <p:nvPr/>
            </p:nvCxnSpPr>
            <p:spPr>
              <a:xfrm>
                <a:off x="2113386" y="1528011"/>
                <a:ext cx="0" cy="95316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Connecteur droit 75">
                <a:extLst>
                  <a:ext uri="{FF2B5EF4-FFF2-40B4-BE49-F238E27FC236}">
                    <a16:creationId xmlns:a16="http://schemas.microsoft.com/office/drawing/2014/main" id="{96AB7091-3E27-1C59-BB1C-965028F55CE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57078" y="1523064"/>
                <a:ext cx="116467" cy="0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0498936A-149F-40FE-503F-0A995D2458E2}"/>
                </a:ext>
              </a:extLst>
            </p:cNvPr>
            <p:cNvGrpSpPr/>
            <p:nvPr/>
          </p:nvGrpSpPr>
          <p:grpSpPr>
            <a:xfrm>
              <a:off x="9207567" y="2778322"/>
              <a:ext cx="116467" cy="100263"/>
              <a:chOff x="2057078" y="1523064"/>
              <a:chExt cx="116467" cy="100263"/>
            </a:xfrm>
          </p:grpSpPr>
          <p:cxnSp>
            <p:nvCxnSpPr>
              <p:cNvPr id="73" name="Connecteur droit 72">
                <a:extLst>
                  <a:ext uri="{FF2B5EF4-FFF2-40B4-BE49-F238E27FC236}">
                    <a16:creationId xmlns:a16="http://schemas.microsoft.com/office/drawing/2014/main" id="{C8CF5221-FD2D-5C3E-3568-5365698F76A0}"/>
                  </a:ext>
                </a:extLst>
              </p:cNvPr>
              <p:cNvCxnSpPr/>
              <p:nvPr/>
            </p:nvCxnSpPr>
            <p:spPr>
              <a:xfrm>
                <a:off x="2113386" y="1528011"/>
                <a:ext cx="0" cy="95316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Connecteur droit 73">
                <a:extLst>
                  <a:ext uri="{FF2B5EF4-FFF2-40B4-BE49-F238E27FC236}">
                    <a16:creationId xmlns:a16="http://schemas.microsoft.com/office/drawing/2014/main" id="{4A47906A-6EBA-F345-130F-80322F43F2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57078" y="1523064"/>
                <a:ext cx="116467" cy="0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e 66">
              <a:extLst>
                <a:ext uri="{FF2B5EF4-FFF2-40B4-BE49-F238E27FC236}">
                  <a16:creationId xmlns:a16="http://schemas.microsoft.com/office/drawing/2014/main" id="{0C06127C-3184-C6D7-0582-DD580ED3EC01}"/>
                </a:ext>
              </a:extLst>
            </p:cNvPr>
            <p:cNvGrpSpPr/>
            <p:nvPr/>
          </p:nvGrpSpPr>
          <p:grpSpPr>
            <a:xfrm>
              <a:off x="10334523" y="3111191"/>
              <a:ext cx="116467" cy="100263"/>
              <a:chOff x="2057078" y="1523064"/>
              <a:chExt cx="116467" cy="100263"/>
            </a:xfrm>
          </p:grpSpPr>
          <p:cxnSp>
            <p:nvCxnSpPr>
              <p:cNvPr id="71" name="Connecteur droit 70">
                <a:extLst>
                  <a:ext uri="{FF2B5EF4-FFF2-40B4-BE49-F238E27FC236}">
                    <a16:creationId xmlns:a16="http://schemas.microsoft.com/office/drawing/2014/main" id="{0766DE92-13EC-704A-3A57-30A1C2BB99CF}"/>
                  </a:ext>
                </a:extLst>
              </p:cNvPr>
              <p:cNvCxnSpPr/>
              <p:nvPr/>
            </p:nvCxnSpPr>
            <p:spPr>
              <a:xfrm>
                <a:off x="2113386" y="1528011"/>
                <a:ext cx="0" cy="95316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Connecteur droit 71">
                <a:extLst>
                  <a:ext uri="{FF2B5EF4-FFF2-40B4-BE49-F238E27FC236}">
                    <a16:creationId xmlns:a16="http://schemas.microsoft.com/office/drawing/2014/main" id="{CCABBAA8-E2AF-9AAC-A399-B83FE19701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57078" y="1523064"/>
                <a:ext cx="116467" cy="0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e 67">
              <a:extLst>
                <a:ext uri="{FF2B5EF4-FFF2-40B4-BE49-F238E27FC236}">
                  <a16:creationId xmlns:a16="http://schemas.microsoft.com/office/drawing/2014/main" id="{008C9E41-FD72-EBA7-457E-92ED989202C1}"/>
                </a:ext>
              </a:extLst>
            </p:cNvPr>
            <p:cNvGrpSpPr/>
            <p:nvPr/>
          </p:nvGrpSpPr>
          <p:grpSpPr>
            <a:xfrm>
              <a:off x="11509607" y="3576409"/>
              <a:ext cx="116467" cy="100263"/>
              <a:chOff x="2057078" y="1523064"/>
              <a:chExt cx="116467" cy="100263"/>
            </a:xfrm>
          </p:grpSpPr>
          <p:cxnSp>
            <p:nvCxnSpPr>
              <p:cNvPr id="69" name="Connecteur droit 68">
                <a:extLst>
                  <a:ext uri="{FF2B5EF4-FFF2-40B4-BE49-F238E27FC236}">
                    <a16:creationId xmlns:a16="http://schemas.microsoft.com/office/drawing/2014/main" id="{8D8A7274-233A-676B-2354-361D8EAA8DDC}"/>
                  </a:ext>
                </a:extLst>
              </p:cNvPr>
              <p:cNvCxnSpPr/>
              <p:nvPr/>
            </p:nvCxnSpPr>
            <p:spPr>
              <a:xfrm>
                <a:off x="2113386" y="1528011"/>
                <a:ext cx="0" cy="95316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Connecteur droit 69">
                <a:extLst>
                  <a:ext uri="{FF2B5EF4-FFF2-40B4-BE49-F238E27FC236}">
                    <a16:creationId xmlns:a16="http://schemas.microsoft.com/office/drawing/2014/main" id="{49DA251B-EFF3-F0F0-CC47-53C5A88076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57078" y="1523064"/>
                <a:ext cx="116467" cy="0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19055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1F730-F500-531E-2D80-338914912346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miter lim="400000"/>
          </a:ln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GB" dirty="0">
                <a:solidFill>
                  <a:schemeClr val="bg2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Perspectives: </a:t>
            </a:r>
            <a:r>
              <a:rPr lang="en-GB" kern="1200" dirty="0">
                <a:solidFill>
                  <a:schemeClr val="bg2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Studies under Extreme Conditions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EBED8D-9C33-9C60-0174-57CAD6B495BF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FDA0EBC2-0F36-D7CA-FC38-88CAE82D6F8A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" name="Straight Arrow Connector 66">
            <a:extLst>
              <a:ext uri="{FF2B5EF4-FFF2-40B4-BE49-F238E27FC236}">
                <a16:creationId xmlns:a16="http://schemas.microsoft.com/office/drawing/2014/main" id="{B0A72FE5-FED6-5615-C402-71B3A36336A8}"/>
              </a:ext>
            </a:extLst>
          </p:cNvPr>
          <p:cNvCxnSpPr/>
          <p:nvPr/>
        </p:nvCxnSpPr>
        <p:spPr>
          <a:xfrm flipH="1">
            <a:off x="4103419" y="1454954"/>
            <a:ext cx="739938" cy="322052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67">
            <a:extLst>
              <a:ext uri="{FF2B5EF4-FFF2-40B4-BE49-F238E27FC236}">
                <a16:creationId xmlns:a16="http://schemas.microsoft.com/office/drawing/2014/main" id="{7572FBEB-5368-8899-3A40-48CF2324E1AC}"/>
              </a:ext>
            </a:extLst>
          </p:cNvPr>
          <p:cNvCxnSpPr/>
          <p:nvPr/>
        </p:nvCxnSpPr>
        <p:spPr>
          <a:xfrm>
            <a:off x="7282063" y="1459130"/>
            <a:ext cx="690803" cy="308224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8">
            <a:extLst>
              <a:ext uri="{FF2B5EF4-FFF2-40B4-BE49-F238E27FC236}">
                <a16:creationId xmlns:a16="http://schemas.microsoft.com/office/drawing/2014/main" id="{7A73EF9B-2695-9A38-02FA-F4E8D89EB354}"/>
              </a:ext>
            </a:extLst>
          </p:cNvPr>
          <p:cNvSpPr txBox="1"/>
          <p:nvPr/>
        </p:nvSpPr>
        <p:spPr>
          <a:xfrm>
            <a:off x="3067387" y="958368"/>
            <a:ext cx="6102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cs typeface="Helvetica Neue"/>
              </a:rPr>
              <a:t>Extreme light intensity (10 PW ⟹ 10</a:t>
            </a:r>
            <a:r>
              <a:rPr lang="en-US" sz="2400" baseline="30000" dirty="0">
                <a:solidFill>
                  <a:srgbClr val="002060"/>
                </a:solidFill>
                <a:cs typeface="Helvetica Neue"/>
              </a:rPr>
              <a:t>23</a:t>
            </a:r>
            <a:r>
              <a:rPr lang="en-US" sz="2400" dirty="0">
                <a:solidFill>
                  <a:srgbClr val="002060"/>
                </a:solidFill>
                <a:cs typeface="Helvetica Neue"/>
              </a:rPr>
              <a:t> W/cm</a:t>
            </a:r>
            <a:r>
              <a:rPr lang="en-US" sz="2400" baseline="30000" dirty="0">
                <a:solidFill>
                  <a:srgbClr val="002060"/>
                </a:solidFill>
                <a:cs typeface="Helvetica Neue"/>
              </a:rPr>
              <a:t>2</a:t>
            </a:r>
            <a:r>
              <a:rPr lang="en-US" sz="2400" dirty="0">
                <a:solidFill>
                  <a:srgbClr val="002060"/>
                </a:solidFill>
                <a:cs typeface="Helvetica Neue"/>
              </a:rPr>
              <a:t>)  </a:t>
            </a:r>
          </a:p>
        </p:txBody>
      </p:sp>
      <p:sp>
        <p:nvSpPr>
          <p:cNvPr id="9" name="TextBox 69">
            <a:extLst>
              <a:ext uri="{FF2B5EF4-FFF2-40B4-BE49-F238E27FC236}">
                <a16:creationId xmlns:a16="http://schemas.microsoft.com/office/drawing/2014/main" id="{F3090A2B-4A8E-82EC-5BAC-A31D1F23EB83}"/>
              </a:ext>
            </a:extLst>
          </p:cNvPr>
          <p:cNvSpPr txBox="1"/>
          <p:nvPr/>
        </p:nvSpPr>
        <p:spPr>
          <a:xfrm>
            <a:off x="6848106" y="2259984"/>
            <a:ext cx="3832007" cy="46166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 Neue"/>
              </a:rPr>
              <a:t>Nuclear Physics with Lasers</a:t>
            </a:r>
          </a:p>
        </p:txBody>
      </p:sp>
      <p:sp>
        <p:nvSpPr>
          <p:cNvPr id="10" name="TextBox 70">
            <a:extLst>
              <a:ext uri="{FF2B5EF4-FFF2-40B4-BE49-F238E27FC236}">
                <a16:creationId xmlns:a16="http://schemas.microsoft.com/office/drawing/2014/main" id="{352A8AD4-0A33-4E37-2888-40EF8E3AEC09}"/>
              </a:ext>
            </a:extLst>
          </p:cNvPr>
          <p:cNvSpPr txBox="1"/>
          <p:nvPr/>
        </p:nvSpPr>
        <p:spPr>
          <a:xfrm>
            <a:off x="6760384" y="1784351"/>
            <a:ext cx="403460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2060"/>
                </a:solidFill>
                <a:cs typeface="Helvetica Neue"/>
              </a:rPr>
              <a:t>Extreme light pressures (</a:t>
            </a:r>
            <a:r>
              <a:rPr lang="en-US" sz="2400" i="1" dirty="0" err="1">
                <a:solidFill>
                  <a:srgbClr val="002060"/>
                </a:solidFill>
                <a:cs typeface="Helvetica Neue"/>
              </a:rPr>
              <a:t>Tbar</a:t>
            </a:r>
            <a:r>
              <a:rPr lang="en-US" sz="2400" i="1" dirty="0">
                <a:solidFill>
                  <a:srgbClr val="002060"/>
                </a:solidFill>
                <a:cs typeface="Helvetica Neue"/>
              </a:rPr>
              <a:t>)</a:t>
            </a:r>
          </a:p>
        </p:txBody>
      </p:sp>
      <p:sp>
        <p:nvSpPr>
          <p:cNvPr id="11" name="TextBox 71">
            <a:extLst>
              <a:ext uri="{FF2B5EF4-FFF2-40B4-BE49-F238E27FC236}">
                <a16:creationId xmlns:a16="http://schemas.microsoft.com/office/drawing/2014/main" id="{C727B86B-162F-70AC-7CE9-D67858A43DE0}"/>
              </a:ext>
            </a:extLst>
          </p:cNvPr>
          <p:cNvSpPr txBox="1"/>
          <p:nvPr/>
        </p:nvSpPr>
        <p:spPr>
          <a:xfrm>
            <a:off x="6378577" y="2831261"/>
            <a:ext cx="5145194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cs typeface="Helvetica Neue"/>
              </a:rPr>
              <a:t>10 PW radiation pressure acceleration of </a:t>
            </a:r>
            <a:r>
              <a:rPr lang="en-US" sz="2000" i="1" dirty="0">
                <a:solidFill>
                  <a:srgbClr val="002060"/>
                </a:solidFill>
                <a:cs typeface="Helvetica Neue"/>
              </a:rPr>
              <a:t>dense</a:t>
            </a:r>
            <a:r>
              <a:rPr lang="en-US" sz="2000" dirty="0">
                <a:solidFill>
                  <a:srgbClr val="002060"/>
                </a:solidFill>
                <a:cs typeface="Helvetica Neue"/>
              </a:rPr>
              <a:t> ion beams</a:t>
            </a:r>
          </a:p>
        </p:txBody>
      </p:sp>
      <p:cxnSp>
        <p:nvCxnSpPr>
          <p:cNvPr id="12" name="Straight Arrow Connector 73">
            <a:extLst>
              <a:ext uri="{FF2B5EF4-FFF2-40B4-BE49-F238E27FC236}">
                <a16:creationId xmlns:a16="http://schemas.microsoft.com/office/drawing/2014/main" id="{14BEE137-6EE7-73BC-BD25-907693FB12EA}"/>
              </a:ext>
            </a:extLst>
          </p:cNvPr>
          <p:cNvCxnSpPr/>
          <p:nvPr/>
        </p:nvCxnSpPr>
        <p:spPr>
          <a:xfrm flipH="1">
            <a:off x="8896017" y="3595565"/>
            <a:ext cx="1" cy="1959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74">
            <a:extLst>
              <a:ext uri="{FF2B5EF4-FFF2-40B4-BE49-F238E27FC236}">
                <a16:creationId xmlns:a16="http://schemas.microsoft.com/office/drawing/2014/main" id="{F02FDF85-A7EF-27B3-60AC-8AB75305FAD4}"/>
              </a:ext>
            </a:extLst>
          </p:cNvPr>
          <p:cNvSpPr txBox="1"/>
          <p:nvPr/>
        </p:nvSpPr>
        <p:spPr>
          <a:xfrm>
            <a:off x="1351187" y="2240751"/>
            <a:ext cx="3690617" cy="46166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 Neue"/>
              </a:rPr>
              <a:t>Strong-field QED  </a:t>
            </a:r>
          </a:p>
        </p:txBody>
      </p:sp>
      <p:sp>
        <p:nvSpPr>
          <p:cNvPr id="14" name="TextBox 75">
            <a:extLst>
              <a:ext uri="{FF2B5EF4-FFF2-40B4-BE49-F238E27FC236}">
                <a16:creationId xmlns:a16="http://schemas.microsoft.com/office/drawing/2014/main" id="{043328A0-6EF9-D386-0926-515F45BF22BF}"/>
              </a:ext>
            </a:extLst>
          </p:cNvPr>
          <p:cNvSpPr txBox="1"/>
          <p:nvPr/>
        </p:nvSpPr>
        <p:spPr>
          <a:xfrm>
            <a:off x="1109902" y="1809658"/>
            <a:ext cx="445494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2060"/>
                </a:solidFill>
                <a:cs typeface="Helvetica Neue"/>
              </a:rPr>
              <a:t>Extreme electric fields (10</a:t>
            </a:r>
            <a:r>
              <a:rPr lang="en-US" sz="2400" i="1" baseline="30000" dirty="0">
                <a:solidFill>
                  <a:srgbClr val="002060"/>
                </a:solidFill>
                <a:cs typeface="Helvetica Neue"/>
              </a:rPr>
              <a:t>15</a:t>
            </a:r>
            <a:r>
              <a:rPr lang="en-US" sz="2400" i="1" dirty="0">
                <a:solidFill>
                  <a:srgbClr val="002060"/>
                </a:solidFill>
                <a:cs typeface="Helvetica Neue"/>
              </a:rPr>
              <a:t> V/m)</a:t>
            </a:r>
          </a:p>
        </p:txBody>
      </p:sp>
      <p:sp>
        <p:nvSpPr>
          <p:cNvPr id="15" name="TextBox 76">
            <a:extLst>
              <a:ext uri="{FF2B5EF4-FFF2-40B4-BE49-F238E27FC236}">
                <a16:creationId xmlns:a16="http://schemas.microsoft.com/office/drawing/2014/main" id="{37586E5C-DA7A-A4CC-266A-4CDA3227758E}"/>
              </a:ext>
            </a:extLst>
          </p:cNvPr>
          <p:cNvSpPr txBox="1"/>
          <p:nvPr/>
        </p:nvSpPr>
        <p:spPr>
          <a:xfrm>
            <a:off x="3209566" y="2852300"/>
            <a:ext cx="2437211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cs typeface="Helvetica Neue"/>
              </a:rPr>
              <a:t>10 PW laser + GeV LWFA electrons</a:t>
            </a:r>
          </a:p>
        </p:txBody>
      </p:sp>
      <p:sp>
        <p:nvSpPr>
          <p:cNvPr id="16" name="TextBox 77">
            <a:extLst>
              <a:ext uri="{FF2B5EF4-FFF2-40B4-BE49-F238E27FC236}">
                <a16:creationId xmlns:a16="http://schemas.microsoft.com/office/drawing/2014/main" id="{C9FDC84C-0692-C52C-D935-6CBA7F584A91}"/>
              </a:ext>
            </a:extLst>
          </p:cNvPr>
          <p:cNvSpPr txBox="1"/>
          <p:nvPr/>
        </p:nvSpPr>
        <p:spPr>
          <a:xfrm>
            <a:off x="3209566" y="3843086"/>
            <a:ext cx="243721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cs typeface="Helvetica Neue"/>
              </a:rPr>
              <a:t>Radiation reaction Breit-Wheeler pairs</a:t>
            </a:r>
          </a:p>
          <a:p>
            <a:r>
              <a:rPr lang="en-US" sz="2000" dirty="0">
                <a:solidFill>
                  <a:srgbClr val="002060"/>
                </a:solidFill>
                <a:cs typeface="Helvetica Neue"/>
              </a:rPr>
              <a:t>QED vacuum</a:t>
            </a:r>
          </a:p>
        </p:txBody>
      </p:sp>
      <p:cxnSp>
        <p:nvCxnSpPr>
          <p:cNvPr id="17" name="Straight Arrow Connector 81">
            <a:extLst>
              <a:ext uri="{FF2B5EF4-FFF2-40B4-BE49-F238E27FC236}">
                <a16:creationId xmlns:a16="http://schemas.microsoft.com/office/drawing/2014/main" id="{98DE8CB6-DD52-5D20-8E04-2694E2D0F2BC}"/>
              </a:ext>
            </a:extLst>
          </p:cNvPr>
          <p:cNvCxnSpPr/>
          <p:nvPr/>
        </p:nvCxnSpPr>
        <p:spPr>
          <a:xfrm flipH="1">
            <a:off x="4418504" y="3607149"/>
            <a:ext cx="1" cy="1959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83">
            <a:extLst>
              <a:ext uri="{FF2B5EF4-FFF2-40B4-BE49-F238E27FC236}">
                <a16:creationId xmlns:a16="http://schemas.microsoft.com/office/drawing/2014/main" id="{3AC814FE-F939-D42B-C23D-70F9209E44AC}"/>
              </a:ext>
            </a:extLst>
          </p:cNvPr>
          <p:cNvSpPr txBox="1"/>
          <p:nvPr/>
        </p:nvSpPr>
        <p:spPr>
          <a:xfrm>
            <a:off x="6143186" y="3883722"/>
            <a:ext cx="216139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cs typeface="Helvetica Neue"/>
              </a:rPr>
              <a:t>Nuclear reactions in plasma</a:t>
            </a:r>
          </a:p>
        </p:txBody>
      </p:sp>
      <p:sp>
        <p:nvSpPr>
          <p:cNvPr id="19" name="TextBox 84">
            <a:extLst>
              <a:ext uri="{FF2B5EF4-FFF2-40B4-BE49-F238E27FC236}">
                <a16:creationId xmlns:a16="http://schemas.microsoft.com/office/drawing/2014/main" id="{C7DE770E-66A1-479F-55CC-CAE9D599B050}"/>
              </a:ext>
            </a:extLst>
          </p:cNvPr>
          <p:cNvSpPr txBox="1"/>
          <p:nvPr/>
        </p:nvSpPr>
        <p:spPr>
          <a:xfrm>
            <a:off x="10015597" y="3858812"/>
            <a:ext cx="16383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cs typeface="Helvetica Neue"/>
              </a:rPr>
              <a:t>Neutron-rich nuclei</a:t>
            </a:r>
          </a:p>
        </p:txBody>
      </p:sp>
      <p:cxnSp>
        <p:nvCxnSpPr>
          <p:cNvPr id="20" name="Straight Arrow Connector 85">
            <a:extLst>
              <a:ext uri="{FF2B5EF4-FFF2-40B4-BE49-F238E27FC236}">
                <a16:creationId xmlns:a16="http://schemas.microsoft.com/office/drawing/2014/main" id="{DE799A02-879D-AFF6-6BFC-6FAAC497B254}"/>
              </a:ext>
            </a:extLst>
          </p:cNvPr>
          <p:cNvCxnSpPr/>
          <p:nvPr/>
        </p:nvCxnSpPr>
        <p:spPr>
          <a:xfrm flipH="1">
            <a:off x="7534682" y="3571439"/>
            <a:ext cx="456172" cy="2636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86">
            <a:extLst>
              <a:ext uri="{FF2B5EF4-FFF2-40B4-BE49-F238E27FC236}">
                <a16:creationId xmlns:a16="http://schemas.microsoft.com/office/drawing/2014/main" id="{A51F6B33-D86C-F91E-733C-62C1F9D13C2B}"/>
              </a:ext>
            </a:extLst>
          </p:cNvPr>
          <p:cNvCxnSpPr/>
          <p:nvPr/>
        </p:nvCxnSpPr>
        <p:spPr>
          <a:xfrm>
            <a:off x="9697211" y="3538782"/>
            <a:ext cx="456172" cy="2636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are 28">
            <a:extLst>
              <a:ext uri="{FF2B5EF4-FFF2-40B4-BE49-F238E27FC236}">
                <a16:creationId xmlns:a16="http://schemas.microsoft.com/office/drawing/2014/main" id="{52EA6D5A-B0E0-4AFC-58A9-8CB1215040C9}"/>
              </a:ext>
            </a:extLst>
          </p:cNvPr>
          <p:cNvGrpSpPr/>
          <p:nvPr/>
        </p:nvGrpSpPr>
        <p:grpSpPr>
          <a:xfrm>
            <a:off x="550951" y="2852300"/>
            <a:ext cx="1702798" cy="1410336"/>
            <a:chOff x="2484711" y="2683480"/>
            <a:chExt cx="1702798" cy="1410336"/>
          </a:xfrm>
        </p:grpSpPr>
        <p:sp>
          <p:nvSpPr>
            <p:cNvPr id="23" name="TextBox 78">
              <a:extLst>
                <a:ext uri="{FF2B5EF4-FFF2-40B4-BE49-F238E27FC236}">
                  <a16:creationId xmlns:a16="http://schemas.microsoft.com/office/drawing/2014/main" id="{8166C70C-714A-2DB4-15B1-5CF5C712B925}"/>
                </a:ext>
              </a:extLst>
            </p:cNvPr>
            <p:cNvSpPr txBox="1"/>
            <p:nvPr/>
          </p:nvSpPr>
          <p:spPr>
            <a:xfrm>
              <a:off x="2484711" y="2683480"/>
              <a:ext cx="1702797" cy="70788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cs typeface="Helvetica Neue"/>
                </a:rPr>
                <a:t>10 PW laser + solid target</a:t>
              </a:r>
            </a:p>
          </p:txBody>
        </p:sp>
        <p:sp>
          <p:nvSpPr>
            <p:cNvPr id="24" name="TextBox 79">
              <a:extLst>
                <a:ext uri="{FF2B5EF4-FFF2-40B4-BE49-F238E27FC236}">
                  <a16:creationId xmlns:a16="http://schemas.microsoft.com/office/drawing/2014/main" id="{0C1C97EC-27F5-E637-55AC-21125AD0A882}"/>
                </a:ext>
              </a:extLst>
            </p:cNvPr>
            <p:cNvSpPr txBox="1"/>
            <p:nvPr/>
          </p:nvSpPr>
          <p:spPr>
            <a:xfrm>
              <a:off x="2484711" y="3693706"/>
              <a:ext cx="170279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2060"/>
                  </a:solidFill>
                  <a:cs typeface="Helvetica Neue"/>
                </a:rPr>
                <a:t>PW 𝛾-source</a:t>
              </a:r>
            </a:p>
          </p:txBody>
        </p:sp>
        <p:cxnSp>
          <p:nvCxnSpPr>
            <p:cNvPr id="25" name="Straight Arrow Connector 80">
              <a:extLst>
                <a:ext uri="{FF2B5EF4-FFF2-40B4-BE49-F238E27FC236}">
                  <a16:creationId xmlns:a16="http://schemas.microsoft.com/office/drawing/2014/main" id="{C8979D35-6761-351D-70B2-4CD7B26831A4}"/>
                </a:ext>
              </a:extLst>
            </p:cNvPr>
            <p:cNvCxnSpPr/>
            <p:nvPr/>
          </p:nvCxnSpPr>
          <p:spPr>
            <a:xfrm flipH="1">
              <a:off x="3304408" y="3467394"/>
              <a:ext cx="1" cy="195943"/>
            </a:xfrm>
            <a:prstGeom prst="straightConnector1">
              <a:avLst/>
            </a:prstGeom>
            <a:ln w="3810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62">
            <a:extLst>
              <a:ext uri="{FF2B5EF4-FFF2-40B4-BE49-F238E27FC236}">
                <a16:creationId xmlns:a16="http://schemas.microsoft.com/office/drawing/2014/main" id="{D0386219-D057-F128-9106-2E2B50D5BB09}"/>
              </a:ext>
            </a:extLst>
          </p:cNvPr>
          <p:cNvSpPr/>
          <p:nvPr/>
        </p:nvSpPr>
        <p:spPr>
          <a:xfrm>
            <a:off x="1109902" y="5090217"/>
            <a:ext cx="10151686" cy="1392369"/>
          </a:xfrm>
          <a:custGeom>
            <a:avLst/>
            <a:gdLst>
              <a:gd name="connsiteX0" fmla="*/ 0 w 10151686"/>
              <a:gd name="connsiteY0" fmla="*/ 0 h 1392369"/>
              <a:gd name="connsiteX1" fmla="*/ 10151686 w 10151686"/>
              <a:gd name="connsiteY1" fmla="*/ 0 h 1392369"/>
              <a:gd name="connsiteX2" fmla="*/ 10151686 w 10151686"/>
              <a:gd name="connsiteY2" fmla="*/ 1392369 h 1392369"/>
              <a:gd name="connsiteX3" fmla="*/ 0 w 10151686"/>
              <a:gd name="connsiteY3" fmla="*/ 1392369 h 1392369"/>
              <a:gd name="connsiteX4" fmla="*/ 0 w 10151686"/>
              <a:gd name="connsiteY4" fmla="*/ 0 h 139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1686" h="1392369" extrusionOk="0">
                <a:moveTo>
                  <a:pt x="0" y="0"/>
                </a:moveTo>
                <a:cubicBezTo>
                  <a:pt x="2700459" y="118645"/>
                  <a:pt x="5859184" y="116012"/>
                  <a:pt x="10151686" y="0"/>
                </a:cubicBezTo>
                <a:cubicBezTo>
                  <a:pt x="10218122" y="342847"/>
                  <a:pt x="10225290" y="776123"/>
                  <a:pt x="10151686" y="1392369"/>
                </a:cubicBezTo>
                <a:cubicBezTo>
                  <a:pt x="8115652" y="1526969"/>
                  <a:pt x="4840056" y="1235173"/>
                  <a:pt x="0" y="1392369"/>
                </a:cubicBezTo>
                <a:cubicBezTo>
                  <a:pt x="38190" y="826673"/>
                  <a:pt x="-50455" y="551836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dirty="0">
                <a:cs typeface="Helvetica Neue"/>
              </a:rPr>
              <a:t>Develop particle beams for nuclear and QED experiments and for Societal Applications (muons imaging, </a:t>
            </a:r>
            <a:r>
              <a:rPr lang="en-US" sz="2400" dirty="0" err="1">
                <a:cs typeface="Helvetica Neue"/>
              </a:rPr>
              <a:t>hadrontherapy</a:t>
            </a:r>
            <a:r>
              <a:rPr lang="en-US" sz="2400" dirty="0">
                <a:cs typeface="Helvetica Neue"/>
              </a:rPr>
              <a:t>, Cancer detection, radioisotopes production, security)</a:t>
            </a:r>
          </a:p>
        </p:txBody>
      </p:sp>
      <p:cxnSp>
        <p:nvCxnSpPr>
          <p:cNvPr id="27" name="Straight Connector 49">
            <a:extLst>
              <a:ext uri="{FF2B5EF4-FFF2-40B4-BE49-F238E27FC236}">
                <a16:creationId xmlns:a16="http://schemas.microsoft.com/office/drawing/2014/main" id="{5BA86911-3943-6FD0-5D21-4DEDC0523C03}"/>
              </a:ext>
            </a:extLst>
          </p:cNvPr>
          <p:cNvCxnSpPr>
            <a:cxnSpLocks/>
          </p:cNvCxnSpPr>
          <p:nvPr/>
        </p:nvCxnSpPr>
        <p:spPr>
          <a:xfrm>
            <a:off x="5996034" y="1942521"/>
            <a:ext cx="0" cy="3028702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81">
            <a:extLst>
              <a:ext uri="{FF2B5EF4-FFF2-40B4-BE49-F238E27FC236}">
                <a16:creationId xmlns:a16="http://schemas.microsoft.com/office/drawing/2014/main" id="{11B79F54-4A53-1B71-928F-D86894BFFB4C}"/>
              </a:ext>
            </a:extLst>
          </p:cNvPr>
          <p:cNvCxnSpPr/>
          <p:nvPr/>
        </p:nvCxnSpPr>
        <p:spPr>
          <a:xfrm flipH="1">
            <a:off x="1358121" y="3614947"/>
            <a:ext cx="1" cy="1959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84">
            <a:extLst>
              <a:ext uri="{FF2B5EF4-FFF2-40B4-BE49-F238E27FC236}">
                <a16:creationId xmlns:a16="http://schemas.microsoft.com/office/drawing/2014/main" id="{F4329E00-029F-583C-DB60-F9FACD7815E5}"/>
              </a:ext>
            </a:extLst>
          </p:cNvPr>
          <p:cNvSpPr txBox="1"/>
          <p:nvPr/>
        </p:nvSpPr>
        <p:spPr>
          <a:xfrm>
            <a:off x="8205594" y="3871312"/>
            <a:ext cx="189767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cs typeface="Helvetica Neue"/>
              </a:rPr>
              <a:t>Ultra-intense </a:t>
            </a:r>
          </a:p>
          <a:p>
            <a:r>
              <a:rPr lang="en-US" sz="2000" dirty="0">
                <a:solidFill>
                  <a:srgbClr val="002060"/>
                </a:solidFill>
                <a:cs typeface="Helvetica Neue"/>
              </a:rPr>
              <a:t>neutron source</a:t>
            </a: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01203380-9BC0-A3CE-85F3-BDEB0C01D420}"/>
              </a:ext>
            </a:extLst>
          </p:cNvPr>
          <p:cNvSpPr txBox="1"/>
          <p:nvPr/>
        </p:nvSpPr>
        <p:spPr>
          <a:xfrm>
            <a:off x="4474402" y="6590933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342779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E1A44-8E82-528C-0AAE-03C5C801A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02FF1-AD8A-5E8F-AFD9-5317F99CD88D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miter lim="400000"/>
          </a:ln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GB" dirty="0">
                <a:solidFill>
                  <a:schemeClr val="bg2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All optical Compton experiment at Apollon/ELI NP</a:t>
            </a:r>
            <a:endParaRPr lang="en-GB" kern="1200" dirty="0">
              <a:solidFill>
                <a:schemeClr val="bg2">
                  <a:lumMod val="1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F7AD795-F6B6-6023-B7BA-7D3A7A19C5D6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F95F8FBA-E09A-7D3A-7502-470092955FA3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29">
            <a:extLst>
              <a:ext uri="{FF2B5EF4-FFF2-40B4-BE49-F238E27FC236}">
                <a16:creationId xmlns:a16="http://schemas.microsoft.com/office/drawing/2014/main" id="{584B2AFC-90DF-3A74-2185-CF5402A0AF35}"/>
              </a:ext>
            </a:extLst>
          </p:cNvPr>
          <p:cNvSpPr txBox="1"/>
          <p:nvPr/>
        </p:nvSpPr>
        <p:spPr>
          <a:xfrm>
            <a:off x="4474402" y="6590933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  <p:pic>
        <p:nvPicPr>
          <p:cNvPr id="30" name="Image 142">
            <a:extLst>
              <a:ext uri="{FF2B5EF4-FFF2-40B4-BE49-F238E27FC236}">
                <a16:creationId xmlns:a16="http://schemas.microsoft.com/office/drawing/2014/main" id="{7ECC3A30-7CA3-5355-D7F4-65E1468A1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9171" y="5663788"/>
            <a:ext cx="2154604" cy="683493"/>
          </a:xfrm>
          <a:prstGeom prst="rect">
            <a:avLst/>
          </a:prstGeom>
        </p:spPr>
      </p:pic>
      <p:pic>
        <p:nvPicPr>
          <p:cNvPr id="32" name="Image 1">
            <a:extLst>
              <a:ext uri="{FF2B5EF4-FFF2-40B4-BE49-F238E27FC236}">
                <a16:creationId xmlns:a16="http://schemas.microsoft.com/office/drawing/2014/main" id="{09CFC841-E8B7-C3A6-AFCD-B025101DD4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160"/>
          <a:stretch/>
        </p:blipFill>
        <p:spPr>
          <a:xfrm>
            <a:off x="2355931" y="5781163"/>
            <a:ext cx="1797698" cy="55868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77EF872-A28A-265D-E853-F89952A4A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757" y="5576494"/>
            <a:ext cx="753004" cy="837392"/>
          </a:xfrm>
          <a:prstGeom prst="rect">
            <a:avLst/>
          </a:prstGeom>
        </p:spPr>
      </p:pic>
      <p:pic>
        <p:nvPicPr>
          <p:cNvPr id="34" name="Google Shape;167;p21">
            <a:extLst>
              <a:ext uri="{FF2B5EF4-FFF2-40B4-BE49-F238E27FC236}">
                <a16:creationId xmlns:a16="http://schemas.microsoft.com/office/drawing/2014/main" id="{E37DB5E1-3626-1472-CC3B-D65EACFC35C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9148" y="5685357"/>
            <a:ext cx="2642869" cy="5961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2EEF06B-2F40-902E-AE1E-65E2F186C02E}"/>
              </a:ext>
            </a:extLst>
          </p:cNvPr>
          <p:cNvGrpSpPr/>
          <p:nvPr/>
        </p:nvGrpSpPr>
        <p:grpSpPr>
          <a:xfrm>
            <a:off x="838201" y="1664225"/>
            <a:ext cx="10737554" cy="2993834"/>
            <a:chOff x="838201" y="1393519"/>
            <a:chExt cx="10737554" cy="2993834"/>
          </a:xfrm>
        </p:grpSpPr>
        <p:pic>
          <p:nvPicPr>
            <p:cNvPr id="4" name="Image 39">
              <a:extLst>
                <a:ext uri="{FF2B5EF4-FFF2-40B4-BE49-F238E27FC236}">
                  <a16:creationId xmlns:a16="http://schemas.microsoft.com/office/drawing/2014/main" id="{8559B7FB-BD8A-E985-A164-C80AAC8AC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8201" y="1457276"/>
              <a:ext cx="10737554" cy="293007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5000242-5176-92FA-0324-BC0EDFDFCED7}"/>
                </a:ext>
              </a:extLst>
            </p:cNvPr>
            <p:cNvSpPr txBox="1"/>
            <p:nvPr/>
          </p:nvSpPr>
          <p:spPr>
            <a:xfrm>
              <a:off x="7139355" y="1690805"/>
              <a:ext cx="95836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IL" dirty="0"/>
                <a:t>dipole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AC865E8-FEF6-55AE-E519-6EC2D1D3B8CA}"/>
                </a:ext>
              </a:extLst>
            </p:cNvPr>
            <p:cNvSpPr txBox="1"/>
            <p:nvPr/>
          </p:nvSpPr>
          <p:spPr>
            <a:xfrm>
              <a:off x="8505498" y="1393519"/>
              <a:ext cx="121251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>
                  <a:latin typeface="Symbol" pitchFamily="2" charset="2"/>
                </a:rPr>
                <a:t>g</a:t>
              </a:r>
              <a:r>
                <a:rPr lang="en-IL" dirty="0"/>
                <a:t> </a:t>
              </a:r>
              <a:r>
                <a:rPr lang="en-US" dirty="0"/>
                <a:t>l</a:t>
              </a:r>
              <a:r>
                <a:rPr lang="en-IL" dirty="0"/>
                <a:t>anex          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63AEF55-4DA8-ED6B-EF42-B6C872D1185E}"/>
                </a:ext>
              </a:extLst>
            </p:cNvPr>
            <p:cNvSpPr txBox="1"/>
            <p:nvPr/>
          </p:nvSpPr>
          <p:spPr>
            <a:xfrm>
              <a:off x="9933577" y="1457276"/>
              <a:ext cx="68328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IL" dirty="0"/>
                <a:t>Lyso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15A8373-50F4-67D8-F109-13BA71E0DF1C}"/>
                </a:ext>
              </a:extLst>
            </p:cNvPr>
            <p:cNvSpPr txBox="1"/>
            <p:nvPr/>
          </p:nvSpPr>
          <p:spPr>
            <a:xfrm>
              <a:off x="9952138" y="2803504"/>
              <a:ext cx="140166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IL" dirty="0"/>
                <a:t>e- Lanex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6F64084-CEA1-EF20-A1FF-629A57A806DE}"/>
                </a:ext>
              </a:extLst>
            </p:cNvPr>
            <p:cNvSpPr txBox="1"/>
            <p:nvPr/>
          </p:nvSpPr>
          <p:spPr>
            <a:xfrm>
              <a:off x="4640974" y="1751859"/>
              <a:ext cx="823343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/>
                <a:t>P</a:t>
              </a:r>
              <a:r>
                <a:rPr lang="en-IL" dirty="0"/>
                <a:t>lasma mirror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6B833B5-2242-089D-73D5-E92310B69940}"/>
                </a:ext>
              </a:extLst>
            </p:cNvPr>
            <p:cNvSpPr txBox="1"/>
            <p:nvPr/>
          </p:nvSpPr>
          <p:spPr>
            <a:xfrm>
              <a:off x="4862146" y="2909167"/>
              <a:ext cx="103749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>
                  <a:latin typeface="Symbol" pitchFamily="2" charset="2"/>
                </a:rPr>
                <a:t>g</a:t>
              </a:r>
              <a:r>
                <a:rPr lang="en-IL" dirty="0"/>
                <a:t> </a:t>
              </a:r>
              <a:r>
                <a:rPr lang="en-US" dirty="0"/>
                <a:t>Rays           </a:t>
              </a:r>
              <a:endParaRPr lang="en-IL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F54C905-2B56-16E0-4498-25C3FE795892}"/>
                </a:ext>
              </a:extLst>
            </p:cNvPr>
            <p:cNvSpPr txBox="1"/>
            <p:nvPr/>
          </p:nvSpPr>
          <p:spPr>
            <a:xfrm>
              <a:off x="4605804" y="3872733"/>
              <a:ext cx="82334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/>
                <a:t>gas jet</a:t>
              </a:r>
              <a:endParaRPr lang="en-IL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9CB9ABC-AF59-BA30-FB69-500C9FE32183}"/>
                </a:ext>
              </a:extLst>
            </p:cNvPr>
            <p:cNvSpPr txBox="1"/>
            <p:nvPr/>
          </p:nvSpPr>
          <p:spPr>
            <a:xfrm>
              <a:off x="2146888" y="3580089"/>
              <a:ext cx="82334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/>
                <a:t>laser </a:t>
              </a:r>
              <a:endParaRPr lang="en-IL" dirty="0"/>
            </a:p>
          </p:txBody>
        </p:sp>
      </p:grpSp>
      <p:pic>
        <p:nvPicPr>
          <p:cNvPr id="44" name="Picture 6" descr="ELI NP - Home | Facebook">
            <a:extLst>
              <a:ext uri="{FF2B5EF4-FFF2-40B4-BE49-F238E27FC236}">
                <a16:creationId xmlns:a16="http://schemas.microsoft.com/office/drawing/2014/main" id="{7247AA9E-0329-67AF-2B0E-59DAD1530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89" b="15064"/>
          <a:stretch/>
        </p:blipFill>
        <p:spPr bwMode="auto">
          <a:xfrm>
            <a:off x="828859" y="5507983"/>
            <a:ext cx="1254496" cy="94773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9210694-2E91-6116-D360-989F17815D7D}"/>
              </a:ext>
            </a:extLst>
          </p:cNvPr>
          <p:cNvSpPr txBox="1"/>
          <p:nvPr/>
        </p:nvSpPr>
        <p:spPr>
          <a:xfrm>
            <a:off x="8991628" y="4926600"/>
            <a:ext cx="284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</a:t>
            </a:r>
            <a:r>
              <a:rPr lang="en-IL" dirty="0">
                <a:solidFill>
                  <a:srgbClr val="C00000"/>
                </a:solidFill>
              </a:rPr>
              <a:t>ourtesy of Aimé Matheron</a:t>
            </a:r>
          </a:p>
        </p:txBody>
      </p:sp>
    </p:spTree>
    <p:extLst>
      <p:ext uri="{BB962C8B-B14F-4D97-AF65-F5344CB8AC3E}">
        <p14:creationId xmlns:p14="http://schemas.microsoft.com/office/powerpoint/2010/main" val="55397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2AFAAD-1A3E-B73E-2694-5C054C432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12" y="866191"/>
            <a:ext cx="11142175" cy="56291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E1F730-F500-531E-2D80-338914912346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miter lim="400000"/>
          </a:ln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GB" kern="1200" dirty="0">
                <a:solidFill>
                  <a:schemeClr val="bg2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Extreme Light Infrastructure: The laser road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EBED8D-9C33-9C60-0174-57CAD6B495BF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FDA0EBC2-0F36-D7CA-FC38-88CAE82D6F8A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13">
            <a:extLst>
              <a:ext uri="{FF2B5EF4-FFF2-40B4-BE49-F238E27FC236}">
                <a16:creationId xmlns:a16="http://schemas.microsoft.com/office/drawing/2014/main" id="{EA2E034C-5B58-55CD-01B9-9BDA86BB24F3}"/>
              </a:ext>
            </a:extLst>
          </p:cNvPr>
          <p:cNvSpPr txBox="1"/>
          <p:nvPr/>
        </p:nvSpPr>
        <p:spPr>
          <a:xfrm>
            <a:off x="5880657" y="2791510"/>
            <a:ext cx="1619357" cy="335796"/>
          </a:xfrm>
          <a:prstGeom prst="rect">
            <a:avLst/>
          </a:prstGeom>
          <a:noFill/>
          <a:ln w="12700">
            <a:noFill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>
            <a:spAutoFit/>
          </a:bodyPr>
          <a:lstStyle>
            <a:lvl1pPr algn="r">
              <a:lnSpc>
                <a:spcPct val="120000"/>
              </a:lnSpc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sz="1400" b="1" dirty="0">
                <a:solidFill>
                  <a:schemeClr val="bg1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ELI Beamlines</a:t>
            </a:r>
            <a:endParaRPr sz="1400" b="1" dirty="0">
              <a:solidFill>
                <a:schemeClr val="bg1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B71A371D-F538-1ECC-50ED-7CFABED38433}"/>
              </a:ext>
            </a:extLst>
          </p:cNvPr>
          <p:cNvSpPr txBox="1"/>
          <p:nvPr/>
        </p:nvSpPr>
        <p:spPr>
          <a:xfrm>
            <a:off x="5709081" y="3799936"/>
            <a:ext cx="1619357" cy="335796"/>
          </a:xfrm>
          <a:prstGeom prst="rect">
            <a:avLst/>
          </a:prstGeom>
          <a:noFill/>
          <a:ln w="12700">
            <a:noFill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>
            <a:spAutoFit/>
          </a:bodyPr>
          <a:lstStyle>
            <a:lvl1pPr algn="r">
              <a:lnSpc>
                <a:spcPct val="120000"/>
              </a:lnSpc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sz="1400" b="1" dirty="0">
                <a:solidFill>
                  <a:schemeClr val="bg1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ELI ALPS</a:t>
            </a:r>
            <a:endParaRPr sz="1400" b="1" dirty="0">
              <a:solidFill>
                <a:schemeClr val="bg1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ED146A5D-2686-A8F5-224C-0CF8DB7B6400}"/>
              </a:ext>
            </a:extLst>
          </p:cNvPr>
          <p:cNvSpPr txBox="1"/>
          <p:nvPr/>
        </p:nvSpPr>
        <p:spPr>
          <a:xfrm>
            <a:off x="6999217" y="3858883"/>
            <a:ext cx="1619357" cy="335796"/>
          </a:xfrm>
          <a:prstGeom prst="rect">
            <a:avLst/>
          </a:prstGeom>
          <a:noFill/>
          <a:ln w="12700">
            <a:noFill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>
            <a:spAutoFit/>
          </a:bodyPr>
          <a:lstStyle>
            <a:lvl1pPr algn="r">
              <a:lnSpc>
                <a:spcPct val="120000"/>
              </a:lnSpc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sz="1400" b="1" dirty="0">
                <a:solidFill>
                  <a:schemeClr val="bg1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ELI-NP</a:t>
            </a:r>
            <a:endParaRPr sz="1400" b="1" dirty="0">
              <a:solidFill>
                <a:schemeClr val="bg1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359D8D2-04EF-9C44-324E-1290C42425EA}"/>
              </a:ext>
            </a:extLst>
          </p:cNvPr>
          <p:cNvSpPr>
            <a:spLocks noChangeAspect="1"/>
          </p:cNvSpPr>
          <p:nvPr/>
        </p:nvSpPr>
        <p:spPr>
          <a:xfrm>
            <a:off x="3239690" y="1341050"/>
            <a:ext cx="72000" cy="72000"/>
          </a:xfrm>
          <a:prstGeom prst="ellipse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1DAA9C9-1FD2-F57C-B350-2BB34F9BA65B}"/>
              </a:ext>
            </a:extLst>
          </p:cNvPr>
          <p:cNvSpPr>
            <a:spLocks noChangeAspect="1"/>
          </p:cNvSpPr>
          <p:nvPr/>
        </p:nvSpPr>
        <p:spPr>
          <a:xfrm>
            <a:off x="6230465" y="5207521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FF572B-2A69-8992-5E51-C1B84DC12E54}"/>
              </a:ext>
            </a:extLst>
          </p:cNvPr>
          <p:cNvGrpSpPr/>
          <p:nvPr/>
        </p:nvGrpSpPr>
        <p:grpSpPr>
          <a:xfrm>
            <a:off x="543957" y="884991"/>
            <a:ext cx="2719033" cy="1800000"/>
            <a:chOff x="2220192" y="365125"/>
            <a:chExt cx="2719033" cy="1800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AE6B160-822C-A90A-8D69-96CF4DD9E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20192" y="365125"/>
              <a:ext cx="2719033" cy="180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3B379C0-83F6-07D1-A696-DEC055A5E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5986" y="487906"/>
              <a:ext cx="1066499" cy="54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BE16EED-1B47-6FE2-4BBC-18C3AA8DE13F}"/>
              </a:ext>
            </a:extLst>
          </p:cNvPr>
          <p:cNvGrpSpPr/>
          <p:nvPr/>
        </p:nvGrpSpPr>
        <p:grpSpPr>
          <a:xfrm>
            <a:off x="524912" y="4682484"/>
            <a:ext cx="3600000" cy="1800000"/>
            <a:chOff x="498849" y="4105037"/>
            <a:chExt cx="3600000" cy="1800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DDCB53-DAA4-23F1-AE11-EE8CB4050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849" y="4105037"/>
              <a:ext cx="3600000" cy="180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677EB62-96B8-AC3A-0402-EDCE5405C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3538" y="4191628"/>
              <a:ext cx="620270" cy="54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18E49B-5723-5DFC-D4DD-C927E29C87B0}"/>
              </a:ext>
            </a:extLst>
          </p:cNvPr>
          <p:cNvGrpSpPr/>
          <p:nvPr/>
        </p:nvGrpSpPr>
        <p:grpSpPr>
          <a:xfrm>
            <a:off x="8562847" y="4695310"/>
            <a:ext cx="3041379" cy="1800000"/>
            <a:chOff x="8066522" y="3722875"/>
            <a:chExt cx="3041379" cy="18000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7FB3AB0-100D-89C0-1C20-447B4FA2D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066522" y="3722875"/>
              <a:ext cx="3041379" cy="180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9B92C67-5325-E007-2DCD-34A49D738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146205" y="3817906"/>
              <a:ext cx="885246" cy="54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6" name="TextBox 29">
            <a:extLst>
              <a:ext uri="{FF2B5EF4-FFF2-40B4-BE49-F238E27FC236}">
                <a16:creationId xmlns:a16="http://schemas.microsoft.com/office/drawing/2014/main" id="{EAFBE730-263A-1589-6EBC-EC29620292E4}"/>
              </a:ext>
            </a:extLst>
          </p:cNvPr>
          <p:cNvSpPr txBox="1"/>
          <p:nvPr/>
        </p:nvSpPr>
        <p:spPr>
          <a:xfrm>
            <a:off x="4474402" y="6590933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3604997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83082-CFC7-A925-AE54-EC45858BA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E1683-2DA7-455F-B3ED-8EBF45E180B6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miter lim="400000"/>
          </a:ln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GB" dirty="0">
                <a:solidFill>
                  <a:schemeClr val="bg2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All optical Compton experiment at Apollon/ELI NP</a:t>
            </a:r>
            <a:endParaRPr lang="en-GB" kern="1200" dirty="0">
              <a:solidFill>
                <a:schemeClr val="bg2">
                  <a:lumMod val="1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4FAA60E-DE62-DF9D-0775-E83084A1C6F0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8A7F6A12-1CE4-E732-EFA2-6EEE22CE4052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29">
            <a:extLst>
              <a:ext uri="{FF2B5EF4-FFF2-40B4-BE49-F238E27FC236}">
                <a16:creationId xmlns:a16="http://schemas.microsoft.com/office/drawing/2014/main" id="{AAC4F4BA-2E8A-218C-8284-4EBE2D566577}"/>
              </a:ext>
            </a:extLst>
          </p:cNvPr>
          <p:cNvSpPr txBox="1"/>
          <p:nvPr/>
        </p:nvSpPr>
        <p:spPr>
          <a:xfrm>
            <a:off x="4474402" y="6590933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6F7DD3-7CD2-EF74-69D1-FD406ADA7DA7}"/>
              </a:ext>
            </a:extLst>
          </p:cNvPr>
          <p:cNvSpPr/>
          <p:nvPr/>
        </p:nvSpPr>
        <p:spPr>
          <a:xfrm>
            <a:off x="2347329" y="5684531"/>
            <a:ext cx="318793" cy="299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EFB360-542E-85D5-C482-4BC25A0622AF}"/>
              </a:ext>
            </a:extLst>
          </p:cNvPr>
          <p:cNvSpPr/>
          <p:nvPr/>
        </p:nvSpPr>
        <p:spPr>
          <a:xfrm>
            <a:off x="5250613" y="3946406"/>
            <a:ext cx="318793" cy="299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261BD3-11A3-D3D8-274B-5C6E653911B6}"/>
              </a:ext>
            </a:extLst>
          </p:cNvPr>
          <p:cNvSpPr/>
          <p:nvPr/>
        </p:nvSpPr>
        <p:spPr>
          <a:xfrm>
            <a:off x="5250613" y="2318879"/>
            <a:ext cx="228783" cy="24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 2">
            <a:extLst>
              <a:ext uri="{FF2B5EF4-FFF2-40B4-BE49-F238E27FC236}">
                <a16:creationId xmlns:a16="http://schemas.microsoft.com/office/drawing/2014/main" id="{5F2483A7-239A-998C-60A3-0D7CD5BE5E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3872"/>
          <a:stretch/>
        </p:blipFill>
        <p:spPr>
          <a:xfrm>
            <a:off x="444315" y="1278653"/>
            <a:ext cx="5035081" cy="4378612"/>
          </a:xfrm>
          <a:prstGeom prst="rect">
            <a:avLst/>
          </a:prstGeom>
        </p:spPr>
      </p:pic>
      <p:sp>
        <p:nvSpPr>
          <p:cNvPr id="13" name="ZoneTexte 5">
            <a:extLst>
              <a:ext uri="{FF2B5EF4-FFF2-40B4-BE49-F238E27FC236}">
                <a16:creationId xmlns:a16="http://schemas.microsoft.com/office/drawing/2014/main" id="{C4414C9C-C9FA-CE9F-1A1C-9505EA308C35}"/>
              </a:ext>
            </a:extLst>
          </p:cNvPr>
          <p:cNvSpPr txBox="1"/>
          <p:nvPr/>
        </p:nvSpPr>
        <p:spPr>
          <a:xfrm>
            <a:off x="5796947" y="949345"/>
            <a:ext cx="3807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f/60 spherical, 6 cm </a:t>
            </a:r>
            <a:r>
              <a:rPr lang="en-US" sz="2400" dirty="0" err="1"/>
              <a:t>gaz</a:t>
            </a:r>
            <a:r>
              <a:rPr lang="en-US" sz="2400" dirty="0"/>
              <a:t> jet</a:t>
            </a:r>
          </a:p>
        </p:txBody>
      </p:sp>
      <p:sp>
        <p:nvSpPr>
          <p:cNvPr id="14" name="ZoneTexte 6">
            <a:extLst>
              <a:ext uri="{FF2B5EF4-FFF2-40B4-BE49-F238E27FC236}">
                <a16:creationId xmlns:a16="http://schemas.microsoft.com/office/drawing/2014/main" id="{6D0C8043-0D48-7866-1EEC-BF7A3E4778B1}"/>
              </a:ext>
            </a:extLst>
          </p:cNvPr>
          <p:cNvSpPr txBox="1"/>
          <p:nvPr/>
        </p:nvSpPr>
        <p:spPr>
          <a:xfrm>
            <a:off x="5796947" y="1506533"/>
            <a:ext cx="4217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3-5 GeV,  1 </a:t>
            </a:r>
            <a:r>
              <a:rPr lang="en-US" sz="2400" dirty="0" err="1"/>
              <a:t>nC</a:t>
            </a:r>
            <a:r>
              <a:rPr lang="en-US" sz="2400" dirty="0"/>
              <a:t> </a:t>
            </a:r>
            <a:r>
              <a:rPr lang="en-US" sz="1600" dirty="0"/>
              <a:t>(&gt;2 GeV), </a:t>
            </a:r>
            <a:r>
              <a:rPr lang="en-US" sz="2400" dirty="0"/>
              <a:t>1.6 </a:t>
            </a:r>
            <a:r>
              <a:rPr lang="en-US" sz="2400" dirty="0" err="1"/>
              <a:t>mrad</a:t>
            </a:r>
            <a:endParaRPr lang="en-US" sz="2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03F874-8F08-4F90-B839-FD608D4439C6}"/>
              </a:ext>
            </a:extLst>
          </p:cNvPr>
          <p:cNvSpPr/>
          <p:nvPr/>
        </p:nvSpPr>
        <p:spPr>
          <a:xfrm>
            <a:off x="6492053" y="5104362"/>
            <a:ext cx="289892" cy="814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A6C903-6DD7-20AB-F89B-38E24FBD20C6}"/>
              </a:ext>
            </a:extLst>
          </p:cNvPr>
          <p:cNvSpPr/>
          <p:nvPr/>
        </p:nvSpPr>
        <p:spPr>
          <a:xfrm>
            <a:off x="2897740" y="5345856"/>
            <a:ext cx="156678" cy="8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ZoneTexte 18">
                <a:extLst>
                  <a:ext uri="{FF2B5EF4-FFF2-40B4-BE49-F238E27FC236}">
                    <a16:creationId xmlns:a16="http://schemas.microsoft.com/office/drawing/2014/main" id="{399B9405-BBED-EBC3-FBD5-529F4BA413DA}"/>
                  </a:ext>
                </a:extLst>
              </p:cNvPr>
              <p:cNvSpPr txBox="1"/>
              <p:nvPr/>
            </p:nvSpPr>
            <p:spPr>
              <a:xfrm>
                <a:off x="5803776" y="2098325"/>
                <a:ext cx="37934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Successive shots (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400" dirty="0"/>
                  <a:t> signal)</a:t>
                </a:r>
              </a:p>
            </p:txBody>
          </p:sp>
        </mc:Choice>
        <mc:Fallback>
          <p:sp>
            <p:nvSpPr>
              <p:cNvPr id="21" name="ZoneTexte 18">
                <a:extLst>
                  <a:ext uri="{FF2B5EF4-FFF2-40B4-BE49-F238E27FC236}">
                    <a16:creationId xmlns:a16="http://schemas.microsoft.com/office/drawing/2014/main" id="{399B9405-BBED-EBC3-FBD5-529F4BA41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3776" y="2098325"/>
                <a:ext cx="3793474" cy="461665"/>
              </a:xfrm>
              <a:prstGeom prst="rect">
                <a:avLst/>
              </a:prstGeom>
              <a:blipFill>
                <a:blip r:embed="rId3"/>
                <a:stretch>
                  <a:fillRect l="-2000" t="-8108" r="-1667" b="-29730"/>
                </a:stretch>
              </a:blipFill>
            </p:spPr>
            <p:txBody>
              <a:bodyPr/>
              <a:lstStyle/>
              <a:p>
                <a:r>
                  <a:rPr lang="fr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BCD6383E-CE1C-A48A-51FA-817D29C7E418}"/>
              </a:ext>
            </a:extLst>
          </p:cNvPr>
          <p:cNvSpPr/>
          <p:nvPr/>
        </p:nvSpPr>
        <p:spPr>
          <a:xfrm>
            <a:off x="11253077" y="3128563"/>
            <a:ext cx="264695" cy="1022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F25BF11-713B-62E8-6C45-7C4686B86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948" y="2559779"/>
            <a:ext cx="6007128" cy="3003564"/>
          </a:xfrm>
          <a:prstGeom prst="rect">
            <a:avLst/>
          </a:prstGeom>
        </p:spPr>
      </p:pic>
      <p:sp>
        <p:nvSpPr>
          <p:cNvPr id="25" name="ZoneTexte 18">
            <a:extLst>
              <a:ext uri="{FF2B5EF4-FFF2-40B4-BE49-F238E27FC236}">
                <a16:creationId xmlns:a16="http://schemas.microsoft.com/office/drawing/2014/main" id="{96D06270-3DA9-F0A6-FD43-5BF4091DE519}"/>
              </a:ext>
            </a:extLst>
          </p:cNvPr>
          <p:cNvSpPr txBox="1"/>
          <p:nvPr/>
        </p:nvSpPr>
        <p:spPr>
          <a:xfrm>
            <a:off x="7397346" y="2570239"/>
            <a:ext cx="196322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   Apollon  </a:t>
            </a:r>
          </a:p>
        </p:txBody>
      </p:sp>
      <p:sp>
        <p:nvSpPr>
          <p:cNvPr id="26" name="ZoneTexte 18">
            <a:extLst>
              <a:ext uri="{FF2B5EF4-FFF2-40B4-BE49-F238E27FC236}">
                <a16:creationId xmlns:a16="http://schemas.microsoft.com/office/drawing/2014/main" id="{1C301887-F61B-C79C-6AC3-16A24E7DA707}"/>
              </a:ext>
            </a:extLst>
          </p:cNvPr>
          <p:cNvSpPr txBox="1"/>
          <p:nvPr/>
        </p:nvSpPr>
        <p:spPr>
          <a:xfrm>
            <a:off x="7344062" y="3849675"/>
            <a:ext cx="196322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   ELI-NP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8672DA-69FE-A9D4-0676-F246BD8C5C6A}"/>
              </a:ext>
            </a:extLst>
          </p:cNvPr>
          <p:cNvSpPr txBox="1"/>
          <p:nvPr/>
        </p:nvSpPr>
        <p:spPr>
          <a:xfrm>
            <a:off x="4645883" y="6091819"/>
            <a:ext cx="2954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>
                <a:solidFill>
                  <a:srgbClr val="C00000"/>
                </a:solidFill>
              </a:rPr>
              <a:t>A. Matheron </a:t>
            </a:r>
            <a:r>
              <a:rPr lang="en-IL" i="1" dirty="0">
                <a:solidFill>
                  <a:srgbClr val="C00000"/>
                </a:solidFill>
              </a:rPr>
              <a:t>et al.</a:t>
            </a:r>
            <a:r>
              <a:rPr lang="en-IL" dirty="0">
                <a:solidFill>
                  <a:srgbClr val="C00000"/>
                </a:solidFill>
              </a:rPr>
              <a:t>, submitted</a:t>
            </a:r>
          </a:p>
        </p:txBody>
      </p:sp>
    </p:spTree>
    <p:extLst>
      <p:ext uri="{BB962C8B-B14F-4D97-AF65-F5344CB8AC3E}">
        <p14:creationId xmlns:p14="http://schemas.microsoft.com/office/powerpoint/2010/main" val="222988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E4707-DDBF-C311-97F0-5F8DF75FC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3DFF8-6289-3766-517B-9E91299A1AB9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miter lim="400000"/>
          </a:ln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GB" dirty="0">
                <a:solidFill>
                  <a:schemeClr val="bg2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All optical Compton experiment at Apollon/ELI NP</a:t>
            </a:r>
            <a:endParaRPr lang="en-GB" kern="1200" dirty="0">
              <a:solidFill>
                <a:schemeClr val="bg2">
                  <a:lumMod val="1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CF7523-105F-5E63-AF0B-0E1117F0DE08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A465C34A-9521-A6FB-3E9A-A609D9B643F3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29">
            <a:extLst>
              <a:ext uri="{FF2B5EF4-FFF2-40B4-BE49-F238E27FC236}">
                <a16:creationId xmlns:a16="http://schemas.microsoft.com/office/drawing/2014/main" id="{73162A50-6148-98B6-4E1A-6DBF3D05252E}"/>
              </a:ext>
            </a:extLst>
          </p:cNvPr>
          <p:cNvSpPr txBox="1"/>
          <p:nvPr/>
        </p:nvSpPr>
        <p:spPr>
          <a:xfrm>
            <a:off x="4474402" y="6590933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3E3FD6-A87D-D385-B05C-6B686B4EF479}"/>
              </a:ext>
            </a:extLst>
          </p:cNvPr>
          <p:cNvSpPr/>
          <p:nvPr/>
        </p:nvSpPr>
        <p:spPr>
          <a:xfrm>
            <a:off x="156662" y="1725359"/>
            <a:ext cx="403014" cy="454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12">
            <a:extLst>
              <a:ext uri="{FF2B5EF4-FFF2-40B4-BE49-F238E27FC236}">
                <a16:creationId xmlns:a16="http://schemas.microsoft.com/office/drawing/2014/main" id="{FDE6BFA5-6CC8-5C75-E8A5-C6A60C48BC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3345" b="80612"/>
          <a:stretch/>
        </p:blipFill>
        <p:spPr>
          <a:xfrm>
            <a:off x="260615" y="1194921"/>
            <a:ext cx="4707168" cy="1258777"/>
          </a:xfrm>
          <a:prstGeom prst="rect">
            <a:avLst/>
          </a:prstGeom>
        </p:spPr>
      </p:pic>
      <p:pic>
        <p:nvPicPr>
          <p:cNvPr id="8" name="Image 14">
            <a:extLst>
              <a:ext uri="{FF2B5EF4-FFF2-40B4-BE49-F238E27FC236}">
                <a16:creationId xmlns:a16="http://schemas.microsoft.com/office/drawing/2014/main" id="{157A4A75-B6E1-22ED-19AE-67A8C518E0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156" r="49930" b="29815"/>
          <a:stretch/>
        </p:blipFill>
        <p:spPr>
          <a:xfrm>
            <a:off x="358169" y="2725663"/>
            <a:ext cx="4162446" cy="1445919"/>
          </a:xfrm>
          <a:prstGeom prst="rect">
            <a:avLst/>
          </a:prstGeom>
        </p:spPr>
      </p:pic>
      <p:pic>
        <p:nvPicPr>
          <p:cNvPr id="9" name="Image 19">
            <a:extLst>
              <a:ext uri="{FF2B5EF4-FFF2-40B4-BE49-F238E27FC236}">
                <a16:creationId xmlns:a16="http://schemas.microsoft.com/office/drawing/2014/main" id="{FAE9697E-D7B5-6BA3-C80C-A2EC3C903A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429" r="53345" b="56096"/>
          <a:stretch/>
        </p:blipFill>
        <p:spPr>
          <a:xfrm>
            <a:off x="260615" y="2326446"/>
            <a:ext cx="4707168" cy="485307"/>
          </a:xfrm>
          <a:prstGeom prst="rect">
            <a:avLst/>
          </a:prstGeom>
        </p:spPr>
      </p:pic>
      <p:sp>
        <p:nvSpPr>
          <p:cNvPr id="10" name="ZoneTexte 25">
            <a:extLst>
              <a:ext uri="{FF2B5EF4-FFF2-40B4-BE49-F238E27FC236}">
                <a16:creationId xmlns:a16="http://schemas.microsoft.com/office/drawing/2014/main" id="{041B0374-6D9E-1188-379A-01BD9A4E0891}"/>
              </a:ext>
            </a:extLst>
          </p:cNvPr>
          <p:cNvSpPr txBox="1"/>
          <p:nvPr/>
        </p:nvSpPr>
        <p:spPr>
          <a:xfrm>
            <a:off x="1146489" y="4464283"/>
            <a:ext cx="2935419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Critical photon energy of </a:t>
            </a:r>
            <a:r>
              <a:rPr lang="en-US" sz="1200" b="1" dirty="0"/>
              <a:t>0.14 GeV</a:t>
            </a:r>
          </a:p>
        </p:txBody>
      </p:sp>
      <p:sp>
        <p:nvSpPr>
          <p:cNvPr id="11" name="ZoneTexte 26">
            <a:extLst>
              <a:ext uri="{FF2B5EF4-FFF2-40B4-BE49-F238E27FC236}">
                <a16:creationId xmlns:a16="http://schemas.microsoft.com/office/drawing/2014/main" id="{194F0887-230C-F82A-10B7-5FED0B2F0947}"/>
              </a:ext>
            </a:extLst>
          </p:cNvPr>
          <p:cNvSpPr txBox="1"/>
          <p:nvPr/>
        </p:nvSpPr>
        <p:spPr>
          <a:xfrm>
            <a:off x="1946717" y="836866"/>
            <a:ext cx="127086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APOLLON</a:t>
            </a:r>
          </a:p>
        </p:txBody>
      </p:sp>
      <p:cxnSp>
        <p:nvCxnSpPr>
          <p:cNvPr id="12" name="Connecteur droit 28">
            <a:extLst>
              <a:ext uri="{FF2B5EF4-FFF2-40B4-BE49-F238E27FC236}">
                <a16:creationId xmlns:a16="http://schemas.microsoft.com/office/drawing/2014/main" id="{2F9A89DD-1057-7B9B-4E88-C2EAF4B802AD}"/>
              </a:ext>
            </a:extLst>
          </p:cNvPr>
          <p:cNvCxnSpPr>
            <a:cxnSpLocks/>
          </p:cNvCxnSpPr>
          <p:nvPr/>
        </p:nvCxnSpPr>
        <p:spPr>
          <a:xfrm>
            <a:off x="5839866" y="1079556"/>
            <a:ext cx="0" cy="551137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Image 33">
            <a:extLst>
              <a:ext uri="{FF2B5EF4-FFF2-40B4-BE49-F238E27FC236}">
                <a16:creationId xmlns:a16="http://schemas.microsoft.com/office/drawing/2014/main" id="{71BF4C20-E660-9D59-D106-5D5B2C71C2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9" t="19099" r="53519" b="56958"/>
          <a:stretch/>
        </p:blipFill>
        <p:spPr>
          <a:xfrm>
            <a:off x="6857512" y="1193545"/>
            <a:ext cx="4662359" cy="1563202"/>
          </a:xfrm>
          <a:prstGeom prst="rect">
            <a:avLst/>
          </a:prstGeom>
        </p:spPr>
      </p:pic>
      <p:sp>
        <p:nvSpPr>
          <p:cNvPr id="14" name="ZoneTexte 31">
            <a:extLst>
              <a:ext uri="{FF2B5EF4-FFF2-40B4-BE49-F238E27FC236}">
                <a16:creationId xmlns:a16="http://schemas.microsoft.com/office/drawing/2014/main" id="{F1C31005-7BCE-44F6-933F-FF406F2839B9}"/>
              </a:ext>
            </a:extLst>
          </p:cNvPr>
          <p:cNvSpPr txBox="1"/>
          <p:nvPr/>
        </p:nvSpPr>
        <p:spPr>
          <a:xfrm>
            <a:off x="8901347" y="824213"/>
            <a:ext cx="96994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ELI-NP</a:t>
            </a:r>
          </a:p>
        </p:txBody>
      </p:sp>
      <p:cxnSp>
        <p:nvCxnSpPr>
          <p:cNvPr id="15" name="Connecteur droit 37">
            <a:extLst>
              <a:ext uri="{FF2B5EF4-FFF2-40B4-BE49-F238E27FC236}">
                <a16:creationId xmlns:a16="http://schemas.microsoft.com/office/drawing/2014/main" id="{FDD491E1-7997-1693-4242-F43BB7EF3FB9}"/>
              </a:ext>
            </a:extLst>
          </p:cNvPr>
          <p:cNvCxnSpPr>
            <a:cxnSpLocks/>
          </p:cNvCxnSpPr>
          <p:nvPr/>
        </p:nvCxnSpPr>
        <p:spPr>
          <a:xfrm>
            <a:off x="1295467" y="1258431"/>
            <a:ext cx="0" cy="1164531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ZoneTexte 41">
            <a:extLst>
              <a:ext uri="{FF2B5EF4-FFF2-40B4-BE49-F238E27FC236}">
                <a16:creationId xmlns:a16="http://schemas.microsoft.com/office/drawing/2014/main" id="{960EB6C9-1EBC-3744-1C39-153A3E3DFFF7}"/>
              </a:ext>
            </a:extLst>
          </p:cNvPr>
          <p:cNvSpPr txBox="1"/>
          <p:nvPr/>
        </p:nvSpPr>
        <p:spPr>
          <a:xfrm>
            <a:off x="1035620" y="2442141"/>
            <a:ext cx="5196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MAX</a:t>
            </a:r>
          </a:p>
        </p:txBody>
      </p:sp>
      <p:cxnSp>
        <p:nvCxnSpPr>
          <p:cNvPr id="17" name="Connecteur droit 43">
            <a:extLst>
              <a:ext uri="{FF2B5EF4-FFF2-40B4-BE49-F238E27FC236}">
                <a16:creationId xmlns:a16="http://schemas.microsoft.com/office/drawing/2014/main" id="{B7D81916-E1A1-199E-4320-D0498D1C23DA}"/>
              </a:ext>
            </a:extLst>
          </p:cNvPr>
          <p:cNvCxnSpPr>
            <a:cxnSpLocks/>
          </p:cNvCxnSpPr>
          <p:nvPr/>
        </p:nvCxnSpPr>
        <p:spPr>
          <a:xfrm>
            <a:off x="8103553" y="1264328"/>
            <a:ext cx="0" cy="1164531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ZoneTexte 48">
            <a:extLst>
              <a:ext uri="{FF2B5EF4-FFF2-40B4-BE49-F238E27FC236}">
                <a16:creationId xmlns:a16="http://schemas.microsoft.com/office/drawing/2014/main" id="{A27EFBF7-457A-BC35-85A6-838AD0F84F66}"/>
              </a:ext>
            </a:extLst>
          </p:cNvPr>
          <p:cNvSpPr txBox="1"/>
          <p:nvPr/>
        </p:nvSpPr>
        <p:spPr>
          <a:xfrm>
            <a:off x="7843706" y="2448038"/>
            <a:ext cx="5196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MAX</a:t>
            </a:r>
          </a:p>
        </p:txBody>
      </p:sp>
      <p:pic>
        <p:nvPicPr>
          <p:cNvPr id="19" name="Image 49">
            <a:extLst>
              <a:ext uri="{FF2B5EF4-FFF2-40B4-BE49-F238E27FC236}">
                <a16:creationId xmlns:a16="http://schemas.microsoft.com/office/drawing/2014/main" id="{FCBB3D97-C382-379B-B95D-79C2785E65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3" t="69994" r="50361" b="222"/>
          <a:stretch/>
        </p:blipFill>
        <p:spPr>
          <a:xfrm>
            <a:off x="6920738" y="2756747"/>
            <a:ext cx="4207602" cy="1637198"/>
          </a:xfrm>
          <a:prstGeom prst="rect">
            <a:avLst/>
          </a:prstGeom>
        </p:spPr>
      </p:pic>
      <p:sp>
        <p:nvSpPr>
          <p:cNvPr id="20" name="ZoneTexte 57">
            <a:extLst>
              <a:ext uri="{FF2B5EF4-FFF2-40B4-BE49-F238E27FC236}">
                <a16:creationId xmlns:a16="http://schemas.microsoft.com/office/drawing/2014/main" id="{FAA9D98D-B5E5-D20C-94B0-5B0896006E03}"/>
              </a:ext>
            </a:extLst>
          </p:cNvPr>
          <p:cNvSpPr txBox="1"/>
          <p:nvPr/>
        </p:nvSpPr>
        <p:spPr>
          <a:xfrm>
            <a:off x="7843706" y="4445003"/>
            <a:ext cx="2935419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Critical photon energy of </a:t>
            </a:r>
            <a:r>
              <a:rPr lang="en-US" sz="1200" b="1" dirty="0"/>
              <a:t>0.55 GeV</a:t>
            </a:r>
          </a:p>
        </p:txBody>
      </p:sp>
      <p:pic>
        <p:nvPicPr>
          <p:cNvPr id="21" name="Image 62">
            <a:extLst>
              <a:ext uri="{FF2B5EF4-FFF2-40B4-BE49-F238E27FC236}">
                <a16:creationId xmlns:a16="http://schemas.microsoft.com/office/drawing/2014/main" id="{47D782EC-6383-0517-E783-52DC4DB877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4" t="94739" r="47057" b="222"/>
          <a:stretch/>
        </p:blipFill>
        <p:spPr>
          <a:xfrm>
            <a:off x="413879" y="4113173"/>
            <a:ext cx="4489802" cy="277000"/>
          </a:xfrm>
          <a:prstGeom prst="rect">
            <a:avLst/>
          </a:prstGeom>
        </p:spPr>
      </p:pic>
      <p:pic>
        <p:nvPicPr>
          <p:cNvPr id="22" name="Image 129">
            <a:extLst>
              <a:ext uri="{FF2B5EF4-FFF2-40B4-BE49-F238E27FC236}">
                <a16:creationId xmlns:a16="http://schemas.microsoft.com/office/drawing/2014/main" id="{DA3C0E0D-73C1-A4DE-B86E-CE928EC7B4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212" t="45014" b="29818"/>
          <a:stretch/>
        </p:blipFill>
        <p:spPr>
          <a:xfrm>
            <a:off x="358168" y="4905085"/>
            <a:ext cx="4106635" cy="1309547"/>
          </a:xfrm>
          <a:prstGeom prst="rect">
            <a:avLst/>
          </a:prstGeom>
        </p:spPr>
      </p:pic>
      <p:pic>
        <p:nvPicPr>
          <p:cNvPr id="23" name="Image 130">
            <a:extLst>
              <a:ext uri="{FF2B5EF4-FFF2-40B4-BE49-F238E27FC236}">
                <a16:creationId xmlns:a16="http://schemas.microsoft.com/office/drawing/2014/main" id="{513250C1-2CFE-BC02-C3FB-9368133ED2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212" t="95038" b="-362"/>
          <a:stretch/>
        </p:blipFill>
        <p:spPr>
          <a:xfrm>
            <a:off x="156662" y="6351001"/>
            <a:ext cx="4106635" cy="277001"/>
          </a:xfrm>
          <a:prstGeom prst="rect">
            <a:avLst/>
          </a:prstGeom>
        </p:spPr>
      </p:pic>
      <p:pic>
        <p:nvPicPr>
          <p:cNvPr id="24" name="Image 131">
            <a:extLst>
              <a:ext uri="{FF2B5EF4-FFF2-40B4-BE49-F238E27FC236}">
                <a16:creationId xmlns:a16="http://schemas.microsoft.com/office/drawing/2014/main" id="{F592DD19-F1A7-EFE7-C406-21E62542E1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277" t="69766" r="-65" b="192"/>
          <a:stretch/>
        </p:blipFill>
        <p:spPr>
          <a:xfrm>
            <a:off x="7021705" y="4813248"/>
            <a:ext cx="4106635" cy="156320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3FCBC27-EC61-CC47-D8A9-D8ECE0E197D5}"/>
              </a:ext>
            </a:extLst>
          </p:cNvPr>
          <p:cNvSpPr/>
          <p:nvPr/>
        </p:nvSpPr>
        <p:spPr>
          <a:xfrm>
            <a:off x="3944505" y="1968392"/>
            <a:ext cx="260372" cy="224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3D2D5F-F689-FC84-61D0-BDB732D59D7D}"/>
              </a:ext>
            </a:extLst>
          </p:cNvPr>
          <p:cNvSpPr/>
          <p:nvPr/>
        </p:nvSpPr>
        <p:spPr>
          <a:xfrm>
            <a:off x="3944504" y="3575117"/>
            <a:ext cx="318793" cy="299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3D1990-1029-4835-F221-90EB40A8BC33}"/>
              </a:ext>
            </a:extLst>
          </p:cNvPr>
          <p:cNvSpPr/>
          <p:nvPr/>
        </p:nvSpPr>
        <p:spPr>
          <a:xfrm>
            <a:off x="954196" y="5594849"/>
            <a:ext cx="318793" cy="299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4D21CA-70C6-CBAF-96C0-B7A7EBCBFE81}"/>
              </a:ext>
            </a:extLst>
          </p:cNvPr>
          <p:cNvSpPr/>
          <p:nvPr/>
        </p:nvSpPr>
        <p:spPr>
          <a:xfrm>
            <a:off x="7643577" y="5582717"/>
            <a:ext cx="318793" cy="299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E1955ED-4FA9-6E57-74F9-3280092E4AD8}"/>
              </a:ext>
            </a:extLst>
          </p:cNvPr>
          <p:cNvSpPr/>
          <p:nvPr/>
        </p:nvSpPr>
        <p:spPr>
          <a:xfrm>
            <a:off x="10546861" y="3555836"/>
            <a:ext cx="318793" cy="299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429C138-B94A-DF61-9289-8B1D2595326D}"/>
              </a:ext>
            </a:extLst>
          </p:cNvPr>
          <p:cNvSpPr/>
          <p:nvPr/>
        </p:nvSpPr>
        <p:spPr>
          <a:xfrm>
            <a:off x="10546861" y="1928309"/>
            <a:ext cx="228783" cy="24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ZoneTexte 144">
            <a:extLst>
              <a:ext uri="{FF2B5EF4-FFF2-40B4-BE49-F238E27FC236}">
                <a16:creationId xmlns:a16="http://schemas.microsoft.com/office/drawing/2014/main" id="{1CD95361-2AC2-FAE8-B245-4E68B1DA2EE5}"/>
              </a:ext>
            </a:extLst>
          </p:cNvPr>
          <p:cNvSpPr txBox="1"/>
          <p:nvPr/>
        </p:nvSpPr>
        <p:spPr>
          <a:xfrm>
            <a:off x="4677106" y="5049956"/>
            <a:ext cx="22917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Quantum effects may start to play a role</a:t>
            </a:r>
          </a:p>
        </p:txBody>
      </p:sp>
      <p:pic>
        <p:nvPicPr>
          <p:cNvPr id="37" name="Image 6">
            <a:extLst>
              <a:ext uri="{FF2B5EF4-FFF2-40B4-BE49-F238E27FC236}">
                <a16:creationId xmlns:a16="http://schemas.microsoft.com/office/drawing/2014/main" id="{553D7F7A-F2EC-555B-00EF-9B186C816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2635" y="2932891"/>
            <a:ext cx="648729" cy="223966"/>
          </a:xfrm>
          <a:prstGeom prst="rect">
            <a:avLst/>
          </a:prstGeom>
        </p:spPr>
      </p:pic>
      <p:pic>
        <p:nvPicPr>
          <p:cNvPr id="38" name="Image 7">
            <a:extLst>
              <a:ext uri="{FF2B5EF4-FFF2-40B4-BE49-F238E27FC236}">
                <a16:creationId xmlns:a16="http://schemas.microsoft.com/office/drawing/2014/main" id="{AC22BE3F-6210-5714-191A-0FCD5DCDD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879" y="4992965"/>
            <a:ext cx="648729" cy="223966"/>
          </a:xfrm>
          <a:prstGeom prst="rect">
            <a:avLst/>
          </a:prstGeom>
        </p:spPr>
      </p:pic>
      <p:pic>
        <p:nvPicPr>
          <p:cNvPr id="39" name="Image 8">
            <a:extLst>
              <a:ext uri="{FF2B5EF4-FFF2-40B4-BE49-F238E27FC236}">
                <a16:creationId xmlns:a16="http://schemas.microsoft.com/office/drawing/2014/main" id="{7376F300-C87D-B395-E2B9-C19AF6C97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337" y="5009771"/>
            <a:ext cx="648729" cy="223966"/>
          </a:xfrm>
          <a:prstGeom prst="rect">
            <a:avLst/>
          </a:prstGeom>
        </p:spPr>
      </p:pic>
      <p:pic>
        <p:nvPicPr>
          <p:cNvPr id="40" name="Image 11">
            <a:extLst>
              <a:ext uri="{FF2B5EF4-FFF2-40B4-BE49-F238E27FC236}">
                <a16:creationId xmlns:a16="http://schemas.microsoft.com/office/drawing/2014/main" id="{2940FD2C-310C-A9A9-455E-F20BBA664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672" y="2958546"/>
            <a:ext cx="693307" cy="20299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B5D8B63-4FCF-1D4D-D016-DEE45091AB5C}"/>
              </a:ext>
            </a:extLst>
          </p:cNvPr>
          <p:cNvSpPr txBox="1"/>
          <p:nvPr/>
        </p:nvSpPr>
        <p:spPr>
          <a:xfrm>
            <a:off x="4362666" y="6172571"/>
            <a:ext cx="29543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L" dirty="0">
                <a:solidFill>
                  <a:srgbClr val="C00000"/>
                </a:solidFill>
              </a:rPr>
              <a:t>A. Matheron </a:t>
            </a:r>
            <a:r>
              <a:rPr lang="en-IL" i="1" dirty="0">
                <a:solidFill>
                  <a:srgbClr val="C00000"/>
                </a:solidFill>
              </a:rPr>
              <a:t>et al.</a:t>
            </a:r>
            <a:r>
              <a:rPr lang="en-IL" dirty="0">
                <a:solidFill>
                  <a:srgbClr val="C00000"/>
                </a:solidFill>
              </a:rPr>
              <a:t>, submitted</a:t>
            </a:r>
          </a:p>
        </p:txBody>
      </p:sp>
    </p:spTree>
    <p:extLst>
      <p:ext uri="{BB962C8B-B14F-4D97-AF65-F5344CB8AC3E}">
        <p14:creationId xmlns:p14="http://schemas.microsoft.com/office/powerpoint/2010/main" val="66169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91B0A6-79DB-0592-DC40-6122B79057E3}"/>
              </a:ext>
            </a:extLst>
          </p:cNvPr>
          <p:cNvSpPr txBox="1">
            <a:spLocks/>
          </p:cNvSpPr>
          <p:nvPr/>
        </p:nvSpPr>
        <p:spPr>
          <a:xfrm>
            <a:off x="748937" y="217342"/>
            <a:ext cx="12204000" cy="503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4000"/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It is all about people ...</a:t>
            </a:r>
            <a:endParaRPr lang="ja-JP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80A0A61-8B33-F046-AD80-FDD0C9F45399}"/>
              </a:ext>
            </a:extLst>
          </p:cNvPr>
          <p:cNvSpPr txBox="1">
            <a:spLocks/>
          </p:cNvSpPr>
          <p:nvPr/>
        </p:nvSpPr>
        <p:spPr>
          <a:xfrm>
            <a:off x="207669" y="973603"/>
            <a:ext cx="5888332" cy="280756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kumimoji="1" lang="en-US" altLang="ja-JP" b="1" dirty="0">
                <a:solidFill>
                  <a:srgbClr val="002060"/>
                </a:solidFill>
              </a:rPr>
              <a:t>269 employees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kumimoji="1" lang="en-US" altLang="ja-JP" dirty="0">
                <a:solidFill>
                  <a:srgbClr val="002060"/>
                </a:solidFill>
              </a:rPr>
              <a:t>48 foreign researchers and engineers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 Armenia,  2 Bulgaria, 2 China, 1 Czech Republic, 5 France, 1 Russia, 5 Germany, 1 Greece, 9 India, 1 Israel, 3 Italy, 4 Japan, 2 Malesia,  1 Pakistan, 3 Poland, 1 USA, 1 Sweden,1 Taiwan, 2 Turkey, 1 Uzbekistan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kumimoji="1" lang="en-US" altLang="ja-JP" sz="2000" dirty="0">
              <a:solidFill>
                <a:srgbClr val="00206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764C34-5C20-7D1D-124C-FA1AB4B27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516" y="1039493"/>
            <a:ext cx="5835815" cy="290527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382BD0D-36C4-ED5E-5591-378106ED4655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4F27833-95FF-2B50-194C-00A7EC7FD147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29">
            <a:extLst>
              <a:ext uri="{FF2B5EF4-FFF2-40B4-BE49-F238E27FC236}">
                <a16:creationId xmlns:a16="http://schemas.microsoft.com/office/drawing/2014/main" id="{BD1B5F28-EB55-81B3-3871-7DAFC56F779F}"/>
              </a:ext>
            </a:extLst>
          </p:cNvPr>
          <p:cNvSpPr txBox="1"/>
          <p:nvPr/>
        </p:nvSpPr>
        <p:spPr>
          <a:xfrm>
            <a:off x="4474402" y="6590933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7AD3952-878F-4AFE-7917-436F58493C2B}"/>
              </a:ext>
            </a:extLst>
          </p:cNvPr>
          <p:cNvSpPr txBox="1"/>
          <p:nvPr/>
        </p:nvSpPr>
        <p:spPr>
          <a:xfrm>
            <a:off x="207669" y="4448419"/>
            <a:ext cx="9853160" cy="2268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ja-JP" sz="3200" dirty="0">
                <a:solidFill>
                  <a:srgbClr val="002060"/>
                </a:solidFill>
              </a:rPr>
              <a:t>more than 120 young researchers below 35 </a:t>
            </a:r>
          </a:p>
          <a:p>
            <a:pPr marL="457200" indent="-457200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ja-JP" sz="3200" dirty="0">
                <a:solidFill>
                  <a:srgbClr val="002060"/>
                </a:solidFill>
              </a:rPr>
              <a:t>56 Students PhD, master and bachelor</a:t>
            </a:r>
          </a:p>
          <a:p>
            <a:pPr marL="457200" indent="-457200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ja-JP" sz="3200" dirty="0">
                <a:solidFill>
                  <a:srgbClr val="002060"/>
                </a:solidFill>
              </a:rPr>
              <a:t>Journal Club &amp; Board of Study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IL" sz="3200" dirty="0"/>
          </a:p>
        </p:txBody>
      </p:sp>
    </p:spTree>
    <p:extLst>
      <p:ext uri="{BB962C8B-B14F-4D97-AF65-F5344CB8AC3E}">
        <p14:creationId xmlns:p14="http://schemas.microsoft.com/office/powerpoint/2010/main" val="410305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EBED8D-9C33-9C60-0174-57CAD6B495BF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FDA0EBC2-0F36-D7CA-FC38-88CAE82D6F8A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6434833E-FBAD-4E6F-6125-11381DB6A538}"/>
              </a:ext>
            </a:extLst>
          </p:cNvPr>
          <p:cNvSpPr txBox="1">
            <a:spLocks/>
          </p:cNvSpPr>
          <p:nvPr/>
        </p:nvSpPr>
        <p:spPr>
          <a:xfrm>
            <a:off x="830265" y="218743"/>
            <a:ext cx="87630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+mn-lt"/>
              </a:rPr>
              <a:t>ELI ERIC is Open to the World: the 3 Access Mode</a:t>
            </a:r>
            <a:endParaRPr lang="en-GB" sz="4000" dirty="0"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D4A53F-1408-03D5-549E-7007E851AF61}"/>
              </a:ext>
            </a:extLst>
          </p:cNvPr>
          <p:cNvSpPr/>
          <p:nvPr/>
        </p:nvSpPr>
        <p:spPr>
          <a:xfrm>
            <a:off x="95647" y="1200184"/>
            <a:ext cx="82560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Symbol" pitchFamily="2" charset="2"/>
              <a:buChar char=""/>
            </a:pPr>
            <a:r>
              <a:rPr lang="en-GB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Excellence-Based Access </a:t>
            </a:r>
            <a:r>
              <a:rPr lang="en-GB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Evaluation of proposals by international peer-review panels. </a:t>
            </a:r>
            <a:r>
              <a:rPr lang="en-GB" sz="24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Results of experiments published and open.</a:t>
            </a:r>
            <a:endParaRPr lang="cs-CZ" sz="2400" b="1" i="1" dirty="0">
              <a:effectLst/>
            </a:endParaRPr>
          </a:p>
          <a:p>
            <a:pPr marL="342900" indent="-342900" algn="just">
              <a:buFont typeface="Symbol" pitchFamily="2" charset="2"/>
              <a:buChar char=""/>
            </a:pPr>
            <a:r>
              <a:rPr lang="en-GB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Mission-Based Access </a:t>
            </a:r>
            <a:r>
              <a:rPr lang="en-GB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Thematic research granted on the basis of scientific missions </a:t>
            </a:r>
            <a:r>
              <a:rPr lang="en-US" sz="2400" dirty="0">
                <a:ea typeface="Calibri" charset="0"/>
                <a:cs typeface="Calibri" charset="0"/>
              </a:rPr>
              <a:t>pursuing challenges. </a:t>
            </a:r>
            <a:r>
              <a:rPr lang="en-GB" sz="2400" dirty="0">
                <a:ea typeface="Calibri" charset="0"/>
                <a:cs typeface="Times New Roman" panose="02020603050405020304" pitchFamily="18" charset="0"/>
              </a:rPr>
              <a:t>Proposals r</a:t>
            </a:r>
            <a:r>
              <a:rPr lang="en-GB" sz="2400" dirty="0">
                <a:ea typeface="Calibri" panose="020F0502020204030204" pitchFamily="34" charset="0"/>
                <a:cs typeface="Times New Roman" panose="02020603050405020304" pitchFamily="18" charset="0"/>
              </a:rPr>
              <a:t>eviewed by international panels.</a:t>
            </a:r>
            <a:r>
              <a:rPr lang="en-US" sz="2400" dirty="0">
                <a:ea typeface="Calibri" panose="020F0502020204030204" pitchFamily="34" charset="0"/>
                <a:cs typeface="Calibri" charset="0"/>
              </a:rPr>
              <a:t> </a:t>
            </a:r>
            <a:r>
              <a:rPr lang="en-GB" sz="24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Results published and open. </a:t>
            </a:r>
          </a:p>
          <a:p>
            <a:pPr marL="342900" indent="-342900" algn="just">
              <a:buFont typeface="Symbol" pitchFamily="2" charset="2"/>
              <a:buChar char=""/>
            </a:pPr>
            <a:r>
              <a:rPr lang="en-GB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Proprietary Access </a:t>
            </a:r>
            <a:r>
              <a:rPr lang="en-GB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Paid access for industrial or other users. </a:t>
            </a:r>
            <a:r>
              <a:rPr lang="en-GB" sz="24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Results are retained by the user, </a:t>
            </a:r>
            <a:r>
              <a:rPr lang="en-GB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consistent with ELI ERIC’s Data and IPR Policy. </a:t>
            </a:r>
            <a:endParaRPr lang="cs-CZ" sz="2400" dirty="0">
              <a:effectLst/>
            </a:endParaRPr>
          </a:p>
        </p:txBody>
      </p:sp>
      <p:pic>
        <p:nvPicPr>
          <p:cNvPr id="8" name="Picture 4" descr="page7image1295792">
            <a:extLst>
              <a:ext uri="{FF2B5EF4-FFF2-40B4-BE49-F238E27FC236}">
                <a16:creationId xmlns:a16="http://schemas.microsoft.com/office/drawing/2014/main" id="{D76E47FF-2C05-7E34-6ECC-02F617930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5946" y="1114923"/>
            <a:ext cx="3632200" cy="529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G_1503_ok.jpg">
            <a:extLst>
              <a:ext uri="{FF2B5EF4-FFF2-40B4-BE49-F238E27FC236}">
                <a16:creationId xmlns:a16="http://schemas.microsoft.com/office/drawing/2014/main" id="{F7B58B93-9CF1-919A-CA06-4F45145667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486" y="4824166"/>
            <a:ext cx="2942724" cy="158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75A22-284F-5FA5-A5A5-81AE71B50A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7238" y="4824165"/>
            <a:ext cx="3142416" cy="15881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8B76D8-9C52-C2A3-B1D4-785A2AC611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9654" y="4816878"/>
            <a:ext cx="2476292" cy="1595428"/>
          </a:xfrm>
          <a:prstGeom prst="rect">
            <a:avLst/>
          </a:prstGeom>
        </p:spPr>
      </p:pic>
      <p:sp>
        <p:nvSpPr>
          <p:cNvPr id="4" name="TextBox 29">
            <a:extLst>
              <a:ext uri="{FF2B5EF4-FFF2-40B4-BE49-F238E27FC236}">
                <a16:creationId xmlns:a16="http://schemas.microsoft.com/office/drawing/2014/main" id="{C1704C62-887A-A9B3-CEA2-622B6470CA51}"/>
              </a:ext>
            </a:extLst>
          </p:cNvPr>
          <p:cNvSpPr txBox="1"/>
          <p:nvPr/>
        </p:nvSpPr>
        <p:spPr>
          <a:xfrm>
            <a:off x="4474402" y="6590933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345128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91B0A6-79DB-0592-DC40-6122B79057E3}"/>
              </a:ext>
            </a:extLst>
          </p:cNvPr>
          <p:cNvSpPr txBox="1">
            <a:spLocks/>
          </p:cNvSpPr>
          <p:nvPr/>
        </p:nvSpPr>
        <p:spPr>
          <a:xfrm>
            <a:off x="748937" y="217342"/>
            <a:ext cx="12204000" cy="503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4000"/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Conclusion and perspectives</a:t>
            </a:r>
            <a:endParaRPr lang="ja-JP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382BD0D-36C4-ED5E-5591-378106ED4655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4F27833-95FF-2B50-194C-00A7EC7FD147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Espace réservé du contenu 2">
                <a:extLst>
                  <a:ext uri="{FF2B5EF4-FFF2-40B4-BE49-F238E27FC236}">
                    <a16:creationId xmlns:a16="http://schemas.microsoft.com/office/drawing/2014/main" id="{66613725-EE5A-0495-4CBC-B041F97B80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6567" y="960587"/>
                <a:ext cx="11118866" cy="5359571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400"/>
                  </a:spcBef>
                  <a:buNone/>
                </a:pPr>
                <a:endParaRPr lang="en-US" sz="2400" dirty="0">
                  <a:solidFill>
                    <a:srgbClr val="0432FF"/>
                  </a:solidFill>
                  <a:latin typeface="Century Gothic" panose="020B050202020202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400"/>
                  </a:spcBef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srgbClr val="0432FF"/>
                    </a:solidFill>
                    <a:latin typeface="Century Gothic" panose="020B0502020202020204" pitchFamily="34" charset="0"/>
                  </a:rPr>
                  <a:t> Unique and versatile facility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400"/>
                  </a:spcBef>
                  <a:buNone/>
                </a:pPr>
                <a:endParaRPr lang="en-US" sz="2400" dirty="0">
                  <a:solidFill>
                    <a:srgbClr val="0432FF"/>
                  </a:solidFill>
                  <a:latin typeface="Century Gothic" panose="020B050202020202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400"/>
                  </a:spcBef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srgbClr val="0432FF"/>
                    </a:solidFill>
                    <a:latin typeface="Century Gothic" panose="020B0502020202020204" pitchFamily="34" charset="0"/>
                  </a:rPr>
                  <a:t> Commissioning is almost finished </a:t>
                </a:r>
              </a:p>
              <a:p>
                <a:pPr>
                  <a:lnSpc>
                    <a:spcPct val="100000"/>
                  </a:lnSpc>
                  <a:spcBef>
                    <a:spcPts val="400"/>
                  </a:spcBef>
                  <a:buFont typeface="Wingdings" pitchFamily="2" charset="2"/>
                  <a:buChar char="Ø"/>
                </a:pPr>
                <a:endParaRPr lang="en-US" sz="2400" dirty="0">
                  <a:solidFill>
                    <a:srgbClr val="0432FF"/>
                  </a:solidFill>
                  <a:latin typeface="Century Gothic" panose="020B050202020202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400"/>
                  </a:spcBef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srgbClr val="0432FF"/>
                    </a:solidFill>
                    <a:latin typeface="Century Gothic" panose="020B0502020202020204" pitchFamily="34" charset="0"/>
                  </a:rPr>
                  <a:t> Access capability is validated and may be improved</a:t>
                </a:r>
              </a:p>
              <a:p>
                <a:pPr>
                  <a:lnSpc>
                    <a:spcPct val="100000"/>
                  </a:lnSpc>
                  <a:spcBef>
                    <a:spcPts val="400"/>
                  </a:spcBef>
                  <a:buFont typeface="Wingdings" pitchFamily="2" charset="2"/>
                  <a:buChar char="Ø"/>
                </a:pPr>
                <a:endParaRPr lang="en-US" sz="2400" dirty="0">
                  <a:solidFill>
                    <a:srgbClr val="0432FF"/>
                  </a:solidFill>
                  <a:latin typeface="Century Gothic" panose="020B050202020202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400"/>
                  </a:spcBef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srgbClr val="0432FF"/>
                    </a:solidFill>
                    <a:latin typeface="Century Gothic" panose="020B0502020202020204" pitchFamily="34" charset="0"/>
                  </a:rPr>
                  <a:t> Attractivity has to be be improved (PhD/Post-Doc/Engineers)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400"/>
                  </a:spcBef>
                  <a:buNone/>
                </a:pPr>
                <a:endParaRPr lang="en-US" sz="2400" dirty="0">
                  <a:solidFill>
                    <a:srgbClr val="0432FF"/>
                  </a:solidFill>
                  <a:latin typeface="Century Gothic" panose="020B050202020202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400"/>
                  </a:spcBef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srgbClr val="0432FF"/>
                    </a:solidFill>
                    <a:latin typeface="Century Gothic" panose="020B0502020202020204" pitchFamily="34" charset="0"/>
                  </a:rPr>
                  <a:t> Scientific grand challenges are on the way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Single laser : simple setup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Auto-alignment : 100 % collision rate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600" dirty="0"/>
                  <a:t>-rays in the GeV range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Quantum effects may start to play a role</a:t>
                </a:r>
              </a:p>
              <a:p>
                <a:pPr>
                  <a:lnSpc>
                    <a:spcPct val="100000"/>
                  </a:lnSpc>
                  <a:spcBef>
                    <a:spcPts val="400"/>
                  </a:spcBef>
                  <a:buFont typeface="Wingdings" pitchFamily="2" charset="2"/>
                  <a:buChar char="Ø"/>
                </a:pPr>
                <a:endParaRPr lang="en-US" sz="2400" dirty="0">
                  <a:solidFill>
                    <a:srgbClr val="0432FF"/>
                  </a:solidFill>
                  <a:latin typeface="Century Gothic" panose="020B050202020202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400"/>
                  </a:spcBef>
                  <a:buNone/>
                </a:pPr>
                <a:endParaRPr lang="en-US" sz="2400" dirty="0">
                  <a:solidFill>
                    <a:srgbClr val="0432FF"/>
                  </a:solidFill>
                  <a:latin typeface="Century Gothic" panose="020B050202020202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400"/>
                  </a:spcBef>
                  <a:buFont typeface="Wingdings" pitchFamily="2" charset="2"/>
                  <a:buChar char="Ø"/>
                </a:pPr>
                <a:r>
                  <a:rPr lang="en-US" sz="2400" dirty="0">
                    <a:solidFill>
                      <a:srgbClr val="0432FF"/>
                    </a:solidFill>
                    <a:latin typeface="Century Gothic" panose="020B0502020202020204" pitchFamily="34" charset="0"/>
                  </a:rPr>
                  <a:t> New opportunities for Collaborations (Japan, Germany, …)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400"/>
                  </a:spcBef>
                  <a:buNone/>
                </a:pPr>
                <a:endParaRPr lang="en-US" sz="2400" dirty="0">
                  <a:solidFill>
                    <a:srgbClr val="0432FF"/>
                  </a:solidFill>
                  <a:latin typeface="Century Gothic" panose="020B050202020202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400"/>
                  </a:spcBef>
                  <a:buNone/>
                </a:pPr>
                <a:endParaRPr lang="en-US" sz="2400" dirty="0">
                  <a:latin typeface="Century Gothic" panose="020B050202020202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400"/>
                  </a:spcBef>
                  <a:buFont typeface="Arial" panose="020B0604020202020204" pitchFamily="34" charset="0"/>
                  <a:buNone/>
                </a:pPr>
                <a:endParaRPr lang="en-US" sz="2400" dirty="0">
                  <a:solidFill>
                    <a:srgbClr val="0432FF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6" name="Espace réservé du contenu 2">
                <a:extLst>
                  <a:ext uri="{FF2B5EF4-FFF2-40B4-BE49-F238E27FC236}">
                    <a16:creationId xmlns:a16="http://schemas.microsoft.com/office/drawing/2014/main" id="{66613725-EE5A-0495-4CBC-B041F97B8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567" y="960587"/>
                <a:ext cx="11118866" cy="5359571"/>
              </a:xfrm>
              <a:prstGeom prst="rect">
                <a:avLst/>
              </a:prstGeom>
              <a:blipFill>
                <a:blip r:embed="rId2"/>
                <a:stretch>
                  <a:fillRect l="-799" b="-30024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9">
            <a:extLst>
              <a:ext uri="{FF2B5EF4-FFF2-40B4-BE49-F238E27FC236}">
                <a16:creationId xmlns:a16="http://schemas.microsoft.com/office/drawing/2014/main" id="{6F4FDAFE-6EBA-A8D2-5BEB-F29DE7621BDF}"/>
              </a:ext>
            </a:extLst>
          </p:cNvPr>
          <p:cNvSpPr txBox="1"/>
          <p:nvPr/>
        </p:nvSpPr>
        <p:spPr>
          <a:xfrm>
            <a:off x="4474402" y="6590933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1041345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91B0A6-79DB-0592-DC40-6122B79057E3}"/>
              </a:ext>
            </a:extLst>
          </p:cNvPr>
          <p:cNvSpPr txBox="1">
            <a:spLocks/>
          </p:cNvSpPr>
          <p:nvPr/>
        </p:nvSpPr>
        <p:spPr>
          <a:xfrm>
            <a:off x="748937" y="217342"/>
            <a:ext cx="12204000" cy="503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4000"/>
            <a:r>
              <a:rPr lang="en-US" altLang="ja-JP" sz="3200" dirty="0">
                <a:latin typeface="Calibri" panose="020F0502020204030204" pitchFamily="34" charset="0"/>
                <a:cs typeface="Calibri" panose="020F0502020204030204" pitchFamily="34" charset="0"/>
              </a:rPr>
              <a:t>Conclusion: ELI NP welcomes you !</a:t>
            </a:r>
            <a:endParaRPr lang="ja-JP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382BD0D-36C4-ED5E-5591-378106ED4655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4F27833-95FF-2B50-194C-00A7EC7FD147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29">
            <a:extLst>
              <a:ext uri="{FF2B5EF4-FFF2-40B4-BE49-F238E27FC236}">
                <a16:creationId xmlns:a16="http://schemas.microsoft.com/office/drawing/2014/main" id="{690A0499-B429-1DA1-997E-C2DACB76F955}"/>
              </a:ext>
            </a:extLst>
          </p:cNvPr>
          <p:cNvSpPr txBox="1"/>
          <p:nvPr/>
        </p:nvSpPr>
        <p:spPr>
          <a:xfrm>
            <a:off x="4474402" y="6590933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  <p:pic>
        <p:nvPicPr>
          <p:cNvPr id="52" name="Picture 34">
            <a:extLst>
              <a:ext uri="{FF2B5EF4-FFF2-40B4-BE49-F238E27FC236}">
                <a16:creationId xmlns:a16="http://schemas.microsoft.com/office/drawing/2014/main" id="{F3382AEA-D99D-7EDF-8EF5-E274EA99D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67" y="5554118"/>
            <a:ext cx="11084937" cy="1015968"/>
          </a:xfrm>
          <a:prstGeom prst="rect">
            <a:avLst/>
          </a:prstGeom>
        </p:spPr>
      </p:pic>
      <p:grpSp>
        <p:nvGrpSpPr>
          <p:cNvPr id="56" name="Groupe 55">
            <a:extLst>
              <a:ext uri="{FF2B5EF4-FFF2-40B4-BE49-F238E27FC236}">
                <a16:creationId xmlns:a16="http://schemas.microsoft.com/office/drawing/2014/main" id="{954C3BBB-0FD9-62F6-B26A-58EAFDB5C28F}"/>
              </a:ext>
            </a:extLst>
          </p:cNvPr>
          <p:cNvGrpSpPr/>
          <p:nvPr/>
        </p:nvGrpSpPr>
        <p:grpSpPr>
          <a:xfrm>
            <a:off x="1881857" y="844832"/>
            <a:ext cx="8808713" cy="4887521"/>
            <a:chOff x="4226525" y="1041819"/>
            <a:chExt cx="7931459" cy="4206338"/>
          </a:xfrm>
        </p:grpSpPr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9CA957E8-862A-2351-4B97-5700E3933A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6674" y="1041819"/>
              <a:ext cx="7371310" cy="368565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69A7415-B839-5B33-5152-B0DA714826BB}"/>
                </a:ext>
              </a:extLst>
            </p:cNvPr>
            <p:cNvSpPr/>
            <p:nvPr/>
          </p:nvSpPr>
          <p:spPr>
            <a:xfrm>
              <a:off x="5307463" y="1180984"/>
              <a:ext cx="5726623" cy="3272590"/>
            </a:xfrm>
            <a:prstGeom prst="rect">
              <a:avLst/>
            </a:prstGeom>
            <a:solidFill>
              <a:schemeClr val="bg2">
                <a:lumMod val="50000"/>
                <a:alpha val="24676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cxnSp>
          <p:nvCxnSpPr>
            <p:cNvPr id="35" name="Straight Connector 10">
              <a:extLst>
                <a:ext uri="{FF2B5EF4-FFF2-40B4-BE49-F238E27FC236}">
                  <a16:creationId xmlns:a16="http://schemas.microsoft.com/office/drawing/2014/main" id="{2265E083-C439-5CEF-6F19-B1DB29651851}"/>
                </a:ext>
              </a:extLst>
            </p:cNvPr>
            <p:cNvCxnSpPr/>
            <p:nvPr/>
          </p:nvCxnSpPr>
          <p:spPr>
            <a:xfrm flipV="1">
              <a:off x="6653634" y="1180984"/>
              <a:ext cx="0" cy="32725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11">
              <a:extLst>
                <a:ext uri="{FF2B5EF4-FFF2-40B4-BE49-F238E27FC236}">
                  <a16:creationId xmlns:a16="http://schemas.microsoft.com/office/drawing/2014/main" id="{CBB549FF-D494-B5BE-1081-1B98ECBF1D87}"/>
                </a:ext>
              </a:extLst>
            </p:cNvPr>
            <p:cNvCxnSpPr/>
            <p:nvPr/>
          </p:nvCxnSpPr>
          <p:spPr>
            <a:xfrm flipV="1">
              <a:off x="5932561" y="1180984"/>
              <a:ext cx="0" cy="32725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12">
              <a:extLst>
                <a:ext uri="{FF2B5EF4-FFF2-40B4-BE49-F238E27FC236}">
                  <a16:creationId xmlns:a16="http://schemas.microsoft.com/office/drawing/2014/main" id="{F4B20493-F5A4-A73D-8DF7-9449DB6479F3}"/>
                </a:ext>
              </a:extLst>
            </p:cNvPr>
            <p:cNvCxnSpPr/>
            <p:nvPr/>
          </p:nvCxnSpPr>
          <p:spPr>
            <a:xfrm flipV="1">
              <a:off x="7331677" y="1175509"/>
              <a:ext cx="0" cy="32725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13">
              <a:extLst>
                <a:ext uri="{FF2B5EF4-FFF2-40B4-BE49-F238E27FC236}">
                  <a16:creationId xmlns:a16="http://schemas.microsoft.com/office/drawing/2014/main" id="{0FEA6A45-D33D-543E-3D12-6B6E754C055A}"/>
                </a:ext>
              </a:extLst>
            </p:cNvPr>
            <p:cNvCxnSpPr/>
            <p:nvPr/>
          </p:nvCxnSpPr>
          <p:spPr>
            <a:xfrm flipV="1">
              <a:off x="8009720" y="1180984"/>
              <a:ext cx="0" cy="32725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14">
              <a:extLst>
                <a:ext uri="{FF2B5EF4-FFF2-40B4-BE49-F238E27FC236}">
                  <a16:creationId xmlns:a16="http://schemas.microsoft.com/office/drawing/2014/main" id="{B9965ECB-9C6A-4A3B-89FB-E511DE08B106}"/>
                </a:ext>
              </a:extLst>
            </p:cNvPr>
            <p:cNvCxnSpPr/>
            <p:nvPr/>
          </p:nvCxnSpPr>
          <p:spPr>
            <a:xfrm flipV="1">
              <a:off x="8687763" y="1175509"/>
              <a:ext cx="0" cy="32725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15">
              <a:extLst>
                <a:ext uri="{FF2B5EF4-FFF2-40B4-BE49-F238E27FC236}">
                  <a16:creationId xmlns:a16="http://schemas.microsoft.com/office/drawing/2014/main" id="{3D4159AE-F09C-5049-37D0-7C8B273FE3DF}"/>
                </a:ext>
              </a:extLst>
            </p:cNvPr>
            <p:cNvCxnSpPr/>
            <p:nvPr/>
          </p:nvCxnSpPr>
          <p:spPr>
            <a:xfrm flipV="1">
              <a:off x="9365806" y="1175509"/>
              <a:ext cx="0" cy="32725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16">
              <a:extLst>
                <a:ext uri="{FF2B5EF4-FFF2-40B4-BE49-F238E27FC236}">
                  <a16:creationId xmlns:a16="http://schemas.microsoft.com/office/drawing/2014/main" id="{3D0B6515-9D90-786B-3C12-F1AEC9926208}"/>
                </a:ext>
              </a:extLst>
            </p:cNvPr>
            <p:cNvCxnSpPr/>
            <p:nvPr/>
          </p:nvCxnSpPr>
          <p:spPr>
            <a:xfrm flipV="1">
              <a:off x="10043849" y="1175509"/>
              <a:ext cx="0" cy="32725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17">
              <a:extLst>
                <a:ext uri="{FF2B5EF4-FFF2-40B4-BE49-F238E27FC236}">
                  <a16:creationId xmlns:a16="http://schemas.microsoft.com/office/drawing/2014/main" id="{1150D1C4-7C74-DC04-B4C2-5ABB6F037751}"/>
                </a:ext>
              </a:extLst>
            </p:cNvPr>
            <p:cNvCxnSpPr/>
            <p:nvPr/>
          </p:nvCxnSpPr>
          <p:spPr>
            <a:xfrm flipV="1">
              <a:off x="10721892" y="1170034"/>
              <a:ext cx="0" cy="32725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18">
              <a:extLst>
                <a:ext uri="{FF2B5EF4-FFF2-40B4-BE49-F238E27FC236}">
                  <a16:creationId xmlns:a16="http://schemas.microsoft.com/office/drawing/2014/main" id="{DB4060AE-3024-78F3-D178-F6217BC5D701}"/>
                </a:ext>
              </a:extLst>
            </p:cNvPr>
            <p:cNvCxnSpPr>
              <a:cxnSpLocks/>
            </p:cNvCxnSpPr>
            <p:nvPr/>
          </p:nvCxnSpPr>
          <p:spPr>
            <a:xfrm>
              <a:off x="5303511" y="3560163"/>
              <a:ext cx="57305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22">
              <a:extLst>
                <a:ext uri="{FF2B5EF4-FFF2-40B4-BE49-F238E27FC236}">
                  <a16:creationId xmlns:a16="http://schemas.microsoft.com/office/drawing/2014/main" id="{20E8339F-BBB4-6BFF-C419-51CAC6EBD567}"/>
                </a:ext>
              </a:extLst>
            </p:cNvPr>
            <p:cNvCxnSpPr>
              <a:cxnSpLocks/>
            </p:cNvCxnSpPr>
            <p:nvPr/>
          </p:nvCxnSpPr>
          <p:spPr>
            <a:xfrm>
              <a:off x="5303511" y="2595862"/>
              <a:ext cx="57305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23">
              <a:extLst>
                <a:ext uri="{FF2B5EF4-FFF2-40B4-BE49-F238E27FC236}">
                  <a16:creationId xmlns:a16="http://schemas.microsoft.com/office/drawing/2014/main" id="{0434F1CC-B2D0-843B-FD31-4D0957B6A9D4}"/>
                </a:ext>
              </a:extLst>
            </p:cNvPr>
            <p:cNvCxnSpPr>
              <a:cxnSpLocks/>
            </p:cNvCxnSpPr>
            <p:nvPr/>
          </p:nvCxnSpPr>
          <p:spPr>
            <a:xfrm>
              <a:off x="5303511" y="1639653"/>
              <a:ext cx="57305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27">
              <a:extLst>
                <a:ext uri="{FF2B5EF4-FFF2-40B4-BE49-F238E27FC236}">
                  <a16:creationId xmlns:a16="http://schemas.microsoft.com/office/drawing/2014/main" id="{34D0A16D-3482-DB4F-504B-5B4A6A049A9F}"/>
                </a:ext>
              </a:extLst>
            </p:cNvPr>
            <p:cNvSpPr txBox="1"/>
            <p:nvPr/>
          </p:nvSpPr>
          <p:spPr>
            <a:xfrm>
              <a:off x="4580197" y="1469296"/>
              <a:ext cx="599404" cy="31785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IL" dirty="0"/>
                <a:t>200</a:t>
              </a:r>
            </a:p>
            <a:p>
              <a:pPr algn="r"/>
              <a:endParaRPr lang="en-IL" dirty="0"/>
            </a:p>
            <a:p>
              <a:pPr algn="r"/>
              <a:endParaRPr lang="en-IL" dirty="0"/>
            </a:p>
            <a:p>
              <a:pPr algn="r"/>
              <a:endParaRPr lang="en-IL" dirty="0"/>
            </a:p>
            <a:p>
              <a:pPr algn="r"/>
              <a:r>
                <a:rPr lang="en-IL" dirty="0"/>
                <a:t>150</a:t>
              </a:r>
            </a:p>
            <a:p>
              <a:pPr algn="r"/>
              <a:endParaRPr lang="en-IL" dirty="0"/>
            </a:p>
            <a:p>
              <a:pPr algn="r"/>
              <a:endParaRPr lang="en-US" dirty="0"/>
            </a:p>
            <a:p>
              <a:pPr algn="r"/>
              <a:endParaRPr lang="en-IL" dirty="0"/>
            </a:p>
            <a:p>
              <a:pPr algn="r"/>
              <a:r>
                <a:rPr lang="en-IL"/>
                <a:t>100</a:t>
              </a:r>
              <a:endParaRPr lang="en-IL" dirty="0"/>
            </a:p>
            <a:p>
              <a:pPr algn="r"/>
              <a:endParaRPr lang="en-US" dirty="0"/>
            </a:p>
            <a:p>
              <a:pPr algn="r"/>
              <a:endParaRPr lang="en-IL" dirty="0"/>
            </a:p>
            <a:p>
              <a:pPr algn="r"/>
              <a:endParaRPr lang="en-IL" dirty="0"/>
            </a:p>
            <a:p>
              <a:pPr algn="r"/>
              <a:r>
                <a:rPr lang="en-IL" dirty="0"/>
                <a:t>0</a:t>
              </a:r>
            </a:p>
          </p:txBody>
        </p:sp>
        <p:sp>
          <p:nvSpPr>
            <p:cNvPr id="47" name="TextBox 24">
              <a:extLst>
                <a:ext uri="{FF2B5EF4-FFF2-40B4-BE49-F238E27FC236}">
                  <a16:creationId xmlns:a16="http://schemas.microsoft.com/office/drawing/2014/main" id="{DAAC9451-4BDB-DF66-B5CD-CAF0571D212A}"/>
                </a:ext>
              </a:extLst>
            </p:cNvPr>
            <p:cNvSpPr txBox="1"/>
            <p:nvPr/>
          </p:nvSpPr>
          <p:spPr>
            <a:xfrm>
              <a:off x="5069944" y="4608284"/>
              <a:ext cx="6197708" cy="3386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20"/>
                </a:lnSpc>
              </a:pPr>
              <a:r>
                <a:rPr lang="en-IL" sz="1600" dirty="0"/>
                <a:t>9:00	        11:00                  13:00	       15:00	                   17:00	</a:t>
              </a:r>
            </a:p>
            <a:p>
              <a:pPr algn="ctr"/>
              <a:r>
                <a:rPr lang="en-IL" sz="1600" dirty="0"/>
                <a:t>Time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344C850-601F-F8F9-1C44-02C731AD4C02}"/>
                </a:ext>
              </a:extLst>
            </p:cNvPr>
            <p:cNvSpPr/>
            <p:nvPr/>
          </p:nvSpPr>
          <p:spPr>
            <a:xfrm>
              <a:off x="5154968" y="4464524"/>
              <a:ext cx="6077368" cy="597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L" dirty="0"/>
                <a:t>Time</a:t>
              </a:r>
            </a:p>
          </p:txBody>
        </p:sp>
        <p:sp>
          <p:nvSpPr>
            <p:cNvPr id="49" name="TextBox 28">
              <a:extLst>
                <a:ext uri="{FF2B5EF4-FFF2-40B4-BE49-F238E27FC236}">
                  <a16:creationId xmlns:a16="http://schemas.microsoft.com/office/drawing/2014/main" id="{32AF9A53-4331-BA9F-55DC-C64F135D764E}"/>
                </a:ext>
              </a:extLst>
            </p:cNvPr>
            <p:cNvSpPr txBox="1"/>
            <p:nvPr/>
          </p:nvSpPr>
          <p:spPr>
            <a:xfrm rot="16200000">
              <a:off x="3518625" y="2705624"/>
              <a:ext cx="1831488" cy="415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L" sz="2400" dirty="0"/>
                <a:t>Pulse energy (J)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D178926-305F-D540-6680-7E043216D0B6}"/>
                </a:ext>
              </a:extLst>
            </p:cNvPr>
            <p:cNvSpPr/>
            <p:nvPr/>
          </p:nvSpPr>
          <p:spPr>
            <a:xfrm>
              <a:off x="11042178" y="1170034"/>
              <a:ext cx="134797" cy="32944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9C8C522-8FD0-E22B-36BE-1D926D1D641A}"/>
                </a:ext>
              </a:extLst>
            </p:cNvPr>
            <p:cNvSpPr/>
            <p:nvPr/>
          </p:nvSpPr>
          <p:spPr>
            <a:xfrm>
              <a:off x="5113374" y="1073626"/>
              <a:ext cx="185676" cy="32944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53" name="TextBox 35">
              <a:extLst>
                <a:ext uri="{FF2B5EF4-FFF2-40B4-BE49-F238E27FC236}">
                  <a16:creationId xmlns:a16="http://schemas.microsoft.com/office/drawing/2014/main" id="{187298AD-DE1B-351C-180B-3D811E35D2EC}"/>
                </a:ext>
              </a:extLst>
            </p:cNvPr>
            <p:cNvSpPr txBox="1"/>
            <p:nvPr/>
          </p:nvSpPr>
          <p:spPr>
            <a:xfrm>
              <a:off x="5169310" y="4498035"/>
              <a:ext cx="5869512" cy="317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L" dirty="0"/>
                <a:t>9:00               11:00         </a:t>
              </a:r>
            </a:p>
          </p:txBody>
        </p:sp>
        <p:sp>
          <p:nvSpPr>
            <p:cNvPr id="54" name="TextBox 37">
              <a:extLst>
                <a:ext uri="{FF2B5EF4-FFF2-40B4-BE49-F238E27FC236}">
                  <a16:creationId xmlns:a16="http://schemas.microsoft.com/office/drawing/2014/main" id="{E2C37489-BB64-3B01-AD12-ACFEA7FAFE9E}"/>
                </a:ext>
              </a:extLst>
            </p:cNvPr>
            <p:cNvSpPr txBox="1"/>
            <p:nvPr/>
          </p:nvSpPr>
          <p:spPr>
            <a:xfrm>
              <a:off x="7683733" y="4501295"/>
              <a:ext cx="3524574" cy="317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L"/>
                <a:t>13:00               </a:t>
              </a:r>
              <a:r>
                <a:rPr lang="en-US" dirty="0"/>
                <a:t>     </a:t>
              </a:r>
              <a:r>
                <a:rPr lang="en-IL"/>
                <a:t>15:00            </a:t>
              </a:r>
              <a:r>
                <a:rPr lang="en-US" dirty="0"/>
                <a:t>    </a:t>
              </a:r>
              <a:r>
                <a:rPr lang="en-IL"/>
                <a:t>  </a:t>
              </a:r>
              <a:r>
                <a:rPr lang="en-IL" dirty="0"/>
                <a:t>17:00     </a:t>
              </a:r>
            </a:p>
          </p:txBody>
        </p:sp>
        <p:sp>
          <p:nvSpPr>
            <p:cNvPr id="55" name="TextBox 38">
              <a:extLst>
                <a:ext uri="{FF2B5EF4-FFF2-40B4-BE49-F238E27FC236}">
                  <a16:creationId xmlns:a16="http://schemas.microsoft.com/office/drawing/2014/main" id="{493F973E-76DF-789D-2F96-9A709D09B92A}"/>
                </a:ext>
              </a:extLst>
            </p:cNvPr>
            <p:cNvSpPr txBox="1"/>
            <p:nvPr/>
          </p:nvSpPr>
          <p:spPr>
            <a:xfrm>
              <a:off x="7456903" y="4850835"/>
              <a:ext cx="2030850" cy="397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L" sz="2400"/>
                <a:t>Time</a:t>
              </a:r>
              <a:r>
                <a:rPr lang="en-US" sz="2400" dirty="0"/>
                <a:t> of the day</a:t>
              </a:r>
              <a:endParaRPr lang="en-IL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5158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1F730-F500-531E-2D80-338914912346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miter lim="400000"/>
          </a:ln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GB" kern="1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ELI-NP in a nutshell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EBED8D-9C33-9C60-0174-57CAD6B495BF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FDA0EBC2-0F36-D7CA-FC38-88CAE82D6F8A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Box 29">
            <a:extLst>
              <a:ext uri="{FF2B5EF4-FFF2-40B4-BE49-F238E27FC236}">
                <a16:creationId xmlns:a16="http://schemas.microsoft.com/office/drawing/2014/main" id="{9A61602A-A300-26A5-CFDE-E1B30BFCD733}"/>
              </a:ext>
            </a:extLst>
          </p:cNvPr>
          <p:cNvSpPr txBox="1"/>
          <p:nvPr/>
        </p:nvSpPr>
        <p:spPr>
          <a:xfrm>
            <a:off x="4474402" y="6590933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  <p:pic>
        <p:nvPicPr>
          <p:cNvPr id="4" name="Picture 10" descr="Picture 10">
            <a:extLst>
              <a:ext uri="{FF2B5EF4-FFF2-40B4-BE49-F238E27FC236}">
                <a16:creationId xmlns:a16="http://schemas.microsoft.com/office/drawing/2014/main" id="{75B36E86-8081-44AD-8984-FEA9C7C572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983" y="4664353"/>
            <a:ext cx="1985115" cy="1800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14" descr="Picture 14">
            <a:extLst>
              <a:ext uri="{FF2B5EF4-FFF2-40B4-BE49-F238E27FC236}">
                <a16:creationId xmlns:a16="http://schemas.microsoft.com/office/drawing/2014/main" id="{8339E1DD-CCC8-11A5-071D-8E8425DFC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510" y="951790"/>
            <a:ext cx="2610587" cy="1661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20" descr="Picture 20">
            <a:extLst>
              <a:ext uri="{FF2B5EF4-FFF2-40B4-BE49-F238E27FC236}">
                <a16:creationId xmlns:a16="http://schemas.microsoft.com/office/drawing/2014/main" id="{E005F0A9-0C9F-9895-7864-A8BB7227EA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761" y="4664353"/>
            <a:ext cx="2093373" cy="18006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21">
            <a:extLst>
              <a:ext uri="{FF2B5EF4-FFF2-40B4-BE49-F238E27FC236}">
                <a16:creationId xmlns:a16="http://schemas.microsoft.com/office/drawing/2014/main" id="{475F6B79-9147-A375-F941-DCF58342D184}"/>
              </a:ext>
            </a:extLst>
          </p:cNvPr>
          <p:cNvSpPr/>
          <p:nvPr/>
        </p:nvSpPr>
        <p:spPr>
          <a:xfrm>
            <a:off x="5839511" y="875405"/>
            <a:ext cx="2610586" cy="36933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>
            <a:spAutoFit/>
          </a:bodyPr>
          <a:lstStyle>
            <a:lvl1pPr algn="ctr">
              <a:lnSpc>
                <a:spcPct val="100000"/>
              </a:lnSpc>
              <a:spcBef>
                <a:spcPts val="1200"/>
              </a:spcBef>
              <a:defRPr sz="4000">
                <a:solidFill>
                  <a:srgbClr val="FF0000"/>
                </a:solidFill>
              </a:defRPr>
            </a:lvl1pPr>
          </a:lstStyle>
          <a:p>
            <a:r>
              <a:rPr lang="ro-RO" sz="1800" dirty="0" err="1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Geothermal</a:t>
            </a:r>
            <a:r>
              <a:rPr lang="ro-RO" sz="1800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o-RO" sz="1800" dirty="0" err="1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system</a:t>
            </a:r>
            <a:endParaRPr lang="en-US" sz="1800" dirty="0">
              <a:solidFill>
                <a:schemeClr val="bg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id="{468B51FB-90F1-FBBC-227C-2C04359EC2B2}"/>
              </a:ext>
            </a:extLst>
          </p:cNvPr>
          <p:cNvSpPr/>
          <p:nvPr/>
        </p:nvSpPr>
        <p:spPr>
          <a:xfrm>
            <a:off x="4274442" y="4675139"/>
            <a:ext cx="4175656" cy="36933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>
            <a:spAutoFit/>
          </a:bodyPr>
          <a:lstStyle>
            <a:lvl1pPr algn="ctr">
              <a:lnSpc>
                <a:spcPct val="100000"/>
              </a:lnSpc>
              <a:spcBef>
                <a:spcPts val="1200"/>
              </a:spcBef>
              <a:defRPr sz="4000">
                <a:solidFill>
                  <a:srgbClr val="FF0000"/>
                </a:solidFill>
              </a:defRPr>
            </a:lvl1pPr>
          </a:lstStyle>
          <a:p>
            <a:r>
              <a:rPr lang="ro-RO" sz="1800" dirty="0" err="1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Laboratories</a:t>
            </a:r>
            <a:r>
              <a:rPr lang="ro-RO" sz="1800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o-RO" sz="1800" dirty="0" err="1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and</a:t>
            </a:r>
            <a:r>
              <a:rPr lang="ro-RO" sz="1800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o-RO" sz="1800" dirty="0" err="1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workshops</a:t>
            </a:r>
            <a:endParaRPr sz="1800" dirty="0">
              <a:solidFill>
                <a:schemeClr val="bg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64697776-20E8-17D1-3C0F-21B3F92B64C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7910" y="2802394"/>
            <a:ext cx="2652189" cy="1803553"/>
          </a:xfrm>
          <a:prstGeom prst="rect">
            <a:avLst/>
          </a:prstGeom>
        </p:spPr>
      </p:pic>
      <p:sp>
        <p:nvSpPr>
          <p:cNvPr id="11" name="Rectangle 21">
            <a:extLst>
              <a:ext uri="{FF2B5EF4-FFF2-40B4-BE49-F238E27FC236}">
                <a16:creationId xmlns:a16="http://schemas.microsoft.com/office/drawing/2014/main" id="{ABB55CEB-A8FF-AB9F-B822-DC71ACFE6F12}"/>
              </a:ext>
            </a:extLst>
          </p:cNvPr>
          <p:cNvSpPr/>
          <p:nvPr/>
        </p:nvSpPr>
        <p:spPr>
          <a:xfrm>
            <a:off x="5802440" y="2688841"/>
            <a:ext cx="2647659" cy="36933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>
            <a:spAutoFit/>
          </a:bodyPr>
          <a:lstStyle>
            <a:lvl1pPr algn="ctr">
              <a:lnSpc>
                <a:spcPct val="100000"/>
              </a:lnSpc>
              <a:spcBef>
                <a:spcPts val="1200"/>
              </a:spcBef>
              <a:defRPr sz="4000">
                <a:solidFill>
                  <a:srgbClr val="FF0000"/>
                </a:solidFill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9 Experimental areas</a:t>
            </a:r>
            <a:endParaRPr sz="1800" dirty="0">
              <a:solidFill>
                <a:schemeClr val="bg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2" name="Picture 12" descr="DSC_0133">
            <a:extLst>
              <a:ext uri="{FF2B5EF4-FFF2-40B4-BE49-F238E27FC236}">
                <a16:creationId xmlns:a16="http://schemas.microsoft.com/office/drawing/2014/main" id="{E0B87A47-B56A-E29C-B086-E503AAB8E8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84000"/>
                    </a14:imgEffect>
                    <a14:imgEffect>
                      <a14:colorTemperature colorTemp="4823"/>
                    </a14:imgEffect>
                    <a14:imgEffect>
                      <a14:saturation sat="150000"/>
                    </a14:imgEffect>
                    <a14:imgEffect>
                      <a14:brightnessContrast bright="2000" contras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1110" y="4763929"/>
            <a:ext cx="3075136" cy="167945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23">
            <a:extLst>
              <a:ext uri="{FF2B5EF4-FFF2-40B4-BE49-F238E27FC236}">
                <a16:creationId xmlns:a16="http://schemas.microsoft.com/office/drawing/2014/main" id="{D3DB5E54-3DEC-8ECC-E23D-3537FF68C1AC}"/>
              </a:ext>
            </a:extLst>
          </p:cNvPr>
          <p:cNvSpPr/>
          <p:nvPr/>
        </p:nvSpPr>
        <p:spPr>
          <a:xfrm>
            <a:off x="8711109" y="4664353"/>
            <a:ext cx="3075136" cy="36933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>
            <a:spAutoFit/>
          </a:bodyPr>
          <a:lstStyle>
            <a:lvl1pPr algn="ctr">
              <a:lnSpc>
                <a:spcPct val="100000"/>
              </a:lnSpc>
              <a:spcBef>
                <a:spcPts val="1200"/>
              </a:spcBef>
              <a:defRPr sz="4000">
                <a:solidFill>
                  <a:srgbClr val="FF0000"/>
                </a:solidFill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Clean rooms ISO6 - ISO7</a:t>
            </a:r>
            <a:endParaRPr sz="1800" dirty="0">
              <a:solidFill>
                <a:schemeClr val="bg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4" name="Imagine 2">
            <a:extLst>
              <a:ext uri="{FF2B5EF4-FFF2-40B4-BE49-F238E27FC236}">
                <a16:creationId xmlns:a16="http://schemas.microsoft.com/office/drawing/2014/main" id="{778459D3-76FB-AABC-B274-01E6DA9EFB3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754" y="4763929"/>
            <a:ext cx="3773839" cy="1701030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6FF30416-2295-ACB7-C914-B45C379D7BD7}"/>
              </a:ext>
            </a:extLst>
          </p:cNvPr>
          <p:cNvSpPr/>
          <p:nvPr/>
        </p:nvSpPr>
        <p:spPr>
          <a:xfrm>
            <a:off x="405753" y="4689067"/>
            <a:ext cx="3773839" cy="36933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>
            <a:spAutoFit/>
          </a:bodyPr>
          <a:lstStyle>
            <a:lvl1pPr algn="ctr">
              <a:lnSpc>
                <a:spcPct val="100000"/>
              </a:lnSpc>
              <a:spcBef>
                <a:spcPts val="1200"/>
              </a:spcBef>
              <a:defRPr sz="4000">
                <a:solidFill>
                  <a:srgbClr val="FF0000"/>
                </a:solidFill>
              </a:defRPr>
            </a:lvl1pPr>
          </a:lstStyle>
          <a:p>
            <a:r>
              <a:rPr sz="1800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120,000 ton</a:t>
            </a:r>
            <a:r>
              <a:rPr lang="ro-RO" sz="1800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</a:t>
            </a:r>
            <a:r>
              <a:rPr sz="1800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o-RO" sz="1800" dirty="0" err="1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antivibration</a:t>
            </a:r>
            <a:r>
              <a:rPr lang="ro-RO" sz="1800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o-RO" sz="1800" dirty="0" err="1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platform</a:t>
            </a:r>
            <a:endParaRPr sz="1800" dirty="0">
              <a:solidFill>
                <a:schemeClr val="bg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8" name="Picture 15" descr="Picture 15">
            <a:extLst>
              <a:ext uri="{FF2B5EF4-FFF2-40B4-BE49-F238E27FC236}">
                <a16:creationId xmlns:a16="http://schemas.microsoft.com/office/drawing/2014/main" id="{DA8D4FB2-E0A0-F865-13A8-4D9EA35CD6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1109" y="951790"/>
            <a:ext cx="3075137" cy="1656501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Rectangle 21">
            <a:extLst>
              <a:ext uri="{FF2B5EF4-FFF2-40B4-BE49-F238E27FC236}">
                <a16:creationId xmlns:a16="http://schemas.microsoft.com/office/drawing/2014/main" id="{32671603-7CB7-ADE7-C865-B13B8C15EAF3}"/>
              </a:ext>
            </a:extLst>
          </p:cNvPr>
          <p:cNvSpPr/>
          <p:nvPr/>
        </p:nvSpPr>
        <p:spPr>
          <a:xfrm>
            <a:off x="8711109" y="858997"/>
            <a:ext cx="3075137" cy="36933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>
            <a:spAutoFit/>
          </a:bodyPr>
          <a:lstStyle>
            <a:lvl1pPr algn="ctr">
              <a:lnSpc>
                <a:spcPct val="100000"/>
              </a:lnSpc>
              <a:spcBef>
                <a:spcPts val="1200"/>
              </a:spcBef>
              <a:defRPr sz="4000">
                <a:solidFill>
                  <a:srgbClr val="FF0000"/>
                </a:solidFill>
              </a:defRPr>
            </a:lvl1pPr>
          </a:lstStyle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2 x 10 PW Laser System</a:t>
            </a:r>
            <a:endParaRPr sz="1800" dirty="0">
              <a:solidFill>
                <a:schemeClr val="bg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8" name="Picture 18">
            <a:extLst>
              <a:ext uri="{FF2B5EF4-FFF2-40B4-BE49-F238E27FC236}">
                <a16:creationId xmlns:a16="http://schemas.microsoft.com/office/drawing/2014/main" id="{114BC3F3-FF02-11E5-DF28-B333FCE57EF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1110" y="2935689"/>
            <a:ext cx="3075137" cy="1692528"/>
          </a:xfrm>
          <a:prstGeom prst="rect">
            <a:avLst/>
          </a:prstGeom>
        </p:spPr>
      </p:pic>
      <p:sp>
        <p:nvSpPr>
          <p:cNvPr id="39" name="Rectangle 21">
            <a:extLst>
              <a:ext uri="{FF2B5EF4-FFF2-40B4-BE49-F238E27FC236}">
                <a16:creationId xmlns:a16="http://schemas.microsoft.com/office/drawing/2014/main" id="{16864B8C-3FBD-51B3-C89A-9888237A8725}"/>
              </a:ext>
            </a:extLst>
          </p:cNvPr>
          <p:cNvSpPr/>
          <p:nvPr/>
        </p:nvSpPr>
        <p:spPr>
          <a:xfrm>
            <a:off x="8711110" y="2671986"/>
            <a:ext cx="3075136" cy="36933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>
            <a:spAutoFit/>
          </a:bodyPr>
          <a:lstStyle>
            <a:lvl1pPr algn="ctr">
              <a:lnSpc>
                <a:spcPct val="100000"/>
              </a:lnSpc>
              <a:spcBef>
                <a:spcPts val="1200"/>
              </a:spcBef>
              <a:defRPr sz="4000">
                <a:solidFill>
                  <a:srgbClr val="FF0000"/>
                </a:solidFill>
              </a:defRPr>
            </a:lvl1pPr>
          </a:lstStyle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Laser Beam Transport System</a:t>
            </a:r>
            <a:endParaRPr sz="1800" dirty="0">
              <a:solidFill>
                <a:schemeClr val="bg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40" name="Group 8">
            <a:extLst>
              <a:ext uri="{FF2B5EF4-FFF2-40B4-BE49-F238E27FC236}">
                <a16:creationId xmlns:a16="http://schemas.microsoft.com/office/drawing/2014/main" id="{FA7C0939-440D-A14C-361C-2B4C54253046}"/>
              </a:ext>
            </a:extLst>
          </p:cNvPr>
          <p:cNvGrpSpPr/>
          <p:nvPr/>
        </p:nvGrpSpPr>
        <p:grpSpPr>
          <a:xfrm>
            <a:off x="1767137" y="1265455"/>
            <a:ext cx="2685672" cy="2685672"/>
            <a:chOff x="-2" y="-3"/>
            <a:chExt cx="4457528" cy="4409289"/>
          </a:xfrm>
          <a:solidFill>
            <a:srgbClr val="0070C0"/>
          </a:solidFill>
        </p:grpSpPr>
        <p:sp>
          <p:nvSpPr>
            <p:cNvPr id="41" name="CustomShape 9">
              <a:extLst>
                <a:ext uri="{FF2B5EF4-FFF2-40B4-BE49-F238E27FC236}">
                  <a16:creationId xmlns:a16="http://schemas.microsoft.com/office/drawing/2014/main" id="{AEBA37D5-D66C-C8E9-FFB4-C1FAD4B0AB50}"/>
                </a:ext>
              </a:extLst>
            </p:cNvPr>
            <p:cNvSpPr/>
            <p:nvPr/>
          </p:nvSpPr>
          <p:spPr>
            <a:xfrm>
              <a:off x="-2" y="-3"/>
              <a:ext cx="4457528" cy="4409289"/>
            </a:xfrm>
            <a:prstGeom prst="ellipse">
              <a:avLst/>
            </a:prstGeom>
            <a:grpFill/>
            <a:ln w="88900" cap="flat">
              <a:solidFill>
                <a:srgbClr val="0070C0"/>
              </a:solidFill>
              <a:prstDash val="solid"/>
              <a:round/>
            </a:ln>
            <a:effectLst>
              <a:outerShdw blurRad="228600" dist="12700" dir="5400000" rotWithShape="0">
                <a:srgbClr val="000000"/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600"/>
                </a:spcBef>
                <a:defRPr sz="6000" b="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280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grpSp>
          <p:nvGrpSpPr>
            <p:cNvPr id="42" name="CustomShape 10">
              <a:extLst>
                <a:ext uri="{FF2B5EF4-FFF2-40B4-BE49-F238E27FC236}">
                  <a16:creationId xmlns:a16="http://schemas.microsoft.com/office/drawing/2014/main" id="{7D5E2B89-65C4-B2A7-7F4F-DE924E365743}"/>
                </a:ext>
              </a:extLst>
            </p:cNvPr>
            <p:cNvGrpSpPr/>
            <p:nvPr/>
          </p:nvGrpSpPr>
          <p:grpSpPr>
            <a:xfrm>
              <a:off x="574544" y="500677"/>
              <a:ext cx="3308434" cy="3258767"/>
              <a:chOff x="-123856" y="-1"/>
              <a:chExt cx="3308433" cy="3258766"/>
            </a:xfrm>
            <a:grpFill/>
          </p:grpSpPr>
          <p:sp>
            <p:nvSpPr>
              <p:cNvPr id="43" name="Rectangle">
                <a:extLst>
                  <a:ext uri="{FF2B5EF4-FFF2-40B4-BE49-F238E27FC236}">
                    <a16:creationId xmlns:a16="http://schemas.microsoft.com/office/drawing/2014/main" id="{B6240102-DC26-9F97-F881-73643A24ECFE}"/>
                  </a:ext>
                </a:extLst>
              </p:cNvPr>
              <p:cNvSpPr/>
              <p:nvPr/>
            </p:nvSpPr>
            <p:spPr>
              <a:xfrm>
                <a:off x="-1" y="-1"/>
                <a:ext cx="3061447" cy="3258766"/>
              </a:xfrm>
              <a:prstGeom prst="rect">
                <a:avLst/>
              </a:prstGeom>
              <a:grpFill/>
              <a:ln w="12700" cap="flat">
                <a:solidFill>
                  <a:srgbClr val="0070C0"/>
                </a:solidFill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600"/>
                  </a:spcBef>
                  <a:defRPr sz="2800" b="0" spc="-2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200"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44" name="Over 32.000 sqm of built area and 270.000 cubic meter of air to condition">
                <a:extLst>
                  <a:ext uri="{FF2B5EF4-FFF2-40B4-BE49-F238E27FC236}">
                    <a16:creationId xmlns:a16="http://schemas.microsoft.com/office/drawing/2014/main" id="{AF554A45-DAF3-7B03-7011-4E0006DF00C3}"/>
                  </a:ext>
                </a:extLst>
              </p:cNvPr>
              <p:cNvSpPr/>
              <p:nvPr/>
            </p:nvSpPr>
            <p:spPr>
              <a:xfrm>
                <a:off x="-123856" y="462298"/>
                <a:ext cx="3308433" cy="24230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4999" tIns="44999" rIns="44999" bIns="44999" numCol="1" anchor="t">
                <a:spAutoFit/>
              </a:bodyPr>
              <a:lstStyle>
                <a:lvl1pPr algn="ctr">
                  <a:defRPr sz="2800" spc="-2">
                    <a:solidFill>
                      <a:srgbClr val="FFFFFF"/>
                    </a:solidFill>
                  </a:defRPr>
                </a:lvl1pPr>
              </a:lstStyle>
              <a:p>
                <a:r>
                  <a:rPr sz="1800" dirty="0">
                    <a:ea typeface="Helvetica Neue" panose="02000503000000020004" pitchFamily="2" charset="0"/>
                    <a:cs typeface="Helvetica Neue" panose="02000503000000020004" pitchFamily="2" charset="0"/>
                  </a:rPr>
                  <a:t>Over 32.000 sqm of built area and 270.000 cubic meter of air to condition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628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タイトル 1">
            <a:extLst>
              <a:ext uri="{FF2B5EF4-FFF2-40B4-BE49-F238E27FC236}">
                <a16:creationId xmlns:a16="http://schemas.microsoft.com/office/drawing/2014/main" id="{BC75CC5D-B0C9-40B0-3DF7-B335F3CC9566}"/>
              </a:ext>
            </a:extLst>
          </p:cNvPr>
          <p:cNvSpPr txBox="1">
            <a:spLocks/>
          </p:cNvSpPr>
          <p:nvPr/>
        </p:nvSpPr>
        <p:spPr>
          <a:xfrm>
            <a:off x="696686" y="228748"/>
            <a:ext cx="12203873" cy="4724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4000" algn="l"/>
            <a:r>
              <a:rPr lang="en-US" altLang="ja-JP" sz="2800" dirty="0">
                <a:latin typeface="+mn-lt"/>
                <a:cs typeface="Arial" panose="020B0604020202020204" pitchFamily="34" charset="0"/>
              </a:rPr>
              <a:t>ELI-NP: Where do we stand today</a:t>
            </a:r>
            <a:endParaRPr lang="ja-JP" altLang="en-US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4B1E357-C978-5AA7-5ABE-B6F6B6BEC037}"/>
              </a:ext>
            </a:extLst>
          </p:cNvPr>
          <p:cNvSpPr/>
          <p:nvPr/>
        </p:nvSpPr>
        <p:spPr>
          <a:xfrm>
            <a:off x="208767" y="1034899"/>
            <a:ext cx="5523577" cy="5249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000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Overall implementation status: </a:t>
            </a:r>
            <a:r>
              <a:rPr lang="en-US" sz="2000" b="1" dirty="0">
                <a:solidFill>
                  <a:srgbClr val="FF000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more than 85%</a:t>
            </a:r>
            <a:endParaRPr lang="ro-RO" sz="2000" dirty="0">
              <a:solidFill>
                <a:srgbClr val="002060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just">
              <a:lnSpc>
                <a:spcPct val="114000"/>
              </a:lnSpc>
            </a:pPr>
            <a:r>
              <a:rPr lang="ro-RO" sz="2000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Major </a:t>
            </a:r>
            <a:r>
              <a:rPr lang="ro-RO" sz="2000" dirty="0" err="1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Components</a:t>
            </a:r>
            <a:r>
              <a:rPr lang="ro-RO" sz="2000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: </a:t>
            </a:r>
            <a:endParaRPr lang="en-RO" sz="2000" dirty="0">
              <a:solidFill>
                <a:srgbClr val="002060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900" lvl="0" indent="-342900" algn="just">
              <a:lnSpc>
                <a:spcPct val="114000"/>
              </a:lnSpc>
              <a:spcBef>
                <a:spcPts val="1200"/>
              </a:spcBef>
              <a:buFont typeface="Symbol" pitchFamily="2" charset="2"/>
              <a:buChar char=""/>
            </a:pPr>
            <a:r>
              <a:rPr lang="ro-RO" sz="2000" b="1" dirty="0" err="1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High</a:t>
            </a:r>
            <a:r>
              <a:rPr lang="ro-RO" sz="2000" b="1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o-RO" sz="2000" b="1" dirty="0" err="1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power</a:t>
            </a:r>
            <a:r>
              <a:rPr lang="ro-RO" sz="2000" b="1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laser </a:t>
            </a:r>
            <a:r>
              <a:rPr lang="ro-RO" sz="2000" b="1" dirty="0" err="1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system</a:t>
            </a:r>
            <a:r>
              <a:rPr lang="ro-RO" sz="2000" b="1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(HPLS) + Laser beam transport </a:t>
            </a:r>
            <a:r>
              <a:rPr lang="ro-RO" sz="2000" b="1" dirty="0" err="1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system</a:t>
            </a:r>
            <a:r>
              <a:rPr lang="ro-RO" sz="2000" b="1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(LBTS) </a:t>
            </a:r>
          </a:p>
          <a:p>
            <a:pPr marL="674688" lvl="1" indent="-217488" algn="just">
              <a:lnSpc>
                <a:spcPct val="114000"/>
              </a:lnSpc>
            </a:pPr>
            <a:r>
              <a:rPr lang="ro-RO" sz="2000" b="1" dirty="0">
                <a:solidFill>
                  <a:srgbClr val="FF000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100%</a:t>
            </a:r>
            <a:r>
              <a:rPr lang="ro-RO" sz="2000" dirty="0">
                <a:solidFill>
                  <a:srgbClr val="FF000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o-RO" sz="2000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– </a:t>
            </a:r>
            <a:r>
              <a:rPr lang="ro-RO" sz="2000" u="sng" dirty="0" err="1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fully</a:t>
            </a:r>
            <a:r>
              <a:rPr lang="ro-RO" sz="2000" u="sng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o-RO" sz="2000" u="sng" dirty="0" err="1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implemented</a:t>
            </a:r>
            <a:r>
              <a:rPr lang="ro-RO" sz="2000" u="sng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o-RO" sz="2000" u="sng" dirty="0" err="1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and</a:t>
            </a:r>
            <a:r>
              <a:rPr lang="ro-RO" sz="2000" u="sng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o-RO" sz="2000" u="sng" dirty="0" err="1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operational</a:t>
            </a:r>
            <a:r>
              <a:rPr lang="ro-RO" sz="2000" u="sng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o-RO" sz="2000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ro-RO" sz="2000" b="1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2019 HPLS, 2020 LBTS</a:t>
            </a:r>
            <a:r>
              <a:rPr lang="ro-RO" sz="2000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  <a:endParaRPr lang="en-RO" sz="2000" dirty="0">
              <a:solidFill>
                <a:srgbClr val="002060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900" lvl="0" indent="-342900" algn="just">
              <a:lnSpc>
                <a:spcPct val="114000"/>
              </a:lnSpc>
              <a:spcBef>
                <a:spcPts val="1200"/>
              </a:spcBef>
              <a:buFont typeface="Symbol" pitchFamily="2" charset="2"/>
              <a:buChar char=""/>
            </a:pPr>
            <a:r>
              <a:rPr lang="ro-RO" sz="2000" b="1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Gamma beam </a:t>
            </a:r>
            <a:r>
              <a:rPr lang="ro-RO" sz="2000" b="1" dirty="0" err="1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system</a:t>
            </a:r>
            <a:endParaRPr lang="ro-RO" sz="2000" b="1" dirty="0">
              <a:solidFill>
                <a:srgbClr val="002060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 algn="just">
              <a:lnSpc>
                <a:spcPct val="114000"/>
              </a:lnSpc>
            </a:pPr>
            <a:r>
              <a:rPr lang="ro-RO" sz="2000" b="1" dirty="0">
                <a:solidFill>
                  <a:srgbClr val="FF000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45%</a:t>
            </a:r>
            <a:r>
              <a:rPr lang="ro-RO" sz="2000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– </a:t>
            </a:r>
            <a:r>
              <a:rPr lang="ro-RO" sz="2000" dirty="0" err="1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completion</a:t>
            </a:r>
            <a:r>
              <a:rPr lang="ro-RO" sz="2000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o-RO" sz="2000" dirty="0" err="1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delayed</a:t>
            </a:r>
            <a:endParaRPr lang="en-RO" sz="2000" dirty="0">
              <a:solidFill>
                <a:srgbClr val="002060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900" lvl="0" indent="-342900" algn="just">
              <a:lnSpc>
                <a:spcPct val="114000"/>
              </a:lnSpc>
              <a:spcBef>
                <a:spcPts val="1200"/>
              </a:spcBef>
              <a:buFont typeface="Symbol" pitchFamily="2" charset="2"/>
              <a:buChar char=""/>
            </a:pPr>
            <a:r>
              <a:rPr lang="ro-RO" sz="2000" b="1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Experimental </a:t>
            </a:r>
            <a:r>
              <a:rPr lang="ro-RO" sz="2000" b="1" dirty="0" err="1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setups</a:t>
            </a:r>
            <a:r>
              <a:rPr lang="ro-RO" sz="2000" b="1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o-RO" sz="2000" b="1" dirty="0" err="1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and</a:t>
            </a:r>
            <a:r>
              <a:rPr lang="ro-RO" sz="2000" b="1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o-RO" sz="2000" b="1" dirty="0" err="1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laboratories</a:t>
            </a:r>
            <a:endParaRPr lang="ro-RO" sz="2000" b="1" dirty="0">
              <a:solidFill>
                <a:srgbClr val="002060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715963" lvl="1" indent="-258763" algn="just">
              <a:lnSpc>
                <a:spcPct val="114000"/>
              </a:lnSpc>
            </a:pPr>
            <a:r>
              <a:rPr lang="ro-RO" sz="2000" b="1" dirty="0">
                <a:solidFill>
                  <a:srgbClr val="FF000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100%</a:t>
            </a:r>
            <a:r>
              <a:rPr lang="ro-RO" sz="2000" b="1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o-RO" sz="2000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– </a:t>
            </a:r>
            <a:r>
              <a:rPr lang="ro-RO" sz="2000" u="sng" dirty="0" err="1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fully</a:t>
            </a:r>
            <a:r>
              <a:rPr lang="ro-RO" sz="2000" u="sng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o-RO" sz="2000" u="sng" dirty="0" err="1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implemented</a:t>
            </a:r>
            <a:r>
              <a:rPr lang="ro-RO" sz="2000" u="sng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o-RO" sz="2000" u="sng" dirty="0" err="1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and</a:t>
            </a:r>
            <a:r>
              <a:rPr lang="ro-RO" sz="2000" u="sng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o-RO" sz="2000" u="sng" dirty="0" err="1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operatonal</a:t>
            </a:r>
            <a:endParaRPr lang="en-RO" sz="2000" dirty="0">
              <a:solidFill>
                <a:srgbClr val="002060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900" lvl="0" indent="-342900" algn="just">
              <a:lnSpc>
                <a:spcPct val="114000"/>
              </a:lnSpc>
              <a:spcBef>
                <a:spcPts val="1200"/>
              </a:spcBef>
              <a:buFont typeface="Symbol" pitchFamily="2" charset="2"/>
              <a:buChar char=""/>
            </a:pPr>
            <a:r>
              <a:rPr lang="ro-RO" sz="2000" b="1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Civil </a:t>
            </a:r>
            <a:r>
              <a:rPr lang="ro-RO" sz="2000" b="1" dirty="0" err="1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constructions</a:t>
            </a:r>
            <a:endParaRPr lang="ro-RO" sz="2000" b="1" dirty="0">
              <a:solidFill>
                <a:srgbClr val="002060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 algn="just">
              <a:lnSpc>
                <a:spcPct val="114000"/>
              </a:lnSpc>
            </a:pPr>
            <a:r>
              <a:rPr lang="ro-RO" sz="2000" b="1" dirty="0">
                <a:solidFill>
                  <a:srgbClr val="FF000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100%</a:t>
            </a:r>
            <a:r>
              <a:rPr lang="ro-RO" sz="2000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– </a:t>
            </a:r>
            <a:r>
              <a:rPr lang="ro-RO" sz="2000" u="sng" dirty="0" err="1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fully</a:t>
            </a:r>
            <a:r>
              <a:rPr lang="ro-RO" sz="2000" u="sng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o-RO" sz="2000" u="sng" dirty="0" err="1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implemented</a:t>
            </a:r>
            <a:r>
              <a:rPr lang="ro-RO" sz="2000" u="sng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o-RO" sz="2000" u="sng" dirty="0" err="1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and</a:t>
            </a:r>
            <a:r>
              <a:rPr lang="ro-RO" sz="2000" u="sng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o-RO" sz="2000" u="sng" dirty="0" err="1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operational</a:t>
            </a:r>
            <a:r>
              <a:rPr lang="ro-RO" sz="2000" b="1" u="sng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o-RO" sz="2000" b="1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ro-RO" sz="2000" b="1" dirty="0" err="1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since</a:t>
            </a:r>
            <a:r>
              <a:rPr lang="ro-RO" sz="2000" b="1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2016)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73C6074-545D-AFBC-76DC-8F71228263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6171" y="2407683"/>
            <a:ext cx="6261210" cy="352193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9A5B8A6D-FEC9-EBDF-82EB-FF270F1E74DF}"/>
              </a:ext>
            </a:extLst>
          </p:cNvPr>
          <p:cNvGrpSpPr/>
          <p:nvPr/>
        </p:nvGrpSpPr>
        <p:grpSpPr>
          <a:xfrm>
            <a:off x="5900150" y="1484888"/>
            <a:ext cx="5537674" cy="5240451"/>
            <a:chOff x="5941247" y="230873"/>
            <a:chExt cx="5537674" cy="5240451"/>
          </a:xfrm>
        </p:grpSpPr>
        <p:sp>
          <p:nvSpPr>
            <p:cNvPr id="41" name="TextBox 13">
              <a:extLst>
                <a:ext uri="{FF2B5EF4-FFF2-40B4-BE49-F238E27FC236}">
                  <a16:creationId xmlns:a16="http://schemas.microsoft.com/office/drawing/2014/main" id="{C95F86C0-6EA7-1B23-0D71-21C2FC872886}"/>
                </a:ext>
              </a:extLst>
            </p:cNvPr>
            <p:cNvSpPr txBox="1"/>
            <p:nvPr/>
          </p:nvSpPr>
          <p:spPr>
            <a:xfrm>
              <a:off x="6924607" y="230873"/>
              <a:ext cx="2195648" cy="640494"/>
            </a:xfrm>
            <a:prstGeom prst="rect">
              <a:avLst/>
            </a:prstGeom>
            <a:noFill/>
            <a:ln w="12700">
              <a:noFill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>
              <a:spAutoFit/>
            </a:bodyPr>
            <a:lstStyle>
              <a:lvl1pPr algn="r">
                <a:lnSpc>
                  <a:spcPct val="120000"/>
                </a:lnSpc>
                <a:defRPr sz="3200">
                  <a:solidFill>
                    <a:srgbClr val="FF0000"/>
                  </a:solidFill>
                </a:defRPr>
              </a:lvl1pPr>
            </a:lstStyle>
            <a:p>
              <a:r>
                <a:rPr lang="en-US" sz="1600" b="1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2 x 10 PW </a:t>
              </a:r>
              <a:r>
                <a:rPr sz="1600" b="1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High Power Laser System</a:t>
              </a:r>
            </a:p>
          </p:txBody>
        </p:sp>
        <p:sp>
          <p:nvSpPr>
            <p:cNvPr id="42" name="Straight Connector 21">
              <a:extLst>
                <a:ext uri="{FF2B5EF4-FFF2-40B4-BE49-F238E27FC236}">
                  <a16:creationId xmlns:a16="http://schemas.microsoft.com/office/drawing/2014/main" id="{F28A39CE-97C1-D44A-6EAE-33B39C8AC1A1}"/>
                </a:ext>
              </a:extLst>
            </p:cNvPr>
            <p:cNvSpPr/>
            <p:nvPr/>
          </p:nvSpPr>
          <p:spPr>
            <a:xfrm>
              <a:off x="8008293" y="871366"/>
              <a:ext cx="536617" cy="1310621"/>
            </a:xfrm>
            <a:prstGeom prst="line">
              <a:avLst/>
            </a:prstGeom>
            <a:ln w="28575">
              <a:solidFill>
                <a:srgbClr val="002060"/>
              </a:solidFill>
            </a:ln>
            <a:effectLst>
              <a:outerShdw blurRad="101600" dist="38100" dir="5400000" rotWithShape="0">
                <a:srgbClr val="000000">
                  <a:alpha val="38000"/>
                </a:srgbClr>
              </a:outerShdw>
            </a:effectLst>
          </p:spPr>
          <p:txBody>
            <a:bodyPr lIns="34289" tIns="34289" rIns="34289" bIns="34289"/>
            <a:lstStyle/>
            <a:p>
              <a:pPr algn="ctr">
                <a:spcBef>
                  <a:spcPts val="450"/>
                </a:spcBef>
                <a:defRPr sz="6000" b="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6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43" name="TextBox 13">
              <a:extLst>
                <a:ext uri="{FF2B5EF4-FFF2-40B4-BE49-F238E27FC236}">
                  <a16:creationId xmlns:a16="http://schemas.microsoft.com/office/drawing/2014/main" id="{09619B0D-3622-BAB5-3597-E039D057486C}"/>
                </a:ext>
              </a:extLst>
            </p:cNvPr>
            <p:cNvSpPr txBox="1"/>
            <p:nvPr/>
          </p:nvSpPr>
          <p:spPr>
            <a:xfrm>
              <a:off x="5941247" y="899242"/>
              <a:ext cx="1654094" cy="640430"/>
            </a:xfrm>
            <a:prstGeom prst="rect">
              <a:avLst/>
            </a:prstGeom>
            <a:noFill/>
            <a:ln w="12700">
              <a:noFill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>
              <a:spAutoFit/>
            </a:bodyPr>
            <a:lstStyle>
              <a:lvl1pPr algn="r">
                <a:lnSpc>
                  <a:spcPct val="120000"/>
                </a:lnSpc>
                <a:defRPr sz="3200">
                  <a:solidFill>
                    <a:srgbClr val="FF0000"/>
                  </a:solidFill>
                </a:defRPr>
              </a:lvl1pPr>
            </a:lstStyle>
            <a:p>
              <a:r>
                <a:rPr lang="en-US" sz="1600" b="1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Laser Beam Transport System</a:t>
              </a:r>
              <a:endParaRPr sz="1600" b="1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44" name="Straight Connector 21">
              <a:extLst>
                <a:ext uri="{FF2B5EF4-FFF2-40B4-BE49-F238E27FC236}">
                  <a16:creationId xmlns:a16="http://schemas.microsoft.com/office/drawing/2014/main" id="{0BEBBE71-7ABC-058D-38CE-725B9C4ED45F}"/>
                </a:ext>
              </a:extLst>
            </p:cNvPr>
            <p:cNvSpPr/>
            <p:nvPr/>
          </p:nvSpPr>
          <p:spPr>
            <a:xfrm>
              <a:off x="6924607" y="1539672"/>
              <a:ext cx="1083686" cy="1669013"/>
            </a:xfrm>
            <a:prstGeom prst="line">
              <a:avLst/>
            </a:prstGeom>
            <a:ln w="28575">
              <a:solidFill>
                <a:srgbClr val="002060"/>
              </a:solidFill>
            </a:ln>
            <a:effectLst>
              <a:outerShdw blurRad="101600" dist="38100" dir="5400000" rotWithShape="0">
                <a:srgbClr val="000000">
                  <a:alpha val="38000"/>
                </a:srgbClr>
              </a:outerShdw>
            </a:effectLst>
          </p:spPr>
          <p:txBody>
            <a:bodyPr lIns="34289" tIns="34289" rIns="34289" bIns="34289"/>
            <a:lstStyle/>
            <a:p>
              <a:pPr algn="ctr">
                <a:spcBef>
                  <a:spcPts val="450"/>
                </a:spcBef>
                <a:defRPr sz="6000" b="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6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45" name="Straight Connector 27">
              <a:extLst>
                <a:ext uri="{FF2B5EF4-FFF2-40B4-BE49-F238E27FC236}">
                  <a16:creationId xmlns:a16="http://schemas.microsoft.com/office/drawing/2014/main" id="{756D88DA-7767-0324-C76B-D96FDE14172F}"/>
                </a:ext>
              </a:extLst>
            </p:cNvPr>
            <p:cNvSpPr/>
            <p:nvPr/>
          </p:nvSpPr>
          <p:spPr>
            <a:xfrm>
              <a:off x="9399785" y="3727659"/>
              <a:ext cx="1306104" cy="1100092"/>
            </a:xfrm>
            <a:prstGeom prst="line">
              <a:avLst/>
            </a:prstGeom>
            <a:ln w="28575">
              <a:solidFill>
                <a:srgbClr val="002060"/>
              </a:solidFill>
            </a:ln>
            <a:effectLst>
              <a:outerShdw blurRad="101600" dist="38100" dir="5400000" rotWithShape="0">
                <a:srgbClr val="000000">
                  <a:alpha val="38000"/>
                </a:srgbClr>
              </a:outerShdw>
            </a:effectLst>
          </p:spPr>
          <p:txBody>
            <a:bodyPr lIns="34289" tIns="34289" rIns="34289" bIns="34289"/>
            <a:lstStyle/>
            <a:p>
              <a:pPr algn="ctr">
                <a:spcBef>
                  <a:spcPts val="450"/>
                </a:spcBef>
                <a:defRPr sz="6000" b="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6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59B140B-7CCC-FD27-9CB3-86C1529AC71D}"/>
                </a:ext>
              </a:extLst>
            </p:cNvPr>
            <p:cNvSpPr txBox="1"/>
            <p:nvPr/>
          </p:nvSpPr>
          <p:spPr>
            <a:xfrm>
              <a:off x="10059491" y="4830894"/>
              <a:ext cx="1268887" cy="640430"/>
            </a:xfrm>
            <a:prstGeom prst="rect">
              <a:avLst/>
            </a:prstGeom>
            <a:noFill/>
            <a:ln w="12700">
              <a:noFill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>
              <a:noAutofit/>
            </a:bodyPr>
            <a:lstStyle>
              <a:lvl1pPr>
                <a:defRPr sz="3200">
                  <a:solidFill>
                    <a:srgbClr val="FF0000"/>
                  </a:solidFill>
                </a:defRPr>
              </a:lvl1pPr>
            </a:lstStyle>
            <a:p>
              <a:pPr algn="r"/>
              <a:r>
                <a:rPr sz="1600" b="1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Gamma </a:t>
              </a:r>
              <a:r>
                <a:rPr lang="ro-RO" sz="1600" b="1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Beam </a:t>
              </a:r>
              <a:r>
                <a:rPr lang="en-US" sz="1600" b="1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System</a:t>
              </a:r>
              <a:endParaRPr sz="1600" b="1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47" name="Straight Connector 27">
              <a:extLst>
                <a:ext uri="{FF2B5EF4-FFF2-40B4-BE49-F238E27FC236}">
                  <a16:creationId xmlns:a16="http://schemas.microsoft.com/office/drawing/2014/main" id="{F5931C6C-EA50-E739-C63C-E5E450E8D7D7}"/>
                </a:ext>
              </a:extLst>
            </p:cNvPr>
            <p:cNvSpPr/>
            <p:nvPr/>
          </p:nvSpPr>
          <p:spPr>
            <a:xfrm flipV="1">
              <a:off x="9866445" y="898385"/>
              <a:ext cx="927679" cy="919909"/>
            </a:xfrm>
            <a:prstGeom prst="line">
              <a:avLst/>
            </a:prstGeom>
            <a:ln w="28575">
              <a:solidFill>
                <a:srgbClr val="002060"/>
              </a:solidFill>
            </a:ln>
            <a:effectLst>
              <a:outerShdw blurRad="101600" dist="38100" dir="5400000" rotWithShape="0">
                <a:srgbClr val="000000">
                  <a:alpha val="38000"/>
                </a:srgbClr>
              </a:outerShdw>
            </a:effectLst>
          </p:spPr>
          <p:txBody>
            <a:bodyPr lIns="34289" tIns="34289" rIns="34289" bIns="34289"/>
            <a:lstStyle/>
            <a:p>
              <a:pPr algn="ctr">
                <a:spcBef>
                  <a:spcPts val="450"/>
                </a:spcBef>
                <a:defRPr sz="6000" b="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6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48" name="TextBox 11">
              <a:extLst>
                <a:ext uri="{FF2B5EF4-FFF2-40B4-BE49-F238E27FC236}">
                  <a16:creationId xmlns:a16="http://schemas.microsoft.com/office/drawing/2014/main" id="{60F19BA8-91F5-3AB3-9126-62764F9D0219}"/>
                </a:ext>
              </a:extLst>
            </p:cNvPr>
            <p:cNvSpPr txBox="1"/>
            <p:nvPr/>
          </p:nvSpPr>
          <p:spPr>
            <a:xfrm>
              <a:off x="10074098" y="249186"/>
              <a:ext cx="1404823" cy="666133"/>
            </a:xfrm>
            <a:prstGeom prst="rect">
              <a:avLst/>
            </a:prstGeom>
            <a:noFill/>
            <a:ln w="12700">
              <a:noFill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>
              <a:noAutofit/>
            </a:bodyPr>
            <a:lstStyle>
              <a:lvl1pPr>
                <a:defRPr sz="3200">
                  <a:solidFill>
                    <a:srgbClr val="FF0000"/>
                  </a:solidFill>
                </a:defRPr>
              </a:lvl1pPr>
            </a:lstStyle>
            <a:p>
              <a:pPr algn="r"/>
              <a:r>
                <a:rPr lang="ro-RO" sz="1600" b="1" dirty="0" err="1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Laboratories</a:t>
              </a:r>
              <a:r>
                <a:rPr lang="ro-RO" sz="1600" b="1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ro-RO" sz="1600" b="1" dirty="0" err="1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and</a:t>
              </a:r>
              <a:r>
                <a:rPr lang="ro-RO" sz="1600" b="1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ro-RO" sz="1600" b="1" dirty="0" err="1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Workshops</a:t>
              </a:r>
              <a:endParaRPr sz="1600" b="1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49" name="Straight Connector 27">
            <a:extLst>
              <a:ext uri="{FF2B5EF4-FFF2-40B4-BE49-F238E27FC236}">
                <a16:creationId xmlns:a16="http://schemas.microsoft.com/office/drawing/2014/main" id="{2455ACFE-ADBF-7C0F-C638-454681E6BD4F}"/>
              </a:ext>
            </a:extLst>
          </p:cNvPr>
          <p:cNvSpPr/>
          <p:nvPr/>
        </p:nvSpPr>
        <p:spPr>
          <a:xfrm flipH="1">
            <a:off x="7461504" y="4709307"/>
            <a:ext cx="1083686" cy="1458655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101600" dist="38100" dir="5400000" rotWithShape="0">
              <a:srgbClr val="000000">
                <a:alpha val="38000"/>
              </a:srgbClr>
            </a:outerShdw>
          </a:effectLst>
        </p:spPr>
        <p:txBody>
          <a:bodyPr lIns="34289" tIns="34289" rIns="34289" bIns="34289"/>
          <a:lstStyle/>
          <a:p>
            <a:pPr algn="ctr">
              <a:spcBef>
                <a:spcPts val="450"/>
              </a:spcBef>
              <a:defRPr sz="6000" b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60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0" name="TextBox 11">
            <a:extLst>
              <a:ext uri="{FF2B5EF4-FFF2-40B4-BE49-F238E27FC236}">
                <a16:creationId xmlns:a16="http://schemas.microsoft.com/office/drawing/2014/main" id="{1304E498-C833-F36B-9EFA-BFBDEF2B1BC4}"/>
              </a:ext>
            </a:extLst>
          </p:cNvPr>
          <p:cNvSpPr txBox="1"/>
          <p:nvPr/>
        </p:nvSpPr>
        <p:spPr>
          <a:xfrm>
            <a:off x="6727197" y="6084909"/>
            <a:ext cx="1268887" cy="640430"/>
          </a:xfrm>
          <a:prstGeom prst="rect">
            <a:avLst/>
          </a:prstGeom>
          <a:noFill/>
          <a:ln w="12700">
            <a:noFill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noAutofit/>
          </a:bodyPr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pPr algn="r"/>
            <a:r>
              <a:rPr lang="ro-RO" sz="1600" b="1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Experimental </a:t>
            </a:r>
            <a:r>
              <a:rPr lang="ro-RO" sz="1600" b="1" dirty="0" err="1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Rooms</a:t>
            </a:r>
            <a:endParaRPr sz="1600" b="1" dirty="0">
              <a:solidFill>
                <a:srgbClr val="002060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1" name="Rechteck: abgerundete Ecken 24">
            <a:extLst>
              <a:ext uri="{FF2B5EF4-FFF2-40B4-BE49-F238E27FC236}">
                <a16:creationId xmlns:a16="http://schemas.microsoft.com/office/drawing/2014/main" id="{604CD0B1-DE67-5A37-4E89-87D1F80851C5}"/>
              </a:ext>
            </a:extLst>
          </p:cNvPr>
          <p:cNvSpPr/>
          <p:nvPr/>
        </p:nvSpPr>
        <p:spPr>
          <a:xfrm>
            <a:off x="188006" y="870119"/>
            <a:ext cx="5523578" cy="5545991"/>
          </a:xfrm>
          <a:prstGeom prst="roundRect">
            <a:avLst>
              <a:gd name="adj" fmla="val 5409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3075812-A9B6-05B7-418C-0E713B77CFFE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A84C0CD-A0A8-5292-7A0A-066F2F40417B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29">
            <a:extLst>
              <a:ext uri="{FF2B5EF4-FFF2-40B4-BE49-F238E27FC236}">
                <a16:creationId xmlns:a16="http://schemas.microsoft.com/office/drawing/2014/main" id="{7A69F038-1FED-DAEE-FC1E-02CB791FF541}"/>
              </a:ext>
            </a:extLst>
          </p:cNvPr>
          <p:cNvSpPr txBox="1"/>
          <p:nvPr/>
        </p:nvSpPr>
        <p:spPr>
          <a:xfrm>
            <a:off x="4474402" y="6590933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119039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1F730-F500-531E-2D80-338914912346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miter lim="400000"/>
          </a:ln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GB" kern="1200" dirty="0">
                <a:solidFill>
                  <a:schemeClr val="bg2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Combined Experimental Areas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EBED8D-9C33-9C60-0174-57CAD6B495BF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FDA0EBC2-0F36-D7CA-FC38-88CAE82D6F8A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5">
            <a:extLst>
              <a:ext uri="{FF2B5EF4-FFF2-40B4-BE49-F238E27FC236}">
                <a16:creationId xmlns:a16="http://schemas.microsoft.com/office/drawing/2014/main" id="{62B2A66C-6548-4E61-A296-9B6B600E7D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515" y="896284"/>
            <a:ext cx="9094237" cy="5115508"/>
          </a:xfrm>
          <a:prstGeom prst="rect">
            <a:avLst/>
          </a:prstGeom>
        </p:spPr>
      </p:pic>
      <p:grpSp>
        <p:nvGrpSpPr>
          <p:cNvPr id="4" name="Group 20">
            <a:extLst>
              <a:ext uri="{FF2B5EF4-FFF2-40B4-BE49-F238E27FC236}">
                <a16:creationId xmlns:a16="http://schemas.microsoft.com/office/drawing/2014/main" id="{239F7044-4EDB-60D0-3426-F600BD2D6DDC}"/>
              </a:ext>
            </a:extLst>
          </p:cNvPr>
          <p:cNvGrpSpPr/>
          <p:nvPr/>
        </p:nvGrpSpPr>
        <p:grpSpPr>
          <a:xfrm>
            <a:off x="256058" y="4815774"/>
            <a:ext cx="3615304" cy="1640655"/>
            <a:chOff x="2267691" y="4785404"/>
            <a:chExt cx="1831936" cy="1713619"/>
          </a:xfrm>
        </p:grpSpPr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39A4832A-7AD5-8001-F9AC-DBE7F75E0B96}"/>
                </a:ext>
              </a:extLst>
            </p:cNvPr>
            <p:cNvSpPr txBox="1"/>
            <p:nvPr/>
          </p:nvSpPr>
          <p:spPr>
            <a:xfrm>
              <a:off x="2267691" y="5656788"/>
              <a:ext cx="1684176" cy="842235"/>
            </a:xfrm>
            <a:prstGeom prst="rect">
              <a:avLst/>
            </a:prstGeom>
            <a:ln w="25400">
              <a:noFill/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>
              <a:spAutoFit/>
            </a:bodyPr>
            <a:lstStyle/>
            <a:p>
              <a:pPr>
                <a:lnSpc>
                  <a:spcPct val="120000"/>
                </a:lnSpc>
                <a:defRPr sz="3200"/>
              </a:pPr>
              <a:r>
                <a:rPr sz="2000" b="1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E7</a:t>
              </a:r>
              <a:r>
                <a:rPr lang="ro-RO" sz="2000" b="1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:</a:t>
              </a:r>
              <a:r>
                <a:rPr sz="2000" b="1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sz="2000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10 PW </a:t>
              </a:r>
              <a:r>
                <a:rPr lang="ro-RO" sz="2000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+ 1 PW </a:t>
              </a:r>
              <a:r>
                <a:rPr sz="2000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+ 𝛾</a:t>
              </a:r>
              <a:r>
                <a:rPr lang="ro-RO" sz="2000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/e</a:t>
              </a:r>
              <a:r>
                <a:rPr lang="ro-RO" sz="2000" baseline="30000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–</a:t>
              </a:r>
              <a:endParaRPr sz="2000" baseline="30000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>
                <a:lnSpc>
                  <a:spcPct val="120000"/>
                </a:lnSpc>
                <a:defRPr sz="3200"/>
              </a:pPr>
              <a:r>
                <a:rPr sz="2000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High Field QED</a:t>
              </a:r>
            </a:p>
          </p:txBody>
        </p:sp>
        <p:sp>
          <p:nvSpPr>
            <p:cNvPr id="8" name="Straight Connector 26">
              <a:extLst>
                <a:ext uri="{FF2B5EF4-FFF2-40B4-BE49-F238E27FC236}">
                  <a16:creationId xmlns:a16="http://schemas.microsoft.com/office/drawing/2014/main" id="{EE1D1B48-59B4-B845-1276-2BC76DDD1540}"/>
                </a:ext>
              </a:extLst>
            </p:cNvPr>
            <p:cNvSpPr/>
            <p:nvPr/>
          </p:nvSpPr>
          <p:spPr>
            <a:xfrm flipV="1">
              <a:off x="3155556" y="4785404"/>
              <a:ext cx="944071" cy="842236"/>
            </a:xfrm>
            <a:prstGeom prst="line">
              <a:avLst/>
            </a:prstGeom>
            <a:ln w="28575">
              <a:solidFill>
                <a:srgbClr val="002060"/>
              </a:solidFill>
            </a:ln>
            <a:effectLst>
              <a:outerShdw blurRad="101600" dist="38100" dir="5400000" rotWithShape="0">
                <a:srgbClr val="000000">
                  <a:alpha val="38000"/>
                </a:srgbClr>
              </a:outerShdw>
            </a:effectLst>
          </p:spPr>
          <p:txBody>
            <a:bodyPr lIns="45719" tIns="45719" rIns="45719" bIns="45719"/>
            <a:lstStyle/>
            <a:p>
              <a:pPr algn="ctr">
                <a:lnSpc>
                  <a:spcPct val="100000"/>
                </a:lnSpc>
                <a:spcBef>
                  <a:spcPts val="600"/>
                </a:spcBef>
                <a:defRPr sz="6000" b="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2000" b="1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9" name="Group 2">
            <a:extLst>
              <a:ext uri="{FF2B5EF4-FFF2-40B4-BE49-F238E27FC236}">
                <a16:creationId xmlns:a16="http://schemas.microsoft.com/office/drawing/2014/main" id="{7119A841-4AF0-2A89-3505-D0890F8870C7}"/>
              </a:ext>
            </a:extLst>
          </p:cNvPr>
          <p:cNvGrpSpPr/>
          <p:nvPr/>
        </p:nvGrpSpPr>
        <p:grpSpPr>
          <a:xfrm>
            <a:off x="7794487" y="4132466"/>
            <a:ext cx="4404485" cy="2402350"/>
            <a:chOff x="7802577" y="4195318"/>
            <a:chExt cx="4404485" cy="2402350"/>
          </a:xfrm>
          <a:noFill/>
        </p:grpSpPr>
        <p:sp>
          <p:nvSpPr>
            <p:cNvPr id="10" name="TextBox 20">
              <a:extLst>
                <a:ext uri="{FF2B5EF4-FFF2-40B4-BE49-F238E27FC236}">
                  <a16:creationId xmlns:a16="http://schemas.microsoft.com/office/drawing/2014/main" id="{B3A216F7-54DE-7878-1CEA-AAB5896A3897}"/>
                </a:ext>
              </a:extLst>
            </p:cNvPr>
            <p:cNvSpPr txBox="1"/>
            <p:nvPr/>
          </p:nvSpPr>
          <p:spPr>
            <a:xfrm>
              <a:off x="10049920" y="5052632"/>
              <a:ext cx="2157142" cy="1545036"/>
            </a:xfrm>
            <a:prstGeom prst="rect">
              <a:avLst/>
            </a:prstGeom>
            <a:grpFill/>
            <a:ln w="25400">
              <a:noFill/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>
              <a:spAutoFit/>
            </a:bodyPr>
            <a:lstStyle/>
            <a:p>
              <a:pPr>
                <a:lnSpc>
                  <a:spcPct val="120000"/>
                </a:lnSpc>
                <a:defRPr sz="3200"/>
              </a:pPr>
              <a:r>
                <a:rPr sz="2000" b="1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E3</a:t>
              </a:r>
              <a:r>
                <a:rPr lang="ro-RO" sz="2000" b="1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:</a:t>
              </a:r>
              <a:r>
                <a:rPr sz="2000" b="1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sz="2000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X rays</a:t>
              </a:r>
            </a:p>
            <a:p>
              <a:pPr>
                <a:lnSpc>
                  <a:spcPct val="120000"/>
                </a:lnSpc>
                <a:defRPr sz="3200"/>
              </a:pPr>
              <a:r>
                <a:rPr lang="en-US" sz="2000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Test/develop instrumentation and technology</a:t>
              </a:r>
              <a:endParaRPr sz="2000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1" name="Straight Connector 28">
              <a:extLst>
                <a:ext uri="{FF2B5EF4-FFF2-40B4-BE49-F238E27FC236}">
                  <a16:creationId xmlns:a16="http://schemas.microsoft.com/office/drawing/2014/main" id="{CD94B48A-DC63-2B1B-072E-738A770C24A1}"/>
                </a:ext>
              </a:extLst>
            </p:cNvPr>
            <p:cNvSpPr/>
            <p:nvPr/>
          </p:nvSpPr>
          <p:spPr>
            <a:xfrm>
              <a:off x="7802577" y="4195318"/>
              <a:ext cx="2247343" cy="1249432"/>
            </a:xfrm>
            <a:prstGeom prst="line">
              <a:avLst/>
            </a:prstGeom>
            <a:grpFill/>
            <a:ln w="28575">
              <a:solidFill>
                <a:srgbClr val="002060"/>
              </a:solidFill>
            </a:ln>
            <a:effectLst>
              <a:outerShdw blurRad="101600" dist="38100" dir="5400000" rotWithShape="0">
                <a:srgbClr val="000000">
                  <a:alpha val="38000"/>
                </a:srgbClr>
              </a:outerShdw>
            </a:effectLst>
          </p:spPr>
          <p:txBody>
            <a:bodyPr lIns="45719" tIns="45719" rIns="45719" bIns="45719"/>
            <a:lstStyle/>
            <a:p>
              <a:pPr algn="ctr">
                <a:lnSpc>
                  <a:spcPct val="100000"/>
                </a:lnSpc>
                <a:spcBef>
                  <a:spcPts val="600"/>
                </a:spcBef>
                <a:defRPr sz="6000" b="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2000" b="1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7" name="Group 9">
            <a:extLst>
              <a:ext uri="{FF2B5EF4-FFF2-40B4-BE49-F238E27FC236}">
                <a16:creationId xmlns:a16="http://schemas.microsoft.com/office/drawing/2014/main" id="{21D2AEA2-3DAA-E1A9-948A-91A5BB0E2CBA}"/>
              </a:ext>
            </a:extLst>
          </p:cNvPr>
          <p:cNvGrpSpPr/>
          <p:nvPr/>
        </p:nvGrpSpPr>
        <p:grpSpPr>
          <a:xfrm>
            <a:off x="269039" y="726885"/>
            <a:ext cx="11894821" cy="3364185"/>
            <a:chOff x="270156" y="584887"/>
            <a:chExt cx="11894821" cy="3364185"/>
          </a:xfrm>
        </p:grpSpPr>
        <p:sp>
          <p:nvSpPr>
            <p:cNvPr id="13" name="TextBox 15">
              <a:extLst>
                <a:ext uri="{FF2B5EF4-FFF2-40B4-BE49-F238E27FC236}">
                  <a16:creationId xmlns:a16="http://schemas.microsoft.com/office/drawing/2014/main" id="{9D37066B-506C-5CB9-55FB-136B634C9B3F}"/>
                </a:ext>
              </a:extLst>
            </p:cNvPr>
            <p:cNvSpPr txBox="1"/>
            <p:nvPr/>
          </p:nvSpPr>
          <p:spPr>
            <a:xfrm>
              <a:off x="270156" y="2238903"/>
              <a:ext cx="2126542" cy="806373"/>
            </a:xfrm>
            <a:prstGeom prst="rect">
              <a:avLst/>
            </a:prstGeom>
            <a:ln w="25400">
              <a:noFill/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>
              <a:spAutoFit/>
            </a:bodyPr>
            <a:lstStyle/>
            <a:p>
              <a:pPr>
                <a:lnSpc>
                  <a:spcPct val="120000"/>
                </a:lnSpc>
                <a:defRPr sz="3200"/>
              </a:pPr>
              <a:r>
                <a:rPr sz="2000" b="1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E6</a:t>
              </a:r>
              <a:r>
                <a:rPr lang="ro-RO" sz="2000" b="1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:</a:t>
              </a:r>
              <a:r>
                <a:rPr sz="2000" b="1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sz="2000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10 PW @ 1/min</a:t>
              </a:r>
            </a:p>
            <a:p>
              <a:pPr>
                <a:lnSpc>
                  <a:spcPct val="120000"/>
                </a:lnSpc>
                <a:defRPr sz="3200"/>
              </a:pPr>
              <a:r>
                <a:rPr sz="2000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High Field QED</a:t>
              </a:r>
            </a:p>
          </p:txBody>
        </p:sp>
        <p:sp>
          <p:nvSpPr>
            <p:cNvPr id="14" name="TextBox 17">
              <a:extLst>
                <a:ext uri="{FF2B5EF4-FFF2-40B4-BE49-F238E27FC236}">
                  <a16:creationId xmlns:a16="http://schemas.microsoft.com/office/drawing/2014/main" id="{DF602033-DB77-5CD6-2536-5D3CCA72AD09}"/>
                </a:ext>
              </a:extLst>
            </p:cNvPr>
            <p:cNvSpPr txBox="1"/>
            <p:nvPr/>
          </p:nvSpPr>
          <p:spPr>
            <a:xfrm>
              <a:off x="270156" y="584887"/>
              <a:ext cx="2126542" cy="1545036"/>
            </a:xfrm>
            <a:prstGeom prst="rect">
              <a:avLst/>
            </a:prstGeom>
            <a:ln w="25400">
              <a:noFill/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>
              <a:spAutoFit/>
            </a:bodyPr>
            <a:lstStyle/>
            <a:p>
              <a:pPr>
                <a:lnSpc>
                  <a:spcPct val="120000"/>
                </a:lnSpc>
                <a:defRPr sz="3200"/>
              </a:pPr>
              <a:r>
                <a:rPr sz="2000" b="1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E1</a:t>
              </a:r>
              <a:r>
                <a:rPr lang="ro-RO" sz="2000" b="1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:</a:t>
              </a:r>
              <a:r>
                <a:rPr sz="2000" b="1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sz="2000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10 PW @ 1/min</a:t>
              </a:r>
            </a:p>
            <a:p>
              <a:pPr>
                <a:lnSpc>
                  <a:spcPct val="120000"/>
                </a:lnSpc>
                <a:defRPr sz="3200"/>
              </a:pPr>
              <a:r>
                <a:rPr lang="en-US" sz="2000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High Field Physics</a:t>
              </a:r>
            </a:p>
            <a:p>
              <a:pPr>
                <a:lnSpc>
                  <a:spcPct val="120000"/>
                </a:lnSpc>
                <a:defRPr sz="3200"/>
              </a:pPr>
              <a:r>
                <a:rPr sz="2000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Laser driven </a:t>
              </a:r>
            </a:p>
            <a:p>
              <a:pPr>
                <a:lnSpc>
                  <a:spcPct val="120000"/>
                </a:lnSpc>
                <a:defRPr sz="3200"/>
              </a:pPr>
              <a:r>
                <a:rPr sz="2000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Nuclear Physics</a:t>
              </a:r>
            </a:p>
          </p:txBody>
        </p:sp>
        <p:sp>
          <p:nvSpPr>
            <p:cNvPr id="15" name="TextBox 18">
              <a:extLst>
                <a:ext uri="{FF2B5EF4-FFF2-40B4-BE49-F238E27FC236}">
                  <a16:creationId xmlns:a16="http://schemas.microsoft.com/office/drawing/2014/main" id="{44321E54-4D8B-D013-96C8-4D3825DC08BA}"/>
                </a:ext>
              </a:extLst>
            </p:cNvPr>
            <p:cNvSpPr txBox="1"/>
            <p:nvPr/>
          </p:nvSpPr>
          <p:spPr>
            <a:xfrm>
              <a:off x="10007835" y="2773368"/>
              <a:ext cx="2157142" cy="1175704"/>
            </a:xfrm>
            <a:prstGeom prst="rect">
              <a:avLst/>
            </a:prstGeom>
            <a:ln w="25400">
              <a:noFill/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>
              <a:spAutoFit/>
            </a:bodyPr>
            <a:lstStyle/>
            <a:p>
              <a:pPr>
                <a:lnSpc>
                  <a:spcPct val="120000"/>
                </a:lnSpc>
                <a:defRPr sz="3200"/>
              </a:pPr>
              <a:r>
                <a:rPr sz="2000" b="1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E4</a:t>
              </a:r>
              <a:r>
                <a:rPr lang="ro-RO" sz="2000" b="1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:</a:t>
              </a:r>
              <a:r>
                <a:rPr sz="2000" b="1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sz="2000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0.1PW@10 Hz</a:t>
              </a:r>
            </a:p>
            <a:p>
              <a:pPr>
                <a:lnSpc>
                  <a:spcPct val="120000"/>
                </a:lnSpc>
                <a:defRPr sz="3200"/>
              </a:pPr>
              <a:r>
                <a:rPr lang="ro-RO" sz="2000" dirty="0" err="1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Photon-photon</a:t>
              </a:r>
              <a:r>
                <a:rPr lang="ro-RO" sz="2000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 int., LWFA, betatron</a:t>
              </a:r>
            </a:p>
          </p:txBody>
        </p:sp>
        <p:sp>
          <p:nvSpPr>
            <p:cNvPr id="16" name="TextBox 19">
              <a:extLst>
                <a:ext uri="{FF2B5EF4-FFF2-40B4-BE49-F238E27FC236}">
                  <a16:creationId xmlns:a16="http://schemas.microsoft.com/office/drawing/2014/main" id="{173F24B9-C1C8-05A7-2AB9-F1392D5EF307}"/>
                </a:ext>
              </a:extLst>
            </p:cNvPr>
            <p:cNvSpPr txBox="1"/>
            <p:nvPr/>
          </p:nvSpPr>
          <p:spPr>
            <a:xfrm>
              <a:off x="10028684" y="965020"/>
              <a:ext cx="1817162" cy="437041"/>
            </a:xfrm>
            <a:prstGeom prst="rect">
              <a:avLst/>
            </a:prstGeom>
            <a:ln w="25400">
              <a:noFill/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>
              <a:spAutoFit/>
            </a:bodyPr>
            <a:lstStyle/>
            <a:p>
              <a:pPr>
                <a:lnSpc>
                  <a:spcPct val="120000"/>
                </a:lnSpc>
                <a:defRPr sz="3200"/>
              </a:pPr>
              <a:r>
                <a:rPr sz="2000" b="1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E5</a:t>
              </a:r>
              <a:r>
                <a:rPr lang="ro-RO" sz="2000" b="1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:</a:t>
              </a:r>
              <a:r>
                <a:rPr sz="2000" b="1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sz="2000" dirty="0">
                  <a:solidFill>
                    <a:srgbClr val="002060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1 PW @ 1 Hz</a:t>
              </a:r>
            </a:p>
          </p:txBody>
        </p:sp>
        <p:sp>
          <p:nvSpPr>
            <p:cNvPr id="17" name="Straight Connector 23">
              <a:extLst>
                <a:ext uri="{FF2B5EF4-FFF2-40B4-BE49-F238E27FC236}">
                  <a16:creationId xmlns:a16="http://schemas.microsoft.com/office/drawing/2014/main" id="{A9A09832-398F-A759-4726-DF8BCC0EF658}"/>
                </a:ext>
              </a:extLst>
            </p:cNvPr>
            <p:cNvSpPr/>
            <p:nvPr/>
          </p:nvSpPr>
          <p:spPr>
            <a:xfrm>
              <a:off x="2370796" y="1802498"/>
              <a:ext cx="2389024" cy="2070753"/>
            </a:xfrm>
            <a:prstGeom prst="line">
              <a:avLst/>
            </a:prstGeom>
            <a:ln w="28575">
              <a:solidFill>
                <a:srgbClr val="002060"/>
              </a:solidFill>
            </a:ln>
            <a:effectLst>
              <a:outerShdw blurRad="101600" dist="38100" dir="5400000" rotWithShape="0">
                <a:srgbClr val="000000">
                  <a:alpha val="38000"/>
                </a:srgbClr>
              </a:outerShdw>
            </a:effectLst>
          </p:spPr>
          <p:txBody>
            <a:bodyPr lIns="45719" tIns="45719" rIns="45719" bIns="45719"/>
            <a:lstStyle/>
            <a:p>
              <a:pPr algn="ctr">
                <a:lnSpc>
                  <a:spcPct val="100000"/>
                </a:lnSpc>
                <a:spcBef>
                  <a:spcPts val="600"/>
                </a:spcBef>
                <a:defRPr sz="6000" b="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1400" b="1">
                <a:solidFill>
                  <a:srgbClr val="EA8C86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8" name="Straight Connector 24">
              <a:extLst>
                <a:ext uri="{FF2B5EF4-FFF2-40B4-BE49-F238E27FC236}">
                  <a16:creationId xmlns:a16="http://schemas.microsoft.com/office/drawing/2014/main" id="{8D6AD13E-98FE-9DB7-818A-68AB77A760F9}"/>
                </a:ext>
              </a:extLst>
            </p:cNvPr>
            <p:cNvSpPr/>
            <p:nvPr/>
          </p:nvSpPr>
          <p:spPr>
            <a:xfrm>
              <a:off x="2185519" y="2858871"/>
              <a:ext cx="1693930" cy="924835"/>
            </a:xfrm>
            <a:prstGeom prst="line">
              <a:avLst/>
            </a:prstGeom>
            <a:ln w="28575">
              <a:solidFill>
                <a:srgbClr val="002060"/>
              </a:solidFill>
            </a:ln>
            <a:effectLst>
              <a:outerShdw blurRad="101600" dist="38100" dir="5400000" rotWithShape="0">
                <a:srgbClr val="000000">
                  <a:alpha val="38000"/>
                </a:srgbClr>
              </a:outerShdw>
            </a:effectLst>
          </p:spPr>
          <p:txBody>
            <a:bodyPr lIns="45719" tIns="45719" rIns="45719" bIns="45719"/>
            <a:lstStyle/>
            <a:p>
              <a:pPr algn="ctr">
                <a:lnSpc>
                  <a:spcPct val="100000"/>
                </a:lnSpc>
                <a:spcBef>
                  <a:spcPts val="600"/>
                </a:spcBef>
                <a:defRPr sz="6000" b="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1400" b="1">
                <a:solidFill>
                  <a:srgbClr val="EA8C86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9" name="Straight Connector 29">
              <a:extLst>
                <a:ext uri="{FF2B5EF4-FFF2-40B4-BE49-F238E27FC236}">
                  <a16:creationId xmlns:a16="http://schemas.microsoft.com/office/drawing/2014/main" id="{25B6CCD6-A0DD-D47E-E30A-01EFC7ECF789}"/>
                </a:ext>
              </a:extLst>
            </p:cNvPr>
            <p:cNvSpPr/>
            <p:nvPr/>
          </p:nvSpPr>
          <p:spPr>
            <a:xfrm flipV="1">
              <a:off x="7026153" y="3254108"/>
              <a:ext cx="2953120" cy="674447"/>
            </a:xfrm>
            <a:prstGeom prst="line">
              <a:avLst/>
            </a:prstGeom>
            <a:ln w="28575">
              <a:solidFill>
                <a:srgbClr val="002060"/>
              </a:solidFill>
            </a:ln>
            <a:effectLst>
              <a:outerShdw blurRad="101600" dist="38100" dir="5400000" rotWithShape="0">
                <a:srgbClr val="000000">
                  <a:alpha val="38000"/>
                </a:srgbClr>
              </a:outerShdw>
            </a:effectLst>
          </p:spPr>
          <p:txBody>
            <a:bodyPr lIns="45719" tIns="45719" rIns="45719" bIns="45719"/>
            <a:lstStyle/>
            <a:p>
              <a:pPr algn="ctr">
                <a:lnSpc>
                  <a:spcPct val="100000"/>
                </a:lnSpc>
                <a:spcBef>
                  <a:spcPts val="600"/>
                </a:spcBef>
                <a:defRPr sz="6000" b="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1400" b="1">
                <a:solidFill>
                  <a:srgbClr val="EA8C86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0" name="Straight Connector 30">
              <a:extLst>
                <a:ext uri="{FF2B5EF4-FFF2-40B4-BE49-F238E27FC236}">
                  <a16:creationId xmlns:a16="http://schemas.microsoft.com/office/drawing/2014/main" id="{29010466-FC2D-7C47-088E-AFD11A2DEBF6}"/>
                </a:ext>
              </a:extLst>
            </p:cNvPr>
            <p:cNvSpPr/>
            <p:nvPr/>
          </p:nvSpPr>
          <p:spPr>
            <a:xfrm flipV="1">
              <a:off x="6486176" y="1480448"/>
              <a:ext cx="3542508" cy="2392802"/>
            </a:xfrm>
            <a:prstGeom prst="line">
              <a:avLst/>
            </a:prstGeom>
            <a:ln w="28575">
              <a:solidFill>
                <a:srgbClr val="002060"/>
              </a:solidFill>
            </a:ln>
            <a:effectLst>
              <a:outerShdw blurRad="101600" dist="38100" dir="5400000" rotWithShape="0">
                <a:srgbClr val="000000">
                  <a:alpha val="38000"/>
                </a:srgbClr>
              </a:outerShdw>
            </a:effectLst>
          </p:spPr>
          <p:txBody>
            <a:bodyPr lIns="45719" tIns="45719" rIns="45719" bIns="45719"/>
            <a:lstStyle/>
            <a:p>
              <a:pPr algn="ctr">
                <a:lnSpc>
                  <a:spcPct val="100000"/>
                </a:lnSpc>
                <a:spcBef>
                  <a:spcPts val="600"/>
                </a:spcBef>
                <a:defRPr sz="6000" b="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1400" b="1">
                <a:solidFill>
                  <a:srgbClr val="EA8C86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22" name="Straight Connector 3">
            <a:extLst>
              <a:ext uri="{FF2B5EF4-FFF2-40B4-BE49-F238E27FC236}">
                <a16:creationId xmlns:a16="http://schemas.microsoft.com/office/drawing/2014/main" id="{65AEBDAF-E830-E6A7-45EC-B792CFA49C4D}"/>
              </a:ext>
            </a:extLst>
          </p:cNvPr>
          <p:cNvSpPr/>
          <p:nvPr/>
        </p:nvSpPr>
        <p:spPr>
          <a:xfrm>
            <a:off x="1741714" y="4095103"/>
            <a:ext cx="1472510" cy="537094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101600" dist="38100" dir="5400000" rotWithShape="0">
              <a:srgbClr val="000000">
                <a:alpha val="38000"/>
              </a:srgbClr>
            </a:outerShdw>
          </a:effectLst>
        </p:spPr>
        <p:txBody>
          <a:bodyPr lIns="45719" tIns="45719" rIns="45719" bIns="45719"/>
          <a:lstStyle/>
          <a:p>
            <a:pPr algn="ctr">
              <a:lnSpc>
                <a:spcPct val="100000"/>
              </a:lnSpc>
              <a:spcBef>
                <a:spcPts val="600"/>
              </a:spcBef>
              <a:defRPr sz="6000" b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400" b="1"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3" name="Straight Connector 4">
            <a:extLst>
              <a:ext uri="{FF2B5EF4-FFF2-40B4-BE49-F238E27FC236}">
                <a16:creationId xmlns:a16="http://schemas.microsoft.com/office/drawing/2014/main" id="{F95843FE-AB64-1C2D-09D2-3781AAD9C827}"/>
              </a:ext>
            </a:extLst>
          </p:cNvPr>
          <p:cNvSpPr/>
          <p:nvPr/>
        </p:nvSpPr>
        <p:spPr>
          <a:xfrm>
            <a:off x="1384663" y="4101748"/>
            <a:ext cx="623585" cy="530448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101600" dist="38100" dir="5400000" rotWithShape="0">
              <a:srgbClr val="000000">
                <a:alpha val="38000"/>
              </a:srgbClr>
            </a:outerShdw>
          </a:effectLst>
        </p:spPr>
        <p:txBody>
          <a:bodyPr lIns="45719" tIns="45719" rIns="45719" bIns="45719"/>
          <a:lstStyle/>
          <a:p>
            <a:pPr algn="ctr">
              <a:lnSpc>
                <a:spcPct val="100000"/>
              </a:lnSpc>
              <a:spcBef>
                <a:spcPts val="600"/>
              </a:spcBef>
              <a:defRPr sz="6000" b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400" b="1" dirty="0"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4" name="Straight Connector 26">
            <a:extLst>
              <a:ext uri="{FF2B5EF4-FFF2-40B4-BE49-F238E27FC236}">
                <a16:creationId xmlns:a16="http://schemas.microsoft.com/office/drawing/2014/main" id="{C850433C-EDD5-1AF5-D553-1C3514815120}"/>
              </a:ext>
            </a:extLst>
          </p:cNvPr>
          <p:cNvSpPr/>
          <p:nvPr/>
        </p:nvSpPr>
        <p:spPr>
          <a:xfrm flipH="1" flipV="1">
            <a:off x="4097292" y="5287936"/>
            <a:ext cx="1087219" cy="795688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101600" dist="38100" dir="5400000" rotWithShape="0">
              <a:srgbClr val="000000">
                <a:alpha val="38000"/>
              </a:srgbClr>
            </a:outerShdw>
          </a:effectLst>
        </p:spPr>
        <p:txBody>
          <a:bodyPr lIns="45719" tIns="45719" rIns="45719" bIns="45719"/>
          <a:lstStyle/>
          <a:p>
            <a:pPr algn="ctr">
              <a:lnSpc>
                <a:spcPct val="100000"/>
              </a:lnSpc>
              <a:spcBef>
                <a:spcPts val="600"/>
              </a:spcBef>
              <a:defRPr sz="6000" b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400" b="1" dirty="0"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9BC9A5D9-E407-6332-3D41-1A736454008F}"/>
              </a:ext>
            </a:extLst>
          </p:cNvPr>
          <p:cNvSpPr txBox="1"/>
          <p:nvPr/>
        </p:nvSpPr>
        <p:spPr>
          <a:xfrm>
            <a:off x="251683" y="3364500"/>
            <a:ext cx="2730194" cy="806373"/>
          </a:xfrm>
          <a:prstGeom prst="rect">
            <a:avLst/>
          </a:prstGeom>
          <a:ln w="254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/>
          <a:p>
            <a:pPr>
              <a:lnSpc>
                <a:spcPct val="120000"/>
              </a:lnSpc>
              <a:defRPr sz="3200"/>
            </a:pPr>
            <a:r>
              <a:rPr sz="2000" b="1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E</a:t>
            </a:r>
            <a:r>
              <a:rPr lang="en-US" sz="2000" b="1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8 &amp; E9</a:t>
            </a:r>
            <a:r>
              <a:rPr lang="ro-RO" sz="2000" b="1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  <a:r>
              <a:rPr sz="2000" b="1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sz="2000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𝛾 beams</a:t>
            </a:r>
          </a:p>
          <a:p>
            <a:pPr>
              <a:lnSpc>
                <a:spcPct val="120000"/>
              </a:lnSpc>
              <a:defRPr sz="3200"/>
            </a:pPr>
            <a:r>
              <a:rPr sz="2000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Photonuclear Reactions</a:t>
            </a:r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id="{D37420F0-078D-119F-7309-468FB8CC0B6A}"/>
              </a:ext>
            </a:extLst>
          </p:cNvPr>
          <p:cNvSpPr txBox="1"/>
          <p:nvPr/>
        </p:nvSpPr>
        <p:spPr>
          <a:xfrm>
            <a:off x="5243540" y="5806830"/>
            <a:ext cx="2018081" cy="806373"/>
          </a:xfrm>
          <a:prstGeom prst="rect">
            <a:avLst/>
          </a:prstGeom>
          <a:ln w="254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/>
          <a:p>
            <a:pPr>
              <a:lnSpc>
                <a:spcPct val="120000"/>
              </a:lnSpc>
              <a:defRPr sz="3200"/>
            </a:pPr>
            <a:r>
              <a:rPr lang="en-US" sz="2000" b="1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ERA: </a:t>
            </a:r>
            <a:r>
              <a:rPr lang="en-US" sz="2000" dirty="0">
                <a:solidFill>
                  <a:srgbClr val="00206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positrons Material Studies</a:t>
            </a:r>
            <a:endParaRPr sz="2000" dirty="0">
              <a:solidFill>
                <a:srgbClr val="002060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1" name="TextBox 29">
            <a:extLst>
              <a:ext uri="{FF2B5EF4-FFF2-40B4-BE49-F238E27FC236}">
                <a16:creationId xmlns:a16="http://schemas.microsoft.com/office/drawing/2014/main" id="{2E0A867E-853D-0534-9488-91428C652096}"/>
              </a:ext>
            </a:extLst>
          </p:cNvPr>
          <p:cNvSpPr txBox="1"/>
          <p:nvPr/>
        </p:nvSpPr>
        <p:spPr>
          <a:xfrm>
            <a:off x="4474402" y="6590933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246478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14B2E6-4CEB-7CEF-B0A3-BC3535B1E328}"/>
              </a:ext>
            </a:extLst>
          </p:cNvPr>
          <p:cNvSpPr/>
          <p:nvPr/>
        </p:nvSpPr>
        <p:spPr>
          <a:xfrm>
            <a:off x="220996" y="1013388"/>
            <a:ext cx="55236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2021 – Delivered beam time – Total of 36 weeks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16 weeks @ 100 TW output </a:t>
            </a:r>
            <a:endParaRPr lang="en-GB" dirty="0"/>
          </a:p>
          <a:p>
            <a:pPr lvl="1"/>
            <a:r>
              <a:rPr lang="en-GB" dirty="0">
                <a:solidFill>
                  <a:srgbClr val="7030A0"/>
                </a:solidFill>
              </a:rPr>
              <a:t>20 weeks @ 1 PW output</a:t>
            </a:r>
            <a:endParaRPr lang="en-RO" dirty="0">
              <a:solidFill>
                <a:srgbClr val="7030A0"/>
              </a:solidFill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B6654338-A8E1-F84F-0A6B-8E779511C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8" y="230501"/>
            <a:ext cx="12204000" cy="495690"/>
          </a:xfrm>
        </p:spPr>
        <p:txBody>
          <a:bodyPr>
            <a:normAutofit/>
          </a:bodyPr>
          <a:lstStyle/>
          <a:p>
            <a:pPr marL="144000"/>
            <a:r>
              <a:rPr lang="en-US" altLang="ja-JP" dirty="0">
                <a:latin typeface="+mn-lt"/>
                <a:cs typeface="Arial" panose="020B0604020202020204" pitchFamily="34" charset="0"/>
              </a:rPr>
              <a:t>High Power Laser System operation</a:t>
            </a:r>
            <a:endParaRPr lang="ja-JP" altLang="en-US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1000E6-39F9-5F46-4880-255CEA7E5D1D}"/>
              </a:ext>
            </a:extLst>
          </p:cNvPr>
          <p:cNvSpPr/>
          <p:nvPr/>
        </p:nvSpPr>
        <p:spPr>
          <a:xfrm>
            <a:off x="187558" y="2258529"/>
            <a:ext cx="574147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2022 – Delivered beam time – Total of 59 weeks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20 weeks @ 100 TW output </a:t>
            </a:r>
            <a:endParaRPr lang="en-GB" dirty="0">
              <a:solidFill>
                <a:srgbClr val="000000"/>
              </a:solidFill>
            </a:endParaRPr>
          </a:p>
          <a:p>
            <a:pPr lvl="1"/>
            <a:r>
              <a:rPr lang="en-GB" dirty="0">
                <a:solidFill>
                  <a:srgbClr val="7030A0"/>
                </a:solidFill>
              </a:rPr>
              <a:t>28 weeks @ 1 PW output </a:t>
            </a:r>
            <a:endParaRPr lang="en-GB" dirty="0">
              <a:solidFill>
                <a:srgbClr val="000000"/>
              </a:solidFill>
            </a:endParaRPr>
          </a:p>
          <a:p>
            <a:pPr lvl="1"/>
            <a:r>
              <a:rPr lang="en-GB" dirty="0">
                <a:solidFill>
                  <a:srgbClr val="00B050"/>
                </a:solidFill>
              </a:rPr>
              <a:t>11 weeks @ 10 PW output</a:t>
            </a:r>
            <a:endParaRPr lang="en-RO" dirty="0">
              <a:solidFill>
                <a:srgbClr val="00B05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2CC5DC-3014-6ED6-9BEF-EBEAB2696E58}"/>
              </a:ext>
            </a:extLst>
          </p:cNvPr>
          <p:cNvSpPr/>
          <p:nvPr/>
        </p:nvSpPr>
        <p:spPr>
          <a:xfrm>
            <a:off x="218338" y="3749892"/>
            <a:ext cx="567991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2023 – Delivered beam time – Total of 52 weeks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7.5 weeks @ 100 TW output </a:t>
            </a:r>
            <a:endParaRPr lang="en-GB" dirty="0">
              <a:solidFill>
                <a:srgbClr val="000000"/>
              </a:solidFill>
            </a:endParaRPr>
          </a:p>
          <a:p>
            <a:pPr lvl="1"/>
            <a:r>
              <a:rPr lang="en-GB" dirty="0">
                <a:solidFill>
                  <a:srgbClr val="7030A0"/>
                </a:solidFill>
              </a:rPr>
              <a:t>20 weeks @ 1 PW output </a:t>
            </a:r>
            <a:endParaRPr lang="en-GB" dirty="0">
              <a:solidFill>
                <a:srgbClr val="000000"/>
              </a:solidFill>
            </a:endParaRPr>
          </a:p>
          <a:p>
            <a:pPr lvl="1"/>
            <a:r>
              <a:rPr lang="en-GB" dirty="0">
                <a:solidFill>
                  <a:srgbClr val="00B050"/>
                </a:solidFill>
              </a:rPr>
              <a:t>24.5 weeks @ 10 PW output</a:t>
            </a:r>
            <a:endParaRPr lang="en-RO" dirty="0">
              <a:solidFill>
                <a:srgbClr val="00B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1733D3-93C2-1A10-E517-D0F8556988DC}"/>
              </a:ext>
            </a:extLst>
          </p:cNvPr>
          <p:cNvSpPr/>
          <p:nvPr/>
        </p:nvSpPr>
        <p:spPr>
          <a:xfrm>
            <a:off x="287383" y="5031815"/>
            <a:ext cx="5741477" cy="1329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Commissioning experiments</a:t>
            </a:r>
          </a:p>
          <a:p>
            <a:pPr lvl="1">
              <a:lnSpc>
                <a:spcPct val="114000"/>
              </a:lnSpc>
            </a:pPr>
            <a:r>
              <a:rPr lang="ro-RO" dirty="0" err="1">
                <a:solidFill>
                  <a:srgbClr val="002060"/>
                </a:solidFill>
                <a:latin typeface="+mn-lt"/>
              </a:rPr>
              <a:t>Experiments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approved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by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ELI-NP ISAB</a:t>
            </a:r>
          </a:p>
          <a:p>
            <a:pPr lvl="1">
              <a:lnSpc>
                <a:spcPct val="114000"/>
              </a:lnSpc>
            </a:pPr>
            <a:r>
              <a:rPr lang="ro-RO" dirty="0" err="1">
                <a:solidFill>
                  <a:srgbClr val="002060"/>
                </a:solidFill>
              </a:rPr>
              <a:t>Performed</a:t>
            </a:r>
            <a:r>
              <a:rPr lang="ro-RO" dirty="0">
                <a:solidFill>
                  <a:srgbClr val="002060"/>
                </a:solidFill>
              </a:rPr>
              <a:t> </a:t>
            </a:r>
            <a:r>
              <a:rPr lang="ro-RO" dirty="0" err="1">
                <a:solidFill>
                  <a:srgbClr val="002060"/>
                </a:solidFill>
              </a:rPr>
              <a:t>with</a:t>
            </a:r>
            <a:r>
              <a:rPr lang="ro-RO" dirty="0">
                <a:solidFill>
                  <a:srgbClr val="002060"/>
                </a:solidFill>
              </a:rPr>
              <a:t> 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expert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users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from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Italy</a:t>
            </a:r>
            <a:r>
              <a:rPr lang="ro-RO" dirty="0">
                <a:solidFill>
                  <a:srgbClr val="002060"/>
                </a:solidFill>
              </a:rPr>
              <a:t>, </a:t>
            </a:r>
            <a:r>
              <a:rPr lang="ro-RO" dirty="0" err="1">
                <a:solidFill>
                  <a:srgbClr val="002060"/>
                </a:solidFill>
              </a:rPr>
              <a:t>Germany</a:t>
            </a:r>
            <a:r>
              <a:rPr lang="ro-RO" dirty="0">
                <a:solidFill>
                  <a:srgbClr val="002060"/>
                </a:solidFill>
              </a:rPr>
              <a:t>, </a:t>
            </a:r>
            <a:r>
              <a:rPr lang="ro-RO" dirty="0" err="1">
                <a:solidFill>
                  <a:srgbClr val="002060"/>
                </a:solidFill>
              </a:rPr>
              <a:t>Czech</a:t>
            </a:r>
            <a:r>
              <a:rPr lang="ro-RO" dirty="0">
                <a:solidFill>
                  <a:srgbClr val="002060"/>
                </a:solidFill>
              </a:rPr>
              <a:t> Republic, Israel, Japan, 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UK, US, </a:t>
            </a:r>
            <a:endParaRPr lang="en-RO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2B7BE7-2C7C-7A98-1526-F8E8A1316616}"/>
              </a:ext>
            </a:extLst>
          </p:cNvPr>
          <p:cNvSpPr/>
          <p:nvPr/>
        </p:nvSpPr>
        <p:spPr>
          <a:xfrm>
            <a:off x="6095999" y="1774147"/>
            <a:ext cx="57912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April 13th 2023 – a landmark in the history of plasma physics</a:t>
            </a:r>
          </a:p>
          <a:p>
            <a:pPr lvl="1"/>
            <a:r>
              <a:rPr lang="ro-RO" dirty="0" err="1">
                <a:solidFill>
                  <a:srgbClr val="002060"/>
                </a:solidFill>
                <a:latin typeface="+mn-lt"/>
              </a:rPr>
              <a:t>the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most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powerful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laser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system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in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the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world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, at ELI–NP,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has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focused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for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the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first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time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in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the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world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10 PW laser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pulses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on solid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targets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marking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an important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milestone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in laser plasma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physics</a:t>
            </a:r>
            <a:endParaRPr lang="en-RO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F4035D-5CE7-2A2D-ECC3-04AADD389ACF}"/>
              </a:ext>
            </a:extLst>
          </p:cNvPr>
          <p:cNvGrpSpPr/>
          <p:nvPr/>
        </p:nvGrpSpPr>
        <p:grpSpPr>
          <a:xfrm>
            <a:off x="6461884" y="3590029"/>
            <a:ext cx="5059430" cy="2821759"/>
            <a:chOff x="566076" y="455165"/>
            <a:chExt cx="8327825" cy="58080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4022B5-B419-ACD9-37B5-DE435F3C6F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8000"/>
                      </a14:imgEffect>
                      <a14:imgEffect>
                        <a14:brightnessContrast bright="18000" contrast="-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6076" y="565791"/>
              <a:ext cx="8327824" cy="569742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59BD9BB-95F3-1518-746A-2D1C0BE38A71}"/>
                </a:ext>
              </a:extLst>
            </p:cNvPr>
            <p:cNvSpPr txBox="1"/>
            <p:nvPr/>
          </p:nvSpPr>
          <p:spPr>
            <a:xfrm>
              <a:off x="6099920" y="2069183"/>
              <a:ext cx="1498167" cy="696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Parabola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7EE8272-CB3E-5BA8-89D1-684CCCA5C0F4}"/>
                </a:ext>
              </a:extLst>
            </p:cNvPr>
            <p:cNvSpPr txBox="1"/>
            <p:nvPr/>
          </p:nvSpPr>
          <p:spPr>
            <a:xfrm>
              <a:off x="956418" y="2218528"/>
              <a:ext cx="2108250" cy="1076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Microscope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objective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49A3FD-DE61-A3AC-EA6E-0233B242A871}"/>
                </a:ext>
              </a:extLst>
            </p:cNvPr>
            <p:cNvSpPr txBox="1"/>
            <p:nvPr/>
          </p:nvSpPr>
          <p:spPr>
            <a:xfrm>
              <a:off x="2725892" y="455165"/>
              <a:ext cx="6168009" cy="696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Inside E1 10 PW interaction chamber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4673488-5D60-93E6-D517-90B41A7D2A35}"/>
              </a:ext>
            </a:extLst>
          </p:cNvPr>
          <p:cNvSpPr txBox="1"/>
          <p:nvPr/>
        </p:nvSpPr>
        <p:spPr>
          <a:xfrm>
            <a:off x="6095999" y="921280"/>
            <a:ext cx="56160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i="1" dirty="0">
                <a:solidFill>
                  <a:srgbClr val="002060"/>
                </a:solidFill>
              </a:rPr>
              <a:t>First tests at 10 PW show focal spot below 3 µm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i="1" dirty="0">
                <a:solidFill>
                  <a:srgbClr val="002060"/>
                </a:solidFill>
              </a:rPr>
              <a:t>⟹ ≲ </a:t>
            </a:r>
            <a:r>
              <a:rPr lang="en-US" sz="2000" b="1" i="1" dirty="0">
                <a:solidFill>
                  <a:srgbClr val="FF0000"/>
                </a:solidFill>
              </a:rPr>
              <a:t>10</a:t>
            </a:r>
            <a:r>
              <a:rPr lang="en-US" sz="2000" b="1" i="1" baseline="30000" dirty="0">
                <a:solidFill>
                  <a:srgbClr val="FF0000"/>
                </a:solidFill>
              </a:rPr>
              <a:t>23</a:t>
            </a:r>
            <a:r>
              <a:rPr lang="en-US" sz="2000" b="1" i="1" dirty="0">
                <a:solidFill>
                  <a:srgbClr val="FF0000"/>
                </a:solidFill>
              </a:rPr>
              <a:t> W/cm</a:t>
            </a:r>
            <a:r>
              <a:rPr lang="en-US" sz="2000" b="1" i="1" baseline="30000" dirty="0">
                <a:solidFill>
                  <a:srgbClr val="FF0000"/>
                </a:solidFill>
              </a:rPr>
              <a:t>2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7495DD-AE0B-59BD-DB63-50667D50E654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9D7D1AF-2CD4-25A0-DF84-70D90BCBF626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29">
            <a:extLst>
              <a:ext uri="{FF2B5EF4-FFF2-40B4-BE49-F238E27FC236}">
                <a16:creationId xmlns:a16="http://schemas.microsoft.com/office/drawing/2014/main" id="{887E6578-B42F-EF01-0805-D393A4392066}"/>
              </a:ext>
            </a:extLst>
          </p:cNvPr>
          <p:cNvSpPr txBox="1"/>
          <p:nvPr/>
        </p:nvSpPr>
        <p:spPr>
          <a:xfrm>
            <a:off x="4474402" y="6590933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325074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14B2E6-4CEB-7CEF-B0A3-BC3535B1E328}"/>
              </a:ext>
            </a:extLst>
          </p:cNvPr>
          <p:cNvSpPr/>
          <p:nvPr/>
        </p:nvSpPr>
        <p:spPr>
          <a:xfrm>
            <a:off x="220996" y="1013388"/>
            <a:ext cx="55236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2021 – Delivered beam time – Total of 36 weeks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16 weeks @ 100 TW output </a:t>
            </a:r>
            <a:endParaRPr lang="en-GB" dirty="0"/>
          </a:p>
          <a:p>
            <a:pPr lvl="1"/>
            <a:r>
              <a:rPr lang="en-GB" dirty="0">
                <a:solidFill>
                  <a:srgbClr val="7030A0"/>
                </a:solidFill>
              </a:rPr>
              <a:t>20 weeks @ 1 PW output</a:t>
            </a:r>
            <a:endParaRPr lang="en-RO" dirty="0">
              <a:solidFill>
                <a:srgbClr val="7030A0"/>
              </a:solidFill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B6654338-A8E1-F84F-0A6B-8E779511C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8" y="230501"/>
            <a:ext cx="12204000" cy="495690"/>
          </a:xfrm>
        </p:spPr>
        <p:txBody>
          <a:bodyPr>
            <a:normAutofit/>
          </a:bodyPr>
          <a:lstStyle/>
          <a:p>
            <a:pPr marL="144000"/>
            <a:r>
              <a:rPr lang="en-US" altLang="ja-JP" dirty="0">
                <a:latin typeface="+mn-lt"/>
                <a:cs typeface="Arial" panose="020B0604020202020204" pitchFamily="34" charset="0"/>
              </a:rPr>
              <a:t>High Power Laser System operation</a:t>
            </a:r>
            <a:endParaRPr lang="ja-JP" altLang="en-US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1000E6-39F9-5F46-4880-255CEA7E5D1D}"/>
              </a:ext>
            </a:extLst>
          </p:cNvPr>
          <p:cNvSpPr/>
          <p:nvPr/>
        </p:nvSpPr>
        <p:spPr>
          <a:xfrm>
            <a:off x="187558" y="2258529"/>
            <a:ext cx="574147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2022 – Delivered beam time – Total of 59 weeks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20 weeks @ 100 TW output </a:t>
            </a:r>
            <a:endParaRPr lang="en-GB" dirty="0">
              <a:solidFill>
                <a:srgbClr val="000000"/>
              </a:solidFill>
            </a:endParaRPr>
          </a:p>
          <a:p>
            <a:pPr lvl="1"/>
            <a:r>
              <a:rPr lang="en-GB" dirty="0">
                <a:solidFill>
                  <a:srgbClr val="7030A0"/>
                </a:solidFill>
              </a:rPr>
              <a:t>28 weeks @ 1 PW output </a:t>
            </a:r>
            <a:endParaRPr lang="en-GB" dirty="0">
              <a:solidFill>
                <a:srgbClr val="000000"/>
              </a:solidFill>
            </a:endParaRPr>
          </a:p>
          <a:p>
            <a:pPr lvl="1"/>
            <a:r>
              <a:rPr lang="en-GB" dirty="0">
                <a:solidFill>
                  <a:srgbClr val="00B050"/>
                </a:solidFill>
              </a:rPr>
              <a:t>11 weeks @ 10 PW output</a:t>
            </a:r>
            <a:endParaRPr lang="en-RO" dirty="0">
              <a:solidFill>
                <a:srgbClr val="00B05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2CC5DC-3014-6ED6-9BEF-EBEAB2696E58}"/>
              </a:ext>
            </a:extLst>
          </p:cNvPr>
          <p:cNvSpPr/>
          <p:nvPr/>
        </p:nvSpPr>
        <p:spPr>
          <a:xfrm>
            <a:off x="218338" y="3749892"/>
            <a:ext cx="567991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2023 – Delivered beam time – Total of 52 weeks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7.5 weeks @ 100 TW output </a:t>
            </a:r>
            <a:endParaRPr lang="en-GB" dirty="0">
              <a:solidFill>
                <a:srgbClr val="000000"/>
              </a:solidFill>
            </a:endParaRPr>
          </a:p>
          <a:p>
            <a:pPr lvl="1"/>
            <a:r>
              <a:rPr lang="en-GB" dirty="0">
                <a:solidFill>
                  <a:srgbClr val="7030A0"/>
                </a:solidFill>
              </a:rPr>
              <a:t>20 weeks @ 1 PW output </a:t>
            </a:r>
            <a:endParaRPr lang="en-GB" dirty="0">
              <a:solidFill>
                <a:srgbClr val="000000"/>
              </a:solidFill>
            </a:endParaRPr>
          </a:p>
          <a:p>
            <a:pPr lvl="1"/>
            <a:r>
              <a:rPr lang="en-GB" dirty="0">
                <a:solidFill>
                  <a:srgbClr val="00B050"/>
                </a:solidFill>
              </a:rPr>
              <a:t>24.5 weeks @ 10 PW output</a:t>
            </a:r>
            <a:endParaRPr lang="en-RO" dirty="0">
              <a:solidFill>
                <a:srgbClr val="00B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1733D3-93C2-1A10-E517-D0F8556988DC}"/>
              </a:ext>
            </a:extLst>
          </p:cNvPr>
          <p:cNvSpPr/>
          <p:nvPr/>
        </p:nvSpPr>
        <p:spPr>
          <a:xfrm>
            <a:off x="287383" y="5031815"/>
            <a:ext cx="5741477" cy="1329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Commissioning experiments</a:t>
            </a:r>
          </a:p>
          <a:p>
            <a:pPr lvl="1">
              <a:lnSpc>
                <a:spcPct val="114000"/>
              </a:lnSpc>
            </a:pPr>
            <a:r>
              <a:rPr lang="ro-RO" dirty="0" err="1">
                <a:solidFill>
                  <a:srgbClr val="002060"/>
                </a:solidFill>
                <a:latin typeface="+mn-lt"/>
              </a:rPr>
              <a:t>Experiments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approved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by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ELI-NP ISAB</a:t>
            </a:r>
          </a:p>
          <a:p>
            <a:pPr lvl="1">
              <a:lnSpc>
                <a:spcPct val="114000"/>
              </a:lnSpc>
            </a:pPr>
            <a:r>
              <a:rPr lang="ro-RO" dirty="0" err="1">
                <a:solidFill>
                  <a:srgbClr val="002060"/>
                </a:solidFill>
              </a:rPr>
              <a:t>Performed</a:t>
            </a:r>
            <a:r>
              <a:rPr lang="ro-RO" dirty="0">
                <a:solidFill>
                  <a:srgbClr val="002060"/>
                </a:solidFill>
              </a:rPr>
              <a:t> </a:t>
            </a:r>
            <a:r>
              <a:rPr lang="ro-RO" dirty="0" err="1">
                <a:solidFill>
                  <a:srgbClr val="002060"/>
                </a:solidFill>
              </a:rPr>
              <a:t>with</a:t>
            </a:r>
            <a:r>
              <a:rPr lang="ro-RO" dirty="0">
                <a:solidFill>
                  <a:srgbClr val="002060"/>
                </a:solidFill>
              </a:rPr>
              <a:t> 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expert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users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from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Italy</a:t>
            </a:r>
            <a:r>
              <a:rPr lang="ro-RO" dirty="0">
                <a:solidFill>
                  <a:srgbClr val="002060"/>
                </a:solidFill>
              </a:rPr>
              <a:t>, </a:t>
            </a:r>
            <a:r>
              <a:rPr lang="ro-RO" dirty="0" err="1">
                <a:solidFill>
                  <a:srgbClr val="002060"/>
                </a:solidFill>
              </a:rPr>
              <a:t>Germany</a:t>
            </a:r>
            <a:r>
              <a:rPr lang="ro-RO" dirty="0">
                <a:solidFill>
                  <a:srgbClr val="002060"/>
                </a:solidFill>
              </a:rPr>
              <a:t>, Israel, 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UK, US,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Czech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Republic, Japan</a:t>
            </a:r>
            <a:endParaRPr lang="en-RO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2B7BE7-2C7C-7A98-1526-F8E8A1316616}"/>
              </a:ext>
            </a:extLst>
          </p:cNvPr>
          <p:cNvSpPr/>
          <p:nvPr/>
        </p:nvSpPr>
        <p:spPr>
          <a:xfrm>
            <a:off x="6095999" y="1774147"/>
            <a:ext cx="57912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April 13th 2023 – a landmark in the history of plasma physics</a:t>
            </a:r>
          </a:p>
          <a:p>
            <a:pPr lvl="1"/>
            <a:r>
              <a:rPr lang="ro-RO" dirty="0" err="1">
                <a:solidFill>
                  <a:srgbClr val="002060"/>
                </a:solidFill>
                <a:latin typeface="+mn-lt"/>
              </a:rPr>
              <a:t>the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most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powerful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laser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system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in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the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world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, at ELI–NP,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has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focused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for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the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first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time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in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the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world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10 PW laser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pulses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on solid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targets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marking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an important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milestone</a:t>
            </a:r>
            <a:r>
              <a:rPr lang="ro-RO" dirty="0">
                <a:solidFill>
                  <a:srgbClr val="002060"/>
                </a:solidFill>
                <a:latin typeface="+mn-lt"/>
              </a:rPr>
              <a:t> in laser plasma </a:t>
            </a:r>
            <a:r>
              <a:rPr lang="ro-RO" dirty="0" err="1">
                <a:solidFill>
                  <a:srgbClr val="002060"/>
                </a:solidFill>
                <a:latin typeface="+mn-lt"/>
              </a:rPr>
              <a:t>physics</a:t>
            </a:r>
            <a:endParaRPr lang="en-RO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F4035D-5CE7-2A2D-ECC3-04AADD389ACF}"/>
              </a:ext>
            </a:extLst>
          </p:cNvPr>
          <p:cNvGrpSpPr/>
          <p:nvPr/>
        </p:nvGrpSpPr>
        <p:grpSpPr>
          <a:xfrm>
            <a:off x="6461884" y="3590029"/>
            <a:ext cx="5059430" cy="2821759"/>
            <a:chOff x="566076" y="455165"/>
            <a:chExt cx="8327825" cy="58080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4022B5-B419-ACD9-37B5-DE435F3C6F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6076" y="565791"/>
              <a:ext cx="8327824" cy="569742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59BD9BB-95F3-1518-746A-2D1C0BE38A71}"/>
                </a:ext>
              </a:extLst>
            </p:cNvPr>
            <p:cNvSpPr txBox="1"/>
            <p:nvPr/>
          </p:nvSpPr>
          <p:spPr>
            <a:xfrm>
              <a:off x="6099921" y="2069184"/>
              <a:ext cx="1582087" cy="6306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Parabola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7EE8272-CB3E-5BA8-89D1-684CCCA5C0F4}"/>
                </a:ext>
              </a:extLst>
            </p:cNvPr>
            <p:cNvSpPr txBox="1"/>
            <p:nvPr/>
          </p:nvSpPr>
          <p:spPr>
            <a:xfrm>
              <a:off x="956418" y="2218527"/>
              <a:ext cx="2108250" cy="1143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Microscope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objective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49A3FD-DE61-A3AC-EA6E-0233B242A871}"/>
                </a:ext>
              </a:extLst>
            </p:cNvPr>
            <p:cNvSpPr txBox="1"/>
            <p:nvPr/>
          </p:nvSpPr>
          <p:spPr>
            <a:xfrm>
              <a:off x="2725892" y="455165"/>
              <a:ext cx="6168009" cy="740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</a:rPr>
                <a:t>Inside E1 10 PW interaction chamber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4673488-5D60-93E6-D517-90B41A7D2A35}"/>
              </a:ext>
            </a:extLst>
          </p:cNvPr>
          <p:cNvSpPr txBox="1"/>
          <p:nvPr/>
        </p:nvSpPr>
        <p:spPr>
          <a:xfrm>
            <a:off x="6095999" y="921280"/>
            <a:ext cx="56160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i="1" dirty="0">
                <a:solidFill>
                  <a:srgbClr val="002060"/>
                </a:solidFill>
              </a:rPr>
              <a:t>First tests at 10 PW show focal spot below 3 µm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i="1" dirty="0">
                <a:solidFill>
                  <a:srgbClr val="002060"/>
                </a:solidFill>
              </a:rPr>
              <a:t>⟹ ≲ </a:t>
            </a:r>
            <a:r>
              <a:rPr lang="en-US" sz="2000" b="1" i="1" dirty="0">
                <a:solidFill>
                  <a:srgbClr val="FF0000"/>
                </a:solidFill>
              </a:rPr>
              <a:t>10</a:t>
            </a:r>
            <a:r>
              <a:rPr lang="en-US" sz="2000" b="1" i="1" baseline="30000" dirty="0">
                <a:solidFill>
                  <a:srgbClr val="FF0000"/>
                </a:solidFill>
              </a:rPr>
              <a:t>23</a:t>
            </a:r>
            <a:r>
              <a:rPr lang="en-US" sz="2000" b="1" i="1" dirty="0">
                <a:solidFill>
                  <a:srgbClr val="FF0000"/>
                </a:solidFill>
              </a:rPr>
              <a:t> W/cm</a:t>
            </a:r>
            <a:r>
              <a:rPr lang="en-US" sz="2000" b="1" i="1" baseline="30000" dirty="0">
                <a:solidFill>
                  <a:srgbClr val="FF0000"/>
                </a:solidFill>
              </a:rPr>
              <a:t>2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7495DD-AE0B-59BD-DB63-50667D50E654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9D7D1AF-2CD4-25A0-DF84-70D90BCBF626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29">
            <a:extLst>
              <a:ext uri="{FF2B5EF4-FFF2-40B4-BE49-F238E27FC236}">
                <a16:creationId xmlns:a16="http://schemas.microsoft.com/office/drawing/2014/main" id="{3D441616-1740-8451-85E9-DB7574B6F6D4}"/>
              </a:ext>
            </a:extLst>
          </p:cNvPr>
          <p:cNvSpPr txBox="1"/>
          <p:nvPr/>
        </p:nvSpPr>
        <p:spPr>
          <a:xfrm>
            <a:off x="4474402" y="6590933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409331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1F730-F500-531E-2D80-338914912346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miter lim="400000"/>
          </a:ln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ELI-NP Infrastructure</a:t>
            </a:r>
            <a:endParaRPr lang="en-GB" sz="2400" kern="1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EBED8D-9C33-9C60-0174-57CAD6B495BF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FDA0EBC2-0F36-D7CA-FC38-88CAE82D6F8A}"/>
              </a:ext>
            </a:extLst>
          </p:cNvPr>
          <p:cNvCxnSpPr/>
          <p:nvPr/>
        </p:nvCxnSpPr>
        <p:spPr>
          <a:xfrm>
            <a:off x="0" y="6613203"/>
            <a:ext cx="121989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Image 10">
            <a:extLst>
              <a:ext uri="{FF2B5EF4-FFF2-40B4-BE49-F238E27FC236}">
                <a16:creationId xmlns:a16="http://schemas.microsoft.com/office/drawing/2014/main" id="{06BD23E3-2FC5-896B-F503-F0B56EF584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12000" contras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729" y="860337"/>
            <a:ext cx="6723865" cy="2127402"/>
          </a:xfrm>
          <a:prstGeom prst="rect">
            <a:avLst/>
          </a:prstGeom>
        </p:spPr>
      </p:pic>
      <p:sp>
        <p:nvSpPr>
          <p:cNvPr id="6" name="CustomShape 58">
            <a:extLst>
              <a:ext uri="{FF2B5EF4-FFF2-40B4-BE49-F238E27FC236}">
                <a16:creationId xmlns:a16="http://schemas.microsoft.com/office/drawing/2014/main" id="{A89B0D93-2AD2-46BF-4C45-D570F547E248}"/>
              </a:ext>
            </a:extLst>
          </p:cNvPr>
          <p:cNvSpPr/>
          <p:nvPr/>
        </p:nvSpPr>
        <p:spPr>
          <a:xfrm>
            <a:off x="362212" y="860337"/>
            <a:ext cx="3219773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chemeClr val="bg1"/>
                </a:solidFill>
                <a:latin typeface="Arial"/>
                <a:ea typeface="DejaVu Sans"/>
              </a:rPr>
              <a:t>Laser bay</a:t>
            </a:r>
            <a:endParaRPr lang="en-US" sz="1600" b="1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9" name="CustomShape 58">
            <a:extLst>
              <a:ext uri="{FF2B5EF4-FFF2-40B4-BE49-F238E27FC236}">
                <a16:creationId xmlns:a16="http://schemas.microsoft.com/office/drawing/2014/main" id="{1E73D9A8-95A7-9D34-DF02-56F9A9463EAB}"/>
              </a:ext>
            </a:extLst>
          </p:cNvPr>
          <p:cNvSpPr/>
          <p:nvPr/>
        </p:nvSpPr>
        <p:spPr>
          <a:xfrm>
            <a:off x="520792" y="3781678"/>
            <a:ext cx="1944216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1" strike="noStrike" spc="-1" dirty="0">
                <a:latin typeface="Arial"/>
                <a:ea typeface="DejaVu Sans"/>
              </a:rPr>
              <a:t>HPLS architecture</a:t>
            </a:r>
            <a:endParaRPr lang="en-US" sz="1600" b="1" strike="noStrike" spc="-1" dirty="0">
              <a:latin typeface="Arial"/>
            </a:endParaRPr>
          </a:p>
        </p:txBody>
      </p:sp>
      <p:graphicFrame>
        <p:nvGraphicFramePr>
          <p:cNvPr id="10" name="Table 14">
            <a:extLst>
              <a:ext uri="{FF2B5EF4-FFF2-40B4-BE49-F238E27FC236}">
                <a16:creationId xmlns:a16="http://schemas.microsoft.com/office/drawing/2014/main" id="{F97B1366-5145-2F4B-1B1F-F084BF97FC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682661"/>
              </p:ext>
            </p:extLst>
          </p:nvPr>
        </p:nvGraphicFramePr>
        <p:xfrm>
          <a:off x="7247509" y="1173429"/>
          <a:ext cx="4348994" cy="1645584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277619">
                  <a:extLst>
                    <a:ext uri="{9D8B030D-6E8A-4147-A177-3AD203B41FA5}">
                      <a16:colId xmlns:a16="http://schemas.microsoft.com/office/drawing/2014/main" val="3710890437"/>
                    </a:ext>
                  </a:extLst>
                </a:gridCol>
                <a:gridCol w="699775">
                  <a:extLst>
                    <a:ext uri="{9D8B030D-6E8A-4147-A177-3AD203B41FA5}">
                      <a16:colId xmlns:a16="http://schemas.microsoft.com/office/drawing/2014/main" val="199468134"/>
                    </a:ext>
                  </a:extLst>
                </a:gridCol>
                <a:gridCol w="694685">
                  <a:extLst>
                    <a:ext uri="{9D8B030D-6E8A-4147-A177-3AD203B41FA5}">
                      <a16:colId xmlns:a16="http://schemas.microsoft.com/office/drawing/2014/main" val="1569320527"/>
                    </a:ext>
                  </a:extLst>
                </a:gridCol>
                <a:gridCol w="676915">
                  <a:extLst>
                    <a:ext uri="{9D8B030D-6E8A-4147-A177-3AD203B41FA5}">
                      <a16:colId xmlns:a16="http://schemas.microsoft.com/office/drawing/2014/main" val="1197403305"/>
                    </a:ext>
                  </a:extLst>
                </a:gridCol>
              </a:tblGrid>
              <a:tr h="21330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Output type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</a:rPr>
                        <a:t>100 TW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</a:rPr>
                        <a:t>1 PW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10 PW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01698"/>
                  </a:ext>
                </a:extLst>
              </a:tr>
              <a:tr h="21330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Pulse energy (J)</a:t>
                      </a:r>
                      <a:r>
                        <a:rPr lang="en-GB" sz="1200" b="1" baseline="30000" dirty="0">
                          <a:effectLst/>
                        </a:rPr>
                        <a:t> 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</a:rPr>
                        <a:t>2.7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</a:rPr>
                        <a:t>25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242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302768"/>
                  </a:ext>
                </a:extLst>
              </a:tr>
              <a:tr h="21330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Pulse duration (fs)</a:t>
                      </a:r>
                      <a:r>
                        <a:rPr lang="en-GB" sz="1200" b="1" baseline="30000" dirty="0">
                          <a:effectLst/>
                        </a:rPr>
                        <a:t> 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</a:rPr>
                        <a:t>&lt; 25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</a:rPr>
                        <a:t>&lt; 24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&lt;23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199835"/>
                  </a:ext>
                </a:extLst>
              </a:tr>
              <a:tr h="21330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Repetition rate (Hz)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1/60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250096"/>
                  </a:ext>
                </a:extLst>
              </a:tr>
              <a:tr h="21330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Calculated </a:t>
                      </a:r>
                      <a:r>
                        <a:rPr lang="en-GB" sz="1200" b="1" dirty="0" err="1">
                          <a:effectLst/>
                        </a:rPr>
                        <a:t>Strehl</a:t>
                      </a:r>
                      <a:r>
                        <a:rPr lang="en-GB" sz="1200" b="1" dirty="0">
                          <a:effectLst/>
                        </a:rPr>
                        <a:t> ratio from measured wavefront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</a:rPr>
                        <a:t>&gt; 0.9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</a:rPr>
                        <a:t>&gt; 0.9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&gt; 0.9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813579"/>
                  </a:ext>
                </a:extLst>
              </a:tr>
              <a:tr h="21330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Pointing stability (µrad RMS)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</a:rPr>
                        <a:t>&lt; 3.4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</a:rPr>
                        <a:t>&lt; 1.78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&lt; 1.27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6391"/>
                  </a:ext>
                </a:extLst>
              </a:tr>
              <a:tr h="21330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Pulse energy stability (rms)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FF0000"/>
                          </a:solidFill>
                          <a:effectLst/>
                        </a:rPr>
                        <a:t>&lt; 2.6 %</a:t>
                      </a:r>
                      <a:endParaRPr lang="en-US" sz="12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</a:rPr>
                        <a:t>&lt; 1.8 %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&lt; 1.8 %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017421"/>
                  </a:ext>
                </a:extLst>
              </a:tr>
            </a:tbl>
          </a:graphicData>
        </a:graphic>
      </p:graphicFrame>
      <p:sp>
        <p:nvSpPr>
          <p:cNvPr id="11" name="TextBox 15">
            <a:extLst>
              <a:ext uri="{FF2B5EF4-FFF2-40B4-BE49-F238E27FC236}">
                <a16:creationId xmlns:a16="http://schemas.microsoft.com/office/drawing/2014/main" id="{93F46F95-C037-E033-1F96-A4B1DFA6E599}"/>
              </a:ext>
            </a:extLst>
          </p:cNvPr>
          <p:cNvSpPr txBox="1"/>
          <p:nvPr/>
        </p:nvSpPr>
        <p:spPr>
          <a:xfrm>
            <a:off x="7236357" y="836786"/>
            <a:ext cx="37221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n-GB" altLang="en-US" sz="1600" b="1" dirty="0" bmk="_Ref32564869">
                <a:latin typeface="+mn-lt"/>
                <a:ea typeface="SimSun" panose="02010600030101010101" pitchFamily="2" charset="-122"/>
                <a:cs typeface="Calibri" panose="020F0502020204030204" pitchFamily="34" charset="0"/>
              </a:rPr>
              <a:t>Measured parameters of HPLS</a:t>
            </a:r>
            <a:endParaRPr lang="en-US" sz="16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74626204-98E8-B7E4-32C9-C1B33195B58A}"/>
              </a:ext>
            </a:extLst>
          </p:cNvPr>
          <p:cNvSpPr txBox="1"/>
          <p:nvPr/>
        </p:nvSpPr>
        <p:spPr>
          <a:xfrm>
            <a:off x="4065751" y="809524"/>
            <a:ext cx="1805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ISO 7 cleanroom</a:t>
            </a:r>
          </a:p>
        </p:txBody>
      </p:sp>
      <p:grpSp>
        <p:nvGrpSpPr>
          <p:cNvPr id="13" name="Gruppieren 1">
            <a:extLst>
              <a:ext uri="{FF2B5EF4-FFF2-40B4-BE49-F238E27FC236}">
                <a16:creationId xmlns:a16="http://schemas.microsoft.com/office/drawing/2014/main" id="{8FF39069-E69A-CC5B-07C2-39825CBB0CEF}"/>
              </a:ext>
            </a:extLst>
          </p:cNvPr>
          <p:cNvGrpSpPr/>
          <p:nvPr/>
        </p:nvGrpSpPr>
        <p:grpSpPr>
          <a:xfrm>
            <a:off x="7247509" y="3098298"/>
            <a:ext cx="4786918" cy="399280"/>
            <a:chOff x="9109636" y="3236158"/>
            <a:chExt cx="2781714" cy="584391"/>
          </a:xfrm>
        </p:grpSpPr>
        <p:sp>
          <p:nvSpPr>
            <p:cNvPr id="14" name="TextBox 18">
              <a:extLst>
                <a:ext uri="{FF2B5EF4-FFF2-40B4-BE49-F238E27FC236}">
                  <a16:creationId xmlns:a16="http://schemas.microsoft.com/office/drawing/2014/main" id="{5782CEAB-F665-7B24-5335-E79A47225DDE}"/>
                </a:ext>
              </a:extLst>
            </p:cNvPr>
            <p:cNvSpPr txBox="1"/>
            <p:nvPr/>
          </p:nvSpPr>
          <p:spPr>
            <a:xfrm>
              <a:off x="9109636" y="3236158"/>
              <a:ext cx="278171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 defTabSz="914126"/>
              <a:r>
                <a:rPr lang="en-GB" altLang="en-US" sz="1600" b="1" dirty="0" bmk="_Ref32564869">
                  <a:latin typeface="+mn-lt"/>
                  <a:ea typeface="SimSun" panose="02010600030101010101" pitchFamily="2" charset="-122"/>
                  <a:cs typeface="Calibri" panose="020F0502020204030204" pitchFamily="34" charset="0"/>
                </a:rPr>
                <a:t>Routine operation with the two laser arms in  parallel</a:t>
              </a:r>
              <a:endParaRPr lang="en-US" sz="1600" dirty="0"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15" name="Rechteck: abgerundete Ecken 18">
              <a:extLst>
                <a:ext uri="{FF2B5EF4-FFF2-40B4-BE49-F238E27FC236}">
                  <a16:creationId xmlns:a16="http://schemas.microsoft.com/office/drawing/2014/main" id="{701C2F36-B014-23D8-7BE1-4B6232AADDB3}"/>
                </a:ext>
              </a:extLst>
            </p:cNvPr>
            <p:cNvSpPr/>
            <p:nvPr/>
          </p:nvSpPr>
          <p:spPr>
            <a:xfrm>
              <a:off x="9109636" y="3236542"/>
              <a:ext cx="2781714" cy="584007"/>
            </a:xfrm>
            <a:prstGeom prst="roundRect">
              <a:avLst>
                <a:gd name="adj" fmla="val 5409"/>
              </a:avLst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7" name="TextBox 29">
            <a:extLst>
              <a:ext uri="{FF2B5EF4-FFF2-40B4-BE49-F238E27FC236}">
                <a16:creationId xmlns:a16="http://schemas.microsoft.com/office/drawing/2014/main" id="{4E94C2C2-C72E-1F57-93FC-A5F31DB12EA8}"/>
              </a:ext>
            </a:extLst>
          </p:cNvPr>
          <p:cNvSpPr txBox="1"/>
          <p:nvPr/>
        </p:nvSpPr>
        <p:spPr>
          <a:xfrm>
            <a:off x="4474402" y="6590933"/>
            <a:ext cx="3786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otype Corsiva" panose="03010101010201010101" pitchFamily="66" charset="0"/>
              </a:rPr>
              <a:t>LPAW, Ischia Island (Naples, Italy), April 14-18 (2025)</a:t>
            </a:r>
          </a:p>
          <a:p>
            <a:r>
              <a:rPr lang="en-US" sz="1400" dirty="0">
                <a:latin typeface="Monotype Corsiva" panose="03010101010201010101" pitchFamily="66" charset="0"/>
              </a:rPr>
              <a:t>
</a:t>
            </a: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7F282BCD-4CA7-053D-89FC-C51A4426C41E}"/>
              </a:ext>
            </a:extLst>
          </p:cNvPr>
          <p:cNvSpPr/>
          <p:nvPr/>
        </p:nvSpPr>
        <p:spPr>
          <a:xfrm>
            <a:off x="311499" y="3664778"/>
            <a:ext cx="8754971" cy="2742898"/>
          </a:xfrm>
          <a:prstGeom prst="roundRect">
            <a:avLst>
              <a:gd name="adj" fmla="val 16667"/>
            </a:avLst>
          </a:prstGeom>
          <a:noFill/>
          <a:ln w="38160">
            <a:solidFill>
              <a:schemeClr val="accent2"/>
            </a:solidFill>
            <a:round/>
          </a:ln>
          <a:effectLst>
            <a:outerShdw blurRad="44450" dist="2808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hardEdg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7" name="Group 3">
            <a:extLst>
              <a:ext uri="{FF2B5EF4-FFF2-40B4-BE49-F238E27FC236}">
                <a16:creationId xmlns:a16="http://schemas.microsoft.com/office/drawing/2014/main" id="{2F85F9C5-2F5F-253D-BB93-029D77F2BE4D}"/>
              </a:ext>
            </a:extLst>
          </p:cNvPr>
          <p:cNvGrpSpPr/>
          <p:nvPr/>
        </p:nvGrpSpPr>
        <p:grpSpPr>
          <a:xfrm>
            <a:off x="5362883" y="3498916"/>
            <a:ext cx="678008" cy="2064452"/>
            <a:chOff x="5261760" y="1740960"/>
            <a:chExt cx="673920" cy="1684800"/>
          </a:xfrm>
        </p:grpSpPr>
        <p:sp>
          <p:nvSpPr>
            <p:cNvPr id="251" name="Line 4">
              <a:extLst>
                <a:ext uri="{FF2B5EF4-FFF2-40B4-BE49-F238E27FC236}">
                  <a16:creationId xmlns:a16="http://schemas.microsoft.com/office/drawing/2014/main" id="{72BA0077-534A-BE5D-A15A-ED75E0755D5A}"/>
                </a:ext>
              </a:extLst>
            </p:cNvPr>
            <p:cNvSpPr/>
            <p:nvPr/>
          </p:nvSpPr>
          <p:spPr>
            <a:xfrm flipV="1">
              <a:off x="5261760" y="1743120"/>
              <a:ext cx="308520" cy="690840"/>
            </a:xfrm>
            <a:prstGeom prst="line">
              <a:avLst/>
            </a:prstGeom>
            <a:ln w="28440">
              <a:solidFill>
                <a:srgbClr val="A50021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2" name="Line 5">
              <a:extLst>
                <a:ext uri="{FF2B5EF4-FFF2-40B4-BE49-F238E27FC236}">
                  <a16:creationId xmlns:a16="http://schemas.microsoft.com/office/drawing/2014/main" id="{01655B4D-8797-09A0-2BF7-FB53A8DCAE6A}"/>
                </a:ext>
              </a:extLst>
            </p:cNvPr>
            <p:cNvSpPr/>
            <p:nvPr/>
          </p:nvSpPr>
          <p:spPr>
            <a:xfrm flipV="1">
              <a:off x="5268600" y="1740960"/>
              <a:ext cx="667080" cy="1684800"/>
            </a:xfrm>
            <a:prstGeom prst="line">
              <a:avLst/>
            </a:prstGeom>
            <a:ln w="28440">
              <a:solidFill>
                <a:srgbClr val="A50021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8" name="Group 6">
            <a:extLst>
              <a:ext uri="{FF2B5EF4-FFF2-40B4-BE49-F238E27FC236}">
                <a16:creationId xmlns:a16="http://schemas.microsoft.com/office/drawing/2014/main" id="{EADFB390-9089-A424-0791-4E7D698E8478}"/>
              </a:ext>
            </a:extLst>
          </p:cNvPr>
          <p:cNvGrpSpPr/>
          <p:nvPr/>
        </p:nvGrpSpPr>
        <p:grpSpPr>
          <a:xfrm>
            <a:off x="3413612" y="3483036"/>
            <a:ext cx="678008" cy="2064893"/>
            <a:chOff x="3741840" y="1728000"/>
            <a:chExt cx="673920" cy="1685160"/>
          </a:xfrm>
        </p:grpSpPr>
        <p:sp>
          <p:nvSpPr>
            <p:cNvPr id="249" name="Line 7">
              <a:extLst>
                <a:ext uri="{FF2B5EF4-FFF2-40B4-BE49-F238E27FC236}">
                  <a16:creationId xmlns:a16="http://schemas.microsoft.com/office/drawing/2014/main" id="{AB43BEEA-1E62-F4BA-99DF-CF031E3BC71F}"/>
                </a:ext>
              </a:extLst>
            </p:cNvPr>
            <p:cNvSpPr/>
            <p:nvPr/>
          </p:nvSpPr>
          <p:spPr>
            <a:xfrm flipV="1">
              <a:off x="3741840" y="1730520"/>
              <a:ext cx="308880" cy="690480"/>
            </a:xfrm>
            <a:prstGeom prst="line">
              <a:avLst/>
            </a:prstGeom>
            <a:ln w="28440">
              <a:solidFill>
                <a:srgbClr val="A50021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0" name="Line 8">
              <a:extLst>
                <a:ext uri="{FF2B5EF4-FFF2-40B4-BE49-F238E27FC236}">
                  <a16:creationId xmlns:a16="http://schemas.microsoft.com/office/drawing/2014/main" id="{6DAB0DAB-CE46-CCF2-D320-252F56CB0753}"/>
                </a:ext>
              </a:extLst>
            </p:cNvPr>
            <p:cNvSpPr/>
            <p:nvPr/>
          </p:nvSpPr>
          <p:spPr>
            <a:xfrm flipV="1">
              <a:off x="3748680" y="1728000"/>
              <a:ext cx="667080" cy="1685160"/>
            </a:xfrm>
            <a:prstGeom prst="line">
              <a:avLst/>
            </a:prstGeom>
            <a:ln w="28440">
              <a:solidFill>
                <a:srgbClr val="A50021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9" name="Group 10">
            <a:extLst>
              <a:ext uri="{FF2B5EF4-FFF2-40B4-BE49-F238E27FC236}">
                <a16:creationId xmlns:a16="http://schemas.microsoft.com/office/drawing/2014/main" id="{8B75D17E-38F3-FAB6-B496-632B0AB7FBD3}"/>
              </a:ext>
            </a:extLst>
          </p:cNvPr>
          <p:cNvGrpSpPr/>
          <p:nvPr/>
        </p:nvGrpSpPr>
        <p:grpSpPr>
          <a:xfrm>
            <a:off x="9242682" y="5592099"/>
            <a:ext cx="2031857" cy="732120"/>
            <a:chOff x="7373928" y="4689481"/>
            <a:chExt cx="1535040" cy="597484"/>
          </a:xfrm>
        </p:grpSpPr>
        <p:sp>
          <p:nvSpPr>
            <p:cNvPr id="247" name="CustomShape 11">
              <a:extLst>
                <a:ext uri="{FF2B5EF4-FFF2-40B4-BE49-F238E27FC236}">
                  <a16:creationId xmlns:a16="http://schemas.microsoft.com/office/drawing/2014/main" id="{1AC5AF1B-5DCE-E3BA-EB20-4C4B11594BBA}"/>
                </a:ext>
              </a:extLst>
            </p:cNvPr>
            <p:cNvSpPr/>
            <p:nvPr/>
          </p:nvSpPr>
          <p:spPr>
            <a:xfrm>
              <a:off x="7456320" y="4700160"/>
              <a:ext cx="1395360" cy="569161"/>
            </a:xfrm>
            <a:prstGeom prst="rect">
              <a:avLst/>
            </a:prstGeom>
            <a:solidFill>
              <a:srgbClr val="CCFFFF"/>
            </a:solidFill>
            <a:ln w="190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6000" rIns="72000"/>
            <a:lstStyle/>
            <a:p>
              <a:endParaRPr lang="fr-IL" sz="1400"/>
            </a:p>
          </p:txBody>
        </p:sp>
        <p:sp>
          <p:nvSpPr>
            <p:cNvPr id="248" name="CustomShape 12">
              <a:extLst>
                <a:ext uri="{FF2B5EF4-FFF2-40B4-BE49-F238E27FC236}">
                  <a16:creationId xmlns:a16="http://schemas.microsoft.com/office/drawing/2014/main" id="{72743C58-3D96-1647-58D3-91C7E2D3BCD1}"/>
                </a:ext>
              </a:extLst>
            </p:cNvPr>
            <p:cNvSpPr/>
            <p:nvPr/>
          </p:nvSpPr>
          <p:spPr>
            <a:xfrm>
              <a:off x="7373928" y="4689481"/>
              <a:ext cx="1535040" cy="59748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44000" tIns="42480" rIns="72000" bIns="4248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b="1" spc="-1" dirty="0">
                  <a:solidFill>
                    <a:srgbClr val="000000"/>
                  </a:solidFill>
                  <a:latin typeface="Calibri"/>
                  <a:ea typeface="WenQuanYi Micro Hei"/>
                </a:rPr>
                <a:t>E7: </a:t>
              </a:r>
              <a:endParaRPr lang="en-US" sz="1400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400" b="1" spc="-1" dirty="0">
                  <a:solidFill>
                    <a:srgbClr val="000000"/>
                  </a:solidFill>
                  <a:latin typeface="Calibri"/>
                  <a:ea typeface="WenQuanYi Micro Hei"/>
                </a:rPr>
                <a:t>Combined laser-gamma experiments</a:t>
              </a:r>
              <a:endParaRPr lang="en-US" sz="1400" spc="-1" dirty="0">
                <a:latin typeface="Arial"/>
              </a:endParaRPr>
            </a:p>
          </p:txBody>
        </p:sp>
      </p:grpSp>
      <p:grpSp>
        <p:nvGrpSpPr>
          <p:cNvPr id="20" name="Group 16">
            <a:extLst>
              <a:ext uri="{FF2B5EF4-FFF2-40B4-BE49-F238E27FC236}">
                <a16:creationId xmlns:a16="http://schemas.microsoft.com/office/drawing/2014/main" id="{3F9FE08E-17E4-FCBE-7618-1778A8FD157D}"/>
              </a:ext>
            </a:extLst>
          </p:cNvPr>
          <p:cNvGrpSpPr/>
          <p:nvPr/>
        </p:nvGrpSpPr>
        <p:grpSpPr>
          <a:xfrm>
            <a:off x="9296095" y="4728571"/>
            <a:ext cx="1902614" cy="732121"/>
            <a:chOff x="8888760" y="2663805"/>
            <a:chExt cx="1395360" cy="597484"/>
          </a:xfrm>
        </p:grpSpPr>
        <p:sp>
          <p:nvSpPr>
            <p:cNvPr id="245" name="CustomShape 17">
              <a:extLst>
                <a:ext uri="{FF2B5EF4-FFF2-40B4-BE49-F238E27FC236}">
                  <a16:creationId xmlns:a16="http://schemas.microsoft.com/office/drawing/2014/main" id="{3E49398C-6494-0886-2653-4DDCCB0BA7FE}"/>
                </a:ext>
              </a:extLst>
            </p:cNvPr>
            <p:cNvSpPr/>
            <p:nvPr/>
          </p:nvSpPr>
          <p:spPr>
            <a:xfrm>
              <a:off x="8888760" y="2671560"/>
              <a:ext cx="1395360" cy="569160"/>
            </a:xfrm>
            <a:prstGeom prst="rect">
              <a:avLst/>
            </a:prstGeom>
            <a:solidFill>
              <a:srgbClr val="CCFFFF"/>
            </a:solidFill>
            <a:ln w="190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6" name="CustomShape 18">
              <a:extLst>
                <a:ext uri="{FF2B5EF4-FFF2-40B4-BE49-F238E27FC236}">
                  <a16:creationId xmlns:a16="http://schemas.microsoft.com/office/drawing/2014/main" id="{22AF51BA-9D12-9534-E519-A2133431376D}"/>
                </a:ext>
              </a:extLst>
            </p:cNvPr>
            <p:cNvSpPr/>
            <p:nvPr/>
          </p:nvSpPr>
          <p:spPr>
            <a:xfrm>
              <a:off x="8905456" y="2663805"/>
              <a:ext cx="1347480" cy="59748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720" tIns="42480" rIns="81720" bIns="4248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b="1" spc="-1" dirty="0">
                  <a:solidFill>
                    <a:srgbClr val="000000"/>
                  </a:solidFill>
                  <a:latin typeface="Calibri"/>
                  <a:ea typeface="WenQuanYi Micro Hei"/>
                </a:rPr>
                <a:t>E6: </a:t>
              </a:r>
              <a:endParaRPr lang="en-US" sz="1400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400" b="1" spc="-1" dirty="0">
                  <a:solidFill>
                    <a:srgbClr val="000000"/>
                  </a:solidFill>
                  <a:latin typeface="Calibri"/>
                  <a:ea typeface="WenQuanYi Micro Hei"/>
                </a:rPr>
                <a:t>2x10PW, 1shot/min </a:t>
              </a:r>
              <a:endParaRPr lang="en-US" sz="1400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400" b="1" spc="-1" dirty="0">
                  <a:solidFill>
                    <a:srgbClr val="000000"/>
                  </a:solidFill>
                  <a:latin typeface="Calibri"/>
                  <a:ea typeface="WenQuanYi Micro Hei"/>
                </a:rPr>
                <a:t>QED experiments</a:t>
              </a:r>
              <a:endParaRPr lang="en-US" sz="1400" spc="-1" dirty="0">
                <a:latin typeface="Arial"/>
              </a:endParaRPr>
            </a:p>
          </p:txBody>
        </p:sp>
      </p:grpSp>
      <p:grpSp>
        <p:nvGrpSpPr>
          <p:cNvPr id="21" name="Group 19">
            <a:extLst>
              <a:ext uri="{FF2B5EF4-FFF2-40B4-BE49-F238E27FC236}">
                <a16:creationId xmlns:a16="http://schemas.microsoft.com/office/drawing/2014/main" id="{37F3F250-27C6-5CB3-F13F-8B03C6586454}"/>
              </a:ext>
            </a:extLst>
          </p:cNvPr>
          <p:cNvGrpSpPr/>
          <p:nvPr/>
        </p:nvGrpSpPr>
        <p:grpSpPr>
          <a:xfrm>
            <a:off x="4822644" y="3103245"/>
            <a:ext cx="2413713" cy="585815"/>
            <a:chOff x="5142960" y="1418041"/>
            <a:chExt cx="1511280" cy="478084"/>
          </a:xfrm>
        </p:grpSpPr>
        <p:sp>
          <p:nvSpPr>
            <p:cNvPr id="243" name="CustomShape 20">
              <a:extLst>
                <a:ext uri="{FF2B5EF4-FFF2-40B4-BE49-F238E27FC236}">
                  <a16:creationId xmlns:a16="http://schemas.microsoft.com/office/drawing/2014/main" id="{8D9393B2-E6E9-9EDC-4228-21488DAB5DE4}"/>
                </a:ext>
              </a:extLst>
            </p:cNvPr>
            <p:cNvSpPr/>
            <p:nvPr/>
          </p:nvSpPr>
          <p:spPr>
            <a:xfrm>
              <a:off x="5142960" y="1418041"/>
              <a:ext cx="1395360" cy="304559"/>
            </a:xfrm>
            <a:prstGeom prst="rect">
              <a:avLst/>
            </a:prstGeom>
            <a:solidFill>
              <a:srgbClr val="CCFFFF"/>
            </a:solidFill>
            <a:ln w="190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4" name="CustomShape 21">
              <a:extLst>
                <a:ext uri="{FF2B5EF4-FFF2-40B4-BE49-F238E27FC236}">
                  <a16:creationId xmlns:a16="http://schemas.microsoft.com/office/drawing/2014/main" id="{BD071160-5130-E094-26F9-CBD402D9DD29}"/>
                </a:ext>
              </a:extLst>
            </p:cNvPr>
            <p:cNvSpPr/>
            <p:nvPr/>
          </p:nvSpPr>
          <p:spPr>
            <a:xfrm>
              <a:off x="5142960" y="1474465"/>
              <a:ext cx="1511280" cy="4216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720" tIns="42480" rIns="81720" bIns="4248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b="1" spc="-1" dirty="0">
                  <a:solidFill>
                    <a:srgbClr val="000000"/>
                  </a:solidFill>
                  <a:latin typeface="Calibri"/>
                  <a:ea typeface="WenQuanYi Micro Hei"/>
                </a:rPr>
                <a:t>E5: 2x1PW, 1Hz experiments</a:t>
              </a:r>
              <a:endParaRPr lang="en-US" sz="1400" spc="-1" dirty="0">
                <a:latin typeface="Arial"/>
              </a:endParaRPr>
            </a:p>
          </p:txBody>
        </p:sp>
      </p:grpSp>
      <p:sp>
        <p:nvSpPr>
          <p:cNvPr id="22" name="Line 26">
            <a:extLst>
              <a:ext uri="{FF2B5EF4-FFF2-40B4-BE49-F238E27FC236}">
                <a16:creationId xmlns:a16="http://schemas.microsoft.com/office/drawing/2014/main" id="{3D529B84-913A-35A9-42FF-D82A1B9AFD9D}"/>
              </a:ext>
            </a:extLst>
          </p:cNvPr>
          <p:cNvSpPr/>
          <p:nvPr/>
        </p:nvSpPr>
        <p:spPr>
          <a:xfrm>
            <a:off x="8922321" y="5241404"/>
            <a:ext cx="375223" cy="0"/>
          </a:xfrm>
          <a:prstGeom prst="line">
            <a:avLst/>
          </a:prstGeom>
          <a:ln w="28440">
            <a:solidFill>
              <a:srgbClr val="A5002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" name="Line 33">
            <a:extLst>
              <a:ext uri="{FF2B5EF4-FFF2-40B4-BE49-F238E27FC236}">
                <a16:creationId xmlns:a16="http://schemas.microsoft.com/office/drawing/2014/main" id="{AD3714BA-B6E4-553E-58BE-F091581FD895}"/>
              </a:ext>
            </a:extLst>
          </p:cNvPr>
          <p:cNvSpPr/>
          <p:nvPr/>
        </p:nvSpPr>
        <p:spPr>
          <a:xfrm>
            <a:off x="3560297" y="5884946"/>
            <a:ext cx="541103" cy="2206"/>
          </a:xfrm>
          <a:prstGeom prst="line">
            <a:avLst/>
          </a:prstGeom>
          <a:ln w="28440">
            <a:solidFill>
              <a:srgbClr val="A5002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" name="Line 34">
            <a:extLst>
              <a:ext uri="{FF2B5EF4-FFF2-40B4-BE49-F238E27FC236}">
                <a16:creationId xmlns:a16="http://schemas.microsoft.com/office/drawing/2014/main" id="{8DA4C1CA-BDD9-F144-03F0-2358C539C44F}"/>
              </a:ext>
            </a:extLst>
          </p:cNvPr>
          <p:cNvSpPr/>
          <p:nvPr/>
        </p:nvSpPr>
        <p:spPr>
          <a:xfrm>
            <a:off x="3551966" y="4689505"/>
            <a:ext cx="541103" cy="1764"/>
          </a:xfrm>
          <a:prstGeom prst="line">
            <a:avLst/>
          </a:prstGeom>
          <a:ln w="28440">
            <a:solidFill>
              <a:srgbClr val="A5002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5" name="Group 35">
            <a:extLst>
              <a:ext uri="{FF2B5EF4-FFF2-40B4-BE49-F238E27FC236}">
                <a16:creationId xmlns:a16="http://schemas.microsoft.com/office/drawing/2014/main" id="{6A708022-87EB-4AFD-58DD-DEAE6B2E8F0B}"/>
              </a:ext>
            </a:extLst>
          </p:cNvPr>
          <p:cNvGrpSpPr/>
          <p:nvPr/>
        </p:nvGrpSpPr>
        <p:grpSpPr>
          <a:xfrm>
            <a:off x="5570312" y="4689505"/>
            <a:ext cx="408181" cy="1197647"/>
            <a:chOff x="5394240" y="2712600"/>
            <a:chExt cx="405720" cy="977400"/>
          </a:xfrm>
        </p:grpSpPr>
        <p:sp>
          <p:nvSpPr>
            <p:cNvPr id="241" name="Line 36">
              <a:extLst>
                <a:ext uri="{FF2B5EF4-FFF2-40B4-BE49-F238E27FC236}">
                  <a16:creationId xmlns:a16="http://schemas.microsoft.com/office/drawing/2014/main" id="{D0511C77-094B-5862-B6A9-C37BB0E63C61}"/>
                </a:ext>
              </a:extLst>
            </p:cNvPr>
            <p:cNvSpPr/>
            <p:nvPr/>
          </p:nvSpPr>
          <p:spPr>
            <a:xfrm>
              <a:off x="5394240" y="3688200"/>
              <a:ext cx="405720" cy="1800"/>
            </a:xfrm>
            <a:prstGeom prst="line">
              <a:avLst/>
            </a:prstGeom>
            <a:ln w="28440">
              <a:solidFill>
                <a:srgbClr val="A50021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2" name="Line 37">
              <a:extLst>
                <a:ext uri="{FF2B5EF4-FFF2-40B4-BE49-F238E27FC236}">
                  <a16:creationId xmlns:a16="http://schemas.microsoft.com/office/drawing/2014/main" id="{57BC03D1-2057-3D01-FB75-35C5981BEE47}"/>
                </a:ext>
              </a:extLst>
            </p:cNvPr>
            <p:cNvSpPr/>
            <p:nvPr/>
          </p:nvSpPr>
          <p:spPr>
            <a:xfrm>
              <a:off x="5394240" y="2712600"/>
              <a:ext cx="405720" cy="1440"/>
            </a:xfrm>
            <a:prstGeom prst="line">
              <a:avLst/>
            </a:prstGeom>
            <a:ln w="28440">
              <a:solidFill>
                <a:srgbClr val="A50021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6" name="Group 38">
            <a:extLst>
              <a:ext uri="{FF2B5EF4-FFF2-40B4-BE49-F238E27FC236}">
                <a16:creationId xmlns:a16="http://schemas.microsoft.com/office/drawing/2014/main" id="{85878813-9791-077E-FA8D-E8B4ED32DFBD}"/>
              </a:ext>
            </a:extLst>
          </p:cNvPr>
          <p:cNvGrpSpPr/>
          <p:nvPr/>
        </p:nvGrpSpPr>
        <p:grpSpPr>
          <a:xfrm>
            <a:off x="4212354" y="4277923"/>
            <a:ext cx="1582982" cy="769192"/>
            <a:chOff x="4290120" y="2376706"/>
            <a:chExt cx="1225440" cy="627737"/>
          </a:xfrm>
        </p:grpSpPr>
        <p:sp>
          <p:nvSpPr>
            <p:cNvPr id="236" name="CustomShape 39">
              <a:extLst>
                <a:ext uri="{FF2B5EF4-FFF2-40B4-BE49-F238E27FC236}">
                  <a16:creationId xmlns:a16="http://schemas.microsoft.com/office/drawing/2014/main" id="{33CD1817-0054-E56B-6DB4-BC1D498D972B}"/>
                </a:ext>
              </a:extLst>
            </p:cNvPr>
            <p:cNvSpPr/>
            <p:nvPr/>
          </p:nvSpPr>
          <p:spPr>
            <a:xfrm>
              <a:off x="4405680" y="2406960"/>
              <a:ext cx="993240" cy="502920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7" name="CustomShape 40">
              <a:extLst>
                <a:ext uri="{FF2B5EF4-FFF2-40B4-BE49-F238E27FC236}">
                  <a16:creationId xmlns:a16="http://schemas.microsoft.com/office/drawing/2014/main" id="{A6BEE2DB-92A5-A251-34EF-786B0054855B}"/>
                </a:ext>
              </a:extLst>
            </p:cNvPr>
            <p:cNvSpPr/>
            <p:nvPr/>
          </p:nvSpPr>
          <p:spPr>
            <a:xfrm>
              <a:off x="4290120" y="2406960"/>
              <a:ext cx="1225440" cy="59748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720" tIns="42480" rIns="81720" bIns="4248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b="1" spc="-1">
                  <a:solidFill>
                    <a:srgbClr val="000000"/>
                  </a:solidFill>
                  <a:latin typeface="Calibri"/>
                  <a:ea typeface="WenQuanYi Micro Hei"/>
                </a:rPr>
                <a:t>1PW block</a:t>
              </a:r>
              <a:endParaRPr lang="en-US" sz="1400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400" spc="-1">
                  <a:solidFill>
                    <a:srgbClr val="0000CC"/>
                  </a:solidFill>
                  <a:latin typeface="Calibri"/>
                  <a:ea typeface="WenQuanYi Micro Hei"/>
                </a:rPr>
                <a:t>Ti:Sapph</a:t>
              </a:r>
              <a:endParaRPr lang="en-US" sz="1400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400" spc="-1">
                  <a:solidFill>
                    <a:srgbClr val="000000"/>
                  </a:solidFill>
                  <a:latin typeface="Calibri"/>
                  <a:ea typeface="WenQuanYi Micro Hei"/>
                </a:rPr>
                <a:t>Flashlamp based</a:t>
              </a:r>
              <a:endParaRPr lang="en-US" sz="1400" spc="-1">
                <a:latin typeface="Arial"/>
              </a:endParaRPr>
            </a:p>
          </p:txBody>
        </p:sp>
        <p:sp>
          <p:nvSpPr>
            <p:cNvPr id="238" name="CustomShape 41">
              <a:extLst>
                <a:ext uri="{FF2B5EF4-FFF2-40B4-BE49-F238E27FC236}">
                  <a16:creationId xmlns:a16="http://schemas.microsoft.com/office/drawing/2014/main" id="{A93122F1-DFF8-837F-9B91-7955C7B5197D}"/>
                </a:ext>
              </a:extLst>
            </p:cNvPr>
            <p:cNvSpPr/>
            <p:nvPr/>
          </p:nvSpPr>
          <p:spPr>
            <a:xfrm>
              <a:off x="4405680" y="2406960"/>
              <a:ext cx="993240" cy="502920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9" name="CustomShape 42">
              <a:extLst>
                <a:ext uri="{FF2B5EF4-FFF2-40B4-BE49-F238E27FC236}">
                  <a16:creationId xmlns:a16="http://schemas.microsoft.com/office/drawing/2014/main" id="{7D6C087A-09B7-47F8-F237-88054967278E}"/>
                </a:ext>
              </a:extLst>
            </p:cNvPr>
            <p:cNvSpPr/>
            <p:nvPr/>
          </p:nvSpPr>
          <p:spPr>
            <a:xfrm>
              <a:off x="4290120" y="2376706"/>
              <a:ext cx="1225440" cy="4216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720" tIns="42480" rIns="81720" bIns="4248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b="1" spc="-1" dirty="0">
                  <a:solidFill>
                    <a:srgbClr val="000000"/>
                  </a:solidFill>
                  <a:latin typeface="Calibri"/>
                  <a:ea typeface="WenQuanYi Micro Hei"/>
                </a:rPr>
                <a:t>1PW amplifier</a:t>
              </a:r>
              <a:endParaRPr lang="en-US" sz="1400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400" spc="-1" dirty="0" err="1">
                  <a:solidFill>
                    <a:srgbClr val="0000CC"/>
                  </a:solidFill>
                  <a:latin typeface="Calibri"/>
                  <a:ea typeface="WenQuanYi Micro Hei"/>
                </a:rPr>
                <a:t>Ti:Sapphire</a:t>
              </a:r>
              <a:endParaRPr lang="en-US" sz="1400" spc="-1" dirty="0">
                <a:latin typeface="Arial"/>
              </a:endParaRPr>
            </a:p>
          </p:txBody>
        </p:sp>
        <p:sp>
          <p:nvSpPr>
            <p:cNvPr id="240" name="CustomShape 43">
              <a:extLst>
                <a:ext uri="{FF2B5EF4-FFF2-40B4-BE49-F238E27FC236}">
                  <a16:creationId xmlns:a16="http://schemas.microsoft.com/office/drawing/2014/main" id="{CC62E1B5-EC6E-8649-33B9-A4A41A05A476}"/>
                </a:ext>
              </a:extLst>
            </p:cNvPr>
            <p:cNvSpPr/>
            <p:nvPr/>
          </p:nvSpPr>
          <p:spPr>
            <a:xfrm>
              <a:off x="4397454" y="2679120"/>
              <a:ext cx="1053252" cy="27890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720" tIns="42480" rIns="81720" bIns="4248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400" b="1" spc="-1" dirty="0">
                  <a:solidFill>
                    <a:srgbClr val="000000"/>
                  </a:solidFill>
                  <a:latin typeface="Calibri"/>
                  <a:ea typeface="WenQuanYi Micro Hei"/>
                </a:rPr>
                <a:t>25J@1Hz/ &lt;25fs</a:t>
              </a:r>
              <a:endParaRPr lang="en-US" sz="1400" spc="-1" dirty="0">
                <a:latin typeface="Arial"/>
              </a:endParaRPr>
            </a:p>
          </p:txBody>
        </p:sp>
      </p:grpSp>
      <p:grpSp>
        <p:nvGrpSpPr>
          <p:cNvPr id="27" name="Group 44">
            <a:extLst>
              <a:ext uri="{FF2B5EF4-FFF2-40B4-BE49-F238E27FC236}">
                <a16:creationId xmlns:a16="http://schemas.microsoft.com/office/drawing/2014/main" id="{FE475DFC-3056-9C6B-B757-8F3A37EB6185}"/>
              </a:ext>
            </a:extLst>
          </p:cNvPr>
          <p:cNvGrpSpPr/>
          <p:nvPr/>
        </p:nvGrpSpPr>
        <p:grpSpPr>
          <a:xfrm>
            <a:off x="5731014" y="4240851"/>
            <a:ext cx="1996101" cy="842145"/>
            <a:chOff x="5627668" y="2346447"/>
            <a:chExt cx="1432147" cy="687273"/>
          </a:xfrm>
        </p:grpSpPr>
        <p:sp>
          <p:nvSpPr>
            <p:cNvPr id="232" name="CustomShape 45">
              <a:extLst>
                <a:ext uri="{FF2B5EF4-FFF2-40B4-BE49-F238E27FC236}">
                  <a16:creationId xmlns:a16="http://schemas.microsoft.com/office/drawing/2014/main" id="{C29B0621-3C03-0CAE-A05D-F3A1F6855CCB}"/>
                </a:ext>
              </a:extLst>
            </p:cNvPr>
            <p:cNvSpPr/>
            <p:nvPr/>
          </p:nvSpPr>
          <p:spPr>
            <a:xfrm>
              <a:off x="5806800" y="2391840"/>
              <a:ext cx="1034280" cy="641880"/>
            </a:xfrm>
            <a:prstGeom prst="rect">
              <a:avLst/>
            </a:prstGeom>
            <a:solidFill>
              <a:schemeClr val="bg1"/>
            </a:solidFill>
            <a:ln w="190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3" name="CustomShape 46">
              <a:extLst>
                <a:ext uri="{FF2B5EF4-FFF2-40B4-BE49-F238E27FC236}">
                  <a16:creationId xmlns:a16="http://schemas.microsoft.com/office/drawing/2014/main" id="{57EE05EE-B977-C6FC-0881-B25E69D667EC}"/>
                </a:ext>
              </a:extLst>
            </p:cNvPr>
            <p:cNvSpPr/>
            <p:nvPr/>
          </p:nvSpPr>
          <p:spPr>
            <a:xfrm>
              <a:off x="5806800" y="2391840"/>
              <a:ext cx="1034280" cy="641880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4" name="CustomShape 47">
              <a:extLst>
                <a:ext uri="{FF2B5EF4-FFF2-40B4-BE49-F238E27FC236}">
                  <a16:creationId xmlns:a16="http://schemas.microsoft.com/office/drawing/2014/main" id="{78FD4E0F-D725-0EEB-65D4-75D7AD377A5A}"/>
                </a:ext>
              </a:extLst>
            </p:cNvPr>
            <p:cNvSpPr/>
            <p:nvPr/>
          </p:nvSpPr>
          <p:spPr>
            <a:xfrm>
              <a:off x="5711760" y="2346447"/>
              <a:ext cx="1226880" cy="59748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720" tIns="42480" rIns="81720" bIns="4248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b="1" spc="-1" dirty="0">
                  <a:solidFill>
                    <a:srgbClr val="000000"/>
                  </a:solidFill>
                  <a:latin typeface="Calibri"/>
                  <a:ea typeface="WenQuanYi Micro Hei"/>
                </a:rPr>
                <a:t>10PW amplifier</a:t>
              </a:r>
              <a:endParaRPr lang="en-US" sz="1400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400" spc="-1" dirty="0" err="1">
                  <a:solidFill>
                    <a:srgbClr val="0000CC"/>
                  </a:solidFill>
                  <a:latin typeface="Calibri"/>
                  <a:ea typeface="WenQuanYi Micro Hei"/>
                </a:rPr>
                <a:t>Ti:Sapphire</a:t>
              </a:r>
              <a:endParaRPr lang="en-US" sz="1400" spc="-1" dirty="0">
                <a:latin typeface="Arial"/>
              </a:endParaRPr>
            </a:p>
          </p:txBody>
        </p:sp>
        <p:sp>
          <p:nvSpPr>
            <p:cNvPr id="235" name="CustomShape 48">
              <a:extLst>
                <a:ext uri="{FF2B5EF4-FFF2-40B4-BE49-F238E27FC236}">
                  <a16:creationId xmlns:a16="http://schemas.microsoft.com/office/drawing/2014/main" id="{CD86786D-BDAB-84F3-124C-01916C1B4D9F}"/>
                </a:ext>
              </a:extLst>
            </p:cNvPr>
            <p:cNvSpPr/>
            <p:nvPr/>
          </p:nvSpPr>
          <p:spPr>
            <a:xfrm>
              <a:off x="5627668" y="2709000"/>
              <a:ext cx="1432147" cy="27890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720" tIns="42480" rIns="81720" bIns="4248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400" b="1" spc="-1">
                  <a:solidFill>
                    <a:srgbClr val="000000"/>
                  </a:solidFill>
                  <a:latin typeface="Calibri"/>
                  <a:ea typeface="WenQuanYi Micro Hei"/>
                </a:rPr>
                <a:t>220J@1shot/min</a:t>
              </a:r>
              <a:endParaRPr lang="en-US" sz="1400" spc="-1">
                <a:latin typeface="Arial"/>
              </a:endParaRPr>
            </a:p>
          </p:txBody>
        </p:sp>
      </p:grpSp>
      <p:grpSp>
        <p:nvGrpSpPr>
          <p:cNvPr id="28" name="Group 49">
            <a:extLst>
              <a:ext uri="{FF2B5EF4-FFF2-40B4-BE49-F238E27FC236}">
                <a16:creationId xmlns:a16="http://schemas.microsoft.com/office/drawing/2014/main" id="{2B07CE16-DD0E-3316-9B99-4D84C40A8B6D}"/>
              </a:ext>
            </a:extLst>
          </p:cNvPr>
          <p:cNvGrpSpPr/>
          <p:nvPr/>
        </p:nvGrpSpPr>
        <p:grpSpPr>
          <a:xfrm>
            <a:off x="588458" y="5539325"/>
            <a:ext cx="1520728" cy="713623"/>
            <a:chOff x="1301375" y="3402720"/>
            <a:chExt cx="1195968" cy="582388"/>
          </a:xfrm>
        </p:grpSpPr>
        <p:sp>
          <p:nvSpPr>
            <p:cNvPr id="229" name="CustomShape 50">
              <a:extLst>
                <a:ext uri="{FF2B5EF4-FFF2-40B4-BE49-F238E27FC236}">
                  <a16:creationId xmlns:a16="http://schemas.microsoft.com/office/drawing/2014/main" id="{7F24F66C-B84E-2542-B513-F1077A501468}"/>
                </a:ext>
              </a:extLst>
            </p:cNvPr>
            <p:cNvSpPr/>
            <p:nvPr/>
          </p:nvSpPr>
          <p:spPr>
            <a:xfrm>
              <a:off x="1338840" y="3403800"/>
              <a:ext cx="1128240" cy="578880"/>
            </a:xfrm>
            <a:prstGeom prst="rect">
              <a:avLst/>
            </a:prstGeom>
            <a:noFill/>
            <a:ln w="190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0" name="CustomShape 51">
              <a:extLst>
                <a:ext uri="{FF2B5EF4-FFF2-40B4-BE49-F238E27FC236}">
                  <a16:creationId xmlns:a16="http://schemas.microsoft.com/office/drawing/2014/main" id="{CD85F6F5-4097-25C2-2C13-069DAFF97D8C}"/>
                </a:ext>
              </a:extLst>
            </p:cNvPr>
            <p:cNvSpPr/>
            <p:nvPr/>
          </p:nvSpPr>
          <p:spPr>
            <a:xfrm>
              <a:off x="1414930" y="3402720"/>
              <a:ext cx="921344" cy="4216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720" tIns="42480" rIns="81720" bIns="4248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spc="-1" dirty="0">
                  <a:solidFill>
                    <a:srgbClr val="000000"/>
                  </a:solidFill>
                  <a:latin typeface="Calibri"/>
                  <a:ea typeface="WenQuanYi Micro Hei"/>
                </a:rPr>
                <a:t>Oscillator+</a:t>
              </a:r>
              <a:endParaRPr lang="en-US" sz="1400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400" spc="-1" dirty="0">
                  <a:solidFill>
                    <a:srgbClr val="0000CC"/>
                  </a:solidFill>
                  <a:latin typeface="Calibri"/>
                  <a:ea typeface="WenQuanYi Micro Hei"/>
                </a:rPr>
                <a:t>OPCPA + XPW</a:t>
              </a:r>
              <a:endParaRPr lang="en-US" sz="1400" spc="-1" dirty="0">
                <a:latin typeface="Arial"/>
              </a:endParaRPr>
            </a:p>
          </p:txBody>
        </p:sp>
        <p:sp>
          <p:nvSpPr>
            <p:cNvPr id="231" name="CustomShape 52">
              <a:extLst>
                <a:ext uri="{FF2B5EF4-FFF2-40B4-BE49-F238E27FC236}">
                  <a16:creationId xmlns:a16="http://schemas.microsoft.com/office/drawing/2014/main" id="{0CF4FAE3-3DB1-7EB8-CDCF-E16420F27BBF}"/>
                </a:ext>
              </a:extLst>
            </p:cNvPr>
            <p:cNvSpPr/>
            <p:nvPr/>
          </p:nvSpPr>
          <p:spPr>
            <a:xfrm>
              <a:off x="1301375" y="3706200"/>
              <a:ext cx="1195968" cy="27890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720" tIns="42480" rIns="81720" bIns="4248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400" b="1" spc="-1" dirty="0">
                  <a:solidFill>
                    <a:srgbClr val="000000"/>
                  </a:solidFill>
                  <a:latin typeface="Calibri"/>
                  <a:ea typeface="WenQuanYi Micro Hei"/>
                </a:rPr>
                <a:t>10mJ@10Hz &lt;20fs</a:t>
              </a:r>
              <a:endParaRPr lang="en-US" sz="1400" spc="-1" dirty="0">
                <a:latin typeface="Arial"/>
              </a:endParaRPr>
            </a:p>
          </p:txBody>
        </p:sp>
      </p:grpSp>
      <p:grpSp>
        <p:nvGrpSpPr>
          <p:cNvPr id="29" name="Group 54">
            <a:extLst>
              <a:ext uri="{FF2B5EF4-FFF2-40B4-BE49-F238E27FC236}">
                <a16:creationId xmlns:a16="http://schemas.microsoft.com/office/drawing/2014/main" id="{1206F385-178B-51B0-3DC2-5CC09A4A0B83}"/>
              </a:ext>
            </a:extLst>
          </p:cNvPr>
          <p:cNvGrpSpPr/>
          <p:nvPr/>
        </p:nvGrpSpPr>
        <p:grpSpPr>
          <a:xfrm>
            <a:off x="2117557" y="3092630"/>
            <a:ext cx="2655716" cy="706154"/>
            <a:chOff x="3517988" y="1512301"/>
            <a:chExt cx="1468887" cy="451555"/>
          </a:xfrm>
        </p:grpSpPr>
        <p:sp>
          <p:nvSpPr>
            <p:cNvPr id="227" name="CustomShape 55">
              <a:extLst>
                <a:ext uri="{FF2B5EF4-FFF2-40B4-BE49-F238E27FC236}">
                  <a16:creationId xmlns:a16="http://schemas.microsoft.com/office/drawing/2014/main" id="{6248E08A-B520-B561-637E-3BEDEEFD986D}"/>
                </a:ext>
              </a:extLst>
            </p:cNvPr>
            <p:cNvSpPr/>
            <p:nvPr/>
          </p:nvSpPr>
          <p:spPr>
            <a:xfrm>
              <a:off x="3532332" y="1512301"/>
              <a:ext cx="1395360" cy="249644"/>
            </a:xfrm>
            <a:prstGeom prst="rect">
              <a:avLst/>
            </a:prstGeom>
            <a:solidFill>
              <a:srgbClr val="CCFFFF"/>
            </a:solidFill>
            <a:ln w="190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8" name="CustomShape 56">
              <a:extLst>
                <a:ext uri="{FF2B5EF4-FFF2-40B4-BE49-F238E27FC236}">
                  <a16:creationId xmlns:a16="http://schemas.microsoft.com/office/drawing/2014/main" id="{D163A26C-9F3A-17E7-07D5-E33475478BFC}"/>
                </a:ext>
              </a:extLst>
            </p:cNvPr>
            <p:cNvSpPr/>
            <p:nvPr/>
          </p:nvSpPr>
          <p:spPr>
            <a:xfrm>
              <a:off x="3517988" y="1542196"/>
              <a:ext cx="1468887" cy="4216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81720" tIns="42480" rIns="81720" bIns="4248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b="1" spc="-1" dirty="0">
                  <a:solidFill>
                    <a:srgbClr val="000000"/>
                  </a:solidFill>
                  <a:latin typeface="Calibri"/>
                  <a:ea typeface="WenQuanYi Micro Hei"/>
                </a:rPr>
                <a:t>E4:</a:t>
              </a:r>
              <a:r>
                <a:rPr lang="en-US" sz="1400" spc="-1" dirty="0">
                  <a:latin typeface="Arial"/>
                </a:rPr>
                <a:t> </a:t>
              </a:r>
              <a:r>
                <a:rPr lang="en-US" sz="1400" b="1" spc="-1" dirty="0">
                  <a:solidFill>
                    <a:srgbClr val="000000"/>
                  </a:solidFill>
                  <a:latin typeface="Calibri"/>
                  <a:ea typeface="WenQuanYi Micro Hei"/>
                </a:rPr>
                <a:t>2x0.1PW, </a:t>
              </a:r>
              <a:r>
                <a:rPr lang="en-US" sz="1400" spc="-1" dirty="0">
                  <a:latin typeface="Arial"/>
                </a:rPr>
                <a:t> </a:t>
              </a:r>
              <a:r>
                <a:rPr lang="en-US" sz="1400" b="1" spc="-1" dirty="0">
                  <a:solidFill>
                    <a:srgbClr val="000000"/>
                  </a:solidFill>
                  <a:latin typeface="Calibri"/>
                  <a:ea typeface="WenQuanYi Micro Hei"/>
                </a:rPr>
                <a:t>10Hz, experiments</a:t>
              </a:r>
              <a:endParaRPr lang="en-US" sz="1400" spc="-1" dirty="0">
                <a:latin typeface="Arial"/>
              </a:endParaRPr>
            </a:p>
          </p:txBody>
        </p:sp>
      </p:grpSp>
      <p:grpSp>
        <p:nvGrpSpPr>
          <p:cNvPr id="31" name="Group 60">
            <a:extLst>
              <a:ext uri="{FF2B5EF4-FFF2-40B4-BE49-F238E27FC236}">
                <a16:creationId xmlns:a16="http://schemas.microsoft.com/office/drawing/2014/main" id="{730A8658-BCD9-B591-4909-856C407C126F}"/>
              </a:ext>
            </a:extLst>
          </p:cNvPr>
          <p:cNvGrpSpPr/>
          <p:nvPr/>
        </p:nvGrpSpPr>
        <p:grpSpPr>
          <a:xfrm>
            <a:off x="4736201" y="3810350"/>
            <a:ext cx="1352284" cy="732120"/>
            <a:chOff x="4773960" y="1995120"/>
            <a:chExt cx="848880" cy="597483"/>
          </a:xfrm>
        </p:grpSpPr>
        <p:sp>
          <p:nvSpPr>
            <p:cNvPr id="225" name="CustomShape 61">
              <a:extLst>
                <a:ext uri="{FF2B5EF4-FFF2-40B4-BE49-F238E27FC236}">
                  <a16:creationId xmlns:a16="http://schemas.microsoft.com/office/drawing/2014/main" id="{9C50B130-FF45-D95C-3360-9865DE4DD22E}"/>
                </a:ext>
              </a:extLst>
            </p:cNvPr>
            <p:cNvSpPr/>
            <p:nvPr/>
          </p:nvSpPr>
          <p:spPr>
            <a:xfrm>
              <a:off x="4841640" y="2033280"/>
              <a:ext cx="699480" cy="332280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6" name="CustomShape 62">
              <a:extLst>
                <a:ext uri="{FF2B5EF4-FFF2-40B4-BE49-F238E27FC236}">
                  <a16:creationId xmlns:a16="http://schemas.microsoft.com/office/drawing/2014/main" id="{82FD9661-DAF1-CD9A-768C-23A1ECC413B9}"/>
                </a:ext>
              </a:extLst>
            </p:cNvPr>
            <p:cNvSpPr/>
            <p:nvPr/>
          </p:nvSpPr>
          <p:spPr>
            <a:xfrm>
              <a:off x="4773960" y="1995120"/>
              <a:ext cx="848880" cy="59748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81720" tIns="42480" rIns="81720" bIns="4248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b="1" spc="-1" dirty="0">
                  <a:solidFill>
                    <a:srgbClr val="000000"/>
                  </a:solidFill>
                  <a:latin typeface="Calibri"/>
                  <a:ea typeface="WenQuanYi Micro Hei"/>
                </a:rPr>
                <a:t>1PW compressor</a:t>
              </a:r>
              <a:endParaRPr lang="en-US" sz="1400" spc="-1" dirty="0">
                <a:latin typeface="Arial"/>
              </a:endParaRPr>
            </a:p>
          </p:txBody>
        </p:sp>
      </p:grpSp>
      <p:grpSp>
        <p:nvGrpSpPr>
          <p:cNvPr id="32" name="Group 63">
            <a:extLst>
              <a:ext uri="{FF2B5EF4-FFF2-40B4-BE49-F238E27FC236}">
                <a16:creationId xmlns:a16="http://schemas.microsoft.com/office/drawing/2014/main" id="{BA3B0B0B-0C57-3633-4529-6CC02CDD2316}"/>
              </a:ext>
            </a:extLst>
          </p:cNvPr>
          <p:cNvGrpSpPr/>
          <p:nvPr/>
        </p:nvGrpSpPr>
        <p:grpSpPr>
          <a:xfrm>
            <a:off x="2830197" y="3809025"/>
            <a:ext cx="1414366" cy="732120"/>
            <a:chOff x="3247920" y="1994040"/>
            <a:chExt cx="848880" cy="597483"/>
          </a:xfrm>
        </p:grpSpPr>
        <p:sp>
          <p:nvSpPr>
            <p:cNvPr id="223" name="CustomShape 64">
              <a:extLst>
                <a:ext uri="{FF2B5EF4-FFF2-40B4-BE49-F238E27FC236}">
                  <a16:creationId xmlns:a16="http://schemas.microsoft.com/office/drawing/2014/main" id="{3D1BC4EC-E78C-8C43-569C-1DF6C75BFF7E}"/>
                </a:ext>
              </a:extLst>
            </p:cNvPr>
            <p:cNvSpPr/>
            <p:nvPr/>
          </p:nvSpPr>
          <p:spPr>
            <a:xfrm>
              <a:off x="3315240" y="2031840"/>
              <a:ext cx="699480" cy="332280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" name="CustomShape 65">
              <a:extLst>
                <a:ext uri="{FF2B5EF4-FFF2-40B4-BE49-F238E27FC236}">
                  <a16:creationId xmlns:a16="http://schemas.microsoft.com/office/drawing/2014/main" id="{8996B79B-4D15-8FE4-A252-971F14C78B68}"/>
                </a:ext>
              </a:extLst>
            </p:cNvPr>
            <p:cNvSpPr/>
            <p:nvPr/>
          </p:nvSpPr>
          <p:spPr>
            <a:xfrm>
              <a:off x="3247920" y="1994040"/>
              <a:ext cx="848880" cy="59748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720" tIns="42480" rIns="81720" bIns="4248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b="1" spc="-1" dirty="0">
                  <a:solidFill>
                    <a:srgbClr val="000000"/>
                  </a:solidFill>
                  <a:latin typeface="Calibri"/>
                  <a:ea typeface="WenQuanYi Micro Hei"/>
                </a:rPr>
                <a:t>100TW compressor</a:t>
              </a:r>
              <a:endParaRPr lang="en-US" sz="1400" spc="-1" dirty="0">
                <a:latin typeface="Arial"/>
              </a:endParaRPr>
            </a:p>
          </p:txBody>
        </p:sp>
      </p:grpSp>
      <p:sp>
        <p:nvSpPr>
          <p:cNvPr id="33" name="Line 66">
            <a:extLst>
              <a:ext uri="{FF2B5EF4-FFF2-40B4-BE49-F238E27FC236}">
                <a16:creationId xmlns:a16="http://schemas.microsoft.com/office/drawing/2014/main" id="{07371E1A-E48C-0338-DF9E-C802F5A196DA}"/>
              </a:ext>
            </a:extLst>
          </p:cNvPr>
          <p:cNvSpPr/>
          <p:nvPr/>
        </p:nvSpPr>
        <p:spPr>
          <a:xfrm flipH="1" flipV="1">
            <a:off x="2118648" y="4661058"/>
            <a:ext cx="12676" cy="1158387"/>
          </a:xfrm>
          <a:prstGeom prst="line">
            <a:avLst/>
          </a:prstGeom>
          <a:ln w="28440">
            <a:solidFill>
              <a:srgbClr val="A5002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4" name="Group 67">
            <a:extLst>
              <a:ext uri="{FF2B5EF4-FFF2-40B4-BE49-F238E27FC236}">
                <a16:creationId xmlns:a16="http://schemas.microsoft.com/office/drawing/2014/main" id="{FBA6B1B8-888C-2B69-9ED6-BB52479C64CD}"/>
              </a:ext>
            </a:extLst>
          </p:cNvPr>
          <p:cNvGrpSpPr/>
          <p:nvPr/>
        </p:nvGrpSpPr>
        <p:grpSpPr>
          <a:xfrm>
            <a:off x="2143071" y="4661273"/>
            <a:ext cx="389348" cy="1206028"/>
            <a:chOff x="2478960" y="2689560"/>
            <a:chExt cx="387000" cy="984240"/>
          </a:xfrm>
        </p:grpSpPr>
        <p:sp>
          <p:nvSpPr>
            <p:cNvPr id="220" name="Line 68">
              <a:extLst>
                <a:ext uri="{FF2B5EF4-FFF2-40B4-BE49-F238E27FC236}">
                  <a16:creationId xmlns:a16="http://schemas.microsoft.com/office/drawing/2014/main" id="{081319A7-0270-61EF-76B8-EFD9EDC48BB6}"/>
                </a:ext>
              </a:extLst>
            </p:cNvPr>
            <p:cNvSpPr/>
            <p:nvPr/>
          </p:nvSpPr>
          <p:spPr>
            <a:xfrm>
              <a:off x="2478960" y="3669120"/>
              <a:ext cx="387000" cy="1440"/>
            </a:xfrm>
            <a:prstGeom prst="line">
              <a:avLst/>
            </a:prstGeom>
            <a:ln w="28440">
              <a:solidFill>
                <a:srgbClr val="A50021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1" name="Line 69">
              <a:extLst>
                <a:ext uri="{FF2B5EF4-FFF2-40B4-BE49-F238E27FC236}">
                  <a16:creationId xmlns:a16="http://schemas.microsoft.com/office/drawing/2014/main" id="{78304A6A-71E1-CD10-946A-3F966A073CB0}"/>
                </a:ext>
              </a:extLst>
            </p:cNvPr>
            <p:cNvSpPr/>
            <p:nvPr/>
          </p:nvSpPr>
          <p:spPr>
            <a:xfrm>
              <a:off x="2478960" y="2693160"/>
              <a:ext cx="387000" cy="1800"/>
            </a:xfrm>
            <a:prstGeom prst="line">
              <a:avLst/>
            </a:prstGeom>
            <a:ln w="28440">
              <a:solidFill>
                <a:srgbClr val="A50021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2" name="Line 70">
              <a:extLst>
                <a:ext uri="{FF2B5EF4-FFF2-40B4-BE49-F238E27FC236}">
                  <a16:creationId xmlns:a16="http://schemas.microsoft.com/office/drawing/2014/main" id="{359A8CA8-CE9D-7BAC-EAE1-E61165169E3E}"/>
                </a:ext>
              </a:extLst>
            </p:cNvPr>
            <p:cNvSpPr/>
            <p:nvPr/>
          </p:nvSpPr>
          <p:spPr>
            <a:xfrm>
              <a:off x="2678760" y="2689560"/>
              <a:ext cx="9720" cy="984240"/>
            </a:xfrm>
            <a:prstGeom prst="line">
              <a:avLst/>
            </a:prstGeom>
            <a:ln w="28440">
              <a:solidFill>
                <a:srgbClr val="A50021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5" name="Group 71">
            <a:extLst>
              <a:ext uri="{FF2B5EF4-FFF2-40B4-BE49-F238E27FC236}">
                <a16:creationId xmlns:a16="http://schemas.microsoft.com/office/drawing/2014/main" id="{D413CCDB-B6D4-2A71-A59A-02ADE16B0407}"/>
              </a:ext>
            </a:extLst>
          </p:cNvPr>
          <p:cNvGrpSpPr/>
          <p:nvPr/>
        </p:nvGrpSpPr>
        <p:grpSpPr>
          <a:xfrm>
            <a:off x="2335091" y="5491447"/>
            <a:ext cx="2032219" cy="793910"/>
            <a:chOff x="2755800" y="3367055"/>
            <a:chExt cx="1244880" cy="647908"/>
          </a:xfrm>
        </p:grpSpPr>
        <p:sp>
          <p:nvSpPr>
            <p:cNvPr id="215" name="CustomShape 72">
              <a:extLst>
                <a:ext uri="{FF2B5EF4-FFF2-40B4-BE49-F238E27FC236}">
                  <a16:creationId xmlns:a16="http://schemas.microsoft.com/office/drawing/2014/main" id="{5A7D5B01-780C-D944-E313-1A54F58B81DD}"/>
                </a:ext>
              </a:extLst>
            </p:cNvPr>
            <p:cNvSpPr/>
            <p:nvPr/>
          </p:nvSpPr>
          <p:spPr>
            <a:xfrm>
              <a:off x="2873160" y="3417480"/>
              <a:ext cx="1009080" cy="511200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6" name="CustomShape 73">
              <a:extLst>
                <a:ext uri="{FF2B5EF4-FFF2-40B4-BE49-F238E27FC236}">
                  <a16:creationId xmlns:a16="http://schemas.microsoft.com/office/drawing/2014/main" id="{B6F48566-11AC-BC94-33FA-AB2992C72F03}"/>
                </a:ext>
              </a:extLst>
            </p:cNvPr>
            <p:cNvSpPr/>
            <p:nvPr/>
          </p:nvSpPr>
          <p:spPr>
            <a:xfrm>
              <a:off x="2755800" y="3417480"/>
              <a:ext cx="1244880" cy="59748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720" tIns="42480" rIns="81720" bIns="4248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b="1" spc="-1">
                  <a:solidFill>
                    <a:srgbClr val="000000"/>
                  </a:solidFill>
                  <a:latin typeface="Calibri"/>
                  <a:ea typeface="WenQuanYi Micro Hei"/>
                </a:rPr>
                <a:t>1PW block</a:t>
              </a:r>
              <a:endParaRPr lang="en-US" sz="1400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400" spc="-1">
                  <a:solidFill>
                    <a:srgbClr val="0000CC"/>
                  </a:solidFill>
                  <a:latin typeface="Calibri"/>
                  <a:ea typeface="WenQuanYi Micro Hei"/>
                </a:rPr>
                <a:t>Ti:Sapph</a:t>
              </a:r>
              <a:endParaRPr lang="en-US" sz="1400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400" spc="-1">
                  <a:solidFill>
                    <a:srgbClr val="000000"/>
                  </a:solidFill>
                  <a:latin typeface="Calibri"/>
                  <a:ea typeface="WenQuanYi Micro Hei"/>
                </a:rPr>
                <a:t>Flashlamp based</a:t>
              </a:r>
              <a:endParaRPr lang="en-US" sz="1400" spc="-1">
                <a:latin typeface="Arial"/>
              </a:endParaRPr>
            </a:p>
          </p:txBody>
        </p:sp>
        <p:sp>
          <p:nvSpPr>
            <p:cNvPr id="217" name="CustomShape 74">
              <a:extLst>
                <a:ext uri="{FF2B5EF4-FFF2-40B4-BE49-F238E27FC236}">
                  <a16:creationId xmlns:a16="http://schemas.microsoft.com/office/drawing/2014/main" id="{D215291A-635C-12DF-5E1F-AA9F692CCADE}"/>
                </a:ext>
              </a:extLst>
            </p:cNvPr>
            <p:cNvSpPr/>
            <p:nvPr/>
          </p:nvSpPr>
          <p:spPr>
            <a:xfrm>
              <a:off x="2873160" y="3417480"/>
              <a:ext cx="1009080" cy="511200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8" name="CustomShape 75">
              <a:extLst>
                <a:ext uri="{FF2B5EF4-FFF2-40B4-BE49-F238E27FC236}">
                  <a16:creationId xmlns:a16="http://schemas.microsoft.com/office/drawing/2014/main" id="{D9D3C69C-08F1-DD50-80CA-6E9F63C4DC4A}"/>
                </a:ext>
              </a:extLst>
            </p:cNvPr>
            <p:cNvSpPr/>
            <p:nvPr/>
          </p:nvSpPr>
          <p:spPr>
            <a:xfrm>
              <a:off x="2755800" y="3367055"/>
              <a:ext cx="1244880" cy="4216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720" tIns="42480" rIns="81720" bIns="4248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b="1" spc="-1" dirty="0">
                  <a:solidFill>
                    <a:srgbClr val="000000"/>
                  </a:solidFill>
                  <a:latin typeface="Calibri"/>
                  <a:ea typeface="WenQuanYi Micro Hei"/>
                </a:rPr>
                <a:t>100TW amplifier</a:t>
              </a:r>
              <a:endParaRPr lang="en-US" sz="1400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400" spc="-1" dirty="0" err="1">
                  <a:solidFill>
                    <a:srgbClr val="0000CC"/>
                  </a:solidFill>
                  <a:latin typeface="Calibri"/>
                  <a:ea typeface="WenQuanYi Micro Hei"/>
                </a:rPr>
                <a:t>Ti:Sapphire</a:t>
              </a:r>
              <a:endParaRPr lang="en-US" sz="1400" spc="-1" dirty="0">
                <a:latin typeface="Arial"/>
              </a:endParaRPr>
            </a:p>
          </p:txBody>
        </p:sp>
        <p:sp>
          <p:nvSpPr>
            <p:cNvPr id="219" name="CustomShape 76">
              <a:extLst>
                <a:ext uri="{FF2B5EF4-FFF2-40B4-BE49-F238E27FC236}">
                  <a16:creationId xmlns:a16="http://schemas.microsoft.com/office/drawing/2014/main" id="{970F0EDC-94A5-C8FD-4FBC-38A2F5593B3E}"/>
                </a:ext>
              </a:extLst>
            </p:cNvPr>
            <p:cNvSpPr/>
            <p:nvPr/>
          </p:nvSpPr>
          <p:spPr>
            <a:xfrm>
              <a:off x="2830908" y="3694320"/>
              <a:ext cx="1137508" cy="27890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720" tIns="42480" rIns="81720" bIns="4248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400" b="1" spc="-1" dirty="0">
                  <a:solidFill>
                    <a:srgbClr val="000000"/>
                  </a:solidFill>
                  <a:latin typeface="Calibri"/>
                  <a:ea typeface="WenQuanYi Micro Hei"/>
                </a:rPr>
                <a:t>2.5J@10Hz/ &lt;25fs</a:t>
              </a:r>
              <a:endParaRPr lang="en-US" sz="1400" spc="-1" dirty="0">
                <a:latin typeface="Arial"/>
              </a:endParaRPr>
            </a:p>
          </p:txBody>
        </p:sp>
      </p:grpSp>
      <p:grpSp>
        <p:nvGrpSpPr>
          <p:cNvPr id="36" name="Group 77">
            <a:extLst>
              <a:ext uri="{FF2B5EF4-FFF2-40B4-BE49-F238E27FC236}">
                <a16:creationId xmlns:a16="http://schemas.microsoft.com/office/drawing/2014/main" id="{2143DB2B-8BC8-0FB6-4235-A1AD6F33D9F7}"/>
              </a:ext>
            </a:extLst>
          </p:cNvPr>
          <p:cNvGrpSpPr/>
          <p:nvPr/>
        </p:nvGrpSpPr>
        <p:grpSpPr>
          <a:xfrm>
            <a:off x="2754201" y="5042404"/>
            <a:ext cx="1494707" cy="732120"/>
            <a:chOff x="3233796" y="3000600"/>
            <a:chExt cx="848880" cy="597483"/>
          </a:xfrm>
        </p:grpSpPr>
        <p:sp>
          <p:nvSpPr>
            <p:cNvPr id="213" name="CustomShape 78">
              <a:extLst>
                <a:ext uri="{FF2B5EF4-FFF2-40B4-BE49-F238E27FC236}">
                  <a16:creationId xmlns:a16="http://schemas.microsoft.com/office/drawing/2014/main" id="{852AA4C3-1396-BDBB-2D38-B999A3C2047B}"/>
                </a:ext>
              </a:extLst>
            </p:cNvPr>
            <p:cNvSpPr/>
            <p:nvPr/>
          </p:nvSpPr>
          <p:spPr>
            <a:xfrm>
              <a:off x="3325680" y="3038760"/>
              <a:ext cx="699480" cy="332280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4" name="CustomShape 79">
              <a:extLst>
                <a:ext uri="{FF2B5EF4-FFF2-40B4-BE49-F238E27FC236}">
                  <a16:creationId xmlns:a16="http://schemas.microsoft.com/office/drawing/2014/main" id="{289F5512-F0D1-5462-3123-361A8ED778F6}"/>
                </a:ext>
              </a:extLst>
            </p:cNvPr>
            <p:cNvSpPr/>
            <p:nvPr/>
          </p:nvSpPr>
          <p:spPr>
            <a:xfrm>
              <a:off x="3233796" y="3000600"/>
              <a:ext cx="848880" cy="59748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720" tIns="42480" rIns="81720" bIns="4248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b="1" spc="-1" dirty="0">
                  <a:solidFill>
                    <a:srgbClr val="000000"/>
                  </a:solidFill>
                  <a:latin typeface="Calibri"/>
                  <a:ea typeface="WenQuanYi Micro Hei"/>
                </a:rPr>
                <a:t>100TW compressor</a:t>
              </a:r>
              <a:endParaRPr lang="en-US" sz="1400" spc="-1" dirty="0">
                <a:latin typeface="Arial"/>
              </a:endParaRPr>
            </a:p>
          </p:txBody>
        </p:sp>
      </p:grpSp>
      <p:grpSp>
        <p:nvGrpSpPr>
          <p:cNvPr id="37" name="Group 80">
            <a:extLst>
              <a:ext uri="{FF2B5EF4-FFF2-40B4-BE49-F238E27FC236}">
                <a16:creationId xmlns:a16="http://schemas.microsoft.com/office/drawing/2014/main" id="{B0C2AEDF-64C0-4466-B09E-427222E45A16}"/>
              </a:ext>
            </a:extLst>
          </p:cNvPr>
          <p:cNvGrpSpPr/>
          <p:nvPr/>
        </p:nvGrpSpPr>
        <p:grpSpPr>
          <a:xfrm>
            <a:off x="4752860" y="5044609"/>
            <a:ext cx="1211155" cy="732120"/>
            <a:chOff x="4790520" y="3002400"/>
            <a:chExt cx="848880" cy="597483"/>
          </a:xfrm>
        </p:grpSpPr>
        <p:sp>
          <p:nvSpPr>
            <p:cNvPr id="211" name="CustomShape 81">
              <a:extLst>
                <a:ext uri="{FF2B5EF4-FFF2-40B4-BE49-F238E27FC236}">
                  <a16:creationId xmlns:a16="http://schemas.microsoft.com/office/drawing/2014/main" id="{0CABE640-06A0-223C-82D3-3BB6039EE498}"/>
                </a:ext>
              </a:extLst>
            </p:cNvPr>
            <p:cNvSpPr/>
            <p:nvPr/>
          </p:nvSpPr>
          <p:spPr>
            <a:xfrm>
              <a:off x="4857840" y="3040200"/>
              <a:ext cx="699480" cy="332280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2" name="CustomShape 82">
              <a:extLst>
                <a:ext uri="{FF2B5EF4-FFF2-40B4-BE49-F238E27FC236}">
                  <a16:creationId xmlns:a16="http://schemas.microsoft.com/office/drawing/2014/main" id="{F6C0BE68-1D23-6A87-C9B1-CAB1532F817E}"/>
                </a:ext>
              </a:extLst>
            </p:cNvPr>
            <p:cNvSpPr/>
            <p:nvPr/>
          </p:nvSpPr>
          <p:spPr>
            <a:xfrm>
              <a:off x="4790520" y="3002400"/>
              <a:ext cx="848880" cy="59748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720" tIns="42480" rIns="81720" bIns="4248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b="1" spc="-1" dirty="0">
                  <a:solidFill>
                    <a:srgbClr val="000000"/>
                  </a:solidFill>
                  <a:latin typeface="Calibri"/>
                  <a:ea typeface="WenQuanYi Micro Hei"/>
                </a:rPr>
                <a:t>1PW compressor</a:t>
              </a:r>
              <a:endParaRPr lang="en-US" sz="1400" spc="-1" dirty="0">
                <a:latin typeface="Arial"/>
              </a:endParaRPr>
            </a:p>
          </p:txBody>
        </p:sp>
      </p:grpSp>
      <p:grpSp>
        <p:nvGrpSpPr>
          <p:cNvPr id="38" name="Group 83">
            <a:extLst>
              <a:ext uri="{FF2B5EF4-FFF2-40B4-BE49-F238E27FC236}">
                <a16:creationId xmlns:a16="http://schemas.microsoft.com/office/drawing/2014/main" id="{CF123C89-2BC7-50C3-BD9B-AC903B8EEF8D}"/>
              </a:ext>
            </a:extLst>
          </p:cNvPr>
          <p:cNvGrpSpPr/>
          <p:nvPr/>
        </p:nvGrpSpPr>
        <p:grpSpPr>
          <a:xfrm>
            <a:off x="2377957" y="4277925"/>
            <a:ext cx="2054384" cy="781552"/>
            <a:chOff x="2761560" y="2366620"/>
            <a:chExt cx="1244880" cy="637823"/>
          </a:xfrm>
        </p:grpSpPr>
        <p:sp>
          <p:nvSpPr>
            <p:cNvPr id="206" name="CustomShape 84">
              <a:extLst>
                <a:ext uri="{FF2B5EF4-FFF2-40B4-BE49-F238E27FC236}">
                  <a16:creationId xmlns:a16="http://schemas.microsoft.com/office/drawing/2014/main" id="{8556B6D4-109E-3069-3FEB-912BF7884950}"/>
                </a:ext>
              </a:extLst>
            </p:cNvPr>
            <p:cNvSpPr/>
            <p:nvPr/>
          </p:nvSpPr>
          <p:spPr>
            <a:xfrm>
              <a:off x="2878920" y="2406960"/>
              <a:ext cx="1009080" cy="511200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7" name="CustomShape 85">
              <a:extLst>
                <a:ext uri="{FF2B5EF4-FFF2-40B4-BE49-F238E27FC236}">
                  <a16:creationId xmlns:a16="http://schemas.microsoft.com/office/drawing/2014/main" id="{B676F898-6957-B8CC-F74A-579C0ED1F3D8}"/>
                </a:ext>
              </a:extLst>
            </p:cNvPr>
            <p:cNvSpPr/>
            <p:nvPr/>
          </p:nvSpPr>
          <p:spPr>
            <a:xfrm>
              <a:off x="2761560" y="2406960"/>
              <a:ext cx="1244880" cy="59748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720" tIns="42480" rIns="81720" bIns="4248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b="1" spc="-1">
                  <a:solidFill>
                    <a:srgbClr val="000000"/>
                  </a:solidFill>
                  <a:latin typeface="Calibri"/>
                  <a:ea typeface="WenQuanYi Micro Hei"/>
                </a:rPr>
                <a:t>1PW block</a:t>
              </a:r>
              <a:endParaRPr lang="en-US" sz="1400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400" spc="-1">
                  <a:solidFill>
                    <a:srgbClr val="0000CC"/>
                  </a:solidFill>
                  <a:latin typeface="Calibri"/>
                  <a:ea typeface="WenQuanYi Micro Hei"/>
                </a:rPr>
                <a:t>Ti:Sapph</a:t>
              </a:r>
              <a:endParaRPr lang="en-US" sz="1400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400" spc="-1">
                  <a:solidFill>
                    <a:srgbClr val="000000"/>
                  </a:solidFill>
                  <a:latin typeface="Calibri"/>
                  <a:ea typeface="WenQuanYi Micro Hei"/>
                </a:rPr>
                <a:t>Flashlamp based</a:t>
              </a:r>
              <a:endParaRPr lang="en-US" sz="1400" spc="-1">
                <a:latin typeface="Arial"/>
              </a:endParaRPr>
            </a:p>
          </p:txBody>
        </p:sp>
        <p:sp>
          <p:nvSpPr>
            <p:cNvPr id="208" name="CustomShape 86">
              <a:extLst>
                <a:ext uri="{FF2B5EF4-FFF2-40B4-BE49-F238E27FC236}">
                  <a16:creationId xmlns:a16="http://schemas.microsoft.com/office/drawing/2014/main" id="{1E526305-8E16-5B37-8D4A-3D14C150B58D}"/>
                </a:ext>
              </a:extLst>
            </p:cNvPr>
            <p:cNvSpPr/>
            <p:nvPr/>
          </p:nvSpPr>
          <p:spPr>
            <a:xfrm>
              <a:off x="2878920" y="2406960"/>
              <a:ext cx="1009080" cy="511200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9" name="CustomShape 87">
              <a:extLst>
                <a:ext uri="{FF2B5EF4-FFF2-40B4-BE49-F238E27FC236}">
                  <a16:creationId xmlns:a16="http://schemas.microsoft.com/office/drawing/2014/main" id="{081D14AE-2DD8-7117-5FE0-09A4E21C9F19}"/>
                </a:ext>
              </a:extLst>
            </p:cNvPr>
            <p:cNvSpPr/>
            <p:nvPr/>
          </p:nvSpPr>
          <p:spPr>
            <a:xfrm>
              <a:off x="2761560" y="2366620"/>
              <a:ext cx="1244880" cy="4216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720" tIns="42480" rIns="81720" bIns="4248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b="1" spc="-1" dirty="0">
                  <a:solidFill>
                    <a:srgbClr val="000000"/>
                  </a:solidFill>
                  <a:latin typeface="Calibri"/>
                  <a:ea typeface="WenQuanYi Micro Hei"/>
                </a:rPr>
                <a:t>100TW amplifier</a:t>
              </a:r>
              <a:endParaRPr lang="en-US" sz="1400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400" spc="-1" dirty="0" err="1">
                  <a:solidFill>
                    <a:srgbClr val="0000CC"/>
                  </a:solidFill>
                  <a:latin typeface="Calibri"/>
                  <a:ea typeface="WenQuanYi Micro Hei"/>
                </a:rPr>
                <a:t>Ti:Sapphire</a:t>
              </a:r>
              <a:endParaRPr lang="en-US" sz="1400" spc="-1" dirty="0">
                <a:latin typeface="Arial"/>
              </a:endParaRPr>
            </a:p>
          </p:txBody>
        </p:sp>
        <p:sp>
          <p:nvSpPr>
            <p:cNvPr id="210" name="CustomShape 88">
              <a:extLst>
                <a:ext uri="{FF2B5EF4-FFF2-40B4-BE49-F238E27FC236}">
                  <a16:creationId xmlns:a16="http://schemas.microsoft.com/office/drawing/2014/main" id="{AB3D0E1F-DD64-F8FF-F434-D795A24549E3}"/>
                </a:ext>
              </a:extLst>
            </p:cNvPr>
            <p:cNvSpPr/>
            <p:nvPr/>
          </p:nvSpPr>
          <p:spPr>
            <a:xfrm>
              <a:off x="2836668" y="2683800"/>
              <a:ext cx="1137508" cy="27890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720" tIns="42480" rIns="81720" bIns="4248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400" b="1" spc="-1">
                  <a:solidFill>
                    <a:srgbClr val="000000"/>
                  </a:solidFill>
                  <a:latin typeface="Calibri"/>
                  <a:ea typeface="WenQuanYi Micro Hei"/>
                </a:rPr>
                <a:t>2.5J@10Hz/ &lt;25fs</a:t>
              </a:r>
              <a:endParaRPr lang="en-US" sz="1400" spc="-1">
                <a:latin typeface="Arial"/>
              </a:endParaRPr>
            </a:p>
          </p:txBody>
        </p:sp>
      </p:grpSp>
      <p:grpSp>
        <p:nvGrpSpPr>
          <p:cNvPr id="39" name="Group 89">
            <a:extLst>
              <a:ext uri="{FF2B5EF4-FFF2-40B4-BE49-F238E27FC236}">
                <a16:creationId xmlns:a16="http://schemas.microsoft.com/office/drawing/2014/main" id="{D88A2F9F-600F-668E-0DD7-43E5DE3D789C}"/>
              </a:ext>
            </a:extLst>
          </p:cNvPr>
          <p:cNvGrpSpPr/>
          <p:nvPr/>
        </p:nvGrpSpPr>
        <p:grpSpPr>
          <a:xfrm>
            <a:off x="4216337" y="5531594"/>
            <a:ext cx="1567171" cy="781552"/>
            <a:chOff x="4294080" y="3399820"/>
            <a:chExt cx="1213200" cy="637823"/>
          </a:xfrm>
        </p:grpSpPr>
        <p:sp>
          <p:nvSpPr>
            <p:cNvPr id="201" name="CustomShape 90">
              <a:extLst>
                <a:ext uri="{FF2B5EF4-FFF2-40B4-BE49-F238E27FC236}">
                  <a16:creationId xmlns:a16="http://schemas.microsoft.com/office/drawing/2014/main" id="{F1C232C7-3A15-783A-5CAD-95CB1DB297C3}"/>
                </a:ext>
              </a:extLst>
            </p:cNvPr>
            <p:cNvSpPr/>
            <p:nvPr/>
          </p:nvSpPr>
          <p:spPr>
            <a:xfrm>
              <a:off x="4408560" y="3440160"/>
              <a:ext cx="983160" cy="502920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2" name="CustomShape 91">
              <a:extLst>
                <a:ext uri="{FF2B5EF4-FFF2-40B4-BE49-F238E27FC236}">
                  <a16:creationId xmlns:a16="http://schemas.microsoft.com/office/drawing/2014/main" id="{313A9D80-B0E3-11D7-31F3-9BAD5E6DC4AA}"/>
                </a:ext>
              </a:extLst>
            </p:cNvPr>
            <p:cNvSpPr/>
            <p:nvPr/>
          </p:nvSpPr>
          <p:spPr>
            <a:xfrm>
              <a:off x="4294080" y="3440160"/>
              <a:ext cx="1213200" cy="59748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720" tIns="42480" rIns="81720" bIns="4248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b="1" spc="-1">
                  <a:solidFill>
                    <a:srgbClr val="000000"/>
                  </a:solidFill>
                  <a:latin typeface="Calibri"/>
                  <a:ea typeface="WenQuanYi Micro Hei"/>
                </a:rPr>
                <a:t>1PW block</a:t>
              </a:r>
              <a:endParaRPr lang="en-US" sz="1400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400" spc="-1">
                  <a:solidFill>
                    <a:srgbClr val="0000CC"/>
                  </a:solidFill>
                  <a:latin typeface="Calibri"/>
                  <a:ea typeface="WenQuanYi Micro Hei"/>
                </a:rPr>
                <a:t>Ti:Sapph</a:t>
              </a:r>
              <a:endParaRPr lang="en-US" sz="1400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400" spc="-1">
                  <a:solidFill>
                    <a:srgbClr val="000000"/>
                  </a:solidFill>
                  <a:latin typeface="Calibri"/>
                  <a:ea typeface="WenQuanYi Micro Hei"/>
                </a:rPr>
                <a:t>Flashlamp based</a:t>
              </a:r>
              <a:endParaRPr lang="en-US" sz="1400" spc="-1">
                <a:latin typeface="Arial"/>
              </a:endParaRPr>
            </a:p>
          </p:txBody>
        </p:sp>
        <p:sp>
          <p:nvSpPr>
            <p:cNvPr id="203" name="CustomShape 92">
              <a:extLst>
                <a:ext uri="{FF2B5EF4-FFF2-40B4-BE49-F238E27FC236}">
                  <a16:creationId xmlns:a16="http://schemas.microsoft.com/office/drawing/2014/main" id="{78890DE5-C987-E4AE-83E7-B95912D84634}"/>
                </a:ext>
              </a:extLst>
            </p:cNvPr>
            <p:cNvSpPr/>
            <p:nvPr/>
          </p:nvSpPr>
          <p:spPr>
            <a:xfrm>
              <a:off x="4408560" y="3440160"/>
              <a:ext cx="983160" cy="502920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4" name="CustomShape 93">
              <a:extLst>
                <a:ext uri="{FF2B5EF4-FFF2-40B4-BE49-F238E27FC236}">
                  <a16:creationId xmlns:a16="http://schemas.microsoft.com/office/drawing/2014/main" id="{5F0E3610-CE83-0B45-9BDE-D5218768ABDE}"/>
                </a:ext>
              </a:extLst>
            </p:cNvPr>
            <p:cNvSpPr/>
            <p:nvPr/>
          </p:nvSpPr>
          <p:spPr>
            <a:xfrm>
              <a:off x="4294080" y="3399820"/>
              <a:ext cx="1213200" cy="4216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720" tIns="42480" rIns="81720" bIns="4248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b="1" spc="-1" dirty="0">
                  <a:solidFill>
                    <a:srgbClr val="000000"/>
                  </a:solidFill>
                  <a:latin typeface="Calibri"/>
                  <a:ea typeface="WenQuanYi Micro Hei"/>
                </a:rPr>
                <a:t>1PW amplifier</a:t>
              </a:r>
              <a:endParaRPr lang="en-US" sz="1400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400" spc="-1" dirty="0" err="1">
                  <a:solidFill>
                    <a:srgbClr val="0000CC"/>
                  </a:solidFill>
                  <a:latin typeface="Calibri"/>
                  <a:ea typeface="WenQuanYi Micro Hei"/>
                </a:rPr>
                <a:t>Ti:Sapphire</a:t>
              </a:r>
              <a:endParaRPr lang="en-US" sz="1400" spc="-1" dirty="0">
                <a:latin typeface="Arial"/>
              </a:endParaRPr>
            </a:p>
          </p:txBody>
        </p:sp>
        <p:sp>
          <p:nvSpPr>
            <p:cNvPr id="205" name="CustomShape 94">
              <a:extLst>
                <a:ext uri="{FF2B5EF4-FFF2-40B4-BE49-F238E27FC236}">
                  <a16:creationId xmlns:a16="http://schemas.microsoft.com/office/drawing/2014/main" id="{8EB09132-F95F-B17E-7792-2A746205D361}"/>
                </a:ext>
              </a:extLst>
            </p:cNvPr>
            <p:cNvSpPr/>
            <p:nvPr/>
          </p:nvSpPr>
          <p:spPr>
            <a:xfrm>
              <a:off x="4394934" y="3712320"/>
              <a:ext cx="1053252" cy="27890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720" tIns="42480" rIns="81720" bIns="4248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400" b="1" spc="-1">
                  <a:solidFill>
                    <a:srgbClr val="000000"/>
                  </a:solidFill>
                  <a:latin typeface="Calibri"/>
                  <a:ea typeface="WenQuanYi Micro Hei"/>
                </a:rPr>
                <a:t>25J@1Hz/ &lt;25fs</a:t>
              </a:r>
              <a:endParaRPr lang="en-US" sz="1400" spc="-1">
                <a:latin typeface="Arial"/>
              </a:endParaRPr>
            </a:p>
          </p:txBody>
        </p:sp>
      </p:grpSp>
      <p:grpSp>
        <p:nvGrpSpPr>
          <p:cNvPr id="40" name="Group 95">
            <a:extLst>
              <a:ext uri="{FF2B5EF4-FFF2-40B4-BE49-F238E27FC236}">
                <a16:creationId xmlns:a16="http://schemas.microsoft.com/office/drawing/2014/main" id="{6E1B81E4-1288-7B23-1987-CBF52A1C45D0}"/>
              </a:ext>
            </a:extLst>
          </p:cNvPr>
          <p:cNvGrpSpPr/>
          <p:nvPr/>
        </p:nvGrpSpPr>
        <p:grpSpPr>
          <a:xfrm>
            <a:off x="5743328" y="5462330"/>
            <a:ext cx="1996100" cy="817429"/>
            <a:chOff x="5639908" y="3343297"/>
            <a:chExt cx="1432146" cy="667103"/>
          </a:xfrm>
        </p:grpSpPr>
        <p:sp>
          <p:nvSpPr>
            <p:cNvPr id="196" name="CustomShape 96">
              <a:extLst>
                <a:ext uri="{FF2B5EF4-FFF2-40B4-BE49-F238E27FC236}">
                  <a16:creationId xmlns:a16="http://schemas.microsoft.com/office/drawing/2014/main" id="{AC7FCC14-AD4F-1894-337D-6F8231F9815F}"/>
                </a:ext>
              </a:extLst>
            </p:cNvPr>
            <p:cNvSpPr/>
            <p:nvPr/>
          </p:nvSpPr>
          <p:spPr>
            <a:xfrm>
              <a:off x="5819040" y="3368520"/>
              <a:ext cx="1034280" cy="641880"/>
            </a:xfrm>
            <a:prstGeom prst="rect">
              <a:avLst/>
            </a:prstGeom>
            <a:solidFill>
              <a:schemeClr val="bg1"/>
            </a:solidFill>
            <a:ln w="190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7" name="CustomShape 97">
              <a:extLst>
                <a:ext uri="{FF2B5EF4-FFF2-40B4-BE49-F238E27FC236}">
                  <a16:creationId xmlns:a16="http://schemas.microsoft.com/office/drawing/2014/main" id="{923328A1-B48E-6597-3C20-F94F2BC6D955}"/>
                </a:ext>
              </a:extLst>
            </p:cNvPr>
            <p:cNvSpPr/>
            <p:nvPr/>
          </p:nvSpPr>
          <p:spPr>
            <a:xfrm>
              <a:off x="5819040" y="3368520"/>
              <a:ext cx="1034280" cy="641880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8" name="CustomShape 98">
              <a:extLst>
                <a:ext uri="{FF2B5EF4-FFF2-40B4-BE49-F238E27FC236}">
                  <a16:creationId xmlns:a16="http://schemas.microsoft.com/office/drawing/2014/main" id="{D797F40D-827A-2C31-BCF2-B8F0B0812303}"/>
                </a:ext>
              </a:extLst>
            </p:cNvPr>
            <p:cNvSpPr/>
            <p:nvPr/>
          </p:nvSpPr>
          <p:spPr>
            <a:xfrm>
              <a:off x="5724360" y="3343297"/>
              <a:ext cx="1226880" cy="59748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720" tIns="42480" rIns="81720" bIns="4248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b="1" spc="-1" dirty="0">
                  <a:solidFill>
                    <a:srgbClr val="000000"/>
                  </a:solidFill>
                  <a:latin typeface="Calibri"/>
                  <a:ea typeface="WenQuanYi Micro Hei"/>
                </a:rPr>
                <a:t>10PW amplifier</a:t>
              </a:r>
              <a:endParaRPr lang="en-US" sz="1400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400" spc="-1" dirty="0" err="1">
                  <a:solidFill>
                    <a:srgbClr val="0000CC"/>
                  </a:solidFill>
                  <a:latin typeface="Calibri"/>
                  <a:ea typeface="WenQuanYi Micro Hei"/>
                </a:rPr>
                <a:t>Ti:Sapphire</a:t>
              </a:r>
              <a:endParaRPr lang="en-US" sz="1400" spc="-1" dirty="0">
                <a:latin typeface="Arial"/>
              </a:endParaRPr>
            </a:p>
          </p:txBody>
        </p:sp>
        <p:sp>
          <p:nvSpPr>
            <p:cNvPr id="200" name="CustomShape 99">
              <a:extLst>
                <a:ext uri="{FF2B5EF4-FFF2-40B4-BE49-F238E27FC236}">
                  <a16:creationId xmlns:a16="http://schemas.microsoft.com/office/drawing/2014/main" id="{DE11FE3D-7239-DE34-C9C0-3024F698A1ED}"/>
                </a:ext>
              </a:extLst>
            </p:cNvPr>
            <p:cNvSpPr/>
            <p:nvPr/>
          </p:nvSpPr>
          <p:spPr>
            <a:xfrm>
              <a:off x="5639908" y="3685680"/>
              <a:ext cx="1432146" cy="27890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720" tIns="42480" rIns="81720" bIns="4248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400" b="1" spc="-1">
                  <a:solidFill>
                    <a:srgbClr val="000000"/>
                  </a:solidFill>
                  <a:latin typeface="Calibri"/>
                  <a:ea typeface="WenQuanYi Micro Hei"/>
                </a:rPr>
                <a:t>220J@1shot/min</a:t>
              </a:r>
              <a:endParaRPr lang="en-US" sz="1400" spc="-1">
                <a:latin typeface="Arial"/>
              </a:endParaRPr>
            </a:p>
          </p:txBody>
        </p:sp>
      </p:grpSp>
      <p:grpSp>
        <p:nvGrpSpPr>
          <p:cNvPr id="41" name="Group 100">
            <a:extLst>
              <a:ext uri="{FF2B5EF4-FFF2-40B4-BE49-F238E27FC236}">
                <a16:creationId xmlns:a16="http://schemas.microsoft.com/office/drawing/2014/main" id="{5A466BD7-91F4-11C3-C2C6-71646437871C}"/>
              </a:ext>
            </a:extLst>
          </p:cNvPr>
          <p:cNvGrpSpPr/>
          <p:nvPr/>
        </p:nvGrpSpPr>
        <p:grpSpPr>
          <a:xfrm>
            <a:off x="7362585" y="4444682"/>
            <a:ext cx="1248813" cy="732120"/>
            <a:chOff x="7016040" y="2512800"/>
            <a:chExt cx="848880" cy="597483"/>
          </a:xfrm>
        </p:grpSpPr>
        <p:sp>
          <p:nvSpPr>
            <p:cNvPr id="194" name="CustomShape 101">
              <a:extLst>
                <a:ext uri="{FF2B5EF4-FFF2-40B4-BE49-F238E27FC236}">
                  <a16:creationId xmlns:a16="http://schemas.microsoft.com/office/drawing/2014/main" id="{46B05CF5-47C8-94F3-392F-AAD3F68D379D}"/>
                </a:ext>
              </a:extLst>
            </p:cNvPr>
            <p:cNvSpPr/>
            <p:nvPr/>
          </p:nvSpPr>
          <p:spPr>
            <a:xfrm>
              <a:off x="7083360" y="2550600"/>
              <a:ext cx="699480" cy="332280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5" name="CustomShape 102">
              <a:extLst>
                <a:ext uri="{FF2B5EF4-FFF2-40B4-BE49-F238E27FC236}">
                  <a16:creationId xmlns:a16="http://schemas.microsoft.com/office/drawing/2014/main" id="{0CC290E2-0247-4904-0B3B-DCF9F6C94C1E}"/>
                </a:ext>
              </a:extLst>
            </p:cNvPr>
            <p:cNvSpPr/>
            <p:nvPr/>
          </p:nvSpPr>
          <p:spPr>
            <a:xfrm>
              <a:off x="7016040" y="2512800"/>
              <a:ext cx="848880" cy="59748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720" tIns="42480" rIns="81720" bIns="4248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b="1" spc="-1" dirty="0">
                  <a:solidFill>
                    <a:srgbClr val="000000"/>
                  </a:solidFill>
                  <a:latin typeface="Calibri"/>
                  <a:ea typeface="WenQuanYi Micro Hei"/>
                </a:rPr>
                <a:t>10PW compressor</a:t>
              </a:r>
              <a:endParaRPr lang="en-US" sz="1400" spc="-1" dirty="0">
                <a:latin typeface="Arial"/>
              </a:endParaRPr>
            </a:p>
          </p:txBody>
        </p:sp>
      </p:grpSp>
      <p:grpSp>
        <p:nvGrpSpPr>
          <p:cNvPr id="42" name="Group 103">
            <a:extLst>
              <a:ext uri="{FF2B5EF4-FFF2-40B4-BE49-F238E27FC236}">
                <a16:creationId xmlns:a16="http://schemas.microsoft.com/office/drawing/2014/main" id="{3372BA3F-244B-A053-04DD-2DDAADE5BA7A}"/>
              </a:ext>
            </a:extLst>
          </p:cNvPr>
          <p:cNvGrpSpPr/>
          <p:nvPr/>
        </p:nvGrpSpPr>
        <p:grpSpPr>
          <a:xfrm>
            <a:off x="7354979" y="5641446"/>
            <a:ext cx="1248813" cy="732120"/>
            <a:chOff x="7008480" y="3489480"/>
            <a:chExt cx="848880" cy="597483"/>
          </a:xfrm>
        </p:grpSpPr>
        <p:sp>
          <p:nvSpPr>
            <p:cNvPr id="192" name="CustomShape 104">
              <a:extLst>
                <a:ext uri="{FF2B5EF4-FFF2-40B4-BE49-F238E27FC236}">
                  <a16:creationId xmlns:a16="http://schemas.microsoft.com/office/drawing/2014/main" id="{5173E013-184B-C21E-8F33-E9739EBDAA59}"/>
                </a:ext>
              </a:extLst>
            </p:cNvPr>
            <p:cNvSpPr/>
            <p:nvPr/>
          </p:nvSpPr>
          <p:spPr>
            <a:xfrm>
              <a:off x="7076160" y="3527280"/>
              <a:ext cx="699480" cy="332280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3" name="CustomShape 105">
              <a:extLst>
                <a:ext uri="{FF2B5EF4-FFF2-40B4-BE49-F238E27FC236}">
                  <a16:creationId xmlns:a16="http://schemas.microsoft.com/office/drawing/2014/main" id="{748632CC-5235-C65F-0275-DD13CFB3FB2F}"/>
                </a:ext>
              </a:extLst>
            </p:cNvPr>
            <p:cNvSpPr/>
            <p:nvPr/>
          </p:nvSpPr>
          <p:spPr>
            <a:xfrm>
              <a:off x="7008480" y="3489480"/>
              <a:ext cx="848880" cy="59748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720" tIns="42480" rIns="81720" bIns="4248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b="1" spc="-1">
                  <a:solidFill>
                    <a:srgbClr val="000000"/>
                  </a:solidFill>
                  <a:latin typeface="Calibri"/>
                  <a:ea typeface="WenQuanYi Micro Hei"/>
                </a:rPr>
                <a:t>10PW compressor</a:t>
              </a:r>
              <a:endParaRPr lang="en-US" sz="1400" spc="-1">
                <a:latin typeface="Arial"/>
              </a:endParaRPr>
            </a:p>
          </p:txBody>
        </p:sp>
      </p:grpSp>
      <p:grpSp>
        <p:nvGrpSpPr>
          <p:cNvPr id="45" name="Group 108">
            <a:extLst>
              <a:ext uri="{FF2B5EF4-FFF2-40B4-BE49-F238E27FC236}">
                <a16:creationId xmlns:a16="http://schemas.microsoft.com/office/drawing/2014/main" id="{E4507DED-4244-86FB-DCD1-853197258FEA}"/>
              </a:ext>
            </a:extLst>
          </p:cNvPr>
          <p:cNvGrpSpPr/>
          <p:nvPr/>
        </p:nvGrpSpPr>
        <p:grpSpPr>
          <a:xfrm>
            <a:off x="9291749" y="3698727"/>
            <a:ext cx="1902614" cy="732119"/>
            <a:chOff x="8884440" y="1904026"/>
            <a:chExt cx="1387440" cy="597483"/>
          </a:xfrm>
        </p:grpSpPr>
        <p:sp>
          <p:nvSpPr>
            <p:cNvPr id="62" name="CustomShape 109">
              <a:extLst>
                <a:ext uri="{FF2B5EF4-FFF2-40B4-BE49-F238E27FC236}">
                  <a16:creationId xmlns:a16="http://schemas.microsoft.com/office/drawing/2014/main" id="{A2570409-B15C-D0A1-D013-93CB8A67679A}"/>
                </a:ext>
              </a:extLst>
            </p:cNvPr>
            <p:cNvSpPr/>
            <p:nvPr/>
          </p:nvSpPr>
          <p:spPr>
            <a:xfrm>
              <a:off x="8884440" y="1921320"/>
              <a:ext cx="1387440" cy="569160"/>
            </a:xfrm>
            <a:prstGeom prst="rect">
              <a:avLst/>
            </a:prstGeom>
            <a:solidFill>
              <a:srgbClr val="CCFFFF"/>
            </a:solidFill>
            <a:ln w="190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3" name="CustomShape 110">
              <a:extLst>
                <a:ext uri="{FF2B5EF4-FFF2-40B4-BE49-F238E27FC236}">
                  <a16:creationId xmlns:a16="http://schemas.microsoft.com/office/drawing/2014/main" id="{441B1681-AF82-AA88-2C5A-10D5C0456540}"/>
                </a:ext>
              </a:extLst>
            </p:cNvPr>
            <p:cNvSpPr/>
            <p:nvPr/>
          </p:nvSpPr>
          <p:spPr>
            <a:xfrm>
              <a:off x="8911800" y="1904026"/>
              <a:ext cx="1339920" cy="59748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720" tIns="42480" rIns="81720" bIns="4248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b="1" spc="-1" dirty="0">
                  <a:solidFill>
                    <a:srgbClr val="000000"/>
                  </a:solidFill>
                  <a:latin typeface="Calibri"/>
                  <a:ea typeface="WenQuanYi Micro Hei"/>
                </a:rPr>
                <a:t>E1:</a:t>
              </a:r>
              <a:endParaRPr lang="en-US" sz="1400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400" b="1" spc="-1" dirty="0">
                  <a:solidFill>
                    <a:srgbClr val="000000"/>
                  </a:solidFill>
                  <a:latin typeface="Calibri"/>
                  <a:ea typeface="WenQuanYi Micro Hei"/>
                </a:rPr>
                <a:t>2x10PW, 1shot/min </a:t>
              </a:r>
              <a:endParaRPr lang="en-US" sz="1400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400" b="1" spc="-1" dirty="0">
                  <a:solidFill>
                    <a:srgbClr val="000000"/>
                  </a:solidFill>
                  <a:latin typeface="Calibri"/>
                  <a:ea typeface="WenQuanYi Micro Hei"/>
                </a:rPr>
                <a:t>Nuclear Physics exp.</a:t>
              </a:r>
              <a:endParaRPr lang="en-US" sz="1400" spc="-1" dirty="0">
                <a:latin typeface="Arial"/>
              </a:endParaRPr>
            </a:p>
          </p:txBody>
        </p:sp>
      </p:grpSp>
      <p:grpSp>
        <p:nvGrpSpPr>
          <p:cNvPr id="46" name="Group 111">
            <a:extLst>
              <a:ext uri="{FF2B5EF4-FFF2-40B4-BE49-F238E27FC236}">
                <a16:creationId xmlns:a16="http://schemas.microsoft.com/office/drawing/2014/main" id="{0033FCDD-2DC5-FEED-668B-FE6F97310B00}"/>
              </a:ext>
            </a:extLst>
          </p:cNvPr>
          <p:cNvGrpSpPr/>
          <p:nvPr/>
        </p:nvGrpSpPr>
        <p:grpSpPr>
          <a:xfrm>
            <a:off x="8456222" y="3919751"/>
            <a:ext cx="642152" cy="2147057"/>
            <a:chOff x="7943771" y="2031840"/>
            <a:chExt cx="638280" cy="1836000"/>
          </a:xfrm>
        </p:grpSpPr>
        <p:sp>
          <p:nvSpPr>
            <p:cNvPr id="60" name="CustomShape 112">
              <a:extLst>
                <a:ext uri="{FF2B5EF4-FFF2-40B4-BE49-F238E27FC236}">
                  <a16:creationId xmlns:a16="http://schemas.microsoft.com/office/drawing/2014/main" id="{CC5411E6-F4B6-2BBE-384D-ACC59318862F}"/>
                </a:ext>
              </a:extLst>
            </p:cNvPr>
            <p:cNvSpPr/>
            <p:nvPr/>
          </p:nvSpPr>
          <p:spPr>
            <a:xfrm>
              <a:off x="8012880" y="2031840"/>
              <a:ext cx="479160" cy="1836000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" name="CustomShape 113">
              <a:extLst>
                <a:ext uri="{FF2B5EF4-FFF2-40B4-BE49-F238E27FC236}">
                  <a16:creationId xmlns:a16="http://schemas.microsoft.com/office/drawing/2014/main" id="{BB3A8C4B-E61F-3D54-275D-2BEDF2C505E4}"/>
                </a:ext>
              </a:extLst>
            </p:cNvPr>
            <p:cNvSpPr/>
            <p:nvPr/>
          </p:nvSpPr>
          <p:spPr>
            <a:xfrm>
              <a:off x="7943771" y="2491580"/>
              <a:ext cx="638280" cy="102083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720" tIns="42480" rIns="81720" bIns="4248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b="1" spc="-1" dirty="0">
                  <a:solidFill>
                    <a:srgbClr val="000000"/>
                  </a:solidFill>
                  <a:latin typeface="Calibri"/>
                  <a:ea typeface="WenQuanYi Micro Hei"/>
                </a:rPr>
                <a:t>L</a:t>
              </a:r>
            </a:p>
            <a:p>
              <a:pPr algn="ctr">
                <a:lnSpc>
                  <a:spcPct val="100000"/>
                </a:lnSpc>
              </a:pPr>
              <a:r>
                <a:rPr lang="en-US" b="1" spc="-1" dirty="0">
                  <a:solidFill>
                    <a:srgbClr val="000000"/>
                  </a:solidFill>
                  <a:latin typeface="Calibri"/>
                  <a:ea typeface="WenQuanYi Micro Hei"/>
                </a:rPr>
                <a:t>B</a:t>
              </a:r>
            </a:p>
            <a:p>
              <a:pPr algn="ctr">
                <a:lnSpc>
                  <a:spcPct val="100000"/>
                </a:lnSpc>
              </a:pPr>
              <a:r>
                <a:rPr lang="en-US" b="1" spc="-1" dirty="0">
                  <a:solidFill>
                    <a:srgbClr val="000000"/>
                  </a:solidFill>
                  <a:latin typeface="Calibri"/>
                  <a:ea typeface="WenQuanYi Micro Hei"/>
                </a:rPr>
                <a:t>T</a:t>
              </a:r>
            </a:p>
            <a:p>
              <a:pPr algn="ctr">
                <a:lnSpc>
                  <a:spcPct val="100000"/>
                </a:lnSpc>
              </a:pPr>
              <a:r>
                <a:rPr lang="en-US" b="1" spc="-1" dirty="0">
                  <a:solidFill>
                    <a:srgbClr val="000000"/>
                  </a:solidFill>
                  <a:latin typeface="Calibri"/>
                  <a:ea typeface="WenQuanYi Micro Hei"/>
                </a:rPr>
                <a:t>S</a:t>
              </a:r>
              <a:endParaRPr lang="en-US" spc="-1" dirty="0">
                <a:latin typeface="Arial"/>
              </a:endParaRPr>
            </a:p>
          </p:txBody>
        </p:sp>
      </p:grpSp>
      <p:grpSp>
        <p:nvGrpSpPr>
          <p:cNvPr id="49" name="Group 116">
            <a:extLst>
              <a:ext uri="{FF2B5EF4-FFF2-40B4-BE49-F238E27FC236}">
                <a16:creationId xmlns:a16="http://schemas.microsoft.com/office/drawing/2014/main" id="{DE360E39-76B4-D3D2-5DFB-950404BC64E1}"/>
              </a:ext>
            </a:extLst>
          </p:cNvPr>
          <p:cNvGrpSpPr/>
          <p:nvPr/>
        </p:nvGrpSpPr>
        <p:grpSpPr>
          <a:xfrm>
            <a:off x="8916526" y="3945773"/>
            <a:ext cx="380655" cy="280995"/>
            <a:chOff x="8511480" y="2105640"/>
            <a:chExt cx="378360" cy="229320"/>
          </a:xfrm>
        </p:grpSpPr>
        <p:sp>
          <p:nvSpPr>
            <p:cNvPr id="58" name="Line 117">
              <a:extLst>
                <a:ext uri="{FF2B5EF4-FFF2-40B4-BE49-F238E27FC236}">
                  <a16:creationId xmlns:a16="http://schemas.microsoft.com/office/drawing/2014/main" id="{5F7848B3-0E1D-0C70-3520-9994F06111DD}"/>
                </a:ext>
              </a:extLst>
            </p:cNvPr>
            <p:cNvSpPr/>
            <p:nvPr/>
          </p:nvSpPr>
          <p:spPr>
            <a:xfrm>
              <a:off x="8511480" y="2105640"/>
              <a:ext cx="372960" cy="0"/>
            </a:xfrm>
            <a:prstGeom prst="line">
              <a:avLst/>
            </a:prstGeom>
            <a:ln w="28440">
              <a:solidFill>
                <a:srgbClr val="A50021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9" name="Line 118">
              <a:extLst>
                <a:ext uri="{FF2B5EF4-FFF2-40B4-BE49-F238E27FC236}">
                  <a16:creationId xmlns:a16="http://schemas.microsoft.com/office/drawing/2014/main" id="{C73A5305-539F-B991-E2E5-7CB19493D077}"/>
                </a:ext>
              </a:extLst>
            </p:cNvPr>
            <p:cNvSpPr/>
            <p:nvPr/>
          </p:nvSpPr>
          <p:spPr>
            <a:xfrm>
              <a:off x="8516880" y="2334960"/>
              <a:ext cx="372960" cy="0"/>
            </a:xfrm>
            <a:prstGeom prst="line">
              <a:avLst/>
            </a:prstGeom>
            <a:ln w="28440">
              <a:solidFill>
                <a:srgbClr val="A50021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0" name="Line 119">
            <a:extLst>
              <a:ext uri="{FF2B5EF4-FFF2-40B4-BE49-F238E27FC236}">
                <a16:creationId xmlns:a16="http://schemas.microsoft.com/office/drawing/2014/main" id="{8AB4BC5F-08A5-E855-E1C9-6491E6A631AE}"/>
              </a:ext>
            </a:extLst>
          </p:cNvPr>
          <p:cNvSpPr/>
          <p:nvPr/>
        </p:nvSpPr>
        <p:spPr>
          <a:xfrm>
            <a:off x="8928841" y="4936573"/>
            <a:ext cx="375223" cy="0"/>
          </a:xfrm>
          <a:prstGeom prst="line">
            <a:avLst/>
          </a:prstGeom>
          <a:ln w="28440">
            <a:solidFill>
              <a:srgbClr val="A5002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51" name="Group 120">
            <a:extLst>
              <a:ext uri="{FF2B5EF4-FFF2-40B4-BE49-F238E27FC236}">
                <a16:creationId xmlns:a16="http://schemas.microsoft.com/office/drawing/2014/main" id="{CA35EAE0-6310-C027-DB86-C016B20C14D4}"/>
              </a:ext>
            </a:extLst>
          </p:cNvPr>
          <p:cNvGrpSpPr/>
          <p:nvPr/>
        </p:nvGrpSpPr>
        <p:grpSpPr>
          <a:xfrm rot="16200000">
            <a:off x="9032797" y="5698890"/>
            <a:ext cx="195515" cy="435111"/>
            <a:chOff x="8138160" y="3868560"/>
            <a:chExt cx="228960" cy="829440"/>
          </a:xfrm>
        </p:grpSpPr>
        <p:sp>
          <p:nvSpPr>
            <p:cNvPr id="56" name="Line 121">
              <a:extLst>
                <a:ext uri="{FF2B5EF4-FFF2-40B4-BE49-F238E27FC236}">
                  <a16:creationId xmlns:a16="http://schemas.microsoft.com/office/drawing/2014/main" id="{F6B4BF75-4B99-CAED-CCC2-F3AA8AFC13EC}"/>
                </a:ext>
              </a:extLst>
            </p:cNvPr>
            <p:cNvSpPr/>
            <p:nvPr/>
          </p:nvSpPr>
          <p:spPr>
            <a:xfrm>
              <a:off x="8367120" y="3875400"/>
              <a:ext cx="0" cy="822600"/>
            </a:xfrm>
            <a:prstGeom prst="line">
              <a:avLst/>
            </a:prstGeom>
            <a:ln w="28440">
              <a:solidFill>
                <a:srgbClr val="A50021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" name="Line 122">
              <a:extLst>
                <a:ext uri="{FF2B5EF4-FFF2-40B4-BE49-F238E27FC236}">
                  <a16:creationId xmlns:a16="http://schemas.microsoft.com/office/drawing/2014/main" id="{67EE96B0-EEBC-6D10-C83C-226DC0364F15}"/>
                </a:ext>
              </a:extLst>
            </p:cNvPr>
            <p:cNvSpPr/>
            <p:nvPr/>
          </p:nvSpPr>
          <p:spPr>
            <a:xfrm>
              <a:off x="8138160" y="3868560"/>
              <a:ext cx="0" cy="822600"/>
            </a:xfrm>
            <a:prstGeom prst="line">
              <a:avLst/>
            </a:prstGeom>
            <a:ln w="28440">
              <a:solidFill>
                <a:srgbClr val="A50021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52" name="Group 123">
            <a:extLst>
              <a:ext uri="{FF2B5EF4-FFF2-40B4-BE49-F238E27FC236}">
                <a16:creationId xmlns:a16="http://schemas.microsoft.com/office/drawing/2014/main" id="{57894893-DC30-25A5-8B0D-9288A7FB7CB7}"/>
              </a:ext>
            </a:extLst>
          </p:cNvPr>
          <p:cNvGrpSpPr/>
          <p:nvPr/>
        </p:nvGrpSpPr>
        <p:grpSpPr>
          <a:xfrm>
            <a:off x="588402" y="4283892"/>
            <a:ext cx="1560675" cy="714064"/>
            <a:chOff x="1270733" y="2378160"/>
            <a:chExt cx="1257254" cy="582748"/>
          </a:xfrm>
        </p:grpSpPr>
        <p:sp>
          <p:nvSpPr>
            <p:cNvPr id="53" name="CustomShape 124">
              <a:extLst>
                <a:ext uri="{FF2B5EF4-FFF2-40B4-BE49-F238E27FC236}">
                  <a16:creationId xmlns:a16="http://schemas.microsoft.com/office/drawing/2014/main" id="{679F7B69-C9ED-E202-160B-0F38FBDF0668}"/>
                </a:ext>
              </a:extLst>
            </p:cNvPr>
            <p:cNvSpPr/>
            <p:nvPr/>
          </p:nvSpPr>
          <p:spPr>
            <a:xfrm>
              <a:off x="1338840" y="2379240"/>
              <a:ext cx="1128240" cy="578880"/>
            </a:xfrm>
            <a:prstGeom prst="rect">
              <a:avLst/>
            </a:prstGeom>
            <a:noFill/>
            <a:ln w="190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" name="CustomShape 125">
              <a:extLst>
                <a:ext uri="{FF2B5EF4-FFF2-40B4-BE49-F238E27FC236}">
                  <a16:creationId xmlns:a16="http://schemas.microsoft.com/office/drawing/2014/main" id="{B6596946-85E2-9796-A02E-6ACC9AD719A7}"/>
                </a:ext>
              </a:extLst>
            </p:cNvPr>
            <p:cNvSpPr/>
            <p:nvPr/>
          </p:nvSpPr>
          <p:spPr>
            <a:xfrm>
              <a:off x="1403719" y="2378160"/>
              <a:ext cx="943765" cy="4216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720" tIns="42480" rIns="81720" bIns="4248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spc="-1" dirty="0">
                  <a:solidFill>
                    <a:srgbClr val="000000"/>
                  </a:solidFill>
                  <a:latin typeface="Calibri"/>
                  <a:ea typeface="WenQuanYi Micro Hei"/>
                </a:rPr>
                <a:t>Oscillator+</a:t>
              </a:r>
              <a:endParaRPr lang="en-US" sz="1400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400" spc="-1" dirty="0">
                  <a:solidFill>
                    <a:srgbClr val="0000CC"/>
                  </a:solidFill>
                  <a:latin typeface="Calibri"/>
                  <a:ea typeface="WenQuanYi Micro Hei"/>
                </a:rPr>
                <a:t>OPCPA + XPW</a:t>
              </a:r>
              <a:endParaRPr lang="en-US" sz="1400" spc="-1" dirty="0">
                <a:latin typeface="Arial"/>
              </a:endParaRPr>
            </a:p>
          </p:txBody>
        </p:sp>
        <p:sp>
          <p:nvSpPr>
            <p:cNvPr id="55" name="CustomShape 126">
              <a:extLst>
                <a:ext uri="{FF2B5EF4-FFF2-40B4-BE49-F238E27FC236}">
                  <a16:creationId xmlns:a16="http://schemas.microsoft.com/office/drawing/2014/main" id="{39B24E06-B6C4-4E9B-EF65-EEF1647132A8}"/>
                </a:ext>
              </a:extLst>
            </p:cNvPr>
            <p:cNvSpPr/>
            <p:nvPr/>
          </p:nvSpPr>
          <p:spPr>
            <a:xfrm>
              <a:off x="1270733" y="2682000"/>
              <a:ext cx="1257254" cy="27890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720" tIns="42480" rIns="81720" bIns="4248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400" b="1" spc="-1" dirty="0">
                  <a:solidFill>
                    <a:srgbClr val="000000"/>
                  </a:solidFill>
                  <a:latin typeface="Calibri"/>
                  <a:ea typeface="WenQuanYi Micro Hei"/>
                </a:rPr>
                <a:t>10mJ@10Hz  &lt;20fs</a:t>
              </a:r>
              <a:endParaRPr lang="en-US" sz="1400" spc="-1" dirty="0">
                <a:latin typeface="Arial"/>
              </a:endParaRPr>
            </a:p>
          </p:txBody>
        </p:sp>
      </p:grpSp>
      <p:grpSp>
        <p:nvGrpSpPr>
          <p:cNvPr id="259" name="Group 35">
            <a:extLst>
              <a:ext uri="{FF2B5EF4-FFF2-40B4-BE49-F238E27FC236}">
                <a16:creationId xmlns:a16="http://schemas.microsoft.com/office/drawing/2014/main" id="{9DC1A3D3-4F38-7041-6EA8-04B340DDC777}"/>
              </a:ext>
            </a:extLst>
          </p:cNvPr>
          <p:cNvGrpSpPr/>
          <p:nvPr/>
        </p:nvGrpSpPr>
        <p:grpSpPr>
          <a:xfrm>
            <a:off x="4215093" y="4619010"/>
            <a:ext cx="207140" cy="1197647"/>
            <a:chOff x="5394240" y="2712600"/>
            <a:chExt cx="405720" cy="977400"/>
          </a:xfrm>
        </p:grpSpPr>
        <p:sp>
          <p:nvSpPr>
            <p:cNvPr id="260" name="Line 36">
              <a:extLst>
                <a:ext uri="{FF2B5EF4-FFF2-40B4-BE49-F238E27FC236}">
                  <a16:creationId xmlns:a16="http://schemas.microsoft.com/office/drawing/2014/main" id="{B69B3C0A-A0C5-6302-EACD-DA453DF16497}"/>
                </a:ext>
              </a:extLst>
            </p:cNvPr>
            <p:cNvSpPr/>
            <p:nvPr/>
          </p:nvSpPr>
          <p:spPr>
            <a:xfrm>
              <a:off x="5394240" y="3688200"/>
              <a:ext cx="405720" cy="1800"/>
            </a:xfrm>
            <a:prstGeom prst="line">
              <a:avLst/>
            </a:prstGeom>
            <a:ln w="28440">
              <a:solidFill>
                <a:srgbClr val="A50021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1" name="Line 37">
              <a:extLst>
                <a:ext uri="{FF2B5EF4-FFF2-40B4-BE49-F238E27FC236}">
                  <a16:creationId xmlns:a16="http://schemas.microsoft.com/office/drawing/2014/main" id="{65FFB371-7615-5A7A-2A53-EBC3A7FC5473}"/>
                </a:ext>
              </a:extLst>
            </p:cNvPr>
            <p:cNvSpPr/>
            <p:nvPr/>
          </p:nvSpPr>
          <p:spPr>
            <a:xfrm>
              <a:off x="5394240" y="2712600"/>
              <a:ext cx="405720" cy="1440"/>
            </a:xfrm>
            <a:prstGeom prst="line">
              <a:avLst/>
            </a:prstGeom>
            <a:ln w="28440">
              <a:solidFill>
                <a:srgbClr val="A50021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  <p:extLst>
      <p:ext uri="{BB962C8B-B14F-4D97-AF65-F5344CB8AC3E}">
        <p14:creationId xmlns:p14="http://schemas.microsoft.com/office/powerpoint/2010/main" val="163176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88293</TotalTime>
  <Words>3752</Words>
  <Application>Microsoft Macintosh PowerPoint</Application>
  <PresentationFormat>Grand écran</PresentationFormat>
  <Paragraphs>720</Paragraphs>
  <Slides>35</Slides>
  <Notes>4</Notes>
  <HiddenSlides>2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51" baseType="lpstr">
      <vt:lpstr>游ゴシック</vt:lpstr>
      <vt:lpstr>Arial</vt:lpstr>
      <vt:lpstr>Calibri</vt:lpstr>
      <vt:lpstr>Calibri Light</vt:lpstr>
      <vt:lpstr>Cambria Math</vt:lpstr>
      <vt:lpstr>Century Gothic</vt:lpstr>
      <vt:lpstr>Helvetica</vt:lpstr>
      <vt:lpstr>Helvetica Neue</vt:lpstr>
      <vt:lpstr>Monotype Corsiva</vt:lpstr>
      <vt:lpstr>Roboto</vt:lpstr>
      <vt:lpstr>Symbol</vt:lpstr>
      <vt:lpstr>Times New Roman</vt:lpstr>
      <vt:lpstr>Verdana</vt:lpstr>
      <vt:lpstr>Wingdings</vt:lpstr>
      <vt:lpstr>Wingdings 3</vt:lpstr>
      <vt:lpstr>Office Theme</vt:lpstr>
      <vt:lpstr>Présentation PowerPoint</vt:lpstr>
      <vt:lpstr>Extreme Light Infrastructure</vt:lpstr>
      <vt:lpstr>Extreme Light Infrastructure: The laser road</vt:lpstr>
      <vt:lpstr>ELI-NP in a nutshell</vt:lpstr>
      <vt:lpstr>Présentation PowerPoint</vt:lpstr>
      <vt:lpstr>Combined Experimental Areas</vt:lpstr>
      <vt:lpstr>High Power Laser System operation</vt:lpstr>
      <vt:lpstr>High Power Laser System operation</vt:lpstr>
      <vt:lpstr>ELI-NP Infrastructure</vt:lpstr>
      <vt:lpstr>Most Powerful Laser in the World</vt:lpstr>
      <vt:lpstr>ELI–NP @ 10 PW</vt:lpstr>
      <vt:lpstr>Transition Implementation  ⇒  Operation: 2020-2023</vt:lpstr>
      <vt:lpstr>Recent development: ps Contrast improvement</vt:lpstr>
      <vt:lpstr>Recent development: Stretcher convex mirror</vt:lpstr>
      <vt:lpstr>ns contrast on the 10 PW output</vt:lpstr>
      <vt:lpstr>ns contrast improvement/ pockels cell</vt:lpstr>
      <vt:lpstr>Recent development: 11 fs post-compression at 1 J</vt:lpstr>
      <vt:lpstr>About 10 fs temporal drift stabilization for 1 PW outputs</vt:lpstr>
      <vt:lpstr>Far-field at 1 PW &amp; 10 PW: HPLS focal spot &amp; stability</vt:lpstr>
      <vt:lpstr>100 TW Experimental area E4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Perspectives: Studies under Extreme Conditions</vt:lpstr>
      <vt:lpstr>All optical Compton experiment at Apollon/ELI NP</vt:lpstr>
      <vt:lpstr>All optical Compton experiment at Apollon/ELI NP</vt:lpstr>
      <vt:lpstr>All optical Compton experiment at Apollon/ELI NP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Seminar</dc:title>
  <dc:creator>Tanaka KA</dc:creator>
  <cp:lastModifiedBy>Victor Malka</cp:lastModifiedBy>
  <cp:revision>504</cp:revision>
  <cp:lastPrinted>2019-05-21T11:44:50Z</cp:lastPrinted>
  <dcterms:created xsi:type="dcterms:W3CDTF">2019-04-24T11:27:36Z</dcterms:created>
  <dcterms:modified xsi:type="dcterms:W3CDTF">2025-04-13T14:52:27Z</dcterms:modified>
</cp:coreProperties>
</file>