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3"/>
    <p:restoredTop sz="94690"/>
  </p:normalViewPr>
  <p:slideViewPr>
    <p:cSldViewPr snapToGrid="0">
      <p:cViewPr varScale="1">
        <p:scale>
          <a:sx n="40" d="100"/>
          <a:sy n="40" d="100"/>
        </p:scale>
        <p:origin x="272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2937" latinLnBrk="0">
      <a:defRPr sz="3000">
        <a:latin typeface="+mj-lt"/>
        <a:ea typeface="+mj-ea"/>
        <a:cs typeface="+mj-cs"/>
        <a:sym typeface="Lucida Grande"/>
      </a:defRPr>
    </a:lvl1pPr>
    <a:lvl2pPr indent="228600" defTabSz="642937" latinLnBrk="0">
      <a:defRPr sz="3000">
        <a:latin typeface="+mj-lt"/>
        <a:ea typeface="+mj-ea"/>
        <a:cs typeface="+mj-cs"/>
        <a:sym typeface="Lucida Grande"/>
      </a:defRPr>
    </a:lvl2pPr>
    <a:lvl3pPr indent="457200" defTabSz="642937" latinLnBrk="0">
      <a:defRPr sz="3000">
        <a:latin typeface="+mj-lt"/>
        <a:ea typeface="+mj-ea"/>
        <a:cs typeface="+mj-cs"/>
        <a:sym typeface="Lucida Grande"/>
      </a:defRPr>
    </a:lvl3pPr>
    <a:lvl4pPr indent="685800" defTabSz="642937" latinLnBrk="0">
      <a:defRPr sz="3000">
        <a:latin typeface="+mj-lt"/>
        <a:ea typeface="+mj-ea"/>
        <a:cs typeface="+mj-cs"/>
        <a:sym typeface="Lucida Grande"/>
      </a:defRPr>
    </a:lvl4pPr>
    <a:lvl5pPr indent="914400" defTabSz="642937" latinLnBrk="0">
      <a:defRPr sz="3000">
        <a:latin typeface="+mj-lt"/>
        <a:ea typeface="+mj-ea"/>
        <a:cs typeface="+mj-cs"/>
        <a:sym typeface="Lucida Grande"/>
      </a:defRPr>
    </a:lvl5pPr>
    <a:lvl6pPr indent="1143000" defTabSz="642937" latinLnBrk="0">
      <a:defRPr sz="3000">
        <a:latin typeface="+mj-lt"/>
        <a:ea typeface="+mj-ea"/>
        <a:cs typeface="+mj-cs"/>
        <a:sym typeface="Lucida Grande"/>
      </a:defRPr>
    </a:lvl6pPr>
    <a:lvl7pPr indent="1371600" defTabSz="642937" latinLnBrk="0">
      <a:defRPr sz="3000">
        <a:latin typeface="+mj-lt"/>
        <a:ea typeface="+mj-ea"/>
        <a:cs typeface="+mj-cs"/>
        <a:sym typeface="Lucida Grande"/>
      </a:defRPr>
    </a:lvl7pPr>
    <a:lvl8pPr indent="1600200" defTabSz="642937" latinLnBrk="0">
      <a:defRPr sz="3000">
        <a:latin typeface="+mj-lt"/>
        <a:ea typeface="+mj-ea"/>
        <a:cs typeface="+mj-cs"/>
        <a:sym typeface="Lucida Grande"/>
      </a:defRPr>
    </a:lvl8pPr>
    <a:lvl9pPr indent="1828800" defTabSz="642937" latinLnBrk="0">
      <a:defRPr sz="30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0790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498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5647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876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4A70-006F-FD91-2C15-515EE9EE3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38A2F-D2D7-922A-BF2C-ACF3B3301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49E22-478D-1A37-95E8-F9996066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9C95-9761-83F7-FCAB-D0286E62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0E0C-4F4F-C480-E03A-B43220AB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02549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C91-44C1-1523-82F2-304B3884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B69B8-E6BA-DACC-6E45-D4268B4E8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22-6682-E0B5-3CBD-5035D497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C81A0-8A56-805E-61C4-B2DDE780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2790-6DAC-9F19-8BDF-B8AA9183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1816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2CFB-718A-D07D-BA40-38D207073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11166-1602-4713-D63F-7C9FB6B4C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53558-5E79-E0DC-09BE-2FB0B57E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547E5-7E61-4DA6-F5C8-CC5279F9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9B448-F835-F553-A6DA-B38CB996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9661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F849-6B2F-016B-7832-4F84B84E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2E0CA-35A0-1254-4840-EB5E35424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C6963-E06E-3F72-5B38-9CF9F713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23A9D-EAD5-5133-F3FD-9E098D23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CDB3-24D9-F139-8319-DCE30905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8416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6C92-D8CD-09B2-E09C-E237E83D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4E0A-6A3B-D94B-66E3-35E541837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76A42-791A-12F3-E609-86B4BB41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BDF54-3E8F-B185-6A3D-3806C7359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32017-B81F-A223-DA05-FABB6AA8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4835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E100-B8A6-42B3-7704-DAA523F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DA05-779F-EEB0-8665-2A939F4EB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693F9-947E-D171-4686-6EC1B6E34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CC0FA-616C-3DFE-3B9A-5BC17474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7E505-05FE-1ECD-4A0C-A3EDB81A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34689-93C9-3E05-1C98-23693AAF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41179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FA73-D15C-48FB-6594-4A089908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C0B36-643C-21D8-ADB2-6421F4A08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64BC0-DA47-173A-3604-561078FD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EC6CB-D275-E0C7-3969-00759D6A4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5030F-1E23-39EE-39BE-B778B8FC9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7EF235-B929-B81E-29A4-45337010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31FCE-F638-F80E-76ED-CAF5E485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C6A21-5C60-EE2C-8CFC-F027C02E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9103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C11C-2977-F4EA-5DCD-16B4ECFD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4386E-BB54-4FAC-C92C-532A2E2A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526-C9BE-76FB-E1AB-82BBC087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0E85B-5011-AEC1-6A62-4779E86E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91939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548D0-9EED-2984-FE48-08732D77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075F2-D36D-D7DD-4E63-337A7252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185B1-7ED9-DE35-5F39-25E6696F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7245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BB78-A5A3-1E34-6832-4755DEA7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F962-C894-6C47-2822-6A68D99CB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86EDE-E7A5-E15D-483D-019DC481F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B0075-57A7-736C-9452-4708F20B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AD5D-AD26-5246-89CD-E66BE19F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A1E15-72CF-DE86-1B8E-108FD59A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2197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6A0F-1055-EE5C-40FE-1FFF3B1A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1CC94-B8E9-15FD-538A-574C8B6CF2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ACA64-A27E-3568-F1CA-7BE4C8067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E13-B4D9-FE22-80F9-011D5C8E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1E34-FBC9-6D7A-21F0-B6FE95D2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D5081-8808-89C1-D025-30521D35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01409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16126-F236-BA0B-A107-A7E415D5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E1D7D-C14D-22BE-2DE7-0A5070A27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ABF54-6AED-6FF9-12CF-A745F29E5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1CFF20-8DB1-204B-8E50-5F21FE8E76EA}" type="datetimeFigureOut">
              <a:rPr lang="pt-PT" smtClean="0"/>
              <a:t>17/04/25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7DF1-9FC9-8A32-BE40-6B9D5FB39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FBC9F-0D3F-192A-537F-10AB03981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B4B4D-7CA3-9044-876B-883B54F8677D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17892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.emf"/><Relationship Id="rId5" Type="http://schemas.microsoft.com/office/2007/relationships/media" Target="../media/media3.mp4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B09A11-5FFD-DAC7-238D-7AA8C1EA95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2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249B2-C7EE-BF53-2A07-FE698BC6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22312-CCDF-E0E4-0033-8CCEDA1363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2F227-AA61-39E4-A40A-F2CADD8A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04" y="7481589"/>
            <a:ext cx="23072400" cy="53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7598-64E4-D325-FD19-AE71CD025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69A22-A01A-791A-CCC9-4C1B6E550F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DB234-7C95-E1F5-7ABB-90E8006A9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91200"/>
            <a:ext cx="22860000" cy="544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DAE8E-34A7-97BA-B9DA-6A9AE86FF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581928"/>
            <a:ext cx="22860000" cy="5445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2AFE9-C059-C48D-134B-54342AD147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4148" y="2425113"/>
            <a:ext cx="12600000" cy="471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27A84-0B0B-F620-A612-27800E051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150" y="8304118"/>
            <a:ext cx="12600000" cy="4567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DACCBB-40A2-D7FA-8ECF-7655F334FB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00350" y="2419907"/>
            <a:ext cx="9666232" cy="3812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081454-5AF2-8450-3931-04CB2FF41E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00385" y="8140239"/>
            <a:ext cx="9666232" cy="3812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E44195-924D-4804-30E9-05F54DFBE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39172" y="5352953"/>
            <a:ext cx="5156200" cy="1536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ABAA37-AD45-C531-0C6B-9A660D984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3765" y="10689026"/>
            <a:ext cx="4521200" cy="88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4D997-E3CD-4B99-80FE-E26ADFAEC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514" y="4267516"/>
            <a:ext cx="10159200" cy="2622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7908E-4D58-D716-5B53-609487E71F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889" y="9691759"/>
            <a:ext cx="10159200" cy="301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38FF6-8FDD-BFF2-3DC2-57A7840690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0765" y="11297470"/>
            <a:ext cx="5016500" cy="161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58800-F794-A665-CB5B-7F9C29411E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25765" y="4454398"/>
            <a:ext cx="6299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2C729-C19B-11A2-4E9A-4D6641C71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457A3-DAEE-3817-92AD-5796B2F08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2EAE39-8674-5A43-092E-2BD88A14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04" y="3517496"/>
            <a:ext cx="11350800" cy="8747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1AFF8E-389E-FE82-86A7-B43AE0842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2497" y="3517496"/>
            <a:ext cx="11350800" cy="86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8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E172-AA98-A928-CA68-690DE4507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15EF1-206F-5D33-B0F1-901A55E006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D1618-B70C-1F95-4247-9A215BA30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271" y="1856705"/>
            <a:ext cx="7668000" cy="10963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A84EC-F348-3D73-6F38-46121FFF1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044" y="4264614"/>
            <a:ext cx="6026400" cy="8691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B8BEE9-2CCC-E404-40AF-6A73840D3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6922" y="1856705"/>
            <a:ext cx="7668000" cy="109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0C1CE-CE1C-F97E-E0DE-1F5081AF7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C7EB7-6797-145F-741F-7F36BADCB7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D6F67E-D6A0-E224-447A-24778D38CB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E575F-1B54-64C9-4DA8-A0C3CB66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57" y="4916251"/>
            <a:ext cx="8885288" cy="699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3CEF6-0017-A6C9-A6D8-80BF9A37B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357" y="4916251"/>
            <a:ext cx="8885288" cy="69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BC033-FD59-053C-E9A9-5AD0B52C6C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CC6BC-1CDD-DEDF-D82D-16A60F4E6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360" y="2001520"/>
            <a:ext cx="5334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110CC-21B5-D608-D334-613C70508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8C03E-B62D-3F2A-9AD7-E7431C0E18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2A65B-F8EC-1552-F435-1D9E89613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9" y="5752040"/>
            <a:ext cx="8888400" cy="7236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36D3E-E739-B2F4-DF16-7A603B38B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2623" y="5752040"/>
            <a:ext cx="12431152" cy="7236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16AABB-1758-9EB0-722C-62883C355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737" y="4318200"/>
            <a:ext cx="7901601" cy="50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6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85983-8471-A83D-EB18-1353126B9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E5693-FD18-9C25-18B7-7CC16F19D6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E99F7-B722-4C33-C8C1-A73AF64909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1861306"/>
            <a:ext cx="9014400" cy="5484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17392-1C55-5A69-6564-2FBF65AD46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59800" y="1861306"/>
            <a:ext cx="9014400" cy="5484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E19A1-4E0D-5EF0-AF82-3D450719F8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59800" y="7594971"/>
            <a:ext cx="9014400" cy="5484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1A7BC0-BD44-A0D7-293D-6F9B34250D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7594971"/>
            <a:ext cx="9014400" cy="5484284"/>
          </a:xfrm>
          <a:prstGeom prst="rect">
            <a:avLst/>
          </a:prstGeom>
        </p:spPr>
      </p:pic>
      <p:pic>
        <p:nvPicPr>
          <p:cNvPr id="12" name="flyfoc">
            <a:hlinkClick r:id="" action="ppaction://media"/>
            <a:extLst>
              <a:ext uri="{FF2B5EF4-FFF2-40B4-BE49-F238E27FC236}">
                <a16:creationId xmlns:a16="http://schemas.microsoft.com/office/drawing/2014/main" id="{8768F596-9703-6128-624B-BCAC161A4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26600" y="8805697"/>
            <a:ext cx="8380800" cy="4190400"/>
          </a:xfrm>
          <a:prstGeom prst="rect">
            <a:avLst/>
          </a:prstGeom>
        </p:spPr>
      </p:pic>
      <p:pic>
        <p:nvPicPr>
          <p:cNvPr id="13" name="stov">
            <a:hlinkClick r:id="" action="ppaction://media"/>
            <a:extLst>
              <a:ext uri="{FF2B5EF4-FFF2-40B4-BE49-F238E27FC236}">
                <a16:creationId xmlns:a16="http://schemas.microsoft.com/office/drawing/2014/main" id="{389B1017-FD29-15F9-37ED-535DAF679E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76600" y="8806621"/>
            <a:ext cx="8380800" cy="4190400"/>
          </a:xfrm>
          <a:prstGeom prst="rect">
            <a:avLst/>
          </a:prstGeom>
        </p:spPr>
      </p:pic>
      <p:pic>
        <p:nvPicPr>
          <p:cNvPr id="14" name="usp">
            <a:hlinkClick r:id="" action="ppaction://media"/>
            <a:extLst>
              <a:ext uri="{FF2B5EF4-FFF2-40B4-BE49-F238E27FC236}">
                <a16:creationId xmlns:a16="http://schemas.microsoft.com/office/drawing/2014/main" id="{B499ED4A-67BA-706C-44C4-D76674E65C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76600" y="3063973"/>
            <a:ext cx="8380800" cy="4190400"/>
          </a:xfrm>
          <a:prstGeom prst="rect">
            <a:avLst/>
          </a:prstGeom>
        </p:spPr>
      </p:pic>
      <p:pic>
        <p:nvPicPr>
          <p:cNvPr id="5" name="utf">
            <a:hlinkClick r:id="" action="ppaction://media"/>
            <a:extLst>
              <a:ext uri="{FF2B5EF4-FFF2-40B4-BE49-F238E27FC236}">
                <a16:creationId xmlns:a16="http://schemas.microsoft.com/office/drawing/2014/main" id="{F73786A5-F9DE-3147-69CB-03161C493F2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23000" y="3063973"/>
            <a:ext cx="8384400" cy="419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08DDE-72CE-113C-8BFE-C409F836CB4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-1" b="68524"/>
          <a:stretch/>
        </p:blipFill>
        <p:spPr>
          <a:xfrm>
            <a:off x="5505000" y="6441092"/>
            <a:ext cx="13374000" cy="23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531B7-8AAB-C478-01E5-DFC3011D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A1BDB-4284-25D4-6E21-7EF0653389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6B306-031A-608E-C8F0-1A2F3EB0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200" y="9625724"/>
            <a:ext cx="16509600" cy="25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9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2534-74E2-BED9-6C55-5FB8D1C4C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8C453-5E86-4451-B4D1-2072E41015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3025F-93C5-D539-5401-85FF3FBF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600" y="6253096"/>
            <a:ext cx="20368800" cy="2371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B8F2AC-030B-E174-DAF8-7CE63274B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800" y="9205982"/>
            <a:ext cx="20948400" cy="32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3B7E-20E3-2AD4-FE86-EB8EC6E1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AAEAE-24D4-935A-00B2-4E5EEBB8F2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316F-CE9B-BE23-051D-CB271957E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200" y="8131746"/>
            <a:ext cx="18705600" cy="45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27B96-EFA1-90C5-906A-7ACDBF521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893BFD9-5651-D07C-C6E8-AB65BE5BFF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C80385-FC3D-7905-3865-5511BC67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1" y="2021264"/>
            <a:ext cx="11430000" cy="3978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BF6EAF-D6E4-5251-0F3B-0A219C6E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1" y="6109208"/>
            <a:ext cx="11430000" cy="3978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B4558B-AA47-B1A0-5D9E-2F4D0B1C42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866"/>
          <a:stretch/>
        </p:blipFill>
        <p:spPr>
          <a:xfrm>
            <a:off x="11353801" y="10197152"/>
            <a:ext cx="11430000" cy="1236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E382C4-C4F7-1B7D-576F-8C2B20374A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368" b="-502"/>
          <a:stretch/>
        </p:blipFill>
        <p:spPr>
          <a:xfrm>
            <a:off x="11353801" y="11542975"/>
            <a:ext cx="11430000" cy="123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90946B-97CA-0325-BE7F-CE4FB966F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346" y="4985423"/>
            <a:ext cx="7779327" cy="77793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BB2F72-31C5-4FB9-EF3D-783437F4C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346" y="4985423"/>
            <a:ext cx="7779327" cy="7779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E02805-0278-6AB5-DB4B-D667B0D8A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7346" y="4985423"/>
            <a:ext cx="7779327" cy="77793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DA96B2-26E1-3993-2D62-6E9AB2C9A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346" y="4985423"/>
            <a:ext cx="7779327" cy="77793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B2BC9A-7C04-D1FB-E4AF-675448071B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7346" y="4985423"/>
            <a:ext cx="7779327" cy="77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0</Words>
  <Application>Microsoft Macintosh PowerPoint</Application>
  <PresentationFormat>Custom</PresentationFormat>
  <Paragraphs>0</Paragraphs>
  <Slides>14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Rafael Russo Almeida</cp:lastModifiedBy>
  <cp:revision>12</cp:revision>
  <dcterms:modified xsi:type="dcterms:W3CDTF">2025-04-17T07:27:47Z</dcterms:modified>
</cp:coreProperties>
</file>