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handoutMasterIdLst>
    <p:handoutMasterId r:id="rId23"/>
  </p:handoutMasterIdLst>
  <p:sldIdLst>
    <p:sldId id="277" r:id="rId2"/>
    <p:sldId id="335" r:id="rId3"/>
    <p:sldId id="336" r:id="rId4"/>
    <p:sldId id="368" r:id="rId5"/>
    <p:sldId id="371" r:id="rId6"/>
    <p:sldId id="355" r:id="rId7"/>
    <p:sldId id="363" r:id="rId8"/>
    <p:sldId id="316" r:id="rId9"/>
    <p:sldId id="358" r:id="rId10"/>
    <p:sldId id="364" r:id="rId11"/>
    <p:sldId id="365" r:id="rId12"/>
    <p:sldId id="366" r:id="rId13"/>
    <p:sldId id="357" r:id="rId14"/>
    <p:sldId id="367" r:id="rId15"/>
    <p:sldId id="361" r:id="rId16"/>
    <p:sldId id="370" r:id="rId17"/>
    <p:sldId id="360" r:id="rId18"/>
    <p:sldId id="346" r:id="rId19"/>
    <p:sldId id="369" r:id="rId20"/>
    <p:sldId id="326" r:id="rId2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iapositives de couvertures" id="{24E80E7E-CED7-44E2-8FCC-B8B2C9011D76}">
          <p14:sldIdLst>
            <p14:sldId id="277"/>
            <p14:sldId id="335"/>
            <p14:sldId id="336"/>
            <p14:sldId id="368"/>
            <p14:sldId id="371"/>
            <p14:sldId id="355"/>
            <p14:sldId id="363"/>
            <p14:sldId id="316"/>
            <p14:sldId id="358"/>
            <p14:sldId id="364"/>
            <p14:sldId id="365"/>
            <p14:sldId id="366"/>
            <p14:sldId id="357"/>
            <p14:sldId id="367"/>
            <p14:sldId id="361"/>
            <p14:sldId id="370"/>
            <p14:sldId id="360"/>
            <p14:sldId id="346"/>
            <p14:sldId id="369"/>
            <p14:sldId id="326"/>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71D49"/>
    <a:srgbClr val="3331E0"/>
    <a:srgbClr val="14162F"/>
    <a:srgbClr val="2631E7"/>
    <a:srgbClr val="334AE0"/>
    <a:srgbClr val="181632"/>
    <a:srgbClr val="1C1632"/>
    <a:srgbClr val="1C1B2F"/>
    <a:srgbClr val="1C1B34"/>
    <a:srgbClr val="151B3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E088CC-A3CB-4B11-8891-285FDEC76FE3}" v="434" dt="2025-04-12T20:06:59.6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033" autoAdjust="0"/>
  </p:normalViewPr>
  <p:slideViewPr>
    <p:cSldViewPr snapToGrid="0" snapToObjects="1">
      <p:cViewPr varScale="1">
        <p:scale>
          <a:sx n="109" d="100"/>
          <a:sy n="109" d="100"/>
        </p:scale>
        <p:origin x="706" y="101"/>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trix, Elias" userId="db90295d-8b26-47f0-8530-f866cd62d364" providerId="ADAL" clId="{84E088CC-A3CB-4B11-8891-285FDEC76FE3}"/>
    <pc:docChg chg="undo custSel addSld delSld modSld sldOrd modSection">
      <pc:chgData name="Catrix, Elias" userId="db90295d-8b26-47f0-8530-f866cd62d364" providerId="ADAL" clId="{84E088CC-A3CB-4B11-8891-285FDEC76FE3}" dt="2025-04-12T20:27:21.244" v="5586" actId="1035"/>
      <pc:docMkLst>
        <pc:docMk/>
      </pc:docMkLst>
      <pc:sldChg chg="addSp delSp modSp mod modNotesTx">
        <pc:chgData name="Catrix, Elias" userId="db90295d-8b26-47f0-8530-f866cd62d364" providerId="ADAL" clId="{84E088CC-A3CB-4B11-8891-285FDEC76FE3}" dt="2025-04-12T19:46:47.977" v="5497" actId="20577"/>
        <pc:sldMkLst>
          <pc:docMk/>
          <pc:sldMk cId="2621022676" sldId="277"/>
        </pc:sldMkLst>
        <pc:spChg chg="mod">
          <ac:chgData name="Catrix, Elias" userId="db90295d-8b26-47f0-8530-f866cd62d364" providerId="ADAL" clId="{84E088CC-A3CB-4B11-8891-285FDEC76FE3}" dt="2025-04-08T15:25:52.367" v="1058" actId="20577"/>
          <ac:spMkLst>
            <pc:docMk/>
            <pc:sldMk cId="2621022676" sldId="277"/>
            <ac:spMk id="3" creationId="{00000000-0000-0000-0000-000000000000}"/>
          </ac:spMkLst>
        </pc:spChg>
        <pc:spChg chg="mod">
          <ac:chgData name="Catrix, Elias" userId="db90295d-8b26-47f0-8530-f866cd62d364" providerId="ADAL" clId="{84E088CC-A3CB-4B11-8891-285FDEC76FE3}" dt="2025-04-08T23:26:01.083" v="3241" actId="20577"/>
          <ac:spMkLst>
            <pc:docMk/>
            <pc:sldMk cId="2621022676" sldId="277"/>
            <ac:spMk id="5" creationId="{922E21B5-0238-B272-6E87-F2359F4E167B}"/>
          </ac:spMkLst>
        </pc:spChg>
        <pc:picChg chg="add mod">
          <ac:chgData name="Catrix, Elias" userId="db90295d-8b26-47f0-8530-f866cd62d364" providerId="ADAL" clId="{84E088CC-A3CB-4B11-8891-285FDEC76FE3}" dt="2025-04-09T01:03:42.244" v="3284" actId="1076"/>
          <ac:picMkLst>
            <pc:docMk/>
            <pc:sldMk cId="2621022676" sldId="277"/>
            <ac:picMk id="6" creationId="{53A79528-3697-E79F-1D18-344CE996B6B4}"/>
          </ac:picMkLst>
        </pc:picChg>
        <pc:picChg chg="add mod">
          <ac:chgData name="Catrix, Elias" userId="db90295d-8b26-47f0-8530-f866cd62d364" providerId="ADAL" clId="{84E088CC-A3CB-4B11-8891-285FDEC76FE3}" dt="2025-04-09T01:10:07.943" v="3315" actId="1076"/>
          <ac:picMkLst>
            <pc:docMk/>
            <pc:sldMk cId="2621022676" sldId="277"/>
            <ac:picMk id="10" creationId="{49B26B2C-B8A0-BBBE-7046-93E24589AFE0}"/>
          </ac:picMkLst>
        </pc:picChg>
        <pc:picChg chg="add mod">
          <ac:chgData name="Catrix, Elias" userId="db90295d-8b26-47f0-8530-f866cd62d364" providerId="ADAL" clId="{84E088CC-A3CB-4B11-8891-285FDEC76FE3}" dt="2025-04-09T01:10:00.338" v="3312" actId="1076"/>
          <ac:picMkLst>
            <pc:docMk/>
            <pc:sldMk cId="2621022676" sldId="277"/>
            <ac:picMk id="1026" creationId="{5BCD1E0F-CAE8-A918-8412-B1002ACC61BE}"/>
          </ac:picMkLst>
        </pc:picChg>
      </pc:sldChg>
      <pc:sldChg chg="del">
        <pc:chgData name="Catrix, Elias" userId="db90295d-8b26-47f0-8530-f866cd62d364" providerId="ADAL" clId="{84E088CC-A3CB-4B11-8891-285FDEC76FE3}" dt="2025-04-08T15:38:34.057" v="1212" actId="47"/>
        <pc:sldMkLst>
          <pc:docMk/>
          <pc:sldMk cId="4207695564" sldId="284"/>
        </pc:sldMkLst>
      </pc:sldChg>
      <pc:sldChg chg="addSp delSp modSp mod ord modNotesTx">
        <pc:chgData name="Catrix, Elias" userId="db90295d-8b26-47f0-8530-f866cd62d364" providerId="ADAL" clId="{84E088CC-A3CB-4B11-8891-285FDEC76FE3}" dt="2025-04-12T20:27:21.244" v="5586" actId="1035"/>
        <pc:sldMkLst>
          <pc:docMk/>
          <pc:sldMk cId="1083017639" sldId="316"/>
        </pc:sldMkLst>
        <pc:spChg chg="mod">
          <ac:chgData name="Catrix, Elias" userId="db90295d-8b26-47f0-8530-f866cd62d364" providerId="ADAL" clId="{84E088CC-A3CB-4B11-8891-285FDEC76FE3}" dt="2025-04-08T09:18:11.941" v="451" actId="20577"/>
          <ac:spMkLst>
            <pc:docMk/>
            <pc:sldMk cId="1083017639" sldId="316"/>
            <ac:spMk id="6" creationId="{00000000-0000-0000-0000-000000000000}"/>
          </ac:spMkLst>
        </pc:spChg>
        <pc:spChg chg="add mod">
          <ac:chgData name="Catrix, Elias" userId="db90295d-8b26-47f0-8530-f866cd62d364" providerId="ADAL" clId="{84E088CC-A3CB-4B11-8891-285FDEC76FE3}" dt="2025-04-08T15:30:42.911" v="1117" actId="1037"/>
          <ac:spMkLst>
            <pc:docMk/>
            <pc:sldMk cId="1083017639" sldId="316"/>
            <ac:spMk id="23" creationId="{FAD6D63D-066C-EB75-C2F4-804BD02508B2}"/>
          </ac:spMkLst>
        </pc:spChg>
        <pc:spChg chg="mod">
          <ac:chgData name="Catrix, Elias" userId="db90295d-8b26-47f0-8530-f866cd62d364" providerId="ADAL" clId="{84E088CC-A3CB-4B11-8891-285FDEC76FE3}" dt="2025-04-12T20:27:15.039" v="5577" actId="1036"/>
          <ac:spMkLst>
            <pc:docMk/>
            <pc:sldMk cId="1083017639" sldId="316"/>
            <ac:spMk id="165" creationId="{CA3B6AEA-B9B2-2455-25AC-B785604A9761}"/>
          </ac:spMkLst>
        </pc:spChg>
        <pc:graphicFrameChg chg="add mod modGraphic">
          <ac:chgData name="Catrix, Elias" userId="db90295d-8b26-47f0-8530-f866cd62d364" providerId="ADAL" clId="{84E088CC-A3CB-4B11-8891-285FDEC76FE3}" dt="2025-04-12T20:27:21.244" v="5586" actId="1035"/>
          <ac:graphicFrameMkLst>
            <pc:docMk/>
            <pc:sldMk cId="1083017639" sldId="316"/>
            <ac:graphicFrameMk id="9" creationId="{B763A28A-657F-7509-711F-177F353E8DBF}"/>
          </ac:graphicFrameMkLst>
        </pc:graphicFrameChg>
        <pc:picChg chg="add mod">
          <ac:chgData name="Catrix, Elias" userId="db90295d-8b26-47f0-8530-f866cd62d364" providerId="ADAL" clId="{84E088CC-A3CB-4B11-8891-285FDEC76FE3}" dt="2025-04-08T09:13:57.730" v="407" actId="1036"/>
          <ac:picMkLst>
            <pc:docMk/>
            <pc:sldMk cId="1083017639" sldId="316"/>
            <ac:picMk id="4" creationId="{CEACA281-F428-6942-55CD-6BCE3B8BC998}"/>
          </ac:picMkLst>
        </pc:picChg>
        <pc:picChg chg="add mod">
          <ac:chgData name="Catrix, Elias" userId="db90295d-8b26-47f0-8530-f866cd62d364" providerId="ADAL" clId="{84E088CC-A3CB-4B11-8891-285FDEC76FE3}" dt="2025-04-08T15:29:53.030" v="1090" actId="14100"/>
          <ac:picMkLst>
            <pc:docMk/>
            <pc:sldMk cId="1083017639" sldId="316"/>
            <ac:picMk id="10" creationId="{A08A4C2C-5C7A-848D-3AED-E352985DEABC}"/>
          </ac:picMkLst>
        </pc:picChg>
        <pc:cxnChg chg="add mod">
          <ac:chgData name="Catrix, Elias" userId="db90295d-8b26-47f0-8530-f866cd62d364" providerId="ADAL" clId="{84E088CC-A3CB-4B11-8891-285FDEC76FE3}" dt="2025-04-08T15:29:53.030" v="1090" actId="14100"/>
          <ac:cxnSpMkLst>
            <pc:docMk/>
            <pc:sldMk cId="1083017639" sldId="316"/>
            <ac:cxnSpMk id="15" creationId="{65A8837C-9E9B-E565-4922-FFE59BB9CF8A}"/>
          </ac:cxnSpMkLst>
        </pc:cxnChg>
      </pc:sldChg>
      <pc:sldChg chg="addSp delSp modSp add del mod modNotesTx">
        <pc:chgData name="Catrix, Elias" userId="db90295d-8b26-47f0-8530-f866cd62d364" providerId="ADAL" clId="{84E088CC-A3CB-4B11-8891-285FDEC76FE3}" dt="2025-04-11T21:13:34.605" v="5421" actId="47"/>
        <pc:sldMkLst>
          <pc:docMk/>
          <pc:sldMk cId="2492682871" sldId="317"/>
        </pc:sldMkLst>
      </pc:sldChg>
      <pc:sldChg chg="del">
        <pc:chgData name="Catrix, Elias" userId="db90295d-8b26-47f0-8530-f866cd62d364" providerId="ADAL" clId="{84E088CC-A3CB-4B11-8891-285FDEC76FE3}" dt="2025-04-08T15:38:27.814" v="1211" actId="47"/>
        <pc:sldMkLst>
          <pc:docMk/>
          <pc:sldMk cId="309617269" sldId="323"/>
        </pc:sldMkLst>
      </pc:sldChg>
      <pc:sldChg chg="addSp delSp del mod">
        <pc:chgData name="Catrix, Elias" userId="db90295d-8b26-47f0-8530-f866cd62d364" providerId="ADAL" clId="{84E088CC-A3CB-4B11-8891-285FDEC76FE3}" dt="2025-04-08T15:38:23.358" v="1209" actId="47"/>
        <pc:sldMkLst>
          <pc:docMk/>
          <pc:sldMk cId="3143462943" sldId="324"/>
        </pc:sldMkLst>
      </pc:sldChg>
      <pc:sldChg chg="del">
        <pc:chgData name="Catrix, Elias" userId="db90295d-8b26-47f0-8530-f866cd62d364" providerId="ADAL" clId="{84E088CC-A3CB-4B11-8891-285FDEC76FE3}" dt="2025-04-08T15:38:27.142" v="1210" actId="47"/>
        <pc:sldMkLst>
          <pc:docMk/>
          <pc:sldMk cId="3357674763" sldId="325"/>
        </pc:sldMkLst>
      </pc:sldChg>
      <pc:sldChg chg="add">
        <pc:chgData name="Catrix, Elias" userId="db90295d-8b26-47f0-8530-f866cd62d364" providerId="ADAL" clId="{84E088CC-A3CB-4B11-8891-285FDEC76FE3}" dt="2025-04-11T21:17:14.821" v="5441"/>
        <pc:sldMkLst>
          <pc:docMk/>
          <pc:sldMk cId="1284117894" sldId="326"/>
        </pc:sldMkLst>
      </pc:sldChg>
      <pc:sldChg chg="modSp del mod">
        <pc:chgData name="Catrix, Elias" userId="db90295d-8b26-47f0-8530-f866cd62d364" providerId="ADAL" clId="{84E088CC-A3CB-4B11-8891-285FDEC76FE3}" dt="2025-04-08T23:19:29.931" v="3233" actId="47"/>
        <pc:sldMkLst>
          <pc:docMk/>
          <pc:sldMk cId="8304883" sldId="327"/>
        </pc:sldMkLst>
      </pc:sldChg>
      <pc:sldChg chg="modSp del mod">
        <pc:chgData name="Catrix, Elias" userId="db90295d-8b26-47f0-8530-f866cd62d364" providerId="ADAL" clId="{84E088CC-A3CB-4B11-8891-285FDEC76FE3}" dt="2025-04-12T20:26:09.730" v="5557" actId="47"/>
        <pc:sldMkLst>
          <pc:docMk/>
          <pc:sldMk cId="4196473676" sldId="328"/>
        </pc:sldMkLst>
      </pc:sldChg>
      <pc:sldChg chg="del">
        <pc:chgData name="Catrix, Elias" userId="db90295d-8b26-47f0-8530-f866cd62d364" providerId="ADAL" clId="{84E088CC-A3CB-4B11-8891-285FDEC76FE3}" dt="2025-04-08T09:02:14.509" v="106" actId="47"/>
        <pc:sldMkLst>
          <pc:docMk/>
          <pc:sldMk cId="2796858128" sldId="329"/>
        </pc:sldMkLst>
      </pc:sldChg>
      <pc:sldChg chg="modSp del mod">
        <pc:chgData name="Catrix, Elias" userId="db90295d-8b26-47f0-8530-f866cd62d364" providerId="ADAL" clId="{84E088CC-A3CB-4B11-8891-285FDEC76FE3}" dt="2025-04-12T20:26:06.022" v="5555" actId="47"/>
        <pc:sldMkLst>
          <pc:docMk/>
          <pc:sldMk cId="2807692057" sldId="330"/>
        </pc:sldMkLst>
      </pc:sldChg>
      <pc:sldChg chg="del">
        <pc:chgData name="Catrix, Elias" userId="db90295d-8b26-47f0-8530-f866cd62d364" providerId="ADAL" clId="{84E088CC-A3CB-4B11-8891-285FDEC76FE3}" dt="2025-04-12T20:26:12.011" v="5558" actId="47"/>
        <pc:sldMkLst>
          <pc:docMk/>
          <pc:sldMk cId="2366873867" sldId="331"/>
        </pc:sldMkLst>
      </pc:sldChg>
      <pc:sldChg chg="del">
        <pc:chgData name="Catrix, Elias" userId="db90295d-8b26-47f0-8530-f866cd62d364" providerId="ADAL" clId="{84E088CC-A3CB-4B11-8891-285FDEC76FE3}" dt="2025-04-08T09:19:40.142" v="452" actId="47"/>
        <pc:sldMkLst>
          <pc:docMk/>
          <pc:sldMk cId="3247142433" sldId="332"/>
        </pc:sldMkLst>
      </pc:sldChg>
      <pc:sldChg chg="modSp mod">
        <pc:chgData name="Catrix, Elias" userId="db90295d-8b26-47f0-8530-f866cd62d364" providerId="ADAL" clId="{84E088CC-A3CB-4B11-8891-285FDEC76FE3}" dt="2025-04-08T08:51:21.867" v="20" actId="20577"/>
        <pc:sldMkLst>
          <pc:docMk/>
          <pc:sldMk cId="4015792096" sldId="335"/>
        </pc:sldMkLst>
        <pc:spChg chg="mod">
          <ac:chgData name="Catrix, Elias" userId="db90295d-8b26-47f0-8530-f866cd62d364" providerId="ADAL" clId="{84E088CC-A3CB-4B11-8891-285FDEC76FE3}" dt="2025-04-08T08:51:21.867" v="20" actId="20577"/>
          <ac:spMkLst>
            <pc:docMk/>
            <pc:sldMk cId="4015792096" sldId="335"/>
            <ac:spMk id="3" creationId="{C3611842-16DA-E43B-5024-5C3D6715716B}"/>
          </ac:spMkLst>
        </pc:spChg>
      </pc:sldChg>
      <pc:sldChg chg="addSp delSp">
        <pc:chgData name="Catrix, Elias" userId="db90295d-8b26-47f0-8530-f866cd62d364" providerId="ADAL" clId="{84E088CC-A3CB-4B11-8891-285FDEC76FE3}" dt="2025-04-12T20:06:59.645" v="5553" actId="478"/>
        <pc:sldMkLst>
          <pc:docMk/>
          <pc:sldMk cId="1583680393" sldId="336"/>
        </pc:sldMkLst>
        <pc:picChg chg="add del">
          <ac:chgData name="Catrix, Elias" userId="db90295d-8b26-47f0-8530-f866cd62d364" providerId="ADAL" clId="{84E088CC-A3CB-4B11-8891-285FDEC76FE3}" dt="2025-04-12T20:06:59.645" v="5553" actId="478"/>
          <ac:picMkLst>
            <pc:docMk/>
            <pc:sldMk cId="1583680393" sldId="336"/>
            <ac:picMk id="1026" creationId="{41F9C72B-AA38-F1F1-24A1-110F1737BF42}"/>
          </ac:picMkLst>
        </pc:picChg>
      </pc:sldChg>
      <pc:sldChg chg="del">
        <pc:chgData name="Catrix, Elias" userId="db90295d-8b26-47f0-8530-f866cd62d364" providerId="ADAL" clId="{84E088CC-A3CB-4B11-8891-285FDEC76FE3}" dt="2025-04-08T22:33:55.692" v="2484" actId="47"/>
        <pc:sldMkLst>
          <pc:docMk/>
          <pc:sldMk cId="2826185289" sldId="337"/>
        </pc:sldMkLst>
      </pc:sldChg>
      <pc:sldChg chg="del">
        <pc:chgData name="Catrix, Elias" userId="db90295d-8b26-47f0-8530-f866cd62d364" providerId="ADAL" clId="{84E088CC-A3CB-4B11-8891-285FDEC76FE3}" dt="2025-04-08T09:02:18.742" v="107" actId="47"/>
        <pc:sldMkLst>
          <pc:docMk/>
          <pc:sldMk cId="126124736" sldId="339"/>
        </pc:sldMkLst>
      </pc:sldChg>
      <pc:sldChg chg="del">
        <pc:chgData name="Catrix, Elias" userId="db90295d-8b26-47f0-8530-f866cd62d364" providerId="ADAL" clId="{84E088CC-A3CB-4B11-8891-285FDEC76FE3}" dt="2025-04-08T15:39:16.667" v="1230" actId="47"/>
        <pc:sldMkLst>
          <pc:docMk/>
          <pc:sldMk cId="3601723177" sldId="340"/>
        </pc:sldMkLst>
      </pc:sldChg>
      <pc:sldChg chg="del">
        <pc:chgData name="Catrix, Elias" userId="db90295d-8b26-47f0-8530-f866cd62d364" providerId="ADAL" clId="{84E088CC-A3CB-4B11-8891-285FDEC76FE3}" dt="2025-04-08T15:39:04.373" v="1222" actId="47"/>
        <pc:sldMkLst>
          <pc:docMk/>
          <pc:sldMk cId="3481706661" sldId="341"/>
        </pc:sldMkLst>
      </pc:sldChg>
      <pc:sldChg chg="del ord">
        <pc:chgData name="Catrix, Elias" userId="db90295d-8b26-47f0-8530-f866cd62d364" providerId="ADAL" clId="{84E088CC-A3CB-4B11-8891-285FDEC76FE3}" dt="2025-04-08T22:44:35.573" v="2763" actId="47"/>
        <pc:sldMkLst>
          <pc:docMk/>
          <pc:sldMk cId="609999646" sldId="342"/>
        </pc:sldMkLst>
      </pc:sldChg>
      <pc:sldChg chg="del">
        <pc:chgData name="Catrix, Elias" userId="db90295d-8b26-47f0-8530-f866cd62d364" providerId="ADAL" clId="{84E088CC-A3CB-4B11-8891-285FDEC76FE3}" dt="2025-04-08T15:38:37.274" v="1213" actId="47"/>
        <pc:sldMkLst>
          <pc:docMk/>
          <pc:sldMk cId="1035908198" sldId="343"/>
        </pc:sldMkLst>
      </pc:sldChg>
      <pc:sldChg chg="del">
        <pc:chgData name="Catrix, Elias" userId="db90295d-8b26-47f0-8530-f866cd62d364" providerId="ADAL" clId="{84E088CC-A3CB-4B11-8891-285FDEC76FE3}" dt="2025-04-08T15:38:38.193" v="1214" actId="47"/>
        <pc:sldMkLst>
          <pc:docMk/>
          <pc:sldMk cId="247268199" sldId="344"/>
        </pc:sldMkLst>
      </pc:sldChg>
      <pc:sldChg chg="del">
        <pc:chgData name="Catrix, Elias" userId="db90295d-8b26-47f0-8530-f866cd62d364" providerId="ADAL" clId="{84E088CC-A3CB-4B11-8891-285FDEC76FE3}" dt="2025-04-08T15:38:56.687" v="1217" actId="47"/>
        <pc:sldMkLst>
          <pc:docMk/>
          <pc:sldMk cId="2437430532" sldId="345"/>
        </pc:sldMkLst>
      </pc:sldChg>
      <pc:sldChg chg="addSp delSp modSp add mod ord modNotesTx">
        <pc:chgData name="Catrix, Elias" userId="db90295d-8b26-47f0-8530-f866cd62d364" providerId="ADAL" clId="{84E088CC-A3CB-4B11-8891-285FDEC76FE3}" dt="2025-04-11T20:41:28.414" v="4898" actId="20577"/>
        <pc:sldMkLst>
          <pc:docMk/>
          <pc:sldMk cId="1842382917" sldId="346"/>
        </pc:sldMkLst>
        <pc:spChg chg="mod">
          <ac:chgData name="Catrix, Elias" userId="db90295d-8b26-47f0-8530-f866cd62d364" providerId="ADAL" clId="{84E088CC-A3CB-4B11-8891-285FDEC76FE3}" dt="2025-04-08T22:00:12.341" v="1868" actId="1076"/>
          <ac:spMkLst>
            <pc:docMk/>
            <pc:sldMk cId="1842382917" sldId="346"/>
            <ac:spMk id="2" creationId="{3D27FFD5-43D8-7ABF-7CA9-29C175D0CAB6}"/>
          </ac:spMkLst>
        </pc:spChg>
        <pc:spChg chg="add mod">
          <ac:chgData name="Catrix, Elias" userId="db90295d-8b26-47f0-8530-f866cd62d364" providerId="ADAL" clId="{84E088CC-A3CB-4B11-8891-285FDEC76FE3}" dt="2025-04-10T21:58:38.181" v="4154" actId="20577"/>
          <ac:spMkLst>
            <pc:docMk/>
            <pc:sldMk cId="1842382917" sldId="346"/>
            <ac:spMk id="3" creationId="{0531A0C6-2601-27DD-0DAB-CA6D1BE622D4}"/>
          </ac:spMkLst>
        </pc:spChg>
        <pc:spChg chg="add del mod">
          <ac:chgData name="Catrix, Elias" userId="db90295d-8b26-47f0-8530-f866cd62d364" providerId="ADAL" clId="{84E088CC-A3CB-4B11-8891-285FDEC76FE3}" dt="2025-04-11T20:32:03.127" v="4688" actId="20577"/>
          <ac:spMkLst>
            <pc:docMk/>
            <pc:sldMk cId="1842382917" sldId="346"/>
            <ac:spMk id="7" creationId="{C76A87EE-03E2-6AB4-ED66-945DC1788E87}"/>
          </ac:spMkLst>
        </pc:spChg>
        <pc:spChg chg="add mod">
          <ac:chgData name="Catrix, Elias" userId="db90295d-8b26-47f0-8530-f866cd62d364" providerId="ADAL" clId="{84E088CC-A3CB-4B11-8891-285FDEC76FE3}" dt="2025-04-08T21:59:30.588" v="1839" actId="1038"/>
          <ac:spMkLst>
            <pc:docMk/>
            <pc:sldMk cId="1842382917" sldId="346"/>
            <ac:spMk id="9" creationId="{C56F8F38-1D1A-547B-5E9A-F7511EEE43C0}"/>
          </ac:spMkLst>
        </pc:spChg>
        <pc:spChg chg="add mod">
          <ac:chgData name="Catrix, Elias" userId="db90295d-8b26-47f0-8530-f866cd62d364" providerId="ADAL" clId="{84E088CC-A3CB-4B11-8891-285FDEC76FE3}" dt="2025-04-08T21:59:08.376" v="1820" actId="14100"/>
          <ac:spMkLst>
            <pc:docMk/>
            <pc:sldMk cId="1842382917" sldId="346"/>
            <ac:spMk id="17" creationId="{A80DB6BF-47B8-ECAE-752F-5A9C08E2E144}"/>
          </ac:spMkLst>
        </pc:spChg>
        <pc:spChg chg="add mod">
          <ac:chgData name="Catrix, Elias" userId="db90295d-8b26-47f0-8530-f866cd62d364" providerId="ADAL" clId="{84E088CC-A3CB-4B11-8891-285FDEC76FE3}" dt="2025-04-08T21:59:15.396" v="1822" actId="14100"/>
          <ac:spMkLst>
            <pc:docMk/>
            <pc:sldMk cId="1842382917" sldId="346"/>
            <ac:spMk id="20" creationId="{678633B0-F89E-AF02-A8DA-130C692D5B72}"/>
          </ac:spMkLst>
        </pc:spChg>
        <pc:spChg chg="add mod">
          <ac:chgData name="Catrix, Elias" userId="db90295d-8b26-47f0-8530-f866cd62d364" providerId="ADAL" clId="{84E088CC-A3CB-4B11-8891-285FDEC76FE3}" dt="2025-04-08T21:59:18.655" v="1823" actId="14100"/>
          <ac:spMkLst>
            <pc:docMk/>
            <pc:sldMk cId="1842382917" sldId="346"/>
            <ac:spMk id="21" creationId="{6071AE37-7DB0-A1FB-7AC1-E56D22D925FE}"/>
          </ac:spMkLst>
        </pc:spChg>
        <pc:grpChg chg="add mod">
          <ac:chgData name="Catrix, Elias" userId="db90295d-8b26-47f0-8530-f866cd62d364" providerId="ADAL" clId="{84E088CC-A3CB-4B11-8891-285FDEC76FE3}" dt="2025-04-08T22:00:51.285" v="1953" actId="1037"/>
          <ac:grpSpMkLst>
            <pc:docMk/>
            <pc:sldMk cId="1842382917" sldId="346"/>
            <ac:grpSpMk id="29" creationId="{973D5ACE-BEFD-35C2-3FC1-4B52E2F6D4C1}"/>
          </ac:grpSpMkLst>
        </pc:grpChg>
        <pc:picChg chg="add mod">
          <ac:chgData name="Catrix, Elias" userId="db90295d-8b26-47f0-8530-f866cd62d364" providerId="ADAL" clId="{84E088CC-A3CB-4B11-8891-285FDEC76FE3}" dt="2025-04-08T21:58:56.748" v="1818" actId="164"/>
          <ac:picMkLst>
            <pc:docMk/>
            <pc:sldMk cId="1842382917" sldId="346"/>
            <ac:picMk id="6" creationId="{CBB4E11A-7973-2D5A-FD81-27AF82E9A3BB}"/>
          </ac:picMkLst>
        </pc:picChg>
        <pc:picChg chg="add mod">
          <ac:chgData name="Catrix, Elias" userId="db90295d-8b26-47f0-8530-f866cd62d364" providerId="ADAL" clId="{84E088CC-A3CB-4B11-8891-285FDEC76FE3}" dt="2025-04-08T22:00:27.762" v="1933" actId="1076"/>
          <ac:picMkLst>
            <pc:docMk/>
            <pc:sldMk cId="1842382917" sldId="346"/>
            <ac:picMk id="27" creationId="{917B247A-6ED6-8CB4-33DB-B2E49F329183}"/>
          </ac:picMkLst>
        </pc:picChg>
        <pc:cxnChg chg="add mod">
          <ac:chgData name="Catrix, Elias" userId="db90295d-8b26-47f0-8530-f866cd62d364" providerId="ADAL" clId="{84E088CC-A3CB-4B11-8891-285FDEC76FE3}" dt="2025-04-08T21:58:56.748" v="1818" actId="164"/>
          <ac:cxnSpMkLst>
            <pc:docMk/>
            <pc:sldMk cId="1842382917" sldId="346"/>
            <ac:cxnSpMk id="8" creationId="{A084D603-7DFB-7132-68DF-A6A7E865F9A2}"/>
          </ac:cxnSpMkLst>
        </pc:cxnChg>
      </pc:sldChg>
      <pc:sldChg chg="add del">
        <pc:chgData name="Catrix, Elias" userId="db90295d-8b26-47f0-8530-f866cd62d364" providerId="ADAL" clId="{84E088CC-A3CB-4B11-8891-285FDEC76FE3}" dt="2025-04-08T15:39:01.077" v="1220" actId="47"/>
        <pc:sldMkLst>
          <pc:docMk/>
          <pc:sldMk cId="2750772967" sldId="347"/>
        </pc:sldMkLst>
      </pc:sldChg>
      <pc:sldChg chg="del">
        <pc:chgData name="Catrix, Elias" userId="db90295d-8b26-47f0-8530-f866cd62d364" providerId="ADAL" clId="{84E088CC-A3CB-4B11-8891-285FDEC76FE3}" dt="2025-04-08T15:39:02.757" v="1221" actId="47"/>
        <pc:sldMkLst>
          <pc:docMk/>
          <pc:sldMk cId="537893275" sldId="348"/>
        </pc:sldMkLst>
      </pc:sldChg>
      <pc:sldChg chg="del">
        <pc:chgData name="Catrix, Elias" userId="db90295d-8b26-47f0-8530-f866cd62d364" providerId="ADAL" clId="{84E088CC-A3CB-4B11-8891-285FDEC76FE3}" dt="2025-04-08T15:39:08.415" v="1224" actId="47"/>
        <pc:sldMkLst>
          <pc:docMk/>
          <pc:sldMk cId="3215548062" sldId="349"/>
        </pc:sldMkLst>
      </pc:sldChg>
      <pc:sldChg chg="del">
        <pc:chgData name="Catrix, Elias" userId="db90295d-8b26-47f0-8530-f866cd62d364" providerId="ADAL" clId="{84E088CC-A3CB-4B11-8891-285FDEC76FE3}" dt="2025-04-08T15:39:06.876" v="1223" actId="47"/>
        <pc:sldMkLst>
          <pc:docMk/>
          <pc:sldMk cId="2918035230" sldId="350"/>
        </pc:sldMkLst>
      </pc:sldChg>
      <pc:sldChg chg="del">
        <pc:chgData name="Catrix, Elias" userId="db90295d-8b26-47f0-8530-f866cd62d364" providerId="ADAL" clId="{84E088CC-A3CB-4B11-8891-285FDEC76FE3}" dt="2025-04-08T15:39:10.527" v="1225" actId="47"/>
        <pc:sldMkLst>
          <pc:docMk/>
          <pc:sldMk cId="1735289091" sldId="351"/>
        </pc:sldMkLst>
      </pc:sldChg>
      <pc:sldChg chg="del">
        <pc:chgData name="Catrix, Elias" userId="db90295d-8b26-47f0-8530-f866cd62d364" providerId="ADAL" clId="{84E088CC-A3CB-4B11-8891-285FDEC76FE3}" dt="2025-04-08T15:39:12.132" v="1226" actId="47"/>
        <pc:sldMkLst>
          <pc:docMk/>
          <pc:sldMk cId="129497611" sldId="352"/>
        </pc:sldMkLst>
      </pc:sldChg>
      <pc:sldChg chg="del">
        <pc:chgData name="Catrix, Elias" userId="db90295d-8b26-47f0-8530-f866cd62d364" providerId="ADAL" clId="{84E088CC-A3CB-4B11-8891-285FDEC76FE3}" dt="2025-04-08T15:39:12.938" v="1227" actId="47"/>
        <pc:sldMkLst>
          <pc:docMk/>
          <pc:sldMk cId="2371032033" sldId="353"/>
        </pc:sldMkLst>
      </pc:sldChg>
      <pc:sldChg chg="del">
        <pc:chgData name="Catrix, Elias" userId="db90295d-8b26-47f0-8530-f866cd62d364" providerId="ADAL" clId="{84E088CC-A3CB-4B11-8891-285FDEC76FE3}" dt="2025-04-08T15:39:13.894" v="1228" actId="47"/>
        <pc:sldMkLst>
          <pc:docMk/>
          <pc:sldMk cId="629669112" sldId="354"/>
        </pc:sldMkLst>
      </pc:sldChg>
      <pc:sldChg chg="addSp delSp modSp mod modNotesTx">
        <pc:chgData name="Catrix, Elias" userId="db90295d-8b26-47f0-8530-f866cd62d364" providerId="ADAL" clId="{84E088CC-A3CB-4B11-8891-285FDEC76FE3}" dt="2025-04-11T19:23:10.088" v="4171" actId="20577"/>
        <pc:sldMkLst>
          <pc:docMk/>
          <pc:sldMk cId="2212676062" sldId="355"/>
        </pc:sldMkLst>
        <pc:spChg chg="mod">
          <ac:chgData name="Catrix, Elias" userId="db90295d-8b26-47f0-8530-f866cd62d364" providerId="ADAL" clId="{84E088CC-A3CB-4B11-8891-285FDEC76FE3}" dt="2025-04-10T21:27:11.654" v="3506" actId="20577"/>
          <ac:spMkLst>
            <pc:docMk/>
            <pc:sldMk cId="2212676062" sldId="355"/>
            <ac:spMk id="5" creationId="{B080A055-94BA-E016-E88B-0351FCFEFF7A}"/>
          </ac:spMkLst>
        </pc:spChg>
        <pc:spChg chg="mod">
          <ac:chgData name="Catrix, Elias" userId="db90295d-8b26-47f0-8530-f866cd62d364" providerId="ADAL" clId="{84E088CC-A3CB-4B11-8891-285FDEC76FE3}" dt="2025-04-08T22:14:57.856" v="2195" actId="20577"/>
          <ac:spMkLst>
            <pc:docMk/>
            <pc:sldMk cId="2212676062" sldId="355"/>
            <ac:spMk id="6" creationId="{92B45617-7197-09DE-B5DB-10A79E83E9FA}"/>
          </ac:spMkLst>
        </pc:spChg>
      </pc:sldChg>
      <pc:sldChg chg="del">
        <pc:chgData name="Catrix, Elias" userId="db90295d-8b26-47f0-8530-f866cd62d364" providerId="ADAL" clId="{84E088CC-A3CB-4B11-8891-285FDEC76FE3}" dt="2025-04-08T15:39:14.912" v="1229" actId="47"/>
        <pc:sldMkLst>
          <pc:docMk/>
          <pc:sldMk cId="2828416752" sldId="356"/>
        </pc:sldMkLst>
      </pc:sldChg>
      <pc:sldChg chg="addSp delSp modSp add mod modNotesTx">
        <pc:chgData name="Catrix, Elias" userId="db90295d-8b26-47f0-8530-f866cd62d364" providerId="ADAL" clId="{84E088CC-A3CB-4B11-8891-285FDEC76FE3}" dt="2025-04-11T21:13:11.179" v="5419" actId="20577"/>
        <pc:sldMkLst>
          <pc:docMk/>
          <pc:sldMk cId="35598490" sldId="357"/>
        </pc:sldMkLst>
        <pc:spChg chg="mod">
          <ac:chgData name="Catrix, Elias" userId="db90295d-8b26-47f0-8530-f866cd62d364" providerId="ADAL" clId="{84E088CC-A3CB-4B11-8891-285FDEC76FE3}" dt="2025-04-08T15:42:34.524" v="1233" actId="14100"/>
          <ac:spMkLst>
            <pc:docMk/>
            <pc:sldMk cId="35598490" sldId="357"/>
            <ac:spMk id="3" creationId="{6FCB45C0-E319-12B1-0053-50444EC991E9}"/>
          </ac:spMkLst>
        </pc:spChg>
        <pc:spChg chg="add mod">
          <ac:chgData name="Catrix, Elias" userId="db90295d-8b26-47f0-8530-f866cd62d364" providerId="ADAL" clId="{84E088CC-A3CB-4B11-8891-285FDEC76FE3}" dt="2025-04-11T19:55:05.356" v="4435"/>
          <ac:spMkLst>
            <pc:docMk/>
            <pc:sldMk cId="35598490" sldId="357"/>
            <ac:spMk id="7" creationId="{435CE565-F2DC-FEE0-4B4A-F61BC5E028D5}"/>
          </ac:spMkLst>
        </pc:spChg>
        <pc:spChg chg="add mod">
          <ac:chgData name="Catrix, Elias" userId="db90295d-8b26-47f0-8530-f866cd62d364" providerId="ADAL" clId="{84E088CC-A3CB-4B11-8891-285FDEC76FE3}" dt="2025-04-11T21:06:41.720" v="5298" actId="1076"/>
          <ac:spMkLst>
            <pc:docMk/>
            <pc:sldMk cId="35598490" sldId="357"/>
            <ac:spMk id="8" creationId="{1D4971EE-F28E-15C6-B9B2-F9DBC15E08DB}"/>
          </ac:spMkLst>
        </pc:spChg>
        <pc:spChg chg="add mod">
          <ac:chgData name="Catrix, Elias" userId="db90295d-8b26-47f0-8530-f866cd62d364" providerId="ADAL" clId="{84E088CC-A3CB-4B11-8891-285FDEC76FE3}" dt="2025-04-11T19:55:05.356" v="4435"/>
          <ac:spMkLst>
            <pc:docMk/>
            <pc:sldMk cId="35598490" sldId="357"/>
            <ac:spMk id="9" creationId="{D1F2BC03-728D-2873-A3D9-507F7561839F}"/>
          </ac:spMkLst>
        </pc:spChg>
        <pc:spChg chg="mod">
          <ac:chgData name="Catrix, Elias" userId="db90295d-8b26-47f0-8530-f866cd62d364" providerId="ADAL" clId="{84E088CC-A3CB-4B11-8891-285FDEC76FE3}" dt="2025-04-11T21:07:18.588" v="5304" actId="123"/>
          <ac:spMkLst>
            <pc:docMk/>
            <pc:sldMk cId="35598490" sldId="357"/>
            <ac:spMk id="10" creationId="{6B49BEC6-55D0-AFCA-4943-278E31CB8586}"/>
          </ac:spMkLst>
        </pc:spChg>
        <pc:spChg chg="add mod">
          <ac:chgData name="Catrix, Elias" userId="db90295d-8b26-47f0-8530-f866cd62d364" providerId="ADAL" clId="{84E088CC-A3CB-4B11-8891-285FDEC76FE3}" dt="2025-04-11T19:55:05.356" v="4435"/>
          <ac:spMkLst>
            <pc:docMk/>
            <pc:sldMk cId="35598490" sldId="357"/>
            <ac:spMk id="11" creationId="{2C1432B0-7EB5-66F5-66B1-08BFCC655717}"/>
          </ac:spMkLst>
        </pc:spChg>
        <pc:spChg chg="add mod">
          <ac:chgData name="Catrix, Elias" userId="db90295d-8b26-47f0-8530-f866cd62d364" providerId="ADAL" clId="{84E088CC-A3CB-4B11-8891-285FDEC76FE3}" dt="2025-04-11T19:55:05.356" v="4435"/>
          <ac:spMkLst>
            <pc:docMk/>
            <pc:sldMk cId="35598490" sldId="357"/>
            <ac:spMk id="12" creationId="{02A9686F-51D3-25E9-74D0-BF67E1C6AC1D}"/>
          </ac:spMkLst>
        </pc:spChg>
        <pc:spChg chg="add mod">
          <ac:chgData name="Catrix, Elias" userId="db90295d-8b26-47f0-8530-f866cd62d364" providerId="ADAL" clId="{84E088CC-A3CB-4B11-8891-285FDEC76FE3}" dt="2025-04-11T19:55:05.356" v="4435"/>
          <ac:spMkLst>
            <pc:docMk/>
            <pc:sldMk cId="35598490" sldId="357"/>
            <ac:spMk id="13" creationId="{9997B02C-6148-D62E-123F-61CBA51216B3}"/>
          </ac:spMkLst>
        </pc:spChg>
        <pc:spChg chg="mod">
          <ac:chgData name="Catrix, Elias" userId="db90295d-8b26-47f0-8530-f866cd62d364" providerId="ADAL" clId="{84E088CC-A3CB-4B11-8891-285FDEC76FE3}" dt="2025-04-11T21:08:12.008" v="5322" actId="1076"/>
          <ac:spMkLst>
            <pc:docMk/>
            <pc:sldMk cId="35598490" sldId="357"/>
            <ac:spMk id="15" creationId="{C7044C5E-C3AD-F7EB-557F-4255D0A4F601}"/>
          </ac:spMkLst>
        </pc:spChg>
        <pc:spChg chg="add del mod">
          <ac:chgData name="Catrix, Elias" userId="db90295d-8b26-47f0-8530-f866cd62d364" providerId="ADAL" clId="{84E088CC-A3CB-4B11-8891-285FDEC76FE3}" dt="2025-04-11T19:55:35.995" v="4455"/>
          <ac:spMkLst>
            <pc:docMk/>
            <pc:sldMk cId="35598490" sldId="357"/>
            <ac:spMk id="17" creationId="{4E4729DD-4BB1-A590-F74E-5806CC66196A}"/>
          </ac:spMkLst>
        </pc:spChg>
        <pc:spChg chg="add del mod">
          <ac:chgData name="Catrix, Elias" userId="db90295d-8b26-47f0-8530-f866cd62d364" providerId="ADAL" clId="{84E088CC-A3CB-4B11-8891-285FDEC76FE3}" dt="2025-04-11T19:55:35.995" v="4455"/>
          <ac:spMkLst>
            <pc:docMk/>
            <pc:sldMk cId="35598490" sldId="357"/>
            <ac:spMk id="18" creationId="{57B94E9A-AE56-71E1-8F96-67BD1906B7C0}"/>
          </ac:spMkLst>
        </pc:spChg>
        <pc:spChg chg="add del mod">
          <ac:chgData name="Catrix, Elias" userId="db90295d-8b26-47f0-8530-f866cd62d364" providerId="ADAL" clId="{84E088CC-A3CB-4B11-8891-285FDEC76FE3}" dt="2025-04-11T19:55:35.995" v="4455"/>
          <ac:spMkLst>
            <pc:docMk/>
            <pc:sldMk cId="35598490" sldId="357"/>
            <ac:spMk id="19" creationId="{B2FA0E04-DB31-1705-BA6B-47C06F69CB38}"/>
          </ac:spMkLst>
        </pc:spChg>
        <pc:spChg chg="add del mod">
          <ac:chgData name="Catrix, Elias" userId="db90295d-8b26-47f0-8530-f866cd62d364" providerId="ADAL" clId="{84E088CC-A3CB-4B11-8891-285FDEC76FE3}" dt="2025-04-11T19:55:35.995" v="4455"/>
          <ac:spMkLst>
            <pc:docMk/>
            <pc:sldMk cId="35598490" sldId="357"/>
            <ac:spMk id="20" creationId="{E73DE4CF-AE76-B207-11A4-A5D418D13B13}"/>
          </ac:spMkLst>
        </pc:spChg>
        <pc:spChg chg="add mod">
          <ac:chgData name="Catrix, Elias" userId="db90295d-8b26-47f0-8530-f866cd62d364" providerId="ADAL" clId="{84E088CC-A3CB-4B11-8891-285FDEC76FE3}" dt="2025-04-11T19:55:35.995" v="4455"/>
          <ac:spMkLst>
            <pc:docMk/>
            <pc:sldMk cId="35598490" sldId="357"/>
            <ac:spMk id="21" creationId="{002BEA07-9DDC-5F2D-D5AD-492A47251F2C}"/>
          </ac:spMkLst>
        </pc:spChg>
        <pc:grpChg chg="mod">
          <ac:chgData name="Catrix, Elias" userId="db90295d-8b26-47f0-8530-f866cd62d364" providerId="ADAL" clId="{84E088CC-A3CB-4B11-8891-285FDEC76FE3}" dt="2025-04-11T21:06:45.585" v="5299" actId="14100"/>
          <ac:grpSpMkLst>
            <pc:docMk/>
            <pc:sldMk cId="35598490" sldId="357"/>
            <ac:grpSpMk id="2" creationId="{09ABD76F-8A84-3201-690C-4C120DC4B82E}"/>
          </ac:grpSpMkLst>
        </pc:grpChg>
        <pc:graphicFrameChg chg="add mod">
          <ac:chgData name="Catrix, Elias" userId="db90295d-8b26-47f0-8530-f866cd62d364" providerId="ADAL" clId="{84E088CC-A3CB-4B11-8891-285FDEC76FE3}" dt="2025-04-11T19:54:58.077" v="4434"/>
          <ac:graphicFrameMkLst>
            <pc:docMk/>
            <pc:sldMk cId="35598490" sldId="357"/>
            <ac:graphicFrameMk id="4" creationId="{83FF4763-D272-3501-DD53-BB257321F868}"/>
          </ac:graphicFrameMkLst>
        </pc:graphicFrameChg>
        <pc:graphicFrameChg chg="add mod">
          <ac:chgData name="Catrix, Elias" userId="db90295d-8b26-47f0-8530-f866cd62d364" providerId="ADAL" clId="{84E088CC-A3CB-4B11-8891-285FDEC76FE3}" dt="2025-04-11T19:55:35.530" v="4454" actId="14100"/>
          <ac:graphicFrameMkLst>
            <pc:docMk/>
            <pc:sldMk cId="35598490" sldId="357"/>
            <ac:graphicFrameMk id="16" creationId="{A463B109-0C2A-19CB-42F9-5589EFAF4A37}"/>
          </ac:graphicFrameMkLst>
        </pc:graphicFrameChg>
        <pc:graphicFrameChg chg="add mod modGraphic">
          <ac:chgData name="Catrix, Elias" userId="db90295d-8b26-47f0-8530-f866cd62d364" providerId="ADAL" clId="{84E088CC-A3CB-4B11-8891-285FDEC76FE3}" dt="2025-04-11T21:07:36.635" v="5321" actId="1035"/>
          <ac:graphicFrameMkLst>
            <pc:docMk/>
            <pc:sldMk cId="35598490" sldId="357"/>
            <ac:graphicFrameMk id="22" creationId="{53AD23C4-89F2-83DF-2ECB-A42F8F60393A}"/>
          </ac:graphicFrameMkLst>
        </pc:graphicFrameChg>
        <pc:graphicFrameChg chg="add del mod modGraphic">
          <ac:chgData name="Catrix, Elias" userId="db90295d-8b26-47f0-8530-f866cd62d364" providerId="ADAL" clId="{84E088CC-A3CB-4B11-8891-285FDEC76FE3}" dt="2025-04-11T20:12:19.024" v="4521" actId="478"/>
          <ac:graphicFrameMkLst>
            <pc:docMk/>
            <pc:sldMk cId="35598490" sldId="357"/>
            <ac:graphicFrameMk id="23" creationId="{1300B563-F0C7-2B55-B062-1CFB57DB74F3}"/>
          </ac:graphicFrameMkLst>
        </pc:graphicFrameChg>
        <pc:picChg chg="add del mod ord">
          <ac:chgData name="Catrix, Elias" userId="db90295d-8b26-47f0-8530-f866cd62d364" providerId="ADAL" clId="{84E088CC-A3CB-4B11-8891-285FDEC76FE3}" dt="2025-04-11T19:53:13.903" v="4433" actId="478"/>
          <ac:picMkLst>
            <pc:docMk/>
            <pc:sldMk cId="35598490" sldId="357"/>
            <ac:picMk id="6" creationId="{7FDDE7B3-ABAE-D9C0-90E6-5E5C21083DA9}"/>
          </ac:picMkLst>
        </pc:picChg>
        <pc:picChg chg="mod ord">
          <ac:chgData name="Catrix, Elias" userId="db90295d-8b26-47f0-8530-f866cd62d364" providerId="ADAL" clId="{84E088CC-A3CB-4B11-8891-285FDEC76FE3}" dt="2025-04-11T21:06:01.717" v="5289" actId="1076"/>
          <ac:picMkLst>
            <pc:docMk/>
            <pc:sldMk cId="35598490" sldId="357"/>
            <ac:picMk id="14" creationId="{1F361797-8960-6CFD-064F-6EB2720199B3}"/>
          </ac:picMkLst>
        </pc:picChg>
      </pc:sldChg>
      <pc:sldChg chg="addSp delSp modSp add mod ord modNotesTx">
        <pc:chgData name="Catrix, Elias" userId="db90295d-8b26-47f0-8530-f866cd62d364" providerId="ADAL" clId="{84E088CC-A3CB-4B11-8891-285FDEC76FE3}" dt="2025-04-11T19:40:41.892" v="4338" actId="20577"/>
        <pc:sldMkLst>
          <pc:docMk/>
          <pc:sldMk cId="862436980" sldId="358"/>
        </pc:sldMkLst>
        <pc:spChg chg="mod">
          <ac:chgData name="Catrix, Elias" userId="db90295d-8b26-47f0-8530-f866cd62d364" providerId="ADAL" clId="{84E088CC-A3CB-4B11-8891-285FDEC76FE3}" dt="2025-04-08T15:48:13.344" v="1268" actId="255"/>
          <ac:spMkLst>
            <pc:docMk/>
            <pc:sldMk cId="862436980" sldId="358"/>
            <ac:spMk id="12" creationId="{1AA7725B-D1CF-0749-7598-C5EC083C79D7}"/>
          </ac:spMkLst>
        </pc:spChg>
        <pc:picChg chg="add mod">
          <ac:chgData name="Catrix, Elias" userId="db90295d-8b26-47f0-8530-f866cd62d364" providerId="ADAL" clId="{84E088CC-A3CB-4B11-8891-285FDEC76FE3}" dt="2025-04-08T15:28:59.470" v="1088" actId="1036"/>
          <ac:picMkLst>
            <pc:docMk/>
            <pc:sldMk cId="862436980" sldId="358"/>
            <ac:picMk id="10" creationId="{0C75AAA5-8108-BDCB-920C-64EBFF0B043F}"/>
          </ac:picMkLst>
        </pc:picChg>
      </pc:sldChg>
      <pc:sldChg chg="new del">
        <pc:chgData name="Catrix, Elias" userId="db90295d-8b26-47f0-8530-f866cd62d364" providerId="ADAL" clId="{84E088CC-A3CB-4B11-8891-285FDEC76FE3}" dt="2025-04-08T09:48:20.909" v="905" actId="47"/>
        <pc:sldMkLst>
          <pc:docMk/>
          <pc:sldMk cId="2329938124" sldId="358"/>
        </pc:sldMkLst>
      </pc:sldChg>
      <pc:sldChg chg="modSp add del mod ord">
        <pc:chgData name="Catrix, Elias" userId="db90295d-8b26-47f0-8530-f866cd62d364" providerId="ADAL" clId="{84E088CC-A3CB-4B11-8891-285FDEC76FE3}" dt="2025-04-12T20:26:04.457" v="5554" actId="47"/>
        <pc:sldMkLst>
          <pc:docMk/>
          <pc:sldMk cId="532525816" sldId="359"/>
        </pc:sldMkLst>
      </pc:sldChg>
      <pc:sldChg chg="add del">
        <pc:chgData name="Catrix, Elias" userId="db90295d-8b26-47f0-8530-f866cd62d364" providerId="ADAL" clId="{84E088CC-A3CB-4B11-8891-285FDEC76FE3}" dt="2025-04-08T09:54:13.303" v="959"/>
        <pc:sldMkLst>
          <pc:docMk/>
          <pc:sldMk cId="3806470403" sldId="359"/>
        </pc:sldMkLst>
      </pc:sldChg>
      <pc:sldChg chg="addSp delSp modSp add mod modNotesTx">
        <pc:chgData name="Catrix, Elias" userId="db90295d-8b26-47f0-8530-f866cd62d364" providerId="ADAL" clId="{84E088CC-A3CB-4B11-8891-285FDEC76FE3}" dt="2025-04-11T21:04:55.348" v="5280"/>
        <pc:sldMkLst>
          <pc:docMk/>
          <pc:sldMk cId="2096196683" sldId="360"/>
        </pc:sldMkLst>
        <pc:spChg chg="mod">
          <ac:chgData name="Catrix, Elias" userId="db90295d-8b26-47f0-8530-f866cd62d364" providerId="ADAL" clId="{84E088CC-A3CB-4B11-8891-285FDEC76FE3}" dt="2025-04-08T16:15:56.899" v="1618" actId="1076"/>
          <ac:spMkLst>
            <pc:docMk/>
            <pc:sldMk cId="2096196683" sldId="360"/>
            <ac:spMk id="4" creationId="{0AE5D6FF-CEC5-1190-C355-57A0E6E5495C}"/>
          </ac:spMkLst>
        </pc:spChg>
        <pc:spChg chg="add mod">
          <ac:chgData name="Catrix, Elias" userId="db90295d-8b26-47f0-8530-f866cd62d364" providerId="ADAL" clId="{84E088CC-A3CB-4B11-8891-285FDEC76FE3}" dt="2025-04-10T21:58:31.703" v="4151"/>
          <ac:spMkLst>
            <pc:docMk/>
            <pc:sldMk cId="2096196683" sldId="360"/>
            <ac:spMk id="5" creationId="{0F41BC27-477A-B2E0-4D55-4B0EB4A8DF5D}"/>
          </ac:spMkLst>
        </pc:spChg>
        <pc:spChg chg="add mod">
          <ac:chgData name="Catrix, Elias" userId="db90295d-8b26-47f0-8530-f866cd62d364" providerId="ADAL" clId="{84E088CC-A3CB-4B11-8891-285FDEC76FE3}" dt="2025-04-11T21:04:55.348" v="5280"/>
          <ac:spMkLst>
            <pc:docMk/>
            <pc:sldMk cId="2096196683" sldId="360"/>
            <ac:spMk id="6" creationId="{68B38ADB-64A8-C09E-7E4A-8444E22FAFDE}"/>
          </ac:spMkLst>
        </pc:spChg>
        <pc:spChg chg="mod">
          <ac:chgData name="Catrix, Elias" userId="db90295d-8b26-47f0-8530-f866cd62d364" providerId="ADAL" clId="{84E088CC-A3CB-4B11-8891-285FDEC76FE3}" dt="2025-04-08T22:44:45.473" v="2765" actId="2711"/>
          <ac:spMkLst>
            <pc:docMk/>
            <pc:sldMk cId="2096196683" sldId="360"/>
            <ac:spMk id="7" creationId="{1354F9A5-7B6A-46EA-EAA1-3E0FC7DBA4AD}"/>
          </ac:spMkLst>
        </pc:spChg>
        <pc:spChg chg="add mod">
          <ac:chgData name="Catrix, Elias" userId="db90295d-8b26-47f0-8530-f866cd62d364" providerId="ADAL" clId="{84E088CC-A3CB-4B11-8891-285FDEC76FE3}" dt="2025-04-08T16:09:53.356" v="1552" actId="207"/>
          <ac:spMkLst>
            <pc:docMk/>
            <pc:sldMk cId="2096196683" sldId="360"/>
            <ac:spMk id="8" creationId="{2FC2DEB8-57AD-F97C-EEAB-54CC6EAC051A}"/>
          </ac:spMkLst>
        </pc:spChg>
        <pc:spChg chg="add mod">
          <ac:chgData name="Catrix, Elias" userId="db90295d-8b26-47f0-8530-f866cd62d364" providerId="ADAL" clId="{84E088CC-A3CB-4B11-8891-285FDEC76FE3}" dt="2025-04-08T16:11:27.711" v="1577" actId="207"/>
          <ac:spMkLst>
            <pc:docMk/>
            <pc:sldMk cId="2096196683" sldId="360"/>
            <ac:spMk id="9" creationId="{763599D7-F3C0-8C94-70C6-4343AF7AF2C8}"/>
          </ac:spMkLst>
        </pc:spChg>
        <pc:spChg chg="add mod">
          <ac:chgData name="Catrix, Elias" userId="db90295d-8b26-47f0-8530-f866cd62d364" providerId="ADAL" clId="{84E088CC-A3CB-4B11-8891-285FDEC76FE3}" dt="2025-04-08T16:12:02.146" v="1588" actId="14100"/>
          <ac:spMkLst>
            <pc:docMk/>
            <pc:sldMk cId="2096196683" sldId="360"/>
            <ac:spMk id="10" creationId="{FE4F69C5-13B5-6B77-1E68-0CE62DE29A76}"/>
          </ac:spMkLst>
        </pc:spChg>
        <pc:spChg chg="add mod">
          <ac:chgData name="Catrix, Elias" userId="db90295d-8b26-47f0-8530-f866cd62d364" providerId="ADAL" clId="{84E088CC-A3CB-4B11-8891-285FDEC76FE3}" dt="2025-04-08T16:16:00.533" v="1620" actId="113"/>
          <ac:spMkLst>
            <pc:docMk/>
            <pc:sldMk cId="2096196683" sldId="360"/>
            <ac:spMk id="12" creationId="{946DA465-A572-6448-88D3-B98D69DA1E85}"/>
          </ac:spMkLst>
        </pc:spChg>
        <pc:spChg chg="add mod">
          <ac:chgData name="Catrix, Elias" userId="db90295d-8b26-47f0-8530-f866cd62d364" providerId="ADAL" clId="{84E088CC-A3CB-4B11-8891-285FDEC76FE3}" dt="2025-04-08T16:16:32.757" v="1654" actId="1036"/>
          <ac:spMkLst>
            <pc:docMk/>
            <pc:sldMk cId="2096196683" sldId="360"/>
            <ac:spMk id="13" creationId="{F569C145-1EA6-0254-0584-537516F60BA4}"/>
          </ac:spMkLst>
        </pc:spChg>
        <pc:picChg chg="add mod">
          <ac:chgData name="Catrix, Elias" userId="db90295d-8b26-47f0-8530-f866cd62d364" providerId="ADAL" clId="{84E088CC-A3CB-4B11-8891-285FDEC76FE3}" dt="2025-04-08T16:10:18.247" v="1562" actId="1035"/>
          <ac:picMkLst>
            <pc:docMk/>
            <pc:sldMk cId="2096196683" sldId="360"/>
            <ac:picMk id="3" creationId="{DD09F604-65ED-692C-6C24-6EDDD87722F9}"/>
          </ac:picMkLst>
        </pc:picChg>
      </pc:sldChg>
      <pc:sldChg chg="addSp delSp modSp add mod ord modNotesTx">
        <pc:chgData name="Catrix, Elias" userId="db90295d-8b26-47f0-8530-f866cd62d364" providerId="ADAL" clId="{84E088CC-A3CB-4B11-8891-285FDEC76FE3}" dt="2025-04-11T21:04:38.146" v="5276"/>
        <pc:sldMkLst>
          <pc:docMk/>
          <pc:sldMk cId="4172376692" sldId="361"/>
        </pc:sldMkLst>
        <pc:spChg chg="add mod">
          <ac:chgData name="Catrix, Elias" userId="db90295d-8b26-47f0-8530-f866cd62d364" providerId="ADAL" clId="{84E088CC-A3CB-4B11-8891-285FDEC76FE3}" dt="2025-04-11T21:04:38.146" v="5276"/>
          <ac:spMkLst>
            <pc:docMk/>
            <pc:sldMk cId="4172376692" sldId="361"/>
            <ac:spMk id="2" creationId="{9BFBE09E-B6BB-81CC-7ABC-04E8502686AB}"/>
          </ac:spMkLst>
        </pc:spChg>
        <pc:spChg chg="add mod">
          <ac:chgData name="Catrix, Elias" userId="db90295d-8b26-47f0-8530-f866cd62d364" providerId="ADAL" clId="{84E088CC-A3CB-4B11-8891-285FDEC76FE3}" dt="2025-04-08T22:54:59.087" v="2808" actId="255"/>
          <ac:spMkLst>
            <pc:docMk/>
            <pc:sldMk cId="4172376692" sldId="361"/>
            <ac:spMk id="25" creationId="{B691F691-0B7F-A22D-C161-C8837656F03C}"/>
          </ac:spMkLst>
        </pc:spChg>
        <pc:picChg chg="add del mod">
          <ac:chgData name="Catrix, Elias" userId="db90295d-8b26-47f0-8530-f866cd62d364" providerId="ADAL" clId="{84E088CC-A3CB-4B11-8891-285FDEC76FE3}" dt="2025-04-11T21:00:04.207" v="5210" actId="478"/>
          <ac:picMkLst>
            <pc:docMk/>
            <pc:sldMk cId="4172376692" sldId="361"/>
            <ac:picMk id="3" creationId="{45627DF0-B756-2914-B8B3-06923C09A69E}"/>
          </ac:picMkLst>
        </pc:picChg>
        <pc:picChg chg="add mod">
          <ac:chgData name="Catrix, Elias" userId="db90295d-8b26-47f0-8530-f866cd62d364" providerId="ADAL" clId="{84E088CC-A3CB-4B11-8891-285FDEC76FE3}" dt="2025-04-11T21:00:13.262" v="5213" actId="14100"/>
          <ac:picMkLst>
            <pc:docMk/>
            <pc:sldMk cId="4172376692" sldId="361"/>
            <ac:picMk id="22" creationId="{5F1D87DC-7A62-BEA8-D7CE-5680DED47FE6}"/>
          </ac:picMkLst>
        </pc:picChg>
      </pc:sldChg>
      <pc:sldChg chg="modSp add del mod ord">
        <pc:chgData name="Catrix, Elias" userId="db90295d-8b26-47f0-8530-f866cd62d364" providerId="ADAL" clId="{84E088CC-A3CB-4B11-8891-285FDEC76FE3}" dt="2025-04-12T20:26:08.181" v="5556" actId="47"/>
        <pc:sldMkLst>
          <pc:docMk/>
          <pc:sldMk cId="3954505482" sldId="362"/>
        </pc:sldMkLst>
      </pc:sldChg>
      <pc:sldChg chg="addSp delSp modSp add mod modNotesTx">
        <pc:chgData name="Catrix, Elias" userId="db90295d-8b26-47f0-8530-f866cd62d364" providerId="ADAL" clId="{84E088CC-A3CB-4B11-8891-285FDEC76FE3}" dt="2025-04-11T19:26:37.285" v="4268" actId="20577"/>
        <pc:sldMkLst>
          <pc:docMk/>
          <pc:sldMk cId="1785105204" sldId="363"/>
        </pc:sldMkLst>
        <pc:spChg chg="mod">
          <ac:chgData name="Catrix, Elias" userId="db90295d-8b26-47f0-8530-f866cd62d364" providerId="ADAL" clId="{84E088CC-A3CB-4B11-8891-285FDEC76FE3}" dt="2025-04-08T22:25:03.176" v="2298" actId="5793"/>
          <ac:spMkLst>
            <pc:docMk/>
            <pc:sldMk cId="1785105204" sldId="363"/>
            <ac:spMk id="5" creationId="{7CD4F17E-6261-29D8-7B6B-08998461523B}"/>
          </ac:spMkLst>
        </pc:spChg>
        <pc:spChg chg="mod">
          <ac:chgData name="Catrix, Elias" userId="db90295d-8b26-47f0-8530-f866cd62d364" providerId="ADAL" clId="{84E088CC-A3CB-4B11-8891-285FDEC76FE3}" dt="2025-04-08T22:24:56.037" v="2296" actId="20577"/>
          <ac:spMkLst>
            <pc:docMk/>
            <pc:sldMk cId="1785105204" sldId="363"/>
            <ac:spMk id="6" creationId="{27E6DB03-EB00-DA2E-7220-95E4E0C0D7D8}"/>
          </ac:spMkLst>
        </pc:spChg>
        <pc:spChg chg="mod">
          <ac:chgData name="Catrix, Elias" userId="db90295d-8b26-47f0-8530-f866cd62d364" providerId="ADAL" clId="{84E088CC-A3CB-4B11-8891-285FDEC76FE3}" dt="2025-04-08T23:14:43.268" v="3100" actId="1036"/>
          <ac:spMkLst>
            <pc:docMk/>
            <pc:sldMk cId="1785105204" sldId="363"/>
            <ac:spMk id="11" creationId="{4D4ED85F-0266-5BDC-2DF8-23D8E9DF2D0B}"/>
          </ac:spMkLst>
        </pc:spChg>
      </pc:sldChg>
      <pc:sldChg chg="addSp delSp modSp add mod ord">
        <pc:chgData name="Catrix, Elias" userId="db90295d-8b26-47f0-8530-f866cd62d364" providerId="ADAL" clId="{84E088CC-A3CB-4B11-8891-285FDEC76FE3}" dt="2025-04-11T20:18:24.210" v="4658" actId="115"/>
        <pc:sldMkLst>
          <pc:docMk/>
          <pc:sldMk cId="2453519107" sldId="364"/>
        </pc:sldMkLst>
        <pc:spChg chg="add mod">
          <ac:chgData name="Catrix, Elias" userId="db90295d-8b26-47f0-8530-f866cd62d364" providerId="ADAL" clId="{84E088CC-A3CB-4B11-8891-285FDEC76FE3}" dt="2025-04-11T20:18:24.210" v="4658" actId="115"/>
          <ac:spMkLst>
            <pc:docMk/>
            <pc:sldMk cId="2453519107" sldId="364"/>
            <ac:spMk id="3" creationId="{EBD5ED22-194E-E1BF-1907-4606083D16EA}"/>
          </ac:spMkLst>
        </pc:spChg>
        <pc:spChg chg="add mod">
          <ac:chgData name="Catrix, Elias" userId="db90295d-8b26-47f0-8530-f866cd62d364" providerId="ADAL" clId="{84E088CC-A3CB-4B11-8891-285FDEC76FE3}" dt="2025-04-08T22:58:57.574" v="2830" actId="20577"/>
          <ac:spMkLst>
            <pc:docMk/>
            <pc:sldMk cId="2453519107" sldId="364"/>
            <ac:spMk id="4" creationId="{500DF989-EB75-53D3-FE5E-590798FF5B9C}"/>
          </ac:spMkLst>
        </pc:spChg>
        <pc:spChg chg="mod">
          <ac:chgData name="Catrix, Elias" userId="db90295d-8b26-47f0-8530-f866cd62d364" providerId="ADAL" clId="{84E088CC-A3CB-4B11-8891-285FDEC76FE3}" dt="2025-04-11T20:12:27.729" v="4522" actId="1076"/>
          <ac:spMkLst>
            <pc:docMk/>
            <pc:sldMk cId="2453519107" sldId="364"/>
            <ac:spMk id="9" creationId="{179F01B9-7C59-6B23-333C-BFF7903E69C1}"/>
          </ac:spMkLst>
        </pc:spChg>
        <pc:graphicFrameChg chg="add mod modGraphic">
          <ac:chgData name="Catrix, Elias" userId="db90295d-8b26-47f0-8530-f866cd62d364" providerId="ADAL" clId="{84E088CC-A3CB-4B11-8891-285FDEC76FE3}" dt="2025-04-11T20:17:39.326" v="4626" actId="14734"/>
          <ac:graphicFrameMkLst>
            <pc:docMk/>
            <pc:sldMk cId="2453519107" sldId="364"/>
            <ac:graphicFrameMk id="2" creationId="{C2A8CDA7-983C-6320-4831-2C2083C92C81}"/>
          </ac:graphicFrameMkLst>
        </pc:graphicFrameChg>
      </pc:sldChg>
      <pc:sldChg chg="addSp delSp modSp add mod modNotesTx">
        <pc:chgData name="Catrix, Elias" userId="db90295d-8b26-47f0-8530-f866cd62d364" providerId="ADAL" clId="{84E088CC-A3CB-4B11-8891-285FDEC76FE3}" dt="2025-04-10T21:57:49.143" v="4149"/>
        <pc:sldMkLst>
          <pc:docMk/>
          <pc:sldMk cId="2655638243" sldId="365"/>
        </pc:sldMkLst>
        <pc:spChg chg="add mod">
          <ac:chgData name="Catrix, Elias" userId="db90295d-8b26-47f0-8530-f866cd62d364" providerId="ADAL" clId="{84E088CC-A3CB-4B11-8891-285FDEC76FE3}" dt="2025-04-10T21:57:49.143" v="4149"/>
          <ac:spMkLst>
            <pc:docMk/>
            <pc:sldMk cId="2655638243" sldId="365"/>
            <ac:spMk id="6" creationId="{ED5D1CB9-44F4-13FD-7D61-94569DCCB225}"/>
          </ac:spMkLst>
        </pc:spChg>
        <pc:spChg chg="mod">
          <ac:chgData name="Catrix, Elias" userId="db90295d-8b26-47f0-8530-f866cd62d364" providerId="ADAL" clId="{84E088CC-A3CB-4B11-8891-285FDEC76FE3}" dt="2025-04-10T21:53:45.606" v="4105" actId="1076"/>
          <ac:spMkLst>
            <pc:docMk/>
            <pc:sldMk cId="2655638243" sldId="365"/>
            <ac:spMk id="14" creationId="{4AEBA4D0-AD5B-9007-C346-A7E65B40E9AD}"/>
          </ac:spMkLst>
        </pc:spChg>
        <pc:spChg chg="mod">
          <ac:chgData name="Catrix, Elias" userId="db90295d-8b26-47f0-8530-f866cd62d364" providerId="ADAL" clId="{84E088CC-A3CB-4B11-8891-285FDEC76FE3}" dt="2025-04-10T21:53:38.565" v="4104" actId="1035"/>
          <ac:spMkLst>
            <pc:docMk/>
            <pc:sldMk cId="2655638243" sldId="365"/>
            <ac:spMk id="15" creationId="{FC7DC1F5-AF24-C363-877A-670A63F5F15A}"/>
          </ac:spMkLst>
        </pc:spChg>
        <pc:spChg chg="mod">
          <ac:chgData name="Catrix, Elias" userId="db90295d-8b26-47f0-8530-f866cd62d364" providerId="ADAL" clId="{84E088CC-A3CB-4B11-8891-285FDEC76FE3}" dt="2025-04-10T21:53:11.203" v="4082" actId="14100"/>
          <ac:spMkLst>
            <pc:docMk/>
            <pc:sldMk cId="2655638243" sldId="365"/>
            <ac:spMk id="16" creationId="{DEC696A3-ABEF-080E-B189-CF756B4009E0}"/>
          </ac:spMkLst>
        </pc:spChg>
        <pc:picChg chg="mod">
          <ac:chgData name="Catrix, Elias" userId="db90295d-8b26-47f0-8530-f866cd62d364" providerId="ADAL" clId="{84E088CC-A3CB-4B11-8891-285FDEC76FE3}" dt="2025-04-10T21:53:02.097" v="4080" actId="14100"/>
          <ac:picMkLst>
            <pc:docMk/>
            <pc:sldMk cId="2655638243" sldId="365"/>
            <ac:picMk id="3" creationId="{08AC8EAF-E534-137C-4369-9F14F7024C23}"/>
          </ac:picMkLst>
        </pc:picChg>
      </pc:sldChg>
      <pc:sldChg chg="addSp delSp modSp add mod">
        <pc:chgData name="Catrix, Elias" userId="db90295d-8b26-47f0-8530-f866cd62d364" providerId="ADAL" clId="{84E088CC-A3CB-4B11-8891-285FDEC76FE3}" dt="2025-04-08T23:16:07.577" v="3106" actId="1076"/>
        <pc:sldMkLst>
          <pc:docMk/>
          <pc:sldMk cId="1340040963" sldId="366"/>
        </pc:sldMkLst>
        <pc:spChg chg="add mod">
          <ac:chgData name="Catrix, Elias" userId="db90295d-8b26-47f0-8530-f866cd62d364" providerId="ADAL" clId="{84E088CC-A3CB-4B11-8891-285FDEC76FE3}" dt="2025-04-08T23:16:07.577" v="3106" actId="1076"/>
          <ac:spMkLst>
            <pc:docMk/>
            <pc:sldMk cId="1340040963" sldId="366"/>
            <ac:spMk id="2" creationId="{31DD70BD-C042-4B84-E9A6-66D9BE1C80C2}"/>
          </ac:spMkLst>
        </pc:spChg>
        <pc:spChg chg="add mod">
          <ac:chgData name="Catrix, Elias" userId="db90295d-8b26-47f0-8530-f866cd62d364" providerId="ADAL" clId="{84E088CC-A3CB-4B11-8891-285FDEC76FE3}" dt="2025-04-08T23:16:07.577" v="3106" actId="1076"/>
          <ac:spMkLst>
            <pc:docMk/>
            <pc:sldMk cId="1340040963" sldId="366"/>
            <ac:spMk id="3" creationId="{9AB80255-6618-D971-8BBD-17CF1678627A}"/>
          </ac:spMkLst>
        </pc:spChg>
        <pc:spChg chg="mod">
          <ac:chgData name="Catrix, Elias" userId="db90295d-8b26-47f0-8530-f866cd62d364" providerId="ADAL" clId="{84E088CC-A3CB-4B11-8891-285FDEC76FE3}" dt="2025-04-08T23:15:48.137" v="3103" actId="20577"/>
          <ac:spMkLst>
            <pc:docMk/>
            <pc:sldMk cId="1340040963" sldId="366"/>
            <ac:spMk id="4" creationId="{DC78BF6A-4261-3469-9283-055122A051F8}"/>
          </ac:spMkLst>
        </pc:spChg>
        <pc:spChg chg="add mod">
          <ac:chgData name="Catrix, Elias" userId="db90295d-8b26-47f0-8530-f866cd62d364" providerId="ADAL" clId="{84E088CC-A3CB-4B11-8891-285FDEC76FE3}" dt="2025-04-08T23:16:07.577" v="3106" actId="1076"/>
          <ac:spMkLst>
            <pc:docMk/>
            <pc:sldMk cId="1340040963" sldId="366"/>
            <ac:spMk id="6" creationId="{A196BE89-2B86-B7A3-3ABF-FBA7DEC0B820}"/>
          </ac:spMkLst>
        </pc:spChg>
      </pc:sldChg>
      <pc:sldChg chg="addSp delSp modSp add mod ord">
        <pc:chgData name="Catrix, Elias" userId="db90295d-8b26-47f0-8530-f866cd62d364" providerId="ADAL" clId="{84E088CC-A3CB-4B11-8891-285FDEC76FE3}" dt="2025-04-11T21:04:43.384" v="5277"/>
        <pc:sldMkLst>
          <pc:docMk/>
          <pc:sldMk cId="970875923" sldId="367"/>
        </pc:sldMkLst>
        <pc:spChg chg="add mod">
          <ac:chgData name="Catrix, Elias" userId="db90295d-8b26-47f0-8530-f866cd62d364" providerId="ADAL" clId="{84E088CC-A3CB-4B11-8891-285FDEC76FE3}" dt="2025-04-10T21:58:25.651" v="4150"/>
          <ac:spMkLst>
            <pc:docMk/>
            <pc:sldMk cId="970875923" sldId="367"/>
            <ac:spMk id="2" creationId="{3D418B4A-0092-7054-9E33-4EB9E825C1A0}"/>
          </ac:spMkLst>
        </pc:spChg>
        <pc:spChg chg="add mod">
          <ac:chgData name="Catrix, Elias" userId="db90295d-8b26-47f0-8530-f866cd62d364" providerId="ADAL" clId="{84E088CC-A3CB-4B11-8891-285FDEC76FE3}" dt="2025-04-11T21:04:43.384" v="5277"/>
          <ac:spMkLst>
            <pc:docMk/>
            <pc:sldMk cId="970875923" sldId="367"/>
            <ac:spMk id="3" creationId="{28F0D5FF-BB92-FE55-AC91-440CA32C1C88}"/>
          </ac:spMkLst>
        </pc:spChg>
        <pc:spChg chg="mod">
          <ac:chgData name="Catrix, Elias" userId="db90295d-8b26-47f0-8530-f866cd62d364" providerId="ADAL" clId="{84E088CC-A3CB-4B11-8891-285FDEC76FE3}" dt="2025-04-08T23:17:13.707" v="3115" actId="20577"/>
          <ac:spMkLst>
            <pc:docMk/>
            <pc:sldMk cId="970875923" sldId="367"/>
            <ac:spMk id="4" creationId="{73E6356A-5B8F-8111-10C5-D6A5B18FBA0A}"/>
          </ac:spMkLst>
        </pc:spChg>
        <pc:spChg chg="mod">
          <ac:chgData name="Catrix, Elias" userId="db90295d-8b26-47f0-8530-f866cd62d364" providerId="ADAL" clId="{84E088CC-A3CB-4B11-8891-285FDEC76FE3}" dt="2025-04-08T23:17:29.722" v="3213" actId="1038"/>
          <ac:spMkLst>
            <pc:docMk/>
            <pc:sldMk cId="970875923" sldId="367"/>
            <ac:spMk id="5" creationId="{F47FAFA7-4568-B6B6-A991-648CD574EBCD}"/>
          </ac:spMkLst>
        </pc:spChg>
        <pc:spChg chg="add mod">
          <ac:chgData name="Catrix, Elias" userId="db90295d-8b26-47f0-8530-f866cd62d364" providerId="ADAL" clId="{84E088CC-A3CB-4B11-8891-285FDEC76FE3}" dt="2025-04-08T23:17:29.722" v="3213" actId="1038"/>
          <ac:spMkLst>
            <pc:docMk/>
            <pc:sldMk cId="970875923" sldId="367"/>
            <ac:spMk id="7" creationId="{88715812-278F-6C64-CA6E-6DB0603795F5}"/>
          </ac:spMkLst>
        </pc:spChg>
        <pc:spChg chg="add mod">
          <ac:chgData name="Catrix, Elias" userId="db90295d-8b26-47f0-8530-f866cd62d364" providerId="ADAL" clId="{84E088CC-A3CB-4B11-8891-285FDEC76FE3}" dt="2025-04-08T23:17:29.722" v="3213" actId="1038"/>
          <ac:spMkLst>
            <pc:docMk/>
            <pc:sldMk cId="970875923" sldId="367"/>
            <ac:spMk id="8" creationId="{152C1FCF-3673-DCA6-85AA-DEB1556444BC}"/>
          </ac:spMkLst>
        </pc:spChg>
        <pc:spChg chg="add mod">
          <ac:chgData name="Catrix, Elias" userId="db90295d-8b26-47f0-8530-f866cd62d364" providerId="ADAL" clId="{84E088CC-A3CB-4B11-8891-285FDEC76FE3}" dt="2025-04-08T23:17:29.722" v="3213" actId="1038"/>
          <ac:spMkLst>
            <pc:docMk/>
            <pc:sldMk cId="970875923" sldId="367"/>
            <ac:spMk id="9" creationId="{0FB165D1-E1CC-C8FF-6D32-B0168746C867}"/>
          </ac:spMkLst>
        </pc:spChg>
        <pc:spChg chg="add mod">
          <ac:chgData name="Catrix, Elias" userId="db90295d-8b26-47f0-8530-f866cd62d364" providerId="ADAL" clId="{84E088CC-A3CB-4B11-8891-285FDEC76FE3}" dt="2025-04-08T23:17:29.722" v="3213" actId="1038"/>
          <ac:spMkLst>
            <pc:docMk/>
            <pc:sldMk cId="970875923" sldId="367"/>
            <ac:spMk id="11" creationId="{231FE7EC-DF3E-CAE9-7BDF-F4E78868A222}"/>
          </ac:spMkLst>
        </pc:spChg>
        <pc:spChg chg="add mod">
          <ac:chgData name="Catrix, Elias" userId="db90295d-8b26-47f0-8530-f866cd62d364" providerId="ADAL" clId="{84E088CC-A3CB-4B11-8891-285FDEC76FE3}" dt="2025-04-08T23:17:29.722" v="3213" actId="1038"/>
          <ac:spMkLst>
            <pc:docMk/>
            <pc:sldMk cId="970875923" sldId="367"/>
            <ac:spMk id="12" creationId="{1E793550-7BDE-3076-E1B5-45EDDBEAA92D}"/>
          </ac:spMkLst>
        </pc:spChg>
        <pc:spChg chg="add mod">
          <ac:chgData name="Catrix, Elias" userId="db90295d-8b26-47f0-8530-f866cd62d364" providerId="ADAL" clId="{84E088CC-A3CB-4B11-8891-285FDEC76FE3}" dt="2025-04-08T23:17:06.690" v="3113"/>
          <ac:spMkLst>
            <pc:docMk/>
            <pc:sldMk cId="970875923" sldId="367"/>
            <ac:spMk id="14" creationId="{41E956A1-ACE6-182C-A832-426486F81C74}"/>
          </ac:spMkLst>
        </pc:spChg>
        <pc:spChg chg="add mod">
          <ac:chgData name="Catrix, Elias" userId="db90295d-8b26-47f0-8530-f866cd62d364" providerId="ADAL" clId="{84E088CC-A3CB-4B11-8891-285FDEC76FE3}" dt="2025-04-08T23:17:29.722" v="3213" actId="1038"/>
          <ac:spMkLst>
            <pc:docMk/>
            <pc:sldMk cId="970875923" sldId="367"/>
            <ac:spMk id="15" creationId="{64ADA330-09F7-13AD-CD4B-7B7208A12CC4}"/>
          </ac:spMkLst>
        </pc:spChg>
        <pc:spChg chg="add mod">
          <ac:chgData name="Catrix, Elias" userId="db90295d-8b26-47f0-8530-f866cd62d364" providerId="ADAL" clId="{84E088CC-A3CB-4B11-8891-285FDEC76FE3}" dt="2025-04-08T23:17:29.722" v="3213" actId="1038"/>
          <ac:spMkLst>
            <pc:docMk/>
            <pc:sldMk cId="970875923" sldId="367"/>
            <ac:spMk id="16" creationId="{AE9D184E-4FEA-817C-297B-F70C35E7FEB3}"/>
          </ac:spMkLst>
        </pc:spChg>
        <pc:spChg chg="add mod">
          <ac:chgData name="Catrix, Elias" userId="db90295d-8b26-47f0-8530-f866cd62d364" providerId="ADAL" clId="{84E088CC-A3CB-4B11-8891-285FDEC76FE3}" dt="2025-04-08T23:17:29.722" v="3213" actId="1038"/>
          <ac:spMkLst>
            <pc:docMk/>
            <pc:sldMk cId="970875923" sldId="367"/>
            <ac:spMk id="17" creationId="{CDD120C1-E054-6A8A-2981-FC3869CB7DA2}"/>
          </ac:spMkLst>
        </pc:spChg>
        <pc:spChg chg="add mod">
          <ac:chgData name="Catrix, Elias" userId="db90295d-8b26-47f0-8530-f866cd62d364" providerId="ADAL" clId="{84E088CC-A3CB-4B11-8891-285FDEC76FE3}" dt="2025-04-08T23:17:29.722" v="3213" actId="1038"/>
          <ac:spMkLst>
            <pc:docMk/>
            <pc:sldMk cId="970875923" sldId="367"/>
            <ac:spMk id="18" creationId="{408516C5-2836-4902-2225-200D7DA726FC}"/>
          </ac:spMkLst>
        </pc:spChg>
      </pc:sldChg>
      <pc:sldChg chg="addSp delSp modSp add mod delAnim modAnim chgLayout modNotesTx">
        <pc:chgData name="Catrix, Elias" userId="db90295d-8b26-47f0-8530-f866cd62d364" providerId="ADAL" clId="{84E088CC-A3CB-4B11-8891-285FDEC76FE3}" dt="2025-04-12T20:06:54.175" v="5552"/>
        <pc:sldMkLst>
          <pc:docMk/>
          <pc:sldMk cId="2759945419" sldId="368"/>
        </pc:sldMkLst>
        <pc:spChg chg="mod ord">
          <ac:chgData name="Catrix, Elias" userId="db90295d-8b26-47f0-8530-f866cd62d364" providerId="ADAL" clId="{84E088CC-A3CB-4B11-8891-285FDEC76FE3}" dt="2025-04-12T20:05:38.179" v="5509" actId="26606"/>
          <ac:spMkLst>
            <pc:docMk/>
            <pc:sldMk cId="2759945419" sldId="368"/>
            <ac:spMk id="18" creationId="{84B2D6DF-D9F6-E0DC-3049-9BC917B99848}"/>
          </ac:spMkLst>
        </pc:spChg>
        <pc:picChg chg="add mod">
          <ac:chgData name="Catrix, Elias" userId="db90295d-8b26-47f0-8530-f866cd62d364" providerId="ADAL" clId="{84E088CC-A3CB-4B11-8891-285FDEC76FE3}" dt="2025-04-12T20:06:18.054" v="5550" actId="1037"/>
          <ac:picMkLst>
            <pc:docMk/>
            <pc:sldMk cId="2759945419" sldId="368"/>
            <ac:picMk id="2" creationId="{E6209726-F79C-CD2A-588C-AD61F5F5A39D}"/>
          </ac:picMkLst>
        </pc:picChg>
        <pc:picChg chg="add del mod">
          <ac:chgData name="Catrix, Elias" userId="db90295d-8b26-47f0-8530-f866cd62d364" providerId="ADAL" clId="{84E088CC-A3CB-4B11-8891-285FDEC76FE3}" dt="2025-04-12T20:04:13.775" v="5500" actId="478"/>
          <ac:picMkLst>
            <pc:docMk/>
            <pc:sldMk cId="2759945419" sldId="368"/>
            <ac:picMk id="3" creationId="{36C21A31-7937-E9CE-5F61-38138688E403}"/>
          </ac:picMkLst>
        </pc:picChg>
      </pc:sldChg>
      <pc:sldChg chg="addSp delSp modSp add mod modNotesTx">
        <pc:chgData name="Catrix, Elias" userId="db90295d-8b26-47f0-8530-f866cd62d364" providerId="ADAL" clId="{84E088CC-A3CB-4B11-8891-285FDEC76FE3}" dt="2025-04-11T20:51:51.997" v="5028" actId="1076"/>
        <pc:sldMkLst>
          <pc:docMk/>
          <pc:sldMk cId="3565161480" sldId="369"/>
        </pc:sldMkLst>
        <pc:spChg chg="del">
          <ac:chgData name="Catrix, Elias" userId="db90295d-8b26-47f0-8530-f866cd62d364" providerId="ADAL" clId="{84E088CC-A3CB-4B11-8891-285FDEC76FE3}" dt="2025-04-11T20:42:29.517" v="4914" actId="478"/>
          <ac:spMkLst>
            <pc:docMk/>
            <pc:sldMk cId="3565161480" sldId="369"/>
            <ac:spMk id="3" creationId="{A4EC360A-0636-5F36-8647-62CB79F55F8E}"/>
          </ac:spMkLst>
        </pc:spChg>
        <pc:spChg chg="add del mod">
          <ac:chgData name="Catrix, Elias" userId="db90295d-8b26-47f0-8530-f866cd62d364" providerId="ADAL" clId="{84E088CC-A3CB-4B11-8891-285FDEC76FE3}" dt="2025-04-11T20:47:44.894" v="4941" actId="478"/>
          <ac:spMkLst>
            <pc:docMk/>
            <pc:sldMk cId="3565161480" sldId="369"/>
            <ac:spMk id="5" creationId="{FC141403-309B-79FF-5B78-D2B68B8B0F80}"/>
          </ac:spMkLst>
        </pc:spChg>
        <pc:spChg chg="mod">
          <ac:chgData name="Catrix, Elias" userId="db90295d-8b26-47f0-8530-f866cd62d364" providerId="ADAL" clId="{84E088CC-A3CB-4B11-8891-285FDEC76FE3}" dt="2025-04-11T20:45:09" v="4939" actId="20577"/>
          <ac:spMkLst>
            <pc:docMk/>
            <pc:sldMk cId="3565161480" sldId="369"/>
            <ac:spMk id="7" creationId="{FF117F8B-3DA2-ACAB-F3D8-9365A02E8187}"/>
          </ac:spMkLst>
        </pc:spChg>
        <pc:spChg chg="add">
          <ac:chgData name="Catrix, Elias" userId="db90295d-8b26-47f0-8530-f866cd62d364" providerId="ADAL" clId="{84E088CC-A3CB-4B11-8891-285FDEC76FE3}" dt="2025-04-11T20:47:36.103" v="4940"/>
          <ac:spMkLst>
            <pc:docMk/>
            <pc:sldMk cId="3565161480" sldId="369"/>
            <ac:spMk id="10" creationId="{B00B1248-F74B-270B-BBC5-52B17887C945}"/>
          </ac:spMkLst>
        </pc:spChg>
        <pc:spChg chg="add mod">
          <ac:chgData name="Catrix, Elias" userId="db90295d-8b26-47f0-8530-f866cd62d364" providerId="ADAL" clId="{84E088CC-A3CB-4B11-8891-285FDEC76FE3}" dt="2025-04-11T20:51:51.997" v="5028" actId="1076"/>
          <ac:spMkLst>
            <pc:docMk/>
            <pc:sldMk cId="3565161480" sldId="369"/>
            <ac:spMk id="11" creationId="{C07EA1DC-1F28-AF38-4800-79CFEA4487C1}"/>
          </ac:spMkLst>
        </pc:spChg>
        <pc:grpChg chg="del">
          <ac:chgData name="Catrix, Elias" userId="db90295d-8b26-47f0-8530-f866cd62d364" providerId="ADAL" clId="{84E088CC-A3CB-4B11-8891-285FDEC76FE3}" dt="2025-04-11T20:42:22.660" v="4912" actId="478"/>
          <ac:grpSpMkLst>
            <pc:docMk/>
            <pc:sldMk cId="3565161480" sldId="369"/>
            <ac:grpSpMk id="29" creationId="{532D34CE-F6C6-DF77-39F0-2DF1640EB836}"/>
          </ac:grpSpMkLst>
        </pc:grpChg>
        <pc:picChg chg="del">
          <ac:chgData name="Catrix, Elias" userId="db90295d-8b26-47f0-8530-f866cd62d364" providerId="ADAL" clId="{84E088CC-A3CB-4B11-8891-285FDEC76FE3}" dt="2025-04-11T20:42:24.377" v="4913" actId="478"/>
          <ac:picMkLst>
            <pc:docMk/>
            <pc:sldMk cId="3565161480" sldId="369"/>
            <ac:picMk id="27" creationId="{8B90C4EE-7568-0506-01AA-A01B99122FBE}"/>
          </ac:picMkLst>
        </pc:picChg>
      </pc:sldChg>
      <pc:sldChg chg="addSp delSp modSp add mod">
        <pc:chgData name="Catrix, Elias" userId="db90295d-8b26-47f0-8530-f866cd62d364" providerId="ADAL" clId="{84E088CC-A3CB-4B11-8891-285FDEC76FE3}" dt="2025-04-11T21:04:47.742" v="5278"/>
        <pc:sldMkLst>
          <pc:docMk/>
          <pc:sldMk cId="3589984325" sldId="370"/>
        </pc:sldMkLst>
        <pc:spChg chg="del">
          <ac:chgData name="Catrix, Elias" userId="db90295d-8b26-47f0-8530-f866cd62d364" providerId="ADAL" clId="{84E088CC-A3CB-4B11-8891-285FDEC76FE3}" dt="2025-04-11T21:03:28.426" v="5234" actId="478"/>
          <ac:spMkLst>
            <pc:docMk/>
            <pc:sldMk cId="3589984325" sldId="370"/>
            <ac:spMk id="2" creationId="{2572B2DE-D530-9D2B-85F4-131EBC6171E6}"/>
          </ac:spMkLst>
        </pc:spChg>
        <pc:spChg chg="add mod">
          <ac:chgData name="Catrix, Elias" userId="db90295d-8b26-47f0-8530-f866cd62d364" providerId="ADAL" clId="{84E088CC-A3CB-4B11-8891-285FDEC76FE3}" dt="2025-04-11T21:04:47.742" v="5278"/>
          <ac:spMkLst>
            <pc:docMk/>
            <pc:sldMk cId="3589984325" sldId="370"/>
            <ac:spMk id="3" creationId="{27218032-12F7-5D9B-F1E0-3E1005A1491E}"/>
          </ac:spMkLst>
        </pc:spChg>
        <pc:spChg chg="mod">
          <ac:chgData name="Catrix, Elias" userId="db90295d-8b26-47f0-8530-f866cd62d364" providerId="ADAL" clId="{84E088CC-A3CB-4B11-8891-285FDEC76FE3}" dt="2025-04-11T21:03:14.667" v="5232" actId="20577"/>
          <ac:spMkLst>
            <pc:docMk/>
            <pc:sldMk cId="3589984325" sldId="370"/>
            <ac:spMk id="4" creationId="{F9E939EF-834B-F74D-B906-5BDE29AA5D0B}"/>
          </ac:spMkLst>
        </pc:spChg>
        <pc:spChg chg="del">
          <ac:chgData name="Catrix, Elias" userId="db90295d-8b26-47f0-8530-f866cd62d364" providerId="ADAL" clId="{84E088CC-A3CB-4B11-8891-285FDEC76FE3}" dt="2025-04-11T21:03:28.426" v="5234" actId="478"/>
          <ac:spMkLst>
            <pc:docMk/>
            <pc:sldMk cId="3589984325" sldId="370"/>
            <ac:spMk id="5" creationId="{7CB1DF43-D6B2-7485-0CA0-328DDC354E0C}"/>
          </ac:spMkLst>
        </pc:spChg>
        <pc:spChg chg="del">
          <ac:chgData name="Catrix, Elias" userId="db90295d-8b26-47f0-8530-f866cd62d364" providerId="ADAL" clId="{84E088CC-A3CB-4B11-8891-285FDEC76FE3}" dt="2025-04-11T21:03:18.463" v="5233" actId="478"/>
          <ac:spMkLst>
            <pc:docMk/>
            <pc:sldMk cId="3589984325" sldId="370"/>
            <ac:spMk id="7" creationId="{B90F42A7-CB92-F719-5FB9-FA408A8E9CAA}"/>
          </ac:spMkLst>
        </pc:spChg>
        <pc:spChg chg="del">
          <ac:chgData name="Catrix, Elias" userId="db90295d-8b26-47f0-8530-f866cd62d364" providerId="ADAL" clId="{84E088CC-A3CB-4B11-8891-285FDEC76FE3}" dt="2025-04-11T21:03:28.426" v="5234" actId="478"/>
          <ac:spMkLst>
            <pc:docMk/>
            <pc:sldMk cId="3589984325" sldId="370"/>
            <ac:spMk id="8" creationId="{6266C360-BDFF-F630-86BB-4A901C3F35D1}"/>
          </ac:spMkLst>
        </pc:spChg>
        <pc:spChg chg="del">
          <ac:chgData name="Catrix, Elias" userId="db90295d-8b26-47f0-8530-f866cd62d364" providerId="ADAL" clId="{84E088CC-A3CB-4B11-8891-285FDEC76FE3}" dt="2025-04-11T21:03:28.426" v="5234" actId="478"/>
          <ac:spMkLst>
            <pc:docMk/>
            <pc:sldMk cId="3589984325" sldId="370"/>
            <ac:spMk id="9" creationId="{00659AC1-BB53-7B13-466D-EE821130B7DA}"/>
          </ac:spMkLst>
        </pc:spChg>
        <pc:spChg chg="del">
          <ac:chgData name="Catrix, Elias" userId="db90295d-8b26-47f0-8530-f866cd62d364" providerId="ADAL" clId="{84E088CC-A3CB-4B11-8891-285FDEC76FE3}" dt="2025-04-11T21:03:28.426" v="5234" actId="478"/>
          <ac:spMkLst>
            <pc:docMk/>
            <pc:sldMk cId="3589984325" sldId="370"/>
            <ac:spMk id="10" creationId="{3A03AAD9-66FD-81D8-3472-B8F4C9219AE0}"/>
          </ac:spMkLst>
        </pc:spChg>
        <pc:spChg chg="del">
          <ac:chgData name="Catrix, Elias" userId="db90295d-8b26-47f0-8530-f866cd62d364" providerId="ADAL" clId="{84E088CC-A3CB-4B11-8891-285FDEC76FE3}" dt="2025-04-11T21:03:28.426" v="5234" actId="478"/>
          <ac:spMkLst>
            <pc:docMk/>
            <pc:sldMk cId="3589984325" sldId="370"/>
            <ac:spMk id="11" creationId="{B042E628-0D6F-7903-9B3D-8AE6A0B65616}"/>
          </ac:spMkLst>
        </pc:spChg>
        <pc:spChg chg="del">
          <ac:chgData name="Catrix, Elias" userId="db90295d-8b26-47f0-8530-f866cd62d364" providerId="ADAL" clId="{84E088CC-A3CB-4B11-8891-285FDEC76FE3}" dt="2025-04-11T21:03:28.426" v="5234" actId="478"/>
          <ac:spMkLst>
            <pc:docMk/>
            <pc:sldMk cId="3589984325" sldId="370"/>
            <ac:spMk id="12" creationId="{7A71D63D-F1A8-6A0F-9A3A-5D7D91E56D6D}"/>
          </ac:spMkLst>
        </pc:spChg>
        <pc:spChg chg="del">
          <ac:chgData name="Catrix, Elias" userId="db90295d-8b26-47f0-8530-f866cd62d364" providerId="ADAL" clId="{84E088CC-A3CB-4B11-8891-285FDEC76FE3}" dt="2025-04-11T21:03:28.426" v="5234" actId="478"/>
          <ac:spMkLst>
            <pc:docMk/>
            <pc:sldMk cId="3589984325" sldId="370"/>
            <ac:spMk id="13" creationId="{10E1896B-FCA5-CE46-5FB1-D8D07AD6F692}"/>
          </ac:spMkLst>
        </pc:spChg>
        <pc:spChg chg="del">
          <ac:chgData name="Catrix, Elias" userId="db90295d-8b26-47f0-8530-f866cd62d364" providerId="ADAL" clId="{84E088CC-A3CB-4B11-8891-285FDEC76FE3}" dt="2025-04-11T21:03:28.426" v="5234" actId="478"/>
          <ac:spMkLst>
            <pc:docMk/>
            <pc:sldMk cId="3589984325" sldId="370"/>
            <ac:spMk id="14" creationId="{B526BE30-FC44-11D0-E66B-FAA84C17CB38}"/>
          </ac:spMkLst>
        </pc:spChg>
        <pc:spChg chg="del">
          <ac:chgData name="Catrix, Elias" userId="db90295d-8b26-47f0-8530-f866cd62d364" providerId="ADAL" clId="{84E088CC-A3CB-4B11-8891-285FDEC76FE3}" dt="2025-04-11T21:03:28.426" v="5234" actId="478"/>
          <ac:spMkLst>
            <pc:docMk/>
            <pc:sldMk cId="3589984325" sldId="370"/>
            <ac:spMk id="15" creationId="{26B6356A-5F7A-E98B-4866-E51A2AF6FE14}"/>
          </ac:spMkLst>
        </pc:spChg>
        <pc:spChg chg="mod">
          <ac:chgData name="Catrix, Elias" userId="db90295d-8b26-47f0-8530-f866cd62d364" providerId="ADAL" clId="{84E088CC-A3CB-4B11-8891-285FDEC76FE3}" dt="2025-04-11T21:04:21.659" v="5274" actId="1035"/>
          <ac:spMkLst>
            <pc:docMk/>
            <pc:sldMk cId="3589984325" sldId="370"/>
            <ac:spMk id="16" creationId="{185CC451-1335-1A37-DBDD-E715156D88E2}"/>
          </ac:spMkLst>
        </pc:spChg>
        <pc:spChg chg="mod">
          <ac:chgData name="Catrix, Elias" userId="db90295d-8b26-47f0-8530-f866cd62d364" providerId="ADAL" clId="{84E088CC-A3CB-4B11-8891-285FDEC76FE3}" dt="2025-04-11T21:04:21.659" v="5274" actId="1035"/>
          <ac:spMkLst>
            <pc:docMk/>
            <pc:sldMk cId="3589984325" sldId="370"/>
            <ac:spMk id="17" creationId="{D6E1A2B1-1CEB-EB9E-DBF0-C8EC0E5E3871}"/>
          </ac:spMkLst>
        </pc:spChg>
        <pc:spChg chg="mod">
          <ac:chgData name="Catrix, Elias" userId="db90295d-8b26-47f0-8530-f866cd62d364" providerId="ADAL" clId="{84E088CC-A3CB-4B11-8891-285FDEC76FE3}" dt="2025-04-11T21:04:21.659" v="5274" actId="1035"/>
          <ac:spMkLst>
            <pc:docMk/>
            <pc:sldMk cId="3589984325" sldId="370"/>
            <ac:spMk id="18" creationId="{A76EFA6E-2801-3705-2D54-7DA8E330F1A4}"/>
          </ac:spMkLst>
        </pc:spChg>
      </pc:sldChg>
      <pc:sldChg chg="add modNotesTx">
        <pc:chgData name="Catrix, Elias" userId="db90295d-8b26-47f0-8530-f866cd62d364" providerId="ADAL" clId="{84E088CC-A3CB-4B11-8891-285FDEC76FE3}" dt="2025-04-12T20:06:50.499" v="5551" actId="20577"/>
        <pc:sldMkLst>
          <pc:docMk/>
          <pc:sldMk cId="999205141" sldId="371"/>
        </pc:sldMkLst>
      </pc:sldChg>
      <pc:sldChg chg="delSp modSp add del mod">
        <pc:chgData name="Catrix, Elias" userId="db90295d-8b26-47f0-8530-f866cd62d364" providerId="ADAL" clId="{84E088CC-A3CB-4B11-8891-285FDEC76FE3}" dt="2025-04-11T21:17:17.525" v="5442" actId="47"/>
        <pc:sldMkLst>
          <pc:docMk/>
          <pc:sldMk cId="1054617408" sldId="371"/>
        </pc:sldMkLst>
        <pc:spChg chg="mod">
          <ac:chgData name="Catrix, Elias" userId="db90295d-8b26-47f0-8530-f866cd62d364" providerId="ADAL" clId="{84E088CC-A3CB-4B11-8891-285FDEC76FE3}" dt="2025-04-11T21:14:06.325" v="5439" actId="14100"/>
          <ac:spMkLst>
            <pc:docMk/>
            <pc:sldMk cId="1054617408" sldId="371"/>
            <ac:spMk id="7" creationId="{1FDFAE31-D012-2B3D-35C8-4C5E05DAA13C}"/>
          </ac:spMkLst>
        </pc:spChg>
        <pc:spChg chg="del">
          <ac:chgData name="Catrix, Elias" userId="db90295d-8b26-47f0-8530-f866cd62d364" providerId="ADAL" clId="{84E088CC-A3CB-4B11-8891-285FDEC76FE3}" dt="2025-04-11T21:14:10.071" v="5440" actId="478"/>
          <ac:spMkLst>
            <pc:docMk/>
            <pc:sldMk cId="1054617408" sldId="371"/>
            <ac:spMk id="11" creationId="{D50D58D0-8638-EEB2-8C4A-6DAB5236DD0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0F4254-F786-DA4F-B708-63CCA56A06AF}" type="datetimeFigureOut">
              <a:rPr lang="en-US" smtClean="0"/>
              <a:t>4/14/2025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2AB5970-C04C-A945-9F6F-C2048C847AC9}" type="slidenum">
              <a:rPr lang="en-US" smtClean="0"/>
              <a:t>‹N°›</a:t>
            </a:fld>
            <a:endParaRPr lang="en-US"/>
          </a:p>
        </p:txBody>
      </p:sp>
    </p:spTree>
    <p:extLst>
      <p:ext uri="{BB962C8B-B14F-4D97-AF65-F5344CB8AC3E}">
        <p14:creationId xmlns:p14="http://schemas.microsoft.com/office/powerpoint/2010/main" val="24629633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1071319-D1CC-0644-86D1-2F2244D7FEC0}" type="datetimeFigureOut">
              <a:rPr lang="en-US" smtClean="0"/>
              <a:t>4/14/2025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191B7D-BF87-A349-B377-62A9B89863AA}" type="slidenum">
              <a:rPr lang="en-US" smtClean="0"/>
              <a:t>‹N°›</a:t>
            </a:fld>
            <a:endParaRPr lang="en-US"/>
          </a:p>
        </p:txBody>
      </p:sp>
    </p:spTree>
    <p:extLst>
      <p:ext uri="{BB962C8B-B14F-4D97-AF65-F5344CB8AC3E}">
        <p14:creationId xmlns:p14="http://schemas.microsoft.com/office/powerpoint/2010/main" val="421300334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0" dirty="0"/>
              <a:t>Good </a:t>
            </a:r>
            <a:r>
              <a:rPr lang="fr-FR" b="0" dirty="0" err="1"/>
              <a:t>morning</a:t>
            </a:r>
            <a:r>
              <a:rPr lang="fr-FR" b="0" dirty="0"/>
              <a:t> </a:t>
            </a:r>
            <a:r>
              <a:rPr lang="fr-FR" b="0" dirty="0" err="1"/>
              <a:t>everyone</a:t>
            </a:r>
            <a:r>
              <a:rPr lang="fr-FR" b="0" dirty="0"/>
              <a:t>,</a:t>
            </a:r>
          </a:p>
          <a:p>
            <a:endParaRPr lang="fr-FR" b="0" dirty="0"/>
          </a:p>
          <a:p>
            <a:r>
              <a:rPr lang="fr-FR" b="0" dirty="0" err="1"/>
              <a:t>My</a:t>
            </a:r>
            <a:r>
              <a:rPr lang="fr-FR" b="0" dirty="0"/>
              <a:t> </a:t>
            </a:r>
            <a:r>
              <a:rPr lang="fr-FR" b="0" dirty="0" err="1"/>
              <a:t>name</a:t>
            </a:r>
            <a:r>
              <a:rPr lang="fr-FR" b="0" dirty="0"/>
              <a:t> </a:t>
            </a:r>
            <a:r>
              <a:rPr lang="fr-FR" b="0" dirty="0" err="1"/>
              <a:t>is</a:t>
            </a:r>
            <a:r>
              <a:rPr lang="fr-FR" b="0" dirty="0"/>
              <a:t> Elias and I </a:t>
            </a:r>
            <a:r>
              <a:rPr lang="fr-FR" b="0" dirty="0" err="1"/>
              <a:t>am</a:t>
            </a:r>
            <a:r>
              <a:rPr lang="fr-FR" b="0" dirty="0"/>
              <a:t> a PhD </a:t>
            </a:r>
            <a:r>
              <a:rPr lang="fr-FR" b="0" dirty="0" err="1"/>
              <a:t>student</a:t>
            </a:r>
            <a:r>
              <a:rPr lang="fr-FR" b="0" dirty="0"/>
              <a:t> at the Institut national de la recherche scientifique and more </a:t>
            </a:r>
            <a:r>
              <a:rPr lang="fr-FR" b="0" dirty="0" err="1"/>
              <a:t>precisely</a:t>
            </a:r>
            <a:r>
              <a:rPr lang="fr-FR" b="0" dirty="0"/>
              <a:t>  at the Advanced Laser Light Source ion </a:t>
            </a:r>
            <a:r>
              <a:rPr lang="fr-FR" b="0" dirty="0" err="1"/>
              <a:t>beamline</a:t>
            </a:r>
            <a:r>
              <a:rPr lang="fr-FR" b="0" dirty="0"/>
              <a:t> </a:t>
            </a:r>
            <a:r>
              <a:rPr lang="fr-FR" b="0" dirty="0" err="1"/>
              <a:t>under</a:t>
            </a:r>
            <a:r>
              <a:rPr lang="fr-FR" b="0" dirty="0"/>
              <a:t> the </a:t>
            </a:r>
            <a:r>
              <a:rPr lang="fr-FR" b="0" dirty="0" err="1"/>
              <a:t>supervison</a:t>
            </a:r>
            <a:r>
              <a:rPr lang="fr-FR" b="0" dirty="0"/>
              <a:t> of prof Antici.</a:t>
            </a:r>
            <a:endParaRPr lang="fr-FR" sz="1200" b="0" dirty="0">
              <a:solidFill>
                <a:schemeClr val="bg1"/>
              </a:solidFill>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CA" sz="1200" dirty="0">
                <a:effectLst/>
                <a:latin typeface="Times New Roman" panose="02020603050405020304" pitchFamily="18" charset="0"/>
                <a:ea typeface="MS Mincho" panose="02020609040205080304" pitchFamily="49" charset="-128"/>
              </a:rPr>
              <a:t>In this talk</a:t>
            </a:r>
            <a:r>
              <a:rPr lang="fr-FR" sz="1200" b="0" dirty="0">
                <a:solidFill>
                  <a:schemeClr val="bg1"/>
                </a:solidFill>
                <a:latin typeface="Times New Roman" panose="02020603050405020304" pitchFamily="18" charset="0"/>
                <a:cs typeface="Times New Roman" panose="02020603050405020304" pitchFamily="18" charset="0"/>
              </a:rPr>
              <a:t>, I </a:t>
            </a:r>
            <a:r>
              <a:rPr lang="fr-FR" sz="1200" b="0" dirty="0" err="1">
                <a:solidFill>
                  <a:schemeClr val="bg1"/>
                </a:solidFill>
                <a:latin typeface="Times New Roman" panose="02020603050405020304" pitchFamily="18" charset="0"/>
                <a:cs typeface="Times New Roman" panose="02020603050405020304" pitchFamily="18" charset="0"/>
              </a:rPr>
              <a:t>will</a:t>
            </a:r>
            <a:r>
              <a:rPr lang="fr-FR" sz="1200" b="0" dirty="0">
                <a:solidFill>
                  <a:schemeClr val="bg1"/>
                </a:solidFill>
                <a:latin typeface="Times New Roman" panose="02020603050405020304" pitchFamily="18" charset="0"/>
                <a:cs typeface="Times New Roman" panose="02020603050405020304" pitchFamily="18" charset="0"/>
              </a:rPr>
              <a:t> </a:t>
            </a:r>
            <a:r>
              <a:rPr lang="fr-FR" sz="1200" b="0" dirty="0" err="1">
                <a:solidFill>
                  <a:schemeClr val="bg1"/>
                </a:solidFill>
                <a:latin typeface="Times New Roman" panose="02020603050405020304" pitchFamily="18" charset="0"/>
                <a:cs typeface="Times New Roman" panose="02020603050405020304" pitchFamily="18" charset="0"/>
              </a:rPr>
              <a:t>be</a:t>
            </a:r>
            <a:r>
              <a:rPr lang="fr-FR" sz="1200" b="0" dirty="0">
                <a:solidFill>
                  <a:schemeClr val="bg1"/>
                </a:solidFill>
                <a:latin typeface="Times New Roman" panose="02020603050405020304" pitchFamily="18" charset="0"/>
                <a:cs typeface="Times New Roman" panose="02020603050405020304" pitchFamily="18" charset="0"/>
              </a:rPr>
              <a:t> </a:t>
            </a:r>
            <a:r>
              <a:rPr lang="fr-FR" sz="1200" b="0" dirty="0" err="1">
                <a:solidFill>
                  <a:schemeClr val="bg1"/>
                </a:solidFill>
                <a:latin typeface="Times New Roman" panose="02020603050405020304" pitchFamily="18" charset="0"/>
                <a:cs typeface="Times New Roman" panose="02020603050405020304" pitchFamily="18" charset="0"/>
              </a:rPr>
              <a:t>talking</a:t>
            </a:r>
            <a:r>
              <a:rPr lang="fr-FR" sz="1200" b="0" dirty="0">
                <a:solidFill>
                  <a:schemeClr val="bg1"/>
                </a:solidFill>
                <a:latin typeface="Times New Roman" panose="02020603050405020304" pitchFamily="18" charset="0"/>
                <a:cs typeface="Times New Roman" panose="02020603050405020304" pitchFamily="18" charset="0"/>
              </a:rPr>
              <a:t> about </a:t>
            </a:r>
            <a:r>
              <a:rPr lang="fr-FR" b="0" dirty="0"/>
              <a:t>a </a:t>
            </a:r>
            <a:r>
              <a:rPr lang="fr-FR" b="0" dirty="0" err="1"/>
              <a:t>specific</a:t>
            </a:r>
            <a:r>
              <a:rPr lang="fr-FR" b="0" dirty="0"/>
              <a:t> </a:t>
            </a:r>
            <a:r>
              <a:rPr lang="fr-FR" b="0" dirty="0" err="1"/>
              <a:t>way</a:t>
            </a:r>
            <a:r>
              <a:rPr lang="fr-FR" b="0" dirty="0"/>
              <a:t> of </a:t>
            </a:r>
            <a:r>
              <a:rPr lang="fr-FR" b="0" dirty="0" err="1"/>
              <a:t>improving</a:t>
            </a:r>
            <a:r>
              <a:rPr lang="fr-FR" b="0" dirty="0"/>
              <a:t> not laser-</a:t>
            </a:r>
            <a:r>
              <a:rPr lang="fr-FR" b="0" dirty="0" err="1"/>
              <a:t>driven</a:t>
            </a:r>
            <a:r>
              <a:rPr lang="fr-FR" b="0" dirty="0"/>
              <a:t> ion </a:t>
            </a:r>
            <a:r>
              <a:rPr lang="fr-FR" b="0" dirty="0" err="1"/>
              <a:t>beamlines</a:t>
            </a:r>
            <a:r>
              <a:rPr lang="fr-FR" b="0" dirty="0"/>
              <a:t> but all types of laser-</a:t>
            </a:r>
            <a:r>
              <a:rPr lang="fr-FR" b="0" dirty="0" err="1"/>
              <a:t>driven</a:t>
            </a:r>
            <a:r>
              <a:rPr lang="fr-FR" b="0" dirty="0"/>
              <a:t> </a:t>
            </a:r>
            <a:r>
              <a:rPr lang="fr-FR" b="0"/>
              <a:t>ion accele</a:t>
            </a:r>
            <a:endParaRPr lang="fr-FR" b="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fr-FR" b="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Here, I will  demonstrate a 70% increase in the maximum energy of laser-driven protons by optimizing the wavefront of ALLS laser using Machine Learning: This was accomplished through adaptive control of a deformable mirror using a </a:t>
            </a:r>
            <a:r>
              <a:rPr lang="en-US" sz="1200" b="1" dirty="0">
                <a:effectLst/>
                <a:latin typeface="+mj-lt"/>
                <a:ea typeface="MS Mincho" panose="02020609040205080304" pitchFamily="49" charset="-128"/>
                <a:cs typeface="Times New Roman" panose="02020603050405020304" pitchFamily="18" charset="0"/>
              </a:rPr>
              <a:t>20-Dimensional surrogate-assisted Bayesian optimization </a:t>
            </a:r>
            <a:r>
              <a:rPr lang="en-US" b="0" dirty="0"/>
              <a:t>approach</a:t>
            </a:r>
            <a:br>
              <a:rPr lang="fr-CA" sz="1200" dirty="0">
                <a:effectLst/>
                <a:latin typeface="Cambria" panose="02040503050406030204" pitchFamily="18" charset="0"/>
                <a:ea typeface="MS Mincho" panose="02020609040205080304" pitchFamily="49" charset="-128"/>
                <a:cs typeface="Times New Roman" panose="02020603050405020304" pitchFamily="18" charset="0"/>
              </a:rPr>
            </a:br>
            <a:endParaRPr lang="fr-CA" dirty="0"/>
          </a:p>
        </p:txBody>
      </p:sp>
      <p:sp>
        <p:nvSpPr>
          <p:cNvPr id="4" name="Espace réservé du numéro de diapositive 3"/>
          <p:cNvSpPr>
            <a:spLocks noGrp="1"/>
          </p:cNvSpPr>
          <p:nvPr>
            <p:ph type="sldNum" sz="quarter" idx="5"/>
          </p:nvPr>
        </p:nvSpPr>
        <p:spPr/>
        <p:txBody>
          <a:bodyPr/>
          <a:lstStyle/>
          <a:p>
            <a:fld id="{AF191B7D-BF87-A349-B377-62A9B89863AA}" type="slidenum">
              <a:rPr lang="en-US" smtClean="0"/>
              <a:t>1</a:t>
            </a:fld>
            <a:endParaRPr lang="en-US"/>
          </a:p>
        </p:txBody>
      </p:sp>
    </p:spTree>
    <p:extLst>
      <p:ext uri="{BB962C8B-B14F-4D97-AF65-F5344CB8AC3E}">
        <p14:creationId xmlns:p14="http://schemas.microsoft.com/office/powerpoint/2010/main" val="2073051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C913A-FD56-2B85-968F-FFF63E15AC1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A7853FB-2E5B-2778-2CDF-AD6850C375F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1FD73EC-9692-2793-EC27-555D35BD5593}"/>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FC89832F-4BEC-55E2-9B1E-DD4C634B79DA}"/>
              </a:ext>
            </a:extLst>
          </p:cNvPr>
          <p:cNvSpPr>
            <a:spLocks noGrp="1"/>
          </p:cNvSpPr>
          <p:nvPr>
            <p:ph type="sldNum" sz="quarter" idx="5"/>
          </p:nvPr>
        </p:nvSpPr>
        <p:spPr/>
        <p:txBody>
          <a:bodyPr/>
          <a:lstStyle/>
          <a:p>
            <a:fld id="{AF191B7D-BF87-A349-B377-62A9B89863AA}" type="slidenum">
              <a:rPr lang="en-US" smtClean="0"/>
              <a:t>11</a:t>
            </a:fld>
            <a:endParaRPr lang="en-US"/>
          </a:p>
        </p:txBody>
      </p:sp>
    </p:spTree>
    <p:extLst>
      <p:ext uri="{BB962C8B-B14F-4D97-AF65-F5344CB8AC3E}">
        <p14:creationId xmlns:p14="http://schemas.microsoft.com/office/powerpoint/2010/main" val="645347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The correlation matrix reveals a strong positive correlation (0.86) between actuator 0 and the cutoff energy, which controls the laser pulse defocus, indicating its primary influence. Most actuators exhibit weaker correlations suggesting lower impact than actuator  0, with an average correlation of (0.08). Moreover, the correlation matrix indicates weak inter-actuator correlations (&lt; |0.1|), showing that most actuators function independently with minimal mutual influence.</a:t>
            </a:r>
          </a:p>
          <a:p>
            <a:endParaRPr lang="en-US" dirty="0"/>
          </a:p>
          <a:p>
            <a:pPr algn="l"/>
            <a:r>
              <a:rPr lang="en-US" sz="1800" b="0" i="0" u="none" strike="noStrike" baseline="0" dirty="0">
                <a:solidFill>
                  <a:srgbClr val="000000"/>
                </a:solidFill>
                <a:latin typeface="Arial" panose="020B0604020202020204" pitchFamily="34" charset="0"/>
              </a:rPr>
              <a:t>RF was selected for its ability to capture complex non-linear relationships and handle noisy, high-dimensional. In this study, RF is used to approximate and predict the maximum proton energy as a function of input actuator voltages while BO is used to find an optimal DM configuration.</a:t>
            </a:r>
          </a:p>
          <a:p>
            <a:pPr algn="l"/>
            <a:r>
              <a:rPr lang="en-US" sz="1800" b="0" i="0" u="none" strike="noStrike" baseline="0" dirty="0">
                <a:solidFill>
                  <a:srgbClr val="000000"/>
                </a:solidFill>
                <a:latin typeface="Arial" panose="020B0604020202020204" pitchFamily="34" charset="0"/>
              </a:rPr>
              <a:t>The idea also is to propose a </a:t>
            </a:r>
            <a:r>
              <a:rPr lang="en-US" sz="1800" b="1" i="0" u="none" strike="noStrike" baseline="0" dirty="0">
                <a:solidFill>
                  <a:srgbClr val="000000"/>
                </a:solidFill>
                <a:latin typeface="Arial" panose="020B0604020202020204" pitchFamily="34" charset="0"/>
              </a:rPr>
              <a:t>robust offline optimization </a:t>
            </a:r>
            <a:r>
              <a:rPr lang="en-US" sz="1800" b="0" i="0" u="none" strike="noStrike" baseline="0" dirty="0">
                <a:solidFill>
                  <a:srgbClr val="000000"/>
                </a:solidFill>
                <a:latin typeface="Arial" panose="020B0604020202020204" pitchFamily="34" charset="0"/>
              </a:rPr>
              <a:t>that smooths out noise and can ignore failed shots, enabling a computationally efficient emulation of our experiment.</a:t>
            </a:r>
            <a:endParaRPr lang="fr-CA" dirty="0"/>
          </a:p>
        </p:txBody>
      </p:sp>
      <p:sp>
        <p:nvSpPr>
          <p:cNvPr id="4" name="Espace réservé du numéro de diapositive 3"/>
          <p:cNvSpPr>
            <a:spLocks noGrp="1"/>
          </p:cNvSpPr>
          <p:nvPr>
            <p:ph type="sldNum" sz="quarter" idx="5"/>
          </p:nvPr>
        </p:nvSpPr>
        <p:spPr/>
        <p:txBody>
          <a:bodyPr/>
          <a:lstStyle/>
          <a:p>
            <a:fld id="{AF191B7D-BF87-A349-B377-62A9B89863AA}" type="slidenum">
              <a:rPr lang="en-US" smtClean="0"/>
              <a:t>13</a:t>
            </a:fld>
            <a:endParaRPr lang="en-US"/>
          </a:p>
        </p:txBody>
      </p:sp>
    </p:spTree>
    <p:extLst>
      <p:ext uri="{BB962C8B-B14F-4D97-AF65-F5344CB8AC3E}">
        <p14:creationId xmlns:p14="http://schemas.microsoft.com/office/powerpoint/2010/main" val="33737134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To evaluate the efficiency and reliability of our method, we conducted 89 consecutive optimization trials, each one using a different RF predictive model trained on a randomly selected and size-increased subset of 2 to 358 laser shots from the initial dataset (2, 6, 10, 14 ... up to 358). Each optimization trial was repeated 10 times for statistical robustness, tracking the global maximum proton energy predicted by the Bayesian optimization scheme at each iteration. All runs started with DM actuator voltages set to 0 V. This figure shows the mean (blue curve) and standard deviation (shaded sky blue curve) of the predicted optima across ten runs, illustrating the evolution of </a:t>
            </a:r>
            <a:r>
              <a:rPr lang="en-US" dirty="0" err="1"/>
              <a:t>Epmax</a:t>
            </a:r>
            <a:r>
              <a:rPr lang="en-US" dirty="0"/>
              <a:t> as a function of the number of laser shots. Initially, </a:t>
            </a:r>
            <a:r>
              <a:rPr lang="en-US" dirty="0" err="1"/>
              <a:t>Epmax</a:t>
            </a:r>
            <a:r>
              <a:rPr lang="en-US" dirty="0"/>
              <a:t> is ∼3 MeV for ∼5 shots, rising sharply to ∼90% of its final value within 30 shots and reaching 6 MeV around 50 shots. The growth then slows down, stabilizing around 6.2 MeV after about 100 shots, with minor fluctuations up to 358 shots. This suggests that 100-150 shots suffice to determine an optimal DM configuration and reliably estimate </a:t>
            </a:r>
            <a:r>
              <a:rPr lang="en-US" dirty="0" err="1"/>
              <a:t>Epmax</a:t>
            </a:r>
            <a:r>
              <a:rPr lang="en-US" dirty="0"/>
              <a:t> = (6.44 ± 0.33) MeV, closely matching the experimental value (</a:t>
            </a:r>
            <a:r>
              <a:rPr lang="en-US" dirty="0" err="1"/>
              <a:t>Epmax</a:t>
            </a:r>
            <a:r>
              <a:rPr lang="en-US" dirty="0"/>
              <a:t> = (6.64 ± 0.30) MeV). The shaded region represents uncertainty, which is initially higher due to limited data but which is narrowing as more shots improve the model confidence. This analysis highlights the trade-off be-tween data acquisition and predictive accuracy, crucial for optimizing experiments. </a:t>
            </a:r>
          </a:p>
          <a:p>
            <a:endParaRPr lang="en-US" dirty="0"/>
          </a:p>
          <a:p>
            <a:endParaRPr lang="en-US" dirty="0"/>
          </a:p>
          <a:p>
            <a:endParaRPr lang="en-US" dirty="0"/>
          </a:p>
          <a:p>
            <a:r>
              <a:rPr lang="en-US" dirty="0"/>
              <a:t>Testing the MSBO-determined DM configuration on anew target-holder resulted in a lower maximum proton energy(</a:t>
            </a:r>
            <a:r>
              <a:rPr lang="en-US" dirty="0" err="1"/>
              <a:t>Epmax</a:t>
            </a:r>
            <a:r>
              <a:rPr lang="en-US" dirty="0"/>
              <a:t> = (5.82 ± 0.38) MeV), a 13% reduction, with minimal misalignment effects. This decline is likely due to target sur-face quality, alignment variations, or long-term laser </a:t>
            </a:r>
            <a:r>
              <a:rPr lang="en-US" dirty="0" err="1"/>
              <a:t>energydrift</a:t>
            </a:r>
            <a:r>
              <a:rPr lang="en-US" dirty="0"/>
              <a:t>, which can reach ∼10% if unadjusted during an experiment</a:t>
            </a:r>
            <a:endParaRPr lang="fr-CA" dirty="0"/>
          </a:p>
        </p:txBody>
      </p:sp>
      <p:sp>
        <p:nvSpPr>
          <p:cNvPr id="4" name="Espace réservé du numéro de diapositive 3"/>
          <p:cNvSpPr>
            <a:spLocks noGrp="1"/>
          </p:cNvSpPr>
          <p:nvPr>
            <p:ph type="sldNum" sz="quarter" idx="5"/>
          </p:nvPr>
        </p:nvSpPr>
        <p:spPr/>
        <p:txBody>
          <a:bodyPr/>
          <a:lstStyle/>
          <a:p>
            <a:fld id="{AF191B7D-BF87-A349-B377-62A9B89863AA}" type="slidenum">
              <a:rPr lang="en-US" smtClean="0"/>
              <a:t>15</a:t>
            </a:fld>
            <a:endParaRPr lang="en-US"/>
          </a:p>
        </p:txBody>
      </p:sp>
    </p:spTree>
    <p:extLst>
      <p:ext uri="{BB962C8B-B14F-4D97-AF65-F5344CB8AC3E}">
        <p14:creationId xmlns:p14="http://schemas.microsoft.com/office/powerpoint/2010/main" val="31167634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A comparison of experimental proton spectra for three actuator configurations is shown here.</a:t>
            </a:r>
          </a:p>
          <a:p>
            <a:endParaRPr lang="en-US" dirty="0"/>
          </a:p>
          <a:p>
            <a:r>
              <a:rPr lang="en-US" dirty="0"/>
              <a:t> The maximum proton energy increased by ∼70%, reaching </a:t>
            </a:r>
            <a:r>
              <a:rPr lang="en-US" dirty="0" err="1"/>
              <a:t>Epmax</a:t>
            </a:r>
            <a:r>
              <a:rPr lang="en-US" dirty="0"/>
              <a:t> =(6.64 ± 0.30) MeV with the MSBO-determined optimal DM configuration. This represents a significant improvement over the zeroed DM configuration, which yielded </a:t>
            </a:r>
            <a:r>
              <a:rPr lang="en-US" dirty="0" err="1"/>
              <a:t>Epmax</a:t>
            </a:r>
            <a:r>
              <a:rPr lang="en-US" dirty="0"/>
              <a:t> =(3.85 ± 0.14) MeV.</a:t>
            </a:r>
          </a:p>
          <a:p>
            <a:endParaRPr lang="en-US" dirty="0"/>
          </a:p>
          <a:p>
            <a:r>
              <a:rPr lang="en-US" dirty="0"/>
              <a:t>MSBO also outperforms conventional wavefront correction methods, which optimizes the laser beam towards a flat wavefront, by ∼24% (</a:t>
            </a:r>
            <a:r>
              <a:rPr lang="en-US" dirty="0" err="1"/>
              <a:t>Epmax</a:t>
            </a:r>
            <a:r>
              <a:rPr lang="en-US" dirty="0"/>
              <a:t> = (5.37 ±0.24) MeV.</a:t>
            </a:r>
          </a:p>
        </p:txBody>
      </p:sp>
      <p:sp>
        <p:nvSpPr>
          <p:cNvPr id="4" name="Espace réservé du numéro de diapositive 3"/>
          <p:cNvSpPr>
            <a:spLocks noGrp="1"/>
          </p:cNvSpPr>
          <p:nvPr>
            <p:ph type="sldNum" sz="quarter" idx="5"/>
          </p:nvPr>
        </p:nvSpPr>
        <p:spPr/>
        <p:txBody>
          <a:bodyPr/>
          <a:lstStyle/>
          <a:p>
            <a:fld id="{AF191B7D-BF87-A349-B377-62A9B89863AA}" type="slidenum">
              <a:rPr lang="en-US" smtClean="0"/>
              <a:t>17</a:t>
            </a:fld>
            <a:endParaRPr lang="en-US"/>
          </a:p>
        </p:txBody>
      </p:sp>
    </p:spTree>
    <p:extLst>
      <p:ext uri="{BB962C8B-B14F-4D97-AF65-F5344CB8AC3E}">
        <p14:creationId xmlns:p14="http://schemas.microsoft.com/office/powerpoint/2010/main" val="2612073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Unlike MSBO, traditional wavefront correction lacks proton beam feedback when relying solely on the WFS.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results reveal that the highest maximum proton energy consistently corresponds to a deformed wavefront, as shown here.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Therefore, maximum proton energy is achieved without maximizing laser intensity on the target.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 The Figure below highlights focal spot differences under identical conditions (same camera settings and gain). These findings suggest that BO optimizes proton acceleration by shaping the wavefront for a more favor-able laser-plasma interaction, even with lower peak intensity and broader width than WFS-based optimization.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fr-CA" dirty="0"/>
              <a:t>This matches </a:t>
            </a:r>
            <a:r>
              <a:rPr lang="fr-CA" dirty="0" err="1"/>
              <a:t>with</a:t>
            </a:r>
            <a:r>
              <a:rPr lang="fr-CA" dirty="0"/>
              <a:t> </a:t>
            </a:r>
            <a:r>
              <a:rPr lang="fr-CA" dirty="0" err="1"/>
              <a:t>prior</a:t>
            </a:r>
            <a:r>
              <a:rPr lang="fr-CA" dirty="0"/>
              <a:t> </a:t>
            </a:r>
            <a:r>
              <a:rPr lang="fr-CA" dirty="0" err="1"/>
              <a:t>findings</a:t>
            </a:r>
            <a:r>
              <a:rPr lang="fr-CA" dirty="0"/>
              <a:t> </a:t>
            </a:r>
            <a:r>
              <a:rPr lang="fr-CA" dirty="0" err="1"/>
              <a:t>where</a:t>
            </a:r>
            <a:r>
              <a:rPr lang="fr-CA" dirty="0"/>
              <a:t> ion </a:t>
            </a:r>
            <a:r>
              <a:rPr lang="fr-CA" dirty="0" err="1"/>
              <a:t>acceleration</a:t>
            </a:r>
            <a:r>
              <a:rPr lang="fr-CA" dirty="0"/>
              <a:t> </a:t>
            </a:r>
            <a:r>
              <a:rPr lang="fr-CA" dirty="0" err="1"/>
              <a:t>optimization</a:t>
            </a:r>
            <a:r>
              <a:rPr lang="fr-CA" dirty="0"/>
              <a:t> </a:t>
            </a:r>
            <a:r>
              <a:rPr lang="fr-CA" dirty="0" err="1"/>
              <a:t>was</a:t>
            </a:r>
            <a:r>
              <a:rPr lang="fr-CA" dirty="0"/>
              <a:t> </a:t>
            </a:r>
            <a:r>
              <a:rPr lang="fr-CA" dirty="0" err="1"/>
              <a:t>achieved</a:t>
            </a:r>
            <a:r>
              <a:rPr lang="fr-CA" dirty="0"/>
              <a:t> </a:t>
            </a:r>
            <a:r>
              <a:rPr lang="fr-CA" dirty="0" err="1"/>
              <a:t>through</a:t>
            </a:r>
            <a:r>
              <a:rPr lang="fr-CA" dirty="0"/>
              <a:t> </a:t>
            </a:r>
            <a:r>
              <a:rPr lang="fr-CA" dirty="0" err="1"/>
              <a:t>advanced</a:t>
            </a:r>
            <a:r>
              <a:rPr lang="fr-CA" dirty="0"/>
              <a:t> control techniques </a:t>
            </a:r>
            <a:r>
              <a:rPr lang="fr-CA" dirty="0" err="1"/>
              <a:t>without</a:t>
            </a:r>
            <a:r>
              <a:rPr lang="fr-CA" dirty="0"/>
              <a:t> </a:t>
            </a:r>
            <a:r>
              <a:rPr lang="fr-CA" dirty="0" err="1"/>
              <a:t>maximizing</a:t>
            </a:r>
            <a:r>
              <a:rPr lang="fr-CA" dirty="0"/>
              <a:t> on-</a:t>
            </a:r>
            <a:r>
              <a:rPr lang="fr-CA" dirty="0" err="1"/>
              <a:t>target</a:t>
            </a:r>
            <a:r>
              <a:rPr lang="fr-CA" dirty="0"/>
              <a:t> laser </a:t>
            </a:r>
            <a:r>
              <a:rPr lang="fr-CA" dirty="0" err="1"/>
              <a:t>intensity</a:t>
            </a:r>
            <a:r>
              <a:rPr lang="fr-CA" dirty="0"/>
              <a:t>.</a:t>
            </a:r>
          </a:p>
        </p:txBody>
      </p:sp>
      <p:sp>
        <p:nvSpPr>
          <p:cNvPr id="4" name="Espace réservé du numéro de diapositive 3"/>
          <p:cNvSpPr>
            <a:spLocks noGrp="1"/>
          </p:cNvSpPr>
          <p:nvPr>
            <p:ph type="sldNum" sz="quarter" idx="5"/>
          </p:nvPr>
        </p:nvSpPr>
        <p:spPr/>
        <p:txBody>
          <a:bodyPr/>
          <a:lstStyle/>
          <a:p>
            <a:fld id="{AF191B7D-BF87-A349-B377-62A9B89863AA}" type="slidenum">
              <a:rPr lang="en-US" smtClean="0"/>
              <a:t>18</a:t>
            </a:fld>
            <a:endParaRPr lang="en-US"/>
          </a:p>
        </p:txBody>
      </p:sp>
    </p:spTree>
    <p:extLst>
      <p:ext uri="{BB962C8B-B14F-4D97-AF65-F5344CB8AC3E}">
        <p14:creationId xmlns:p14="http://schemas.microsoft.com/office/powerpoint/2010/main" val="3652771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27439-7B12-8511-5CE4-C0CD8C00DA8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1BDCAC1-8B3C-A736-3A7A-B19A0D397A8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8A0F4EE-52B0-6E00-181D-2AD0827E0097}"/>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a:extLst>
              <a:ext uri="{FF2B5EF4-FFF2-40B4-BE49-F238E27FC236}">
                <a16:creationId xmlns:a16="http://schemas.microsoft.com/office/drawing/2014/main" id="{1AAE436F-2355-A64A-DE00-223E8164EE4C}"/>
              </a:ext>
            </a:extLst>
          </p:cNvPr>
          <p:cNvSpPr>
            <a:spLocks noGrp="1"/>
          </p:cNvSpPr>
          <p:nvPr>
            <p:ph type="sldNum" sz="quarter" idx="5"/>
          </p:nvPr>
        </p:nvSpPr>
        <p:spPr/>
        <p:txBody>
          <a:bodyPr/>
          <a:lstStyle/>
          <a:p>
            <a:fld id="{AF191B7D-BF87-A349-B377-62A9B89863AA}" type="slidenum">
              <a:rPr lang="en-US" smtClean="0"/>
              <a:t>19</a:t>
            </a:fld>
            <a:endParaRPr lang="en-US"/>
          </a:p>
        </p:txBody>
      </p:sp>
    </p:spTree>
    <p:extLst>
      <p:ext uri="{BB962C8B-B14F-4D97-AF65-F5344CB8AC3E}">
        <p14:creationId xmlns:p14="http://schemas.microsoft.com/office/powerpoint/2010/main" val="38033025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AF191B7D-BF87-A349-B377-62A9B89863AA}" type="slidenum">
              <a:rPr lang="en-US" smtClean="0"/>
              <a:t>20</a:t>
            </a:fld>
            <a:endParaRPr lang="en-US"/>
          </a:p>
        </p:txBody>
      </p:sp>
    </p:spTree>
    <p:extLst>
      <p:ext uri="{BB962C8B-B14F-4D97-AF65-F5344CB8AC3E}">
        <p14:creationId xmlns:p14="http://schemas.microsoft.com/office/powerpoint/2010/main" val="2947716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sz="1800" dirty="0">
                <a:effectLst/>
                <a:latin typeface="Times New Roman" panose="02020603050405020304" pitchFamily="18" charset="0"/>
                <a:ea typeface="MS Mincho" panose="02020609040205080304" pitchFamily="49" charset="-128"/>
                <a:cs typeface="Times New Roman" panose="02020603050405020304" pitchFamily="18" charset="0"/>
              </a:rPr>
              <a:t>The advent of high-power lasers which can produce compact bunches of coherent photons has opened up possibilities of laser-based particle acceleration.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sz="1800" dirty="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CA" sz="1800" dirty="0">
                <a:effectLst/>
                <a:latin typeface="Times New Roman" panose="02020603050405020304" pitchFamily="18" charset="0"/>
                <a:ea typeface="MS Mincho" panose="02020609040205080304" pitchFamily="49" charset="-128"/>
                <a:cs typeface="Times New Roman" panose="02020603050405020304" pitchFamily="18" charset="0"/>
              </a:rPr>
              <a:t>The original idea of laser-driven particle acceleration was initially brought up by </a:t>
            </a:r>
            <a:r>
              <a:rPr lang="en-CA" sz="1800" dirty="0" err="1">
                <a:effectLst/>
                <a:latin typeface="Times New Roman" panose="02020603050405020304" pitchFamily="18" charset="0"/>
                <a:ea typeface="MS Mincho" panose="02020609040205080304" pitchFamily="49" charset="-128"/>
                <a:cs typeface="Times New Roman" panose="02020603050405020304" pitchFamily="18" charset="0"/>
              </a:rPr>
              <a:t>Toshiki</a:t>
            </a:r>
            <a:r>
              <a:rPr lang="en-CA" sz="1800" dirty="0">
                <a:effectLst/>
                <a:latin typeface="Times New Roman" panose="02020603050405020304" pitchFamily="18" charset="0"/>
                <a:ea typeface="MS Mincho" panose="02020609040205080304" pitchFamily="49" charset="-128"/>
                <a:cs typeface="Times New Roman" panose="02020603050405020304" pitchFamily="18" charset="0"/>
              </a:rPr>
              <a:t> Tajima and John M. Dawson in 1979, at a timely moment with regards to the advent of the Chirped Pulse Amplification (CPA) technique which would occur six years after.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sz="1800" dirty="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CA" sz="1800" dirty="0">
                <a:effectLst/>
                <a:latin typeface="Times New Roman" panose="02020603050405020304" pitchFamily="18" charset="0"/>
                <a:ea typeface="MS Mincho" panose="02020609040205080304" pitchFamily="49" charset="-128"/>
                <a:cs typeface="Times New Roman" panose="02020603050405020304" pitchFamily="18" charset="0"/>
              </a:rPr>
              <a:t>These two events further triggered the development of laser-based electron and ion acceleration. </a:t>
            </a:r>
          </a:p>
        </p:txBody>
      </p:sp>
      <p:sp>
        <p:nvSpPr>
          <p:cNvPr id="4" name="Espace réservé du numéro de diapositive 3"/>
          <p:cNvSpPr>
            <a:spLocks noGrp="1"/>
          </p:cNvSpPr>
          <p:nvPr>
            <p:ph type="sldNum" sz="quarter" idx="5"/>
          </p:nvPr>
        </p:nvSpPr>
        <p:spPr/>
        <p:txBody>
          <a:bodyPr/>
          <a:lstStyle/>
          <a:p>
            <a:fld id="{AF191B7D-BF87-A349-B377-62A9B89863AA}" type="slidenum">
              <a:rPr lang="en-US" smtClean="0"/>
              <a:t>2</a:t>
            </a:fld>
            <a:endParaRPr lang="en-US"/>
          </a:p>
        </p:txBody>
      </p:sp>
    </p:spTree>
    <p:extLst>
      <p:ext uri="{BB962C8B-B14F-4D97-AF65-F5344CB8AC3E}">
        <p14:creationId xmlns:p14="http://schemas.microsoft.com/office/powerpoint/2010/main" val="3241561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Espace réservé des notes 2"/>
              <p:cNvSpPr>
                <a:spLocks noGrp="1"/>
              </p:cNvSpPr>
              <p:nvPr>
                <p:ph type="body" idx="1"/>
              </p:nvPr>
            </p:nvSpPr>
            <p:spPr/>
            <p:txBody>
              <a:bodyPr/>
              <a:lstStyle/>
              <a:p>
                <a:r>
                  <a:rPr lang="en-CA" sz="1800" dirty="0">
                    <a:effectLst/>
                    <a:latin typeface="Times New Roman" panose="02020603050405020304" pitchFamily="18" charset="0"/>
                    <a:ea typeface="MS Mincho" panose="02020609040205080304" pitchFamily="49" charset="-128"/>
                  </a:rPr>
                  <a:t>TNSA occurs when a high-intensity short-pulse laser hits a target, typically a solid target in the micrometric thickness range. </a:t>
                </a:r>
              </a:p>
              <a:p>
                <a:endParaRPr lang="en-CA" sz="1800" dirty="0">
                  <a:effectLst/>
                  <a:latin typeface="Times New Roman" panose="02020603050405020304" pitchFamily="18" charset="0"/>
                  <a:ea typeface="MS Mincho" panose="02020609040205080304" pitchFamily="49" charset="-128"/>
                </a:endParaRPr>
              </a:p>
              <a:p>
                <a:r>
                  <a:rPr lang="en-CA" sz="1800" dirty="0">
                    <a:effectLst/>
                    <a:latin typeface="Times New Roman" panose="02020603050405020304" pitchFamily="18" charset="0"/>
                    <a:ea typeface="MS Mincho" panose="02020609040205080304" pitchFamily="49" charset="-128"/>
                  </a:rPr>
                  <a:t>Above the electron relativistic intensity threshold (</a:t>
                </a:r>
                <a14:m>
                  <m:oMath xmlns:m="http://schemas.openxmlformats.org/officeDocument/2006/math">
                    <m:sSub>
                      <m:sSubPr>
                        <m:ctrlPr>
                          <a:rPr lang="fr-CA" i="1">
                            <a:effectLst/>
                            <a:latin typeface="Cambria Math" panose="02040503050406030204" pitchFamily="18" charset="0"/>
                            <a:cs typeface="Times New Roman" panose="02020603050405020304" pitchFamily="18" charset="0"/>
                          </a:rPr>
                        </m:ctrlPr>
                      </m:sSubPr>
                      <m:e>
                        <m:r>
                          <m:rPr>
                            <m:sty m:val="p"/>
                          </m:rPr>
                          <a:rPr lang="en-CA" sz="1800">
                            <a:effectLst/>
                            <a:latin typeface="Cambria Math" panose="02040503050406030204" pitchFamily="18" charset="0"/>
                            <a:ea typeface="MS Mincho" panose="02020609040205080304" pitchFamily="49" charset="-128"/>
                            <a:cs typeface="Times New Roman" panose="02020603050405020304" pitchFamily="18" charset="0"/>
                          </a:rPr>
                          <m:t>I</m:t>
                        </m:r>
                      </m:e>
                      <m:sub>
                        <m:r>
                          <a:rPr lang="en-CA" sz="1800">
                            <a:effectLst/>
                            <a:latin typeface="Cambria Math" panose="02040503050406030204" pitchFamily="18" charset="0"/>
                            <a:ea typeface="MS Mincho" panose="02020609040205080304" pitchFamily="49" charset="-128"/>
                            <a:cs typeface="Times New Roman" panose="02020603050405020304" pitchFamily="18" charset="0"/>
                          </a:rPr>
                          <m:t>0</m:t>
                        </m:r>
                      </m:sub>
                    </m:sSub>
                    <m:r>
                      <a:rPr lang="en-CA" sz="1800">
                        <a:effectLst/>
                        <a:latin typeface="Cambria Math" panose="02040503050406030204" pitchFamily="18" charset="0"/>
                        <a:ea typeface="MS Mincho" panose="02020609040205080304" pitchFamily="49" charset="-128"/>
                        <a:cs typeface="Times New Roman" panose="02020603050405020304" pitchFamily="18" charset="0"/>
                      </a:rPr>
                      <m:t>&gt;</m:t>
                    </m:r>
                    <m:sSup>
                      <m:sSupPr>
                        <m:ctrlPr>
                          <a:rPr lang="fr-CA" i="1">
                            <a:effectLst/>
                            <a:latin typeface="Cambria Math" panose="02040503050406030204" pitchFamily="18" charset="0"/>
                            <a:cs typeface="Times New Roman" panose="02020603050405020304" pitchFamily="18" charset="0"/>
                          </a:rPr>
                        </m:ctrlPr>
                      </m:sSupPr>
                      <m:e>
                        <m:r>
                          <a:rPr lang="en-CA" sz="1800">
                            <a:effectLst/>
                            <a:latin typeface="Cambria Math" panose="02040503050406030204" pitchFamily="18" charset="0"/>
                            <a:ea typeface="MS Mincho" panose="02020609040205080304" pitchFamily="49" charset="-128"/>
                            <a:cs typeface="Times New Roman" panose="02020603050405020304" pitchFamily="18" charset="0"/>
                          </a:rPr>
                          <m:t>10</m:t>
                        </m:r>
                      </m:e>
                      <m:sup>
                        <m:r>
                          <a:rPr lang="en-CA" sz="1800">
                            <a:effectLst/>
                            <a:latin typeface="Cambria Math" panose="02040503050406030204" pitchFamily="18" charset="0"/>
                            <a:ea typeface="MS Mincho" panose="02020609040205080304" pitchFamily="49" charset="-128"/>
                            <a:cs typeface="Times New Roman" panose="02020603050405020304" pitchFamily="18" charset="0"/>
                          </a:rPr>
                          <m:t>18</m:t>
                        </m:r>
                      </m:sup>
                    </m:sSup>
                    <m:r>
                      <a:rPr lang="en-CA" sz="1800" i="1">
                        <a:effectLst/>
                        <a:latin typeface="Cambria Math" panose="02040503050406030204" pitchFamily="18" charset="0"/>
                        <a:ea typeface="MS Mincho" panose="02020609040205080304" pitchFamily="49" charset="-128"/>
                        <a:cs typeface="Times New Roman" panose="02020603050405020304" pitchFamily="18" charset="0"/>
                      </a:rPr>
                      <m:t> </m:t>
                    </m:r>
                    <m:r>
                      <m:rPr>
                        <m:sty m:val="p"/>
                      </m:rPr>
                      <a:rPr lang="en-CA" sz="1800">
                        <a:effectLst/>
                        <a:latin typeface="Cambria Math" panose="02040503050406030204" pitchFamily="18" charset="0"/>
                        <a:ea typeface="MS Mincho" panose="02020609040205080304" pitchFamily="49" charset="-128"/>
                        <a:cs typeface="Times New Roman" panose="02020603050405020304" pitchFamily="18" charset="0"/>
                      </a:rPr>
                      <m:t>W</m:t>
                    </m:r>
                    <m:r>
                      <a:rPr lang="en-CA" sz="1800">
                        <a:effectLst/>
                        <a:latin typeface="Cambria Math" panose="02040503050406030204" pitchFamily="18" charset="0"/>
                        <a:ea typeface="MS Mincho" panose="02020609040205080304" pitchFamily="49" charset="-128"/>
                        <a:cs typeface="Times New Roman" panose="02020603050405020304" pitchFamily="18" charset="0"/>
                      </a:rPr>
                      <m:t>.</m:t>
                    </m:r>
                    <m:r>
                      <m:rPr>
                        <m:sty m:val="p"/>
                      </m:rPr>
                      <a:rPr lang="en-CA" sz="1800">
                        <a:effectLst/>
                        <a:latin typeface="Cambria Math" panose="02040503050406030204" pitchFamily="18" charset="0"/>
                        <a:ea typeface="MS Mincho" panose="02020609040205080304" pitchFamily="49" charset="-128"/>
                        <a:cs typeface="Times New Roman" panose="02020603050405020304" pitchFamily="18" charset="0"/>
                      </a:rPr>
                      <m:t>c</m:t>
                    </m:r>
                    <m:sSup>
                      <m:sSupPr>
                        <m:ctrlPr>
                          <a:rPr lang="fr-CA" i="1">
                            <a:effectLst/>
                            <a:latin typeface="Cambria Math" panose="02040503050406030204" pitchFamily="18" charset="0"/>
                            <a:cs typeface="Times New Roman" panose="02020603050405020304" pitchFamily="18" charset="0"/>
                          </a:rPr>
                        </m:ctrlPr>
                      </m:sSupPr>
                      <m:e>
                        <m:r>
                          <m:rPr>
                            <m:sty m:val="p"/>
                          </m:rPr>
                          <a:rPr lang="en-CA" sz="1800">
                            <a:effectLst/>
                            <a:latin typeface="Cambria Math" panose="02040503050406030204" pitchFamily="18" charset="0"/>
                            <a:ea typeface="MS Mincho" panose="02020609040205080304" pitchFamily="49" charset="-128"/>
                            <a:cs typeface="Times New Roman" panose="02020603050405020304" pitchFamily="18" charset="0"/>
                          </a:rPr>
                          <m:t>m</m:t>
                        </m:r>
                      </m:e>
                      <m:sup>
                        <m:r>
                          <a:rPr lang="en-CA" sz="1800" i="1">
                            <a:effectLst/>
                            <a:latin typeface="Cambria Math" panose="02040503050406030204" pitchFamily="18" charset="0"/>
                            <a:ea typeface="MS Mincho" panose="02020609040205080304" pitchFamily="49" charset="-128"/>
                            <a:cs typeface="Times New Roman" panose="02020603050405020304" pitchFamily="18" charset="0"/>
                          </a:rPr>
                          <m:t>−</m:t>
                        </m:r>
                        <m:r>
                          <a:rPr lang="en-CA" sz="1800">
                            <a:effectLst/>
                            <a:latin typeface="Cambria Math" panose="02040503050406030204" pitchFamily="18" charset="0"/>
                            <a:ea typeface="MS Mincho" panose="02020609040205080304" pitchFamily="49" charset="-128"/>
                            <a:cs typeface="Times New Roman" panose="02020603050405020304" pitchFamily="18" charset="0"/>
                          </a:rPr>
                          <m:t>2</m:t>
                        </m:r>
                      </m:sup>
                    </m:sSup>
                    <m:r>
                      <a:rPr lang="en-CA" sz="1800" i="1">
                        <a:effectLst/>
                        <a:latin typeface="Cambria Math" panose="02040503050406030204" pitchFamily="18" charset="0"/>
                        <a:ea typeface="MS Mincho" panose="02020609040205080304" pitchFamily="49" charset="-128"/>
                        <a:cs typeface="Times New Roman" panose="02020603050405020304" pitchFamily="18" charset="0"/>
                      </a:rPr>
                      <m:t> </m:t>
                    </m:r>
                  </m:oMath>
                </a14:m>
                <a:r>
                  <a:rPr lang="en-CA" sz="1800" dirty="0">
                    <a:effectLst/>
                    <a:latin typeface="Times New Roman" panose="02020603050405020304" pitchFamily="18" charset="0"/>
                    <a:ea typeface="MS Mincho" panose="02020609040205080304" pitchFamily="49" charset="-128"/>
                  </a:rPr>
                  <a:t>for a wavelength of </a:t>
                </a:r>
                <a14:m>
                  <m:oMath xmlns:m="http://schemas.openxmlformats.org/officeDocument/2006/math">
                    <m:r>
                      <a:rPr lang="en-CA" sz="1800" i="1">
                        <a:effectLst/>
                        <a:latin typeface="Cambria Math" panose="02040503050406030204" pitchFamily="18" charset="0"/>
                        <a:ea typeface="MS Mincho" panose="02020609040205080304" pitchFamily="49" charset="-128"/>
                        <a:cs typeface="Times New Roman" panose="02020603050405020304" pitchFamily="18" charset="0"/>
                      </a:rPr>
                      <m:t>1 </m:t>
                    </m:r>
                    <m:r>
                      <m:rPr>
                        <m:sty m:val="p"/>
                      </m:rPr>
                      <a:rPr lang="en-CA" sz="1800">
                        <a:effectLst/>
                        <a:latin typeface="Cambria Math" panose="02040503050406030204" pitchFamily="18" charset="0"/>
                        <a:ea typeface="MS Mincho" panose="02020609040205080304" pitchFamily="49" charset="-128"/>
                        <a:cs typeface="Times New Roman" panose="02020603050405020304" pitchFamily="18" charset="0"/>
                      </a:rPr>
                      <m:t>μm</m:t>
                    </m:r>
                  </m:oMath>
                </a14:m>
                <a:r>
                  <a:rPr lang="en-CA" sz="1800" dirty="0">
                    <a:effectLst/>
                    <a:latin typeface="Times New Roman" panose="02020603050405020304" pitchFamily="18" charset="0"/>
                    <a:ea typeface="MS Mincho" panose="02020609040205080304" pitchFamily="49" charset="-128"/>
                  </a:rPr>
                  <a:t>), the intense EM</a:t>
                </a:r>
                <a:r>
                  <a:rPr lang="en-CA" sz="1800" baseline="0" dirty="0">
                    <a:effectLst/>
                    <a:latin typeface="Times New Roman" panose="02020603050405020304" pitchFamily="18" charset="0"/>
                    <a:ea typeface="MS Mincho" panose="02020609040205080304" pitchFamily="49" charset="-128"/>
                  </a:rPr>
                  <a:t> wave pushes the electrons from the target, which are easily ionized mainly through high field tunnel ionization in the laser’s forward direction through the relativistic ponderomotive force. </a:t>
                </a:r>
              </a:p>
              <a:p>
                <a:endParaRPr lang="en-CA" sz="1800" baseline="0" dirty="0">
                  <a:effectLst/>
                  <a:latin typeface="Times New Roman" panose="02020603050405020304" pitchFamily="18" charset="0"/>
                  <a:ea typeface="MS Mincho" panose="02020609040205080304" pitchFamily="49" charset="-128"/>
                </a:endParaRPr>
              </a:p>
              <a:p>
                <a:r>
                  <a:rPr lang="en-CA" sz="1800" baseline="0" dirty="0">
                    <a:effectLst/>
                    <a:latin typeface="Times New Roman" panose="02020603050405020304" pitchFamily="18" charset="0"/>
                    <a:ea typeface="MS Mincho" panose="02020609040205080304" pitchFamily="49" charset="-128"/>
                  </a:rPr>
                  <a:t>The electrons undergo strong heating. Hot electrons then propagate through the target at relativistic velocities and exit the target rear side where some of them are retained due to strong charge separation and form an electron cloud (“the sheath”) that establishes an intense quasi-electrostatic field over a distance on the order of the Debye length.</a:t>
                </a:r>
              </a:p>
              <a:p>
                <a:endParaRPr lang="en-CA" sz="1800" baseline="0" dirty="0">
                  <a:effectLst/>
                  <a:latin typeface="Times New Roman" panose="02020603050405020304" pitchFamily="18" charset="0"/>
                  <a:ea typeface="MS Mincho" panose="02020609040205080304" pitchFamily="49" charset="-128"/>
                </a:endParaRPr>
              </a:p>
              <a:p>
                <a:r>
                  <a:rPr lang="en-CA" sz="1800" baseline="0" dirty="0">
                    <a:effectLst/>
                    <a:latin typeface="Times New Roman" panose="02020603050405020304" pitchFamily="18" charset="0"/>
                    <a:ea typeface="MS Mincho" panose="02020609040205080304" pitchFamily="49" charset="-128"/>
                  </a:rPr>
                  <a:t> The longitudinal electric field completely ionizes the water and hydrocarbon molecules instantaneously , which are naturally present on the surface and ions get accelerated along the target-normal direction by the electron sheath. </a:t>
                </a:r>
              </a:p>
              <a:p>
                <a:endParaRPr lang="en-CA" sz="1800" baseline="0" dirty="0">
                  <a:effectLst/>
                  <a:latin typeface="Times New Roman" panose="02020603050405020304" pitchFamily="18" charset="0"/>
                  <a:ea typeface="MS Mincho" panose="02020609040205080304"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CA" sz="1800" dirty="0">
                    <a:effectLst/>
                    <a:latin typeface="Times New Roman" panose="02020603050405020304" pitchFamily="18" charset="0"/>
                    <a:ea typeface="MS Mincho" panose="02020609040205080304" pitchFamily="49" charset="-128"/>
                    <a:cs typeface="Times New Roman" panose="02020603050405020304" pitchFamily="18" charset="0"/>
                  </a:rPr>
                  <a:t>In this regime, plasmas can sustain fields in the TV/m range, i.e., at least four orders of magnitude higher than in a very compact scheme, making them more cost efficient.</a:t>
                </a:r>
                <a:endParaRPr lang="fr-CA"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CA" sz="1800" dirty="0">
                  <a:effectLst/>
                  <a:latin typeface="Times New Roman" panose="02020603050405020304" pitchFamily="18" charset="0"/>
                  <a:ea typeface="MS Mincho" panose="02020609040205080304" pitchFamily="49" charset="-128"/>
                </a:endParaRPr>
              </a:p>
              <a:p>
                <a:endParaRPr lang="en-CA" sz="1800" dirty="0">
                  <a:effectLst/>
                  <a:latin typeface="Times New Roman" panose="02020603050405020304" pitchFamily="18" charset="0"/>
                  <a:ea typeface="MS Mincho" panose="02020609040205080304" pitchFamily="49" charset="-128"/>
                </a:endParaRPr>
              </a:p>
              <a:p>
                <a:r>
                  <a:rPr lang="en-CA" sz="1800" dirty="0">
                    <a:effectLst/>
                    <a:latin typeface="Times New Roman" panose="02020603050405020304" pitchFamily="18" charset="0"/>
                    <a:ea typeface="MS Mincho" panose="02020609040205080304" pitchFamily="49" charset="-128"/>
                  </a:rPr>
                  <a:t>Transition :</a:t>
                </a:r>
              </a:p>
              <a:p>
                <a:endParaRPr lang="en-CA" sz="1800" dirty="0">
                  <a:effectLst/>
                  <a:latin typeface="Times New Roman" panose="02020603050405020304" pitchFamily="18" charset="0"/>
                  <a:ea typeface="MS Mincho" panose="02020609040205080304" pitchFamily="49" charset="-128"/>
                </a:endParaRPr>
              </a:p>
              <a:p>
                <a:r>
                  <a:rPr lang="en-CA" sz="1800" dirty="0">
                    <a:effectLst/>
                    <a:latin typeface="Times New Roman" panose="02020603050405020304" pitchFamily="18" charset="0"/>
                    <a:ea typeface="MS Mincho" panose="02020609040205080304" pitchFamily="49" charset="-128"/>
                  </a:rPr>
                  <a:t>However, generating high-brightness laser-plasma proton beams require carefully balancing a multitude of physical effects that nonlinearly couple laser and plasma parameters.</a:t>
                </a:r>
              </a:p>
              <a:p>
                <a:r>
                  <a:rPr lang="en-CA" sz="1800" dirty="0">
                    <a:effectLst/>
                    <a:latin typeface="Times New Roman" panose="02020603050405020304" pitchFamily="18" charset="0"/>
                    <a:ea typeface="MS Mincho" panose="02020609040205080304" pitchFamily="49" charset="-128"/>
                  </a:rPr>
                  <a:t>This balance is quite difficult to reach</a:t>
                </a:r>
              </a:p>
              <a:p>
                <a:endParaRPr lang="en-CA" sz="1800" dirty="0">
                  <a:effectLst/>
                  <a:latin typeface="Times New Roman" panose="02020603050405020304" pitchFamily="18" charset="0"/>
                  <a:ea typeface="MS Mincho" panose="02020609040205080304" pitchFamily="49" charset="-128"/>
                </a:endParaRPr>
              </a:p>
              <a:p>
                <a:endParaRPr lang="fr-CA" dirty="0"/>
              </a:p>
            </p:txBody>
          </p:sp>
        </mc:Choice>
        <mc:Fallback xmlns="">
          <p:sp>
            <p:nvSpPr>
              <p:cNvPr id="3" name="Espace réservé des notes 2"/>
              <p:cNvSpPr>
                <a:spLocks noGrp="1"/>
              </p:cNvSpPr>
              <p:nvPr>
                <p:ph type="body" idx="1"/>
              </p:nvPr>
            </p:nvSpPr>
            <p:spPr/>
            <p:txBody>
              <a:bodyPr/>
              <a:lstStyle/>
              <a:p>
                <a:r>
                  <a:rPr lang="en-CA" sz="1800" dirty="0">
                    <a:effectLst/>
                    <a:latin typeface="Times New Roman" panose="02020603050405020304" pitchFamily="18" charset="0"/>
                    <a:ea typeface="MS Mincho" panose="02020609040205080304" pitchFamily="49" charset="-128"/>
                  </a:rPr>
                  <a:t>TNSA occurs when a high-intensity short-pulse laser hits a target, typically a solid target in the micrometric thickness range. </a:t>
                </a:r>
              </a:p>
              <a:p>
                <a:endParaRPr lang="en-CA" sz="1800" dirty="0">
                  <a:effectLst/>
                  <a:latin typeface="Times New Roman" panose="02020603050405020304" pitchFamily="18" charset="0"/>
                  <a:ea typeface="MS Mincho" panose="02020609040205080304" pitchFamily="49" charset="-128"/>
                </a:endParaRPr>
              </a:p>
              <a:p>
                <a:r>
                  <a:rPr lang="en-CA" sz="1800" dirty="0">
                    <a:effectLst/>
                    <a:latin typeface="Times New Roman" panose="02020603050405020304" pitchFamily="18" charset="0"/>
                    <a:ea typeface="MS Mincho" panose="02020609040205080304" pitchFamily="49" charset="-128"/>
                  </a:rPr>
                  <a:t>Above the electron relativistic intensity threshold (</a:t>
                </a:r>
                <a:r>
                  <a:rPr lang="en-CA" sz="1800" i="0">
                    <a:effectLst/>
                    <a:latin typeface="Cambria Math" panose="02040503050406030204" pitchFamily="18" charset="0"/>
                    <a:ea typeface="MS Mincho" panose="02020609040205080304" pitchFamily="49" charset="-128"/>
                    <a:cs typeface="Times New Roman" panose="02020603050405020304" pitchFamily="18" charset="0"/>
                  </a:rPr>
                  <a:t>I</a:t>
                </a:r>
                <a:r>
                  <a:rPr lang="fr-CA" sz="1800" i="0">
                    <a:effectLst/>
                    <a:latin typeface="Cambria Math" panose="02040503050406030204" pitchFamily="18" charset="0"/>
                    <a:ea typeface="MS Mincho" panose="02020609040205080304" pitchFamily="49" charset="-128"/>
                    <a:cs typeface="Times New Roman" panose="02020603050405020304" pitchFamily="18" charset="0"/>
                  </a:rPr>
                  <a:t>_</a:t>
                </a:r>
                <a:r>
                  <a:rPr lang="en-CA" sz="1800" i="0">
                    <a:effectLst/>
                    <a:latin typeface="Cambria Math" panose="02040503050406030204" pitchFamily="18" charset="0"/>
                    <a:ea typeface="MS Mincho" panose="02020609040205080304" pitchFamily="49" charset="-128"/>
                    <a:cs typeface="Times New Roman" panose="02020603050405020304" pitchFamily="18" charset="0"/>
                  </a:rPr>
                  <a:t>0&gt;10</a:t>
                </a:r>
                <a:r>
                  <a:rPr lang="fr-CA" sz="1800" i="0">
                    <a:effectLst/>
                    <a:latin typeface="Cambria Math" panose="02040503050406030204" pitchFamily="18" charset="0"/>
                    <a:ea typeface="MS Mincho" panose="02020609040205080304" pitchFamily="49" charset="-128"/>
                    <a:cs typeface="Times New Roman" panose="02020603050405020304" pitchFamily="18" charset="0"/>
                  </a:rPr>
                  <a:t>^</a:t>
                </a:r>
                <a:r>
                  <a:rPr lang="en-CA" sz="1800" i="0">
                    <a:effectLst/>
                    <a:latin typeface="Cambria Math" panose="02040503050406030204" pitchFamily="18" charset="0"/>
                    <a:ea typeface="MS Mincho" panose="02020609040205080304" pitchFamily="49" charset="-128"/>
                    <a:cs typeface="Times New Roman" panose="02020603050405020304" pitchFamily="18" charset="0"/>
                  </a:rPr>
                  <a:t>18  W.cm</a:t>
                </a:r>
                <a:r>
                  <a:rPr lang="fr-CA" sz="1800" i="0">
                    <a:effectLst/>
                    <a:latin typeface="Cambria Math" panose="02040503050406030204" pitchFamily="18" charset="0"/>
                    <a:ea typeface="MS Mincho" panose="02020609040205080304" pitchFamily="49" charset="-128"/>
                    <a:cs typeface="Times New Roman" panose="02020603050405020304" pitchFamily="18" charset="0"/>
                  </a:rPr>
                  <a:t>^(</a:t>
                </a:r>
                <a:r>
                  <a:rPr lang="en-CA" sz="1800" i="0">
                    <a:effectLst/>
                    <a:latin typeface="Cambria Math" panose="02040503050406030204" pitchFamily="18" charset="0"/>
                    <a:ea typeface="MS Mincho" panose="02020609040205080304" pitchFamily="49" charset="-128"/>
                    <a:cs typeface="Times New Roman" panose="02020603050405020304" pitchFamily="18" charset="0"/>
                  </a:rPr>
                  <a:t>−2</a:t>
                </a:r>
                <a:r>
                  <a:rPr lang="fr-CA" sz="1800" i="0">
                    <a:effectLst/>
                    <a:latin typeface="Cambria Math" panose="02040503050406030204" pitchFamily="18" charset="0"/>
                    <a:ea typeface="MS Mincho" panose="02020609040205080304" pitchFamily="49" charset="-128"/>
                    <a:cs typeface="Times New Roman" panose="02020603050405020304" pitchFamily="18" charset="0"/>
                  </a:rPr>
                  <a:t>)</a:t>
                </a:r>
                <a:r>
                  <a:rPr lang="en-CA" sz="1800" i="0">
                    <a:effectLst/>
                    <a:latin typeface="Cambria Math" panose="02040503050406030204" pitchFamily="18" charset="0"/>
                    <a:ea typeface="MS Mincho" panose="02020609040205080304" pitchFamily="49" charset="-128"/>
                    <a:cs typeface="Times New Roman" panose="02020603050405020304" pitchFamily="18" charset="0"/>
                  </a:rPr>
                  <a:t>  </a:t>
                </a:r>
                <a:r>
                  <a:rPr lang="en-CA" sz="1800" dirty="0">
                    <a:effectLst/>
                    <a:latin typeface="Times New Roman" panose="02020603050405020304" pitchFamily="18" charset="0"/>
                    <a:ea typeface="MS Mincho" panose="02020609040205080304" pitchFamily="49" charset="-128"/>
                  </a:rPr>
                  <a:t>for a wavelength of </a:t>
                </a:r>
                <a:r>
                  <a:rPr lang="en-CA" sz="1800" i="0">
                    <a:effectLst/>
                    <a:latin typeface="Cambria Math" panose="02040503050406030204" pitchFamily="18" charset="0"/>
                    <a:ea typeface="MS Mincho" panose="02020609040205080304" pitchFamily="49" charset="-128"/>
                    <a:cs typeface="Times New Roman" panose="02020603050405020304" pitchFamily="18" charset="0"/>
                  </a:rPr>
                  <a:t>1 μm</a:t>
                </a:r>
                <a:r>
                  <a:rPr lang="en-CA" sz="1800" dirty="0">
                    <a:effectLst/>
                    <a:latin typeface="Times New Roman" panose="02020603050405020304" pitchFamily="18" charset="0"/>
                    <a:ea typeface="MS Mincho" panose="02020609040205080304" pitchFamily="49" charset="-128"/>
                  </a:rPr>
                  <a:t>), the intense EM</a:t>
                </a:r>
                <a:r>
                  <a:rPr lang="en-CA" sz="1800" baseline="0" dirty="0">
                    <a:effectLst/>
                    <a:latin typeface="Times New Roman" panose="02020603050405020304" pitchFamily="18" charset="0"/>
                    <a:ea typeface="MS Mincho" panose="02020609040205080304" pitchFamily="49" charset="-128"/>
                  </a:rPr>
                  <a:t> wave pushes the electrons from the target, which are easily ionized mainly through high field tunnel ionization in the laser’s forward direction through the relativistic ponderomotive force. </a:t>
                </a:r>
              </a:p>
              <a:p>
                <a:endParaRPr lang="en-CA" sz="1800" baseline="0" dirty="0">
                  <a:effectLst/>
                  <a:latin typeface="Times New Roman" panose="02020603050405020304" pitchFamily="18" charset="0"/>
                  <a:ea typeface="MS Mincho" panose="02020609040205080304" pitchFamily="49" charset="-128"/>
                </a:endParaRPr>
              </a:p>
              <a:p>
                <a:r>
                  <a:rPr lang="en-CA" sz="1800" baseline="0" dirty="0">
                    <a:effectLst/>
                    <a:latin typeface="Times New Roman" panose="02020603050405020304" pitchFamily="18" charset="0"/>
                    <a:ea typeface="MS Mincho" panose="02020609040205080304" pitchFamily="49" charset="-128"/>
                  </a:rPr>
                  <a:t>The electrons undergo strong heating. Hot electrons then propagate through the target at relativistic velocities and exit the target rear side where some of them are retained due to strong charge separation, and form an electron cloud (“the sheath”) that establishes an intense quasi-electrostatic field over a distance on the order of the Debye length.</a:t>
                </a:r>
              </a:p>
              <a:p>
                <a:endParaRPr lang="en-CA" sz="1800" baseline="0" dirty="0">
                  <a:effectLst/>
                  <a:latin typeface="Times New Roman" panose="02020603050405020304" pitchFamily="18" charset="0"/>
                  <a:ea typeface="MS Mincho" panose="02020609040205080304" pitchFamily="49" charset="-128"/>
                </a:endParaRPr>
              </a:p>
              <a:p>
                <a:r>
                  <a:rPr lang="en-CA" sz="1800" baseline="0" dirty="0">
                    <a:effectLst/>
                    <a:latin typeface="Times New Roman" panose="02020603050405020304" pitchFamily="18" charset="0"/>
                    <a:ea typeface="MS Mincho" panose="02020609040205080304" pitchFamily="49" charset="-128"/>
                  </a:rPr>
                  <a:t> The longitudinal electric field completely ionizes the water and hydrocarbon molecules instantaneously , which are naturally present on the surface and ions get accelerated along the target-normal direction by the electron sheath. </a:t>
                </a:r>
              </a:p>
              <a:p>
                <a:endParaRPr lang="en-CA" sz="1800" baseline="0" dirty="0">
                  <a:effectLst/>
                  <a:latin typeface="Times New Roman" panose="02020603050405020304" pitchFamily="18" charset="0"/>
                  <a:ea typeface="MS Mincho" panose="02020609040205080304"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CA" sz="1800" dirty="0">
                    <a:effectLst/>
                    <a:latin typeface="Times New Roman" panose="02020603050405020304" pitchFamily="18" charset="0"/>
                    <a:ea typeface="MS Mincho" panose="02020609040205080304" pitchFamily="49" charset="-128"/>
                    <a:cs typeface="Times New Roman" panose="02020603050405020304" pitchFamily="18" charset="0"/>
                  </a:rPr>
                  <a:t>In this regime, plasmas can sustain fields in the TV/m range, i.e., at least four orders of magnitude higher than in conventional </a:t>
                </a:r>
                <a:r>
                  <a:rPr lang="en-CA" sz="1800">
                    <a:effectLst/>
                    <a:latin typeface="Times New Roman" panose="02020603050405020304" pitchFamily="18" charset="0"/>
                    <a:ea typeface="MS Mincho" panose="02020609040205080304" pitchFamily="49" charset="-128"/>
                    <a:cs typeface="Times New Roman" panose="02020603050405020304" pitchFamily="18" charset="0"/>
                  </a:rPr>
                  <a:t>accelerators which </a:t>
                </a:r>
                <a:r>
                  <a:rPr lang="en-CA" sz="1800" dirty="0">
                    <a:effectLst/>
                    <a:latin typeface="Times New Roman" panose="02020603050405020304" pitchFamily="18" charset="0"/>
                    <a:ea typeface="MS Mincho" panose="02020609040205080304" pitchFamily="49" charset="-128"/>
                    <a:cs typeface="Times New Roman" panose="02020603050405020304" pitchFamily="18" charset="0"/>
                  </a:rPr>
                  <a:t>allows obtaining equivalent energies (potentially even more) than current conventional accelerators but in a very compact scheme, making them more cost efficient.</a:t>
                </a:r>
                <a:endParaRPr lang="fr-CA"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CA" sz="1800" dirty="0">
                  <a:effectLst/>
                  <a:latin typeface="Times New Roman" panose="02020603050405020304" pitchFamily="18" charset="0"/>
                  <a:ea typeface="MS Mincho" panose="02020609040205080304" pitchFamily="49" charset="-128"/>
                </a:endParaRPr>
              </a:p>
              <a:p>
                <a:endParaRPr lang="en-CA" sz="1800" dirty="0">
                  <a:effectLst/>
                  <a:latin typeface="Times New Roman" panose="02020603050405020304" pitchFamily="18" charset="0"/>
                  <a:ea typeface="MS Mincho" panose="02020609040205080304" pitchFamily="49" charset="-128"/>
                </a:endParaRPr>
              </a:p>
              <a:p>
                <a:r>
                  <a:rPr lang="en-CA" sz="1800" dirty="0">
                    <a:effectLst/>
                    <a:latin typeface="Times New Roman" panose="02020603050405020304" pitchFamily="18" charset="0"/>
                    <a:ea typeface="MS Mincho" panose="02020609040205080304" pitchFamily="49" charset="-128"/>
                  </a:rPr>
                  <a:t>Transition :</a:t>
                </a:r>
              </a:p>
              <a:p>
                <a:endParaRPr lang="en-CA" sz="1800" dirty="0">
                  <a:effectLst/>
                  <a:latin typeface="Times New Roman" panose="02020603050405020304" pitchFamily="18" charset="0"/>
                  <a:ea typeface="MS Mincho" panose="02020609040205080304" pitchFamily="49" charset="-128"/>
                </a:endParaRPr>
              </a:p>
              <a:p>
                <a:r>
                  <a:rPr lang="en-CA" sz="1800" dirty="0">
                    <a:effectLst/>
                    <a:latin typeface="Times New Roman" panose="02020603050405020304" pitchFamily="18" charset="0"/>
                    <a:ea typeface="MS Mincho" panose="02020609040205080304" pitchFamily="49" charset="-128"/>
                  </a:rPr>
                  <a:t>However, generating high-brightness laser-plasma proton beams require carefully balancing a multitude of physical effects that nonlinearly couple laser and plasma parameters.</a:t>
                </a:r>
              </a:p>
              <a:p>
                <a:r>
                  <a:rPr lang="en-CA" sz="1800" dirty="0">
                    <a:effectLst/>
                    <a:latin typeface="Times New Roman" panose="02020603050405020304" pitchFamily="18" charset="0"/>
                    <a:ea typeface="MS Mincho" panose="02020609040205080304" pitchFamily="49" charset="-128"/>
                  </a:rPr>
                  <a:t>This balance is quite difficult to reach</a:t>
                </a:r>
              </a:p>
              <a:p>
                <a:endParaRPr lang="en-CA" sz="1800" dirty="0">
                  <a:effectLst/>
                  <a:latin typeface="Times New Roman" panose="02020603050405020304" pitchFamily="18" charset="0"/>
                  <a:ea typeface="MS Mincho" panose="02020609040205080304" pitchFamily="49" charset="-128"/>
                </a:endParaRPr>
              </a:p>
              <a:p>
                <a:endParaRPr lang="fr-CA" dirty="0"/>
              </a:p>
            </p:txBody>
          </p:sp>
        </mc:Fallback>
      </mc:AlternateContent>
      <p:sp>
        <p:nvSpPr>
          <p:cNvPr id="4" name="Espace réservé du numéro de diapositive 3"/>
          <p:cNvSpPr>
            <a:spLocks noGrp="1"/>
          </p:cNvSpPr>
          <p:nvPr>
            <p:ph type="sldNum" sz="quarter" idx="5"/>
          </p:nvPr>
        </p:nvSpPr>
        <p:spPr/>
        <p:txBody>
          <a:bodyPr/>
          <a:lstStyle/>
          <a:p>
            <a:fld id="{AF191B7D-BF87-A349-B377-62A9B89863AA}" type="slidenum">
              <a:rPr lang="en-US" smtClean="0"/>
              <a:t>3</a:t>
            </a:fld>
            <a:endParaRPr lang="en-US"/>
          </a:p>
        </p:txBody>
      </p:sp>
    </p:spTree>
    <p:extLst>
      <p:ext uri="{BB962C8B-B14F-4D97-AF65-F5344CB8AC3E}">
        <p14:creationId xmlns:p14="http://schemas.microsoft.com/office/powerpoint/2010/main" val="3629137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F3C35-0FA7-2F20-5746-E3AB0A9677D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6925913-B4BD-27C4-F0A5-37246CA25FE3}"/>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Espace réservé des notes 2">
                <a:extLst>
                  <a:ext uri="{FF2B5EF4-FFF2-40B4-BE49-F238E27FC236}">
                    <a16:creationId xmlns:a16="http://schemas.microsoft.com/office/drawing/2014/main" id="{F2133E46-CDD6-5BA0-6E53-F6E18EABC97E}"/>
                  </a:ext>
                </a:extLst>
              </p:cNvPr>
              <p:cNvSpPr>
                <a:spLocks noGrp="1"/>
              </p:cNvSpPr>
              <p:nvPr>
                <p:ph type="body" idx="1"/>
              </p:nvPr>
            </p:nvSpPr>
            <p:spPr/>
            <p:txBody>
              <a:bodyPr/>
              <a:lstStyle/>
              <a:p>
                <a:endParaRPr lang="en-CA" sz="1200" dirty="0">
                  <a:effectLst/>
                  <a:latin typeface="Times New Roman" panose="02020603050405020304" pitchFamily="18" charset="0"/>
                  <a:ea typeface="MS Mincho" panose="02020609040205080304" pitchFamily="49" charset="-128"/>
                </a:endParaRPr>
              </a:p>
              <a:p>
                <a:endParaRPr lang="en-CA" sz="1200" dirty="0">
                  <a:effectLst/>
                  <a:latin typeface="Times New Roman" panose="02020603050405020304" pitchFamily="18" charset="0"/>
                  <a:ea typeface="MS Mincho" panose="02020609040205080304" pitchFamily="49" charset="-128"/>
                </a:endParaRPr>
              </a:p>
              <a:p>
                <a:r>
                  <a:rPr lang="en-CA" sz="1200" dirty="0">
                    <a:effectLst/>
                    <a:latin typeface="Times New Roman" panose="02020603050405020304" pitchFamily="18" charset="0"/>
                    <a:ea typeface="MS Mincho" panose="02020609040205080304" pitchFamily="49" charset="-128"/>
                  </a:rPr>
                  <a:t>Optimizing the acceleration for applications is further complicated by the </a:t>
                </a:r>
                <a:r>
                  <a:rPr lang="en-US" b="1" dirty="0"/>
                  <a:t>nonlinear and highly dynamic laser-plasma interactions</a:t>
                </a:r>
                <a:r>
                  <a:rPr lang="en-CA" sz="1200" dirty="0">
                    <a:effectLst/>
                    <a:latin typeface="Times New Roman" panose="02020603050405020304" pitchFamily="18" charset="0"/>
                    <a:ea typeface="MS Mincho" panose="02020609040205080304" pitchFamily="49" charset="-128"/>
                  </a:rPr>
                  <a:t> and the limited repetition rates and stability of today’s drive lasers that typically constrain the available knowledge of the system to a few noisy measurements. </a:t>
                </a:r>
              </a:p>
              <a:p>
                <a:endParaRPr lang="en-CA" sz="1200" dirty="0">
                  <a:effectLst/>
                  <a:latin typeface="Times New Roman" panose="02020603050405020304" pitchFamily="18" charset="0"/>
                  <a:ea typeface="MS Mincho" panose="02020609040205080304" pitchFamily="49" charset="-128"/>
                </a:endParaRPr>
              </a:p>
              <a:p>
                <a:r>
                  <a:rPr lang="en-CA" sz="1200" dirty="0">
                    <a:effectLst/>
                    <a:latin typeface="Times New Roman" panose="02020603050405020304" pitchFamily="18" charset="0"/>
                    <a:ea typeface="MS Mincho" panose="02020609040205080304" pitchFamily="49" charset="-128"/>
                  </a:rPr>
                  <a:t>To overcome this hurdle, several groups have started adopting Machine Learning to optimize the laser-plasma acceleration process. In particular, </a:t>
                </a:r>
                <a:r>
                  <a:rPr lang="en-CA" sz="1200" dirty="0">
                    <a:solidFill>
                      <a:srgbClr val="221F1F"/>
                    </a:solidFill>
                    <a:effectLst/>
                    <a:latin typeface="Times New Roman" panose="02020603050405020304" pitchFamily="18" charset="0"/>
                    <a:ea typeface="MS Mincho" panose="02020609040205080304" pitchFamily="49" charset="-128"/>
                  </a:rPr>
                  <a:t>Bayesian optimization (BO) happens to be a method designed to find optima of a costly-to</a:t>
                </a:r>
                <a:r>
                  <a:rPr lang="en-US" sz="1200" dirty="0">
                    <a:solidFill>
                      <a:srgbClr val="221F1F"/>
                    </a:solidFill>
                    <a:effectLst/>
                    <a:latin typeface="Times New Roman" panose="02020603050405020304" pitchFamily="18" charset="0"/>
                    <a:ea typeface="MS Mincho" panose="02020609040205080304" pitchFamily="49" charset="-128"/>
                  </a:rPr>
                  <a:t>-e</a:t>
                </a:r>
                <a:r>
                  <a:rPr lang="en-CA" sz="1200" dirty="0">
                    <a:solidFill>
                      <a:srgbClr val="221F1F"/>
                    </a:solidFill>
                    <a:effectLst/>
                    <a:latin typeface="Times New Roman" panose="02020603050405020304" pitchFamily="18" charset="0"/>
                    <a:ea typeface="MS Mincho" panose="02020609040205080304" pitchFamily="49" charset="-128"/>
                  </a:rPr>
                  <a:t>valuate black-box function based on limited and noisy </a:t>
                </a:r>
                <a:r>
                  <a:rPr lang="en-CA" sz="1200" dirty="0">
                    <a:effectLst/>
                    <a:latin typeface="Times New Roman" panose="02020603050405020304" pitchFamily="18" charset="0"/>
                    <a:ea typeface="MS Mincho" panose="02020609040205080304" pitchFamily="49" charset="-128"/>
                  </a:rPr>
                  <a:t>measurements and</a:t>
                </a:r>
                <a:r>
                  <a:rPr lang="en-CA" sz="1200" dirty="0">
                    <a:solidFill>
                      <a:srgbClr val="221F1F"/>
                    </a:solidFill>
                    <a:effectLst/>
                    <a:latin typeface="Times New Roman" panose="02020603050405020304" pitchFamily="18" charset="0"/>
                    <a:ea typeface="MS Mincho" panose="02020609040205080304" pitchFamily="49" charset="-128"/>
                  </a:rPr>
                  <a:t> therefore seems well suited to optimize the complex parameter space of particle accelerators.</a:t>
                </a:r>
              </a:p>
              <a:p>
                <a:endParaRPr lang="fr-CA" dirty="0"/>
              </a:p>
            </p:txBody>
          </p:sp>
        </mc:Choice>
        <mc:Fallback xmlns="">
          <p:sp>
            <p:nvSpPr>
              <p:cNvPr id="3" name="Espace réservé des notes 2"/>
              <p:cNvSpPr>
                <a:spLocks noGrp="1"/>
              </p:cNvSpPr>
              <p:nvPr>
                <p:ph type="body" idx="1"/>
              </p:nvPr>
            </p:nvSpPr>
            <p:spPr/>
            <p:txBody>
              <a:bodyPr/>
              <a:lstStyle/>
              <a:p>
                <a:r>
                  <a:rPr lang="en-CA" sz="1800" dirty="0">
                    <a:effectLst/>
                    <a:latin typeface="Times New Roman" panose="02020603050405020304" pitchFamily="18" charset="0"/>
                    <a:ea typeface="MS Mincho" panose="02020609040205080304" pitchFamily="49" charset="-128"/>
                  </a:rPr>
                  <a:t>TNSA occurs when a high-intensity short-pulse laser hits a target, typically a solid target in the micrometric thickness range. </a:t>
                </a:r>
              </a:p>
              <a:p>
                <a:endParaRPr lang="en-CA" sz="1800" dirty="0">
                  <a:effectLst/>
                  <a:latin typeface="Times New Roman" panose="02020603050405020304" pitchFamily="18" charset="0"/>
                  <a:ea typeface="MS Mincho" panose="02020609040205080304" pitchFamily="49" charset="-128"/>
                </a:endParaRPr>
              </a:p>
              <a:p>
                <a:r>
                  <a:rPr lang="en-CA" sz="1800" dirty="0">
                    <a:effectLst/>
                    <a:latin typeface="Times New Roman" panose="02020603050405020304" pitchFamily="18" charset="0"/>
                    <a:ea typeface="MS Mincho" panose="02020609040205080304" pitchFamily="49" charset="-128"/>
                  </a:rPr>
                  <a:t>Above the electron relativistic intensity threshold (</a:t>
                </a:r>
                <a:r>
                  <a:rPr lang="en-CA" sz="1800" i="0">
                    <a:effectLst/>
                    <a:latin typeface="Cambria Math" panose="02040503050406030204" pitchFamily="18" charset="0"/>
                    <a:ea typeface="MS Mincho" panose="02020609040205080304" pitchFamily="49" charset="-128"/>
                    <a:cs typeface="Times New Roman" panose="02020603050405020304" pitchFamily="18" charset="0"/>
                  </a:rPr>
                  <a:t>I</a:t>
                </a:r>
                <a:r>
                  <a:rPr lang="fr-CA" sz="1800" i="0">
                    <a:effectLst/>
                    <a:latin typeface="Cambria Math" panose="02040503050406030204" pitchFamily="18" charset="0"/>
                    <a:ea typeface="MS Mincho" panose="02020609040205080304" pitchFamily="49" charset="-128"/>
                    <a:cs typeface="Times New Roman" panose="02020603050405020304" pitchFamily="18" charset="0"/>
                  </a:rPr>
                  <a:t>_</a:t>
                </a:r>
                <a:r>
                  <a:rPr lang="en-CA" sz="1800" i="0">
                    <a:effectLst/>
                    <a:latin typeface="Cambria Math" panose="02040503050406030204" pitchFamily="18" charset="0"/>
                    <a:ea typeface="MS Mincho" panose="02020609040205080304" pitchFamily="49" charset="-128"/>
                    <a:cs typeface="Times New Roman" panose="02020603050405020304" pitchFamily="18" charset="0"/>
                  </a:rPr>
                  <a:t>0&gt;10</a:t>
                </a:r>
                <a:r>
                  <a:rPr lang="fr-CA" sz="1800" i="0">
                    <a:effectLst/>
                    <a:latin typeface="Cambria Math" panose="02040503050406030204" pitchFamily="18" charset="0"/>
                    <a:ea typeface="MS Mincho" panose="02020609040205080304" pitchFamily="49" charset="-128"/>
                    <a:cs typeface="Times New Roman" panose="02020603050405020304" pitchFamily="18" charset="0"/>
                  </a:rPr>
                  <a:t>^</a:t>
                </a:r>
                <a:r>
                  <a:rPr lang="en-CA" sz="1800" i="0">
                    <a:effectLst/>
                    <a:latin typeface="Cambria Math" panose="02040503050406030204" pitchFamily="18" charset="0"/>
                    <a:ea typeface="MS Mincho" panose="02020609040205080304" pitchFamily="49" charset="-128"/>
                    <a:cs typeface="Times New Roman" panose="02020603050405020304" pitchFamily="18" charset="0"/>
                  </a:rPr>
                  <a:t>18  W.cm</a:t>
                </a:r>
                <a:r>
                  <a:rPr lang="fr-CA" sz="1800" i="0">
                    <a:effectLst/>
                    <a:latin typeface="Cambria Math" panose="02040503050406030204" pitchFamily="18" charset="0"/>
                    <a:ea typeface="MS Mincho" panose="02020609040205080304" pitchFamily="49" charset="-128"/>
                    <a:cs typeface="Times New Roman" panose="02020603050405020304" pitchFamily="18" charset="0"/>
                  </a:rPr>
                  <a:t>^(</a:t>
                </a:r>
                <a:r>
                  <a:rPr lang="en-CA" sz="1800" i="0">
                    <a:effectLst/>
                    <a:latin typeface="Cambria Math" panose="02040503050406030204" pitchFamily="18" charset="0"/>
                    <a:ea typeface="MS Mincho" panose="02020609040205080304" pitchFamily="49" charset="-128"/>
                    <a:cs typeface="Times New Roman" panose="02020603050405020304" pitchFamily="18" charset="0"/>
                  </a:rPr>
                  <a:t>−2</a:t>
                </a:r>
                <a:r>
                  <a:rPr lang="fr-CA" sz="1800" i="0">
                    <a:effectLst/>
                    <a:latin typeface="Cambria Math" panose="02040503050406030204" pitchFamily="18" charset="0"/>
                    <a:ea typeface="MS Mincho" panose="02020609040205080304" pitchFamily="49" charset="-128"/>
                    <a:cs typeface="Times New Roman" panose="02020603050405020304" pitchFamily="18" charset="0"/>
                  </a:rPr>
                  <a:t>)</a:t>
                </a:r>
                <a:r>
                  <a:rPr lang="en-CA" sz="1800" i="0">
                    <a:effectLst/>
                    <a:latin typeface="Cambria Math" panose="02040503050406030204" pitchFamily="18" charset="0"/>
                    <a:ea typeface="MS Mincho" panose="02020609040205080304" pitchFamily="49" charset="-128"/>
                    <a:cs typeface="Times New Roman" panose="02020603050405020304" pitchFamily="18" charset="0"/>
                  </a:rPr>
                  <a:t>  </a:t>
                </a:r>
                <a:r>
                  <a:rPr lang="en-CA" sz="1800" dirty="0">
                    <a:effectLst/>
                    <a:latin typeface="Times New Roman" panose="02020603050405020304" pitchFamily="18" charset="0"/>
                    <a:ea typeface="MS Mincho" panose="02020609040205080304" pitchFamily="49" charset="-128"/>
                  </a:rPr>
                  <a:t>for a wavelength of </a:t>
                </a:r>
                <a:r>
                  <a:rPr lang="en-CA" sz="1800" i="0">
                    <a:effectLst/>
                    <a:latin typeface="Cambria Math" panose="02040503050406030204" pitchFamily="18" charset="0"/>
                    <a:ea typeface="MS Mincho" panose="02020609040205080304" pitchFamily="49" charset="-128"/>
                    <a:cs typeface="Times New Roman" panose="02020603050405020304" pitchFamily="18" charset="0"/>
                  </a:rPr>
                  <a:t>1 μm</a:t>
                </a:r>
                <a:r>
                  <a:rPr lang="en-CA" sz="1800" dirty="0">
                    <a:effectLst/>
                    <a:latin typeface="Times New Roman" panose="02020603050405020304" pitchFamily="18" charset="0"/>
                    <a:ea typeface="MS Mincho" panose="02020609040205080304" pitchFamily="49" charset="-128"/>
                  </a:rPr>
                  <a:t>), the intense EM</a:t>
                </a:r>
                <a:r>
                  <a:rPr lang="en-CA" sz="1800" baseline="0" dirty="0">
                    <a:effectLst/>
                    <a:latin typeface="Times New Roman" panose="02020603050405020304" pitchFamily="18" charset="0"/>
                    <a:ea typeface="MS Mincho" panose="02020609040205080304" pitchFamily="49" charset="-128"/>
                  </a:rPr>
                  <a:t> wave pushes the electrons from the target, which are easily ionized mainly through high field tunnel ionization in the laser’s forward direction through the relativistic ponderomotive force. </a:t>
                </a:r>
              </a:p>
              <a:p>
                <a:endParaRPr lang="en-CA" sz="1800" baseline="0" dirty="0">
                  <a:effectLst/>
                  <a:latin typeface="Times New Roman" panose="02020603050405020304" pitchFamily="18" charset="0"/>
                  <a:ea typeface="MS Mincho" panose="02020609040205080304" pitchFamily="49" charset="-128"/>
                </a:endParaRPr>
              </a:p>
              <a:p>
                <a:r>
                  <a:rPr lang="en-CA" sz="1800" baseline="0" dirty="0">
                    <a:effectLst/>
                    <a:latin typeface="Times New Roman" panose="02020603050405020304" pitchFamily="18" charset="0"/>
                    <a:ea typeface="MS Mincho" panose="02020609040205080304" pitchFamily="49" charset="-128"/>
                  </a:rPr>
                  <a:t>The electrons undergo strong heating. Hot electrons then propagate through the target at relativistic velocities and exit the target rear side where some of them are retained due to strong charge separation, and form an electron cloud (“the sheath”) that establishes an intense quasi-electrostatic field over a distance on the order of the Debye length.</a:t>
                </a:r>
              </a:p>
              <a:p>
                <a:endParaRPr lang="en-CA" sz="1800" baseline="0" dirty="0">
                  <a:effectLst/>
                  <a:latin typeface="Times New Roman" panose="02020603050405020304" pitchFamily="18" charset="0"/>
                  <a:ea typeface="MS Mincho" panose="02020609040205080304" pitchFamily="49" charset="-128"/>
                </a:endParaRPr>
              </a:p>
              <a:p>
                <a:r>
                  <a:rPr lang="en-CA" sz="1800" baseline="0" dirty="0">
                    <a:effectLst/>
                    <a:latin typeface="Times New Roman" panose="02020603050405020304" pitchFamily="18" charset="0"/>
                    <a:ea typeface="MS Mincho" panose="02020609040205080304" pitchFamily="49" charset="-128"/>
                  </a:rPr>
                  <a:t> The longitudinal electric field completely ionizes the water and hydrocarbon molecules instantaneously , which are naturally present on the surface and ions get accelerated along the target-normal direction by the electron sheath. </a:t>
                </a:r>
              </a:p>
              <a:p>
                <a:endParaRPr lang="en-CA" sz="1800" baseline="0" dirty="0">
                  <a:effectLst/>
                  <a:latin typeface="Times New Roman" panose="02020603050405020304" pitchFamily="18" charset="0"/>
                  <a:ea typeface="MS Mincho" panose="02020609040205080304"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CA" sz="1800" dirty="0">
                    <a:effectLst/>
                    <a:latin typeface="Times New Roman" panose="02020603050405020304" pitchFamily="18" charset="0"/>
                    <a:ea typeface="MS Mincho" panose="02020609040205080304" pitchFamily="49" charset="-128"/>
                    <a:cs typeface="Times New Roman" panose="02020603050405020304" pitchFamily="18" charset="0"/>
                  </a:rPr>
                  <a:t>In this regime, plasmas can sustain fields in the TV/m range, i.e., at least four orders of magnitude higher than in conventional </a:t>
                </a:r>
                <a:r>
                  <a:rPr lang="en-CA" sz="1800">
                    <a:effectLst/>
                    <a:latin typeface="Times New Roman" panose="02020603050405020304" pitchFamily="18" charset="0"/>
                    <a:ea typeface="MS Mincho" panose="02020609040205080304" pitchFamily="49" charset="-128"/>
                    <a:cs typeface="Times New Roman" panose="02020603050405020304" pitchFamily="18" charset="0"/>
                  </a:rPr>
                  <a:t>accelerators which </a:t>
                </a:r>
                <a:r>
                  <a:rPr lang="en-CA" sz="1800" dirty="0">
                    <a:effectLst/>
                    <a:latin typeface="Times New Roman" panose="02020603050405020304" pitchFamily="18" charset="0"/>
                    <a:ea typeface="MS Mincho" panose="02020609040205080304" pitchFamily="49" charset="-128"/>
                    <a:cs typeface="Times New Roman" panose="02020603050405020304" pitchFamily="18" charset="0"/>
                  </a:rPr>
                  <a:t>allows obtaining equivalent energies (potentially even more) than current conventional accelerators but in a very compact scheme, making them more cost efficient.</a:t>
                </a:r>
                <a:endParaRPr lang="fr-CA"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CA" sz="1800" dirty="0">
                  <a:effectLst/>
                  <a:latin typeface="Times New Roman" panose="02020603050405020304" pitchFamily="18" charset="0"/>
                  <a:ea typeface="MS Mincho" panose="02020609040205080304" pitchFamily="49" charset="-128"/>
                </a:endParaRPr>
              </a:p>
              <a:p>
                <a:endParaRPr lang="en-CA" sz="1800" dirty="0">
                  <a:effectLst/>
                  <a:latin typeface="Times New Roman" panose="02020603050405020304" pitchFamily="18" charset="0"/>
                  <a:ea typeface="MS Mincho" panose="02020609040205080304" pitchFamily="49" charset="-128"/>
                </a:endParaRPr>
              </a:p>
              <a:p>
                <a:r>
                  <a:rPr lang="en-CA" sz="1800" dirty="0">
                    <a:effectLst/>
                    <a:latin typeface="Times New Roman" panose="02020603050405020304" pitchFamily="18" charset="0"/>
                    <a:ea typeface="MS Mincho" panose="02020609040205080304" pitchFamily="49" charset="-128"/>
                  </a:rPr>
                  <a:t>Transition :</a:t>
                </a:r>
              </a:p>
              <a:p>
                <a:endParaRPr lang="en-CA" sz="1800" dirty="0">
                  <a:effectLst/>
                  <a:latin typeface="Times New Roman" panose="02020603050405020304" pitchFamily="18" charset="0"/>
                  <a:ea typeface="MS Mincho" panose="02020609040205080304" pitchFamily="49" charset="-128"/>
                </a:endParaRPr>
              </a:p>
              <a:p>
                <a:r>
                  <a:rPr lang="en-CA" sz="1800" dirty="0">
                    <a:effectLst/>
                    <a:latin typeface="Times New Roman" panose="02020603050405020304" pitchFamily="18" charset="0"/>
                    <a:ea typeface="MS Mincho" panose="02020609040205080304" pitchFamily="49" charset="-128"/>
                  </a:rPr>
                  <a:t>However, generating high-brightness laser-plasma proton beams require carefully balancing a multitude of physical effects that nonlinearly couple laser and plasma parameters.</a:t>
                </a:r>
              </a:p>
              <a:p>
                <a:r>
                  <a:rPr lang="en-CA" sz="1800" dirty="0">
                    <a:effectLst/>
                    <a:latin typeface="Times New Roman" panose="02020603050405020304" pitchFamily="18" charset="0"/>
                    <a:ea typeface="MS Mincho" panose="02020609040205080304" pitchFamily="49" charset="-128"/>
                  </a:rPr>
                  <a:t>This balance is quite difficult to reach</a:t>
                </a:r>
              </a:p>
              <a:p>
                <a:endParaRPr lang="en-CA" sz="1800" dirty="0">
                  <a:effectLst/>
                  <a:latin typeface="Times New Roman" panose="02020603050405020304" pitchFamily="18" charset="0"/>
                  <a:ea typeface="MS Mincho" panose="02020609040205080304" pitchFamily="49" charset="-128"/>
                </a:endParaRPr>
              </a:p>
              <a:p>
                <a:endParaRPr lang="fr-CA" dirty="0"/>
              </a:p>
            </p:txBody>
          </p:sp>
        </mc:Fallback>
      </mc:AlternateContent>
      <p:sp>
        <p:nvSpPr>
          <p:cNvPr id="4" name="Espace réservé du numéro de diapositive 3">
            <a:extLst>
              <a:ext uri="{FF2B5EF4-FFF2-40B4-BE49-F238E27FC236}">
                <a16:creationId xmlns:a16="http://schemas.microsoft.com/office/drawing/2014/main" id="{4E4D0115-4994-66E8-8B16-E4B87D7640E5}"/>
              </a:ext>
            </a:extLst>
          </p:cNvPr>
          <p:cNvSpPr>
            <a:spLocks noGrp="1"/>
          </p:cNvSpPr>
          <p:nvPr>
            <p:ph type="sldNum" sz="quarter" idx="5"/>
          </p:nvPr>
        </p:nvSpPr>
        <p:spPr/>
        <p:txBody>
          <a:bodyPr/>
          <a:lstStyle/>
          <a:p>
            <a:fld id="{AF191B7D-BF87-A349-B377-62A9B89863AA}" type="slidenum">
              <a:rPr lang="en-US" smtClean="0"/>
              <a:t>4</a:t>
            </a:fld>
            <a:endParaRPr lang="en-US"/>
          </a:p>
        </p:txBody>
      </p:sp>
    </p:spTree>
    <p:extLst>
      <p:ext uri="{BB962C8B-B14F-4D97-AF65-F5344CB8AC3E}">
        <p14:creationId xmlns:p14="http://schemas.microsoft.com/office/powerpoint/2010/main" val="3395625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36E33-68BC-BD6E-CA74-6FC6F8AB75A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8A256EA-3E67-CB2F-50A8-F5EA4A90C603}"/>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Espace réservé des notes 2">
                <a:extLst>
                  <a:ext uri="{FF2B5EF4-FFF2-40B4-BE49-F238E27FC236}">
                    <a16:creationId xmlns:a16="http://schemas.microsoft.com/office/drawing/2014/main" id="{0BE00D6D-B8A9-1F2C-2824-E14745C670B2}"/>
                  </a:ext>
                </a:extLst>
              </p:cNvPr>
              <p:cNvSpPr>
                <a:spLocks noGrp="1"/>
              </p:cNvSpPr>
              <p:nvPr>
                <p:ph type="body" idx="1"/>
              </p:nvPr>
            </p:nvSpPr>
            <p:spPr/>
            <p:txBody>
              <a:bodyPr/>
              <a:lstStyle/>
              <a:p>
                <a:endParaRPr lang="en-CA" sz="1200" dirty="0">
                  <a:effectLst/>
                  <a:latin typeface="Times New Roman" panose="02020603050405020304" pitchFamily="18" charset="0"/>
                  <a:ea typeface="MS Mincho" panose="02020609040205080304" pitchFamily="49" charset="-128"/>
                </a:endParaRPr>
              </a:p>
              <a:p>
                <a:r>
                  <a:rPr lang="en-CA" sz="1200" dirty="0">
                    <a:effectLst/>
                    <a:latin typeface="Times New Roman" panose="02020603050405020304" pitchFamily="18" charset="0"/>
                    <a:ea typeface="MS Mincho" panose="02020609040205080304" pitchFamily="49" charset="-128"/>
                  </a:rPr>
                  <a:t>In this talk we will show how a multi-step Bayesian method can optimize the maximum energy of laser-driven proton beams.</a:t>
                </a:r>
                <a:endParaRPr lang="fr-CA" dirty="0"/>
              </a:p>
              <a:p>
                <a:endParaRPr lang="fr-CA" dirty="0"/>
              </a:p>
            </p:txBody>
          </p:sp>
        </mc:Choice>
        <mc:Fallback xmlns="">
          <p:sp>
            <p:nvSpPr>
              <p:cNvPr id="3" name="Espace réservé des notes 2"/>
              <p:cNvSpPr>
                <a:spLocks noGrp="1"/>
              </p:cNvSpPr>
              <p:nvPr>
                <p:ph type="body" idx="1"/>
              </p:nvPr>
            </p:nvSpPr>
            <p:spPr/>
            <p:txBody>
              <a:bodyPr/>
              <a:lstStyle/>
              <a:p>
                <a:r>
                  <a:rPr lang="en-CA" sz="1800" dirty="0">
                    <a:effectLst/>
                    <a:latin typeface="Times New Roman" panose="02020603050405020304" pitchFamily="18" charset="0"/>
                    <a:ea typeface="MS Mincho" panose="02020609040205080304" pitchFamily="49" charset="-128"/>
                  </a:rPr>
                  <a:t>TNSA occurs when a high-intensity short-pulse laser hits a target, typically a solid target in the micrometric thickness range. </a:t>
                </a:r>
              </a:p>
              <a:p>
                <a:endParaRPr lang="en-CA" sz="1800" dirty="0">
                  <a:effectLst/>
                  <a:latin typeface="Times New Roman" panose="02020603050405020304" pitchFamily="18" charset="0"/>
                  <a:ea typeface="MS Mincho" panose="02020609040205080304" pitchFamily="49" charset="-128"/>
                </a:endParaRPr>
              </a:p>
              <a:p>
                <a:r>
                  <a:rPr lang="en-CA" sz="1800" dirty="0">
                    <a:effectLst/>
                    <a:latin typeface="Times New Roman" panose="02020603050405020304" pitchFamily="18" charset="0"/>
                    <a:ea typeface="MS Mincho" panose="02020609040205080304" pitchFamily="49" charset="-128"/>
                  </a:rPr>
                  <a:t>Above the electron relativistic intensity threshold (</a:t>
                </a:r>
                <a:r>
                  <a:rPr lang="en-CA" sz="1800" i="0">
                    <a:effectLst/>
                    <a:latin typeface="Cambria Math" panose="02040503050406030204" pitchFamily="18" charset="0"/>
                    <a:ea typeface="MS Mincho" panose="02020609040205080304" pitchFamily="49" charset="-128"/>
                    <a:cs typeface="Times New Roman" panose="02020603050405020304" pitchFamily="18" charset="0"/>
                  </a:rPr>
                  <a:t>I</a:t>
                </a:r>
                <a:r>
                  <a:rPr lang="fr-CA" sz="1800" i="0">
                    <a:effectLst/>
                    <a:latin typeface="Cambria Math" panose="02040503050406030204" pitchFamily="18" charset="0"/>
                    <a:ea typeface="MS Mincho" panose="02020609040205080304" pitchFamily="49" charset="-128"/>
                    <a:cs typeface="Times New Roman" panose="02020603050405020304" pitchFamily="18" charset="0"/>
                  </a:rPr>
                  <a:t>_</a:t>
                </a:r>
                <a:r>
                  <a:rPr lang="en-CA" sz="1800" i="0">
                    <a:effectLst/>
                    <a:latin typeface="Cambria Math" panose="02040503050406030204" pitchFamily="18" charset="0"/>
                    <a:ea typeface="MS Mincho" panose="02020609040205080304" pitchFamily="49" charset="-128"/>
                    <a:cs typeface="Times New Roman" panose="02020603050405020304" pitchFamily="18" charset="0"/>
                  </a:rPr>
                  <a:t>0&gt;10</a:t>
                </a:r>
                <a:r>
                  <a:rPr lang="fr-CA" sz="1800" i="0">
                    <a:effectLst/>
                    <a:latin typeface="Cambria Math" panose="02040503050406030204" pitchFamily="18" charset="0"/>
                    <a:ea typeface="MS Mincho" panose="02020609040205080304" pitchFamily="49" charset="-128"/>
                    <a:cs typeface="Times New Roman" panose="02020603050405020304" pitchFamily="18" charset="0"/>
                  </a:rPr>
                  <a:t>^</a:t>
                </a:r>
                <a:r>
                  <a:rPr lang="en-CA" sz="1800" i="0">
                    <a:effectLst/>
                    <a:latin typeface="Cambria Math" panose="02040503050406030204" pitchFamily="18" charset="0"/>
                    <a:ea typeface="MS Mincho" panose="02020609040205080304" pitchFamily="49" charset="-128"/>
                    <a:cs typeface="Times New Roman" panose="02020603050405020304" pitchFamily="18" charset="0"/>
                  </a:rPr>
                  <a:t>18  W.cm</a:t>
                </a:r>
                <a:r>
                  <a:rPr lang="fr-CA" sz="1800" i="0">
                    <a:effectLst/>
                    <a:latin typeface="Cambria Math" panose="02040503050406030204" pitchFamily="18" charset="0"/>
                    <a:ea typeface="MS Mincho" panose="02020609040205080304" pitchFamily="49" charset="-128"/>
                    <a:cs typeface="Times New Roman" panose="02020603050405020304" pitchFamily="18" charset="0"/>
                  </a:rPr>
                  <a:t>^(</a:t>
                </a:r>
                <a:r>
                  <a:rPr lang="en-CA" sz="1800" i="0">
                    <a:effectLst/>
                    <a:latin typeface="Cambria Math" panose="02040503050406030204" pitchFamily="18" charset="0"/>
                    <a:ea typeface="MS Mincho" panose="02020609040205080304" pitchFamily="49" charset="-128"/>
                    <a:cs typeface="Times New Roman" panose="02020603050405020304" pitchFamily="18" charset="0"/>
                  </a:rPr>
                  <a:t>−2</a:t>
                </a:r>
                <a:r>
                  <a:rPr lang="fr-CA" sz="1800" i="0">
                    <a:effectLst/>
                    <a:latin typeface="Cambria Math" panose="02040503050406030204" pitchFamily="18" charset="0"/>
                    <a:ea typeface="MS Mincho" panose="02020609040205080304" pitchFamily="49" charset="-128"/>
                    <a:cs typeface="Times New Roman" panose="02020603050405020304" pitchFamily="18" charset="0"/>
                  </a:rPr>
                  <a:t>)</a:t>
                </a:r>
                <a:r>
                  <a:rPr lang="en-CA" sz="1800" i="0">
                    <a:effectLst/>
                    <a:latin typeface="Cambria Math" panose="02040503050406030204" pitchFamily="18" charset="0"/>
                    <a:ea typeface="MS Mincho" panose="02020609040205080304" pitchFamily="49" charset="-128"/>
                    <a:cs typeface="Times New Roman" panose="02020603050405020304" pitchFamily="18" charset="0"/>
                  </a:rPr>
                  <a:t>  </a:t>
                </a:r>
                <a:r>
                  <a:rPr lang="en-CA" sz="1800" dirty="0">
                    <a:effectLst/>
                    <a:latin typeface="Times New Roman" panose="02020603050405020304" pitchFamily="18" charset="0"/>
                    <a:ea typeface="MS Mincho" panose="02020609040205080304" pitchFamily="49" charset="-128"/>
                  </a:rPr>
                  <a:t>for a wavelength of </a:t>
                </a:r>
                <a:r>
                  <a:rPr lang="en-CA" sz="1800" i="0">
                    <a:effectLst/>
                    <a:latin typeface="Cambria Math" panose="02040503050406030204" pitchFamily="18" charset="0"/>
                    <a:ea typeface="MS Mincho" panose="02020609040205080304" pitchFamily="49" charset="-128"/>
                    <a:cs typeface="Times New Roman" panose="02020603050405020304" pitchFamily="18" charset="0"/>
                  </a:rPr>
                  <a:t>1 μm</a:t>
                </a:r>
                <a:r>
                  <a:rPr lang="en-CA" sz="1800" dirty="0">
                    <a:effectLst/>
                    <a:latin typeface="Times New Roman" panose="02020603050405020304" pitchFamily="18" charset="0"/>
                    <a:ea typeface="MS Mincho" panose="02020609040205080304" pitchFamily="49" charset="-128"/>
                  </a:rPr>
                  <a:t>), the intense EM</a:t>
                </a:r>
                <a:r>
                  <a:rPr lang="en-CA" sz="1800" baseline="0" dirty="0">
                    <a:effectLst/>
                    <a:latin typeface="Times New Roman" panose="02020603050405020304" pitchFamily="18" charset="0"/>
                    <a:ea typeface="MS Mincho" panose="02020609040205080304" pitchFamily="49" charset="-128"/>
                  </a:rPr>
                  <a:t> wave pushes the electrons from the target, which are easily ionized mainly through high field tunnel ionization in the laser’s forward direction through the relativistic ponderomotive force. </a:t>
                </a:r>
              </a:p>
              <a:p>
                <a:endParaRPr lang="en-CA" sz="1800" baseline="0" dirty="0">
                  <a:effectLst/>
                  <a:latin typeface="Times New Roman" panose="02020603050405020304" pitchFamily="18" charset="0"/>
                  <a:ea typeface="MS Mincho" panose="02020609040205080304" pitchFamily="49" charset="-128"/>
                </a:endParaRPr>
              </a:p>
              <a:p>
                <a:r>
                  <a:rPr lang="en-CA" sz="1800" baseline="0" dirty="0">
                    <a:effectLst/>
                    <a:latin typeface="Times New Roman" panose="02020603050405020304" pitchFamily="18" charset="0"/>
                    <a:ea typeface="MS Mincho" panose="02020609040205080304" pitchFamily="49" charset="-128"/>
                  </a:rPr>
                  <a:t>The electrons undergo strong heating. Hot electrons then propagate through the target at relativistic velocities and exit the target rear side where some of them are retained due to strong charge separation, and form an electron cloud (“the sheath”) that establishes an intense quasi-electrostatic field over a distance on the order of the Debye length.</a:t>
                </a:r>
              </a:p>
              <a:p>
                <a:endParaRPr lang="en-CA" sz="1800" baseline="0" dirty="0">
                  <a:effectLst/>
                  <a:latin typeface="Times New Roman" panose="02020603050405020304" pitchFamily="18" charset="0"/>
                  <a:ea typeface="MS Mincho" panose="02020609040205080304" pitchFamily="49" charset="-128"/>
                </a:endParaRPr>
              </a:p>
              <a:p>
                <a:r>
                  <a:rPr lang="en-CA" sz="1800" baseline="0" dirty="0">
                    <a:effectLst/>
                    <a:latin typeface="Times New Roman" panose="02020603050405020304" pitchFamily="18" charset="0"/>
                    <a:ea typeface="MS Mincho" panose="02020609040205080304" pitchFamily="49" charset="-128"/>
                  </a:rPr>
                  <a:t> The longitudinal electric field completely ionizes the water and hydrocarbon molecules instantaneously , which are naturally present on the surface and ions get accelerated along the target-normal direction by the electron sheath. </a:t>
                </a:r>
              </a:p>
              <a:p>
                <a:endParaRPr lang="en-CA" sz="1800" baseline="0" dirty="0">
                  <a:effectLst/>
                  <a:latin typeface="Times New Roman" panose="02020603050405020304" pitchFamily="18" charset="0"/>
                  <a:ea typeface="MS Mincho" panose="02020609040205080304"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CA" sz="1800" dirty="0">
                    <a:effectLst/>
                    <a:latin typeface="Times New Roman" panose="02020603050405020304" pitchFamily="18" charset="0"/>
                    <a:ea typeface="MS Mincho" panose="02020609040205080304" pitchFamily="49" charset="-128"/>
                    <a:cs typeface="Times New Roman" panose="02020603050405020304" pitchFamily="18" charset="0"/>
                  </a:rPr>
                  <a:t>In this regime, plasmas can sustain fields in the TV/m range, i.e., at least four orders of magnitude higher than in conventional </a:t>
                </a:r>
                <a:r>
                  <a:rPr lang="en-CA" sz="1800">
                    <a:effectLst/>
                    <a:latin typeface="Times New Roman" panose="02020603050405020304" pitchFamily="18" charset="0"/>
                    <a:ea typeface="MS Mincho" panose="02020609040205080304" pitchFamily="49" charset="-128"/>
                    <a:cs typeface="Times New Roman" panose="02020603050405020304" pitchFamily="18" charset="0"/>
                  </a:rPr>
                  <a:t>accelerators which </a:t>
                </a:r>
                <a:r>
                  <a:rPr lang="en-CA" sz="1800" dirty="0">
                    <a:effectLst/>
                    <a:latin typeface="Times New Roman" panose="02020603050405020304" pitchFamily="18" charset="0"/>
                    <a:ea typeface="MS Mincho" panose="02020609040205080304" pitchFamily="49" charset="-128"/>
                    <a:cs typeface="Times New Roman" panose="02020603050405020304" pitchFamily="18" charset="0"/>
                  </a:rPr>
                  <a:t>allows obtaining equivalent energies (potentially even more) than current conventional accelerators but in a very compact scheme, making them more cost efficient.</a:t>
                </a:r>
                <a:endParaRPr lang="fr-CA"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CA" sz="1800" dirty="0">
                  <a:effectLst/>
                  <a:latin typeface="Times New Roman" panose="02020603050405020304" pitchFamily="18" charset="0"/>
                  <a:ea typeface="MS Mincho" panose="02020609040205080304" pitchFamily="49" charset="-128"/>
                </a:endParaRPr>
              </a:p>
              <a:p>
                <a:endParaRPr lang="en-CA" sz="1800" dirty="0">
                  <a:effectLst/>
                  <a:latin typeface="Times New Roman" panose="02020603050405020304" pitchFamily="18" charset="0"/>
                  <a:ea typeface="MS Mincho" panose="02020609040205080304" pitchFamily="49" charset="-128"/>
                </a:endParaRPr>
              </a:p>
              <a:p>
                <a:r>
                  <a:rPr lang="en-CA" sz="1800" dirty="0">
                    <a:effectLst/>
                    <a:latin typeface="Times New Roman" panose="02020603050405020304" pitchFamily="18" charset="0"/>
                    <a:ea typeface="MS Mincho" panose="02020609040205080304" pitchFamily="49" charset="-128"/>
                  </a:rPr>
                  <a:t>Transition :</a:t>
                </a:r>
              </a:p>
              <a:p>
                <a:endParaRPr lang="en-CA" sz="1800" dirty="0">
                  <a:effectLst/>
                  <a:latin typeface="Times New Roman" panose="02020603050405020304" pitchFamily="18" charset="0"/>
                  <a:ea typeface="MS Mincho" panose="02020609040205080304" pitchFamily="49" charset="-128"/>
                </a:endParaRPr>
              </a:p>
              <a:p>
                <a:r>
                  <a:rPr lang="en-CA" sz="1800" dirty="0">
                    <a:effectLst/>
                    <a:latin typeface="Times New Roman" panose="02020603050405020304" pitchFamily="18" charset="0"/>
                    <a:ea typeface="MS Mincho" panose="02020609040205080304" pitchFamily="49" charset="-128"/>
                  </a:rPr>
                  <a:t>However, generating high-brightness laser-plasma proton beams require carefully balancing a multitude of physical effects that nonlinearly couple laser and plasma parameters.</a:t>
                </a:r>
              </a:p>
              <a:p>
                <a:r>
                  <a:rPr lang="en-CA" sz="1800" dirty="0">
                    <a:effectLst/>
                    <a:latin typeface="Times New Roman" panose="02020603050405020304" pitchFamily="18" charset="0"/>
                    <a:ea typeface="MS Mincho" panose="02020609040205080304" pitchFamily="49" charset="-128"/>
                  </a:rPr>
                  <a:t>This balance is quite difficult to reach</a:t>
                </a:r>
              </a:p>
              <a:p>
                <a:endParaRPr lang="en-CA" sz="1800" dirty="0">
                  <a:effectLst/>
                  <a:latin typeface="Times New Roman" panose="02020603050405020304" pitchFamily="18" charset="0"/>
                  <a:ea typeface="MS Mincho" panose="02020609040205080304" pitchFamily="49" charset="-128"/>
                </a:endParaRPr>
              </a:p>
              <a:p>
                <a:endParaRPr lang="fr-CA" dirty="0"/>
              </a:p>
            </p:txBody>
          </p:sp>
        </mc:Fallback>
      </mc:AlternateContent>
      <p:sp>
        <p:nvSpPr>
          <p:cNvPr id="4" name="Espace réservé du numéro de diapositive 3">
            <a:extLst>
              <a:ext uri="{FF2B5EF4-FFF2-40B4-BE49-F238E27FC236}">
                <a16:creationId xmlns:a16="http://schemas.microsoft.com/office/drawing/2014/main" id="{CC3981B4-8FDC-073E-F29D-6BEAACAB91F6}"/>
              </a:ext>
            </a:extLst>
          </p:cNvPr>
          <p:cNvSpPr>
            <a:spLocks noGrp="1"/>
          </p:cNvSpPr>
          <p:nvPr>
            <p:ph type="sldNum" sz="quarter" idx="5"/>
          </p:nvPr>
        </p:nvSpPr>
        <p:spPr/>
        <p:txBody>
          <a:bodyPr/>
          <a:lstStyle/>
          <a:p>
            <a:fld id="{AF191B7D-BF87-A349-B377-62A9B89863AA}" type="slidenum">
              <a:rPr lang="en-US" smtClean="0"/>
              <a:t>5</a:t>
            </a:fld>
            <a:endParaRPr lang="en-US"/>
          </a:p>
        </p:txBody>
      </p:sp>
    </p:spTree>
    <p:extLst>
      <p:ext uri="{BB962C8B-B14F-4D97-AF65-F5344CB8AC3E}">
        <p14:creationId xmlns:p14="http://schemas.microsoft.com/office/powerpoint/2010/main" val="4030970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buFont typeface="Arial" panose="020B0604020202020204" pitchFamily="34" charset="0"/>
              <a:buChar char="•"/>
            </a:pPr>
            <a:r>
              <a:rPr lang="en-US" b="1" dirty="0"/>
              <a:t>Laser-driven proton accelerators</a:t>
            </a:r>
            <a:r>
              <a:rPr lang="en-US" dirty="0"/>
              <a:t> offer compact and versatile solutions for applications in </a:t>
            </a:r>
            <a:r>
              <a:rPr lang="en-US" b="1" dirty="0"/>
              <a:t>material science</a:t>
            </a:r>
            <a:r>
              <a:rPr lang="en-US" dirty="0"/>
              <a:t>, </a:t>
            </a:r>
            <a:r>
              <a:rPr lang="en-US" b="1" dirty="0"/>
              <a:t>medical physics</a:t>
            </a:r>
            <a:r>
              <a:rPr lang="en-US" dirty="0"/>
              <a:t>, and </a:t>
            </a:r>
            <a:r>
              <a:rPr lang="en-US" b="1" dirty="0"/>
              <a:t>cultural heritage</a:t>
            </a:r>
            <a:r>
              <a:rPr lang="en-US" dirty="0"/>
              <a:t>, capable of producing </a:t>
            </a:r>
            <a:r>
              <a:rPr lang="en-US" b="1" dirty="0"/>
              <a:t>multi-MeV proton beams</a:t>
            </a:r>
            <a:r>
              <a:rPr lang="en-US" dirty="0"/>
              <a:t> using table-top systems.</a:t>
            </a:r>
          </a:p>
          <a:p>
            <a:pPr>
              <a:buFont typeface="Arial" panose="020B0604020202020204" pitchFamily="34" charset="0"/>
              <a:buNone/>
            </a:pPr>
            <a:endParaRPr lang="en-US" dirty="0"/>
          </a:p>
          <a:p>
            <a:pPr>
              <a:buFont typeface="Arial" panose="020B0604020202020204" pitchFamily="34" charset="0"/>
              <a:buChar char="•"/>
            </a:pPr>
            <a:r>
              <a:rPr lang="en-US" dirty="0"/>
              <a:t>These accelerators can reach on-target intensities up to </a:t>
            </a:r>
            <a:r>
              <a:rPr lang="en-US" b="1" dirty="0"/>
              <a:t>10^23 W/cm²</a:t>
            </a:r>
            <a:r>
              <a:rPr lang="en-US" dirty="0"/>
              <a:t> and generate </a:t>
            </a:r>
            <a:r>
              <a:rPr lang="en-US" b="1" dirty="0"/>
              <a:t>proton beams with high laminarity.</a:t>
            </a:r>
          </a:p>
          <a:p>
            <a:pPr>
              <a:buFont typeface="Arial" panose="020B0604020202020204" pitchFamily="34" charset="0"/>
              <a:buChar char="•"/>
            </a:pPr>
            <a:endParaRPr lang="en-US" dirty="0"/>
          </a:p>
          <a:p>
            <a:pPr>
              <a:buFont typeface="Arial" panose="020B0604020202020204" pitchFamily="34" charset="0"/>
              <a:buChar char="•"/>
            </a:pPr>
            <a:r>
              <a:rPr lang="en-US" dirty="0"/>
              <a:t>However, the </a:t>
            </a:r>
            <a:r>
              <a:rPr lang="en-US" b="1" dirty="0"/>
              <a:t>nonlinear and highly dynamic laser-plasma interactions</a:t>
            </a:r>
            <a:r>
              <a:rPr lang="en-US" dirty="0"/>
              <a:t>, combined with </a:t>
            </a:r>
            <a:r>
              <a:rPr lang="en-US" b="1" dirty="0"/>
              <a:t>experimental constraints</a:t>
            </a:r>
            <a:r>
              <a:rPr lang="en-US" dirty="0"/>
              <a:t> such as </a:t>
            </a:r>
            <a:r>
              <a:rPr lang="en-US" b="1" dirty="0"/>
              <a:t>low repetition rates</a:t>
            </a:r>
            <a:r>
              <a:rPr lang="en-US" dirty="0"/>
              <a:t>, </a:t>
            </a:r>
            <a:r>
              <a:rPr lang="en-US" b="1" dirty="0"/>
              <a:t>shot-to-shot noise</a:t>
            </a:r>
            <a:r>
              <a:rPr lang="en-US" dirty="0"/>
              <a:t>, and </a:t>
            </a:r>
            <a:r>
              <a:rPr lang="en-US" b="1" dirty="0"/>
              <a:t>limited diagnostics</a:t>
            </a:r>
            <a:r>
              <a:rPr lang="en-US" dirty="0"/>
              <a:t>, hinder the stability and repeatability of high-energy ion generation.</a:t>
            </a:r>
          </a:p>
          <a:p>
            <a:pPr>
              <a:buFont typeface="Arial" panose="020B0604020202020204" pitchFamily="34" charset="0"/>
              <a:buChar char="•"/>
            </a:pPr>
            <a:endParaRPr lang="en-US" dirty="0"/>
          </a:p>
          <a:p>
            <a:pPr>
              <a:buFont typeface="Arial" panose="020B0604020202020204" pitchFamily="34" charset="0"/>
              <a:buChar char="•"/>
            </a:pPr>
            <a:r>
              <a:rPr lang="en-US" dirty="0"/>
              <a:t>The optimization of such systems is further complicated by the </a:t>
            </a:r>
            <a:r>
              <a:rPr lang="en-US" b="1" dirty="0"/>
              <a:t>high-dimensional nature</a:t>
            </a:r>
            <a:r>
              <a:rPr lang="en-US" dirty="0"/>
              <a:t> of control parameters (e.g., laser wavefront, pulse duration, target structure).</a:t>
            </a:r>
          </a:p>
        </p:txBody>
      </p:sp>
      <p:sp>
        <p:nvSpPr>
          <p:cNvPr id="4" name="Espace réservé du numéro de diapositive 3"/>
          <p:cNvSpPr>
            <a:spLocks noGrp="1"/>
          </p:cNvSpPr>
          <p:nvPr>
            <p:ph type="sldNum" sz="quarter" idx="5"/>
          </p:nvPr>
        </p:nvSpPr>
        <p:spPr/>
        <p:txBody>
          <a:bodyPr/>
          <a:lstStyle/>
          <a:p>
            <a:fld id="{AF191B7D-BF87-A349-B377-62A9B89863AA}" type="slidenum">
              <a:rPr lang="en-US" smtClean="0"/>
              <a:t>6</a:t>
            </a:fld>
            <a:endParaRPr lang="en-US"/>
          </a:p>
        </p:txBody>
      </p:sp>
    </p:spTree>
    <p:extLst>
      <p:ext uri="{BB962C8B-B14F-4D97-AF65-F5344CB8AC3E}">
        <p14:creationId xmlns:p14="http://schemas.microsoft.com/office/powerpoint/2010/main" val="2403134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CE377-314D-99E0-0E26-4CD4D9DD32A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81A3A04-96B7-7821-6DFA-F34EBEC59F4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A08523E-2253-B457-4F0A-4D749FC7C9EB}"/>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So the </a:t>
            </a:r>
            <a:r>
              <a:rPr lang="fr-FR" dirty="0" err="1"/>
              <a:t>core</a:t>
            </a:r>
            <a:r>
              <a:rPr lang="fr-FR" dirty="0"/>
              <a:t> question </a:t>
            </a:r>
            <a:r>
              <a:rPr lang="fr-FR" dirty="0" err="1"/>
              <a:t>is</a:t>
            </a:r>
            <a:r>
              <a:rPr lang="fr-FR" dirty="0"/>
              <a:t> : </a:t>
            </a:r>
            <a:r>
              <a:rPr lang="en-US" sz="1200" dirty="0"/>
              <a:t>How can we develop </a:t>
            </a:r>
            <a:r>
              <a:rPr lang="en-US" sz="1200" b="1" dirty="0"/>
              <a:t>data-efficient</a:t>
            </a:r>
            <a:r>
              <a:rPr lang="en-US" sz="1200" dirty="0"/>
              <a:t>, </a:t>
            </a:r>
            <a:r>
              <a:rPr lang="en-US" sz="1200" b="1" dirty="0"/>
              <a:t>robust</a:t>
            </a:r>
            <a:r>
              <a:rPr lang="en-US" sz="1200" dirty="0"/>
              <a:t> optimization strategies capable of navigating </a:t>
            </a:r>
            <a:r>
              <a:rPr lang="en-US" sz="1200" b="1" dirty="0"/>
              <a:t>noisy, high-dimensional, nonlinear </a:t>
            </a:r>
            <a:r>
              <a:rPr lang="en-US" sz="1200" dirty="0"/>
              <a:t>experimental landscapes to reliably enhance the performance of laser-driven proton accelerators?</a:t>
            </a:r>
          </a:p>
          <a:p>
            <a:endParaRPr lang="fr-CA" dirty="0"/>
          </a:p>
          <a:p>
            <a:pPr marL="0" marR="0" lvl="0" indent="0" algn="l" defTabSz="457200" rtl="0" eaLnBrk="1" fontAlgn="auto" latinLnBrk="0" hangingPunct="1">
              <a:lnSpc>
                <a:spcPct val="100000"/>
              </a:lnSpc>
              <a:spcBef>
                <a:spcPts val="0"/>
              </a:spcBef>
              <a:spcAft>
                <a:spcPts val="0"/>
              </a:spcAft>
              <a:buClrTx/>
              <a:buSzTx/>
              <a:buFontTx/>
              <a:buNone/>
              <a:tabLst/>
              <a:defRPr/>
            </a:pPr>
            <a:r>
              <a:rPr lang="fr-CA" dirty="0" err="1"/>
              <a:t>Here</a:t>
            </a:r>
            <a:r>
              <a:rPr lang="fr-CA" dirty="0"/>
              <a:t> </a:t>
            </a:r>
            <a:r>
              <a:rPr lang="fr-CA" dirty="0" err="1"/>
              <a:t>is</a:t>
            </a:r>
            <a:r>
              <a:rPr lang="fr-CA" dirty="0"/>
              <a:t> how </a:t>
            </a:r>
            <a:r>
              <a:rPr lang="fr-CA" dirty="0" err="1"/>
              <a:t>we</a:t>
            </a:r>
            <a:r>
              <a:rPr lang="fr-CA" dirty="0"/>
              <a:t> </a:t>
            </a:r>
            <a:r>
              <a:rPr lang="fr-CA" dirty="0" err="1"/>
              <a:t>will</a:t>
            </a:r>
            <a:r>
              <a:rPr lang="fr-CA" dirty="0"/>
              <a:t> </a:t>
            </a:r>
            <a:r>
              <a:rPr lang="fr-CA" dirty="0" err="1"/>
              <a:t>proceed</a:t>
            </a:r>
            <a:r>
              <a:rPr lang="fr-CA" dirty="0"/>
              <a:t> : to </a:t>
            </a:r>
            <a:r>
              <a:rPr lang="fr-CA" dirty="0" err="1"/>
              <a:t>optimize</a:t>
            </a:r>
            <a:r>
              <a:rPr lang="fr-CA" dirty="0"/>
              <a:t> the </a:t>
            </a:r>
            <a:r>
              <a:rPr lang="fr-CA" sz="1200" dirty="0"/>
              <a:t>proton maximum </a:t>
            </a:r>
            <a:r>
              <a:rPr lang="fr-CA" sz="1200" dirty="0" err="1"/>
              <a:t>energy</a:t>
            </a:r>
            <a:endParaRPr lang="fr-CA" sz="1200" dirty="0"/>
          </a:p>
          <a:p>
            <a:endParaRPr lang="fr-CA" dirty="0"/>
          </a:p>
          <a:p>
            <a:pPr>
              <a:buNone/>
            </a:pPr>
            <a:r>
              <a:rPr lang="fr-CA" sz="1200" dirty="0"/>
              <a:t>By </a:t>
            </a:r>
            <a:r>
              <a:rPr lang="fr-CA" sz="1200" dirty="0" err="1"/>
              <a:t>finding</a:t>
            </a:r>
            <a:r>
              <a:rPr lang="fr-CA" sz="1200" dirty="0"/>
              <a:t> the best </a:t>
            </a:r>
            <a:r>
              <a:rPr lang="fr-CA" sz="1200" dirty="0" err="1"/>
              <a:t>deformable</a:t>
            </a:r>
            <a:r>
              <a:rPr lang="fr-CA" sz="1200" dirty="0"/>
              <a:t> </a:t>
            </a:r>
            <a:r>
              <a:rPr lang="fr-CA" sz="1200" dirty="0" err="1"/>
              <a:t>mirror</a:t>
            </a:r>
            <a:r>
              <a:rPr lang="fr-CA" sz="1200" dirty="0"/>
              <a:t> (DM) </a:t>
            </a:r>
            <a:r>
              <a:rPr lang="fr-CA" sz="1200" dirty="0" err="1"/>
              <a:t>actuator</a:t>
            </a:r>
            <a:r>
              <a:rPr lang="fr-CA" sz="1200" dirty="0"/>
              <a:t> voltages</a:t>
            </a:r>
            <a:br>
              <a:rPr lang="fr-CA" sz="1200" dirty="0"/>
            </a:br>
            <a:r>
              <a:rPr lang="fr-CA" sz="1200" dirty="0"/>
              <a:t>→ </a:t>
            </a:r>
            <a:r>
              <a:rPr lang="fr-CA" sz="1200" dirty="0" err="1"/>
              <a:t>which</a:t>
            </a:r>
            <a:r>
              <a:rPr lang="fr-CA" sz="1200" dirty="0"/>
              <a:t> </a:t>
            </a:r>
            <a:r>
              <a:rPr lang="fr-CA" sz="1200" dirty="0" err="1"/>
              <a:t>directly</a:t>
            </a:r>
            <a:r>
              <a:rPr lang="fr-CA" sz="1200" dirty="0"/>
              <a:t> </a:t>
            </a:r>
            <a:r>
              <a:rPr lang="fr-CA" sz="1200" dirty="0" err="1"/>
              <a:t>shape</a:t>
            </a:r>
            <a:r>
              <a:rPr lang="fr-CA" sz="1200" dirty="0"/>
              <a:t> the laser focal spot and </a:t>
            </a:r>
            <a:r>
              <a:rPr lang="fr-CA" sz="1200" dirty="0" err="1"/>
              <a:t>intensity</a:t>
            </a:r>
            <a:r>
              <a:rPr lang="fr-CA" sz="1200" dirty="0"/>
              <a:t> profile</a:t>
            </a:r>
          </a:p>
          <a:p>
            <a:pPr>
              <a:buNone/>
            </a:pPr>
            <a:r>
              <a:rPr lang="fr-CA" sz="1200" dirty="0"/>
              <a:t>→ and </a:t>
            </a:r>
            <a:r>
              <a:rPr lang="fr-CA" sz="1200" dirty="0" err="1"/>
              <a:t>optimize</a:t>
            </a:r>
            <a:r>
              <a:rPr lang="fr-CA" sz="1200" dirty="0"/>
              <a:t> the TNSA </a:t>
            </a:r>
            <a:r>
              <a:rPr lang="fr-CA" sz="1200" dirty="0" err="1"/>
              <a:t>mechanism</a:t>
            </a:r>
            <a:endParaRPr lang="fr-CA" sz="1200" dirty="0"/>
          </a:p>
          <a:p>
            <a:endParaRPr lang="fr-CA" dirty="0"/>
          </a:p>
        </p:txBody>
      </p:sp>
      <p:sp>
        <p:nvSpPr>
          <p:cNvPr id="4" name="Espace réservé du numéro de diapositive 3">
            <a:extLst>
              <a:ext uri="{FF2B5EF4-FFF2-40B4-BE49-F238E27FC236}">
                <a16:creationId xmlns:a16="http://schemas.microsoft.com/office/drawing/2014/main" id="{F157F08F-A2DD-7610-A47B-65F2A270C470}"/>
              </a:ext>
            </a:extLst>
          </p:cNvPr>
          <p:cNvSpPr>
            <a:spLocks noGrp="1"/>
          </p:cNvSpPr>
          <p:nvPr>
            <p:ph type="sldNum" sz="quarter" idx="5"/>
          </p:nvPr>
        </p:nvSpPr>
        <p:spPr/>
        <p:txBody>
          <a:bodyPr/>
          <a:lstStyle/>
          <a:p>
            <a:fld id="{AF191B7D-BF87-A349-B377-62A9B89863AA}" type="slidenum">
              <a:rPr lang="en-US" smtClean="0"/>
              <a:t>7</a:t>
            </a:fld>
            <a:endParaRPr lang="en-US"/>
          </a:p>
        </p:txBody>
      </p:sp>
    </p:spTree>
    <p:extLst>
      <p:ext uri="{BB962C8B-B14F-4D97-AF65-F5344CB8AC3E}">
        <p14:creationId xmlns:p14="http://schemas.microsoft.com/office/powerpoint/2010/main" val="271458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Espace réservé des notes 2"/>
              <p:cNvSpPr>
                <a:spLocks noGrp="1"/>
              </p:cNvSpPr>
              <p:nvPr>
                <p:ph type="body" idx="1"/>
              </p:nvPr>
            </p:nvSpPr>
            <p:spPr/>
            <p:txBody>
              <a:bodyPr/>
              <a:lstStyle/>
              <a:p>
                <a:pPr marL="171450" indent="-171450">
                  <a:buFont typeface="Arial" panose="020B0604020202020204" pitchFamily="34" charset="0"/>
                  <a:buChar char="•"/>
                </a:pPr>
                <a:r>
                  <a:rPr lang="fr-CA" dirty="0"/>
                  <a:t>ALLS laser </a:t>
                </a:r>
                <a:r>
                  <a:rPr lang="fr-CA" dirty="0" err="1"/>
                  <a:t>delivers</a:t>
                </a:r>
                <a:r>
                  <a:rPr lang="fr-CA" dirty="0"/>
                  <a:t> 3.2 J on </a:t>
                </a:r>
                <a:r>
                  <a:rPr lang="fr-CA" dirty="0" err="1"/>
                  <a:t>target</a:t>
                </a:r>
                <a:r>
                  <a:rPr lang="fr-CA" dirty="0"/>
                  <a:t> </a:t>
                </a:r>
                <a:r>
                  <a:rPr lang="fr-CA" dirty="0" err="1"/>
                  <a:t>with</a:t>
                </a:r>
                <a:r>
                  <a:rPr lang="fr-CA" dirty="0"/>
                  <a:t> a pulse duration of 22 </a:t>
                </a:r>
                <a:r>
                  <a:rPr lang="fr-CA" dirty="0" err="1"/>
                  <a:t>fs</a:t>
                </a:r>
                <a:r>
                  <a:rPr lang="fr-CA" dirty="0"/>
                  <a:t> (Full-</a:t>
                </a:r>
                <a:r>
                  <a:rPr lang="fr-CA" dirty="0" err="1"/>
                  <a:t>Width</a:t>
                </a:r>
                <a:r>
                  <a:rPr lang="fr-CA" dirty="0"/>
                  <a:t>-Half-Maximum) and at a central </a:t>
                </a:r>
                <a:r>
                  <a:rPr lang="fr-CA" dirty="0" err="1"/>
                  <a:t>wavelength</a:t>
                </a:r>
                <a:r>
                  <a:rPr lang="fr-CA" dirty="0"/>
                  <a:t> </a:t>
                </a:r>
                <a:r>
                  <a:rPr lang="el-GR" dirty="0"/>
                  <a:t>800 </a:t>
                </a:r>
                <a:r>
                  <a:rPr lang="fr-CA" dirty="0"/>
                  <a:t>nm. </a:t>
                </a:r>
              </a:p>
              <a:p>
                <a:pPr marL="171450" indent="-171450">
                  <a:buFont typeface="Arial" panose="020B0604020202020204" pitchFamily="34" charset="0"/>
                  <a:buChar char="•"/>
                </a:pPr>
                <a:endParaRPr lang="fr-CA" dirty="0"/>
              </a:p>
              <a:p>
                <a:pPr marL="171450" indent="-171450">
                  <a:buFont typeface="Arial" panose="020B0604020202020204" pitchFamily="34" charset="0"/>
                  <a:buChar char="•"/>
                </a:pPr>
                <a:r>
                  <a:rPr lang="fr-CA" dirty="0"/>
                  <a:t>The </a:t>
                </a:r>
                <a:r>
                  <a:rPr lang="fr-CA" dirty="0" err="1"/>
                  <a:t>experimental</a:t>
                </a:r>
                <a:r>
                  <a:rPr lang="fr-CA" dirty="0"/>
                  <a:t> setup </a:t>
                </a:r>
                <a:r>
                  <a:rPr lang="fr-CA" dirty="0" err="1"/>
                  <a:t>employs</a:t>
                </a:r>
                <a:r>
                  <a:rPr lang="fr-CA" dirty="0"/>
                  <a:t> an f /3 OAP to focus the 95 mm </a:t>
                </a:r>
                <a:r>
                  <a:rPr lang="fr-CA" dirty="0" err="1"/>
                  <a:t>diameter</a:t>
                </a:r>
                <a:r>
                  <a:rPr lang="fr-CA" dirty="0"/>
                  <a:t> </a:t>
                </a:r>
                <a:r>
                  <a:rPr lang="fr-CA" dirty="0" err="1"/>
                  <a:t>beam</a:t>
                </a:r>
                <a:r>
                  <a:rPr lang="fr-CA" dirty="0"/>
                  <a:t> down to a focal spot size of </a:t>
                </a:r>
                <a:r>
                  <a:rPr lang="fr-CA" dirty="0" err="1"/>
                  <a:t>wFWHM</a:t>
                </a:r>
                <a:r>
                  <a:rPr lang="fr-CA" dirty="0"/>
                  <a:t> ∼ 5 </a:t>
                </a:r>
                <a:r>
                  <a:rPr lang="el-GR" dirty="0"/>
                  <a:t>μ</a:t>
                </a:r>
                <a:r>
                  <a:rPr lang="fr-CA" dirty="0"/>
                  <a:t>m, </a:t>
                </a:r>
                <a:r>
                  <a:rPr lang="fr-CA" dirty="0" err="1"/>
                  <a:t>achieving</a:t>
                </a:r>
                <a:r>
                  <a:rPr lang="fr-CA" dirty="0"/>
                  <a:t> a </a:t>
                </a:r>
                <a:r>
                  <a:rPr lang="fr-CA" dirty="0" err="1"/>
                  <a:t>peak</a:t>
                </a:r>
                <a:r>
                  <a:rPr lang="fr-CA" dirty="0"/>
                  <a:t> </a:t>
                </a:r>
                <a:r>
                  <a:rPr lang="fr-CA" dirty="0" err="1"/>
                  <a:t>intensity</a:t>
                </a:r>
                <a:r>
                  <a:rPr lang="fr-CA" dirty="0"/>
                  <a:t> of </a:t>
                </a:r>
                <a:r>
                  <a:rPr lang="fr-CA" dirty="0" err="1"/>
                  <a:t>approximately</a:t>
                </a:r>
                <a:r>
                  <a:rPr lang="fr-CA" dirty="0"/>
                  <a:t> 1.3 × 1020 W/cm2.</a:t>
                </a:r>
              </a:p>
              <a:p>
                <a:pPr marL="0" indent="0">
                  <a:buFont typeface="Arial" panose="020B0604020202020204" pitchFamily="34" charset="0"/>
                  <a:buNone/>
                </a:pPr>
                <a:endParaRPr lang="fr-CA" dirty="0"/>
              </a:p>
              <a:p>
                <a:pPr marL="171450" indent="-171450">
                  <a:buFont typeface="Arial" panose="020B0604020202020204" pitchFamily="34" charset="0"/>
                  <a:buChar char="•"/>
                </a:pPr>
                <a:r>
                  <a:rPr lang="fr-CA" dirty="0"/>
                  <a:t>A </a:t>
                </a:r>
                <a:r>
                  <a:rPr lang="fr-CA" dirty="0" err="1"/>
                  <a:t>piezoelectric</a:t>
                </a:r>
                <a:r>
                  <a:rPr lang="fr-CA" dirty="0"/>
                  <a:t> </a:t>
                </a:r>
                <a:r>
                  <a:rPr lang="fr-CA" dirty="0" err="1"/>
                  <a:t>bimorph</a:t>
                </a:r>
                <a:r>
                  <a:rPr lang="fr-CA" dirty="0"/>
                  <a:t> DM </a:t>
                </a:r>
                <a:r>
                  <a:rPr lang="fr-CA" dirty="0" err="1"/>
                  <a:t>with</a:t>
                </a:r>
                <a:r>
                  <a:rPr lang="fr-CA" dirty="0"/>
                  <a:t> 48 </a:t>
                </a:r>
                <a:r>
                  <a:rPr lang="fr-CA" dirty="0" err="1"/>
                  <a:t>actuators</a:t>
                </a:r>
                <a:r>
                  <a:rPr lang="fr-CA" dirty="0"/>
                  <a:t> </a:t>
                </a:r>
                <a:r>
                  <a:rPr lang="fr-CA" dirty="0" err="1"/>
                  <a:t>with</a:t>
                </a:r>
                <a:r>
                  <a:rPr lang="fr-CA" dirty="0"/>
                  <a:t> a maximum voltage range [-200 V,+200V]), </a:t>
                </a:r>
                <a:r>
                  <a:rPr lang="fr-CA" dirty="0" err="1"/>
                  <a:t>allows</a:t>
                </a:r>
                <a:r>
                  <a:rPr lang="fr-CA" dirty="0"/>
                  <a:t> for </a:t>
                </a:r>
                <a:r>
                  <a:rPr lang="fr-CA" dirty="0" err="1"/>
                  <a:t>precise</a:t>
                </a:r>
                <a:r>
                  <a:rPr lang="fr-CA" dirty="0"/>
                  <a:t> </a:t>
                </a:r>
                <a:r>
                  <a:rPr lang="fr-CA" dirty="0" err="1"/>
                  <a:t>wavefront</a:t>
                </a:r>
                <a:r>
                  <a:rPr lang="fr-CA" dirty="0"/>
                  <a:t> </a:t>
                </a:r>
                <a:r>
                  <a:rPr lang="fr-CA" dirty="0" err="1"/>
                  <a:t>shaping</a:t>
                </a:r>
                <a:r>
                  <a:rPr lang="fr-CA" dirty="0"/>
                  <a:t>.</a:t>
                </a:r>
              </a:p>
              <a:p>
                <a:pPr marL="171450" indent="-171450">
                  <a:buFont typeface="Arial" panose="020B0604020202020204" pitchFamily="34" charset="0"/>
                  <a:buChar char="•"/>
                </a:pPr>
                <a:endParaRPr lang="fr-CA" dirty="0"/>
              </a:p>
              <a:p>
                <a:pPr marL="171450" indent="-171450">
                  <a:buFont typeface="Arial" panose="020B0604020202020204" pitchFamily="34" charset="0"/>
                  <a:buChar char="•"/>
                </a:pPr>
                <a:r>
                  <a:rPr lang="fr-CA" dirty="0"/>
                  <a:t>In configuration 1 :  A </a:t>
                </a:r>
                <a:r>
                  <a:rPr lang="fr-CA" dirty="0" err="1"/>
                  <a:t>wavefront</a:t>
                </a:r>
                <a:r>
                  <a:rPr lang="fr-CA" dirty="0"/>
                  <a:t> </a:t>
                </a:r>
                <a:r>
                  <a:rPr lang="fr-CA" dirty="0" err="1"/>
                  <a:t>sensor</a:t>
                </a:r>
                <a:r>
                  <a:rPr lang="fr-CA" dirty="0"/>
                  <a:t> (WFS) </a:t>
                </a:r>
                <a:r>
                  <a:rPr lang="fr-CA" dirty="0" err="1"/>
                  <a:t>provides</a:t>
                </a:r>
                <a:r>
                  <a:rPr lang="fr-CA" dirty="0"/>
                  <a:t> real-time feedback to </a:t>
                </a:r>
                <a:r>
                  <a:rPr lang="fr-CA" dirty="0" err="1"/>
                  <a:t>assess</a:t>
                </a:r>
                <a:r>
                  <a:rPr lang="fr-CA" dirty="0"/>
                  <a:t> </a:t>
                </a:r>
                <a:r>
                  <a:rPr lang="fr-CA" dirty="0" err="1"/>
                  <a:t>quantitatively</a:t>
                </a:r>
                <a:r>
                  <a:rPr lang="fr-CA" dirty="0"/>
                  <a:t> the impact of DM </a:t>
                </a:r>
                <a:r>
                  <a:rPr lang="fr-CA" dirty="0" err="1"/>
                  <a:t>actuator</a:t>
                </a:r>
                <a:r>
                  <a:rPr lang="fr-CA" dirty="0"/>
                  <a:t> configurations on the laser </a:t>
                </a:r>
                <a:r>
                  <a:rPr lang="fr-CA" dirty="0" err="1"/>
                  <a:t>beam</a:t>
                </a:r>
                <a:r>
                  <a:rPr lang="fr-CA" dirty="0"/>
                  <a:t> </a:t>
                </a:r>
                <a:r>
                  <a:rPr lang="fr-CA" dirty="0" err="1"/>
                  <a:t>wavefront</a:t>
                </a:r>
                <a:r>
                  <a:rPr lang="fr-CA" dirty="0"/>
                  <a:t>.  At the </a:t>
                </a:r>
                <a:r>
                  <a:rPr lang="fr-CA" dirty="0" err="1"/>
                  <a:t>same</a:t>
                </a:r>
                <a:r>
                  <a:rPr lang="fr-CA" dirty="0"/>
                  <a:t> time, a CCD camera </a:t>
                </a:r>
                <a:r>
                  <a:rPr lang="fr-CA" dirty="0" err="1"/>
                  <a:t>is</a:t>
                </a:r>
                <a:r>
                  <a:rPr lang="fr-CA" dirty="0"/>
                  <a:t> </a:t>
                </a:r>
                <a:r>
                  <a:rPr lang="fr-CA" dirty="0" err="1"/>
                  <a:t>imaging</a:t>
                </a:r>
                <a:r>
                  <a:rPr lang="fr-CA" dirty="0"/>
                  <a:t> the focal spot. This </a:t>
                </a:r>
                <a:r>
                  <a:rPr lang="fr-CA" dirty="0" err="1"/>
                  <a:t>beam</a:t>
                </a:r>
                <a:r>
                  <a:rPr lang="fr-CA" dirty="0"/>
                  <a:t> </a:t>
                </a:r>
                <a:r>
                  <a:rPr lang="fr-CA" dirty="0" err="1"/>
                  <a:t>analysis</a:t>
                </a:r>
                <a:r>
                  <a:rPr lang="fr-CA" dirty="0"/>
                  <a:t> </a:t>
                </a:r>
                <a:r>
                  <a:rPr lang="fr-CA" dirty="0" err="1"/>
                  <a:t>is</a:t>
                </a:r>
                <a:r>
                  <a:rPr lang="fr-CA" dirty="0"/>
                  <a:t> </a:t>
                </a:r>
                <a:r>
                  <a:rPr lang="fr-CA" dirty="0" err="1"/>
                  <a:t>performed</a:t>
                </a:r>
                <a:r>
                  <a:rPr lang="fr-CA" dirty="0"/>
                  <a:t> at the laser nominal </a:t>
                </a:r>
                <a:r>
                  <a:rPr lang="fr-CA" dirty="0" err="1"/>
                  <a:t>energy</a:t>
                </a:r>
                <a:r>
                  <a:rPr lang="fr-CA" dirty="0"/>
                  <a:t> of 3.2 J by </a:t>
                </a:r>
                <a:r>
                  <a:rPr lang="fr-CA" dirty="0" err="1"/>
                  <a:t>attenuating</a:t>
                </a:r>
                <a:r>
                  <a:rPr lang="fr-CA" dirty="0"/>
                  <a:t> the laser </a:t>
                </a:r>
                <a:r>
                  <a:rPr lang="fr-CA" dirty="0" err="1"/>
                  <a:t>beam</a:t>
                </a:r>
                <a:r>
                  <a:rPr lang="fr-CA" dirty="0"/>
                  <a:t> </a:t>
                </a:r>
                <a:r>
                  <a:rPr lang="fr-CA" dirty="0" err="1"/>
                  <a:t>energy</a:t>
                </a:r>
                <a:r>
                  <a:rPr lang="fr-CA" dirty="0"/>
                  <a:t> </a:t>
                </a:r>
                <a:r>
                  <a:rPr lang="fr-CA" dirty="0" err="1"/>
                  <a:t>with</a:t>
                </a:r>
                <a:r>
                  <a:rPr lang="fr-CA" dirty="0"/>
                  <a:t> wedges </a:t>
                </a:r>
                <a:r>
                  <a:rPr lang="fr-CA" dirty="0" err="1"/>
                  <a:t>before</a:t>
                </a:r>
                <a:r>
                  <a:rPr lang="fr-CA" dirty="0"/>
                  <a:t> the diagnostics.</a:t>
                </a:r>
              </a:p>
              <a:p>
                <a:pPr marL="0" indent="0">
                  <a:buFont typeface="Arial" panose="020B0604020202020204" pitchFamily="34" charset="0"/>
                  <a:buNone/>
                </a:pPr>
                <a:endParaRPr lang="fr-CA" dirty="0"/>
              </a:p>
              <a:p>
                <a:pPr marL="171450" indent="-171450">
                  <a:buFont typeface="Arial" panose="020B0604020202020204" pitchFamily="34" charset="0"/>
                  <a:buChar char="•"/>
                </a:pPr>
                <a:r>
                  <a:rPr lang="fr-CA" dirty="0"/>
                  <a:t>In configuration 2 : TNSA </a:t>
                </a:r>
                <a:r>
                  <a:rPr lang="fr-CA" dirty="0" err="1"/>
                  <a:t>is</a:t>
                </a:r>
                <a:r>
                  <a:rPr lang="fr-CA" dirty="0"/>
                  <a:t> </a:t>
                </a:r>
                <a:r>
                  <a:rPr lang="fr-CA" dirty="0" err="1"/>
                  <a:t>performed</a:t>
                </a:r>
                <a:r>
                  <a:rPr lang="fr-CA" dirty="0"/>
                  <a:t> on 4.5 </a:t>
                </a:r>
                <a:r>
                  <a:rPr lang="fr-CA" dirty="0" err="1"/>
                  <a:t>micrometer</a:t>
                </a:r>
                <a:r>
                  <a:rPr lang="fr-CA" dirty="0"/>
                  <a:t> </a:t>
                </a:r>
                <a:r>
                  <a:rPr lang="fr-CA" dirty="0" err="1"/>
                  <a:t>thick</a:t>
                </a:r>
                <a:r>
                  <a:rPr lang="fr-CA" dirty="0"/>
                  <a:t> </a:t>
                </a:r>
                <a:r>
                  <a:rPr lang="fr-CA" dirty="0" err="1"/>
                  <a:t>target</a:t>
                </a:r>
                <a:r>
                  <a:rPr lang="fr-CA" dirty="0"/>
                  <a:t> foils </a:t>
                </a:r>
                <a:r>
                  <a:rPr lang="en-CA" sz="1200" dirty="0">
                    <a:effectLst/>
                    <a:latin typeface="Arial" panose="020B0604020202020204" pitchFamily="34" charset="0"/>
                    <a:ea typeface="Calibri" panose="020F0502020204030204" pitchFamily="34" charset="0"/>
                    <a:cs typeface="Times New Roman" panose="02020603050405020304" pitchFamily="18" charset="0"/>
                  </a:rPr>
                  <a:t>mounted on a multi-target holder allowing for 400 shots per pumping cycle</a:t>
                </a:r>
                <a:r>
                  <a:rPr lang="fr-CA" dirty="0"/>
                  <a:t> and a TPS </a:t>
                </a:r>
                <a:r>
                  <a:rPr lang="fr-CA" dirty="0" err="1"/>
                  <a:t>allows</a:t>
                </a:r>
                <a:r>
                  <a:rPr lang="fr-CA" dirty="0"/>
                  <a:t> for </a:t>
                </a:r>
                <a:r>
                  <a:rPr lang="fr-CA" dirty="0" err="1"/>
                  <a:t>characterization</a:t>
                </a:r>
                <a:r>
                  <a:rPr lang="fr-CA" dirty="0"/>
                  <a:t> of the ion source for a </a:t>
                </a:r>
                <a:r>
                  <a:rPr lang="fr-CA" dirty="0" err="1"/>
                  <a:t>given</a:t>
                </a:r>
                <a:r>
                  <a:rPr lang="fr-CA" dirty="0"/>
                  <a:t> DM </a:t>
                </a:r>
                <a:r>
                  <a:rPr lang="fr-CA" dirty="0" err="1"/>
                  <a:t>actuator</a:t>
                </a:r>
                <a:r>
                  <a:rPr lang="fr-CA" dirty="0"/>
                  <a:t> configuration.</a:t>
                </a:r>
              </a:p>
            </p:txBody>
          </p:sp>
        </mc:Choice>
        <mc:Fallback xmlns="">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sz="1800" dirty="0">
                    <a:effectLst/>
                    <a:latin typeface="Arial" panose="020B0604020202020204" pitchFamily="34" charset="0"/>
                    <a:ea typeface="Calibri" panose="020F0502020204030204" pitchFamily="34" charset="0"/>
                    <a:cs typeface="Times New Roman" panose="02020603050405020304" pitchFamily="18" charset="0"/>
                  </a:rPr>
                  <a:t>- The experiments were carried out on the ALLS 150 TW ion acceleration beamline located at the </a:t>
                </a:r>
                <a:r>
                  <a:rPr lang="en-CA" sz="1800" i="1" dirty="0" err="1">
                    <a:effectLst/>
                    <a:latin typeface="Arial" panose="020B0604020202020204" pitchFamily="34" charset="0"/>
                    <a:ea typeface="Calibri" panose="020F0502020204030204" pitchFamily="34" charset="0"/>
                    <a:cs typeface="Times New Roman" panose="02020603050405020304" pitchFamily="18" charset="0"/>
                  </a:rPr>
                  <a:t>Institut</a:t>
                </a:r>
                <a:r>
                  <a:rPr lang="en-CA" sz="1800" i="1" dirty="0">
                    <a:effectLst/>
                    <a:latin typeface="Arial" panose="020B0604020202020204" pitchFamily="34" charset="0"/>
                    <a:ea typeface="Calibri" panose="020F0502020204030204" pitchFamily="34" charset="0"/>
                    <a:cs typeface="Times New Roman" panose="02020603050405020304" pitchFamily="18" charset="0"/>
                  </a:rPr>
                  <a:t> National de la recherche </a:t>
                </a:r>
                <a:r>
                  <a:rPr lang="en-CA" sz="1800" i="1" dirty="0" err="1">
                    <a:effectLst/>
                    <a:latin typeface="Arial" panose="020B0604020202020204" pitchFamily="34" charset="0"/>
                    <a:ea typeface="Calibri" panose="020F0502020204030204" pitchFamily="34" charset="0"/>
                    <a:cs typeface="Times New Roman" panose="02020603050405020304" pitchFamily="18" charset="0"/>
                  </a:rPr>
                  <a:t>scientifique</a:t>
                </a:r>
                <a:r>
                  <a:rPr lang="en-CA" sz="1800" dirty="0">
                    <a:effectLst/>
                    <a:latin typeface="Arial" panose="020B0604020202020204" pitchFamily="34" charset="0"/>
                    <a:ea typeface="Calibri" panose="020F0502020204030204" pitchFamily="34" charset="0"/>
                    <a:cs typeface="Times New Roman" panose="02020603050405020304" pitchFamily="18" charset="0"/>
                  </a:rPr>
                  <a:t> (INRS) in Montréal, Canada.</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sz="1800" dirty="0">
                  <a:effectLst/>
                  <a:latin typeface="Arial" panose="020B0604020202020204" pitchFamily="34" charset="0"/>
                  <a:ea typeface="Calibri" panose="020F0502020204030204" pitchFamily="34" charset="0"/>
                  <a:cs typeface="Times New Roman" panose="02020603050405020304" pitchFamily="18" charset="0"/>
                </a:endParaRP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lang="en-CA" sz="1800" dirty="0">
                    <a:effectLst/>
                    <a:latin typeface="Arial" panose="020B0604020202020204" pitchFamily="34" charset="0"/>
                    <a:ea typeface="Calibri" panose="020F0502020204030204" pitchFamily="34" charset="0"/>
                    <a:cs typeface="Times New Roman" panose="02020603050405020304" pitchFamily="18" charset="0"/>
                  </a:rPr>
                  <a:t>The commercial </a:t>
                </a:r>
                <a:r>
                  <a:rPr lang="en-CA" sz="1800" dirty="0" err="1">
                    <a:effectLst/>
                    <a:latin typeface="Arial" panose="020B0604020202020204" pitchFamily="34" charset="0"/>
                    <a:ea typeface="Calibri" panose="020F0502020204030204" pitchFamily="34" charset="0"/>
                    <a:cs typeface="Times New Roman" panose="02020603050405020304" pitchFamily="18" charset="0"/>
                  </a:rPr>
                  <a:t>Ti:sapphire</a:t>
                </a:r>
                <a:r>
                  <a:rPr lang="en-CA" sz="1800" dirty="0">
                    <a:effectLst/>
                    <a:latin typeface="Arial" panose="020B0604020202020204" pitchFamily="34" charset="0"/>
                    <a:ea typeface="Calibri" panose="020F0502020204030204" pitchFamily="34" charset="0"/>
                    <a:cs typeface="Times New Roman" panose="02020603050405020304" pitchFamily="18" charset="0"/>
                  </a:rPr>
                  <a:t> ALLS 200 TW laser operates at a central wavelength of </a:t>
                </a:r>
                <a:r>
                  <a:rPr lang="en-CA" sz="1800" i="0">
                    <a:effectLst/>
                    <a:latin typeface="Cambria Math" panose="02040503050406030204" pitchFamily="18" charset="0"/>
                    <a:ea typeface="Calibri" panose="020F0502020204030204" pitchFamily="34" charset="0"/>
                    <a:cs typeface="Arial" panose="020B0604020202020204" pitchFamily="34" charset="0"/>
                  </a:rPr>
                  <a:t>800 nm.</a:t>
                </a:r>
                <a:r>
                  <a:rPr lang="en-CA"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CA" sz="1800" dirty="0">
                    <a:effectLst/>
                    <a:latin typeface="Arial" panose="020B0604020202020204" pitchFamily="34" charset="0"/>
                    <a:ea typeface="Calibri" panose="020F0502020204030204" pitchFamily="34" charset="0"/>
                    <a:cs typeface="Times New Roman" panose="02020603050405020304" pitchFamily="18" charset="0"/>
                  </a:rPr>
                  <a:t>Using an </a:t>
                </a:r>
                <a:r>
                  <a:rPr lang="en-CA" sz="1800" i="0">
                    <a:effectLst/>
                    <a:latin typeface="Cambria Math" panose="02040503050406030204" pitchFamily="18" charset="0"/>
                    <a:ea typeface="Calibri" panose="020F0502020204030204" pitchFamily="34" charset="0"/>
                    <a:cs typeface="Arial" panose="020B0604020202020204" pitchFamily="34" charset="0"/>
                  </a:rPr>
                  <a:t>f</a:t>
                </a:r>
                <a:r>
                  <a:rPr lang="fr-CA" sz="1800" i="0">
                    <a:effectLst/>
                    <a:latin typeface="Cambria Math" panose="02040503050406030204" pitchFamily="18" charset="0"/>
                    <a:ea typeface="Calibri" panose="020F0502020204030204" pitchFamily="34" charset="0"/>
                    <a:cs typeface="Arial" panose="020B0604020202020204" pitchFamily="34" charset="0"/>
                  </a:rPr>
                  <a:t>/</a:t>
                </a:r>
                <a:r>
                  <a:rPr lang="en-CA" sz="1800" i="0">
                    <a:effectLst/>
                    <a:latin typeface="Cambria Math" panose="02040503050406030204" pitchFamily="18" charset="0"/>
                    <a:ea typeface="Calibri" panose="020F0502020204030204" pitchFamily="34" charset="0"/>
                    <a:cs typeface="Arial" panose="020B0604020202020204" pitchFamily="34" charset="0"/>
                  </a:rPr>
                  <a:t>3  </a:t>
                </a:r>
                <a:r>
                  <a:rPr lang="en-CA" sz="1800" dirty="0">
                    <a:effectLst/>
                    <a:latin typeface="Arial" panose="020B0604020202020204" pitchFamily="34" charset="0"/>
                    <a:ea typeface="Calibri" panose="020F0502020204030204" pitchFamily="34" charset="0"/>
                    <a:cs typeface="Times New Roman" panose="02020603050405020304" pitchFamily="18" charset="0"/>
                  </a:rPr>
                  <a:t>off-axis parabola, the beam is focused down to a spot size with</a:t>
                </a:r>
                <a:r>
                  <a:rPr lang="en-CA" sz="1800" baseline="0" dirty="0">
                    <a:effectLst/>
                    <a:latin typeface="Arial" panose="020B0604020202020204" pitchFamily="34" charset="0"/>
                    <a:ea typeface="Calibri" panose="020F0502020204030204" pitchFamily="34" charset="0"/>
                    <a:cs typeface="Times New Roman" panose="02020603050405020304" pitchFamily="18" charset="0"/>
                  </a:rPr>
                  <a:t> a </a:t>
                </a:r>
                <a:r>
                  <a:rPr lang="en-CA" sz="1800" dirty="0">
                    <a:effectLst/>
                    <a:latin typeface="Arial" panose="020B0604020202020204" pitchFamily="34" charset="0"/>
                    <a:ea typeface="Calibri" panose="020F0502020204030204" pitchFamily="34" charset="0"/>
                    <a:cs typeface="Times New Roman" panose="02020603050405020304" pitchFamily="18" charset="0"/>
                  </a:rPr>
                  <a:t> </a:t>
                </a:r>
                <a:r>
                  <a:rPr lang="en-CA" sz="1800" i="0">
                    <a:effectLst/>
                    <a:latin typeface="Cambria Math" panose="02040503050406030204" pitchFamily="18" charset="0"/>
                    <a:ea typeface="Calibri" panose="020F0502020204030204" pitchFamily="34" charset="0"/>
                    <a:cs typeface="Arial" panose="020B0604020202020204" pitchFamily="34" charset="0"/>
                  </a:rPr>
                  <a:t>w</a:t>
                </a:r>
                <a:r>
                  <a:rPr lang="fr-CA" sz="1800" i="0">
                    <a:effectLst/>
                    <a:latin typeface="Cambria Math" panose="02040503050406030204" pitchFamily="18" charset="0"/>
                    <a:ea typeface="Calibri" panose="020F0502020204030204" pitchFamily="34" charset="0"/>
                    <a:cs typeface="Arial" panose="020B0604020202020204" pitchFamily="34" charset="0"/>
                  </a:rPr>
                  <a:t>_</a:t>
                </a:r>
                <a:r>
                  <a:rPr lang="en-CA" sz="1800" i="0">
                    <a:effectLst/>
                    <a:latin typeface="Cambria Math" panose="02040503050406030204" pitchFamily="18" charset="0"/>
                    <a:ea typeface="Calibri" panose="020F0502020204030204" pitchFamily="34" charset="0"/>
                    <a:cs typeface="Arial" panose="020B0604020202020204" pitchFamily="34" charset="0"/>
                  </a:rPr>
                  <a:t>FWHM~</a:t>
                </a:r>
                <a:r>
                  <a:rPr lang="fr-FR" sz="1800" b="0" i="0">
                    <a:effectLst/>
                    <a:latin typeface="Cambria Math" panose="02040503050406030204" pitchFamily="18" charset="0"/>
                    <a:ea typeface="Calibri" panose="020F0502020204030204" pitchFamily="34" charset="0"/>
                    <a:cs typeface="Arial" panose="020B0604020202020204" pitchFamily="34" charset="0"/>
                  </a:rPr>
                  <a:t>7</a:t>
                </a:r>
                <a:r>
                  <a:rPr lang="en-CA" sz="1800" dirty="0">
                    <a:effectLst/>
                    <a:latin typeface="Arial" panose="020B0604020202020204" pitchFamily="34" charset="0"/>
                    <a:ea typeface="Calibri" panose="020F0502020204030204" pitchFamily="34" charset="0"/>
                    <a:cs typeface="Times New Roman" panose="02020603050405020304" pitchFamily="18" charset="0"/>
                  </a:rPr>
                  <a:t> </a:t>
                </a:r>
                <a:r>
                  <a:rPr lang="fr-CA" sz="1800" dirty="0">
                    <a:effectLst/>
                    <a:latin typeface="Arial" panose="020B0604020202020204" pitchFamily="34" charset="0"/>
                    <a:ea typeface="Calibri" panose="020F0502020204030204" pitchFamily="34" charset="0"/>
                    <a:cs typeface="Times New Roman" panose="02020603050405020304" pitchFamily="18" charset="0"/>
                  </a:rPr>
                  <a:t>μ</a:t>
                </a:r>
                <a:r>
                  <a:rPr lang="en-CA" sz="1800" dirty="0">
                    <a:effectLst/>
                    <a:latin typeface="Arial" panose="020B0604020202020204" pitchFamily="34" charset="0"/>
                    <a:ea typeface="Calibri" panose="020F0502020204030204" pitchFamily="34" charset="0"/>
                    <a:cs typeface="Times New Roman" panose="02020603050405020304" pitchFamily="18" charset="0"/>
                  </a:rPr>
                  <a:t>m. </a:t>
                </a:r>
              </a:p>
              <a:p>
                <a:pPr marL="285750" marR="0" lvl="0" indent="-285750" algn="l" defTabSz="457200" rtl="0" eaLnBrk="1" fontAlgn="auto" latinLnBrk="0" hangingPunct="1">
                  <a:lnSpc>
                    <a:spcPct val="100000"/>
                  </a:lnSpc>
                  <a:spcBef>
                    <a:spcPts val="0"/>
                  </a:spcBef>
                  <a:spcAft>
                    <a:spcPts val="0"/>
                  </a:spcAft>
                  <a:buClrTx/>
                  <a:buSzTx/>
                  <a:buFontTx/>
                  <a:buChar char="-"/>
                  <a:tabLst/>
                  <a:defRPr/>
                </a:pPr>
                <a:endParaRPr lang="en-CA" sz="1800" dirty="0">
                  <a:effectLst/>
                  <a:latin typeface="Arial" panose="020B0604020202020204" pitchFamily="34" charset="0"/>
                  <a:ea typeface="Calibri" panose="020F0502020204030204" pitchFamily="34" charset="0"/>
                  <a:cs typeface="Times New Roman" panose="02020603050405020304" pitchFamily="18" charset="0"/>
                </a:endParaRP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lang="en-CA" sz="1800" dirty="0">
                    <a:effectLst/>
                    <a:latin typeface="Arial" panose="020B0604020202020204" pitchFamily="34" charset="0"/>
                    <a:ea typeface="Calibri" panose="020F0502020204030204" pitchFamily="34" charset="0"/>
                    <a:cs typeface="Times New Roman" panose="02020603050405020304" pitchFamily="18" charset="0"/>
                  </a:rPr>
                  <a:t> The laser pulses are incident on thin micrometric foils of different materials with various thicknesses supported by a holder for performing laser-driven ion acceleration in the TNSA regime.</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CA" sz="1800" dirty="0"/>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lang="en-CA" sz="1800" dirty="0">
                    <a:effectLst/>
                    <a:latin typeface="Arial" panose="020B0604020202020204" pitchFamily="34" charset="0"/>
                    <a:ea typeface="Calibri" panose="020F0502020204030204" pitchFamily="34" charset="0"/>
                    <a:cs typeface="Times New Roman" panose="02020603050405020304" pitchFamily="18" charset="0"/>
                  </a:rPr>
                  <a:t> We also perform a real time processing as the ions are monitored by one Thomson Parabola (TP) spectrometer placed at 0</a:t>
                </a:r>
                <a:r>
                  <a:rPr lang="en-CA" sz="1800" b="1" dirty="0">
                    <a:solidFill>
                      <a:srgbClr val="202124"/>
                    </a:solidFill>
                    <a:effectLst/>
                    <a:latin typeface="Arial" panose="020B0604020202020204" pitchFamily="34" charset="0"/>
                    <a:ea typeface="Calibri" panose="020F0502020204030204" pitchFamily="34" charset="0"/>
                    <a:cs typeface="Times New Roman" panose="02020603050405020304" pitchFamily="18" charset="0"/>
                  </a:rPr>
                  <a:t>°</a:t>
                </a:r>
                <a:r>
                  <a:rPr lang="en-CA" sz="1800" dirty="0">
                    <a:effectLst/>
                    <a:latin typeface="Arial" panose="020B0604020202020204" pitchFamily="34" charset="0"/>
                    <a:ea typeface="Calibri" panose="020F0502020204030204" pitchFamily="34" charset="0"/>
                    <a:cs typeface="Times New Roman" panose="02020603050405020304" pitchFamily="18" charset="0"/>
                  </a:rPr>
                  <a:t> with respect to the target-normal axis.</a:t>
                </a:r>
              </a:p>
              <a:p>
                <a:pPr marL="285750" marR="0" lvl="0" indent="-285750" algn="l" defTabSz="457200" rtl="0" eaLnBrk="1" fontAlgn="auto" latinLnBrk="0" hangingPunct="1">
                  <a:lnSpc>
                    <a:spcPct val="100000"/>
                  </a:lnSpc>
                  <a:spcBef>
                    <a:spcPts val="0"/>
                  </a:spcBef>
                  <a:spcAft>
                    <a:spcPts val="0"/>
                  </a:spcAft>
                  <a:buClrTx/>
                  <a:buSzTx/>
                  <a:buFontTx/>
                  <a:buChar char="-"/>
                  <a:tabLst/>
                  <a:defRPr/>
                </a:pPr>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CA" sz="1200" dirty="0">
                    <a:effectLst/>
                    <a:latin typeface="Times New Roman" panose="02020603050405020304" pitchFamily="18" charset="0"/>
                    <a:ea typeface="MS Mincho" panose="02020609040205080304" pitchFamily="49" charset="-128"/>
                  </a:rPr>
                  <a:t>TNSA mechanism is best produced using micrometric or nanometric solid targets. However, in order to maximize the laser on-target intensity, the solid targets need to be placed in the laser’s focal plane with tens of micrometer precision, which puts stringent shot-to-shot alignment conditions. Moreover, the targets are blasted off after each laser shot, which requires a rapid target replacement system to ensure a high ion flux. </a:t>
                </a:r>
              </a:p>
              <a:p>
                <a:endParaRPr lang="fr-CA" dirty="0"/>
              </a:p>
            </p:txBody>
          </p:sp>
        </mc:Fallback>
      </mc:AlternateContent>
      <p:sp>
        <p:nvSpPr>
          <p:cNvPr id="4" name="Espace réservé du numéro de diapositive 3"/>
          <p:cNvSpPr>
            <a:spLocks noGrp="1"/>
          </p:cNvSpPr>
          <p:nvPr>
            <p:ph type="sldNum" sz="quarter" idx="5"/>
          </p:nvPr>
        </p:nvSpPr>
        <p:spPr/>
        <p:txBody>
          <a:bodyPr/>
          <a:lstStyle/>
          <a:p>
            <a:fld id="{AF191B7D-BF87-A349-B377-62A9B89863AA}" type="slidenum">
              <a:rPr lang="en-US" smtClean="0"/>
              <a:t>8</a:t>
            </a:fld>
            <a:endParaRPr lang="en-US"/>
          </a:p>
        </p:txBody>
      </p:sp>
    </p:spTree>
    <p:extLst>
      <p:ext uri="{BB962C8B-B14F-4D97-AF65-F5344CB8AC3E}">
        <p14:creationId xmlns:p14="http://schemas.microsoft.com/office/powerpoint/2010/main" val="1792820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C6598-CD40-0B1C-07C3-4F2E1998874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84795BF-63FA-390D-45C3-4AB0EC019BE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45EA28F-0FAC-6796-05DC-300C7C4D0C9E}"/>
              </a:ext>
            </a:extLst>
          </p:cNvPr>
          <p:cNvSpPr>
            <a:spLocks noGrp="1"/>
          </p:cNvSpPr>
          <p:nvPr>
            <p:ph type="body" idx="1"/>
          </p:nvPr>
        </p:nvSpPr>
        <p:spPr/>
        <p:txBody>
          <a:bodyPr/>
          <a:lstStyle/>
          <a:p>
            <a:pPr>
              <a:buNone/>
            </a:pPr>
            <a:r>
              <a:rPr lang="en-US" dirty="0"/>
              <a:t>A multi-step approach combining </a:t>
            </a:r>
            <a:r>
              <a:rPr lang="en-US" b="1" dirty="0"/>
              <a:t>Random Forest </a:t>
            </a:r>
            <a:r>
              <a:rPr lang="en-US" dirty="0"/>
              <a:t>modeling and </a:t>
            </a:r>
            <a:r>
              <a:rPr lang="en-US" b="1" dirty="0"/>
              <a:t>Bayesian Optimization</a:t>
            </a:r>
            <a:r>
              <a:rPr lang="en-US" dirty="0"/>
              <a:t> was used to maximize proton energies.</a:t>
            </a:r>
          </a:p>
          <a:p>
            <a:pPr>
              <a:buNone/>
            </a:pPr>
            <a:endParaRPr lang="en-US" dirty="0"/>
          </a:p>
          <a:p>
            <a:pPr>
              <a:buNone/>
            </a:pPr>
            <a:endParaRPr lang="en-US" dirty="0"/>
          </a:p>
          <a:p>
            <a:pPr>
              <a:buNone/>
            </a:pPr>
            <a:r>
              <a:rPr lang="en-US" b="1" dirty="0"/>
              <a:t>Step 1: Dataset Generation</a:t>
            </a:r>
            <a:endParaRPr lang="en-US" dirty="0"/>
          </a:p>
          <a:p>
            <a:pPr>
              <a:buFont typeface="Arial" panose="020B0604020202020204" pitchFamily="34" charset="0"/>
              <a:buChar char="•"/>
            </a:pPr>
            <a:r>
              <a:rPr lang="en-US" b="0" dirty="0"/>
              <a:t>360 different DM actuator configurations were tested to fill an initial dataset.</a:t>
            </a:r>
          </a:p>
          <a:p>
            <a:pPr>
              <a:buFont typeface="Arial" panose="020B0604020202020204" pitchFamily="34" charset="0"/>
              <a:buChar char="•"/>
            </a:pPr>
            <a:endParaRPr lang="en-US" b="0" dirty="0"/>
          </a:p>
          <a:p>
            <a:pPr>
              <a:buNone/>
            </a:pPr>
            <a:r>
              <a:rPr lang="en-US" b="1" dirty="0"/>
              <a:t>Step 2: RF Model Training</a:t>
            </a:r>
            <a:endParaRPr lang="en-US" dirty="0"/>
          </a:p>
          <a:p>
            <a:pPr>
              <a:buFont typeface="Arial" panose="020B0604020202020204" pitchFamily="34" charset="0"/>
              <a:buChar char="•"/>
            </a:pPr>
            <a:r>
              <a:rPr lang="en-US" dirty="0"/>
              <a:t>RF captured the relationship between 20 actuators and proton energy with robustness against noise.</a:t>
            </a:r>
          </a:p>
          <a:p>
            <a:pPr>
              <a:buFont typeface="Arial" panose="020B0604020202020204" pitchFamily="34" charset="0"/>
              <a:buChar char="•"/>
            </a:pPr>
            <a:endParaRPr lang="en-US" dirty="0"/>
          </a:p>
          <a:p>
            <a:pPr>
              <a:buNone/>
            </a:pPr>
            <a:r>
              <a:rPr lang="en-US" b="1" dirty="0"/>
              <a:t>Step 3: Bayesian Optimization</a:t>
            </a:r>
            <a:endParaRPr lang="en-US" dirty="0"/>
          </a:p>
          <a:p>
            <a:pPr>
              <a:buFont typeface="Arial" panose="020B0604020202020204" pitchFamily="34" charset="0"/>
              <a:buChar char="•"/>
            </a:pPr>
            <a:r>
              <a:rPr lang="en-US" dirty="0"/>
              <a:t>BO used Python’s </a:t>
            </a:r>
            <a:r>
              <a:rPr lang="en-US" dirty="0" err="1"/>
              <a:t>gp_minimize</a:t>
            </a:r>
            <a:r>
              <a:rPr lang="en-US" dirty="0"/>
              <a:t> from </a:t>
            </a:r>
            <a:r>
              <a:rPr lang="en-US" b="1" dirty="0"/>
              <a:t>scikit-optimize</a:t>
            </a:r>
            <a:r>
              <a:rPr lang="en-US" dirty="0"/>
              <a:t>, with RF as the objective function.</a:t>
            </a:r>
          </a:p>
          <a:p>
            <a:pPr>
              <a:buFont typeface="Arial" panose="020B0604020202020204" pitchFamily="34" charset="0"/>
              <a:buChar char="•"/>
            </a:pPr>
            <a:endParaRPr lang="en-US" dirty="0"/>
          </a:p>
          <a:p>
            <a:pPr>
              <a:buNone/>
            </a:pPr>
            <a:r>
              <a:rPr lang="en-US" b="1" dirty="0"/>
              <a:t>Step 4: Experimental Validation</a:t>
            </a:r>
            <a:endParaRPr lang="en-US" dirty="0"/>
          </a:p>
          <a:p>
            <a:pPr>
              <a:buFont typeface="Arial" panose="020B0604020202020204" pitchFamily="34" charset="0"/>
              <a:buChar char="•"/>
            </a:pPr>
            <a:r>
              <a:rPr lang="en-US" dirty="0"/>
              <a:t>BO identified an optimal actuator configuration.</a:t>
            </a:r>
          </a:p>
          <a:p>
            <a:pPr>
              <a:buFont typeface="Arial" panose="020B0604020202020204" pitchFamily="34" charset="0"/>
              <a:buChar char="•"/>
            </a:pPr>
            <a:r>
              <a:rPr lang="en-US" dirty="0"/>
              <a:t>Predicted maximum proton energy was tested experimentally.</a:t>
            </a:r>
          </a:p>
        </p:txBody>
      </p:sp>
      <p:sp>
        <p:nvSpPr>
          <p:cNvPr id="4" name="Espace réservé du numéro de diapositive 3">
            <a:extLst>
              <a:ext uri="{FF2B5EF4-FFF2-40B4-BE49-F238E27FC236}">
                <a16:creationId xmlns:a16="http://schemas.microsoft.com/office/drawing/2014/main" id="{D02FCCC6-FC00-B2FB-9543-213FF064C206}"/>
              </a:ext>
            </a:extLst>
          </p:cNvPr>
          <p:cNvSpPr>
            <a:spLocks noGrp="1"/>
          </p:cNvSpPr>
          <p:nvPr>
            <p:ph type="sldNum" sz="quarter" idx="5"/>
          </p:nvPr>
        </p:nvSpPr>
        <p:spPr/>
        <p:txBody>
          <a:bodyPr/>
          <a:lstStyle/>
          <a:p>
            <a:fld id="{AF191B7D-BF87-A349-B377-62A9B89863AA}" type="slidenum">
              <a:rPr lang="en-US" smtClean="0"/>
              <a:t>9</a:t>
            </a:fld>
            <a:endParaRPr lang="en-US"/>
          </a:p>
        </p:txBody>
      </p:sp>
    </p:spTree>
    <p:extLst>
      <p:ext uri="{BB962C8B-B14F-4D97-AF65-F5344CB8AC3E}">
        <p14:creationId xmlns:p14="http://schemas.microsoft.com/office/powerpoint/2010/main" val="8130269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re de la présenta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032" y="1539299"/>
            <a:ext cx="7772400" cy="1102519"/>
          </a:xfrm>
        </p:spPr>
        <p:txBody>
          <a:bodyPr lIns="0" tIns="0" rIns="0" bIns="0" anchor="t" anchorCtr="0">
            <a:normAutofit/>
          </a:bodyPr>
          <a:lstStyle>
            <a:lvl1pPr algn="l">
              <a:defRPr sz="2400" b="0" i="0" cap="all" baseline="0">
                <a:solidFill>
                  <a:schemeClr val="bg1"/>
                </a:solidFill>
                <a:latin typeface="+mn-lt"/>
                <a:cs typeface="Metropolis Light"/>
              </a:defRPr>
            </a:lvl1pPr>
          </a:lstStyle>
          <a:p>
            <a:r>
              <a:rPr lang="fr-CA" dirty="0"/>
              <a:t>Click to </a:t>
            </a:r>
            <a:r>
              <a:rPr lang="fr-CA" dirty="0" err="1"/>
              <a:t>edit</a:t>
            </a:r>
            <a:r>
              <a:rPr lang="fr-CA" dirty="0"/>
              <a:t> Master </a:t>
            </a:r>
            <a:r>
              <a:rPr lang="fr-CA" dirty="0" err="1"/>
              <a:t>title</a:t>
            </a:r>
            <a:r>
              <a:rPr lang="fr-CA" dirty="0"/>
              <a:t> style</a:t>
            </a:r>
            <a:endParaRPr lang="en-US" dirty="0"/>
          </a:p>
        </p:txBody>
      </p:sp>
      <p:sp>
        <p:nvSpPr>
          <p:cNvPr id="3" name="Subtitle 2"/>
          <p:cNvSpPr>
            <a:spLocks noGrp="1"/>
          </p:cNvSpPr>
          <p:nvPr>
            <p:ph type="subTitle" idx="1"/>
          </p:nvPr>
        </p:nvSpPr>
        <p:spPr>
          <a:xfrm>
            <a:off x="622032" y="833206"/>
            <a:ext cx="6400800" cy="527462"/>
          </a:xfrm>
        </p:spPr>
        <p:txBody>
          <a:bodyPr lIns="0" tIns="0" bIns="0" anchor="b" anchorCtr="0">
            <a:normAutofit/>
          </a:bodyPr>
          <a:lstStyle>
            <a:lvl1pPr marL="0" indent="0" algn="l">
              <a:spcBef>
                <a:spcPts val="0"/>
              </a:spcBef>
              <a:buNone/>
              <a:defRPr sz="1100" b="0" i="0" kern="1200" baseline="0">
                <a:solidFill>
                  <a:schemeClr val="bg1"/>
                </a:solidFill>
                <a:latin typeface="+mj-lt"/>
                <a:cs typeface="Metropolis Extra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dirty="0"/>
              <a:t>Click to </a:t>
            </a:r>
            <a:r>
              <a:rPr lang="fr-CA" dirty="0" err="1"/>
              <a:t>edit</a:t>
            </a:r>
            <a:r>
              <a:rPr lang="fr-CA" dirty="0"/>
              <a:t> Master </a:t>
            </a:r>
            <a:r>
              <a:rPr lang="fr-CA" dirty="0" err="1"/>
              <a:t>subtitle</a:t>
            </a:r>
            <a:r>
              <a:rPr lang="fr-CA" dirty="0"/>
              <a:t> style</a:t>
            </a:r>
            <a:endParaRPr lang="en-US" dirty="0"/>
          </a:p>
        </p:txBody>
      </p:sp>
    </p:spTree>
    <p:extLst>
      <p:ext uri="{BB962C8B-B14F-4D97-AF65-F5344CB8AC3E}">
        <p14:creationId xmlns:p14="http://schemas.microsoft.com/office/powerpoint/2010/main" val="1988296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ition logo. signature promotionnelle / imag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lg-INRS-innover_vertical.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65492" y="1141322"/>
            <a:ext cx="1695600" cy="321176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81932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ition logo / imag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descr="lg-INRS_seul.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35640" y="1237575"/>
            <a:ext cx="1695600" cy="2419822"/>
          </a:xfrm>
          <a:prstGeom prst="rect">
            <a:avLst/>
          </a:prstGeom>
        </p:spPr>
      </p:pic>
    </p:spTree>
    <p:extLst>
      <p:ext uri="{BB962C8B-B14F-4D97-AF65-F5344CB8AC3E}">
        <p14:creationId xmlns:p14="http://schemas.microsoft.com/office/powerpoint/2010/main" val="19499322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ition logo. signature promotionnelle / imag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8" descr="lg-INRS-innover_vertical.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1587" y="948816"/>
            <a:ext cx="1695600" cy="3211760"/>
          </a:xfrm>
          <a:prstGeom prst="rect">
            <a:avLst/>
          </a:prstGeom>
        </p:spPr>
      </p:pic>
    </p:spTree>
    <p:extLst>
      <p:ext uri="{BB962C8B-B14F-4D97-AF65-F5344CB8AC3E}">
        <p14:creationId xmlns:p14="http://schemas.microsoft.com/office/powerpoint/2010/main" val="25796814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ransition logo. signature promotionnelle / image à insérer">
    <p:bg>
      <p:bgRef idx="1001">
        <a:schemeClr val="bg2"/>
      </p:bgRef>
    </p:bg>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9144000" cy="5143500"/>
          </a:xfrm>
        </p:spPr>
        <p:txBody>
          <a:bodyPr/>
          <a:lstStyle/>
          <a:p>
            <a:endParaRPr lang="en-US"/>
          </a:p>
        </p:txBody>
      </p:sp>
      <p:pic>
        <p:nvPicPr>
          <p:cNvPr id="9" name="Picture 8" descr="lg-INRS-innover_vertica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35640" y="1237574"/>
            <a:ext cx="1695600" cy="3211760"/>
          </a:xfrm>
          <a:prstGeom prst="rect">
            <a:avLst/>
          </a:prstGeom>
        </p:spPr>
      </p:pic>
    </p:spTree>
    <p:extLst>
      <p:ext uri="{BB962C8B-B14F-4D97-AF65-F5344CB8AC3E}">
        <p14:creationId xmlns:p14="http://schemas.microsoft.com/office/powerpoint/2010/main" val="2732961653"/>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rtitre, titre et contenu">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941" y="4455789"/>
            <a:ext cx="281949" cy="402374"/>
          </a:xfrm>
          <a:prstGeom prst="rect">
            <a:avLst/>
          </a:prstGeom>
        </p:spPr>
      </p:pic>
      <p:sp>
        <p:nvSpPr>
          <p:cNvPr id="5" name="Slide Number Placeholder 4"/>
          <p:cNvSpPr>
            <a:spLocks noGrp="1"/>
          </p:cNvSpPr>
          <p:nvPr>
            <p:ph type="sldNum" sz="quarter" idx="12"/>
          </p:nvPr>
        </p:nvSpPr>
        <p:spPr>
          <a:xfrm>
            <a:off x="6708283" y="4652949"/>
            <a:ext cx="2133600" cy="273844"/>
          </a:xfrm>
          <a:prstGeom prst="rect">
            <a:avLst/>
          </a:prstGeom>
        </p:spPr>
        <p:txBody>
          <a:bodyPr tIns="0" rIns="0" bIns="0" anchor="ctr" anchorCtr="0"/>
          <a:lstStyle>
            <a:lvl1pPr algn="r">
              <a:defRPr sz="800" baseline="0">
                <a:solidFill>
                  <a:srgbClr val="181632"/>
                </a:solidFill>
                <a:latin typeface="Arial"/>
              </a:defRPr>
            </a:lvl1pPr>
          </a:lstStyle>
          <a:p>
            <a:fld id="{E9A06A90-B3B5-C149-97F7-5436B6117426}" type="slidenum">
              <a:rPr lang="en-US" smtClean="0"/>
              <a:pPr/>
              <a:t>‹N°›</a:t>
            </a:fld>
            <a:endParaRPr lang="en-US" dirty="0"/>
          </a:p>
        </p:txBody>
      </p:sp>
      <p:sp>
        <p:nvSpPr>
          <p:cNvPr id="8" name="Text Placeholder 2"/>
          <p:cNvSpPr>
            <a:spLocks noGrp="1"/>
          </p:cNvSpPr>
          <p:nvPr>
            <p:ph type="body" idx="1"/>
          </p:nvPr>
        </p:nvSpPr>
        <p:spPr>
          <a:xfrm>
            <a:off x="1154626" y="458282"/>
            <a:ext cx="6937936" cy="673412"/>
          </a:xfrm>
        </p:spPr>
        <p:txBody>
          <a:bodyPr lIns="0" tIns="0" rIns="0" bIns="0" anchor="b">
            <a:normAutofit/>
          </a:bodyPr>
          <a:lstStyle>
            <a:lvl1pPr marL="0" indent="0">
              <a:buNone/>
              <a:defRPr sz="1800" b="1" i="0" baseline="0">
                <a:solidFill>
                  <a:srgbClr val="2631E7"/>
                </a:solidFill>
                <a:latin typeface="+mj-lt"/>
                <a:cs typeface="Metropolis Semi Bold"/>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A" dirty="0"/>
              <a:t>Click to </a:t>
            </a:r>
            <a:r>
              <a:rPr lang="fr-CA" dirty="0" err="1"/>
              <a:t>edit</a:t>
            </a:r>
            <a:r>
              <a:rPr lang="fr-CA" dirty="0"/>
              <a:t> Master </a:t>
            </a:r>
            <a:r>
              <a:rPr lang="fr-CA" dirty="0" err="1"/>
              <a:t>text</a:t>
            </a:r>
            <a:r>
              <a:rPr lang="fr-CA" dirty="0"/>
              <a:t> styles</a:t>
            </a:r>
          </a:p>
        </p:txBody>
      </p:sp>
      <p:sp>
        <p:nvSpPr>
          <p:cNvPr id="10" name="Title 1"/>
          <p:cNvSpPr>
            <a:spLocks noGrp="1"/>
          </p:cNvSpPr>
          <p:nvPr>
            <p:ph type="title"/>
          </p:nvPr>
        </p:nvSpPr>
        <p:spPr>
          <a:xfrm>
            <a:off x="1154626" y="1203816"/>
            <a:ext cx="6937936" cy="662091"/>
          </a:xfrm>
        </p:spPr>
        <p:txBody>
          <a:bodyPr lIns="0" tIns="0" rIns="0" bIns="0" anchor="t">
            <a:normAutofit/>
          </a:bodyPr>
          <a:lstStyle>
            <a:lvl1pPr algn="l">
              <a:spcBef>
                <a:spcPts val="0"/>
              </a:spcBef>
              <a:defRPr sz="2800" b="0" i="0" cap="none" baseline="0">
                <a:solidFill>
                  <a:srgbClr val="14162F"/>
                </a:solidFill>
                <a:latin typeface="+mn-lt"/>
                <a:cs typeface="Metropolis Light" panose="00000400000000000000" pitchFamily="50" charset="0"/>
              </a:defRPr>
            </a:lvl1pPr>
          </a:lstStyle>
          <a:p>
            <a:r>
              <a:rPr lang="fr-CA" dirty="0"/>
              <a:t>Click to </a:t>
            </a:r>
            <a:r>
              <a:rPr lang="fr-CA" dirty="0" err="1"/>
              <a:t>edit</a:t>
            </a:r>
            <a:r>
              <a:rPr lang="fr-CA" dirty="0"/>
              <a:t> Master </a:t>
            </a:r>
            <a:r>
              <a:rPr lang="fr-CA" dirty="0" err="1"/>
              <a:t>title</a:t>
            </a:r>
            <a:r>
              <a:rPr lang="fr-CA" dirty="0"/>
              <a:t> style</a:t>
            </a:r>
            <a:endParaRPr lang="en-US" dirty="0"/>
          </a:p>
        </p:txBody>
      </p:sp>
      <p:sp>
        <p:nvSpPr>
          <p:cNvPr id="4" name="Text Placeholder 3"/>
          <p:cNvSpPr>
            <a:spLocks noGrp="1"/>
          </p:cNvSpPr>
          <p:nvPr>
            <p:ph type="body" sz="quarter" idx="15"/>
          </p:nvPr>
        </p:nvSpPr>
        <p:spPr>
          <a:xfrm>
            <a:off x="1154625" y="2037866"/>
            <a:ext cx="6938449" cy="2163527"/>
          </a:xfrm>
        </p:spPr>
        <p:txBody>
          <a:bodyPr>
            <a:norm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fr-CA" dirty="0"/>
              <a:t>Click to </a:t>
            </a:r>
            <a:r>
              <a:rPr lang="fr-CA" dirty="0" err="1"/>
              <a:t>edit</a:t>
            </a:r>
            <a:r>
              <a:rPr lang="fr-CA" dirty="0"/>
              <a:t> Master </a:t>
            </a:r>
            <a:r>
              <a:rPr lang="fr-CA" dirty="0" err="1"/>
              <a:t>text</a:t>
            </a:r>
            <a:r>
              <a:rPr lang="fr-CA" dirty="0"/>
              <a:t> styles</a:t>
            </a:r>
          </a:p>
          <a:p>
            <a:pPr lvl="1"/>
            <a:r>
              <a:rPr lang="fr-CA" dirty="0"/>
              <a:t>Second </a:t>
            </a:r>
            <a:r>
              <a:rPr lang="fr-CA" dirty="0" err="1"/>
              <a:t>level</a:t>
            </a:r>
            <a:endParaRPr lang="fr-CA" dirty="0"/>
          </a:p>
          <a:p>
            <a:pPr lvl="2"/>
            <a:r>
              <a:rPr lang="fr-CA" dirty="0" err="1"/>
              <a:t>Third</a:t>
            </a:r>
            <a:r>
              <a:rPr lang="fr-CA" dirty="0"/>
              <a:t> </a:t>
            </a:r>
            <a:r>
              <a:rPr lang="fr-CA" dirty="0" err="1"/>
              <a:t>level</a:t>
            </a:r>
            <a:endParaRPr lang="fr-CA" dirty="0"/>
          </a:p>
          <a:p>
            <a:pPr lvl="3"/>
            <a:r>
              <a:rPr lang="fr-CA" dirty="0" err="1"/>
              <a:t>Fourth</a:t>
            </a:r>
            <a:r>
              <a:rPr lang="fr-CA" dirty="0"/>
              <a:t> </a:t>
            </a:r>
            <a:r>
              <a:rPr lang="fr-CA" dirty="0" err="1"/>
              <a:t>level</a:t>
            </a:r>
            <a:endParaRPr lang="fr-CA" dirty="0"/>
          </a:p>
          <a:p>
            <a:pPr lvl="4"/>
            <a:r>
              <a:rPr lang="fr-CA" dirty="0" err="1"/>
              <a:t>Fifth</a:t>
            </a:r>
            <a:r>
              <a:rPr lang="fr-CA" dirty="0"/>
              <a:t> </a:t>
            </a:r>
            <a:r>
              <a:rPr lang="fr-CA" dirty="0" err="1"/>
              <a:t>level</a:t>
            </a:r>
            <a:endParaRPr lang="en-US" dirty="0"/>
          </a:p>
        </p:txBody>
      </p:sp>
    </p:spTree>
    <p:extLst>
      <p:ext uri="{BB962C8B-B14F-4D97-AF65-F5344CB8AC3E}">
        <p14:creationId xmlns:p14="http://schemas.microsoft.com/office/powerpoint/2010/main" val="3261976414"/>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re et contenu">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941" y="4455789"/>
            <a:ext cx="281949" cy="402374"/>
          </a:xfrm>
          <a:prstGeom prst="rect">
            <a:avLst/>
          </a:prstGeom>
        </p:spPr>
      </p:pic>
      <p:sp>
        <p:nvSpPr>
          <p:cNvPr id="5" name="Slide Number Placeholder 4"/>
          <p:cNvSpPr>
            <a:spLocks noGrp="1"/>
          </p:cNvSpPr>
          <p:nvPr>
            <p:ph type="sldNum" sz="quarter" idx="12"/>
          </p:nvPr>
        </p:nvSpPr>
        <p:spPr>
          <a:xfrm>
            <a:off x="6708283" y="4652949"/>
            <a:ext cx="2133600" cy="273844"/>
          </a:xfrm>
          <a:prstGeom prst="rect">
            <a:avLst/>
          </a:prstGeom>
        </p:spPr>
        <p:txBody>
          <a:bodyPr tIns="0" rIns="0" bIns="0" anchor="ctr" anchorCtr="0"/>
          <a:lstStyle>
            <a:lvl1pPr algn="r">
              <a:defRPr sz="800" baseline="0">
                <a:solidFill>
                  <a:srgbClr val="181632"/>
                </a:solidFill>
                <a:latin typeface="Arial"/>
              </a:defRPr>
            </a:lvl1pPr>
          </a:lstStyle>
          <a:p>
            <a:fld id="{E9A06A90-B3B5-C149-97F7-5436B6117426}" type="slidenum">
              <a:rPr lang="en-US" smtClean="0"/>
              <a:pPr/>
              <a:t>‹N°›</a:t>
            </a:fld>
            <a:endParaRPr lang="en-US" dirty="0"/>
          </a:p>
        </p:txBody>
      </p:sp>
      <p:sp>
        <p:nvSpPr>
          <p:cNvPr id="10" name="Title 1"/>
          <p:cNvSpPr>
            <a:spLocks noGrp="1"/>
          </p:cNvSpPr>
          <p:nvPr>
            <p:ph type="title"/>
          </p:nvPr>
        </p:nvSpPr>
        <p:spPr>
          <a:xfrm>
            <a:off x="1154626" y="1034476"/>
            <a:ext cx="6937936" cy="662091"/>
          </a:xfrm>
        </p:spPr>
        <p:txBody>
          <a:bodyPr lIns="0" tIns="0" rIns="0" bIns="0" anchor="t">
            <a:normAutofit/>
          </a:bodyPr>
          <a:lstStyle>
            <a:lvl1pPr algn="l">
              <a:spcBef>
                <a:spcPts val="0"/>
              </a:spcBef>
              <a:defRPr sz="2800" b="0" i="0" cap="none" baseline="0">
                <a:solidFill>
                  <a:srgbClr val="14162F"/>
                </a:solidFill>
                <a:latin typeface="+mn-lt"/>
                <a:cs typeface="Metropolis Light"/>
              </a:defRPr>
            </a:lvl1pPr>
          </a:lstStyle>
          <a:p>
            <a:r>
              <a:rPr lang="fr-CA" dirty="0"/>
              <a:t>Click to </a:t>
            </a:r>
            <a:r>
              <a:rPr lang="fr-CA" dirty="0" err="1"/>
              <a:t>edit</a:t>
            </a:r>
            <a:r>
              <a:rPr lang="fr-CA" dirty="0"/>
              <a:t> Master </a:t>
            </a:r>
            <a:r>
              <a:rPr lang="fr-CA" dirty="0" err="1"/>
              <a:t>title</a:t>
            </a:r>
            <a:r>
              <a:rPr lang="fr-CA" dirty="0"/>
              <a:t> style</a:t>
            </a:r>
            <a:endParaRPr lang="en-US" dirty="0"/>
          </a:p>
        </p:txBody>
      </p:sp>
      <p:sp>
        <p:nvSpPr>
          <p:cNvPr id="4" name="Text Placeholder 3"/>
          <p:cNvSpPr>
            <a:spLocks noGrp="1"/>
          </p:cNvSpPr>
          <p:nvPr>
            <p:ph type="body" sz="quarter" idx="15"/>
          </p:nvPr>
        </p:nvSpPr>
        <p:spPr>
          <a:xfrm>
            <a:off x="1154625" y="1868526"/>
            <a:ext cx="6938449" cy="2163527"/>
          </a:xfrm>
        </p:spPr>
        <p:txBody>
          <a:bodyPr>
            <a:norm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fr-CA" dirty="0"/>
              <a:t>Click to </a:t>
            </a:r>
            <a:r>
              <a:rPr lang="fr-CA" dirty="0" err="1"/>
              <a:t>edit</a:t>
            </a:r>
            <a:r>
              <a:rPr lang="fr-CA" dirty="0"/>
              <a:t> Master </a:t>
            </a:r>
            <a:r>
              <a:rPr lang="fr-CA" dirty="0" err="1"/>
              <a:t>text</a:t>
            </a:r>
            <a:r>
              <a:rPr lang="fr-CA" dirty="0"/>
              <a:t> styles</a:t>
            </a:r>
          </a:p>
          <a:p>
            <a:pPr lvl="1"/>
            <a:r>
              <a:rPr lang="fr-CA" dirty="0"/>
              <a:t>Second </a:t>
            </a:r>
            <a:r>
              <a:rPr lang="fr-CA" dirty="0" err="1"/>
              <a:t>level</a:t>
            </a:r>
            <a:endParaRPr lang="fr-CA" dirty="0"/>
          </a:p>
          <a:p>
            <a:pPr lvl="2"/>
            <a:r>
              <a:rPr lang="fr-CA" dirty="0" err="1"/>
              <a:t>Third</a:t>
            </a:r>
            <a:r>
              <a:rPr lang="fr-CA" dirty="0"/>
              <a:t> </a:t>
            </a:r>
            <a:r>
              <a:rPr lang="fr-CA" dirty="0" err="1"/>
              <a:t>level</a:t>
            </a:r>
            <a:endParaRPr lang="fr-CA" dirty="0"/>
          </a:p>
          <a:p>
            <a:pPr lvl="3"/>
            <a:r>
              <a:rPr lang="fr-CA" dirty="0" err="1"/>
              <a:t>Fourth</a:t>
            </a:r>
            <a:r>
              <a:rPr lang="fr-CA" dirty="0"/>
              <a:t> </a:t>
            </a:r>
            <a:r>
              <a:rPr lang="fr-CA" dirty="0" err="1"/>
              <a:t>level</a:t>
            </a:r>
            <a:endParaRPr lang="fr-CA" dirty="0"/>
          </a:p>
          <a:p>
            <a:pPr lvl="4"/>
            <a:r>
              <a:rPr lang="fr-CA" dirty="0" err="1"/>
              <a:t>Fifth</a:t>
            </a:r>
            <a:r>
              <a:rPr lang="fr-CA" dirty="0"/>
              <a:t> </a:t>
            </a:r>
            <a:r>
              <a:rPr lang="fr-CA" dirty="0" err="1"/>
              <a:t>level</a:t>
            </a:r>
            <a:endParaRPr lang="en-US" dirty="0"/>
          </a:p>
        </p:txBody>
      </p:sp>
    </p:spTree>
    <p:extLst>
      <p:ext uri="{BB962C8B-B14F-4D97-AF65-F5344CB8AC3E}">
        <p14:creationId xmlns:p14="http://schemas.microsoft.com/office/powerpoint/2010/main" val="2181174554"/>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u">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941" y="4455789"/>
            <a:ext cx="281949" cy="402374"/>
          </a:xfrm>
          <a:prstGeom prst="rect">
            <a:avLst/>
          </a:prstGeom>
        </p:spPr>
      </p:pic>
      <p:sp>
        <p:nvSpPr>
          <p:cNvPr id="5" name="Slide Number Placeholder 4"/>
          <p:cNvSpPr>
            <a:spLocks noGrp="1"/>
          </p:cNvSpPr>
          <p:nvPr>
            <p:ph type="sldNum" sz="quarter" idx="12"/>
          </p:nvPr>
        </p:nvSpPr>
        <p:spPr>
          <a:xfrm>
            <a:off x="6708283" y="4652949"/>
            <a:ext cx="2133600" cy="273844"/>
          </a:xfrm>
          <a:prstGeom prst="rect">
            <a:avLst/>
          </a:prstGeom>
        </p:spPr>
        <p:txBody>
          <a:bodyPr tIns="0" rIns="0" bIns="0" anchor="ctr" anchorCtr="0"/>
          <a:lstStyle>
            <a:lvl1pPr algn="r">
              <a:defRPr sz="800" baseline="0">
                <a:solidFill>
                  <a:srgbClr val="181632"/>
                </a:solidFill>
                <a:latin typeface="Arial"/>
              </a:defRPr>
            </a:lvl1pPr>
          </a:lstStyle>
          <a:p>
            <a:fld id="{41BAFBA7-85AD-A442-B4BD-E58B74BD646F}" type="slidenum">
              <a:rPr lang="en-US" smtClean="0"/>
              <a:pPr/>
              <a:t>‹N°›</a:t>
            </a:fld>
            <a:endParaRPr lang="en-US" dirty="0"/>
          </a:p>
        </p:txBody>
      </p:sp>
      <p:sp>
        <p:nvSpPr>
          <p:cNvPr id="6" name="Text Placeholder 5"/>
          <p:cNvSpPr>
            <a:spLocks noGrp="1"/>
          </p:cNvSpPr>
          <p:nvPr>
            <p:ph type="body" sz="quarter" idx="15"/>
          </p:nvPr>
        </p:nvSpPr>
        <p:spPr>
          <a:xfrm>
            <a:off x="1154626" y="637832"/>
            <a:ext cx="6937936" cy="346940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fr-CA" dirty="0"/>
              <a:t>Click to </a:t>
            </a:r>
            <a:r>
              <a:rPr lang="fr-CA" dirty="0" err="1"/>
              <a:t>edit</a:t>
            </a:r>
            <a:r>
              <a:rPr lang="fr-CA" dirty="0"/>
              <a:t> Master </a:t>
            </a:r>
            <a:r>
              <a:rPr lang="fr-CA" dirty="0" err="1"/>
              <a:t>text</a:t>
            </a:r>
            <a:r>
              <a:rPr lang="fr-CA" dirty="0"/>
              <a:t> styles</a:t>
            </a:r>
          </a:p>
          <a:p>
            <a:pPr lvl="1"/>
            <a:r>
              <a:rPr lang="fr-CA" dirty="0"/>
              <a:t>Second </a:t>
            </a:r>
            <a:r>
              <a:rPr lang="fr-CA" dirty="0" err="1"/>
              <a:t>level</a:t>
            </a:r>
            <a:endParaRPr lang="fr-CA" dirty="0"/>
          </a:p>
          <a:p>
            <a:pPr lvl="2"/>
            <a:r>
              <a:rPr lang="fr-CA" dirty="0" err="1"/>
              <a:t>Third</a:t>
            </a:r>
            <a:r>
              <a:rPr lang="fr-CA" dirty="0"/>
              <a:t> </a:t>
            </a:r>
            <a:r>
              <a:rPr lang="fr-CA" dirty="0" err="1"/>
              <a:t>level</a:t>
            </a:r>
            <a:endParaRPr lang="fr-CA" dirty="0"/>
          </a:p>
          <a:p>
            <a:pPr lvl="3"/>
            <a:r>
              <a:rPr lang="fr-CA" dirty="0" err="1"/>
              <a:t>Fourth</a:t>
            </a:r>
            <a:r>
              <a:rPr lang="fr-CA" dirty="0"/>
              <a:t> </a:t>
            </a:r>
            <a:r>
              <a:rPr lang="fr-CA" dirty="0" err="1"/>
              <a:t>level</a:t>
            </a:r>
            <a:endParaRPr lang="fr-CA" dirty="0"/>
          </a:p>
          <a:p>
            <a:pPr lvl="4"/>
            <a:r>
              <a:rPr lang="fr-CA" dirty="0" err="1"/>
              <a:t>Fifth</a:t>
            </a:r>
            <a:r>
              <a:rPr lang="fr-CA" dirty="0"/>
              <a:t> </a:t>
            </a:r>
            <a:r>
              <a:rPr lang="fr-CA" dirty="0" err="1"/>
              <a:t>level</a:t>
            </a:r>
            <a:endParaRPr lang="en-US" dirty="0"/>
          </a:p>
        </p:txBody>
      </p:sp>
    </p:spTree>
    <p:extLst>
      <p:ext uri="{BB962C8B-B14F-4D97-AF65-F5344CB8AC3E}">
        <p14:creationId xmlns:p14="http://schemas.microsoft.com/office/powerpoint/2010/main" val="641336220"/>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Énoncé fond bleu">
    <p:bg>
      <p:bgPr>
        <a:solidFill>
          <a:srgbClr val="2631E7"/>
        </a:solidFill>
        <a:effectLst/>
      </p:bgPr>
    </p:bg>
    <p:spTree>
      <p:nvGrpSpPr>
        <p:cNvPr id="1" name=""/>
        <p:cNvGrpSpPr/>
        <p:nvPr/>
      </p:nvGrpSpPr>
      <p:grpSpPr>
        <a:xfrm>
          <a:off x="0" y="0"/>
          <a:ext cx="0" cy="0"/>
          <a:chOff x="0" y="0"/>
          <a:chExt cx="0" cy="0"/>
        </a:xfrm>
      </p:grpSpPr>
      <p:pic>
        <p:nvPicPr>
          <p:cNvPr id="9" name="Picture 8" descr="lg-INRS_seu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941" y="4455788"/>
            <a:ext cx="281949" cy="402376"/>
          </a:xfrm>
          <a:prstGeom prst="rect">
            <a:avLst/>
          </a:prstGeom>
        </p:spPr>
      </p:pic>
      <p:sp>
        <p:nvSpPr>
          <p:cNvPr id="5" name="Slide Number Placeholder 4"/>
          <p:cNvSpPr>
            <a:spLocks noGrp="1"/>
          </p:cNvSpPr>
          <p:nvPr>
            <p:ph type="sldNum" sz="quarter" idx="12"/>
          </p:nvPr>
        </p:nvSpPr>
        <p:spPr>
          <a:xfrm>
            <a:off x="6708283" y="4652949"/>
            <a:ext cx="2133600" cy="273844"/>
          </a:xfrm>
          <a:prstGeom prst="rect">
            <a:avLst/>
          </a:prstGeom>
        </p:spPr>
        <p:txBody>
          <a:bodyPr tIns="0" rIns="0" bIns="0" anchor="ctr" anchorCtr="0"/>
          <a:lstStyle>
            <a:lvl1pPr algn="r">
              <a:defRPr sz="800" b="0" i="0" baseline="0">
                <a:solidFill>
                  <a:schemeClr val="bg1"/>
                </a:solidFill>
                <a:latin typeface="Metropolis Semi Bold"/>
                <a:cs typeface="Metropolis Semi Bold"/>
              </a:defRPr>
            </a:lvl1pPr>
          </a:lstStyle>
          <a:p>
            <a:fld id="{41BAFBA7-85AD-A442-B4BD-E58B74BD646F}" type="slidenum">
              <a:rPr lang="en-US" smtClean="0"/>
              <a:pPr/>
              <a:t>‹N°›</a:t>
            </a:fld>
            <a:endParaRPr lang="en-US" dirty="0"/>
          </a:p>
        </p:txBody>
      </p:sp>
      <p:sp>
        <p:nvSpPr>
          <p:cNvPr id="7" name="Text Placeholder 6"/>
          <p:cNvSpPr>
            <a:spLocks noGrp="1"/>
          </p:cNvSpPr>
          <p:nvPr>
            <p:ph type="body" sz="quarter" idx="13"/>
          </p:nvPr>
        </p:nvSpPr>
        <p:spPr>
          <a:xfrm>
            <a:off x="1154626" y="637832"/>
            <a:ext cx="6937936" cy="3469402"/>
          </a:xfrm>
        </p:spPr>
        <p:txBody>
          <a:bodyPr lIns="0" tIns="0" rIns="0" bIns="0" anchor="ctr" anchorCtr="0">
            <a:noAutofit/>
          </a:bodyPr>
          <a:lstStyle>
            <a:lvl1pPr marL="0" indent="0" algn="l">
              <a:spcBef>
                <a:spcPts val="0"/>
              </a:spcBef>
              <a:buFontTx/>
              <a:buNone/>
              <a:defRPr sz="2800" b="0" i="0" kern="1200">
                <a:solidFill>
                  <a:schemeClr val="bg1"/>
                </a:solidFill>
                <a:latin typeface="+mn-lt"/>
                <a:cs typeface="Metropolis Light"/>
              </a:defRPr>
            </a:lvl1pPr>
            <a:lvl2pPr marL="0" indent="0" algn="l">
              <a:spcBef>
                <a:spcPts val="0"/>
              </a:spcBef>
              <a:buFontTx/>
              <a:buNone/>
              <a:defRPr sz="2800" b="0" i="0" kern="1200">
                <a:solidFill>
                  <a:schemeClr val="bg1"/>
                </a:solidFill>
                <a:latin typeface="+mn-lt"/>
                <a:cs typeface="Metropolis Light"/>
              </a:defRPr>
            </a:lvl2pPr>
            <a:lvl3pPr marL="0" indent="0" algn="l">
              <a:spcBef>
                <a:spcPts val="0"/>
              </a:spcBef>
              <a:buFontTx/>
              <a:buNone/>
              <a:defRPr sz="2800" b="0" i="0" kern="1200">
                <a:solidFill>
                  <a:schemeClr val="bg1"/>
                </a:solidFill>
                <a:latin typeface="+mn-lt"/>
                <a:cs typeface="Metropolis Light"/>
              </a:defRPr>
            </a:lvl3pPr>
            <a:lvl4pPr marL="0" indent="0" algn="l">
              <a:spcBef>
                <a:spcPts val="0"/>
              </a:spcBef>
              <a:buFontTx/>
              <a:buNone/>
              <a:defRPr sz="2800" b="0" i="0" kern="1200">
                <a:solidFill>
                  <a:schemeClr val="bg1"/>
                </a:solidFill>
                <a:latin typeface="+mn-lt"/>
                <a:cs typeface="Metropolis Light"/>
              </a:defRPr>
            </a:lvl4pPr>
            <a:lvl5pPr marL="0" indent="0" algn="l">
              <a:spcBef>
                <a:spcPts val="0"/>
              </a:spcBef>
              <a:buFontTx/>
              <a:buNone/>
              <a:defRPr sz="2800" b="0" i="0" kern="1200">
                <a:solidFill>
                  <a:schemeClr val="bg1"/>
                </a:solidFill>
                <a:latin typeface="+mn-lt"/>
                <a:cs typeface="Metropolis Light"/>
              </a:defRPr>
            </a:lvl5pPr>
          </a:lstStyle>
          <a:p>
            <a:pPr lvl="0"/>
            <a:r>
              <a:rPr lang="fr-CA" dirty="0"/>
              <a:t>Click to </a:t>
            </a:r>
            <a:r>
              <a:rPr lang="fr-CA" dirty="0" err="1"/>
              <a:t>edit</a:t>
            </a:r>
            <a:r>
              <a:rPr lang="fr-CA" dirty="0"/>
              <a:t> Master </a:t>
            </a:r>
            <a:r>
              <a:rPr lang="fr-CA" dirty="0" err="1"/>
              <a:t>text</a:t>
            </a:r>
            <a:r>
              <a:rPr lang="fr-CA" dirty="0"/>
              <a:t> styles</a:t>
            </a:r>
          </a:p>
          <a:p>
            <a:pPr lvl="1"/>
            <a:r>
              <a:rPr lang="fr-CA" dirty="0"/>
              <a:t>Second </a:t>
            </a:r>
            <a:r>
              <a:rPr lang="fr-CA" dirty="0" err="1"/>
              <a:t>level</a:t>
            </a:r>
            <a:endParaRPr lang="fr-CA" dirty="0"/>
          </a:p>
          <a:p>
            <a:pPr lvl="2"/>
            <a:r>
              <a:rPr lang="fr-CA" dirty="0" err="1"/>
              <a:t>Third</a:t>
            </a:r>
            <a:r>
              <a:rPr lang="fr-CA" dirty="0"/>
              <a:t> </a:t>
            </a:r>
            <a:r>
              <a:rPr lang="fr-CA" dirty="0" err="1"/>
              <a:t>level</a:t>
            </a:r>
            <a:endParaRPr lang="fr-CA" dirty="0"/>
          </a:p>
          <a:p>
            <a:pPr lvl="3"/>
            <a:r>
              <a:rPr lang="fr-CA" dirty="0" err="1"/>
              <a:t>Fourth</a:t>
            </a:r>
            <a:r>
              <a:rPr lang="fr-CA" dirty="0"/>
              <a:t> </a:t>
            </a:r>
            <a:r>
              <a:rPr lang="fr-CA" dirty="0" err="1"/>
              <a:t>level</a:t>
            </a:r>
            <a:endParaRPr lang="fr-CA" dirty="0"/>
          </a:p>
          <a:p>
            <a:pPr lvl="4"/>
            <a:r>
              <a:rPr lang="fr-CA" dirty="0" err="1"/>
              <a:t>Fifth</a:t>
            </a:r>
            <a:r>
              <a:rPr lang="fr-CA" dirty="0"/>
              <a:t> </a:t>
            </a:r>
            <a:r>
              <a:rPr lang="fr-CA" dirty="0" err="1"/>
              <a:t>level</a:t>
            </a:r>
            <a:endParaRPr lang="en-US" dirty="0"/>
          </a:p>
        </p:txBody>
      </p:sp>
    </p:spTree>
    <p:extLst>
      <p:ext uri="{BB962C8B-B14F-4D97-AF65-F5344CB8AC3E}">
        <p14:creationId xmlns:p14="http://schemas.microsoft.com/office/powerpoint/2010/main" val="99667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Énoncé fond blanc">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941" y="4455789"/>
            <a:ext cx="281949" cy="402374"/>
          </a:xfrm>
          <a:prstGeom prst="rect">
            <a:avLst/>
          </a:prstGeom>
        </p:spPr>
      </p:pic>
      <p:sp>
        <p:nvSpPr>
          <p:cNvPr id="5" name="Slide Number Placeholder 4"/>
          <p:cNvSpPr>
            <a:spLocks noGrp="1"/>
          </p:cNvSpPr>
          <p:nvPr>
            <p:ph type="sldNum" sz="quarter" idx="12"/>
          </p:nvPr>
        </p:nvSpPr>
        <p:spPr>
          <a:xfrm>
            <a:off x="6708283" y="4652949"/>
            <a:ext cx="2133600" cy="273844"/>
          </a:xfrm>
          <a:prstGeom prst="rect">
            <a:avLst/>
          </a:prstGeom>
        </p:spPr>
        <p:txBody>
          <a:bodyPr tIns="0" rIns="0" bIns="0" anchor="ctr" anchorCtr="0"/>
          <a:lstStyle>
            <a:lvl1pPr algn="r">
              <a:defRPr sz="800" baseline="0">
                <a:solidFill>
                  <a:srgbClr val="181632"/>
                </a:solidFill>
                <a:latin typeface="Arial"/>
              </a:defRPr>
            </a:lvl1pPr>
          </a:lstStyle>
          <a:p>
            <a:fld id="{41BAFBA7-85AD-A442-B4BD-E58B74BD646F}" type="slidenum">
              <a:rPr lang="en-US" smtClean="0"/>
              <a:pPr/>
              <a:t>‹N°›</a:t>
            </a:fld>
            <a:endParaRPr lang="en-US" dirty="0"/>
          </a:p>
        </p:txBody>
      </p:sp>
      <p:sp>
        <p:nvSpPr>
          <p:cNvPr id="7" name="Text Placeholder 6"/>
          <p:cNvSpPr>
            <a:spLocks noGrp="1"/>
          </p:cNvSpPr>
          <p:nvPr>
            <p:ph type="body" sz="quarter" idx="13"/>
          </p:nvPr>
        </p:nvSpPr>
        <p:spPr>
          <a:xfrm>
            <a:off x="1154626" y="637832"/>
            <a:ext cx="6937936" cy="3469402"/>
          </a:xfrm>
        </p:spPr>
        <p:txBody>
          <a:bodyPr lIns="0" tIns="0" rIns="0" bIns="0" anchor="ctr" anchorCtr="0">
            <a:noAutofit/>
          </a:bodyPr>
          <a:lstStyle>
            <a:lvl1pPr marL="0" indent="0" algn="l">
              <a:spcBef>
                <a:spcPts val="0"/>
              </a:spcBef>
              <a:buFontTx/>
              <a:buNone/>
              <a:defRPr sz="2800" b="0" i="0" kern="1200">
                <a:solidFill>
                  <a:srgbClr val="14162F"/>
                </a:solidFill>
                <a:latin typeface="+mn-lt"/>
                <a:cs typeface="Metropolis Light"/>
              </a:defRPr>
            </a:lvl1pPr>
            <a:lvl2pPr marL="0" indent="0" algn="l">
              <a:spcBef>
                <a:spcPts val="0"/>
              </a:spcBef>
              <a:buFontTx/>
              <a:buNone/>
              <a:defRPr sz="2800" b="0" i="0" kern="1200">
                <a:solidFill>
                  <a:srgbClr val="14162F"/>
                </a:solidFill>
                <a:latin typeface="+mn-lt"/>
                <a:cs typeface="Metropolis Light"/>
              </a:defRPr>
            </a:lvl2pPr>
            <a:lvl3pPr marL="0" indent="0" algn="l">
              <a:spcBef>
                <a:spcPts val="0"/>
              </a:spcBef>
              <a:buFontTx/>
              <a:buNone/>
              <a:defRPr sz="2800" b="0" i="0" kern="1200">
                <a:solidFill>
                  <a:srgbClr val="14162F"/>
                </a:solidFill>
                <a:latin typeface="+mn-lt"/>
                <a:cs typeface="Metropolis Light"/>
              </a:defRPr>
            </a:lvl3pPr>
            <a:lvl4pPr marL="0" indent="0" algn="l">
              <a:spcBef>
                <a:spcPts val="0"/>
              </a:spcBef>
              <a:buFontTx/>
              <a:buNone/>
              <a:defRPr sz="2800" b="0" i="0" kern="1200">
                <a:solidFill>
                  <a:srgbClr val="14162F"/>
                </a:solidFill>
                <a:latin typeface="+mn-lt"/>
                <a:cs typeface="Metropolis Light"/>
              </a:defRPr>
            </a:lvl4pPr>
            <a:lvl5pPr marL="0" indent="0" algn="l">
              <a:spcBef>
                <a:spcPts val="0"/>
              </a:spcBef>
              <a:buFontTx/>
              <a:buNone/>
              <a:defRPr sz="2800" b="0" i="0" kern="1200">
                <a:solidFill>
                  <a:srgbClr val="14162F"/>
                </a:solidFill>
                <a:latin typeface="+mn-lt"/>
                <a:cs typeface="Metropolis Light"/>
              </a:defRPr>
            </a:lvl5pPr>
          </a:lstStyle>
          <a:p>
            <a:pPr lvl="0"/>
            <a:r>
              <a:rPr lang="fr-CA" dirty="0"/>
              <a:t>Click to </a:t>
            </a:r>
            <a:r>
              <a:rPr lang="fr-CA" dirty="0" err="1"/>
              <a:t>edit</a:t>
            </a:r>
            <a:r>
              <a:rPr lang="fr-CA" dirty="0"/>
              <a:t> Master </a:t>
            </a:r>
            <a:r>
              <a:rPr lang="fr-CA" dirty="0" err="1"/>
              <a:t>text</a:t>
            </a:r>
            <a:r>
              <a:rPr lang="fr-CA" dirty="0"/>
              <a:t> styles</a:t>
            </a:r>
          </a:p>
          <a:p>
            <a:pPr lvl="1"/>
            <a:r>
              <a:rPr lang="fr-CA" dirty="0"/>
              <a:t>Second </a:t>
            </a:r>
            <a:r>
              <a:rPr lang="fr-CA" dirty="0" err="1"/>
              <a:t>level</a:t>
            </a:r>
            <a:endParaRPr lang="fr-CA" dirty="0"/>
          </a:p>
          <a:p>
            <a:pPr lvl="2"/>
            <a:r>
              <a:rPr lang="fr-CA" dirty="0" err="1"/>
              <a:t>Third</a:t>
            </a:r>
            <a:r>
              <a:rPr lang="fr-CA" dirty="0"/>
              <a:t> </a:t>
            </a:r>
            <a:r>
              <a:rPr lang="fr-CA" dirty="0" err="1"/>
              <a:t>level</a:t>
            </a:r>
            <a:endParaRPr lang="fr-CA" dirty="0"/>
          </a:p>
          <a:p>
            <a:pPr lvl="3"/>
            <a:r>
              <a:rPr lang="fr-CA" dirty="0" err="1"/>
              <a:t>Fourth</a:t>
            </a:r>
            <a:r>
              <a:rPr lang="fr-CA" dirty="0"/>
              <a:t> </a:t>
            </a:r>
            <a:r>
              <a:rPr lang="fr-CA" dirty="0" err="1"/>
              <a:t>level</a:t>
            </a:r>
            <a:endParaRPr lang="fr-CA" dirty="0"/>
          </a:p>
          <a:p>
            <a:pPr lvl="4"/>
            <a:r>
              <a:rPr lang="fr-CA" dirty="0" err="1"/>
              <a:t>Fifth</a:t>
            </a:r>
            <a:r>
              <a:rPr lang="fr-CA" dirty="0"/>
              <a:t> </a:t>
            </a:r>
            <a:r>
              <a:rPr lang="fr-CA" dirty="0" err="1"/>
              <a:t>level</a:t>
            </a:r>
            <a:endParaRPr lang="en-US" dirty="0"/>
          </a:p>
        </p:txBody>
      </p:sp>
    </p:spTree>
    <p:extLst>
      <p:ext uri="{BB962C8B-B14F-4D97-AF65-F5344CB8AC3E}">
        <p14:creationId xmlns:p14="http://schemas.microsoft.com/office/powerpoint/2010/main" val="4263863245"/>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urtitre, titre, contenu et image bousso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descr="lg-INRS_seul.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8941" y="4455788"/>
            <a:ext cx="281949" cy="402376"/>
          </a:xfrm>
          <a:prstGeom prst="rect">
            <a:avLst/>
          </a:prstGeom>
        </p:spPr>
      </p:pic>
      <p:sp>
        <p:nvSpPr>
          <p:cNvPr id="5" name="Slide Number Placeholder 4"/>
          <p:cNvSpPr>
            <a:spLocks noGrp="1"/>
          </p:cNvSpPr>
          <p:nvPr>
            <p:ph type="sldNum" sz="quarter" idx="12"/>
          </p:nvPr>
        </p:nvSpPr>
        <p:spPr>
          <a:xfrm>
            <a:off x="6708283" y="4652949"/>
            <a:ext cx="2133600" cy="273844"/>
          </a:xfrm>
          <a:prstGeom prst="rect">
            <a:avLst/>
          </a:prstGeom>
        </p:spPr>
        <p:txBody>
          <a:bodyPr tIns="0" rIns="0" bIns="0" anchor="ctr" anchorCtr="0"/>
          <a:lstStyle>
            <a:lvl1pPr algn="r">
              <a:defRPr sz="800" baseline="0">
                <a:solidFill>
                  <a:srgbClr val="181632"/>
                </a:solidFill>
                <a:latin typeface="Arial"/>
              </a:defRPr>
            </a:lvl1pPr>
          </a:lstStyle>
          <a:p>
            <a:fld id="{E9A06A90-B3B5-C149-97F7-5436B6117426}" type="slidenum">
              <a:rPr lang="en-US" smtClean="0"/>
              <a:pPr/>
              <a:t>‹N°›</a:t>
            </a:fld>
            <a:endParaRPr lang="en-US" dirty="0"/>
          </a:p>
        </p:txBody>
      </p:sp>
      <p:sp>
        <p:nvSpPr>
          <p:cNvPr id="7" name="Text Placeholder 6"/>
          <p:cNvSpPr>
            <a:spLocks noGrp="1"/>
          </p:cNvSpPr>
          <p:nvPr>
            <p:ph type="body" sz="quarter" idx="13"/>
          </p:nvPr>
        </p:nvSpPr>
        <p:spPr>
          <a:xfrm>
            <a:off x="5054254" y="2212948"/>
            <a:ext cx="3514889" cy="2135974"/>
          </a:xfrm>
        </p:spPr>
        <p:txBody>
          <a:bodyPr lIns="0" tIns="0" rIns="0" bIns="0" anchor="t" anchorCtr="0">
            <a:noAutofit/>
          </a:bodyPr>
          <a:lstStyle>
            <a:lvl1pPr marL="0" indent="0" algn="l">
              <a:spcBef>
                <a:spcPts val="0"/>
              </a:spcBef>
              <a:buFontTx/>
              <a:buNone/>
              <a:defRPr sz="1600" b="0" i="0" kern="1200">
                <a:solidFill>
                  <a:srgbClr val="14162F"/>
                </a:solidFill>
                <a:latin typeface="+mn-lt"/>
                <a:cs typeface="Metropolis Light"/>
              </a:defRPr>
            </a:lvl1pPr>
            <a:lvl2pPr marL="0" indent="0" algn="l">
              <a:spcBef>
                <a:spcPts val="0"/>
              </a:spcBef>
              <a:buFontTx/>
              <a:buNone/>
              <a:defRPr sz="2800" kern="1200">
                <a:solidFill>
                  <a:srgbClr val="14162F"/>
                </a:solidFill>
                <a:latin typeface="Arial"/>
              </a:defRPr>
            </a:lvl2pPr>
            <a:lvl3pPr marL="0" indent="0" algn="l">
              <a:spcBef>
                <a:spcPts val="0"/>
              </a:spcBef>
              <a:buFontTx/>
              <a:buNone/>
              <a:defRPr sz="2800" kern="1200">
                <a:solidFill>
                  <a:srgbClr val="14162F"/>
                </a:solidFill>
                <a:latin typeface="Arial"/>
              </a:defRPr>
            </a:lvl3pPr>
            <a:lvl4pPr marL="0" indent="0" algn="l">
              <a:spcBef>
                <a:spcPts val="0"/>
              </a:spcBef>
              <a:buFontTx/>
              <a:buNone/>
              <a:defRPr sz="2800" kern="1200">
                <a:solidFill>
                  <a:srgbClr val="14162F"/>
                </a:solidFill>
                <a:latin typeface="Arial"/>
              </a:defRPr>
            </a:lvl4pPr>
            <a:lvl5pPr marL="0" indent="0" algn="l">
              <a:spcBef>
                <a:spcPts val="0"/>
              </a:spcBef>
              <a:buFontTx/>
              <a:buNone/>
              <a:defRPr sz="2800" kern="1200">
                <a:solidFill>
                  <a:srgbClr val="14162F"/>
                </a:solidFill>
                <a:latin typeface="Arial"/>
              </a:defRPr>
            </a:lvl5pPr>
          </a:lstStyle>
          <a:p>
            <a:pPr lvl="0"/>
            <a:r>
              <a:rPr lang="fr-CA" dirty="0"/>
              <a:t>Click to </a:t>
            </a:r>
            <a:r>
              <a:rPr lang="fr-CA" dirty="0" err="1"/>
              <a:t>edit</a:t>
            </a:r>
            <a:r>
              <a:rPr lang="fr-CA" dirty="0"/>
              <a:t> Master </a:t>
            </a:r>
            <a:r>
              <a:rPr lang="fr-CA" dirty="0" err="1"/>
              <a:t>text</a:t>
            </a:r>
            <a:r>
              <a:rPr lang="fr-CA" dirty="0"/>
              <a:t> styles</a:t>
            </a:r>
          </a:p>
        </p:txBody>
      </p:sp>
      <p:sp>
        <p:nvSpPr>
          <p:cNvPr id="8" name="Text Placeholder 2"/>
          <p:cNvSpPr>
            <a:spLocks noGrp="1"/>
          </p:cNvSpPr>
          <p:nvPr>
            <p:ph type="body" idx="1"/>
          </p:nvPr>
        </p:nvSpPr>
        <p:spPr>
          <a:xfrm>
            <a:off x="5054254" y="458303"/>
            <a:ext cx="3514889" cy="673412"/>
          </a:xfrm>
        </p:spPr>
        <p:txBody>
          <a:bodyPr lIns="0" tIns="0" rIns="0" bIns="0" anchor="b">
            <a:normAutofit/>
          </a:bodyPr>
          <a:lstStyle>
            <a:lvl1pPr marL="0" indent="0">
              <a:buNone/>
              <a:defRPr sz="1800" b="1" i="0" baseline="0">
                <a:solidFill>
                  <a:srgbClr val="2631E7"/>
                </a:solidFill>
                <a:latin typeface="+mj-lt"/>
                <a:cs typeface="Metropolis Semi Bold"/>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A" dirty="0"/>
              <a:t>Click to </a:t>
            </a:r>
            <a:r>
              <a:rPr lang="fr-CA" dirty="0" err="1"/>
              <a:t>edit</a:t>
            </a:r>
            <a:r>
              <a:rPr lang="fr-CA" dirty="0"/>
              <a:t> Master </a:t>
            </a:r>
            <a:r>
              <a:rPr lang="fr-CA" dirty="0" err="1"/>
              <a:t>text</a:t>
            </a:r>
            <a:r>
              <a:rPr lang="fr-CA" dirty="0"/>
              <a:t> styles</a:t>
            </a:r>
          </a:p>
        </p:txBody>
      </p:sp>
      <p:sp>
        <p:nvSpPr>
          <p:cNvPr id="10" name="Title 1"/>
          <p:cNvSpPr>
            <a:spLocks noGrp="1"/>
          </p:cNvSpPr>
          <p:nvPr>
            <p:ph type="title"/>
          </p:nvPr>
        </p:nvSpPr>
        <p:spPr>
          <a:xfrm>
            <a:off x="5054254" y="1203837"/>
            <a:ext cx="3514889" cy="662091"/>
          </a:xfrm>
        </p:spPr>
        <p:txBody>
          <a:bodyPr lIns="0" tIns="0" rIns="0" bIns="0" anchor="t">
            <a:normAutofit/>
          </a:bodyPr>
          <a:lstStyle>
            <a:lvl1pPr algn="l">
              <a:spcBef>
                <a:spcPts val="0"/>
              </a:spcBef>
              <a:defRPr sz="2800" b="0" i="0" cap="none" baseline="0">
                <a:solidFill>
                  <a:srgbClr val="14162F"/>
                </a:solidFill>
                <a:latin typeface="+mn-lt"/>
                <a:cs typeface="Metropolis Light"/>
              </a:defRPr>
            </a:lvl1pPr>
          </a:lstStyle>
          <a:p>
            <a:r>
              <a:rPr lang="fr-CA" dirty="0"/>
              <a:t>Click to </a:t>
            </a:r>
            <a:r>
              <a:rPr lang="fr-CA" dirty="0" err="1"/>
              <a:t>edit</a:t>
            </a:r>
            <a:r>
              <a:rPr lang="fr-CA" dirty="0"/>
              <a:t> Master </a:t>
            </a:r>
            <a:r>
              <a:rPr lang="fr-CA" dirty="0" err="1"/>
              <a:t>title</a:t>
            </a:r>
            <a:r>
              <a:rPr lang="fr-CA" dirty="0"/>
              <a:t> style</a:t>
            </a:r>
            <a:endParaRPr lang="en-US" dirty="0"/>
          </a:p>
        </p:txBody>
      </p:sp>
    </p:spTree>
    <p:extLst>
      <p:ext uri="{BB962C8B-B14F-4D97-AF65-F5344CB8AC3E}">
        <p14:creationId xmlns:p14="http://schemas.microsoft.com/office/powerpoint/2010/main" val="322395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_matieres">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1202266" y="1216965"/>
            <a:ext cx="6938962" cy="2914766"/>
          </a:xfrm>
        </p:spPr>
        <p:txBody>
          <a:bodyPr lIns="0" tIns="0" rIns="0" bIns="0" anchor="t" anchorCtr="0">
            <a:noAutofit/>
          </a:bodyPr>
          <a:lstStyle>
            <a:lvl1pPr marL="0" indent="0" algn="l">
              <a:lnSpc>
                <a:spcPct val="150000"/>
              </a:lnSpc>
              <a:spcBef>
                <a:spcPts val="0"/>
              </a:spcBef>
              <a:buFontTx/>
              <a:buNone/>
              <a:tabLst>
                <a:tab pos="6342063" algn="l"/>
              </a:tabLst>
              <a:defRPr sz="1100" b="0" i="0" kern="1200">
                <a:solidFill>
                  <a:srgbClr val="14162F"/>
                </a:solidFill>
                <a:latin typeface="+mj-lt"/>
                <a:cs typeface="Metropolis Light"/>
              </a:defRPr>
            </a:lvl1pPr>
            <a:lvl2pPr marL="0" indent="0" algn="l">
              <a:spcBef>
                <a:spcPts val="0"/>
              </a:spcBef>
              <a:buFontTx/>
              <a:buNone/>
              <a:defRPr sz="2800" kern="1200">
                <a:solidFill>
                  <a:srgbClr val="14162F"/>
                </a:solidFill>
                <a:latin typeface="Arial"/>
              </a:defRPr>
            </a:lvl2pPr>
            <a:lvl3pPr marL="0" indent="0" algn="l">
              <a:spcBef>
                <a:spcPts val="0"/>
              </a:spcBef>
              <a:buFontTx/>
              <a:buNone/>
              <a:defRPr sz="2800" kern="1200">
                <a:solidFill>
                  <a:srgbClr val="14162F"/>
                </a:solidFill>
                <a:latin typeface="Arial"/>
              </a:defRPr>
            </a:lvl3pPr>
            <a:lvl4pPr marL="0" indent="0" algn="l">
              <a:spcBef>
                <a:spcPts val="0"/>
              </a:spcBef>
              <a:buFontTx/>
              <a:buNone/>
              <a:defRPr sz="2800" kern="1200">
                <a:solidFill>
                  <a:srgbClr val="14162F"/>
                </a:solidFill>
                <a:latin typeface="Arial"/>
              </a:defRPr>
            </a:lvl4pPr>
            <a:lvl5pPr marL="0" indent="0" algn="l">
              <a:spcBef>
                <a:spcPts val="0"/>
              </a:spcBef>
              <a:buFontTx/>
              <a:buNone/>
              <a:defRPr sz="2800" kern="1200">
                <a:solidFill>
                  <a:srgbClr val="14162F"/>
                </a:solidFill>
                <a:latin typeface="Arial"/>
              </a:defRPr>
            </a:lvl5pPr>
          </a:lstStyle>
          <a:p>
            <a:pPr lvl="0"/>
            <a:r>
              <a:rPr lang="fr-CA" dirty="0"/>
              <a:t>Click to </a:t>
            </a:r>
            <a:r>
              <a:rPr lang="fr-CA" dirty="0" err="1"/>
              <a:t>edit</a:t>
            </a:r>
            <a:r>
              <a:rPr lang="fr-CA" dirty="0"/>
              <a:t> Master </a:t>
            </a:r>
            <a:r>
              <a:rPr lang="fr-CA" dirty="0" err="1"/>
              <a:t>text</a:t>
            </a:r>
            <a:r>
              <a:rPr lang="fr-CA" dirty="0"/>
              <a:t> styles	</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941" y="4455789"/>
            <a:ext cx="281949" cy="402374"/>
          </a:xfrm>
          <a:prstGeom prst="rect">
            <a:avLst/>
          </a:prstGeom>
        </p:spPr>
      </p:pic>
      <p:sp>
        <p:nvSpPr>
          <p:cNvPr id="2" name="TextBox 1"/>
          <p:cNvSpPr txBox="1"/>
          <p:nvPr userDrawn="1"/>
        </p:nvSpPr>
        <p:spPr>
          <a:xfrm>
            <a:off x="1202266" y="862001"/>
            <a:ext cx="7112000" cy="246221"/>
          </a:xfrm>
          <a:prstGeom prst="rect">
            <a:avLst/>
          </a:prstGeom>
          <a:noFill/>
        </p:spPr>
        <p:txBody>
          <a:bodyPr wrap="square" lIns="0" tIns="0" rIns="0" bIns="0" rtlCol="0" anchor="b" anchorCtr="0">
            <a:spAutoFit/>
          </a:bodyPr>
          <a:lstStyle/>
          <a:p>
            <a:r>
              <a:rPr lang="fr-CA" sz="1600" b="1" i="0" baseline="0" dirty="0">
                <a:latin typeface="+mj-lt"/>
                <a:cs typeface="Metropolis Semi Bold"/>
              </a:rPr>
              <a:t>Table des matières</a:t>
            </a:r>
            <a:endParaRPr lang="en-US" sz="1600" b="1" i="0" baseline="0" dirty="0">
              <a:latin typeface="+mj-lt"/>
              <a:cs typeface="Metropolis Semi Bold"/>
            </a:endParaRPr>
          </a:p>
        </p:txBody>
      </p:sp>
    </p:spTree>
    <p:extLst>
      <p:ext uri="{BB962C8B-B14F-4D97-AF65-F5344CB8AC3E}">
        <p14:creationId xmlns:p14="http://schemas.microsoft.com/office/powerpoint/2010/main" val="464296901"/>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rtitre, titre et contenu / Image à insérer ">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1" y="0"/>
            <a:ext cx="4527496" cy="514349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Picture Placeholder 8"/>
          <p:cNvSpPr>
            <a:spLocks noGrp="1"/>
          </p:cNvSpPr>
          <p:nvPr>
            <p:ph type="pic" sz="quarter" idx="10"/>
          </p:nvPr>
        </p:nvSpPr>
        <p:spPr>
          <a:xfrm>
            <a:off x="0" y="0"/>
            <a:ext cx="4570413" cy="5138738"/>
          </a:xfrm>
        </p:spPr>
        <p:txBody>
          <a:bodyPr/>
          <a:lstStyle/>
          <a:p>
            <a:endParaRPr lang="en-US"/>
          </a:p>
        </p:txBody>
      </p:sp>
      <p:pic>
        <p:nvPicPr>
          <p:cNvPr id="11" name="Picture 10" descr="lg-INRS_seu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941" y="4455788"/>
            <a:ext cx="281949" cy="402376"/>
          </a:xfrm>
          <a:prstGeom prst="rect">
            <a:avLst/>
          </a:prstGeom>
        </p:spPr>
      </p:pic>
      <p:sp>
        <p:nvSpPr>
          <p:cNvPr id="5" name="Slide Number Placeholder 4"/>
          <p:cNvSpPr>
            <a:spLocks noGrp="1"/>
          </p:cNvSpPr>
          <p:nvPr>
            <p:ph type="sldNum" sz="quarter" idx="12"/>
          </p:nvPr>
        </p:nvSpPr>
        <p:spPr>
          <a:xfrm>
            <a:off x="6708283" y="4652949"/>
            <a:ext cx="2133600" cy="273844"/>
          </a:xfrm>
          <a:prstGeom prst="rect">
            <a:avLst/>
          </a:prstGeom>
        </p:spPr>
        <p:txBody>
          <a:bodyPr tIns="0" rIns="0" bIns="0" anchor="ctr" anchorCtr="0"/>
          <a:lstStyle>
            <a:lvl1pPr algn="r">
              <a:defRPr sz="800" baseline="0">
                <a:solidFill>
                  <a:srgbClr val="181632"/>
                </a:solidFill>
                <a:latin typeface="Arial"/>
              </a:defRPr>
            </a:lvl1pPr>
          </a:lstStyle>
          <a:p>
            <a:fld id="{E9A06A90-B3B5-C149-97F7-5436B6117426}" type="slidenum">
              <a:rPr lang="en-US" smtClean="0"/>
              <a:pPr/>
              <a:t>‹N°›</a:t>
            </a:fld>
            <a:endParaRPr lang="en-US" dirty="0"/>
          </a:p>
        </p:txBody>
      </p:sp>
      <p:sp>
        <p:nvSpPr>
          <p:cNvPr id="7" name="Text Placeholder 6"/>
          <p:cNvSpPr>
            <a:spLocks noGrp="1"/>
          </p:cNvSpPr>
          <p:nvPr>
            <p:ph type="body" sz="quarter" idx="13"/>
          </p:nvPr>
        </p:nvSpPr>
        <p:spPr>
          <a:xfrm>
            <a:off x="5054254" y="2212948"/>
            <a:ext cx="3514889" cy="2135974"/>
          </a:xfrm>
        </p:spPr>
        <p:txBody>
          <a:bodyPr lIns="0" tIns="0" rIns="0" bIns="0" anchor="t" anchorCtr="0">
            <a:noAutofit/>
          </a:bodyPr>
          <a:lstStyle>
            <a:lvl1pPr marL="0" indent="0" algn="l">
              <a:spcBef>
                <a:spcPts val="0"/>
              </a:spcBef>
              <a:buFontTx/>
              <a:buNone/>
              <a:defRPr sz="1600" b="0" i="0" kern="1200">
                <a:solidFill>
                  <a:srgbClr val="14162F"/>
                </a:solidFill>
                <a:latin typeface="+mn-lt"/>
                <a:cs typeface="Metropolis Light"/>
              </a:defRPr>
            </a:lvl1pPr>
            <a:lvl2pPr marL="0" indent="0" algn="l">
              <a:spcBef>
                <a:spcPts val="0"/>
              </a:spcBef>
              <a:buFontTx/>
              <a:buNone/>
              <a:defRPr sz="2800" kern="1200">
                <a:solidFill>
                  <a:srgbClr val="14162F"/>
                </a:solidFill>
                <a:latin typeface="Arial"/>
              </a:defRPr>
            </a:lvl2pPr>
            <a:lvl3pPr marL="0" indent="0" algn="l">
              <a:spcBef>
                <a:spcPts val="0"/>
              </a:spcBef>
              <a:buFontTx/>
              <a:buNone/>
              <a:defRPr sz="2800" kern="1200">
                <a:solidFill>
                  <a:srgbClr val="14162F"/>
                </a:solidFill>
                <a:latin typeface="Arial"/>
              </a:defRPr>
            </a:lvl3pPr>
            <a:lvl4pPr marL="0" indent="0" algn="l">
              <a:spcBef>
                <a:spcPts val="0"/>
              </a:spcBef>
              <a:buFontTx/>
              <a:buNone/>
              <a:defRPr sz="2800" kern="1200">
                <a:solidFill>
                  <a:srgbClr val="14162F"/>
                </a:solidFill>
                <a:latin typeface="Arial"/>
              </a:defRPr>
            </a:lvl4pPr>
            <a:lvl5pPr marL="0" indent="0" algn="l">
              <a:spcBef>
                <a:spcPts val="0"/>
              </a:spcBef>
              <a:buFontTx/>
              <a:buNone/>
              <a:defRPr sz="2800" kern="1200">
                <a:solidFill>
                  <a:srgbClr val="14162F"/>
                </a:solidFill>
                <a:latin typeface="Arial"/>
              </a:defRPr>
            </a:lvl5pPr>
          </a:lstStyle>
          <a:p>
            <a:pPr lvl="0"/>
            <a:r>
              <a:rPr lang="fr-CA" dirty="0"/>
              <a:t>Click to </a:t>
            </a:r>
            <a:r>
              <a:rPr lang="fr-CA" dirty="0" err="1"/>
              <a:t>edit</a:t>
            </a:r>
            <a:r>
              <a:rPr lang="fr-CA" dirty="0"/>
              <a:t> Master </a:t>
            </a:r>
            <a:r>
              <a:rPr lang="fr-CA" dirty="0" err="1"/>
              <a:t>text</a:t>
            </a:r>
            <a:r>
              <a:rPr lang="fr-CA" dirty="0"/>
              <a:t> styles</a:t>
            </a:r>
          </a:p>
        </p:txBody>
      </p:sp>
      <p:sp>
        <p:nvSpPr>
          <p:cNvPr id="8" name="Text Placeholder 2"/>
          <p:cNvSpPr>
            <a:spLocks noGrp="1"/>
          </p:cNvSpPr>
          <p:nvPr>
            <p:ph type="body" idx="1"/>
          </p:nvPr>
        </p:nvSpPr>
        <p:spPr>
          <a:xfrm>
            <a:off x="5054254" y="458303"/>
            <a:ext cx="3514889" cy="673412"/>
          </a:xfrm>
        </p:spPr>
        <p:txBody>
          <a:bodyPr lIns="0" tIns="0" rIns="0" bIns="0" anchor="b">
            <a:normAutofit/>
          </a:bodyPr>
          <a:lstStyle>
            <a:lvl1pPr marL="0" indent="0">
              <a:buNone/>
              <a:defRPr sz="1800" b="1" i="0" baseline="0">
                <a:solidFill>
                  <a:srgbClr val="2631E7"/>
                </a:solidFill>
                <a:latin typeface="+mj-lt"/>
                <a:cs typeface="Metropolis Semi Bold"/>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A" dirty="0"/>
              <a:t>Click to </a:t>
            </a:r>
            <a:r>
              <a:rPr lang="fr-CA" dirty="0" err="1"/>
              <a:t>edit</a:t>
            </a:r>
            <a:r>
              <a:rPr lang="fr-CA" dirty="0"/>
              <a:t> Master </a:t>
            </a:r>
            <a:r>
              <a:rPr lang="fr-CA" dirty="0" err="1"/>
              <a:t>text</a:t>
            </a:r>
            <a:r>
              <a:rPr lang="fr-CA" dirty="0"/>
              <a:t> styles</a:t>
            </a:r>
          </a:p>
        </p:txBody>
      </p:sp>
      <p:sp>
        <p:nvSpPr>
          <p:cNvPr id="10" name="Title 1"/>
          <p:cNvSpPr>
            <a:spLocks noGrp="1"/>
          </p:cNvSpPr>
          <p:nvPr>
            <p:ph type="title"/>
          </p:nvPr>
        </p:nvSpPr>
        <p:spPr>
          <a:xfrm>
            <a:off x="5054254" y="1203837"/>
            <a:ext cx="3514889" cy="662091"/>
          </a:xfrm>
        </p:spPr>
        <p:txBody>
          <a:bodyPr lIns="0" tIns="0" rIns="0" bIns="0" anchor="t">
            <a:normAutofit/>
          </a:bodyPr>
          <a:lstStyle>
            <a:lvl1pPr algn="l">
              <a:spcBef>
                <a:spcPts val="0"/>
              </a:spcBef>
              <a:defRPr sz="2800" b="0" i="0" cap="none" baseline="0">
                <a:solidFill>
                  <a:srgbClr val="14162F"/>
                </a:solidFill>
                <a:latin typeface="+mn-lt"/>
                <a:cs typeface="Metropolis Light" panose="00000400000000000000" pitchFamily="50" charset="0"/>
              </a:defRPr>
            </a:lvl1pPr>
          </a:lstStyle>
          <a:p>
            <a:r>
              <a:rPr lang="fr-CA" dirty="0"/>
              <a:t>Click to </a:t>
            </a:r>
            <a:r>
              <a:rPr lang="fr-CA" dirty="0" err="1"/>
              <a:t>edit</a:t>
            </a:r>
            <a:r>
              <a:rPr lang="fr-CA" dirty="0"/>
              <a:t> Master </a:t>
            </a:r>
            <a:r>
              <a:rPr lang="fr-CA" dirty="0" err="1"/>
              <a:t>title</a:t>
            </a:r>
            <a:r>
              <a:rPr lang="fr-CA" dirty="0"/>
              <a:t> style</a:t>
            </a:r>
            <a:endParaRPr lang="en-US" dirty="0"/>
          </a:p>
        </p:txBody>
      </p:sp>
    </p:spTree>
    <p:extLst>
      <p:ext uri="{BB962C8B-B14F-4D97-AF65-F5344CB8AC3E}">
        <p14:creationId xmlns:p14="http://schemas.microsoft.com/office/powerpoint/2010/main" val="3102848028"/>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densé / Surtitre, titre sous-titre et contenu">
    <p:bg>
      <p:bgPr>
        <a:solidFill>
          <a:schemeClr val="bg1"/>
        </a:solidFill>
        <a:effectLst/>
      </p:bgPr>
    </p:bg>
    <p:spTree>
      <p:nvGrpSpPr>
        <p:cNvPr id="1" name=""/>
        <p:cNvGrpSpPr/>
        <p:nvPr/>
      </p:nvGrpSpPr>
      <p:grpSpPr>
        <a:xfrm>
          <a:off x="0" y="0"/>
          <a:ext cx="0" cy="0"/>
          <a:chOff x="0" y="0"/>
          <a:chExt cx="0" cy="0"/>
        </a:xfrm>
      </p:grpSpPr>
      <p:pic>
        <p:nvPicPr>
          <p:cNvPr id="11" name="Picture 10" descr="lg-INRS_seu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941" y="4455788"/>
            <a:ext cx="281949" cy="402376"/>
          </a:xfrm>
          <a:prstGeom prst="rect">
            <a:avLst/>
          </a:prstGeom>
        </p:spPr>
      </p:pic>
      <p:sp>
        <p:nvSpPr>
          <p:cNvPr id="7" name="Text Placeholder 6"/>
          <p:cNvSpPr>
            <a:spLocks noGrp="1"/>
          </p:cNvSpPr>
          <p:nvPr>
            <p:ph type="body" sz="quarter" idx="13"/>
          </p:nvPr>
        </p:nvSpPr>
        <p:spPr>
          <a:xfrm>
            <a:off x="1154114" y="2520836"/>
            <a:ext cx="6938962" cy="1828086"/>
          </a:xfrm>
        </p:spPr>
        <p:txBody>
          <a:bodyPr lIns="0" tIns="0" rIns="0" bIns="0" anchor="t" anchorCtr="0">
            <a:noAutofit/>
          </a:bodyPr>
          <a:lstStyle>
            <a:lvl1pPr marL="0" indent="0" algn="l">
              <a:spcBef>
                <a:spcPts val="0"/>
              </a:spcBef>
              <a:buFontTx/>
              <a:buNone/>
              <a:defRPr sz="1100" b="0" i="0" kern="1200">
                <a:solidFill>
                  <a:srgbClr val="14162F"/>
                </a:solidFill>
                <a:latin typeface="+mn-lt"/>
                <a:cs typeface="Metropolis Light"/>
              </a:defRPr>
            </a:lvl1pPr>
            <a:lvl2pPr marL="0" indent="0" algn="l">
              <a:spcBef>
                <a:spcPts val="0"/>
              </a:spcBef>
              <a:buFontTx/>
              <a:buNone/>
              <a:defRPr sz="2800" kern="1200">
                <a:solidFill>
                  <a:srgbClr val="14162F"/>
                </a:solidFill>
                <a:latin typeface="Arial"/>
              </a:defRPr>
            </a:lvl2pPr>
            <a:lvl3pPr marL="0" indent="0" algn="l">
              <a:spcBef>
                <a:spcPts val="0"/>
              </a:spcBef>
              <a:buFontTx/>
              <a:buNone/>
              <a:defRPr sz="2800" kern="1200">
                <a:solidFill>
                  <a:srgbClr val="14162F"/>
                </a:solidFill>
                <a:latin typeface="Arial"/>
              </a:defRPr>
            </a:lvl3pPr>
            <a:lvl4pPr marL="0" indent="0" algn="l">
              <a:spcBef>
                <a:spcPts val="0"/>
              </a:spcBef>
              <a:buFontTx/>
              <a:buNone/>
              <a:defRPr sz="2800" kern="1200">
                <a:solidFill>
                  <a:srgbClr val="14162F"/>
                </a:solidFill>
                <a:latin typeface="Arial"/>
              </a:defRPr>
            </a:lvl4pPr>
            <a:lvl5pPr marL="0" indent="0" algn="l">
              <a:spcBef>
                <a:spcPts val="0"/>
              </a:spcBef>
              <a:buFontTx/>
              <a:buNone/>
              <a:defRPr sz="2800" kern="1200">
                <a:solidFill>
                  <a:srgbClr val="14162F"/>
                </a:solidFill>
                <a:latin typeface="Arial"/>
              </a:defRPr>
            </a:lvl5pPr>
          </a:lstStyle>
          <a:p>
            <a:pPr lvl="0"/>
            <a:r>
              <a:rPr lang="fr-CA" dirty="0"/>
              <a:t>Click to </a:t>
            </a:r>
            <a:r>
              <a:rPr lang="fr-CA" dirty="0" err="1"/>
              <a:t>edit</a:t>
            </a:r>
            <a:r>
              <a:rPr lang="fr-CA" dirty="0"/>
              <a:t> Master </a:t>
            </a:r>
            <a:r>
              <a:rPr lang="fr-CA" dirty="0" err="1"/>
              <a:t>text</a:t>
            </a:r>
            <a:r>
              <a:rPr lang="fr-CA" dirty="0"/>
              <a:t> styles</a:t>
            </a:r>
          </a:p>
        </p:txBody>
      </p:sp>
      <p:sp>
        <p:nvSpPr>
          <p:cNvPr id="8" name="Text Placeholder 2"/>
          <p:cNvSpPr>
            <a:spLocks noGrp="1"/>
          </p:cNvSpPr>
          <p:nvPr>
            <p:ph type="body" idx="1"/>
          </p:nvPr>
        </p:nvSpPr>
        <p:spPr>
          <a:xfrm>
            <a:off x="1154114" y="458303"/>
            <a:ext cx="6938962" cy="673412"/>
          </a:xfrm>
        </p:spPr>
        <p:txBody>
          <a:bodyPr lIns="0" tIns="0" rIns="0" bIns="0" anchor="b">
            <a:normAutofit/>
          </a:bodyPr>
          <a:lstStyle>
            <a:lvl1pPr marL="0" indent="0">
              <a:buNone/>
              <a:defRPr sz="1400" b="1" i="0" baseline="0">
                <a:solidFill>
                  <a:srgbClr val="2631E7"/>
                </a:solidFill>
                <a:latin typeface="+mj-lt"/>
                <a:cs typeface="Metropolis Semi Bold"/>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A" dirty="0"/>
              <a:t>Click to </a:t>
            </a:r>
            <a:r>
              <a:rPr lang="fr-CA" dirty="0" err="1"/>
              <a:t>edit</a:t>
            </a:r>
            <a:r>
              <a:rPr lang="fr-CA" dirty="0"/>
              <a:t> Master </a:t>
            </a:r>
            <a:r>
              <a:rPr lang="fr-CA" dirty="0" err="1"/>
              <a:t>text</a:t>
            </a:r>
            <a:r>
              <a:rPr lang="fr-CA" dirty="0"/>
              <a:t> styles</a:t>
            </a:r>
          </a:p>
        </p:txBody>
      </p:sp>
      <p:sp>
        <p:nvSpPr>
          <p:cNvPr id="10" name="Title 1"/>
          <p:cNvSpPr>
            <a:spLocks noGrp="1"/>
          </p:cNvSpPr>
          <p:nvPr>
            <p:ph type="title"/>
          </p:nvPr>
        </p:nvSpPr>
        <p:spPr>
          <a:xfrm>
            <a:off x="1154114" y="1203837"/>
            <a:ext cx="6938962" cy="662091"/>
          </a:xfrm>
        </p:spPr>
        <p:txBody>
          <a:bodyPr lIns="0" tIns="0" rIns="0" bIns="0" anchor="t">
            <a:normAutofit/>
          </a:bodyPr>
          <a:lstStyle>
            <a:lvl1pPr algn="l">
              <a:spcBef>
                <a:spcPts val="0"/>
              </a:spcBef>
              <a:defRPr sz="2000" b="0" i="0" cap="none" baseline="0">
                <a:solidFill>
                  <a:srgbClr val="14162F"/>
                </a:solidFill>
                <a:latin typeface="+mn-lt"/>
                <a:cs typeface="Metropolis Light"/>
              </a:defRPr>
            </a:lvl1pPr>
          </a:lstStyle>
          <a:p>
            <a:r>
              <a:rPr lang="fr-CA" dirty="0"/>
              <a:t>Click to </a:t>
            </a:r>
            <a:r>
              <a:rPr lang="fr-CA" dirty="0" err="1"/>
              <a:t>edit</a:t>
            </a:r>
            <a:r>
              <a:rPr lang="fr-CA" dirty="0"/>
              <a:t> Master </a:t>
            </a:r>
            <a:r>
              <a:rPr lang="fr-CA" dirty="0" err="1"/>
              <a:t>title</a:t>
            </a:r>
            <a:r>
              <a:rPr lang="fr-CA" dirty="0"/>
              <a:t> style</a:t>
            </a:r>
            <a:endParaRPr lang="en-US" dirty="0"/>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8941" y="4455789"/>
            <a:ext cx="281949" cy="402374"/>
          </a:xfrm>
          <a:prstGeom prst="rect">
            <a:avLst/>
          </a:prstGeom>
        </p:spPr>
      </p:pic>
      <p:sp>
        <p:nvSpPr>
          <p:cNvPr id="13" name="Subtitle 2"/>
          <p:cNvSpPr>
            <a:spLocks noGrp="1"/>
          </p:cNvSpPr>
          <p:nvPr>
            <p:ph type="subTitle" idx="14"/>
          </p:nvPr>
        </p:nvSpPr>
        <p:spPr>
          <a:xfrm>
            <a:off x="1154114" y="1920679"/>
            <a:ext cx="6938962" cy="402346"/>
          </a:xfrm>
        </p:spPr>
        <p:txBody>
          <a:bodyPr lIns="0" tIns="0" bIns="0" anchor="b" anchorCtr="0">
            <a:normAutofit/>
          </a:bodyPr>
          <a:lstStyle>
            <a:lvl1pPr marL="0" indent="0" algn="l">
              <a:spcBef>
                <a:spcPts val="0"/>
              </a:spcBef>
              <a:buNone/>
              <a:defRPr sz="1200" b="1" i="0" kern="1200" baseline="0">
                <a:solidFill>
                  <a:srgbClr val="14162F"/>
                </a:solidFill>
                <a:latin typeface="+mj-lt"/>
                <a:cs typeface="Metropolis Semi Bold"/>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dirty="0"/>
              <a:t>Click to </a:t>
            </a:r>
            <a:r>
              <a:rPr lang="fr-CA" dirty="0" err="1"/>
              <a:t>edit</a:t>
            </a:r>
            <a:r>
              <a:rPr lang="fr-CA" dirty="0"/>
              <a:t> Master </a:t>
            </a:r>
            <a:r>
              <a:rPr lang="fr-CA" dirty="0" err="1"/>
              <a:t>subtitle</a:t>
            </a:r>
            <a:r>
              <a:rPr lang="fr-CA" dirty="0"/>
              <a:t> style</a:t>
            </a:r>
            <a:endParaRPr lang="en-US" dirty="0"/>
          </a:p>
        </p:txBody>
      </p:sp>
      <p:sp>
        <p:nvSpPr>
          <p:cNvPr id="5" name="Slide Number Placeholder 4"/>
          <p:cNvSpPr>
            <a:spLocks noGrp="1"/>
          </p:cNvSpPr>
          <p:nvPr>
            <p:ph type="sldNum" sz="quarter" idx="12"/>
          </p:nvPr>
        </p:nvSpPr>
        <p:spPr>
          <a:xfrm>
            <a:off x="6708283" y="4652949"/>
            <a:ext cx="2133600" cy="273844"/>
          </a:xfrm>
          <a:prstGeom prst="rect">
            <a:avLst/>
          </a:prstGeom>
        </p:spPr>
        <p:txBody>
          <a:bodyPr tIns="0" rIns="0" bIns="0" anchor="ctr" anchorCtr="0"/>
          <a:lstStyle>
            <a:lvl1pPr algn="r">
              <a:defRPr sz="800" baseline="0">
                <a:solidFill>
                  <a:srgbClr val="181632"/>
                </a:solidFill>
                <a:latin typeface="Arial"/>
              </a:defRPr>
            </a:lvl1pPr>
          </a:lstStyle>
          <a:p>
            <a:fld id="{E9A06A90-B3B5-C149-97F7-5436B6117426}" type="slidenum">
              <a:rPr lang="en-US" smtClean="0"/>
              <a:pPr/>
              <a:t>‹N°›</a:t>
            </a:fld>
            <a:endParaRPr lang="en-US" dirty="0"/>
          </a:p>
        </p:txBody>
      </p:sp>
    </p:spTree>
    <p:extLst>
      <p:ext uri="{BB962C8B-B14F-4D97-AF65-F5344CB8AC3E}">
        <p14:creationId xmlns:p14="http://schemas.microsoft.com/office/powerpoint/2010/main" val="4045454242"/>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densé / Surtitre, titre et contenu">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941" y="4455789"/>
            <a:ext cx="281949" cy="402374"/>
          </a:xfrm>
          <a:prstGeom prst="rect">
            <a:avLst/>
          </a:prstGeom>
        </p:spPr>
      </p:pic>
      <p:sp>
        <p:nvSpPr>
          <p:cNvPr id="5" name="Slide Number Placeholder 4"/>
          <p:cNvSpPr>
            <a:spLocks noGrp="1"/>
          </p:cNvSpPr>
          <p:nvPr>
            <p:ph type="sldNum" sz="quarter" idx="12"/>
          </p:nvPr>
        </p:nvSpPr>
        <p:spPr>
          <a:xfrm>
            <a:off x="6708283" y="4652949"/>
            <a:ext cx="2133600" cy="273844"/>
          </a:xfrm>
          <a:prstGeom prst="rect">
            <a:avLst/>
          </a:prstGeom>
        </p:spPr>
        <p:txBody>
          <a:bodyPr tIns="0" rIns="0" bIns="0" anchor="ctr" anchorCtr="0"/>
          <a:lstStyle>
            <a:lvl1pPr algn="r">
              <a:defRPr sz="800" baseline="0">
                <a:solidFill>
                  <a:srgbClr val="181632"/>
                </a:solidFill>
                <a:latin typeface="Arial"/>
              </a:defRPr>
            </a:lvl1pPr>
          </a:lstStyle>
          <a:p>
            <a:fld id="{E9A06A90-B3B5-C149-97F7-5436B6117426}" type="slidenum">
              <a:rPr lang="en-US" smtClean="0"/>
              <a:pPr/>
              <a:t>‹N°›</a:t>
            </a:fld>
            <a:endParaRPr lang="en-US" dirty="0"/>
          </a:p>
        </p:txBody>
      </p:sp>
      <p:sp>
        <p:nvSpPr>
          <p:cNvPr id="8" name="Text Placeholder 2"/>
          <p:cNvSpPr>
            <a:spLocks noGrp="1"/>
          </p:cNvSpPr>
          <p:nvPr>
            <p:ph type="body" idx="1"/>
          </p:nvPr>
        </p:nvSpPr>
        <p:spPr>
          <a:xfrm>
            <a:off x="1154626" y="458282"/>
            <a:ext cx="6937936" cy="673412"/>
          </a:xfrm>
        </p:spPr>
        <p:txBody>
          <a:bodyPr lIns="0" tIns="0" rIns="0" bIns="0" anchor="b">
            <a:normAutofit/>
          </a:bodyPr>
          <a:lstStyle>
            <a:lvl1pPr marL="0" indent="0">
              <a:buNone/>
              <a:defRPr sz="1400" b="1" i="0" baseline="0">
                <a:solidFill>
                  <a:srgbClr val="2631E7"/>
                </a:solidFill>
                <a:latin typeface="+mj-lt"/>
                <a:cs typeface="Metropolis Semi Bold"/>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A" dirty="0"/>
              <a:t>Click to </a:t>
            </a:r>
            <a:r>
              <a:rPr lang="fr-CA" dirty="0" err="1"/>
              <a:t>edit</a:t>
            </a:r>
            <a:r>
              <a:rPr lang="fr-CA" dirty="0"/>
              <a:t> Master </a:t>
            </a:r>
            <a:r>
              <a:rPr lang="fr-CA" dirty="0" err="1"/>
              <a:t>text</a:t>
            </a:r>
            <a:r>
              <a:rPr lang="fr-CA" dirty="0"/>
              <a:t> styles</a:t>
            </a:r>
          </a:p>
        </p:txBody>
      </p:sp>
      <p:sp>
        <p:nvSpPr>
          <p:cNvPr id="10" name="Title 1"/>
          <p:cNvSpPr>
            <a:spLocks noGrp="1"/>
          </p:cNvSpPr>
          <p:nvPr>
            <p:ph type="title"/>
          </p:nvPr>
        </p:nvSpPr>
        <p:spPr>
          <a:xfrm>
            <a:off x="1154626" y="1203816"/>
            <a:ext cx="6937936" cy="662091"/>
          </a:xfrm>
        </p:spPr>
        <p:txBody>
          <a:bodyPr lIns="0" tIns="0" rIns="0" bIns="0" anchor="t">
            <a:normAutofit/>
          </a:bodyPr>
          <a:lstStyle>
            <a:lvl1pPr algn="l">
              <a:spcBef>
                <a:spcPts val="0"/>
              </a:spcBef>
              <a:defRPr sz="2000" b="0" i="0" cap="none" baseline="0">
                <a:solidFill>
                  <a:srgbClr val="14162F"/>
                </a:solidFill>
                <a:latin typeface="+mn-lt"/>
                <a:cs typeface="Metropolis Light"/>
              </a:defRPr>
            </a:lvl1pPr>
          </a:lstStyle>
          <a:p>
            <a:r>
              <a:rPr lang="fr-CA" dirty="0"/>
              <a:t>Click to </a:t>
            </a:r>
            <a:r>
              <a:rPr lang="fr-CA" dirty="0" err="1"/>
              <a:t>edit</a:t>
            </a:r>
            <a:r>
              <a:rPr lang="fr-CA" dirty="0"/>
              <a:t> Master </a:t>
            </a:r>
            <a:r>
              <a:rPr lang="fr-CA" dirty="0" err="1"/>
              <a:t>title</a:t>
            </a:r>
            <a:r>
              <a:rPr lang="fr-CA" dirty="0"/>
              <a:t> style</a:t>
            </a:r>
            <a:endParaRPr lang="en-US" dirty="0"/>
          </a:p>
        </p:txBody>
      </p:sp>
      <p:sp>
        <p:nvSpPr>
          <p:cNvPr id="3" name="Text Placeholder 2"/>
          <p:cNvSpPr>
            <a:spLocks noGrp="1"/>
          </p:cNvSpPr>
          <p:nvPr>
            <p:ph type="body" sz="quarter" idx="14"/>
          </p:nvPr>
        </p:nvSpPr>
        <p:spPr>
          <a:xfrm>
            <a:off x="1154113" y="2037867"/>
            <a:ext cx="6938962" cy="2163527"/>
          </a:xfrm>
        </p:spPr>
        <p:txBody>
          <a:bodyPr lIns="0" tIns="0" rIns="0" bIns="0">
            <a:normAutofit/>
          </a:bodyPr>
          <a:lstStyle>
            <a:lvl1pPr marL="0" indent="0">
              <a:buFontTx/>
              <a:buNone/>
              <a:defRPr sz="1100" b="0" i="0" baseline="0">
                <a:solidFill>
                  <a:srgbClr val="14162F"/>
                </a:solidFill>
                <a:latin typeface="+mn-lt"/>
                <a:cs typeface="Metropolis Light"/>
              </a:defRPr>
            </a:lvl1pPr>
            <a:lvl2pPr marL="557784" indent="-192024">
              <a:spcBef>
                <a:spcPts val="600"/>
              </a:spcBef>
              <a:buFont typeface="Arial"/>
              <a:buChar char="•"/>
              <a:defRPr sz="1100" b="0" i="0" baseline="0">
                <a:solidFill>
                  <a:srgbClr val="14162F"/>
                </a:solidFill>
                <a:latin typeface="+mn-lt"/>
                <a:cs typeface="Metropolis Light"/>
              </a:defRPr>
            </a:lvl2pPr>
          </a:lstStyle>
          <a:p>
            <a:pPr lvl="0"/>
            <a:r>
              <a:rPr lang="fr-CA" dirty="0"/>
              <a:t>Click to </a:t>
            </a:r>
            <a:r>
              <a:rPr lang="fr-CA" dirty="0" err="1"/>
              <a:t>edit</a:t>
            </a:r>
            <a:r>
              <a:rPr lang="fr-CA" dirty="0"/>
              <a:t> Master </a:t>
            </a:r>
            <a:r>
              <a:rPr lang="fr-CA" dirty="0" err="1"/>
              <a:t>text</a:t>
            </a:r>
            <a:r>
              <a:rPr lang="fr-CA" dirty="0"/>
              <a:t> styles</a:t>
            </a:r>
          </a:p>
          <a:p>
            <a:pPr lvl="1"/>
            <a:r>
              <a:rPr lang="fr-CA" dirty="0"/>
              <a:t>Second </a:t>
            </a:r>
            <a:r>
              <a:rPr lang="fr-CA" dirty="0" err="1"/>
              <a:t>level</a:t>
            </a:r>
            <a:endParaRPr lang="fr-CA" dirty="0"/>
          </a:p>
        </p:txBody>
      </p:sp>
    </p:spTree>
    <p:extLst>
      <p:ext uri="{BB962C8B-B14F-4D97-AF65-F5344CB8AC3E}">
        <p14:creationId xmlns:p14="http://schemas.microsoft.com/office/powerpoint/2010/main" val="1500906062"/>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densé / Titre et contenu">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941" y="4455789"/>
            <a:ext cx="281949" cy="402374"/>
          </a:xfrm>
          <a:prstGeom prst="rect">
            <a:avLst/>
          </a:prstGeom>
        </p:spPr>
      </p:pic>
      <p:sp>
        <p:nvSpPr>
          <p:cNvPr id="5" name="Slide Number Placeholder 4"/>
          <p:cNvSpPr>
            <a:spLocks noGrp="1"/>
          </p:cNvSpPr>
          <p:nvPr>
            <p:ph type="sldNum" sz="quarter" idx="12"/>
          </p:nvPr>
        </p:nvSpPr>
        <p:spPr>
          <a:xfrm>
            <a:off x="6708283" y="4652949"/>
            <a:ext cx="2133600" cy="273844"/>
          </a:xfrm>
          <a:prstGeom prst="rect">
            <a:avLst/>
          </a:prstGeom>
        </p:spPr>
        <p:txBody>
          <a:bodyPr tIns="0" rIns="0" bIns="0" anchor="ctr" anchorCtr="0"/>
          <a:lstStyle>
            <a:lvl1pPr algn="r">
              <a:defRPr sz="800" baseline="0">
                <a:solidFill>
                  <a:srgbClr val="181632"/>
                </a:solidFill>
                <a:latin typeface="Arial"/>
              </a:defRPr>
            </a:lvl1pPr>
          </a:lstStyle>
          <a:p>
            <a:fld id="{E9A06A90-B3B5-C149-97F7-5436B6117426}" type="slidenum">
              <a:rPr lang="en-US" smtClean="0"/>
              <a:pPr/>
              <a:t>‹N°›</a:t>
            </a:fld>
            <a:endParaRPr lang="en-US" dirty="0"/>
          </a:p>
        </p:txBody>
      </p:sp>
      <p:sp>
        <p:nvSpPr>
          <p:cNvPr id="10" name="Title 1"/>
          <p:cNvSpPr>
            <a:spLocks noGrp="1"/>
          </p:cNvSpPr>
          <p:nvPr>
            <p:ph type="title"/>
          </p:nvPr>
        </p:nvSpPr>
        <p:spPr>
          <a:xfrm>
            <a:off x="1154626" y="1034476"/>
            <a:ext cx="6937936" cy="662091"/>
          </a:xfrm>
        </p:spPr>
        <p:txBody>
          <a:bodyPr lIns="0" tIns="0" rIns="0" bIns="0" anchor="t">
            <a:normAutofit/>
          </a:bodyPr>
          <a:lstStyle>
            <a:lvl1pPr algn="l">
              <a:spcBef>
                <a:spcPts val="0"/>
              </a:spcBef>
              <a:defRPr sz="2000" b="0" i="0" cap="none" baseline="0">
                <a:solidFill>
                  <a:srgbClr val="14162F"/>
                </a:solidFill>
                <a:latin typeface="+mn-lt"/>
                <a:cs typeface="Metropolis Light"/>
              </a:defRPr>
            </a:lvl1pPr>
          </a:lstStyle>
          <a:p>
            <a:r>
              <a:rPr lang="fr-CA" dirty="0"/>
              <a:t>Click to </a:t>
            </a:r>
            <a:r>
              <a:rPr lang="fr-CA" dirty="0" err="1"/>
              <a:t>edit</a:t>
            </a:r>
            <a:r>
              <a:rPr lang="fr-CA" dirty="0"/>
              <a:t> Master </a:t>
            </a:r>
            <a:r>
              <a:rPr lang="fr-CA" dirty="0" err="1"/>
              <a:t>title</a:t>
            </a:r>
            <a:r>
              <a:rPr lang="fr-CA" dirty="0"/>
              <a:t> style</a:t>
            </a:r>
            <a:endParaRPr lang="en-US" dirty="0"/>
          </a:p>
        </p:txBody>
      </p:sp>
      <p:sp>
        <p:nvSpPr>
          <p:cNvPr id="3" name="Text Placeholder 2"/>
          <p:cNvSpPr>
            <a:spLocks noGrp="1"/>
          </p:cNvSpPr>
          <p:nvPr>
            <p:ph type="body" sz="quarter" idx="14"/>
          </p:nvPr>
        </p:nvSpPr>
        <p:spPr>
          <a:xfrm>
            <a:off x="1154113" y="1868527"/>
            <a:ext cx="6938962" cy="2163527"/>
          </a:xfrm>
        </p:spPr>
        <p:txBody>
          <a:bodyPr lIns="0" tIns="0" rIns="0" bIns="0">
            <a:normAutofit/>
          </a:bodyPr>
          <a:lstStyle>
            <a:lvl1pPr marL="0" indent="0">
              <a:buFontTx/>
              <a:buNone/>
              <a:defRPr sz="1100" b="0" i="0" baseline="0">
                <a:solidFill>
                  <a:srgbClr val="14162F"/>
                </a:solidFill>
                <a:latin typeface="+mn-lt"/>
                <a:cs typeface="Metropolis Light"/>
              </a:defRPr>
            </a:lvl1pPr>
            <a:lvl2pPr marL="557784" indent="-192024">
              <a:spcBef>
                <a:spcPts val="600"/>
              </a:spcBef>
              <a:buFont typeface="Arial"/>
              <a:buChar char="•"/>
              <a:defRPr sz="1100" b="0" i="0" baseline="0">
                <a:solidFill>
                  <a:srgbClr val="14162F"/>
                </a:solidFill>
                <a:latin typeface="+mn-lt"/>
                <a:cs typeface="Metropolis Light"/>
              </a:defRPr>
            </a:lvl2pPr>
          </a:lstStyle>
          <a:p>
            <a:pPr lvl="0"/>
            <a:r>
              <a:rPr lang="fr-CA" dirty="0"/>
              <a:t>Click to </a:t>
            </a:r>
            <a:r>
              <a:rPr lang="fr-CA" dirty="0" err="1"/>
              <a:t>edit</a:t>
            </a:r>
            <a:r>
              <a:rPr lang="fr-CA" dirty="0"/>
              <a:t> Master </a:t>
            </a:r>
            <a:r>
              <a:rPr lang="fr-CA" dirty="0" err="1"/>
              <a:t>text</a:t>
            </a:r>
            <a:r>
              <a:rPr lang="fr-CA" dirty="0"/>
              <a:t> styles</a:t>
            </a:r>
          </a:p>
          <a:p>
            <a:pPr lvl="1"/>
            <a:r>
              <a:rPr lang="fr-CA" dirty="0"/>
              <a:t>Second </a:t>
            </a:r>
            <a:r>
              <a:rPr lang="fr-CA" dirty="0" err="1"/>
              <a:t>level</a:t>
            </a:r>
            <a:endParaRPr lang="fr-CA" dirty="0"/>
          </a:p>
        </p:txBody>
      </p:sp>
    </p:spTree>
    <p:extLst>
      <p:ext uri="{BB962C8B-B14F-4D97-AF65-F5344CB8AC3E}">
        <p14:creationId xmlns:p14="http://schemas.microsoft.com/office/powerpoint/2010/main" val="664396210"/>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in de la présentation">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51289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in de la présentation avec adresses">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Placeholder 6"/>
          <p:cNvSpPr>
            <a:spLocks noGrp="1"/>
          </p:cNvSpPr>
          <p:nvPr>
            <p:ph type="body" sz="quarter" idx="13"/>
          </p:nvPr>
        </p:nvSpPr>
        <p:spPr>
          <a:xfrm>
            <a:off x="775686" y="4024355"/>
            <a:ext cx="1836281" cy="692749"/>
          </a:xfrm>
        </p:spPr>
        <p:txBody>
          <a:bodyPr lIns="0" tIns="0" rIns="0" bIns="0" anchor="t" anchorCtr="0">
            <a:noAutofit/>
          </a:bodyPr>
          <a:lstStyle>
            <a:lvl1pPr marL="0" indent="0" algn="l">
              <a:spcBef>
                <a:spcPts val="0"/>
              </a:spcBef>
              <a:buFontTx/>
              <a:buNone/>
              <a:defRPr sz="700" b="0" i="0" kern="1200">
                <a:solidFill>
                  <a:schemeClr val="tx1">
                    <a:lumMod val="75000"/>
                    <a:lumOff val="25000"/>
                  </a:schemeClr>
                </a:solidFill>
                <a:latin typeface="+mn-lt"/>
                <a:cs typeface="Metropolis Light" panose="00000400000000000000" pitchFamily="50" charset="0"/>
              </a:defRPr>
            </a:lvl1pPr>
            <a:lvl2pPr marL="0" indent="0" algn="l">
              <a:spcBef>
                <a:spcPts val="0"/>
              </a:spcBef>
              <a:buFontTx/>
              <a:buNone/>
              <a:defRPr sz="2800" kern="1200">
                <a:solidFill>
                  <a:srgbClr val="14162F"/>
                </a:solidFill>
                <a:latin typeface="Arial"/>
              </a:defRPr>
            </a:lvl2pPr>
            <a:lvl3pPr marL="0" indent="0" algn="l">
              <a:spcBef>
                <a:spcPts val="0"/>
              </a:spcBef>
              <a:buFontTx/>
              <a:buNone/>
              <a:defRPr sz="2800" kern="1200">
                <a:solidFill>
                  <a:srgbClr val="14162F"/>
                </a:solidFill>
                <a:latin typeface="Arial"/>
              </a:defRPr>
            </a:lvl3pPr>
            <a:lvl4pPr marL="0" indent="0" algn="l">
              <a:spcBef>
                <a:spcPts val="0"/>
              </a:spcBef>
              <a:buFontTx/>
              <a:buNone/>
              <a:defRPr sz="2800" kern="1200">
                <a:solidFill>
                  <a:srgbClr val="14162F"/>
                </a:solidFill>
                <a:latin typeface="Arial"/>
              </a:defRPr>
            </a:lvl4pPr>
            <a:lvl5pPr marL="0" indent="0" algn="l">
              <a:spcBef>
                <a:spcPts val="0"/>
              </a:spcBef>
              <a:buFontTx/>
              <a:buNone/>
              <a:defRPr sz="2800" kern="1200">
                <a:solidFill>
                  <a:srgbClr val="14162F"/>
                </a:solidFill>
                <a:latin typeface="Arial"/>
              </a:defRPr>
            </a:lvl5pPr>
          </a:lstStyle>
          <a:p>
            <a:pPr lvl="0"/>
            <a:r>
              <a:rPr lang="fr-CA" dirty="0"/>
              <a:t>Click to </a:t>
            </a:r>
            <a:r>
              <a:rPr lang="fr-CA" dirty="0" err="1"/>
              <a:t>edit</a:t>
            </a:r>
            <a:r>
              <a:rPr lang="fr-CA" dirty="0"/>
              <a:t> Master </a:t>
            </a:r>
            <a:r>
              <a:rPr lang="fr-CA" dirty="0" err="1"/>
              <a:t>text</a:t>
            </a:r>
            <a:r>
              <a:rPr lang="fr-CA" dirty="0"/>
              <a:t> styles</a:t>
            </a:r>
          </a:p>
        </p:txBody>
      </p:sp>
      <p:sp>
        <p:nvSpPr>
          <p:cNvPr id="7" name="Subtitle 2"/>
          <p:cNvSpPr>
            <a:spLocks noGrp="1"/>
          </p:cNvSpPr>
          <p:nvPr>
            <p:ph type="subTitle" idx="14"/>
          </p:nvPr>
        </p:nvSpPr>
        <p:spPr>
          <a:xfrm>
            <a:off x="775686" y="3568120"/>
            <a:ext cx="1836281" cy="402346"/>
          </a:xfrm>
        </p:spPr>
        <p:txBody>
          <a:bodyPr lIns="0" tIns="0" bIns="0" anchor="b" anchorCtr="0">
            <a:normAutofit/>
          </a:bodyPr>
          <a:lstStyle>
            <a:lvl1pPr marL="0" indent="0" algn="l">
              <a:spcBef>
                <a:spcPts val="0"/>
              </a:spcBef>
              <a:buNone/>
              <a:defRPr sz="800" b="1" i="0" kern="1200" baseline="0">
                <a:solidFill>
                  <a:schemeClr val="tx1">
                    <a:lumMod val="65000"/>
                    <a:lumOff val="35000"/>
                  </a:schemeClr>
                </a:solidFill>
                <a:latin typeface="+mj-lt"/>
                <a:cs typeface="Metropolis Semi Bold"/>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dirty="0"/>
              <a:t>Click to </a:t>
            </a:r>
            <a:r>
              <a:rPr lang="fr-CA" dirty="0" err="1"/>
              <a:t>edit</a:t>
            </a:r>
            <a:r>
              <a:rPr lang="fr-CA" dirty="0"/>
              <a:t> Master </a:t>
            </a:r>
            <a:r>
              <a:rPr lang="fr-CA" dirty="0" err="1"/>
              <a:t>subtitle</a:t>
            </a:r>
            <a:r>
              <a:rPr lang="fr-CA" dirty="0"/>
              <a:t> style</a:t>
            </a:r>
            <a:endParaRPr lang="en-US" dirty="0"/>
          </a:p>
        </p:txBody>
      </p:sp>
      <p:sp>
        <p:nvSpPr>
          <p:cNvPr id="8" name="Text Placeholder 6"/>
          <p:cNvSpPr>
            <a:spLocks noGrp="1"/>
          </p:cNvSpPr>
          <p:nvPr>
            <p:ph type="body" sz="quarter" idx="15"/>
          </p:nvPr>
        </p:nvSpPr>
        <p:spPr>
          <a:xfrm>
            <a:off x="3163286" y="4024355"/>
            <a:ext cx="1836281" cy="692749"/>
          </a:xfrm>
        </p:spPr>
        <p:txBody>
          <a:bodyPr lIns="0" tIns="0" rIns="0" bIns="0" anchor="t" anchorCtr="0">
            <a:noAutofit/>
          </a:bodyPr>
          <a:lstStyle>
            <a:lvl1pPr marL="0" indent="0" algn="l">
              <a:spcBef>
                <a:spcPts val="0"/>
              </a:spcBef>
              <a:buFontTx/>
              <a:buNone/>
              <a:defRPr sz="700" b="0" i="0" kern="1200">
                <a:solidFill>
                  <a:schemeClr val="tx1">
                    <a:lumMod val="75000"/>
                    <a:lumOff val="25000"/>
                  </a:schemeClr>
                </a:solidFill>
                <a:latin typeface="+mn-lt"/>
                <a:cs typeface="Metropolis Light"/>
              </a:defRPr>
            </a:lvl1pPr>
            <a:lvl2pPr marL="0" indent="0" algn="l">
              <a:spcBef>
                <a:spcPts val="0"/>
              </a:spcBef>
              <a:buFontTx/>
              <a:buNone/>
              <a:defRPr sz="2800" kern="1200">
                <a:solidFill>
                  <a:srgbClr val="14162F"/>
                </a:solidFill>
                <a:latin typeface="Arial"/>
              </a:defRPr>
            </a:lvl2pPr>
            <a:lvl3pPr marL="0" indent="0" algn="l">
              <a:spcBef>
                <a:spcPts val="0"/>
              </a:spcBef>
              <a:buFontTx/>
              <a:buNone/>
              <a:defRPr sz="2800" kern="1200">
                <a:solidFill>
                  <a:srgbClr val="14162F"/>
                </a:solidFill>
                <a:latin typeface="Arial"/>
              </a:defRPr>
            </a:lvl3pPr>
            <a:lvl4pPr marL="0" indent="0" algn="l">
              <a:spcBef>
                <a:spcPts val="0"/>
              </a:spcBef>
              <a:buFontTx/>
              <a:buNone/>
              <a:defRPr sz="2800" kern="1200">
                <a:solidFill>
                  <a:srgbClr val="14162F"/>
                </a:solidFill>
                <a:latin typeface="Arial"/>
              </a:defRPr>
            </a:lvl4pPr>
            <a:lvl5pPr marL="0" indent="0" algn="l">
              <a:spcBef>
                <a:spcPts val="0"/>
              </a:spcBef>
              <a:buFontTx/>
              <a:buNone/>
              <a:defRPr sz="2800" kern="1200">
                <a:solidFill>
                  <a:srgbClr val="14162F"/>
                </a:solidFill>
                <a:latin typeface="Arial"/>
              </a:defRPr>
            </a:lvl5pPr>
          </a:lstStyle>
          <a:p>
            <a:pPr lvl="0"/>
            <a:r>
              <a:rPr lang="fr-CA" dirty="0"/>
              <a:t>Click to </a:t>
            </a:r>
            <a:r>
              <a:rPr lang="fr-CA" dirty="0" err="1"/>
              <a:t>edit</a:t>
            </a:r>
            <a:r>
              <a:rPr lang="fr-CA" dirty="0"/>
              <a:t> Master </a:t>
            </a:r>
            <a:r>
              <a:rPr lang="fr-CA" dirty="0" err="1"/>
              <a:t>text</a:t>
            </a:r>
            <a:r>
              <a:rPr lang="fr-CA" dirty="0"/>
              <a:t> styles</a:t>
            </a:r>
          </a:p>
        </p:txBody>
      </p:sp>
      <p:sp>
        <p:nvSpPr>
          <p:cNvPr id="11" name="Text Placeholder 6"/>
          <p:cNvSpPr>
            <a:spLocks noGrp="1"/>
          </p:cNvSpPr>
          <p:nvPr>
            <p:ph type="body" sz="quarter" idx="16"/>
          </p:nvPr>
        </p:nvSpPr>
        <p:spPr>
          <a:xfrm>
            <a:off x="3163286" y="3568120"/>
            <a:ext cx="1836281" cy="400801"/>
          </a:xfrm>
        </p:spPr>
        <p:txBody>
          <a:bodyPr lIns="0" tIns="0" rIns="0" bIns="0" anchor="b" anchorCtr="0">
            <a:noAutofit/>
          </a:bodyPr>
          <a:lstStyle>
            <a:lvl1pPr marL="0" indent="0" algn="l">
              <a:spcBef>
                <a:spcPts val="0"/>
              </a:spcBef>
              <a:buFontTx/>
              <a:buNone/>
              <a:defRPr sz="800" b="1" i="0" kern="1200">
                <a:solidFill>
                  <a:schemeClr val="tx1">
                    <a:lumMod val="75000"/>
                    <a:lumOff val="25000"/>
                  </a:schemeClr>
                </a:solidFill>
                <a:latin typeface="+mj-lt"/>
                <a:cs typeface="Metropolis Semi Bold"/>
              </a:defRPr>
            </a:lvl1pPr>
            <a:lvl2pPr marL="0" indent="0" algn="l">
              <a:spcBef>
                <a:spcPts val="0"/>
              </a:spcBef>
              <a:buFontTx/>
              <a:buNone/>
              <a:defRPr sz="2800" kern="1200">
                <a:solidFill>
                  <a:srgbClr val="14162F"/>
                </a:solidFill>
                <a:latin typeface="Arial"/>
              </a:defRPr>
            </a:lvl2pPr>
            <a:lvl3pPr marL="0" indent="0" algn="l">
              <a:spcBef>
                <a:spcPts val="0"/>
              </a:spcBef>
              <a:buFontTx/>
              <a:buNone/>
              <a:defRPr sz="2800" kern="1200">
                <a:solidFill>
                  <a:srgbClr val="14162F"/>
                </a:solidFill>
                <a:latin typeface="Arial"/>
              </a:defRPr>
            </a:lvl3pPr>
            <a:lvl4pPr marL="0" indent="0" algn="l">
              <a:spcBef>
                <a:spcPts val="0"/>
              </a:spcBef>
              <a:buFontTx/>
              <a:buNone/>
              <a:defRPr sz="2800" kern="1200">
                <a:solidFill>
                  <a:srgbClr val="14162F"/>
                </a:solidFill>
                <a:latin typeface="Arial"/>
              </a:defRPr>
            </a:lvl4pPr>
            <a:lvl5pPr marL="0" indent="0" algn="l">
              <a:spcBef>
                <a:spcPts val="0"/>
              </a:spcBef>
              <a:buFontTx/>
              <a:buNone/>
              <a:defRPr sz="2800" kern="1200">
                <a:solidFill>
                  <a:srgbClr val="14162F"/>
                </a:solidFill>
                <a:latin typeface="Arial"/>
              </a:defRPr>
            </a:lvl5pPr>
          </a:lstStyle>
          <a:p>
            <a:pPr lvl="0"/>
            <a:r>
              <a:rPr lang="fr-CA" dirty="0"/>
              <a:t>Click to </a:t>
            </a:r>
            <a:r>
              <a:rPr lang="fr-CA" dirty="0" err="1"/>
              <a:t>edit</a:t>
            </a:r>
            <a:r>
              <a:rPr lang="fr-CA" dirty="0"/>
              <a:t> Master </a:t>
            </a:r>
            <a:r>
              <a:rPr lang="fr-CA" dirty="0" err="1"/>
              <a:t>text</a:t>
            </a:r>
            <a:r>
              <a:rPr lang="fr-CA" dirty="0"/>
              <a:t> styles</a:t>
            </a:r>
          </a:p>
        </p:txBody>
      </p:sp>
    </p:spTree>
    <p:extLst>
      <p:ext uri="{BB962C8B-B14F-4D97-AF65-F5344CB8AC3E}">
        <p14:creationId xmlns:p14="http://schemas.microsoft.com/office/powerpoint/2010/main" val="15875904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859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avec image macr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a:xfrm>
            <a:off x="401821" y="529486"/>
            <a:ext cx="3884207" cy="36132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01821" y="1728797"/>
            <a:ext cx="3884207" cy="2413892"/>
          </a:xfrm>
          <a:solidFill>
            <a:schemeClr val="bg1"/>
          </a:solidFill>
          <a:ln>
            <a:noFill/>
          </a:ln>
        </p:spPr>
        <p:txBody>
          <a:bodyPr wrap="square" lIns="216000" tIns="180000" rIns="216000" bIns="72000" anchor="t" anchorCtr="0">
            <a:normAutofit/>
          </a:bodyPr>
          <a:lstStyle>
            <a:lvl1pPr marL="72000" algn="l">
              <a:spcBef>
                <a:spcPts val="20"/>
              </a:spcBef>
              <a:spcAft>
                <a:spcPts val="20"/>
              </a:spcAft>
              <a:defRPr sz="2400" b="0" i="0" cap="all" baseline="0">
                <a:solidFill>
                  <a:schemeClr val="tx1"/>
                </a:solidFill>
                <a:latin typeface="+mn-lt"/>
                <a:cs typeface="Metropolis Light"/>
              </a:defRPr>
            </a:lvl1pPr>
          </a:lstStyle>
          <a:p>
            <a:r>
              <a:rPr lang="fr-CA" dirty="0"/>
              <a:t>Click to </a:t>
            </a:r>
            <a:r>
              <a:rPr lang="fr-CA" dirty="0" err="1"/>
              <a:t>edit</a:t>
            </a:r>
            <a:r>
              <a:rPr lang="fr-CA" dirty="0"/>
              <a:t> Master </a:t>
            </a:r>
            <a:r>
              <a:rPr lang="fr-CA" dirty="0" err="1"/>
              <a:t>title</a:t>
            </a:r>
            <a:r>
              <a:rPr lang="fr-CA" dirty="0"/>
              <a:t> style</a:t>
            </a:r>
            <a:endParaRPr lang="en-US" dirty="0"/>
          </a:p>
        </p:txBody>
      </p:sp>
      <p:sp>
        <p:nvSpPr>
          <p:cNvPr id="3" name="Subtitle 2"/>
          <p:cNvSpPr>
            <a:spLocks noGrp="1"/>
          </p:cNvSpPr>
          <p:nvPr>
            <p:ph type="subTitle" idx="1"/>
          </p:nvPr>
        </p:nvSpPr>
        <p:spPr>
          <a:xfrm>
            <a:off x="401821" y="529486"/>
            <a:ext cx="3884208" cy="1199310"/>
          </a:xfrm>
          <a:solidFill>
            <a:schemeClr val="bg1"/>
          </a:solidFill>
          <a:ln>
            <a:noFill/>
          </a:ln>
        </p:spPr>
        <p:txBody>
          <a:bodyPr wrap="square" lIns="216000" tIns="180000" rIns="216000" bIns="72000" anchor="b" anchorCtr="0">
            <a:normAutofit/>
          </a:bodyPr>
          <a:lstStyle>
            <a:lvl1pPr marL="72000" indent="0" algn="l">
              <a:spcBef>
                <a:spcPts val="20"/>
              </a:spcBef>
              <a:spcAft>
                <a:spcPts val="20"/>
              </a:spcAft>
              <a:buNone/>
              <a:defRPr sz="900" b="0" i="0" kern="1200" baseline="0">
                <a:solidFill>
                  <a:schemeClr val="tx1"/>
                </a:solidFill>
                <a:latin typeface="+mj-lt"/>
                <a:cs typeface="Metropolis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dirty="0"/>
              <a:t>Click to </a:t>
            </a:r>
            <a:r>
              <a:rPr lang="fr-CA" dirty="0" err="1"/>
              <a:t>edit</a:t>
            </a:r>
            <a:r>
              <a:rPr lang="fr-CA" dirty="0"/>
              <a:t> Master </a:t>
            </a:r>
            <a:r>
              <a:rPr lang="fr-CA" dirty="0" err="1"/>
              <a:t>subtitle</a:t>
            </a:r>
            <a:r>
              <a:rPr lang="fr-CA" dirty="0"/>
              <a:t> style</a:t>
            </a:r>
            <a:endParaRPr lang="en-US" dirty="0"/>
          </a:p>
        </p:txBody>
      </p:sp>
      <p:pic>
        <p:nvPicPr>
          <p:cNvPr id="11" name="Picture 10" descr="lg-INRS.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28334" y="3517326"/>
            <a:ext cx="1828176" cy="1078211"/>
          </a:xfrm>
          <a:prstGeom prst="rect">
            <a:avLst/>
          </a:prstGeom>
        </p:spPr>
      </p:pic>
    </p:spTree>
    <p:extLst>
      <p:ext uri="{BB962C8B-B14F-4D97-AF65-F5344CB8AC3E}">
        <p14:creationId xmlns:p14="http://schemas.microsoft.com/office/powerpoint/2010/main" val="2712171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re avec image macr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a:xfrm>
            <a:off x="401821" y="529486"/>
            <a:ext cx="3884207" cy="36132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01821" y="1728797"/>
            <a:ext cx="3884207" cy="2413892"/>
          </a:xfrm>
          <a:solidFill>
            <a:schemeClr val="bg1"/>
          </a:solidFill>
          <a:ln>
            <a:noFill/>
          </a:ln>
        </p:spPr>
        <p:txBody>
          <a:bodyPr wrap="square" lIns="216000" tIns="180000" rIns="216000" bIns="72000" anchor="t" anchorCtr="0">
            <a:normAutofit/>
          </a:bodyPr>
          <a:lstStyle>
            <a:lvl1pPr marL="72000" algn="l">
              <a:spcBef>
                <a:spcPts val="20"/>
              </a:spcBef>
              <a:spcAft>
                <a:spcPts val="20"/>
              </a:spcAft>
              <a:defRPr sz="2400" b="0" i="0" cap="all" baseline="0">
                <a:solidFill>
                  <a:schemeClr val="tx1"/>
                </a:solidFill>
                <a:latin typeface="Metropolis Light"/>
                <a:cs typeface="Metropolis Light"/>
              </a:defRPr>
            </a:lvl1pPr>
          </a:lstStyle>
          <a:p>
            <a:r>
              <a:rPr lang="fr-CA" dirty="0"/>
              <a:t>Click to </a:t>
            </a:r>
            <a:r>
              <a:rPr lang="fr-CA" dirty="0" err="1"/>
              <a:t>edit</a:t>
            </a:r>
            <a:r>
              <a:rPr lang="fr-CA" dirty="0"/>
              <a:t> Master </a:t>
            </a:r>
            <a:r>
              <a:rPr lang="fr-CA" dirty="0" err="1"/>
              <a:t>title</a:t>
            </a:r>
            <a:r>
              <a:rPr lang="fr-CA" dirty="0"/>
              <a:t> style</a:t>
            </a:r>
            <a:endParaRPr lang="en-US" dirty="0"/>
          </a:p>
        </p:txBody>
      </p:sp>
      <p:sp>
        <p:nvSpPr>
          <p:cNvPr id="3" name="Subtitle 2"/>
          <p:cNvSpPr>
            <a:spLocks noGrp="1"/>
          </p:cNvSpPr>
          <p:nvPr>
            <p:ph type="subTitle" idx="1"/>
          </p:nvPr>
        </p:nvSpPr>
        <p:spPr>
          <a:xfrm>
            <a:off x="401821" y="529486"/>
            <a:ext cx="3884208" cy="1199310"/>
          </a:xfrm>
          <a:solidFill>
            <a:schemeClr val="bg1"/>
          </a:solidFill>
          <a:ln>
            <a:noFill/>
          </a:ln>
        </p:spPr>
        <p:txBody>
          <a:bodyPr wrap="square" lIns="216000" tIns="180000" rIns="216000" bIns="72000" anchor="b" anchorCtr="0">
            <a:normAutofit/>
          </a:bodyPr>
          <a:lstStyle>
            <a:lvl1pPr marL="72000" indent="0" algn="l">
              <a:spcBef>
                <a:spcPts val="20"/>
              </a:spcBef>
              <a:spcAft>
                <a:spcPts val="20"/>
              </a:spcAft>
              <a:buNone/>
              <a:defRPr sz="900" b="0" i="0" kern="1200" baseline="0">
                <a:solidFill>
                  <a:schemeClr val="tx1"/>
                </a:solidFill>
                <a:latin typeface="Metropolis Light"/>
                <a:cs typeface="Metropolis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dirty="0"/>
              <a:t>Click to </a:t>
            </a:r>
            <a:r>
              <a:rPr lang="fr-CA" dirty="0" err="1"/>
              <a:t>edit</a:t>
            </a:r>
            <a:r>
              <a:rPr lang="fr-CA" dirty="0"/>
              <a:t> Master </a:t>
            </a:r>
            <a:r>
              <a:rPr lang="fr-CA" dirty="0" err="1"/>
              <a:t>subtitle</a:t>
            </a:r>
            <a:r>
              <a:rPr lang="fr-CA" dirty="0"/>
              <a:t> style</a:t>
            </a:r>
            <a:endParaRPr lang="en-US" dirty="0"/>
          </a:p>
        </p:txBody>
      </p:sp>
      <p:pic>
        <p:nvPicPr>
          <p:cNvPr id="11" name="Picture 10" descr="lg-INRS.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28334" y="3517326"/>
            <a:ext cx="1828176" cy="1078211"/>
          </a:xfrm>
          <a:prstGeom prst="rect">
            <a:avLst/>
          </a:prstGeom>
        </p:spPr>
      </p:pic>
    </p:spTree>
    <p:extLst>
      <p:ext uri="{BB962C8B-B14F-4D97-AF65-F5344CB8AC3E}">
        <p14:creationId xmlns:p14="http://schemas.microsoft.com/office/powerpoint/2010/main" val="825069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 image à insérer">
    <p:bg>
      <p:bgRef idx="1001">
        <a:schemeClr val="bg2"/>
      </p:bgRef>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9144000" cy="5143500"/>
          </a:xfrm>
        </p:spPr>
        <p:txBody>
          <a:bodyPr/>
          <a:lstStyle/>
          <a:p>
            <a:endParaRPr lang="en-US"/>
          </a:p>
        </p:txBody>
      </p:sp>
      <p:sp>
        <p:nvSpPr>
          <p:cNvPr id="2" name="Title 1"/>
          <p:cNvSpPr>
            <a:spLocks noGrp="1"/>
          </p:cNvSpPr>
          <p:nvPr>
            <p:ph type="ctrTitle"/>
          </p:nvPr>
        </p:nvSpPr>
        <p:spPr>
          <a:xfrm>
            <a:off x="401821" y="1728797"/>
            <a:ext cx="3884207" cy="2413892"/>
          </a:xfrm>
          <a:solidFill>
            <a:schemeClr val="bg1"/>
          </a:solidFill>
          <a:ln>
            <a:noFill/>
          </a:ln>
        </p:spPr>
        <p:txBody>
          <a:bodyPr wrap="square" lIns="216000" tIns="180000" rIns="216000" bIns="72000" anchor="t" anchorCtr="0">
            <a:normAutofit/>
          </a:bodyPr>
          <a:lstStyle>
            <a:lvl1pPr marL="72000" algn="l">
              <a:spcBef>
                <a:spcPts val="20"/>
              </a:spcBef>
              <a:spcAft>
                <a:spcPts val="20"/>
              </a:spcAft>
              <a:defRPr sz="2400" b="0" i="0" cap="all" baseline="0">
                <a:solidFill>
                  <a:schemeClr val="tx1"/>
                </a:solidFill>
                <a:latin typeface="+mn-lt"/>
                <a:cs typeface="Metropolis Light"/>
              </a:defRPr>
            </a:lvl1pPr>
          </a:lstStyle>
          <a:p>
            <a:r>
              <a:rPr lang="fr-CA" dirty="0"/>
              <a:t>Click to </a:t>
            </a:r>
            <a:r>
              <a:rPr lang="fr-CA" dirty="0" err="1"/>
              <a:t>edit</a:t>
            </a:r>
            <a:r>
              <a:rPr lang="fr-CA" dirty="0"/>
              <a:t> Master </a:t>
            </a:r>
            <a:r>
              <a:rPr lang="fr-CA" dirty="0" err="1"/>
              <a:t>title</a:t>
            </a:r>
            <a:r>
              <a:rPr lang="fr-CA" dirty="0"/>
              <a:t> style</a:t>
            </a:r>
            <a:endParaRPr lang="en-US" dirty="0"/>
          </a:p>
        </p:txBody>
      </p:sp>
      <p:sp>
        <p:nvSpPr>
          <p:cNvPr id="3" name="Subtitle 2"/>
          <p:cNvSpPr>
            <a:spLocks noGrp="1"/>
          </p:cNvSpPr>
          <p:nvPr>
            <p:ph type="subTitle" idx="1"/>
          </p:nvPr>
        </p:nvSpPr>
        <p:spPr>
          <a:xfrm>
            <a:off x="401820" y="529486"/>
            <a:ext cx="3884209" cy="1199310"/>
          </a:xfrm>
          <a:solidFill>
            <a:schemeClr val="bg1"/>
          </a:solidFill>
          <a:ln>
            <a:noFill/>
          </a:ln>
        </p:spPr>
        <p:txBody>
          <a:bodyPr wrap="square" lIns="216000" tIns="180000" rIns="216000" bIns="72000" anchor="b" anchorCtr="0">
            <a:normAutofit/>
          </a:bodyPr>
          <a:lstStyle>
            <a:lvl1pPr marL="72000" indent="0" algn="l">
              <a:spcBef>
                <a:spcPts val="20"/>
              </a:spcBef>
              <a:spcAft>
                <a:spcPts val="20"/>
              </a:spcAft>
              <a:buNone/>
              <a:defRPr sz="900" b="0" i="0" kern="1200" baseline="0">
                <a:solidFill>
                  <a:schemeClr val="tx1"/>
                </a:solidFill>
                <a:latin typeface="+mn-lt"/>
                <a:cs typeface="Metropolis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dirty="0"/>
              <a:t>Click to </a:t>
            </a:r>
            <a:r>
              <a:rPr lang="fr-CA" dirty="0" err="1"/>
              <a:t>edit</a:t>
            </a:r>
            <a:r>
              <a:rPr lang="fr-CA" dirty="0"/>
              <a:t> Master </a:t>
            </a:r>
            <a:r>
              <a:rPr lang="fr-CA" dirty="0" err="1"/>
              <a:t>subtitle</a:t>
            </a:r>
            <a:r>
              <a:rPr lang="fr-CA" dirty="0"/>
              <a:t> style</a:t>
            </a:r>
            <a:endParaRPr lang="en-US" dirty="0"/>
          </a:p>
        </p:txBody>
      </p:sp>
      <p:pic>
        <p:nvPicPr>
          <p:cNvPr id="11" name="Picture 10" descr="lg-INR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28334" y="3517326"/>
            <a:ext cx="1828176" cy="1078211"/>
          </a:xfrm>
          <a:prstGeom prst="rect">
            <a:avLst/>
          </a:prstGeom>
        </p:spPr>
      </p:pic>
    </p:spTree>
    <p:extLst>
      <p:ext uri="{BB962C8B-B14F-4D97-AF65-F5344CB8AC3E}">
        <p14:creationId xmlns:p14="http://schemas.microsoft.com/office/powerpoint/2010/main" val="157620056"/>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tercalaire titre noir avec image macro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lg-INRS_seul.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38744" y="1200858"/>
            <a:ext cx="1697808" cy="2422973"/>
          </a:xfrm>
          <a:prstGeom prst="rect">
            <a:avLst/>
          </a:prstGeom>
        </p:spPr>
      </p:pic>
      <p:sp>
        <p:nvSpPr>
          <p:cNvPr id="2" name="Title 1"/>
          <p:cNvSpPr>
            <a:spLocks noGrp="1"/>
          </p:cNvSpPr>
          <p:nvPr>
            <p:ph type="title"/>
          </p:nvPr>
        </p:nvSpPr>
        <p:spPr>
          <a:xfrm>
            <a:off x="5053577" y="1088025"/>
            <a:ext cx="3549727" cy="2620821"/>
          </a:xfrm>
        </p:spPr>
        <p:txBody>
          <a:bodyPr lIns="0" tIns="0" rIns="0" bIns="0" anchor="ctr" anchorCtr="0">
            <a:normAutofit/>
          </a:bodyPr>
          <a:lstStyle>
            <a:lvl1pPr algn="l">
              <a:defRPr sz="2400" b="0" i="0" cap="all" baseline="0">
                <a:latin typeface="+mj-lt"/>
                <a:cs typeface="Metropolis Light"/>
              </a:defRPr>
            </a:lvl1pPr>
          </a:lstStyle>
          <a:p>
            <a:r>
              <a:rPr lang="fr-CA" dirty="0"/>
              <a:t>Click to </a:t>
            </a:r>
            <a:r>
              <a:rPr lang="fr-CA" dirty="0" err="1"/>
              <a:t>edit</a:t>
            </a:r>
            <a:r>
              <a:rPr lang="fr-CA" dirty="0"/>
              <a:t> Master </a:t>
            </a:r>
            <a:r>
              <a:rPr lang="fr-CA" dirty="0" err="1"/>
              <a:t>title</a:t>
            </a:r>
            <a:r>
              <a:rPr lang="fr-CA" dirty="0"/>
              <a:t> style</a:t>
            </a:r>
            <a:endParaRPr lang="en-US" dirty="0"/>
          </a:p>
        </p:txBody>
      </p:sp>
    </p:spTree>
    <p:extLst>
      <p:ext uri="{BB962C8B-B14F-4D97-AF65-F5344CB8AC3E}">
        <p14:creationId xmlns:p14="http://schemas.microsoft.com/office/powerpoint/2010/main" val="3545043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tercalaire titre noir / image à insérer">
    <p:spTree>
      <p:nvGrpSpPr>
        <p:cNvPr id="1" name=""/>
        <p:cNvGrpSpPr/>
        <p:nvPr/>
      </p:nvGrpSpPr>
      <p:grpSpPr>
        <a:xfrm>
          <a:off x="0" y="0"/>
          <a:ext cx="0" cy="0"/>
          <a:chOff x="0" y="0"/>
          <a:chExt cx="0" cy="0"/>
        </a:xfrm>
      </p:grpSpPr>
      <p:sp>
        <p:nvSpPr>
          <p:cNvPr id="10" name="Rectangle 9"/>
          <p:cNvSpPr/>
          <p:nvPr userDrawn="1"/>
        </p:nvSpPr>
        <p:spPr>
          <a:xfrm>
            <a:off x="1" y="0"/>
            <a:ext cx="4527496" cy="514349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Picture Placeholder 8"/>
          <p:cNvSpPr>
            <a:spLocks noGrp="1"/>
          </p:cNvSpPr>
          <p:nvPr>
            <p:ph type="pic" sz="quarter" idx="10"/>
          </p:nvPr>
        </p:nvSpPr>
        <p:spPr>
          <a:xfrm>
            <a:off x="0" y="0"/>
            <a:ext cx="4570413" cy="5138738"/>
          </a:xfrm>
        </p:spPr>
        <p:txBody>
          <a:bodyPr/>
          <a:lstStyle/>
          <a:p>
            <a:endParaRPr lang="en-US"/>
          </a:p>
        </p:txBody>
      </p:sp>
      <p:pic>
        <p:nvPicPr>
          <p:cNvPr id="7" name="Picture 6" descr="lg-INRS_seu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38744" y="1200858"/>
            <a:ext cx="1697808" cy="2422973"/>
          </a:xfrm>
          <a:prstGeom prst="rect">
            <a:avLst/>
          </a:prstGeom>
        </p:spPr>
      </p:pic>
      <p:sp>
        <p:nvSpPr>
          <p:cNvPr id="2" name="Title 1"/>
          <p:cNvSpPr>
            <a:spLocks noGrp="1"/>
          </p:cNvSpPr>
          <p:nvPr>
            <p:ph type="title"/>
          </p:nvPr>
        </p:nvSpPr>
        <p:spPr>
          <a:xfrm>
            <a:off x="5053577" y="1088025"/>
            <a:ext cx="3718246" cy="2620821"/>
          </a:xfrm>
        </p:spPr>
        <p:txBody>
          <a:bodyPr lIns="0" tIns="0" rIns="0" bIns="0" anchor="ctr" anchorCtr="0">
            <a:normAutofit/>
          </a:bodyPr>
          <a:lstStyle>
            <a:lvl1pPr algn="l">
              <a:defRPr sz="2400" b="0" i="0" cap="all" baseline="0">
                <a:latin typeface="+mj-lt"/>
                <a:cs typeface="Metropolis Light"/>
              </a:defRPr>
            </a:lvl1pPr>
          </a:lstStyle>
          <a:p>
            <a:r>
              <a:rPr lang="fr-CA" dirty="0"/>
              <a:t>Click to </a:t>
            </a:r>
            <a:r>
              <a:rPr lang="fr-CA" dirty="0" err="1"/>
              <a:t>edit</a:t>
            </a:r>
            <a:r>
              <a:rPr lang="fr-CA" dirty="0"/>
              <a:t> Master </a:t>
            </a:r>
            <a:r>
              <a:rPr lang="fr-CA" dirty="0" err="1"/>
              <a:t>title</a:t>
            </a:r>
            <a:r>
              <a:rPr lang="fr-CA" dirty="0"/>
              <a:t> style</a:t>
            </a:r>
            <a:endParaRPr lang="en-US" dirty="0"/>
          </a:p>
        </p:txBody>
      </p:sp>
    </p:spTree>
    <p:extLst>
      <p:ext uri="{BB962C8B-B14F-4D97-AF65-F5344CB8AC3E}">
        <p14:creationId xmlns:p14="http://schemas.microsoft.com/office/powerpoint/2010/main" val="3104287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tercalaire titre blanc / image à insérer">
    <p:bg>
      <p:bgPr>
        <a:solidFill>
          <a:srgbClr val="14162F"/>
        </a:solidFill>
        <a:effectLst/>
      </p:bgPr>
    </p:bg>
    <p:spTree>
      <p:nvGrpSpPr>
        <p:cNvPr id="1" name=""/>
        <p:cNvGrpSpPr/>
        <p:nvPr/>
      </p:nvGrpSpPr>
      <p:grpSpPr>
        <a:xfrm>
          <a:off x="0" y="0"/>
          <a:ext cx="0" cy="0"/>
          <a:chOff x="0" y="0"/>
          <a:chExt cx="0" cy="0"/>
        </a:xfrm>
      </p:grpSpPr>
      <p:sp>
        <p:nvSpPr>
          <p:cNvPr id="10" name="Rectangle 9"/>
          <p:cNvSpPr/>
          <p:nvPr userDrawn="1"/>
        </p:nvSpPr>
        <p:spPr>
          <a:xfrm>
            <a:off x="1" y="0"/>
            <a:ext cx="4527496" cy="514349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Picture Placeholder 8"/>
          <p:cNvSpPr>
            <a:spLocks noGrp="1"/>
          </p:cNvSpPr>
          <p:nvPr>
            <p:ph type="pic" sz="quarter" idx="10"/>
          </p:nvPr>
        </p:nvSpPr>
        <p:spPr>
          <a:xfrm>
            <a:off x="0" y="0"/>
            <a:ext cx="4570413" cy="5138738"/>
          </a:xfrm>
        </p:spPr>
        <p:txBody>
          <a:bodyPr/>
          <a:lstStyle/>
          <a:p>
            <a:endParaRPr lang="en-US"/>
          </a:p>
        </p:txBody>
      </p:sp>
      <p:pic>
        <p:nvPicPr>
          <p:cNvPr id="7" name="Picture 6" descr="lg-INRS_seu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38744" y="1200858"/>
            <a:ext cx="1697808" cy="2422973"/>
          </a:xfrm>
          <a:prstGeom prst="rect">
            <a:avLst/>
          </a:prstGeom>
        </p:spPr>
      </p:pic>
      <p:sp>
        <p:nvSpPr>
          <p:cNvPr id="2" name="Title 1"/>
          <p:cNvSpPr>
            <a:spLocks noGrp="1"/>
          </p:cNvSpPr>
          <p:nvPr>
            <p:ph type="title"/>
          </p:nvPr>
        </p:nvSpPr>
        <p:spPr>
          <a:xfrm>
            <a:off x="5053577" y="1088025"/>
            <a:ext cx="3718246" cy="2620821"/>
          </a:xfrm>
        </p:spPr>
        <p:txBody>
          <a:bodyPr lIns="0" tIns="0" rIns="0" bIns="0" anchor="ctr" anchorCtr="0">
            <a:normAutofit/>
          </a:bodyPr>
          <a:lstStyle>
            <a:lvl1pPr algn="l">
              <a:defRPr sz="2400" b="0" i="0" cap="all" baseline="0">
                <a:solidFill>
                  <a:schemeClr val="bg1"/>
                </a:solidFill>
                <a:latin typeface="+mj-lt"/>
                <a:cs typeface="Metropolis Light"/>
              </a:defRPr>
            </a:lvl1pPr>
          </a:lstStyle>
          <a:p>
            <a:r>
              <a:rPr lang="fr-CA" dirty="0"/>
              <a:t>Click to </a:t>
            </a:r>
            <a:r>
              <a:rPr lang="fr-CA" dirty="0" err="1"/>
              <a:t>edit</a:t>
            </a:r>
            <a:r>
              <a:rPr lang="fr-CA" dirty="0"/>
              <a:t> Master </a:t>
            </a:r>
            <a:r>
              <a:rPr lang="fr-CA" dirty="0" err="1"/>
              <a:t>title</a:t>
            </a:r>
            <a:r>
              <a:rPr lang="fr-CA" dirty="0"/>
              <a:t> style</a:t>
            </a:r>
            <a:endParaRPr lang="en-US" dirty="0"/>
          </a:p>
        </p:txBody>
      </p:sp>
    </p:spTree>
    <p:extLst>
      <p:ext uri="{BB962C8B-B14F-4D97-AF65-F5344CB8AC3E}">
        <p14:creationId xmlns:p14="http://schemas.microsoft.com/office/powerpoint/2010/main" val="3691761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ransition logo IN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5682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fr-CA" dirty="0"/>
              <a:t>Click to </a:t>
            </a:r>
            <a:r>
              <a:rPr lang="fr-CA" dirty="0" err="1"/>
              <a:t>edit</a:t>
            </a:r>
            <a:r>
              <a:rPr lang="fr-CA" dirty="0"/>
              <a:t> Master </a:t>
            </a:r>
            <a:r>
              <a:rPr lang="fr-CA" dirty="0" err="1"/>
              <a:t>title</a:t>
            </a:r>
            <a:r>
              <a:rPr lang="fr-CA" dirty="0"/>
              <a:t>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fr-CA" dirty="0"/>
              <a:t>Click to </a:t>
            </a:r>
            <a:r>
              <a:rPr lang="fr-CA" dirty="0" err="1"/>
              <a:t>edit</a:t>
            </a:r>
            <a:r>
              <a:rPr lang="fr-CA" dirty="0"/>
              <a:t> Master </a:t>
            </a:r>
            <a:r>
              <a:rPr lang="fr-CA" dirty="0" err="1"/>
              <a:t>text</a:t>
            </a:r>
            <a:r>
              <a:rPr lang="fr-CA" dirty="0"/>
              <a:t> styles</a:t>
            </a:r>
          </a:p>
          <a:p>
            <a:pPr lvl="1"/>
            <a:r>
              <a:rPr lang="fr-CA" dirty="0"/>
              <a:t>Second </a:t>
            </a:r>
            <a:r>
              <a:rPr lang="fr-CA" dirty="0" err="1"/>
              <a:t>level</a:t>
            </a:r>
            <a:endParaRPr lang="fr-CA" dirty="0"/>
          </a:p>
          <a:p>
            <a:pPr lvl="2"/>
            <a:r>
              <a:rPr lang="fr-CA" dirty="0" err="1"/>
              <a:t>Third</a:t>
            </a:r>
            <a:r>
              <a:rPr lang="fr-CA" dirty="0"/>
              <a:t> </a:t>
            </a:r>
            <a:r>
              <a:rPr lang="fr-CA" dirty="0" err="1"/>
              <a:t>level</a:t>
            </a:r>
            <a:endParaRPr lang="fr-CA" dirty="0"/>
          </a:p>
          <a:p>
            <a:pPr lvl="3"/>
            <a:r>
              <a:rPr lang="fr-CA" dirty="0" err="1"/>
              <a:t>Fourth</a:t>
            </a:r>
            <a:r>
              <a:rPr lang="fr-CA" dirty="0"/>
              <a:t> </a:t>
            </a:r>
            <a:r>
              <a:rPr lang="fr-CA" dirty="0" err="1"/>
              <a:t>level</a:t>
            </a:r>
            <a:endParaRPr lang="fr-CA" dirty="0"/>
          </a:p>
          <a:p>
            <a:pPr lvl="4"/>
            <a:r>
              <a:rPr lang="fr-CA" dirty="0" err="1"/>
              <a:t>Fifth</a:t>
            </a:r>
            <a:r>
              <a:rPr lang="fr-CA" dirty="0"/>
              <a:t> </a:t>
            </a:r>
            <a:r>
              <a:rPr lang="fr-CA" dirty="0" err="1"/>
              <a:t>level</a:t>
            </a:r>
            <a:endParaRPr lang="en-US" dirty="0"/>
          </a:p>
        </p:txBody>
      </p:sp>
    </p:spTree>
    <p:extLst>
      <p:ext uri="{BB962C8B-B14F-4D97-AF65-F5344CB8AC3E}">
        <p14:creationId xmlns:p14="http://schemas.microsoft.com/office/powerpoint/2010/main" val="2183553464"/>
      </p:ext>
    </p:extLst>
  </p:cSld>
  <p:clrMap bg1="lt1" tx1="dk1" bg2="lt2" tx2="dk2" accent1="accent1" accent2="accent2" accent3="accent3" accent4="accent4" accent5="accent5" accent6="accent6" hlink="hlink" folHlink="folHlink"/>
  <p:sldLayoutIdLst>
    <p:sldLayoutId id="2147483662" r:id="rId1"/>
    <p:sldLayoutId id="2147483690" r:id="rId2"/>
    <p:sldLayoutId id="2147483692" r:id="rId3"/>
    <p:sldLayoutId id="2147483698" r:id="rId4"/>
    <p:sldLayoutId id="2147483663" r:id="rId5"/>
    <p:sldLayoutId id="2147483672" r:id="rId6"/>
    <p:sldLayoutId id="2147483671" r:id="rId7"/>
    <p:sldLayoutId id="2147483673" r:id="rId8"/>
    <p:sldLayoutId id="2147483661" r:id="rId9"/>
    <p:sldLayoutId id="2147483699" r:id="rId10"/>
    <p:sldLayoutId id="2147483700" r:id="rId11"/>
    <p:sldLayoutId id="2147483701" r:id="rId12"/>
    <p:sldLayoutId id="2147483678" r:id="rId13"/>
    <p:sldLayoutId id="2147483685" r:id="rId14"/>
    <p:sldLayoutId id="2147483697" r:id="rId15"/>
    <p:sldLayoutId id="2147483694" r:id="rId16"/>
    <p:sldLayoutId id="2147483675" r:id="rId17"/>
    <p:sldLayoutId id="2147483676" r:id="rId18"/>
    <p:sldLayoutId id="2147483682" r:id="rId19"/>
    <p:sldLayoutId id="2147483681" r:id="rId20"/>
    <p:sldLayoutId id="2147483686" r:id="rId21"/>
    <p:sldLayoutId id="2147483696" r:id="rId22"/>
    <p:sldLayoutId id="2147483687" r:id="rId23"/>
    <p:sldLayoutId id="2147483688" r:id="rId24"/>
    <p:sldLayoutId id="2147483689" r:id="rId25"/>
    <p:sldLayoutId id="2147483653" r:id="rId26"/>
  </p:sldLayoutIdLst>
  <p:hf hdr="0" ftr="0" dt="0"/>
  <p:txStyles>
    <p:titleStyle>
      <a:lvl1pPr algn="l" defTabSz="457200" rtl="0" eaLnBrk="1" latinLnBrk="0" hangingPunct="1">
        <a:spcBef>
          <a:spcPct val="0"/>
        </a:spcBef>
        <a:buNone/>
        <a:defRPr sz="4000" b="0" i="0" kern="1200">
          <a:solidFill>
            <a:schemeClr val="tx1"/>
          </a:solidFill>
          <a:latin typeface="+mj-lt"/>
          <a:ea typeface="+mj-ea"/>
          <a:cs typeface="Metropolis Light"/>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n-lt"/>
          <a:ea typeface="+mn-ea"/>
          <a:cs typeface="Metropolis Light"/>
        </a:defRPr>
      </a:lvl1pPr>
      <a:lvl2pPr marL="742950" indent="-285750" algn="l" defTabSz="457200" rtl="0" eaLnBrk="1" latinLnBrk="0" hangingPunct="1">
        <a:spcBef>
          <a:spcPct val="20000"/>
        </a:spcBef>
        <a:buFont typeface="Arial"/>
        <a:buChar char="–"/>
        <a:defRPr sz="2800" b="0" i="0" kern="1200">
          <a:solidFill>
            <a:schemeClr val="tx1"/>
          </a:solidFill>
          <a:latin typeface="+mn-lt"/>
          <a:ea typeface="+mn-ea"/>
          <a:cs typeface="Metropolis Light"/>
        </a:defRPr>
      </a:lvl2pPr>
      <a:lvl3pPr marL="1143000" indent="-228600" algn="l" defTabSz="457200" rtl="0" eaLnBrk="1" latinLnBrk="0" hangingPunct="1">
        <a:spcBef>
          <a:spcPct val="20000"/>
        </a:spcBef>
        <a:buFont typeface="Arial"/>
        <a:buChar char="•"/>
        <a:defRPr sz="2400" b="0" i="0" kern="1200">
          <a:solidFill>
            <a:schemeClr val="tx1"/>
          </a:solidFill>
          <a:latin typeface="+mn-lt"/>
          <a:ea typeface="+mn-ea"/>
          <a:cs typeface="Metropolis Light"/>
        </a:defRPr>
      </a:lvl3pPr>
      <a:lvl4pPr marL="1600200" indent="-228600" algn="l" defTabSz="457200" rtl="0" eaLnBrk="1" latinLnBrk="0" hangingPunct="1">
        <a:spcBef>
          <a:spcPct val="20000"/>
        </a:spcBef>
        <a:buFont typeface="Arial"/>
        <a:buChar char="–"/>
        <a:defRPr sz="2000" b="0" i="0" kern="1200">
          <a:solidFill>
            <a:schemeClr val="tx1"/>
          </a:solidFill>
          <a:latin typeface="+mn-lt"/>
          <a:ea typeface="+mn-ea"/>
          <a:cs typeface="Metropolis Light"/>
        </a:defRPr>
      </a:lvl4pPr>
      <a:lvl5pPr marL="2057400" indent="-228600" algn="l" defTabSz="457200" rtl="0" eaLnBrk="1" latinLnBrk="0" hangingPunct="1">
        <a:spcBef>
          <a:spcPct val="20000"/>
        </a:spcBef>
        <a:buFont typeface="Arial"/>
        <a:buChar char="»"/>
        <a:defRPr sz="2000" b="0" i="0" kern="1200">
          <a:solidFill>
            <a:schemeClr val="tx1"/>
          </a:solidFill>
          <a:latin typeface="+mn-lt"/>
          <a:ea typeface="+mn-ea"/>
          <a:cs typeface="Metropoli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320.png"/><Relationship Id="rId5" Type="http://schemas.openxmlformats.org/officeDocument/2006/relationships/image" Target="../media/image32.png"/><Relationship Id="rId4" Type="http://schemas.openxmlformats.org/officeDocument/2006/relationships/image" Target="../media/image300.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34.png"/><Relationship Id="rId4" Type="http://schemas.openxmlformats.org/officeDocument/2006/relationships/image" Target="../media/image34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hyperlink" Target="https://doi.org/10.1063/5.0160783" TargetMode="External"/><Relationship Id="rId5" Type="http://schemas.openxmlformats.org/officeDocument/2006/relationships/image" Target="../media/image19.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38.gif"/><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hyperlink" Target="https://doi.org/10.1063/5.0160783" TargetMode="External"/><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27.jpe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ctrTitle"/>
          </p:nvPr>
        </p:nvSpPr>
        <p:spPr>
          <a:xfrm>
            <a:off x="204300" y="1390191"/>
            <a:ext cx="8679130" cy="1102519"/>
          </a:xfrm>
        </p:spPr>
        <p:txBody>
          <a:bodyPr>
            <a:normAutofit/>
          </a:bodyPr>
          <a:lstStyle/>
          <a:p>
            <a:pPr algn="ctr"/>
            <a:r>
              <a:rPr lang="en-US" sz="2200" b="1" dirty="0">
                <a:effectLst/>
                <a:latin typeface="+mj-lt"/>
                <a:ea typeface="MS Mincho" panose="02020609040205080304" pitchFamily="49" charset="-128"/>
                <a:cs typeface="Times New Roman" panose="02020603050405020304" pitchFamily="18" charset="0"/>
              </a:rPr>
              <a:t>20-Dimensional surrogate-assisted Bayesian optimization of laser-driven proton beams</a:t>
            </a:r>
            <a:br>
              <a:rPr lang="fr-CA" sz="2200" dirty="0">
                <a:effectLst/>
                <a:latin typeface="+mj-lt"/>
                <a:ea typeface="MS Mincho" panose="02020609040205080304" pitchFamily="49" charset="-128"/>
                <a:cs typeface="Times New Roman" panose="02020603050405020304" pitchFamily="18" charset="0"/>
              </a:rPr>
            </a:br>
            <a:endParaRPr lang="fr-CA" sz="2200" dirty="0">
              <a:latin typeface="+mj-lt"/>
            </a:endParaRPr>
          </a:p>
        </p:txBody>
      </p:sp>
      <p:sp>
        <p:nvSpPr>
          <p:cNvPr id="2" name="ZoneTexte 1">
            <a:extLst>
              <a:ext uri="{FF2B5EF4-FFF2-40B4-BE49-F238E27FC236}">
                <a16:creationId xmlns:a16="http://schemas.microsoft.com/office/drawing/2014/main" id="{EEEDF22E-F677-ACF3-151C-C90969AD5AF1}"/>
              </a:ext>
            </a:extLst>
          </p:cNvPr>
          <p:cNvSpPr txBox="1"/>
          <p:nvPr/>
        </p:nvSpPr>
        <p:spPr>
          <a:xfrm>
            <a:off x="36997" y="52219"/>
            <a:ext cx="9385609" cy="646331"/>
          </a:xfrm>
          <a:prstGeom prst="rect">
            <a:avLst/>
          </a:prstGeom>
          <a:noFill/>
        </p:spPr>
        <p:txBody>
          <a:bodyPr wrap="square" rtlCol="0">
            <a:spAutoFit/>
          </a:bodyPr>
          <a:lstStyle/>
          <a:p>
            <a:pPr algn="l"/>
            <a:r>
              <a:rPr lang="fr-FR" sz="1200" dirty="0">
                <a:solidFill>
                  <a:schemeClr val="bg1"/>
                </a:solidFill>
                <a:latin typeface="+mj-lt"/>
                <a:cs typeface="Times New Roman" panose="02020603050405020304" pitchFamily="18" charset="0"/>
              </a:rPr>
              <a:t>Elias Catrix, PhD student</a:t>
            </a:r>
          </a:p>
          <a:p>
            <a:pPr algn="l"/>
            <a:r>
              <a:rPr lang="fr-FR" sz="1200" dirty="0">
                <a:solidFill>
                  <a:schemeClr val="bg1"/>
                </a:solidFill>
                <a:latin typeface="+mj-lt"/>
                <a:cs typeface="Times New Roman" panose="02020603050405020304" pitchFamily="18" charset="0"/>
              </a:rPr>
              <a:t>Institut national de la recherche scientifique (INRS), </a:t>
            </a:r>
            <a:r>
              <a:rPr lang="fr-FR" sz="1200" i="0" dirty="0">
                <a:solidFill>
                  <a:schemeClr val="bg1"/>
                </a:solidFill>
                <a:effectLst/>
                <a:latin typeface="+mj-lt"/>
                <a:cs typeface="Times New Roman" panose="02020603050405020304" pitchFamily="18" charset="0"/>
              </a:rPr>
              <a:t>Centre Énergie Matériaux Télécommunications</a:t>
            </a:r>
          </a:p>
          <a:p>
            <a:pPr algn="l"/>
            <a:r>
              <a:rPr lang="fr-FR" sz="1200" dirty="0">
                <a:solidFill>
                  <a:schemeClr val="bg1"/>
                </a:solidFill>
                <a:latin typeface="+mj-lt"/>
                <a:cs typeface="Times New Roman" panose="02020603050405020304" pitchFamily="18" charset="0"/>
              </a:rPr>
              <a:t>Laser-</a:t>
            </a:r>
            <a:r>
              <a:rPr lang="fr-FR" sz="1200" dirty="0" err="1">
                <a:solidFill>
                  <a:schemeClr val="bg1"/>
                </a:solidFill>
                <a:latin typeface="+mj-lt"/>
                <a:cs typeface="Times New Roman" panose="02020603050405020304" pitchFamily="18" charset="0"/>
              </a:rPr>
              <a:t>matter</a:t>
            </a:r>
            <a:r>
              <a:rPr lang="fr-FR" sz="1200" dirty="0">
                <a:solidFill>
                  <a:schemeClr val="bg1"/>
                </a:solidFill>
                <a:latin typeface="+mj-lt"/>
                <a:cs typeface="Times New Roman" panose="02020603050405020304" pitchFamily="18" charset="0"/>
              </a:rPr>
              <a:t> interaction and applications, </a:t>
            </a:r>
            <a:r>
              <a:rPr lang="fr-FR" sz="1200" dirty="0" err="1">
                <a:solidFill>
                  <a:schemeClr val="bg1"/>
                </a:solidFill>
                <a:latin typeface="+mj-lt"/>
                <a:cs typeface="Times New Roman" panose="02020603050405020304" pitchFamily="18" charset="0"/>
              </a:rPr>
              <a:t>Particle</a:t>
            </a:r>
            <a:r>
              <a:rPr lang="fr-FR" sz="1200" dirty="0">
                <a:solidFill>
                  <a:schemeClr val="bg1"/>
                </a:solidFill>
                <a:latin typeface="+mj-lt"/>
                <a:cs typeface="Times New Roman" panose="02020603050405020304" pitchFamily="18" charset="0"/>
              </a:rPr>
              <a:t> </a:t>
            </a:r>
            <a:r>
              <a:rPr lang="fr-FR" sz="1200" dirty="0" err="1">
                <a:solidFill>
                  <a:schemeClr val="bg1"/>
                </a:solidFill>
                <a:latin typeface="+mj-lt"/>
                <a:cs typeface="Times New Roman" panose="02020603050405020304" pitchFamily="18" charset="0"/>
              </a:rPr>
              <a:t>acceleration</a:t>
            </a:r>
            <a:r>
              <a:rPr lang="fr-FR" sz="1200" dirty="0">
                <a:solidFill>
                  <a:schemeClr val="bg1"/>
                </a:solidFill>
                <a:latin typeface="+mj-lt"/>
                <a:cs typeface="Times New Roman" panose="02020603050405020304" pitchFamily="18" charset="0"/>
              </a:rPr>
              <a:t> and applications </a:t>
            </a:r>
            <a:r>
              <a:rPr lang="fr-FR" sz="1200" dirty="0" err="1">
                <a:solidFill>
                  <a:schemeClr val="bg1"/>
                </a:solidFill>
                <a:latin typeface="+mj-lt"/>
                <a:cs typeface="Times New Roman" panose="02020603050405020304" pitchFamily="18" charset="0"/>
              </a:rPr>
              <a:t>laboratory</a:t>
            </a:r>
            <a:r>
              <a:rPr lang="fr-FR" sz="1200" dirty="0">
                <a:solidFill>
                  <a:schemeClr val="bg1"/>
                </a:solidFill>
                <a:latin typeface="+mj-lt"/>
                <a:cs typeface="Times New Roman" panose="02020603050405020304" pitchFamily="18" charset="0"/>
              </a:rPr>
              <a:t> of Patrizio Antici  </a:t>
            </a:r>
            <a:endParaRPr lang="fr-CA" sz="1200" dirty="0">
              <a:solidFill>
                <a:schemeClr val="bg1"/>
              </a:solidFill>
              <a:latin typeface="+mj-lt"/>
              <a:cs typeface="Times New Roman" panose="02020603050405020304" pitchFamily="18" charset="0"/>
            </a:endParaRPr>
          </a:p>
        </p:txBody>
      </p:sp>
      <p:sp>
        <p:nvSpPr>
          <p:cNvPr id="5" name="ZoneTexte 4">
            <a:extLst>
              <a:ext uri="{FF2B5EF4-FFF2-40B4-BE49-F238E27FC236}">
                <a16:creationId xmlns:a16="http://schemas.microsoft.com/office/drawing/2014/main" id="{922E21B5-0238-B272-6E87-F2359F4E167B}"/>
              </a:ext>
            </a:extLst>
          </p:cNvPr>
          <p:cNvSpPr txBox="1"/>
          <p:nvPr/>
        </p:nvSpPr>
        <p:spPr>
          <a:xfrm>
            <a:off x="204300" y="789860"/>
            <a:ext cx="8587372" cy="430887"/>
          </a:xfrm>
          <a:prstGeom prst="rect">
            <a:avLst/>
          </a:prstGeom>
          <a:noFill/>
        </p:spPr>
        <p:txBody>
          <a:bodyPr wrap="square" rtlCol="0">
            <a:spAutoFit/>
          </a:bodyPr>
          <a:lstStyle/>
          <a:p>
            <a:pPr algn="ctr"/>
            <a:r>
              <a:rPr lang="fr-FR" sz="2200" b="1" dirty="0">
                <a:solidFill>
                  <a:schemeClr val="bg1"/>
                </a:solidFill>
                <a:latin typeface="+mj-lt"/>
                <a:cs typeface="Times New Roman" panose="02020603050405020304" pitchFamily="18" charset="0"/>
              </a:rPr>
              <a:t>Laser-Plasma </a:t>
            </a:r>
            <a:r>
              <a:rPr lang="fr-FR" sz="2200" b="1" dirty="0" err="1">
                <a:solidFill>
                  <a:schemeClr val="bg1"/>
                </a:solidFill>
                <a:latin typeface="+mj-lt"/>
                <a:cs typeface="Times New Roman" panose="02020603050405020304" pitchFamily="18" charset="0"/>
              </a:rPr>
              <a:t>Acceleration</a:t>
            </a:r>
            <a:r>
              <a:rPr lang="fr-FR" sz="2200" b="1" dirty="0">
                <a:solidFill>
                  <a:schemeClr val="bg1"/>
                </a:solidFill>
                <a:latin typeface="+mj-lt"/>
                <a:cs typeface="Times New Roman" panose="02020603050405020304" pitchFamily="18" charset="0"/>
              </a:rPr>
              <a:t> Workshop 2025</a:t>
            </a:r>
            <a:endParaRPr lang="fr-CA" sz="2200" b="1" dirty="0">
              <a:solidFill>
                <a:schemeClr val="bg1"/>
              </a:solidFill>
              <a:latin typeface="+mj-lt"/>
              <a:cs typeface="Times New Roman" panose="02020603050405020304" pitchFamily="18" charset="0"/>
            </a:endParaRPr>
          </a:p>
        </p:txBody>
      </p:sp>
      <p:pic>
        <p:nvPicPr>
          <p:cNvPr id="6" name="Image 5" descr="Une image contenant intérieur&#10;&#10;Le contenu généré par l’IA peut être incorrect.">
            <a:extLst>
              <a:ext uri="{FF2B5EF4-FFF2-40B4-BE49-F238E27FC236}">
                <a16:creationId xmlns:a16="http://schemas.microsoft.com/office/drawing/2014/main" id="{53A79528-3697-E79F-1D18-344CE996B6B4}"/>
              </a:ext>
            </a:extLst>
          </p:cNvPr>
          <p:cNvPicPr>
            <a:picLocks noChangeAspect="1"/>
          </p:cNvPicPr>
          <p:nvPr/>
        </p:nvPicPr>
        <p:blipFill>
          <a:blip r:embed="rId3"/>
          <a:stretch>
            <a:fillRect/>
          </a:stretch>
        </p:blipFill>
        <p:spPr>
          <a:xfrm>
            <a:off x="204300" y="2167302"/>
            <a:ext cx="3724422" cy="2793317"/>
          </a:xfrm>
          <a:prstGeom prst="rect">
            <a:avLst/>
          </a:prstGeom>
        </p:spPr>
      </p:pic>
      <p:pic>
        <p:nvPicPr>
          <p:cNvPr id="10" name="Image 9" descr="Une image contenant Graphique, conception&#10;&#10;Le contenu généré par l’IA peut être incorrect.">
            <a:extLst>
              <a:ext uri="{FF2B5EF4-FFF2-40B4-BE49-F238E27FC236}">
                <a16:creationId xmlns:a16="http://schemas.microsoft.com/office/drawing/2014/main" id="{49B26B2C-B8A0-BBBE-7046-93E24589AFE0}"/>
              </a:ext>
            </a:extLst>
          </p:cNvPr>
          <p:cNvPicPr>
            <a:picLocks noChangeAspect="1"/>
          </p:cNvPicPr>
          <p:nvPr/>
        </p:nvPicPr>
        <p:blipFill>
          <a:blip r:embed="rId4"/>
          <a:stretch>
            <a:fillRect/>
          </a:stretch>
        </p:blipFill>
        <p:spPr>
          <a:xfrm>
            <a:off x="4924252" y="2252771"/>
            <a:ext cx="3069563" cy="1017049"/>
          </a:xfrm>
          <a:prstGeom prst="rect">
            <a:avLst/>
          </a:prstGeom>
        </p:spPr>
      </p:pic>
      <p:pic>
        <p:nvPicPr>
          <p:cNvPr id="1026" name="Picture 2" descr="Alls logo">
            <a:extLst>
              <a:ext uri="{FF2B5EF4-FFF2-40B4-BE49-F238E27FC236}">
                <a16:creationId xmlns:a16="http://schemas.microsoft.com/office/drawing/2014/main" id="{5BCD1E0F-CAE8-A918-8412-B1002ACC61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7705" y="3757907"/>
            <a:ext cx="2375150" cy="708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1022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C715A-0F51-87FB-7008-C36B7357F061}"/>
            </a:ext>
          </a:extLst>
        </p:cNvPr>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37BB5E5-E297-08F1-9532-8079595679BB}"/>
              </a:ext>
            </a:extLst>
          </p:cNvPr>
          <p:cNvSpPr>
            <a:spLocks noGrp="1"/>
          </p:cNvSpPr>
          <p:nvPr>
            <p:ph type="sldNum" sz="quarter" idx="12"/>
          </p:nvPr>
        </p:nvSpPr>
        <p:spPr/>
        <p:txBody>
          <a:bodyPr/>
          <a:lstStyle/>
          <a:p>
            <a:fld id="{E9A06A90-B3B5-C149-97F7-5436B6117426}" type="slidenum">
              <a:rPr lang="en-US" smtClean="0"/>
              <a:pPr/>
              <a:t>10</a:t>
            </a:fld>
            <a:endParaRPr lang="en-US" dirty="0"/>
          </a:p>
        </p:txBody>
      </p:sp>
      <p:sp>
        <p:nvSpPr>
          <p:cNvPr id="9" name="Organigramme : Alternative 8">
            <a:extLst>
              <a:ext uri="{FF2B5EF4-FFF2-40B4-BE49-F238E27FC236}">
                <a16:creationId xmlns:a16="http://schemas.microsoft.com/office/drawing/2014/main" id="{179F01B9-7C59-6B23-333C-BFF7903E69C1}"/>
              </a:ext>
            </a:extLst>
          </p:cNvPr>
          <p:cNvSpPr/>
          <p:nvPr/>
        </p:nvSpPr>
        <p:spPr>
          <a:xfrm>
            <a:off x="1122531" y="630012"/>
            <a:ext cx="7429500" cy="613064"/>
          </a:xfrm>
          <a:prstGeom prst="flowChartAlternateProcess">
            <a:avLst/>
          </a:prstGeom>
          <a:solidFill>
            <a:schemeClr val="tx1">
              <a:lumMod val="85000"/>
              <a:lumOff val="1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dirty="0" err="1">
                <a:latin typeface="Arial" panose="020B0604020202020204" pitchFamily="34" charset="0"/>
                <a:cs typeface="Arial" panose="020B0604020202020204" pitchFamily="34" charset="0"/>
              </a:rPr>
              <a:t>Generate</a:t>
            </a:r>
            <a:r>
              <a:rPr lang="fr-FR" sz="2000" dirty="0">
                <a:latin typeface="Arial" panose="020B0604020202020204" pitchFamily="34" charset="0"/>
                <a:cs typeface="Arial" panose="020B0604020202020204" pitchFamily="34" charset="0"/>
              </a:rPr>
              <a:t> initial </a:t>
            </a:r>
            <a:r>
              <a:rPr lang="fr-FR" sz="2000" dirty="0" err="1">
                <a:latin typeface="Arial" panose="020B0604020202020204" pitchFamily="34" charset="0"/>
                <a:cs typeface="Arial" panose="020B0604020202020204" pitchFamily="34" charset="0"/>
              </a:rPr>
              <a:t>dataset</a:t>
            </a:r>
            <a:r>
              <a:rPr lang="fr-FR" sz="2000" dirty="0">
                <a:latin typeface="Arial" panose="020B0604020202020204" pitchFamily="34" charset="0"/>
                <a:cs typeface="Arial" panose="020B0604020202020204" pitchFamily="34" charset="0"/>
              </a:rPr>
              <a:t> of 360 DM configurations</a:t>
            </a:r>
            <a:endParaRPr lang="fr-CA" sz="2000" dirty="0">
              <a:latin typeface="Arial" panose="020B060402020202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500DF989-EB75-53D3-FE5E-590798FF5B9C}"/>
              </a:ext>
            </a:extLst>
          </p:cNvPr>
          <p:cNvSpPr txBox="1"/>
          <p:nvPr/>
        </p:nvSpPr>
        <p:spPr>
          <a:xfrm>
            <a:off x="0" y="0"/>
            <a:ext cx="9144000" cy="477054"/>
          </a:xfrm>
          <a:prstGeom prst="rect">
            <a:avLst/>
          </a:prstGeom>
          <a:noFill/>
        </p:spPr>
        <p:txBody>
          <a:bodyPr wrap="square">
            <a:spAutoFit/>
          </a:bodyPr>
          <a:lstStyle/>
          <a:p>
            <a:pPr marL="0" indent="0">
              <a:buNone/>
            </a:pPr>
            <a:r>
              <a:rPr lang="fr-FR" sz="2500" b="1" dirty="0" err="1">
                <a:solidFill>
                  <a:srgbClr val="071D49"/>
                </a:solidFill>
                <a:latin typeface="+mj-lt"/>
                <a:cs typeface="Times New Roman" panose="02020603050405020304" pitchFamily="18" charset="0"/>
              </a:rPr>
              <a:t>Step</a:t>
            </a:r>
            <a:r>
              <a:rPr lang="fr-FR" sz="2500" b="1" dirty="0">
                <a:solidFill>
                  <a:srgbClr val="071D49"/>
                </a:solidFill>
                <a:latin typeface="+mj-lt"/>
                <a:cs typeface="Times New Roman" panose="02020603050405020304" pitchFamily="18" charset="0"/>
              </a:rPr>
              <a:t> 1</a:t>
            </a:r>
            <a:endParaRPr lang="fr-CA" sz="2500" b="1" dirty="0">
              <a:solidFill>
                <a:srgbClr val="071D49"/>
              </a:solidFill>
              <a:latin typeface="+mj-lt"/>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2" name="Tableau 1">
                <a:extLst>
                  <a:ext uri="{FF2B5EF4-FFF2-40B4-BE49-F238E27FC236}">
                    <a16:creationId xmlns:a16="http://schemas.microsoft.com/office/drawing/2014/main" id="{C2A8CDA7-983C-6320-4831-2C2083C92C81}"/>
                  </a:ext>
                </a:extLst>
              </p:cNvPr>
              <p:cNvGraphicFramePr>
                <a:graphicFrameLocks noGrp="1"/>
              </p:cNvGraphicFramePr>
              <p:nvPr>
                <p:extLst>
                  <p:ext uri="{D42A27DB-BD31-4B8C-83A1-F6EECF244321}">
                    <p14:modId xmlns:p14="http://schemas.microsoft.com/office/powerpoint/2010/main" val="4070677211"/>
                  </p:ext>
                </p:extLst>
              </p:nvPr>
            </p:nvGraphicFramePr>
            <p:xfrm>
              <a:off x="172311" y="1935661"/>
              <a:ext cx="8866181" cy="1837650"/>
            </p:xfrm>
            <a:graphic>
              <a:graphicData uri="http://schemas.openxmlformats.org/drawingml/2006/table">
                <a:tbl>
                  <a:tblPr>
                    <a:tableStyleId>{5C22544A-7EE6-4342-B048-85BDC9FD1C3A}</a:tableStyleId>
                  </a:tblPr>
                  <a:tblGrid>
                    <a:gridCol w="355227">
                      <a:extLst>
                        <a:ext uri="{9D8B030D-6E8A-4147-A177-3AD203B41FA5}">
                          <a16:colId xmlns:a16="http://schemas.microsoft.com/office/drawing/2014/main" val="3200584518"/>
                        </a:ext>
                      </a:extLst>
                    </a:gridCol>
                    <a:gridCol w="386862">
                      <a:extLst>
                        <a:ext uri="{9D8B030D-6E8A-4147-A177-3AD203B41FA5}">
                          <a16:colId xmlns:a16="http://schemas.microsoft.com/office/drawing/2014/main" val="3429240587"/>
                        </a:ext>
                      </a:extLst>
                    </a:gridCol>
                    <a:gridCol w="386862">
                      <a:extLst>
                        <a:ext uri="{9D8B030D-6E8A-4147-A177-3AD203B41FA5}">
                          <a16:colId xmlns:a16="http://schemas.microsoft.com/office/drawing/2014/main" val="872994831"/>
                        </a:ext>
                      </a:extLst>
                    </a:gridCol>
                    <a:gridCol w="436098">
                      <a:extLst>
                        <a:ext uri="{9D8B030D-6E8A-4147-A177-3AD203B41FA5}">
                          <a16:colId xmlns:a16="http://schemas.microsoft.com/office/drawing/2014/main" val="1631801982"/>
                        </a:ext>
                      </a:extLst>
                    </a:gridCol>
                    <a:gridCol w="436098">
                      <a:extLst>
                        <a:ext uri="{9D8B030D-6E8A-4147-A177-3AD203B41FA5}">
                          <a16:colId xmlns:a16="http://schemas.microsoft.com/office/drawing/2014/main" val="1352998720"/>
                        </a:ext>
                      </a:extLst>
                    </a:gridCol>
                    <a:gridCol w="316524">
                      <a:extLst>
                        <a:ext uri="{9D8B030D-6E8A-4147-A177-3AD203B41FA5}">
                          <a16:colId xmlns:a16="http://schemas.microsoft.com/office/drawing/2014/main" val="4120139121"/>
                        </a:ext>
                      </a:extLst>
                    </a:gridCol>
                    <a:gridCol w="457200">
                      <a:extLst>
                        <a:ext uri="{9D8B030D-6E8A-4147-A177-3AD203B41FA5}">
                          <a16:colId xmlns:a16="http://schemas.microsoft.com/office/drawing/2014/main" val="688064975"/>
                        </a:ext>
                      </a:extLst>
                    </a:gridCol>
                    <a:gridCol w="386861">
                      <a:extLst>
                        <a:ext uri="{9D8B030D-6E8A-4147-A177-3AD203B41FA5}">
                          <a16:colId xmlns:a16="http://schemas.microsoft.com/office/drawing/2014/main" val="3596031730"/>
                        </a:ext>
                      </a:extLst>
                    </a:gridCol>
                    <a:gridCol w="464234">
                      <a:extLst>
                        <a:ext uri="{9D8B030D-6E8A-4147-A177-3AD203B41FA5}">
                          <a16:colId xmlns:a16="http://schemas.microsoft.com/office/drawing/2014/main" val="3670226387"/>
                        </a:ext>
                      </a:extLst>
                    </a:gridCol>
                    <a:gridCol w="407963">
                      <a:extLst>
                        <a:ext uri="{9D8B030D-6E8A-4147-A177-3AD203B41FA5}">
                          <a16:colId xmlns:a16="http://schemas.microsoft.com/office/drawing/2014/main" val="2303616699"/>
                        </a:ext>
                      </a:extLst>
                    </a:gridCol>
                    <a:gridCol w="429065">
                      <a:extLst>
                        <a:ext uri="{9D8B030D-6E8A-4147-A177-3AD203B41FA5}">
                          <a16:colId xmlns:a16="http://schemas.microsoft.com/office/drawing/2014/main" val="2988911640"/>
                        </a:ext>
                      </a:extLst>
                    </a:gridCol>
                    <a:gridCol w="400929">
                      <a:extLst>
                        <a:ext uri="{9D8B030D-6E8A-4147-A177-3AD203B41FA5}">
                          <a16:colId xmlns:a16="http://schemas.microsoft.com/office/drawing/2014/main" val="3945617794"/>
                        </a:ext>
                      </a:extLst>
                    </a:gridCol>
                    <a:gridCol w="436098">
                      <a:extLst>
                        <a:ext uri="{9D8B030D-6E8A-4147-A177-3AD203B41FA5}">
                          <a16:colId xmlns:a16="http://schemas.microsoft.com/office/drawing/2014/main" val="370529337"/>
                        </a:ext>
                      </a:extLst>
                    </a:gridCol>
                    <a:gridCol w="386862">
                      <a:extLst>
                        <a:ext uri="{9D8B030D-6E8A-4147-A177-3AD203B41FA5}">
                          <a16:colId xmlns:a16="http://schemas.microsoft.com/office/drawing/2014/main" val="3868613094"/>
                        </a:ext>
                      </a:extLst>
                    </a:gridCol>
                    <a:gridCol w="407963">
                      <a:extLst>
                        <a:ext uri="{9D8B030D-6E8A-4147-A177-3AD203B41FA5}">
                          <a16:colId xmlns:a16="http://schemas.microsoft.com/office/drawing/2014/main" val="1089791219"/>
                        </a:ext>
                      </a:extLst>
                    </a:gridCol>
                    <a:gridCol w="379828">
                      <a:extLst>
                        <a:ext uri="{9D8B030D-6E8A-4147-A177-3AD203B41FA5}">
                          <a16:colId xmlns:a16="http://schemas.microsoft.com/office/drawing/2014/main" val="1916782293"/>
                        </a:ext>
                      </a:extLst>
                    </a:gridCol>
                    <a:gridCol w="422030">
                      <a:extLst>
                        <a:ext uri="{9D8B030D-6E8A-4147-A177-3AD203B41FA5}">
                          <a16:colId xmlns:a16="http://schemas.microsoft.com/office/drawing/2014/main" val="3950302311"/>
                        </a:ext>
                      </a:extLst>
                    </a:gridCol>
                    <a:gridCol w="400930">
                      <a:extLst>
                        <a:ext uri="{9D8B030D-6E8A-4147-A177-3AD203B41FA5}">
                          <a16:colId xmlns:a16="http://schemas.microsoft.com/office/drawing/2014/main" val="4237339744"/>
                        </a:ext>
                      </a:extLst>
                    </a:gridCol>
                    <a:gridCol w="330590">
                      <a:extLst>
                        <a:ext uri="{9D8B030D-6E8A-4147-A177-3AD203B41FA5}">
                          <a16:colId xmlns:a16="http://schemas.microsoft.com/office/drawing/2014/main" val="3940591173"/>
                        </a:ext>
                      </a:extLst>
                    </a:gridCol>
                    <a:gridCol w="429065">
                      <a:extLst>
                        <a:ext uri="{9D8B030D-6E8A-4147-A177-3AD203B41FA5}">
                          <a16:colId xmlns:a16="http://schemas.microsoft.com/office/drawing/2014/main" val="3161446837"/>
                        </a:ext>
                      </a:extLst>
                    </a:gridCol>
                    <a:gridCol w="808892">
                      <a:extLst>
                        <a:ext uri="{9D8B030D-6E8A-4147-A177-3AD203B41FA5}">
                          <a16:colId xmlns:a16="http://schemas.microsoft.com/office/drawing/2014/main" val="4141771849"/>
                        </a:ext>
                      </a:extLst>
                    </a:gridCol>
                  </a:tblGrid>
                  <a:tr h="612550">
                    <a:tc>
                      <a:txBody>
                        <a:bodyPr/>
                        <a:lstStyle/>
                        <a:p>
                          <a:pPr algn="ctr" fontAlgn="b"/>
                          <a:r>
                            <a:rPr lang="fr-CA" sz="2000" u="none" strike="noStrike" dirty="0">
                              <a:effectLst/>
                            </a:rPr>
                            <a:t>0</a:t>
                          </a:r>
                          <a:endParaRPr lang="fr-CA" sz="2000" b="0" i="0" u="none" strike="noStrike" dirty="0">
                            <a:solidFill>
                              <a:srgbClr val="000000"/>
                            </a:solidFill>
                            <a:effectLst/>
                            <a:latin typeface="Aptos Narrow" panose="020B0004020202020204" pitchFamily="34" charset="0"/>
                          </a:endParaRPr>
                        </a:p>
                      </a:txBody>
                      <a:tcPr marL="2950" marR="2950" marT="2950" marB="0" anchor="ctr"/>
                    </a:tc>
                    <a:tc>
                      <a:txBody>
                        <a:bodyPr/>
                        <a:lstStyle/>
                        <a:p>
                          <a:pPr algn="ctr" fontAlgn="b"/>
                          <a:r>
                            <a:rPr lang="fr-FR" sz="2000" b="0" i="0" u="none" strike="noStrike" dirty="0">
                              <a:solidFill>
                                <a:srgbClr val="000000"/>
                              </a:solidFill>
                              <a:effectLst/>
                              <a:latin typeface="Aptos Narrow" panose="020B0004020202020204" pitchFamily="34" charset="0"/>
                            </a:rPr>
                            <a:t>1</a:t>
                          </a:r>
                          <a:endParaRPr lang="fr-CA" sz="2000" b="0" i="0" u="none" strike="noStrike" dirty="0">
                            <a:solidFill>
                              <a:srgbClr val="000000"/>
                            </a:solidFill>
                            <a:effectLst/>
                            <a:latin typeface="Aptos Narrow" panose="020B0004020202020204" pitchFamily="34" charset="0"/>
                          </a:endParaRPr>
                        </a:p>
                      </a:txBody>
                      <a:tcPr marL="2950" marR="2950" marT="2950" marB="0" anchor="ctr"/>
                    </a:tc>
                    <a:tc>
                      <a:txBody>
                        <a:bodyPr/>
                        <a:lstStyle/>
                        <a:p>
                          <a:pPr algn="ctr" fontAlgn="b"/>
                          <a:r>
                            <a:rPr lang="fr-FR" sz="2000" b="0" i="0" u="none" strike="noStrike" dirty="0">
                              <a:solidFill>
                                <a:srgbClr val="000000"/>
                              </a:solidFill>
                              <a:effectLst/>
                              <a:latin typeface="Aptos Narrow" panose="020B0004020202020204" pitchFamily="34" charset="0"/>
                            </a:rPr>
                            <a:t>2</a:t>
                          </a:r>
                          <a:endParaRPr lang="fr-CA" sz="2000" b="0" i="0" u="none" strike="noStrike" dirty="0">
                            <a:solidFill>
                              <a:srgbClr val="000000"/>
                            </a:solidFill>
                            <a:effectLst/>
                            <a:latin typeface="Aptos Narrow" panose="020B0004020202020204" pitchFamily="34" charset="0"/>
                          </a:endParaRPr>
                        </a:p>
                      </a:txBody>
                      <a:tcPr marL="2950" marR="2950" marT="2950" marB="0" anchor="ctr"/>
                    </a:tc>
                    <a:tc>
                      <a:txBody>
                        <a:bodyPr/>
                        <a:lstStyle/>
                        <a:p>
                          <a:pPr algn="ctr" fontAlgn="b"/>
                          <a:r>
                            <a:rPr lang="fr-FR" sz="2000" b="0" i="0" u="none" strike="noStrike" dirty="0">
                              <a:solidFill>
                                <a:srgbClr val="000000"/>
                              </a:solidFill>
                              <a:effectLst/>
                              <a:latin typeface="Aptos Narrow" panose="020B0004020202020204" pitchFamily="34" charset="0"/>
                            </a:rPr>
                            <a:t>3</a:t>
                          </a:r>
                          <a:endParaRPr lang="fr-CA" sz="2000" b="0" i="0" u="none" strike="noStrike" dirty="0">
                            <a:solidFill>
                              <a:srgbClr val="000000"/>
                            </a:solidFill>
                            <a:effectLst/>
                            <a:latin typeface="Aptos Narrow" panose="020B0004020202020204" pitchFamily="34" charset="0"/>
                          </a:endParaRPr>
                        </a:p>
                      </a:txBody>
                      <a:tcPr marL="2950" marR="2950" marT="2950" marB="0" anchor="ctr"/>
                    </a:tc>
                    <a:tc>
                      <a:txBody>
                        <a:bodyPr/>
                        <a:lstStyle/>
                        <a:p>
                          <a:pPr algn="ctr" fontAlgn="b"/>
                          <a:r>
                            <a:rPr lang="fr-FR" sz="2000" b="0" i="0" u="none" strike="noStrike" dirty="0">
                              <a:solidFill>
                                <a:srgbClr val="000000"/>
                              </a:solidFill>
                              <a:effectLst/>
                              <a:latin typeface="Aptos Narrow" panose="020B0004020202020204" pitchFamily="34" charset="0"/>
                            </a:rPr>
                            <a:t>4</a:t>
                          </a:r>
                          <a:endParaRPr lang="fr-CA" sz="2000" b="0" i="0" u="none" strike="noStrike" dirty="0">
                            <a:solidFill>
                              <a:srgbClr val="000000"/>
                            </a:solidFill>
                            <a:effectLst/>
                            <a:latin typeface="Aptos Narrow" panose="020B0004020202020204" pitchFamily="34" charset="0"/>
                          </a:endParaRPr>
                        </a:p>
                      </a:txBody>
                      <a:tcPr marL="2950" marR="2950" marT="2950" marB="0" anchor="ctr"/>
                    </a:tc>
                    <a:tc>
                      <a:txBody>
                        <a:bodyPr/>
                        <a:lstStyle/>
                        <a:p>
                          <a:pPr algn="ctr" fontAlgn="b"/>
                          <a:r>
                            <a:rPr lang="fr-FR" sz="2000" b="0" i="0" u="none" strike="noStrike" dirty="0">
                              <a:solidFill>
                                <a:srgbClr val="000000"/>
                              </a:solidFill>
                              <a:effectLst/>
                              <a:latin typeface="Aptos Narrow" panose="020B0004020202020204" pitchFamily="34" charset="0"/>
                            </a:rPr>
                            <a:t>5</a:t>
                          </a:r>
                          <a:endParaRPr lang="fr-CA" sz="2000" b="0" i="0" u="none" strike="noStrike" dirty="0">
                            <a:solidFill>
                              <a:srgbClr val="000000"/>
                            </a:solidFill>
                            <a:effectLst/>
                            <a:latin typeface="Aptos Narrow" panose="020B0004020202020204" pitchFamily="34" charset="0"/>
                          </a:endParaRPr>
                        </a:p>
                      </a:txBody>
                      <a:tcPr marL="2950" marR="2950" marT="2950" marB="0" anchor="ctr"/>
                    </a:tc>
                    <a:tc>
                      <a:txBody>
                        <a:bodyPr/>
                        <a:lstStyle/>
                        <a:p>
                          <a:pPr algn="ctr" fontAlgn="b"/>
                          <a:r>
                            <a:rPr lang="fr-FR" sz="2000" b="0" i="0" u="none" strike="noStrike" dirty="0">
                              <a:solidFill>
                                <a:srgbClr val="000000"/>
                              </a:solidFill>
                              <a:effectLst/>
                              <a:latin typeface="Aptos Narrow" panose="020B0004020202020204" pitchFamily="34" charset="0"/>
                            </a:rPr>
                            <a:t>6</a:t>
                          </a:r>
                          <a:endParaRPr lang="fr-CA" sz="2000" b="0" i="0" u="none" strike="noStrike" dirty="0">
                            <a:solidFill>
                              <a:srgbClr val="000000"/>
                            </a:solidFill>
                            <a:effectLst/>
                            <a:latin typeface="Aptos Narrow" panose="020B0004020202020204" pitchFamily="34" charset="0"/>
                          </a:endParaRPr>
                        </a:p>
                      </a:txBody>
                      <a:tcPr marL="2950" marR="2950" marT="2950" marB="0" anchor="ctr"/>
                    </a:tc>
                    <a:tc>
                      <a:txBody>
                        <a:bodyPr/>
                        <a:lstStyle/>
                        <a:p>
                          <a:pPr algn="ctr" fontAlgn="b"/>
                          <a:r>
                            <a:rPr lang="fr-FR" sz="2000" b="0" i="0" u="none" strike="noStrike" dirty="0">
                              <a:solidFill>
                                <a:srgbClr val="000000"/>
                              </a:solidFill>
                              <a:effectLst/>
                              <a:latin typeface="Aptos Narrow" panose="020B0004020202020204" pitchFamily="34" charset="0"/>
                            </a:rPr>
                            <a:t>7</a:t>
                          </a:r>
                          <a:endParaRPr lang="fr-CA" sz="2000" b="0" i="0" u="none" strike="noStrike" dirty="0">
                            <a:solidFill>
                              <a:srgbClr val="000000"/>
                            </a:solidFill>
                            <a:effectLst/>
                            <a:latin typeface="Aptos Narrow" panose="020B0004020202020204" pitchFamily="34" charset="0"/>
                          </a:endParaRPr>
                        </a:p>
                      </a:txBody>
                      <a:tcPr marL="2950" marR="2950" marT="2950" marB="0" anchor="ctr"/>
                    </a:tc>
                    <a:tc>
                      <a:txBody>
                        <a:bodyPr/>
                        <a:lstStyle/>
                        <a:p>
                          <a:pPr algn="ctr" fontAlgn="b"/>
                          <a:r>
                            <a:rPr lang="fr-FR" sz="2000" b="0" i="0" u="none" strike="noStrike" dirty="0">
                              <a:solidFill>
                                <a:srgbClr val="000000"/>
                              </a:solidFill>
                              <a:effectLst/>
                              <a:latin typeface="Aptos Narrow" panose="020B0004020202020204" pitchFamily="34" charset="0"/>
                            </a:rPr>
                            <a:t>8</a:t>
                          </a:r>
                          <a:endParaRPr lang="fr-CA" sz="2000" b="0" i="0" u="none" strike="noStrike" dirty="0">
                            <a:solidFill>
                              <a:srgbClr val="000000"/>
                            </a:solidFill>
                            <a:effectLst/>
                            <a:latin typeface="Aptos Narrow" panose="020B0004020202020204" pitchFamily="34" charset="0"/>
                          </a:endParaRPr>
                        </a:p>
                      </a:txBody>
                      <a:tcPr marL="2950" marR="2950" marT="2950" marB="0" anchor="ctr"/>
                    </a:tc>
                    <a:tc>
                      <a:txBody>
                        <a:bodyPr/>
                        <a:lstStyle/>
                        <a:p>
                          <a:pPr algn="ctr" fontAlgn="b"/>
                          <a:r>
                            <a:rPr lang="fr-FR" sz="2000" b="0" i="0" u="none" strike="noStrike" dirty="0">
                              <a:solidFill>
                                <a:srgbClr val="000000"/>
                              </a:solidFill>
                              <a:effectLst/>
                              <a:latin typeface="Aptos Narrow" panose="020B0004020202020204" pitchFamily="34" charset="0"/>
                            </a:rPr>
                            <a:t>9</a:t>
                          </a:r>
                          <a:endParaRPr lang="fr-CA" sz="2000" b="0" i="0" u="none" strike="noStrike" dirty="0">
                            <a:solidFill>
                              <a:srgbClr val="000000"/>
                            </a:solidFill>
                            <a:effectLst/>
                            <a:latin typeface="Aptos Narrow" panose="020B0004020202020204" pitchFamily="34" charset="0"/>
                          </a:endParaRPr>
                        </a:p>
                      </a:txBody>
                      <a:tcPr marL="2950" marR="2950" marT="2950" marB="0" anchor="ctr"/>
                    </a:tc>
                    <a:tc>
                      <a:txBody>
                        <a:bodyPr/>
                        <a:lstStyle/>
                        <a:p>
                          <a:pPr algn="ctr" fontAlgn="b"/>
                          <a:r>
                            <a:rPr lang="fr-FR" sz="2000" b="0" i="0" u="none" strike="noStrike" dirty="0">
                              <a:solidFill>
                                <a:srgbClr val="000000"/>
                              </a:solidFill>
                              <a:effectLst/>
                              <a:latin typeface="Aptos Narrow" panose="020B0004020202020204" pitchFamily="34" charset="0"/>
                            </a:rPr>
                            <a:t>10</a:t>
                          </a:r>
                          <a:endParaRPr lang="fr-CA" sz="2000" b="0" i="0" u="none" strike="noStrike" dirty="0">
                            <a:solidFill>
                              <a:srgbClr val="000000"/>
                            </a:solidFill>
                            <a:effectLst/>
                            <a:latin typeface="Aptos Narrow" panose="020B0004020202020204" pitchFamily="34" charset="0"/>
                          </a:endParaRPr>
                        </a:p>
                      </a:txBody>
                      <a:tcPr marL="2950" marR="2950" marT="2950" marB="0" anchor="ctr"/>
                    </a:tc>
                    <a:tc>
                      <a:txBody>
                        <a:bodyPr/>
                        <a:lstStyle/>
                        <a:p>
                          <a:pPr algn="ctr" fontAlgn="b"/>
                          <a:r>
                            <a:rPr lang="fr-FR" sz="2000" b="0" i="0" u="none" strike="noStrike" dirty="0">
                              <a:solidFill>
                                <a:srgbClr val="000000"/>
                              </a:solidFill>
                              <a:effectLst/>
                              <a:latin typeface="Aptos Narrow" panose="020B0004020202020204" pitchFamily="34" charset="0"/>
                            </a:rPr>
                            <a:t>11</a:t>
                          </a:r>
                          <a:endParaRPr lang="fr-CA" sz="2000" b="0" i="0" u="none" strike="noStrike" dirty="0">
                            <a:solidFill>
                              <a:srgbClr val="000000"/>
                            </a:solidFill>
                            <a:effectLst/>
                            <a:latin typeface="Aptos Narrow" panose="020B0004020202020204" pitchFamily="34" charset="0"/>
                          </a:endParaRPr>
                        </a:p>
                      </a:txBody>
                      <a:tcPr marL="2950" marR="2950" marT="2950" marB="0" anchor="ctr"/>
                    </a:tc>
                    <a:tc>
                      <a:txBody>
                        <a:bodyPr/>
                        <a:lstStyle/>
                        <a:p>
                          <a:pPr algn="ctr" fontAlgn="b"/>
                          <a:r>
                            <a:rPr lang="fr-FR" sz="2000" b="0" i="0" u="none" strike="noStrike" dirty="0">
                              <a:solidFill>
                                <a:srgbClr val="000000"/>
                              </a:solidFill>
                              <a:effectLst/>
                              <a:latin typeface="Aptos Narrow" panose="020B0004020202020204" pitchFamily="34" charset="0"/>
                            </a:rPr>
                            <a:t>12</a:t>
                          </a:r>
                          <a:endParaRPr lang="fr-CA" sz="2000" b="0" i="0" u="none" strike="noStrike" dirty="0">
                            <a:solidFill>
                              <a:srgbClr val="000000"/>
                            </a:solidFill>
                            <a:effectLst/>
                            <a:latin typeface="Aptos Narrow" panose="020B0004020202020204" pitchFamily="34" charset="0"/>
                          </a:endParaRPr>
                        </a:p>
                      </a:txBody>
                      <a:tcPr marL="2950" marR="2950" marT="2950" marB="0" anchor="ctr"/>
                    </a:tc>
                    <a:tc>
                      <a:txBody>
                        <a:bodyPr/>
                        <a:lstStyle/>
                        <a:p>
                          <a:pPr algn="ctr" fontAlgn="b"/>
                          <a:r>
                            <a:rPr lang="fr-FR" sz="2000" b="0" i="0" u="none" strike="noStrike" dirty="0">
                              <a:solidFill>
                                <a:srgbClr val="000000"/>
                              </a:solidFill>
                              <a:effectLst/>
                              <a:latin typeface="Aptos Narrow" panose="020B0004020202020204" pitchFamily="34" charset="0"/>
                            </a:rPr>
                            <a:t>13</a:t>
                          </a:r>
                          <a:endParaRPr lang="fr-CA" sz="2000" b="0" i="0" u="none" strike="noStrike" dirty="0">
                            <a:solidFill>
                              <a:srgbClr val="000000"/>
                            </a:solidFill>
                            <a:effectLst/>
                            <a:latin typeface="Aptos Narrow" panose="020B0004020202020204" pitchFamily="34" charset="0"/>
                          </a:endParaRPr>
                        </a:p>
                      </a:txBody>
                      <a:tcPr marL="2950" marR="2950" marT="2950" marB="0" anchor="ctr"/>
                    </a:tc>
                    <a:tc>
                      <a:txBody>
                        <a:bodyPr/>
                        <a:lstStyle/>
                        <a:p>
                          <a:pPr algn="ctr" fontAlgn="b"/>
                          <a:r>
                            <a:rPr lang="fr-FR" sz="2000" b="0" i="0" u="none" strike="noStrike" dirty="0">
                              <a:solidFill>
                                <a:srgbClr val="000000"/>
                              </a:solidFill>
                              <a:effectLst/>
                              <a:latin typeface="Aptos Narrow" panose="020B0004020202020204" pitchFamily="34" charset="0"/>
                            </a:rPr>
                            <a:t>14</a:t>
                          </a:r>
                          <a:endParaRPr lang="fr-CA" sz="2000" b="0" i="0" u="none" strike="noStrike" dirty="0">
                            <a:solidFill>
                              <a:srgbClr val="000000"/>
                            </a:solidFill>
                            <a:effectLst/>
                            <a:latin typeface="Aptos Narrow" panose="020B0004020202020204" pitchFamily="34" charset="0"/>
                          </a:endParaRPr>
                        </a:p>
                      </a:txBody>
                      <a:tcPr marL="2950" marR="2950" marT="2950" marB="0" anchor="ctr"/>
                    </a:tc>
                    <a:tc>
                      <a:txBody>
                        <a:bodyPr/>
                        <a:lstStyle/>
                        <a:p>
                          <a:pPr algn="ctr" fontAlgn="b"/>
                          <a:r>
                            <a:rPr lang="fr-FR" sz="2000" b="0" i="0" u="none" strike="noStrike" dirty="0">
                              <a:solidFill>
                                <a:srgbClr val="000000"/>
                              </a:solidFill>
                              <a:effectLst/>
                              <a:latin typeface="Aptos Narrow" panose="020B0004020202020204" pitchFamily="34" charset="0"/>
                            </a:rPr>
                            <a:t>15</a:t>
                          </a:r>
                          <a:endParaRPr lang="fr-CA" sz="2000" b="0" i="0" u="none" strike="noStrike" dirty="0">
                            <a:solidFill>
                              <a:srgbClr val="000000"/>
                            </a:solidFill>
                            <a:effectLst/>
                            <a:latin typeface="Aptos Narrow" panose="020B0004020202020204" pitchFamily="34" charset="0"/>
                          </a:endParaRPr>
                        </a:p>
                      </a:txBody>
                      <a:tcPr marL="2950" marR="2950" marT="2950" marB="0" anchor="ctr"/>
                    </a:tc>
                    <a:tc>
                      <a:txBody>
                        <a:bodyPr/>
                        <a:lstStyle/>
                        <a:p>
                          <a:pPr algn="ctr" fontAlgn="b"/>
                          <a:r>
                            <a:rPr lang="fr-FR" sz="2000" b="0" i="0" u="none" strike="noStrike" dirty="0">
                              <a:solidFill>
                                <a:srgbClr val="000000"/>
                              </a:solidFill>
                              <a:effectLst/>
                              <a:latin typeface="Aptos Narrow" panose="020B0004020202020204" pitchFamily="34" charset="0"/>
                            </a:rPr>
                            <a:t>16</a:t>
                          </a:r>
                          <a:endParaRPr lang="fr-CA" sz="2000" b="0" i="0" u="none" strike="noStrike" dirty="0">
                            <a:solidFill>
                              <a:srgbClr val="000000"/>
                            </a:solidFill>
                            <a:effectLst/>
                            <a:latin typeface="Aptos Narrow" panose="020B0004020202020204" pitchFamily="34" charset="0"/>
                          </a:endParaRPr>
                        </a:p>
                      </a:txBody>
                      <a:tcPr marL="2950" marR="2950" marT="2950" marB="0" anchor="ctr"/>
                    </a:tc>
                    <a:tc>
                      <a:txBody>
                        <a:bodyPr/>
                        <a:lstStyle/>
                        <a:p>
                          <a:pPr algn="ctr" fontAlgn="b"/>
                          <a:r>
                            <a:rPr lang="fr-FR" sz="2000" b="0" i="0" u="none" strike="noStrike" dirty="0">
                              <a:solidFill>
                                <a:srgbClr val="000000"/>
                              </a:solidFill>
                              <a:effectLst/>
                              <a:latin typeface="Aptos Narrow" panose="020B0004020202020204" pitchFamily="34" charset="0"/>
                            </a:rPr>
                            <a:t>17</a:t>
                          </a:r>
                          <a:endParaRPr lang="fr-CA" sz="2000" b="0" i="0" u="none" strike="noStrike" dirty="0">
                            <a:solidFill>
                              <a:srgbClr val="000000"/>
                            </a:solidFill>
                            <a:effectLst/>
                            <a:latin typeface="Aptos Narrow" panose="020B0004020202020204" pitchFamily="34" charset="0"/>
                          </a:endParaRPr>
                        </a:p>
                      </a:txBody>
                      <a:tcPr marL="2950" marR="2950" marT="2950" marB="0" anchor="ctr"/>
                    </a:tc>
                    <a:tc>
                      <a:txBody>
                        <a:bodyPr/>
                        <a:lstStyle/>
                        <a:p>
                          <a:pPr algn="ctr" fontAlgn="b"/>
                          <a:r>
                            <a:rPr lang="fr-FR" sz="2000" b="0" i="0" u="none" strike="noStrike" dirty="0">
                              <a:solidFill>
                                <a:srgbClr val="000000"/>
                              </a:solidFill>
                              <a:effectLst/>
                              <a:latin typeface="Aptos Narrow" panose="020B0004020202020204" pitchFamily="34" charset="0"/>
                            </a:rPr>
                            <a:t>18</a:t>
                          </a:r>
                          <a:endParaRPr lang="fr-CA" sz="2000" b="0" i="0" u="none" strike="noStrike" dirty="0">
                            <a:solidFill>
                              <a:srgbClr val="000000"/>
                            </a:solidFill>
                            <a:effectLst/>
                            <a:latin typeface="Aptos Narrow" panose="020B0004020202020204" pitchFamily="34" charset="0"/>
                          </a:endParaRPr>
                        </a:p>
                      </a:txBody>
                      <a:tcPr marL="2950" marR="2950" marT="2950" marB="0" anchor="ctr"/>
                    </a:tc>
                    <a:tc>
                      <a:txBody>
                        <a:bodyPr/>
                        <a:lstStyle/>
                        <a:p>
                          <a:pPr algn="ctr" fontAlgn="b"/>
                          <a:r>
                            <a:rPr lang="fr-FR" sz="2000" b="0" i="0" u="none" strike="noStrike" dirty="0">
                              <a:solidFill>
                                <a:srgbClr val="000000"/>
                              </a:solidFill>
                              <a:effectLst/>
                              <a:latin typeface="Aptos Narrow" panose="020B0004020202020204" pitchFamily="34" charset="0"/>
                            </a:rPr>
                            <a:t>19</a:t>
                          </a:r>
                          <a:endParaRPr lang="fr-CA" sz="2000" b="0" i="0" u="none" strike="noStrike" dirty="0">
                            <a:solidFill>
                              <a:srgbClr val="000000"/>
                            </a:solidFill>
                            <a:effectLst/>
                            <a:latin typeface="Aptos Narrow" panose="020B0004020202020204" pitchFamily="34" charset="0"/>
                          </a:endParaRPr>
                        </a:p>
                      </a:txBody>
                      <a:tcPr marL="2950" marR="2950" marT="2950" marB="0" anchor="ctr"/>
                    </a:tc>
                    <a:tc>
                      <a:txBody>
                        <a:bodyPr/>
                        <a:lstStyle/>
                        <a:p>
                          <a:pPr algn="ctr" fontAlgn="b"/>
                          <a14:m>
                            <m:oMathPara xmlns:m="http://schemas.openxmlformats.org/officeDocument/2006/math">
                              <m:oMathParaPr>
                                <m:jc m:val="centerGroup"/>
                              </m:oMathParaPr>
                              <m:oMath xmlns:m="http://schemas.openxmlformats.org/officeDocument/2006/math">
                                <m:sSub>
                                  <m:sSubPr>
                                    <m:ctrlPr>
                                      <a:rPr lang="fr-FR" sz="2000" b="0" i="1" u="none" strike="noStrike" smtClean="0">
                                        <a:solidFill>
                                          <a:srgbClr val="000000"/>
                                        </a:solidFill>
                                        <a:effectLst/>
                                        <a:latin typeface="Cambria Math" panose="02040503050406030204" pitchFamily="18" charset="0"/>
                                      </a:rPr>
                                    </m:ctrlPr>
                                  </m:sSubPr>
                                  <m:e>
                                    <m:r>
                                      <a:rPr lang="fr-FR" sz="2000" b="0" i="1" u="none" strike="noStrike" smtClean="0">
                                        <a:solidFill>
                                          <a:srgbClr val="000000"/>
                                        </a:solidFill>
                                        <a:effectLst/>
                                        <a:latin typeface="Cambria Math" panose="02040503050406030204" pitchFamily="18" charset="0"/>
                                      </a:rPr>
                                      <m:t>𝐸</m:t>
                                    </m:r>
                                  </m:e>
                                  <m:sub>
                                    <m:r>
                                      <a:rPr lang="fr-FR" sz="2000" b="0" i="1" u="none" strike="noStrike" smtClean="0">
                                        <a:solidFill>
                                          <a:srgbClr val="000000"/>
                                        </a:solidFill>
                                        <a:effectLst/>
                                        <a:latin typeface="Cambria Math" panose="02040503050406030204" pitchFamily="18" charset="0"/>
                                      </a:rPr>
                                      <m:t>𝑝</m:t>
                                    </m:r>
                                    <m:r>
                                      <a:rPr lang="fr-FR" sz="2000" b="0" i="1" u="none" strike="noStrike" smtClean="0">
                                        <a:solidFill>
                                          <a:srgbClr val="000000"/>
                                        </a:solidFill>
                                        <a:effectLst/>
                                        <a:latin typeface="Cambria Math" panose="02040503050406030204" pitchFamily="18" charset="0"/>
                                      </a:rPr>
                                      <m:t>,</m:t>
                                    </m:r>
                                    <m:r>
                                      <a:rPr lang="fr-FR" sz="2000" b="0" i="1" u="none" strike="noStrike" smtClean="0">
                                        <a:solidFill>
                                          <a:srgbClr val="000000"/>
                                        </a:solidFill>
                                        <a:effectLst/>
                                        <a:latin typeface="Cambria Math" panose="02040503050406030204" pitchFamily="18" charset="0"/>
                                      </a:rPr>
                                      <m:t>𝑚𝑎𝑥</m:t>
                                    </m:r>
                                  </m:sub>
                                </m:sSub>
                              </m:oMath>
                            </m:oMathPara>
                          </a14:m>
                          <a:endParaRPr lang="fr-CA" sz="2000" b="0" i="0" u="none" strike="noStrike" dirty="0">
                            <a:solidFill>
                              <a:srgbClr val="000000"/>
                            </a:solidFill>
                            <a:effectLst/>
                            <a:latin typeface="Aptos Narrow" panose="020B0004020202020204" pitchFamily="34" charset="0"/>
                          </a:endParaRPr>
                        </a:p>
                      </a:txBody>
                      <a:tcPr marL="2950" marR="2950" marT="2950" marB="0" anchor="ctr"/>
                    </a:tc>
                    <a:extLst>
                      <a:ext uri="{0D108BD9-81ED-4DB2-BD59-A6C34878D82A}">
                        <a16:rowId xmlns:a16="http://schemas.microsoft.com/office/drawing/2014/main" val="3353005773"/>
                      </a:ext>
                    </a:extLst>
                  </a:tr>
                  <a:tr h="612550">
                    <a:tc>
                      <a:txBody>
                        <a:bodyPr/>
                        <a:lstStyle/>
                        <a:p>
                          <a:pPr algn="ctr" fontAlgn="b"/>
                          <a:r>
                            <a:rPr lang="fr-CA" sz="2000" u="none" strike="noStrike">
                              <a:effectLst/>
                            </a:rPr>
                            <a:t>3</a:t>
                          </a:r>
                          <a:endParaRPr lang="fr-CA" sz="2000" b="0" i="0" u="none" strike="noStrike">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a:effectLst/>
                            </a:rPr>
                            <a:t>-43</a:t>
                          </a:r>
                          <a:endParaRPr lang="fr-CA" sz="2000" b="0" i="0" u="none" strike="noStrike">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a:effectLst/>
                            </a:rPr>
                            <a:t>-4</a:t>
                          </a:r>
                          <a:endParaRPr lang="fr-CA" sz="2000" b="0" i="0" u="none" strike="noStrike">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a:effectLst/>
                            </a:rPr>
                            <a:t>-44</a:t>
                          </a:r>
                          <a:endParaRPr lang="fr-CA" sz="2000" b="0" i="0" u="none" strike="noStrike">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a:effectLst/>
                            </a:rPr>
                            <a:t>-43</a:t>
                          </a:r>
                          <a:endParaRPr lang="fr-CA" sz="2000" b="0" i="0" u="none" strike="noStrike">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dirty="0">
                              <a:effectLst/>
                            </a:rPr>
                            <a:t>68</a:t>
                          </a:r>
                          <a:endParaRPr lang="fr-CA" sz="2000" b="0" i="0" u="none" strike="noStrike" dirty="0">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dirty="0">
                              <a:effectLst/>
                            </a:rPr>
                            <a:t>6</a:t>
                          </a:r>
                          <a:endParaRPr lang="fr-CA" sz="2000" b="0" i="0" u="none" strike="noStrike" dirty="0">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a:effectLst/>
                            </a:rPr>
                            <a:t>37</a:t>
                          </a:r>
                          <a:endParaRPr lang="fr-CA" sz="2000" b="0" i="0" u="none" strike="noStrike">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a:effectLst/>
                            </a:rPr>
                            <a:t>47</a:t>
                          </a:r>
                          <a:endParaRPr lang="fr-CA" sz="2000" b="0" i="0" u="none" strike="noStrike">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a:effectLst/>
                            </a:rPr>
                            <a:t>-29</a:t>
                          </a:r>
                          <a:endParaRPr lang="fr-CA" sz="2000" b="0" i="0" u="none" strike="noStrike">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a:effectLst/>
                            </a:rPr>
                            <a:t>39</a:t>
                          </a:r>
                          <a:endParaRPr lang="fr-CA" sz="2000" b="0" i="0" u="none" strike="noStrike">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a:effectLst/>
                            </a:rPr>
                            <a:t>-13</a:t>
                          </a:r>
                          <a:endParaRPr lang="fr-CA" sz="2000" b="0" i="0" u="none" strike="noStrike">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a:effectLst/>
                            </a:rPr>
                            <a:t>-55</a:t>
                          </a:r>
                          <a:endParaRPr lang="fr-CA" sz="2000" b="0" i="0" u="none" strike="noStrike">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a:effectLst/>
                            </a:rPr>
                            <a:t>-49</a:t>
                          </a:r>
                          <a:endParaRPr lang="fr-CA" sz="2000" b="0" i="0" u="none" strike="noStrike">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a:effectLst/>
                            </a:rPr>
                            <a:t>-27</a:t>
                          </a:r>
                          <a:endParaRPr lang="fr-CA" sz="2000" b="0" i="0" u="none" strike="noStrike">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a:effectLst/>
                            </a:rPr>
                            <a:t>-77</a:t>
                          </a:r>
                          <a:endParaRPr lang="fr-CA" sz="2000" b="0" i="0" u="none" strike="noStrike">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a:effectLst/>
                            </a:rPr>
                            <a:t>10</a:t>
                          </a:r>
                          <a:endParaRPr lang="fr-CA" sz="2000" b="0" i="0" u="none" strike="noStrike">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a:effectLst/>
                            </a:rPr>
                            <a:t>34</a:t>
                          </a:r>
                          <a:endParaRPr lang="fr-CA" sz="2000" b="0" i="0" u="none" strike="noStrike">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a:effectLst/>
                            </a:rPr>
                            <a:t>14</a:t>
                          </a:r>
                          <a:endParaRPr lang="fr-CA" sz="2000" b="0" i="0" u="none" strike="noStrike">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a:effectLst/>
                            </a:rPr>
                            <a:t>7</a:t>
                          </a:r>
                          <a:endParaRPr lang="fr-CA" sz="2000" b="0" i="0" u="none" strike="noStrike">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a:effectLst/>
                            </a:rPr>
                            <a:t>3.64</a:t>
                          </a:r>
                          <a:endParaRPr lang="fr-CA" sz="2000" b="0" i="0" u="none" strike="noStrike">
                            <a:solidFill>
                              <a:srgbClr val="000000"/>
                            </a:solidFill>
                            <a:effectLst/>
                            <a:latin typeface="Aptos Narrow" panose="020B0004020202020204" pitchFamily="34" charset="0"/>
                          </a:endParaRPr>
                        </a:p>
                      </a:txBody>
                      <a:tcPr marL="2950" marR="2950" marT="2950" marB="0" anchor="ctr"/>
                    </a:tc>
                    <a:extLst>
                      <a:ext uri="{0D108BD9-81ED-4DB2-BD59-A6C34878D82A}">
                        <a16:rowId xmlns:a16="http://schemas.microsoft.com/office/drawing/2014/main" val="3018373992"/>
                      </a:ext>
                    </a:extLst>
                  </a:tr>
                  <a:tr h="612550">
                    <a:tc>
                      <a:txBody>
                        <a:bodyPr/>
                        <a:lstStyle/>
                        <a:p>
                          <a:pPr algn="ctr" fontAlgn="b"/>
                          <a:r>
                            <a:rPr lang="fr-CA" sz="2000" u="none" strike="noStrike">
                              <a:effectLst/>
                            </a:rPr>
                            <a:t>50</a:t>
                          </a:r>
                          <a:endParaRPr lang="fr-CA" sz="2000" b="0" i="0" u="none" strike="noStrike">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a:effectLst/>
                            </a:rPr>
                            <a:t>60</a:t>
                          </a:r>
                          <a:endParaRPr lang="fr-CA" sz="2000" b="0" i="0" u="none" strike="noStrike">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a:effectLst/>
                            </a:rPr>
                            <a:t>-58</a:t>
                          </a:r>
                          <a:endParaRPr lang="fr-CA" sz="2000" b="0" i="0" u="none" strike="noStrike">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a:effectLst/>
                            </a:rPr>
                            <a:t>54</a:t>
                          </a:r>
                          <a:endParaRPr lang="fr-CA" sz="2000" b="0" i="0" u="none" strike="noStrike">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a:effectLst/>
                            </a:rPr>
                            <a:t>8</a:t>
                          </a:r>
                          <a:endParaRPr lang="fr-CA" sz="2000" b="0" i="0" u="none" strike="noStrike">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a:effectLst/>
                            </a:rPr>
                            <a:t>44</a:t>
                          </a:r>
                          <a:endParaRPr lang="fr-CA" sz="2000" b="0" i="0" u="none" strike="noStrike">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a:effectLst/>
                            </a:rPr>
                            <a:t>-55</a:t>
                          </a:r>
                          <a:endParaRPr lang="fr-CA" sz="2000" b="0" i="0" u="none" strike="noStrike">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a:effectLst/>
                            </a:rPr>
                            <a:t>-79</a:t>
                          </a:r>
                          <a:endParaRPr lang="fr-CA" sz="2000" b="0" i="0" u="none" strike="noStrike">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a:effectLst/>
                            </a:rPr>
                            <a:t>-57</a:t>
                          </a:r>
                          <a:endParaRPr lang="fr-CA" sz="2000" b="0" i="0" u="none" strike="noStrike">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dirty="0">
                              <a:effectLst/>
                            </a:rPr>
                            <a:t>-24</a:t>
                          </a:r>
                          <a:endParaRPr lang="fr-CA" sz="2000" b="0" i="0" u="none" strike="noStrike" dirty="0">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a:effectLst/>
                            </a:rPr>
                            <a:t>-68</a:t>
                          </a:r>
                          <a:endParaRPr lang="fr-CA" sz="2000" b="0" i="0" u="none" strike="noStrike">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dirty="0">
                              <a:effectLst/>
                            </a:rPr>
                            <a:t>2</a:t>
                          </a:r>
                          <a:endParaRPr lang="fr-CA" sz="2000" b="0" i="0" u="none" strike="noStrike" dirty="0">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dirty="0">
                              <a:effectLst/>
                            </a:rPr>
                            <a:t>23</a:t>
                          </a:r>
                          <a:endParaRPr lang="fr-CA" sz="2000" b="0" i="0" u="none" strike="noStrike" dirty="0">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a:effectLst/>
                            </a:rPr>
                            <a:t>-77</a:t>
                          </a:r>
                          <a:endParaRPr lang="fr-CA" sz="2000" b="0" i="0" u="none" strike="noStrike">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a:effectLst/>
                            </a:rPr>
                            <a:t>16</a:t>
                          </a:r>
                          <a:endParaRPr lang="fr-CA" sz="2000" b="0" i="0" u="none" strike="noStrike">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a:effectLst/>
                            </a:rPr>
                            <a:t>71</a:t>
                          </a:r>
                          <a:endParaRPr lang="fr-CA" sz="2000" b="0" i="0" u="none" strike="noStrike">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dirty="0">
                              <a:effectLst/>
                            </a:rPr>
                            <a:t>-69</a:t>
                          </a:r>
                          <a:endParaRPr lang="fr-CA" sz="2000" b="0" i="0" u="none" strike="noStrike" dirty="0">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dirty="0">
                              <a:effectLst/>
                            </a:rPr>
                            <a:t>-75</a:t>
                          </a:r>
                          <a:endParaRPr lang="fr-CA" sz="2000" b="0" i="0" u="none" strike="noStrike" dirty="0">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dirty="0">
                              <a:effectLst/>
                            </a:rPr>
                            <a:t>12</a:t>
                          </a:r>
                          <a:endParaRPr lang="fr-CA" sz="2000" b="0" i="0" u="none" strike="noStrike" dirty="0">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dirty="0">
                              <a:effectLst/>
                            </a:rPr>
                            <a:t>-44</a:t>
                          </a:r>
                          <a:endParaRPr lang="fr-CA" sz="2000" b="0" i="0" u="none" strike="noStrike" dirty="0">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dirty="0">
                              <a:effectLst/>
                            </a:rPr>
                            <a:t>5.17</a:t>
                          </a:r>
                          <a:endParaRPr lang="fr-CA" sz="2000" b="0" i="0" u="none" strike="noStrike" dirty="0">
                            <a:solidFill>
                              <a:srgbClr val="000000"/>
                            </a:solidFill>
                            <a:effectLst/>
                            <a:latin typeface="Aptos Narrow" panose="020B0004020202020204" pitchFamily="34" charset="0"/>
                          </a:endParaRPr>
                        </a:p>
                      </a:txBody>
                      <a:tcPr marL="2950" marR="2950" marT="2950" marB="0" anchor="ctr"/>
                    </a:tc>
                    <a:extLst>
                      <a:ext uri="{0D108BD9-81ED-4DB2-BD59-A6C34878D82A}">
                        <a16:rowId xmlns:a16="http://schemas.microsoft.com/office/drawing/2014/main" val="3409758339"/>
                      </a:ext>
                    </a:extLst>
                  </a:tr>
                </a:tbl>
              </a:graphicData>
            </a:graphic>
          </p:graphicFrame>
        </mc:Choice>
        <mc:Fallback xmlns="">
          <p:graphicFrame>
            <p:nvGraphicFramePr>
              <p:cNvPr id="2" name="Tableau 1">
                <a:extLst>
                  <a:ext uri="{FF2B5EF4-FFF2-40B4-BE49-F238E27FC236}">
                    <a16:creationId xmlns:a16="http://schemas.microsoft.com/office/drawing/2014/main" id="{C2A8CDA7-983C-6320-4831-2C2083C92C81}"/>
                  </a:ext>
                </a:extLst>
              </p:cNvPr>
              <p:cNvGraphicFramePr>
                <a:graphicFrameLocks noGrp="1"/>
              </p:cNvGraphicFramePr>
              <p:nvPr>
                <p:extLst>
                  <p:ext uri="{D42A27DB-BD31-4B8C-83A1-F6EECF244321}">
                    <p14:modId xmlns:p14="http://schemas.microsoft.com/office/powerpoint/2010/main" val="4070677211"/>
                  </p:ext>
                </p:extLst>
              </p:nvPr>
            </p:nvGraphicFramePr>
            <p:xfrm>
              <a:off x="172311" y="1935661"/>
              <a:ext cx="8866181" cy="1837650"/>
            </p:xfrm>
            <a:graphic>
              <a:graphicData uri="http://schemas.openxmlformats.org/drawingml/2006/table">
                <a:tbl>
                  <a:tblPr>
                    <a:tableStyleId>{5C22544A-7EE6-4342-B048-85BDC9FD1C3A}</a:tableStyleId>
                  </a:tblPr>
                  <a:tblGrid>
                    <a:gridCol w="355227">
                      <a:extLst>
                        <a:ext uri="{9D8B030D-6E8A-4147-A177-3AD203B41FA5}">
                          <a16:colId xmlns:a16="http://schemas.microsoft.com/office/drawing/2014/main" val="3200584518"/>
                        </a:ext>
                      </a:extLst>
                    </a:gridCol>
                    <a:gridCol w="386862">
                      <a:extLst>
                        <a:ext uri="{9D8B030D-6E8A-4147-A177-3AD203B41FA5}">
                          <a16:colId xmlns:a16="http://schemas.microsoft.com/office/drawing/2014/main" val="3429240587"/>
                        </a:ext>
                      </a:extLst>
                    </a:gridCol>
                    <a:gridCol w="386862">
                      <a:extLst>
                        <a:ext uri="{9D8B030D-6E8A-4147-A177-3AD203B41FA5}">
                          <a16:colId xmlns:a16="http://schemas.microsoft.com/office/drawing/2014/main" val="872994831"/>
                        </a:ext>
                      </a:extLst>
                    </a:gridCol>
                    <a:gridCol w="436098">
                      <a:extLst>
                        <a:ext uri="{9D8B030D-6E8A-4147-A177-3AD203B41FA5}">
                          <a16:colId xmlns:a16="http://schemas.microsoft.com/office/drawing/2014/main" val="1631801982"/>
                        </a:ext>
                      </a:extLst>
                    </a:gridCol>
                    <a:gridCol w="436098">
                      <a:extLst>
                        <a:ext uri="{9D8B030D-6E8A-4147-A177-3AD203B41FA5}">
                          <a16:colId xmlns:a16="http://schemas.microsoft.com/office/drawing/2014/main" val="1352998720"/>
                        </a:ext>
                      </a:extLst>
                    </a:gridCol>
                    <a:gridCol w="316524">
                      <a:extLst>
                        <a:ext uri="{9D8B030D-6E8A-4147-A177-3AD203B41FA5}">
                          <a16:colId xmlns:a16="http://schemas.microsoft.com/office/drawing/2014/main" val="4120139121"/>
                        </a:ext>
                      </a:extLst>
                    </a:gridCol>
                    <a:gridCol w="457200">
                      <a:extLst>
                        <a:ext uri="{9D8B030D-6E8A-4147-A177-3AD203B41FA5}">
                          <a16:colId xmlns:a16="http://schemas.microsoft.com/office/drawing/2014/main" val="688064975"/>
                        </a:ext>
                      </a:extLst>
                    </a:gridCol>
                    <a:gridCol w="386861">
                      <a:extLst>
                        <a:ext uri="{9D8B030D-6E8A-4147-A177-3AD203B41FA5}">
                          <a16:colId xmlns:a16="http://schemas.microsoft.com/office/drawing/2014/main" val="3596031730"/>
                        </a:ext>
                      </a:extLst>
                    </a:gridCol>
                    <a:gridCol w="464234">
                      <a:extLst>
                        <a:ext uri="{9D8B030D-6E8A-4147-A177-3AD203B41FA5}">
                          <a16:colId xmlns:a16="http://schemas.microsoft.com/office/drawing/2014/main" val="3670226387"/>
                        </a:ext>
                      </a:extLst>
                    </a:gridCol>
                    <a:gridCol w="407963">
                      <a:extLst>
                        <a:ext uri="{9D8B030D-6E8A-4147-A177-3AD203B41FA5}">
                          <a16:colId xmlns:a16="http://schemas.microsoft.com/office/drawing/2014/main" val="2303616699"/>
                        </a:ext>
                      </a:extLst>
                    </a:gridCol>
                    <a:gridCol w="429065">
                      <a:extLst>
                        <a:ext uri="{9D8B030D-6E8A-4147-A177-3AD203B41FA5}">
                          <a16:colId xmlns:a16="http://schemas.microsoft.com/office/drawing/2014/main" val="2988911640"/>
                        </a:ext>
                      </a:extLst>
                    </a:gridCol>
                    <a:gridCol w="400929">
                      <a:extLst>
                        <a:ext uri="{9D8B030D-6E8A-4147-A177-3AD203B41FA5}">
                          <a16:colId xmlns:a16="http://schemas.microsoft.com/office/drawing/2014/main" val="3945617794"/>
                        </a:ext>
                      </a:extLst>
                    </a:gridCol>
                    <a:gridCol w="436098">
                      <a:extLst>
                        <a:ext uri="{9D8B030D-6E8A-4147-A177-3AD203B41FA5}">
                          <a16:colId xmlns:a16="http://schemas.microsoft.com/office/drawing/2014/main" val="370529337"/>
                        </a:ext>
                      </a:extLst>
                    </a:gridCol>
                    <a:gridCol w="386862">
                      <a:extLst>
                        <a:ext uri="{9D8B030D-6E8A-4147-A177-3AD203B41FA5}">
                          <a16:colId xmlns:a16="http://schemas.microsoft.com/office/drawing/2014/main" val="3868613094"/>
                        </a:ext>
                      </a:extLst>
                    </a:gridCol>
                    <a:gridCol w="407963">
                      <a:extLst>
                        <a:ext uri="{9D8B030D-6E8A-4147-A177-3AD203B41FA5}">
                          <a16:colId xmlns:a16="http://schemas.microsoft.com/office/drawing/2014/main" val="1089791219"/>
                        </a:ext>
                      </a:extLst>
                    </a:gridCol>
                    <a:gridCol w="379828">
                      <a:extLst>
                        <a:ext uri="{9D8B030D-6E8A-4147-A177-3AD203B41FA5}">
                          <a16:colId xmlns:a16="http://schemas.microsoft.com/office/drawing/2014/main" val="1916782293"/>
                        </a:ext>
                      </a:extLst>
                    </a:gridCol>
                    <a:gridCol w="422030">
                      <a:extLst>
                        <a:ext uri="{9D8B030D-6E8A-4147-A177-3AD203B41FA5}">
                          <a16:colId xmlns:a16="http://schemas.microsoft.com/office/drawing/2014/main" val="3950302311"/>
                        </a:ext>
                      </a:extLst>
                    </a:gridCol>
                    <a:gridCol w="400930">
                      <a:extLst>
                        <a:ext uri="{9D8B030D-6E8A-4147-A177-3AD203B41FA5}">
                          <a16:colId xmlns:a16="http://schemas.microsoft.com/office/drawing/2014/main" val="4237339744"/>
                        </a:ext>
                      </a:extLst>
                    </a:gridCol>
                    <a:gridCol w="330590">
                      <a:extLst>
                        <a:ext uri="{9D8B030D-6E8A-4147-A177-3AD203B41FA5}">
                          <a16:colId xmlns:a16="http://schemas.microsoft.com/office/drawing/2014/main" val="3940591173"/>
                        </a:ext>
                      </a:extLst>
                    </a:gridCol>
                    <a:gridCol w="429065">
                      <a:extLst>
                        <a:ext uri="{9D8B030D-6E8A-4147-A177-3AD203B41FA5}">
                          <a16:colId xmlns:a16="http://schemas.microsoft.com/office/drawing/2014/main" val="3161446837"/>
                        </a:ext>
                      </a:extLst>
                    </a:gridCol>
                    <a:gridCol w="808892">
                      <a:extLst>
                        <a:ext uri="{9D8B030D-6E8A-4147-A177-3AD203B41FA5}">
                          <a16:colId xmlns:a16="http://schemas.microsoft.com/office/drawing/2014/main" val="4141771849"/>
                        </a:ext>
                      </a:extLst>
                    </a:gridCol>
                  </a:tblGrid>
                  <a:tr h="612550">
                    <a:tc>
                      <a:txBody>
                        <a:bodyPr/>
                        <a:lstStyle/>
                        <a:p>
                          <a:pPr algn="ctr" fontAlgn="b"/>
                          <a:r>
                            <a:rPr lang="fr-CA" sz="2000" u="none" strike="noStrike" dirty="0">
                              <a:effectLst/>
                            </a:rPr>
                            <a:t>0</a:t>
                          </a:r>
                          <a:endParaRPr lang="fr-CA" sz="2000" b="0" i="0" u="none" strike="noStrike" dirty="0">
                            <a:solidFill>
                              <a:srgbClr val="000000"/>
                            </a:solidFill>
                            <a:effectLst/>
                            <a:latin typeface="Aptos Narrow" panose="020B0004020202020204" pitchFamily="34" charset="0"/>
                          </a:endParaRPr>
                        </a:p>
                      </a:txBody>
                      <a:tcPr marL="2950" marR="2950" marT="2950" marB="0" anchor="ctr"/>
                    </a:tc>
                    <a:tc>
                      <a:txBody>
                        <a:bodyPr/>
                        <a:lstStyle/>
                        <a:p>
                          <a:pPr algn="ctr" fontAlgn="b"/>
                          <a:r>
                            <a:rPr lang="fr-FR" sz="2000" b="0" i="0" u="none" strike="noStrike" dirty="0">
                              <a:solidFill>
                                <a:srgbClr val="000000"/>
                              </a:solidFill>
                              <a:effectLst/>
                              <a:latin typeface="Aptos Narrow" panose="020B0004020202020204" pitchFamily="34" charset="0"/>
                            </a:rPr>
                            <a:t>1</a:t>
                          </a:r>
                          <a:endParaRPr lang="fr-CA" sz="2000" b="0" i="0" u="none" strike="noStrike" dirty="0">
                            <a:solidFill>
                              <a:srgbClr val="000000"/>
                            </a:solidFill>
                            <a:effectLst/>
                            <a:latin typeface="Aptos Narrow" panose="020B0004020202020204" pitchFamily="34" charset="0"/>
                          </a:endParaRPr>
                        </a:p>
                      </a:txBody>
                      <a:tcPr marL="2950" marR="2950" marT="2950" marB="0" anchor="ctr"/>
                    </a:tc>
                    <a:tc>
                      <a:txBody>
                        <a:bodyPr/>
                        <a:lstStyle/>
                        <a:p>
                          <a:pPr algn="ctr" fontAlgn="b"/>
                          <a:r>
                            <a:rPr lang="fr-FR" sz="2000" b="0" i="0" u="none" strike="noStrike" dirty="0">
                              <a:solidFill>
                                <a:srgbClr val="000000"/>
                              </a:solidFill>
                              <a:effectLst/>
                              <a:latin typeface="Aptos Narrow" panose="020B0004020202020204" pitchFamily="34" charset="0"/>
                            </a:rPr>
                            <a:t>2</a:t>
                          </a:r>
                          <a:endParaRPr lang="fr-CA" sz="2000" b="0" i="0" u="none" strike="noStrike" dirty="0">
                            <a:solidFill>
                              <a:srgbClr val="000000"/>
                            </a:solidFill>
                            <a:effectLst/>
                            <a:latin typeface="Aptos Narrow" panose="020B0004020202020204" pitchFamily="34" charset="0"/>
                          </a:endParaRPr>
                        </a:p>
                      </a:txBody>
                      <a:tcPr marL="2950" marR="2950" marT="2950" marB="0" anchor="ctr"/>
                    </a:tc>
                    <a:tc>
                      <a:txBody>
                        <a:bodyPr/>
                        <a:lstStyle/>
                        <a:p>
                          <a:pPr algn="ctr" fontAlgn="b"/>
                          <a:r>
                            <a:rPr lang="fr-FR" sz="2000" b="0" i="0" u="none" strike="noStrike" dirty="0">
                              <a:solidFill>
                                <a:srgbClr val="000000"/>
                              </a:solidFill>
                              <a:effectLst/>
                              <a:latin typeface="Aptos Narrow" panose="020B0004020202020204" pitchFamily="34" charset="0"/>
                            </a:rPr>
                            <a:t>3</a:t>
                          </a:r>
                          <a:endParaRPr lang="fr-CA" sz="2000" b="0" i="0" u="none" strike="noStrike" dirty="0">
                            <a:solidFill>
                              <a:srgbClr val="000000"/>
                            </a:solidFill>
                            <a:effectLst/>
                            <a:latin typeface="Aptos Narrow" panose="020B0004020202020204" pitchFamily="34" charset="0"/>
                          </a:endParaRPr>
                        </a:p>
                      </a:txBody>
                      <a:tcPr marL="2950" marR="2950" marT="2950" marB="0" anchor="ctr"/>
                    </a:tc>
                    <a:tc>
                      <a:txBody>
                        <a:bodyPr/>
                        <a:lstStyle/>
                        <a:p>
                          <a:pPr algn="ctr" fontAlgn="b"/>
                          <a:r>
                            <a:rPr lang="fr-FR" sz="2000" b="0" i="0" u="none" strike="noStrike" dirty="0">
                              <a:solidFill>
                                <a:srgbClr val="000000"/>
                              </a:solidFill>
                              <a:effectLst/>
                              <a:latin typeface="Aptos Narrow" panose="020B0004020202020204" pitchFamily="34" charset="0"/>
                            </a:rPr>
                            <a:t>4</a:t>
                          </a:r>
                          <a:endParaRPr lang="fr-CA" sz="2000" b="0" i="0" u="none" strike="noStrike" dirty="0">
                            <a:solidFill>
                              <a:srgbClr val="000000"/>
                            </a:solidFill>
                            <a:effectLst/>
                            <a:latin typeface="Aptos Narrow" panose="020B0004020202020204" pitchFamily="34" charset="0"/>
                          </a:endParaRPr>
                        </a:p>
                      </a:txBody>
                      <a:tcPr marL="2950" marR="2950" marT="2950" marB="0" anchor="ctr"/>
                    </a:tc>
                    <a:tc>
                      <a:txBody>
                        <a:bodyPr/>
                        <a:lstStyle/>
                        <a:p>
                          <a:pPr algn="ctr" fontAlgn="b"/>
                          <a:r>
                            <a:rPr lang="fr-FR" sz="2000" b="0" i="0" u="none" strike="noStrike" dirty="0">
                              <a:solidFill>
                                <a:srgbClr val="000000"/>
                              </a:solidFill>
                              <a:effectLst/>
                              <a:latin typeface="Aptos Narrow" panose="020B0004020202020204" pitchFamily="34" charset="0"/>
                            </a:rPr>
                            <a:t>5</a:t>
                          </a:r>
                          <a:endParaRPr lang="fr-CA" sz="2000" b="0" i="0" u="none" strike="noStrike" dirty="0">
                            <a:solidFill>
                              <a:srgbClr val="000000"/>
                            </a:solidFill>
                            <a:effectLst/>
                            <a:latin typeface="Aptos Narrow" panose="020B0004020202020204" pitchFamily="34" charset="0"/>
                          </a:endParaRPr>
                        </a:p>
                      </a:txBody>
                      <a:tcPr marL="2950" marR="2950" marT="2950" marB="0" anchor="ctr"/>
                    </a:tc>
                    <a:tc>
                      <a:txBody>
                        <a:bodyPr/>
                        <a:lstStyle/>
                        <a:p>
                          <a:pPr algn="ctr" fontAlgn="b"/>
                          <a:r>
                            <a:rPr lang="fr-FR" sz="2000" b="0" i="0" u="none" strike="noStrike" dirty="0">
                              <a:solidFill>
                                <a:srgbClr val="000000"/>
                              </a:solidFill>
                              <a:effectLst/>
                              <a:latin typeface="Aptos Narrow" panose="020B0004020202020204" pitchFamily="34" charset="0"/>
                            </a:rPr>
                            <a:t>6</a:t>
                          </a:r>
                          <a:endParaRPr lang="fr-CA" sz="2000" b="0" i="0" u="none" strike="noStrike" dirty="0">
                            <a:solidFill>
                              <a:srgbClr val="000000"/>
                            </a:solidFill>
                            <a:effectLst/>
                            <a:latin typeface="Aptos Narrow" panose="020B0004020202020204" pitchFamily="34" charset="0"/>
                          </a:endParaRPr>
                        </a:p>
                      </a:txBody>
                      <a:tcPr marL="2950" marR="2950" marT="2950" marB="0" anchor="ctr"/>
                    </a:tc>
                    <a:tc>
                      <a:txBody>
                        <a:bodyPr/>
                        <a:lstStyle/>
                        <a:p>
                          <a:pPr algn="ctr" fontAlgn="b"/>
                          <a:r>
                            <a:rPr lang="fr-FR" sz="2000" b="0" i="0" u="none" strike="noStrike" dirty="0">
                              <a:solidFill>
                                <a:srgbClr val="000000"/>
                              </a:solidFill>
                              <a:effectLst/>
                              <a:latin typeface="Aptos Narrow" panose="020B0004020202020204" pitchFamily="34" charset="0"/>
                            </a:rPr>
                            <a:t>7</a:t>
                          </a:r>
                          <a:endParaRPr lang="fr-CA" sz="2000" b="0" i="0" u="none" strike="noStrike" dirty="0">
                            <a:solidFill>
                              <a:srgbClr val="000000"/>
                            </a:solidFill>
                            <a:effectLst/>
                            <a:latin typeface="Aptos Narrow" panose="020B0004020202020204" pitchFamily="34" charset="0"/>
                          </a:endParaRPr>
                        </a:p>
                      </a:txBody>
                      <a:tcPr marL="2950" marR="2950" marT="2950" marB="0" anchor="ctr"/>
                    </a:tc>
                    <a:tc>
                      <a:txBody>
                        <a:bodyPr/>
                        <a:lstStyle/>
                        <a:p>
                          <a:pPr algn="ctr" fontAlgn="b"/>
                          <a:r>
                            <a:rPr lang="fr-FR" sz="2000" b="0" i="0" u="none" strike="noStrike" dirty="0">
                              <a:solidFill>
                                <a:srgbClr val="000000"/>
                              </a:solidFill>
                              <a:effectLst/>
                              <a:latin typeface="Aptos Narrow" panose="020B0004020202020204" pitchFamily="34" charset="0"/>
                            </a:rPr>
                            <a:t>8</a:t>
                          </a:r>
                          <a:endParaRPr lang="fr-CA" sz="2000" b="0" i="0" u="none" strike="noStrike" dirty="0">
                            <a:solidFill>
                              <a:srgbClr val="000000"/>
                            </a:solidFill>
                            <a:effectLst/>
                            <a:latin typeface="Aptos Narrow" panose="020B0004020202020204" pitchFamily="34" charset="0"/>
                          </a:endParaRPr>
                        </a:p>
                      </a:txBody>
                      <a:tcPr marL="2950" marR="2950" marT="2950" marB="0" anchor="ctr"/>
                    </a:tc>
                    <a:tc>
                      <a:txBody>
                        <a:bodyPr/>
                        <a:lstStyle/>
                        <a:p>
                          <a:pPr algn="ctr" fontAlgn="b"/>
                          <a:r>
                            <a:rPr lang="fr-FR" sz="2000" b="0" i="0" u="none" strike="noStrike" dirty="0">
                              <a:solidFill>
                                <a:srgbClr val="000000"/>
                              </a:solidFill>
                              <a:effectLst/>
                              <a:latin typeface="Aptos Narrow" panose="020B0004020202020204" pitchFamily="34" charset="0"/>
                            </a:rPr>
                            <a:t>9</a:t>
                          </a:r>
                          <a:endParaRPr lang="fr-CA" sz="2000" b="0" i="0" u="none" strike="noStrike" dirty="0">
                            <a:solidFill>
                              <a:srgbClr val="000000"/>
                            </a:solidFill>
                            <a:effectLst/>
                            <a:latin typeface="Aptos Narrow" panose="020B0004020202020204" pitchFamily="34" charset="0"/>
                          </a:endParaRPr>
                        </a:p>
                      </a:txBody>
                      <a:tcPr marL="2950" marR="2950" marT="2950" marB="0" anchor="ctr"/>
                    </a:tc>
                    <a:tc>
                      <a:txBody>
                        <a:bodyPr/>
                        <a:lstStyle/>
                        <a:p>
                          <a:pPr algn="ctr" fontAlgn="b"/>
                          <a:r>
                            <a:rPr lang="fr-FR" sz="2000" b="0" i="0" u="none" strike="noStrike" dirty="0">
                              <a:solidFill>
                                <a:srgbClr val="000000"/>
                              </a:solidFill>
                              <a:effectLst/>
                              <a:latin typeface="Aptos Narrow" panose="020B0004020202020204" pitchFamily="34" charset="0"/>
                            </a:rPr>
                            <a:t>10</a:t>
                          </a:r>
                          <a:endParaRPr lang="fr-CA" sz="2000" b="0" i="0" u="none" strike="noStrike" dirty="0">
                            <a:solidFill>
                              <a:srgbClr val="000000"/>
                            </a:solidFill>
                            <a:effectLst/>
                            <a:latin typeface="Aptos Narrow" panose="020B0004020202020204" pitchFamily="34" charset="0"/>
                          </a:endParaRPr>
                        </a:p>
                      </a:txBody>
                      <a:tcPr marL="2950" marR="2950" marT="2950" marB="0" anchor="ctr"/>
                    </a:tc>
                    <a:tc>
                      <a:txBody>
                        <a:bodyPr/>
                        <a:lstStyle/>
                        <a:p>
                          <a:pPr algn="ctr" fontAlgn="b"/>
                          <a:r>
                            <a:rPr lang="fr-FR" sz="2000" b="0" i="0" u="none" strike="noStrike" dirty="0">
                              <a:solidFill>
                                <a:srgbClr val="000000"/>
                              </a:solidFill>
                              <a:effectLst/>
                              <a:latin typeface="Aptos Narrow" panose="020B0004020202020204" pitchFamily="34" charset="0"/>
                            </a:rPr>
                            <a:t>11</a:t>
                          </a:r>
                          <a:endParaRPr lang="fr-CA" sz="2000" b="0" i="0" u="none" strike="noStrike" dirty="0">
                            <a:solidFill>
                              <a:srgbClr val="000000"/>
                            </a:solidFill>
                            <a:effectLst/>
                            <a:latin typeface="Aptos Narrow" panose="020B0004020202020204" pitchFamily="34" charset="0"/>
                          </a:endParaRPr>
                        </a:p>
                      </a:txBody>
                      <a:tcPr marL="2950" marR="2950" marT="2950" marB="0" anchor="ctr"/>
                    </a:tc>
                    <a:tc>
                      <a:txBody>
                        <a:bodyPr/>
                        <a:lstStyle/>
                        <a:p>
                          <a:pPr algn="ctr" fontAlgn="b"/>
                          <a:r>
                            <a:rPr lang="fr-FR" sz="2000" b="0" i="0" u="none" strike="noStrike" dirty="0">
                              <a:solidFill>
                                <a:srgbClr val="000000"/>
                              </a:solidFill>
                              <a:effectLst/>
                              <a:latin typeface="Aptos Narrow" panose="020B0004020202020204" pitchFamily="34" charset="0"/>
                            </a:rPr>
                            <a:t>12</a:t>
                          </a:r>
                          <a:endParaRPr lang="fr-CA" sz="2000" b="0" i="0" u="none" strike="noStrike" dirty="0">
                            <a:solidFill>
                              <a:srgbClr val="000000"/>
                            </a:solidFill>
                            <a:effectLst/>
                            <a:latin typeface="Aptos Narrow" panose="020B0004020202020204" pitchFamily="34" charset="0"/>
                          </a:endParaRPr>
                        </a:p>
                      </a:txBody>
                      <a:tcPr marL="2950" marR="2950" marT="2950" marB="0" anchor="ctr"/>
                    </a:tc>
                    <a:tc>
                      <a:txBody>
                        <a:bodyPr/>
                        <a:lstStyle/>
                        <a:p>
                          <a:pPr algn="ctr" fontAlgn="b"/>
                          <a:r>
                            <a:rPr lang="fr-FR" sz="2000" b="0" i="0" u="none" strike="noStrike" dirty="0">
                              <a:solidFill>
                                <a:srgbClr val="000000"/>
                              </a:solidFill>
                              <a:effectLst/>
                              <a:latin typeface="Aptos Narrow" panose="020B0004020202020204" pitchFamily="34" charset="0"/>
                            </a:rPr>
                            <a:t>13</a:t>
                          </a:r>
                          <a:endParaRPr lang="fr-CA" sz="2000" b="0" i="0" u="none" strike="noStrike" dirty="0">
                            <a:solidFill>
                              <a:srgbClr val="000000"/>
                            </a:solidFill>
                            <a:effectLst/>
                            <a:latin typeface="Aptos Narrow" panose="020B0004020202020204" pitchFamily="34" charset="0"/>
                          </a:endParaRPr>
                        </a:p>
                      </a:txBody>
                      <a:tcPr marL="2950" marR="2950" marT="2950" marB="0" anchor="ctr"/>
                    </a:tc>
                    <a:tc>
                      <a:txBody>
                        <a:bodyPr/>
                        <a:lstStyle/>
                        <a:p>
                          <a:pPr algn="ctr" fontAlgn="b"/>
                          <a:r>
                            <a:rPr lang="fr-FR" sz="2000" b="0" i="0" u="none" strike="noStrike" dirty="0">
                              <a:solidFill>
                                <a:srgbClr val="000000"/>
                              </a:solidFill>
                              <a:effectLst/>
                              <a:latin typeface="Aptos Narrow" panose="020B0004020202020204" pitchFamily="34" charset="0"/>
                            </a:rPr>
                            <a:t>14</a:t>
                          </a:r>
                          <a:endParaRPr lang="fr-CA" sz="2000" b="0" i="0" u="none" strike="noStrike" dirty="0">
                            <a:solidFill>
                              <a:srgbClr val="000000"/>
                            </a:solidFill>
                            <a:effectLst/>
                            <a:latin typeface="Aptos Narrow" panose="020B0004020202020204" pitchFamily="34" charset="0"/>
                          </a:endParaRPr>
                        </a:p>
                      </a:txBody>
                      <a:tcPr marL="2950" marR="2950" marT="2950" marB="0" anchor="ctr"/>
                    </a:tc>
                    <a:tc>
                      <a:txBody>
                        <a:bodyPr/>
                        <a:lstStyle/>
                        <a:p>
                          <a:pPr algn="ctr" fontAlgn="b"/>
                          <a:r>
                            <a:rPr lang="fr-FR" sz="2000" b="0" i="0" u="none" strike="noStrike" dirty="0">
                              <a:solidFill>
                                <a:srgbClr val="000000"/>
                              </a:solidFill>
                              <a:effectLst/>
                              <a:latin typeface="Aptos Narrow" panose="020B0004020202020204" pitchFamily="34" charset="0"/>
                            </a:rPr>
                            <a:t>15</a:t>
                          </a:r>
                          <a:endParaRPr lang="fr-CA" sz="2000" b="0" i="0" u="none" strike="noStrike" dirty="0">
                            <a:solidFill>
                              <a:srgbClr val="000000"/>
                            </a:solidFill>
                            <a:effectLst/>
                            <a:latin typeface="Aptos Narrow" panose="020B0004020202020204" pitchFamily="34" charset="0"/>
                          </a:endParaRPr>
                        </a:p>
                      </a:txBody>
                      <a:tcPr marL="2950" marR="2950" marT="2950" marB="0" anchor="ctr"/>
                    </a:tc>
                    <a:tc>
                      <a:txBody>
                        <a:bodyPr/>
                        <a:lstStyle/>
                        <a:p>
                          <a:pPr algn="ctr" fontAlgn="b"/>
                          <a:r>
                            <a:rPr lang="fr-FR" sz="2000" b="0" i="0" u="none" strike="noStrike" dirty="0">
                              <a:solidFill>
                                <a:srgbClr val="000000"/>
                              </a:solidFill>
                              <a:effectLst/>
                              <a:latin typeface="Aptos Narrow" panose="020B0004020202020204" pitchFamily="34" charset="0"/>
                            </a:rPr>
                            <a:t>16</a:t>
                          </a:r>
                          <a:endParaRPr lang="fr-CA" sz="2000" b="0" i="0" u="none" strike="noStrike" dirty="0">
                            <a:solidFill>
                              <a:srgbClr val="000000"/>
                            </a:solidFill>
                            <a:effectLst/>
                            <a:latin typeface="Aptos Narrow" panose="020B0004020202020204" pitchFamily="34" charset="0"/>
                          </a:endParaRPr>
                        </a:p>
                      </a:txBody>
                      <a:tcPr marL="2950" marR="2950" marT="2950" marB="0" anchor="ctr"/>
                    </a:tc>
                    <a:tc>
                      <a:txBody>
                        <a:bodyPr/>
                        <a:lstStyle/>
                        <a:p>
                          <a:pPr algn="ctr" fontAlgn="b"/>
                          <a:r>
                            <a:rPr lang="fr-FR" sz="2000" b="0" i="0" u="none" strike="noStrike" dirty="0">
                              <a:solidFill>
                                <a:srgbClr val="000000"/>
                              </a:solidFill>
                              <a:effectLst/>
                              <a:latin typeface="Aptos Narrow" panose="020B0004020202020204" pitchFamily="34" charset="0"/>
                            </a:rPr>
                            <a:t>17</a:t>
                          </a:r>
                          <a:endParaRPr lang="fr-CA" sz="2000" b="0" i="0" u="none" strike="noStrike" dirty="0">
                            <a:solidFill>
                              <a:srgbClr val="000000"/>
                            </a:solidFill>
                            <a:effectLst/>
                            <a:latin typeface="Aptos Narrow" panose="020B0004020202020204" pitchFamily="34" charset="0"/>
                          </a:endParaRPr>
                        </a:p>
                      </a:txBody>
                      <a:tcPr marL="2950" marR="2950" marT="2950" marB="0" anchor="ctr"/>
                    </a:tc>
                    <a:tc>
                      <a:txBody>
                        <a:bodyPr/>
                        <a:lstStyle/>
                        <a:p>
                          <a:pPr algn="ctr" fontAlgn="b"/>
                          <a:r>
                            <a:rPr lang="fr-FR" sz="2000" b="0" i="0" u="none" strike="noStrike" dirty="0">
                              <a:solidFill>
                                <a:srgbClr val="000000"/>
                              </a:solidFill>
                              <a:effectLst/>
                              <a:latin typeface="Aptos Narrow" panose="020B0004020202020204" pitchFamily="34" charset="0"/>
                            </a:rPr>
                            <a:t>18</a:t>
                          </a:r>
                          <a:endParaRPr lang="fr-CA" sz="2000" b="0" i="0" u="none" strike="noStrike" dirty="0">
                            <a:solidFill>
                              <a:srgbClr val="000000"/>
                            </a:solidFill>
                            <a:effectLst/>
                            <a:latin typeface="Aptos Narrow" panose="020B0004020202020204" pitchFamily="34" charset="0"/>
                          </a:endParaRPr>
                        </a:p>
                      </a:txBody>
                      <a:tcPr marL="2950" marR="2950" marT="2950" marB="0" anchor="ctr"/>
                    </a:tc>
                    <a:tc>
                      <a:txBody>
                        <a:bodyPr/>
                        <a:lstStyle/>
                        <a:p>
                          <a:pPr algn="ctr" fontAlgn="b"/>
                          <a:r>
                            <a:rPr lang="fr-FR" sz="2000" b="0" i="0" u="none" strike="noStrike" dirty="0">
                              <a:solidFill>
                                <a:srgbClr val="000000"/>
                              </a:solidFill>
                              <a:effectLst/>
                              <a:latin typeface="Aptos Narrow" panose="020B0004020202020204" pitchFamily="34" charset="0"/>
                            </a:rPr>
                            <a:t>19</a:t>
                          </a:r>
                          <a:endParaRPr lang="fr-CA" sz="2000" b="0" i="0" u="none" strike="noStrike" dirty="0">
                            <a:solidFill>
                              <a:srgbClr val="000000"/>
                            </a:solidFill>
                            <a:effectLst/>
                            <a:latin typeface="Aptos Narrow" panose="020B0004020202020204" pitchFamily="34" charset="0"/>
                          </a:endParaRPr>
                        </a:p>
                      </a:txBody>
                      <a:tcPr marL="2950" marR="2950" marT="2950" marB="0" anchor="ctr"/>
                    </a:tc>
                    <a:tc>
                      <a:txBody>
                        <a:bodyPr/>
                        <a:lstStyle/>
                        <a:p>
                          <a:endParaRPr lang="fr-FR"/>
                        </a:p>
                      </a:txBody>
                      <a:tcPr marL="2950" marR="2950" marT="2950" marB="0" anchor="ctr">
                        <a:blipFill>
                          <a:blip r:embed="rId2"/>
                          <a:stretch>
                            <a:fillRect l="-994737" t="-990" r="-1504" b="-201980"/>
                          </a:stretch>
                        </a:blipFill>
                      </a:tcPr>
                    </a:tc>
                    <a:extLst>
                      <a:ext uri="{0D108BD9-81ED-4DB2-BD59-A6C34878D82A}">
                        <a16:rowId xmlns:a16="http://schemas.microsoft.com/office/drawing/2014/main" val="3353005773"/>
                      </a:ext>
                    </a:extLst>
                  </a:tr>
                  <a:tr h="612550">
                    <a:tc>
                      <a:txBody>
                        <a:bodyPr/>
                        <a:lstStyle/>
                        <a:p>
                          <a:pPr algn="ctr" fontAlgn="b"/>
                          <a:r>
                            <a:rPr lang="fr-CA" sz="2000" u="none" strike="noStrike">
                              <a:effectLst/>
                            </a:rPr>
                            <a:t>3</a:t>
                          </a:r>
                          <a:endParaRPr lang="fr-CA" sz="2000" b="0" i="0" u="none" strike="noStrike">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a:effectLst/>
                            </a:rPr>
                            <a:t>-43</a:t>
                          </a:r>
                          <a:endParaRPr lang="fr-CA" sz="2000" b="0" i="0" u="none" strike="noStrike">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a:effectLst/>
                            </a:rPr>
                            <a:t>-4</a:t>
                          </a:r>
                          <a:endParaRPr lang="fr-CA" sz="2000" b="0" i="0" u="none" strike="noStrike">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a:effectLst/>
                            </a:rPr>
                            <a:t>-44</a:t>
                          </a:r>
                          <a:endParaRPr lang="fr-CA" sz="2000" b="0" i="0" u="none" strike="noStrike">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a:effectLst/>
                            </a:rPr>
                            <a:t>-43</a:t>
                          </a:r>
                          <a:endParaRPr lang="fr-CA" sz="2000" b="0" i="0" u="none" strike="noStrike">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dirty="0">
                              <a:effectLst/>
                            </a:rPr>
                            <a:t>68</a:t>
                          </a:r>
                          <a:endParaRPr lang="fr-CA" sz="2000" b="0" i="0" u="none" strike="noStrike" dirty="0">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dirty="0">
                              <a:effectLst/>
                            </a:rPr>
                            <a:t>6</a:t>
                          </a:r>
                          <a:endParaRPr lang="fr-CA" sz="2000" b="0" i="0" u="none" strike="noStrike" dirty="0">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a:effectLst/>
                            </a:rPr>
                            <a:t>37</a:t>
                          </a:r>
                          <a:endParaRPr lang="fr-CA" sz="2000" b="0" i="0" u="none" strike="noStrike">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a:effectLst/>
                            </a:rPr>
                            <a:t>47</a:t>
                          </a:r>
                          <a:endParaRPr lang="fr-CA" sz="2000" b="0" i="0" u="none" strike="noStrike">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a:effectLst/>
                            </a:rPr>
                            <a:t>-29</a:t>
                          </a:r>
                          <a:endParaRPr lang="fr-CA" sz="2000" b="0" i="0" u="none" strike="noStrike">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a:effectLst/>
                            </a:rPr>
                            <a:t>39</a:t>
                          </a:r>
                          <a:endParaRPr lang="fr-CA" sz="2000" b="0" i="0" u="none" strike="noStrike">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a:effectLst/>
                            </a:rPr>
                            <a:t>-13</a:t>
                          </a:r>
                          <a:endParaRPr lang="fr-CA" sz="2000" b="0" i="0" u="none" strike="noStrike">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a:effectLst/>
                            </a:rPr>
                            <a:t>-55</a:t>
                          </a:r>
                          <a:endParaRPr lang="fr-CA" sz="2000" b="0" i="0" u="none" strike="noStrike">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a:effectLst/>
                            </a:rPr>
                            <a:t>-49</a:t>
                          </a:r>
                          <a:endParaRPr lang="fr-CA" sz="2000" b="0" i="0" u="none" strike="noStrike">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a:effectLst/>
                            </a:rPr>
                            <a:t>-27</a:t>
                          </a:r>
                          <a:endParaRPr lang="fr-CA" sz="2000" b="0" i="0" u="none" strike="noStrike">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a:effectLst/>
                            </a:rPr>
                            <a:t>-77</a:t>
                          </a:r>
                          <a:endParaRPr lang="fr-CA" sz="2000" b="0" i="0" u="none" strike="noStrike">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a:effectLst/>
                            </a:rPr>
                            <a:t>10</a:t>
                          </a:r>
                          <a:endParaRPr lang="fr-CA" sz="2000" b="0" i="0" u="none" strike="noStrike">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a:effectLst/>
                            </a:rPr>
                            <a:t>34</a:t>
                          </a:r>
                          <a:endParaRPr lang="fr-CA" sz="2000" b="0" i="0" u="none" strike="noStrike">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a:effectLst/>
                            </a:rPr>
                            <a:t>14</a:t>
                          </a:r>
                          <a:endParaRPr lang="fr-CA" sz="2000" b="0" i="0" u="none" strike="noStrike">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a:effectLst/>
                            </a:rPr>
                            <a:t>7</a:t>
                          </a:r>
                          <a:endParaRPr lang="fr-CA" sz="2000" b="0" i="0" u="none" strike="noStrike">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a:effectLst/>
                            </a:rPr>
                            <a:t>3.64</a:t>
                          </a:r>
                          <a:endParaRPr lang="fr-CA" sz="2000" b="0" i="0" u="none" strike="noStrike">
                            <a:solidFill>
                              <a:srgbClr val="000000"/>
                            </a:solidFill>
                            <a:effectLst/>
                            <a:latin typeface="Aptos Narrow" panose="020B0004020202020204" pitchFamily="34" charset="0"/>
                          </a:endParaRPr>
                        </a:p>
                      </a:txBody>
                      <a:tcPr marL="2950" marR="2950" marT="2950" marB="0" anchor="ctr"/>
                    </a:tc>
                    <a:extLst>
                      <a:ext uri="{0D108BD9-81ED-4DB2-BD59-A6C34878D82A}">
                        <a16:rowId xmlns:a16="http://schemas.microsoft.com/office/drawing/2014/main" val="3018373992"/>
                      </a:ext>
                    </a:extLst>
                  </a:tr>
                  <a:tr h="612550">
                    <a:tc>
                      <a:txBody>
                        <a:bodyPr/>
                        <a:lstStyle/>
                        <a:p>
                          <a:pPr algn="ctr" fontAlgn="b"/>
                          <a:r>
                            <a:rPr lang="fr-CA" sz="2000" u="none" strike="noStrike">
                              <a:effectLst/>
                            </a:rPr>
                            <a:t>50</a:t>
                          </a:r>
                          <a:endParaRPr lang="fr-CA" sz="2000" b="0" i="0" u="none" strike="noStrike">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a:effectLst/>
                            </a:rPr>
                            <a:t>60</a:t>
                          </a:r>
                          <a:endParaRPr lang="fr-CA" sz="2000" b="0" i="0" u="none" strike="noStrike">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a:effectLst/>
                            </a:rPr>
                            <a:t>-58</a:t>
                          </a:r>
                          <a:endParaRPr lang="fr-CA" sz="2000" b="0" i="0" u="none" strike="noStrike">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a:effectLst/>
                            </a:rPr>
                            <a:t>54</a:t>
                          </a:r>
                          <a:endParaRPr lang="fr-CA" sz="2000" b="0" i="0" u="none" strike="noStrike">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a:effectLst/>
                            </a:rPr>
                            <a:t>8</a:t>
                          </a:r>
                          <a:endParaRPr lang="fr-CA" sz="2000" b="0" i="0" u="none" strike="noStrike">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a:effectLst/>
                            </a:rPr>
                            <a:t>44</a:t>
                          </a:r>
                          <a:endParaRPr lang="fr-CA" sz="2000" b="0" i="0" u="none" strike="noStrike">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a:effectLst/>
                            </a:rPr>
                            <a:t>-55</a:t>
                          </a:r>
                          <a:endParaRPr lang="fr-CA" sz="2000" b="0" i="0" u="none" strike="noStrike">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a:effectLst/>
                            </a:rPr>
                            <a:t>-79</a:t>
                          </a:r>
                          <a:endParaRPr lang="fr-CA" sz="2000" b="0" i="0" u="none" strike="noStrike">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a:effectLst/>
                            </a:rPr>
                            <a:t>-57</a:t>
                          </a:r>
                          <a:endParaRPr lang="fr-CA" sz="2000" b="0" i="0" u="none" strike="noStrike">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dirty="0">
                              <a:effectLst/>
                            </a:rPr>
                            <a:t>-24</a:t>
                          </a:r>
                          <a:endParaRPr lang="fr-CA" sz="2000" b="0" i="0" u="none" strike="noStrike" dirty="0">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a:effectLst/>
                            </a:rPr>
                            <a:t>-68</a:t>
                          </a:r>
                          <a:endParaRPr lang="fr-CA" sz="2000" b="0" i="0" u="none" strike="noStrike">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dirty="0">
                              <a:effectLst/>
                            </a:rPr>
                            <a:t>2</a:t>
                          </a:r>
                          <a:endParaRPr lang="fr-CA" sz="2000" b="0" i="0" u="none" strike="noStrike" dirty="0">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dirty="0">
                              <a:effectLst/>
                            </a:rPr>
                            <a:t>23</a:t>
                          </a:r>
                          <a:endParaRPr lang="fr-CA" sz="2000" b="0" i="0" u="none" strike="noStrike" dirty="0">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a:effectLst/>
                            </a:rPr>
                            <a:t>-77</a:t>
                          </a:r>
                          <a:endParaRPr lang="fr-CA" sz="2000" b="0" i="0" u="none" strike="noStrike">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a:effectLst/>
                            </a:rPr>
                            <a:t>16</a:t>
                          </a:r>
                          <a:endParaRPr lang="fr-CA" sz="2000" b="0" i="0" u="none" strike="noStrike">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a:effectLst/>
                            </a:rPr>
                            <a:t>71</a:t>
                          </a:r>
                          <a:endParaRPr lang="fr-CA" sz="2000" b="0" i="0" u="none" strike="noStrike">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dirty="0">
                              <a:effectLst/>
                            </a:rPr>
                            <a:t>-69</a:t>
                          </a:r>
                          <a:endParaRPr lang="fr-CA" sz="2000" b="0" i="0" u="none" strike="noStrike" dirty="0">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dirty="0">
                              <a:effectLst/>
                            </a:rPr>
                            <a:t>-75</a:t>
                          </a:r>
                          <a:endParaRPr lang="fr-CA" sz="2000" b="0" i="0" u="none" strike="noStrike" dirty="0">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dirty="0">
                              <a:effectLst/>
                            </a:rPr>
                            <a:t>12</a:t>
                          </a:r>
                          <a:endParaRPr lang="fr-CA" sz="2000" b="0" i="0" u="none" strike="noStrike" dirty="0">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dirty="0">
                              <a:effectLst/>
                            </a:rPr>
                            <a:t>-44</a:t>
                          </a:r>
                          <a:endParaRPr lang="fr-CA" sz="2000" b="0" i="0" u="none" strike="noStrike" dirty="0">
                            <a:solidFill>
                              <a:srgbClr val="000000"/>
                            </a:solidFill>
                            <a:effectLst/>
                            <a:latin typeface="Aptos Narrow" panose="020B0004020202020204" pitchFamily="34" charset="0"/>
                          </a:endParaRPr>
                        </a:p>
                      </a:txBody>
                      <a:tcPr marL="2950" marR="2950" marT="2950" marB="0" anchor="ctr"/>
                    </a:tc>
                    <a:tc>
                      <a:txBody>
                        <a:bodyPr/>
                        <a:lstStyle/>
                        <a:p>
                          <a:pPr algn="ctr" fontAlgn="b"/>
                          <a:r>
                            <a:rPr lang="fr-CA" sz="2000" u="none" strike="noStrike" dirty="0">
                              <a:effectLst/>
                            </a:rPr>
                            <a:t>5.17</a:t>
                          </a:r>
                          <a:endParaRPr lang="fr-CA" sz="2000" b="0" i="0" u="none" strike="noStrike" dirty="0">
                            <a:solidFill>
                              <a:srgbClr val="000000"/>
                            </a:solidFill>
                            <a:effectLst/>
                            <a:latin typeface="Aptos Narrow" panose="020B0004020202020204" pitchFamily="34" charset="0"/>
                          </a:endParaRPr>
                        </a:p>
                      </a:txBody>
                      <a:tcPr marL="2950" marR="2950" marT="2950" marB="0" anchor="ctr"/>
                    </a:tc>
                    <a:extLst>
                      <a:ext uri="{0D108BD9-81ED-4DB2-BD59-A6C34878D82A}">
                        <a16:rowId xmlns:a16="http://schemas.microsoft.com/office/drawing/2014/main" val="3409758339"/>
                      </a:ext>
                    </a:extLst>
                  </a:tr>
                </a:tbl>
              </a:graphicData>
            </a:graphic>
          </p:graphicFrame>
        </mc:Fallback>
      </mc:AlternateContent>
      <p:sp>
        <p:nvSpPr>
          <p:cNvPr id="3" name="ZoneTexte 2">
            <a:extLst>
              <a:ext uri="{FF2B5EF4-FFF2-40B4-BE49-F238E27FC236}">
                <a16:creationId xmlns:a16="http://schemas.microsoft.com/office/drawing/2014/main" id="{EBD5ED22-194E-E1BF-1907-4606083D16EA}"/>
              </a:ext>
            </a:extLst>
          </p:cNvPr>
          <p:cNvSpPr txBox="1"/>
          <p:nvPr/>
        </p:nvSpPr>
        <p:spPr>
          <a:xfrm>
            <a:off x="105508" y="1554398"/>
            <a:ext cx="3193366" cy="369332"/>
          </a:xfrm>
          <a:prstGeom prst="rect">
            <a:avLst/>
          </a:prstGeom>
          <a:noFill/>
        </p:spPr>
        <p:txBody>
          <a:bodyPr wrap="square" rtlCol="0">
            <a:spAutoFit/>
          </a:bodyPr>
          <a:lstStyle/>
          <a:p>
            <a:r>
              <a:rPr lang="fr-FR" b="1" u="sng" dirty="0"/>
              <a:t>Example of data points: </a:t>
            </a:r>
            <a:endParaRPr lang="fr-CA" b="1" u="sng" dirty="0"/>
          </a:p>
        </p:txBody>
      </p:sp>
      <p:sp>
        <p:nvSpPr>
          <p:cNvPr id="8" name="Ellipse 7">
            <a:extLst>
              <a:ext uri="{FF2B5EF4-FFF2-40B4-BE49-F238E27FC236}">
                <a16:creationId xmlns:a16="http://schemas.microsoft.com/office/drawing/2014/main" id="{F13EAD0C-CF24-2DBE-49A1-398F9E90A505}"/>
              </a:ext>
            </a:extLst>
          </p:cNvPr>
          <p:cNvSpPr/>
          <p:nvPr/>
        </p:nvSpPr>
        <p:spPr>
          <a:xfrm>
            <a:off x="8750598" y="28881"/>
            <a:ext cx="331060" cy="353513"/>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3000" dirty="0">
                <a:solidFill>
                  <a:srgbClr val="FF0000"/>
                </a:solidFill>
              </a:rPr>
              <a:t>2</a:t>
            </a:r>
            <a:endParaRPr lang="fr-CA" sz="3000" dirty="0">
              <a:solidFill>
                <a:srgbClr val="FF0000"/>
              </a:solidFill>
            </a:endParaRPr>
          </a:p>
        </p:txBody>
      </p:sp>
    </p:spTree>
    <p:extLst>
      <p:ext uri="{BB962C8B-B14F-4D97-AF65-F5344CB8AC3E}">
        <p14:creationId xmlns:p14="http://schemas.microsoft.com/office/powerpoint/2010/main" val="24535191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1EA3D-ACBA-D2C1-82EC-F62D6E0EE39F}"/>
            </a:ext>
          </a:extLst>
        </p:cNvPr>
        <p:cNvGrpSpPr/>
        <p:nvPr/>
      </p:nvGrpSpPr>
      <p:grpSpPr>
        <a:xfrm>
          <a:off x="0" y="0"/>
          <a:ext cx="0" cy="0"/>
          <a:chOff x="0" y="0"/>
          <a:chExt cx="0" cy="0"/>
        </a:xfrm>
      </p:grpSpPr>
      <p:pic>
        <p:nvPicPr>
          <p:cNvPr id="3" name="Image 2" descr="Une image contenant texte, cercle, diagramme&#10;&#10;Le contenu généré par l’IA peut être incorrect.">
            <a:extLst>
              <a:ext uri="{FF2B5EF4-FFF2-40B4-BE49-F238E27FC236}">
                <a16:creationId xmlns:a16="http://schemas.microsoft.com/office/drawing/2014/main" id="{08AC8EAF-E534-137C-4369-9F14F7024C23}"/>
              </a:ext>
            </a:extLst>
          </p:cNvPr>
          <p:cNvPicPr>
            <a:picLocks noChangeAspect="1"/>
          </p:cNvPicPr>
          <p:nvPr/>
        </p:nvPicPr>
        <p:blipFill>
          <a:blip r:embed="rId3"/>
          <a:srcRect l="17231" r="20846"/>
          <a:stretch/>
        </p:blipFill>
        <p:spPr>
          <a:xfrm>
            <a:off x="0" y="563152"/>
            <a:ext cx="4231758" cy="3844066"/>
          </a:xfrm>
          <a:prstGeom prst="rect">
            <a:avLst/>
          </a:prstGeom>
        </p:spPr>
      </p:pic>
      <p:sp>
        <p:nvSpPr>
          <p:cNvPr id="5" name="Espace réservé du numéro de diapositive 4">
            <a:extLst>
              <a:ext uri="{FF2B5EF4-FFF2-40B4-BE49-F238E27FC236}">
                <a16:creationId xmlns:a16="http://schemas.microsoft.com/office/drawing/2014/main" id="{409032FB-E82D-EE0B-83E1-D48F60916597}"/>
              </a:ext>
            </a:extLst>
          </p:cNvPr>
          <p:cNvSpPr>
            <a:spLocks noGrp="1"/>
          </p:cNvSpPr>
          <p:nvPr>
            <p:ph type="sldNum" sz="quarter" idx="12"/>
          </p:nvPr>
        </p:nvSpPr>
        <p:spPr/>
        <p:txBody>
          <a:bodyPr/>
          <a:lstStyle/>
          <a:p>
            <a:fld id="{E9A06A90-B3B5-C149-97F7-5436B6117426}" type="slidenum">
              <a:rPr lang="en-US" smtClean="0">
                <a:latin typeface="+mj-lt"/>
              </a:rPr>
              <a:pPr/>
              <a:t>11</a:t>
            </a:fld>
            <a:endParaRPr lang="en-US" dirty="0">
              <a:latin typeface="+mj-lt"/>
            </a:endParaRPr>
          </a:p>
        </p:txBody>
      </p:sp>
      <p:sp>
        <p:nvSpPr>
          <p:cNvPr id="12" name="Titre 5">
            <a:extLst>
              <a:ext uri="{FF2B5EF4-FFF2-40B4-BE49-F238E27FC236}">
                <a16:creationId xmlns:a16="http://schemas.microsoft.com/office/drawing/2014/main" id="{A0084539-C20F-3673-6DA8-FEA63957D5C5}"/>
              </a:ext>
            </a:extLst>
          </p:cNvPr>
          <p:cNvSpPr txBox="1">
            <a:spLocks/>
          </p:cNvSpPr>
          <p:nvPr/>
        </p:nvSpPr>
        <p:spPr>
          <a:xfrm>
            <a:off x="7620" y="5851"/>
            <a:ext cx="9136380" cy="662091"/>
          </a:xfrm>
          <a:prstGeom prst="rect">
            <a:avLst/>
          </a:prstGeom>
        </p:spPr>
        <p:txBody>
          <a:bodyPr/>
          <a:lstStyle>
            <a:lvl1pPr algn="l" defTabSz="457200" rtl="0" eaLnBrk="1" latinLnBrk="0" hangingPunct="1">
              <a:spcBef>
                <a:spcPct val="0"/>
              </a:spcBef>
              <a:buNone/>
              <a:defRPr sz="4000" b="0" i="0" kern="1200">
                <a:solidFill>
                  <a:schemeClr val="tx1"/>
                </a:solidFill>
                <a:latin typeface="+mj-lt"/>
                <a:ea typeface="+mj-ea"/>
                <a:cs typeface="Metropolis Light"/>
              </a:defRPr>
            </a:lvl1pPr>
          </a:lstStyle>
          <a:p>
            <a:r>
              <a:rPr lang="fr-FR" sz="2500" b="1" dirty="0" err="1">
                <a:solidFill>
                  <a:srgbClr val="071D49"/>
                </a:solidFill>
                <a:cs typeface="Times New Roman" panose="02020603050405020304" pitchFamily="18" charset="0"/>
              </a:rPr>
              <a:t>Deformable</a:t>
            </a:r>
            <a:r>
              <a:rPr lang="fr-FR" sz="2500" b="1" dirty="0">
                <a:solidFill>
                  <a:srgbClr val="071D49"/>
                </a:solidFill>
                <a:cs typeface="Times New Roman" panose="02020603050405020304" pitchFamily="18" charset="0"/>
              </a:rPr>
              <a:t> </a:t>
            </a:r>
            <a:r>
              <a:rPr lang="fr-FR" sz="2500" b="1" dirty="0" err="1">
                <a:solidFill>
                  <a:srgbClr val="071D49"/>
                </a:solidFill>
                <a:cs typeface="Times New Roman" panose="02020603050405020304" pitchFamily="18" charset="0"/>
              </a:rPr>
              <a:t>mirror</a:t>
            </a:r>
            <a:r>
              <a:rPr lang="fr-FR" sz="2500" b="1" dirty="0">
                <a:solidFill>
                  <a:srgbClr val="071D49"/>
                </a:solidFill>
                <a:cs typeface="Times New Roman" panose="02020603050405020304" pitchFamily="18" charset="0"/>
              </a:rPr>
              <a:t> to </a:t>
            </a:r>
            <a:r>
              <a:rPr lang="fr-FR" sz="2500" b="1" dirty="0" err="1">
                <a:solidFill>
                  <a:srgbClr val="071D49"/>
                </a:solidFill>
                <a:cs typeface="Times New Roman" panose="02020603050405020304" pitchFamily="18" charset="0"/>
              </a:rPr>
              <a:t>shape</a:t>
            </a:r>
            <a:r>
              <a:rPr lang="fr-FR" sz="2500" b="1" dirty="0">
                <a:solidFill>
                  <a:srgbClr val="071D49"/>
                </a:solidFill>
                <a:cs typeface="Times New Roman" panose="02020603050405020304" pitchFamily="18" charset="0"/>
              </a:rPr>
              <a:t> ALLS laser </a:t>
            </a:r>
            <a:r>
              <a:rPr lang="fr-FR" sz="2500" b="1" dirty="0" err="1">
                <a:solidFill>
                  <a:srgbClr val="071D49"/>
                </a:solidFill>
                <a:cs typeface="Times New Roman" panose="02020603050405020304" pitchFamily="18" charset="0"/>
              </a:rPr>
              <a:t>beam</a:t>
            </a:r>
            <a:endParaRPr lang="fr-CA" sz="2500" b="1" dirty="0">
              <a:solidFill>
                <a:srgbClr val="071D49"/>
              </a:solidFill>
              <a:cs typeface="Times New Roman" panose="02020603050405020304" pitchFamily="18" charset="0"/>
            </a:endParaRPr>
          </a:p>
        </p:txBody>
      </p:sp>
      <p:sp>
        <p:nvSpPr>
          <p:cNvPr id="14" name="ZoneTexte 13">
            <a:extLst>
              <a:ext uri="{FF2B5EF4-FFF2-40B4-BE49-F238E27FC236}">
                <a16:creationId xmlns:a16="http://schemas.microsoft.com/office/drawing/2014/main" id="{4AEBA4D0-AD5B-9007-C346-A7E65B40E9AD}"/>
              </a:ext>
            </a:extLst>
          </p:cNvPr>
          <p:cNvSpPr txBox="1"/>
          <p:nvPr/>
        </p:nvSpPr>
        <p:spPr>
          <a:xfrm>
            <a:off x="4746426" y="1024364"/>
            <a:ext cx="4095457" cy="3416320"/>
          </a:xfrm>
          <a:prstGeom prst="rect">
            <a:avLst/>
          </a:prstGeom>
          <a:noFill/>
        </p:spPr>
        <p:txBody>
          <a:bodyPr wrap="square">
            <a:spAutoFit/>
          </a:bodyPr>
          <a:lstStyle/>
          <a:p>
            <a:pPr algn="just"/>
            <a:endParaRPr lang="fr-CA" sz="1800" u="sng" dirty="0">
              <a:latin typeface="+mj-lt"/>
            </a:endParaRPr>
          </a:p>
          <a:p>
            <a:pPr marL="285750" indent="-285750" algn="just">
              <a:buFontTx/>
              <a:buChar char="-"/>
            </a:pPr>
            <a:r>
              <a:rPr lang="fr-CA" sz="1800" dirty="0" err="1">
                <a:latin typeface="+mj-lt"/>
              </a:rPr>
              <a:t>Actuators</a:t>
            </a:r>
            <a:r>
              <a:rPr lang="fr-CA" sz="1800" dirty="0">
                <a:latin typeface="+mj-lt"/>
              </a:rPr>
              <a:t> </a:t>
            </a:r>
            <a:r>
              <a:rPr lang="fr-CA" sz="1800" dirty="0" err="1">
                <a:latin typeface="+mj-lt"/>
              </a:rPr>
              <a:t>from</a:t>
            </a:r>
            <a:r>
              <a:rPr lang="fr-CA" sz="1800" dirty="0">
                <a:latin typeface="+mj-lt"/>
              </a:rPr>
              <a:t> 0 to 19 = </a:t>
            </a:r>
            <a:r>
              <a:rPr lang="fr-CA" sz="1800" b="1" dirty="0">
                <a:latin typeface="+mj-lt"/>
              </a:rPr>
              <a:t>20-D </a:t>
            </a:r>
            <a:r>
              <a:rPr lang="fr-CA" sz="1800" b="1" dirty="0" err="1">
                <a:latin typeface="+mj-lt"/>
              </a:rPr>
              <a:t>parameter</a:t>
            </a:r>
            <a:r>
              <a:rPr lang="fr-CA" sz="1800" b="1" dirty="0">
                <a:latin typeface="+mj-lt"/>
              </a:rPr>
              <a:t> </a:t>
            </a:r>
            <a:r>
              <a:rPr lang="fr-CA" sz="1800" b="1" dirty="0" err="1">
                <a:latin typeface="+mj-lt"/>
              </a:rPr>
              <a:t>space</a:t>
            </a:r>
            <a:endParaRPr lang="fr-CA" sz="1800" b="1" dirty="0">
              <a:latin typeface="+mj-lt"/>
            </a:endParaRPr>
          </a:p>
          <a:p>
            <a:pPr algn="just"/>
            <a:endParaRPr lang="fr-CA" sz="1800" dirty="0">
              <a:latin typeface="+mj-lt"/>
            </a:endParaRPr>
          </a:p>
          <a:p>
            <a:pPr marL="285750" indent="-285750" algn="just">
              <a:buFontTx/>
              <a:buChar char="-"/>
            </a:pPr>
            <a:r>
              <a:rPr lang="fr-CA" sz="1800" dirty="0">
                <a:latin typeface="+mj-lt"/>
              </a:rPr>
              <a:t>Range of voltages </a:t>
            </a:r>
            <a:r>
              <a:rPr lang="en-CA" sz="1800" dirty="0">
                <a:latin typeface="+mj-lt"/>
              </a:rPr>
              <a:t>[-</a:t>
            </a:r>
            <a:r>
              <a:rPr lang="en-CA" dirty="0">
                <a:latin typeface="+mj-lt"/>
              </a:rPr>
              <a:t>80</a:t>
            </a:r>
            <a:r>
              <a:rPr lang="en-CA" sz="1800" dirty="0">
                <a:latin typeface="+mj-lt"/>
              </a:rPr>
              <a:t> V ; +</a:t>
            </a:r>
            <a:r>
              <a:rPr lang="en-CA" dirty="0">
                <a:latin typeface="+mj-lt"/>
              </a:rPr>
              <a:t>80</a:t>
            </a:r>
            <a:r>
              <a:rPr lang="en-CA" sz="1800" dirty="0">
                <a:latin typeface="+mj-lt"/>
              </a:rPr>
              <a:t> V]</a:t>
            </a:r>
          </a:p>
          <a:p>
            <a:pPr marL="285750" indent="-285750" algn="just">
              <a:buFontTx/>
              <a:buChar char="-"/>
            </a:pPr>
            <a:endParaRPr lang="en-CA" dirty="0">
              <a:latin typeface="+mj-lt"/>
            </a:endParaRPr>
          </a:p>
          <a:p>
            <a:pPr marL="285750" indent="-285750" algn="just">
              <a:buFontTx/>
              <a:buChar char="-"/>
            </a:pPr>
            <a:r>
              <a:rPr lang="en-CA" sz="1800" dirty="0">
                <a:latin typeface="+mj-lt"/>
              </a:rPr>
              <a:t>Latin Hypercube sampling to best cover the parameter space</a:t>
            </a:r>
          </a:p>
          <a:p>
            <a:pPr marL="285750" indent="-285750" algn="just">
              <a:buFontTx/>
              <a:buChar char="-"/>
            </a:pPr>
            <a:endParaRPr lang="en-CA" dirty="0">
              <a:latin typeface="+mj-lt"/>
            </a:endParaRPr>
          </a:p>
          <a:p>
            <a:pPr marL="285750" indent="-285750" algn="just">
              <a:buFontTx/>
              <a:buChar char="-"/>
            </a:pPr>
            <a:r>
              <a:rPr lang="en-US" dirty="0"/>
              <a:t>DM configurations are tested at </a:t>
            </a:r>
            <a:r>
              <a:rPr lang="en-US" b="1" dirty="0"/>
              <a:t>0.625 Hz </a:t>
            </a:r>
            <a:r>
              <a:rPr lang="en-US" dirty="0"/>
              <a:t>via the </a:t>
            </a:r>
            <a:r>
              <a:rPr lang="en-US" b="1" dirty="0" err="1"/>
              <a:t>OAsys</a:t>
            </a:r>
            <a:r>
              <a:rPr lang="en-US" b="1" dirty="0"/>
              <a:t> </a:t>
            </a:r>
            <a:r>
              <a:rPr lang="en-US" b="1" i="1" dirty="0" err="1"/>
              <a:t>Phasics</a:t>
            </a:r>
            <a:r>
              <a:rPr lang="en-US" b="1" dirty="0"/>
              <a:t> SDK.</a:t>
            </a:r>
            <a:endParaRPr lang="en-CA" sz="1800" b="1" dirty="0">
              <a:latin typeface="+mj-lt"/>
            </a:endParaRPr>
          </a:p>
        </p:txBody>
      </p:sp>
      <p:sp>
        <p:nvSpPr>
          <p:cNvPr id="15" name="ZoneTexte 14">
            <a:extLst>
              <a:ext uri="{FF2B5EF4-FFF2-40B4-BE49-F238E27FC236}">
                <a16:creationId xmlns:a16="http://schemas.microsoft.com/office/drawing/2014/main" id="{FC7DC1F5-AF24-C363-877A-670A63F5F15A}"/>
              </a:ext>
            </a:extLst>
          </p:cNvPr>
          <p:cNvSpPr txBox="1"/>
          <p:nvPr/>
        </p:nvSpPr>
        <p:spPr>
          <a:xfrm>
            <a:off x="4649419" y="414293"/>
            <a:ext cx="4192464" cy="553998"/>
          </a:xfrm>
          <a:prstGeom prst="rect">
            <a:avLst/>
          </a:prstGeom>
          <a:noFill/>
          <a:ln w="28575">
            <a:solidFill>
              <a:schemeClr val="tx1"/>
            </a:solidFill>
          </a:ln>
        </p:spPr>
        <p:txBody>
          <a:bodyPr wrap="square" rtlCol="0">
            <a:spAutoFit/>
          </a:bodyPr>
          <a:lstStyle/>
          <a:p>
            <a:pPr algn="ctr"/>
            <a:r>
              <a:rPr lang="en-CA" sz="3000" b="1" dirty="0"/>
              <a:t>How is it tuned ?</a:t>
            </a:r>
            <a:endParaRPr lang="fr-CA" sz="3000" b="1" dirty="0"/>
          </a:p>
        </p:txBody>
      </p:sp>
      <p:sp>
        <p:nvSpPr>
          <p:cNvPr id="16" name="Rectangle 15">
            <a:extLst>
              <a:ext uri="{FF2B5EF4-FFF2-40B4-BE49-F238E27FC236}">
                <a16:creationId xmlns:a16="http://schemas.microsoft.com/office/drawing/2014/main" id="{DEC696A3-ABEF-080E-B189-CF756B4009E0}"/>
              </a:ext>
            </a:extLst>
          </p:cNvPr>
          <p:cNvSpPr/>
          <p:nvPr/>
        </p:nvSpPr>
        <p:spPr>
          <a:xfrm>
            <a:off x="4502395" y="400148"/>
            <a:ext cx="139209" cy="4737501"/>
          </a:xfrm>
          <a:prstGeom prst="rect">
            <a:avLst/>
          </a:prstGeom>
          <a:solidFill>
            <a:schemeClr val="tx1"/>
          </a:solidFill>
          <a:ln>
            <a:solidFill>
              <a:schemeClr val="tx1"/>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fr-CA"/>
          </a:p>
        </p:txBody>
      </p:sp>
      <p:sp>
        <p:nvSpPr>
          <p:cNvPr id="6" name="Ellipse 5">
            <a:extLst>
              <a:ext uri="{FF2B5EF4-FFF2-40B4-BE49-F238E27FC236}">
                <a16:creationId xmlns:a16="http://schemas.microsoft.com/office/drawing/2014/main" id="{ED5D1CB9-44F4-13FD-7D61-94569DCCB225}"/>
              </a:ext>
            </a:extLst>
          </p:cNvPr>
          <p:cNvSpPr/>
          <p:nvPr/>
        </p:nvSpPr>
        <p:spPr>
          <a:xfrm>
            <a:off x="8750598" y="28881"/>
            <a:ext cx="331060" cy="353513"/>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3000" dirty="0">
                <a:solidFill>
                  <a:srgbClr val="FF0000"/>
                </a:solidFill>
              </a:rPr>
              <a:t>2</a:t>
            </a:r>
            <a:endParaRPr lang="fr-CA" sz="3000" dirty="0">
              <a:solidFill>
                <a:srgbClr val="FF0000"/>
              </a:solidFill>
            </a:endParaRPr>
          </a:p>
        </p:txBody>
      </p:sp>
    </p:spTree>
    <p:extLst>
      <p:ext uri="{BB962C8B-B14F-4D97-AF65-F5344CB8AC3E}">
        <p14:creationId xmlns:p14="http://schemas.microsoft.com/office/powerpoint/2010/main" val="2655638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BA4B1-E012-DB41-78E3-6AFF949AA9AD}"/>
            </a:ext>
          </a:extLst>
        </p:cNvPr>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A38B9F77-9320-F2AB-3D3C-3FFA90068843}"/>
              </a:ext>
            </a:extLst>
          </p:cNvPr>
          <p:cNvSpPr>
            <a:spLocks noGrp="1"/>
          </p:cNvSpPr>
          <p:nvPr>
            <p:ph type="sldNum" sz="quarter" idx="12"/>
          </p:nvPr>
        </p:nvSpPr>
        <p:spPr/>
        <p:txBody>
          <a:bodyPr/>
          <a:lstStyle/>
          <a:p>
            <a:fld id="{E9A06A90-B3B5-C149-97F7-5436B6117426}" type="slidenum">
              <a:rPr lang="en-US" smtClean="0"/>
              <a:pPr/>
              <a:t>12</a:t>
            </a:fld>
            <a:endParaRPr lang="en-US" dirty="0"/>
          </a:p>
        </p:txBody>
      </p:sp>
      <p:sp>
        <p:nvSpPr>
          <p:cNvPr id="4" name="ZoneTexte 3">
            <a:extLst>
              <a:ext uri="{FF2B5EF4-FFF2-40B4-BE49-F238E27FC236}">
                <a16:creationId xmlns:a16="http://schemas.microsoft.com/office/drawing/2014/main" id="{DC78BF6A-4261-3469-9283-055122A051F8}"/>
              </a:ext>
            </a:extLst>
          </p:cNvPr>
          <p:cNvSpPr txBox="1"/>
          <p:nvPr/>
        </p:nvSpPr>
        <p:spPr>
          <a:xfrm>
            <a:off x="0" y="0"/>
            <a:ext cx="9144000" cy="477054"/>
          </a:xfrm>
          <a:prstGeom prst="rect">
            <a:avLst/>
          </a:prstGeom>
          <a:noFill/>
        </p:spPr>
        <p:txBody>
          <a:bodyPr wrap="square">
            <a:spAutoFit/>
          </a:bodyPr>
          <a:lstStyle/>
          <a:p>
            <a:pPr marL="0" indent="0">
              <a:buNone/>
            </a:pPr>
            <a:r>
              <a:rPr lang="fr-FR" sz="2500" b="1" dirty="0" err="1">
                <a:solidFill>
                  <a:srgbClr val="071D49"/>
                </a:solidFill>
                <a:latin typeface="+mj-lt"/>
                <a:cs typeface="Times New Roman" panose="02020603050405020304" pitchFamily="18" charset="0"/>
              </a:rPr>
              <a:t>Step</a:t>
            </a:r>
            <a:r>
              <a:rPr lang="fr-FR" sz="2500" b="1" dirty="0">
                <a:solidFill>
                  <a:srgbClr val="071D49"/>
                </a:solidFill>
                <a:latin typeface="+mj-lt"/>
                <a:cs typeface="Times New Roman" panose="02020603050405020304" pitchFamily="18" charset="0"/>
              </a:rPr>
              <a:t> 2</a:t>
            </a:r>
            <a:endParaRPr lang="fr-CA" sz="2500" b="1" dirty="0">
              <a:solidFill>
                <a:srgbClr val="071D49"/>
              </a:solidFill>
              <a:latin typeface="+mj-lt"/>
              <a:cs typeface="Times New Roman" panose="02020603050405020304" pitchFamily="18" charset="0"/>
            </a:endParaRPr>
          </a:p>
        </p:txBody>
      </p:sp>
      <p:sp>
        <p:nvSpPr>
          <p:cNvPr id="2" name="Organigramme : Alternative 1">
            <a:extLst>
              <a:ext uri="{FF2B5EF4-FFF2-40B4-BE49-F238E27FC236}">
                <a16:creationId xmlns:a16="http://schemas.microsoft.com/office/drawing/2014/main" id="{31DD70BD-C042-4B84-E9A6-66D9BE1C80C2}"/>
              </a:ext>
            </a:extLst>
          </p:cNvPr>
          <p:cNvSpPr/>
          <p:nvPr/>
        </p:nvSpPr>
        <p:spPr>
          <a:xfrm>
            <a:off x="857249" y="1617179"/>
            <a:ext cx="7429502" cy="859846"/>
          </a:xfrm>
          <a:prstGeom prst="flowChartAlternateProcess">
            <a:avLst/>
          </a:prstGeom>
          <a:solidFill>
            <a:schemeClr val="tx1">
              <a:lumMod val="85000"/>
              <a:lumOff val="1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sz="1600">
              <a:latin typeface="Arial" panose="020B0604020202020204" pitchFamily="34" charset="0"/>
              <a:cs typeface="Arial" panose="020B0604020202020204" pitchFamily="34" charset="0"/>
            </a:endParaRPr>
          </a:p>
        </p:txBody>
      </p:sp>
      <p:sp>
        <p:nvSpPr>
          <p:cNvPr id="3" name="Organigramme : Alternative 2">
            <a:extLst>
              <a:ext uri="{FF2B5EF4-FFF2-40B4-BE49-F238E27FC236}">
                <a16:creationId xmlns:a16="http://schemas.microsoft.com/office/drawing/2014/main" id="{9AB80255-6618-D971-8BBD-17CF1678627A}"/>
              </a:ext>
            </a:extLst>
          </p:cNvPr>
          <p:cNvSpPr/>
          <p:nvPr/>
        </p:nvSpPr>
        <p:spPr>
          <a:xfrm>
            <a:off x="3922570" y="1734856"/>
            <a:ext cx="4177145" cy="613064"/>
          </a:xfrm>
          <a:prstGeom prst="flowChartAlternateProcess">
            <a:avLst/>
          </a:prstGeom>
          <a:solidFill>
            <a:schemeClr val="bg1"/>
          </a:solidFill>
          <a:ln>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dirty="0" err="1">
                <a:solidFill>
                  <a:schemeClr val="tx1"/>
                </a:solidFill>
                <a:latin typeface="Arial" panose="020B0604020202020204" pitchFamily="34" charset="0"/>
                <a:cs typeface="Arial" panose="020B0604020202020204" pitchFamily="34" charset="0"/>
              </a:rPr>
              <a:t>Generate</a:t>
            </a:r>
            <a:r>
              <a:rPr lang="fr-FR" sz="2000" dirty="0">
                <a:solidFill>
                  <a:schemeClr val="tx1"/>
                </a:solidFill>
                <a:latin typeface="Arial" panose="020B0604020202020204" pitchFamily="34" charset="0"/>
                <a:cs typeface="Arial" panose="020B0604020202020204" pitchFamily="34" charset="0"/>
              </a:rPr>
              <a:t> an </a:t>
            </a:r>
            <a:r>
              <a:rPr lang="fr-FR" sz="2000" dirty="0" err="1">
                <a:solidFill>
                  <a:schemeClr val="tx1"/>
                </a:solidFill>
                <a:latin typeface="Arial" panose="020B0604020202020204" pitchFamily="34" charset="0"/>
                <a:cs typeface="Arial" panose="020B0604020202020204" pitchFamily="34" charset="0"/>
              </a:rPr>
              <a:t>estimate</a:t>
            </a:r>
            <a:r>
              <a:rPr lang="fr-FR" sz="2000" dirty="0">
                <a:solidFill>
                  <a:schemeClr val="tx1"/>
                </a:solidFill>
                <a:latin typeface="Arial" panose="020B0604020202020204" pitchFamily="34" charset="0"/>
                <a:cs typeface="Arial" panose="020B0604020202020204" pitchFamily="34" charset="0"/>
              </a:rPr>
              <a:t> of maximum proton </a:t>
            </a:r>
            <a:r>
              <a:rPr lang="fr-FR" sz="2000" dirty="0" err="1">
                <a:solidFill>
                  <a:schemeClr val="tx1"/>
                </a:solidFill>
                <a:latin typeface="Arial" panose="020B0604020202020204" pitchFamily="34" charset="0"/>
                <a:cs typeface="Arial" panose="020B0604020202020204" pitchFamily="34" charset="0"/>
              </a:rPr>
              <a:t>energy</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function</a:t>
            </a:r>
            <a:r>
              <a:rPr lang="fr-FR" sz="2000" dirty="0">
                <a:solidFill>
                  <a:schemeClr val="tx1"/>
                </a:solidFill>
                <a:latin typeface="Arial" panose="020B0604020202020204" pitchFamily="34" charset="0"/>
                <a:cs typeface="Arial" panose="020B0604020202020204" pitchFamily="34" charset="0"/>
              </a:rPr>
              <a:t> </a:t>
            </a:r>
            <a:endParaRPr lang="fr-CA" sz="2000" dirty="0">
              <a:solidFill>
                <a:schemeClr val="tx1"/>
              </a:solidFill>
              <a:latin typeface="Arial" panose="020B0604020202020204" pitchFamily="34" charset="0"/>
              <a:cs typeface="Arial" panose="020B0604020202020204" pitchFamily="34" charset="0"/>
            </a:endParaRPr>
          </a:p>
        </p:txBody>
      </p:sp>
      <p:sp>
        <p:nvSpPr>
          <p:cNvPr id="6" name="Organigramme : Alternative 5">
            <a:extLst>
              <a:ext uri="{FF2B5EF4-FFF2-40B4-BE49-F238E27FC236}">
                <a16:creationId xmlns:a16="http://schemas.microsoft.com/office/drawing/2014/main" id="{A196BE89-2B86-B7A3-3ABF-FBA7DEC0B820}"/>
              </a:ext>
            </a:extLst>
          </p:cNvPr>
          <p:cNvSpPr/>
          <p:nvPr/>
        </p:nvSpPr>
        <p:spPr>
          <a:xfrm>
            <a:off x="940377" y="1754857"/>
            <a:ext cx="2646215" cy="613064"/>
          </a:xfrm>
          <a:prstGeom prst="flowChartAlternateProcess">
            <a:avLst/>
          </a:prstGeom>
          <a:solidFill>
            <a:schemeClr val="bg1"/>
          </a:solidFill>
          <a:ln>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dirty="0" err="1">
                <a:solidFill>
                  <a:schemeClr val="tx1"/>
                </a:solidFill>
                <a:latin typeface="Arial" panose="020B0604020202020204" pitchFamily="34" charset="0"/>
                <a:cs typeface="Arial" panose="020B0604020202020204" pitchFamily="34" charset="0"/>
              </a:rPr>
              <a:t>Build</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Random</a:t>
            </a:r>
            <a:r>
              <a:rPr lang="fr-FR" sz="2000" dirty="0">
                <a:solidFill>
                  <a:schemeClr val="tx1"/>
                </a:solidFill>
                <a:latin typeface="Arial" panose="020B0604020202020204" pitchFamily="34" charset="0"/>
                <a:cs typeface="Arial" panose="020B0604020202020204" pitchFamily="34" charset="0"/>
              </a:rPr>
              <a:t> Forest model to fit </a:t>
            </a:r>
            <a:r>
              <a:rPr lang="fr-FR" sz="2000" dirty="0" err="1">
                <a:solidFill>
                  <a:schemeClr val="tx1"/>
                </a:solidFill>
                <a:latin typeface="Arial" panose="020B0604020202020204" pitchFamily="34" charset="0"/>
                <a:cs typeface="Arial" panose="020B0604020202020204" pitchFamily="34" charset="0"/>
              </a:rPr>
              <a:t>dataset</a:t>
            </a:r>
            <a:endParaRPr lang="fr-CA" sz="2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00409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799DA-CD8D-BFA0-23DE-51D2BEBDC027}"/>
            </a:ext>
          </a:extLst>
        </p:cNvPr>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6D73BEE8-F60A-761A-1294-2DDF4A425935}"/>
              </a:ext>
            </a:extLst>
          </p:cNvPr>
          <p:cNvSpPr>
            <a:spLocks noGrp="1"/>
          </p:cNvSpPr>
          <p:nvPr>
            <p:ph type="sldNum" sz="quarter" idx="12"/>
          </p:nvPr>
        </p:nvSpPr>
        <p:spPr/>
        <p:txBody>
          <a:bodyPr/>
          <a:lstStyle/>
          <a:p>
            <a:fld id="{E9A06A90-B3B5-C149-97F7-5436B6117426}" type="slidenum">
              <a:rPr lang="en-US" smtClean="0"/>
              <a:pPr/>
              <a:t>13</a:t>
            </a:fld>
            <a:endParaRPr lang="en-US" dirty="0"/>
          </a:p>
        </p:txBody>
      </p:sp>
      <p:sp>
        <p:nvSpPr>
          <p:cNvPr id="3" name="ZoneTexte 2">
            <a:extLst>
              <a:ext uri="{FF2B5EF4-FFF2-40B4-BE49-F238E27FC236}">
                <a16:creationId xmlns:a16="http://schemas.microsoft.com/office/drawing/2014/main" id="{6FCB45C0-E319-12B1-0053-50444EC991E9}"/>
              </a:ext>
            </a:extLst>
          </p:cNvPr>
          <p:cNvSpPr txBox="1"/>
          <p:nvPr/>
        </p:nvSpPr>
        <p:spPr>
          <a:xfrm>
            <a:off x="0" y="0"/>
            <a:ext cx="9144000" cy="477054"/>
          </a:xfrm>
          <a:prstGeom prst="rect">
            <a:avLst/>
          </a:prstGeom>
          <a:noFill/>
        </p:spPr>
        <p:txBody>
          <a:bodyPr wrap="square">
            <a:spAutoFit/>
          </a:bodyPr>
          <a:lstStyle/>
          <a:p>
            <a:pPr marL="0" indent="0">
              <a:buNone/>
            </a:pPr>
            <a:r>
              <a:rPr lang="fr-FR" sz="2500" b="1" dirty="0" err="1">
                <a:solidFill>
                  <a:srgbClr val="071D49"/>
                </a:solidFill>
                <a:latin typeface="+mj-lt"/>
                <a:cs typeface="Times New Roman" panose="02020603050405020304" pitchFamily="18" charset="0"/>
              </a:rPr>
              <a:t>Random</a:t>
            </a:r>
            <a:r>
              <a:rPr lang="fr-FR" sz="2500" b="1" dirty="0">
                <a:solidFill>
                  <a:srgbClr val="071D49"/>
                </a:solidFill>
                <a:latin typeface="+mj-lt"/>
                <a:cs typeface="Times New Roman" panose="02020603050405020304" pitchFamily="18" charset="0"/>
              </a:rPr>
              <a:t> </a:t>
            </a:r>
            <a:r>
              <a:rPr lang="fr-FR" sz="2500" b="1" dirty="0" err="1">
                <a:solidFill>
                  <a:srgbClr val="071D49"/>
                </a:solidFill>
                <a:latin typeface="+mj-lt"/>
                <a:cs typeface="Times New Roman" panose="02020603050405020304" pitchFamily="18" charset="0"/>
              </a:rPr>
              <a:t>forest</a:t>
            </a:r>
            <a:r>
              <a:rPr lang="fr-FR" sz="2500" b="1" dirty="0">
                <a:solidFill>
                  <a:srgbClr val="071D49"/>
                </a:solidFill>
                <a:latin typeface="+mj-lt"/>
                <a:cs typeface="Times New Roman" panose="02020603050405020304" pitchFamily="18" charset="0"/>
              </a:rPr>
              <a:t> </a:t>
            </a:r>
            <a:r>
              <a:rPr lang="fr-FR" sz="2500" b="1" dirty="0" err="1">
                <a:solidFill>
                  <a:srgbClr val="071D49"/>
                </a:solidFill>
                <a:latin typeface="+mj-lt"/>
                <a:cs typeface="Times New Roman" panose="02020603050405020304" pitchFamily="18" charset="0"/>
              </a:rPr>
              <a:t>prediction</a:t>
            </a:r>
            <a:r>
              <a:rPr lang="fr-FR" sz="2500" b="1" dirty="0">
                <a:solidFill>
                  <a:srgbClr val="071D49"/>
                </a:solidFill>
                <a:latin typeface="+mj-lt"/>
                <a:cs typeface="Times New Roman" panose="02020603050405020304" pitchFamily="18" charset="0"/>
              </a:rPr>
              <a:t> and </a:t>
            </a:r>
            <a:r>
              <a:rPr lang="fr-FR" sz="2500" b="1" dirty="0" err="1">
                <a:solidFill>
                  <a:srgbClr val="071D49"/>
                </a:solidFill>
                <a:latin typeface="+mj-lt"/>
                <a:cs typeface="Times New Roman" panose="02020603050405020304" pitchFamily="18" charset="0"/>
              </a:rPr>
              <a:t>visualization</a:t>
            </a:r>
            <a:r>
              <a:rPr lang="fr-FR" sz="2500" b="1" dirty="0">
                <a:solidFill>
                  <a:srgbClr val="071D49"/>
                </a:solidFill>
                <a:latin typeface="+mj-lt"/>
                <a:cs typeface="Times New Roman" panose="02020603050405020304" pitchFamily="18" charset="0"/>
              </a:rPr>
              <a:t> </a:t>
            </a:r>
            <a:endParaRPr lang="fr-CA" sz="2500" b="1" dirty="0">
              <a:solidFill>
                <a:srgbClr val="071D49"/>
              </a:solidFill>
              <a:latin typeface="+mj-lt"/>
              <a:cs typeface="Times New Roman" panose="02020603050405020304" pitchFamily="18" charset="0"/>
            </a:endParaRPr>
          </a:p>
        </p:txBody>
      </p:sp>
      <p:sp>
        <p:nvSpPr>
          <p:cNvPr id="10" name="Rectangle 1">
            <a:extLst>
              <a:ext uri="{FF2B5EF4-FFF2-40B4-BE49-F238E27FC236}">
                <a16:creationId xmlns:a16="http://schemas.microsoft.com/office/drawing/2014/main" id="{6B49BEC6-55D0-AFCA-4943-278E31CB8586}"/>
              </a:ext>
            </a:extLst>
          </p:cNvPr>
          <p:cNvSpPr>
            <a:spLocks noChangeArrowheads="1"/>
          </p:cNvSpPr>
          <p:nvPr/>
        </p:nvSpPr>
        <p:spPr bwMode="auto">
          <a:xfrm>
            <a:off x="4297078" y="3870754"/>
            <a:ext cx="4846922"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71450" marR="0" lvl="0" indent="-171450" algn="just" defTabSz="914400" rtl="0" eaLnBrk="0" fontAlgn="base" latinLnBrk="0" hangingPunct="0">
              <a:lnSpc>
                <a:spcPct val="100000"/>
              </a:lnSpc>
              <a:spcBef>
                <a:spcPct val="0"/>
              </a:spcBef>
              <a:spcAft>
                <a:spcPct val="0"/>
              </a:spcAft>
              <a:buClrTx/>
              <a:buSzTx/>
              <a:buFontTx/>
              <a:buChar char="-"/>
              <a:tabLst/>
            </a:pPr>
            <a:r>
              <a:rPr kumimoji="0" lang="fr-FR" altLang="fr-FR" b="0" i="0" u="none" strike="noStrike" cap="none" normalizeH="0" baseline="0" dirty="0">
                <a:ln>
                  <a:noFill/>
                </a:ln>
                <a:solidFill>
                  <a:schemeClr val="tx1"/>
                </a:solidFill>
                <a:effectLst/>
                <a:latin typeface="Arial" panose="020B0604020202020204" pitchFamily="34" charset="0"/>
              </a:rPr>
              <a:t>The points show a consistent spread </a:t>
            </a:r>
            <a:r>
              <a:rPr kumimoji="0" lang="fr-FR" altLang="fr-FR" b="0" i="0" u="none" strike="noStrike" cap="none" normalizeH="0" baseline="0" dirty="0" err="1">
                <a:ln>
                  <a:noFill/>
                </a:ln>
                <a:solidFill>
                  <a:schemeClr val="tx1"/>
                </a:solidFill>
                <a:effectLst/>
                <a:latin typeface="Arial" panose="020B0604020202020204" pitchFamily="34" charset="0"/>
              </a:rPr>
              <a:t>along</a:t>
            </a:r>
            <a:r>
              <a:rPr kumimoji="0" lang="fr-FR" altLang="fr-FR" b="0" i="0" u="none" strike="noStrike" cap="none" normalizeH="0" baseline="0" dirty="0">
                <a:ln>
                  <a:noFill/>
                </a:ln>
                <a:solidFill>
                  <a:schemeClr val="tx1"/>
                </a:solidFill>
                <a:effectLst/>
                <a:latin typeface="Arial" panose="020B0604020202020204" pitchFamily="34" charset="0"/>
              </a:rPr>
              <a:t> the diagonal, </a:t>
            </a:r>
            <a:r>
              <a:rPr kumimoji="0" lang="fr-FR" altLang="fr-FR" b="0" i="0" u="none" strike="noStrike" cap="none" normalizeH="0" baseline="0" dirty="0" err="1">
                <a:ln>
                  <a:noFill/>
                </a:ln>
                <a:solidFill>
                  <a:schemeClr val="tx1"/>
                </a:solidFill>
                <a:effectLst/>
                <a:latin typeface="Arial" panose="020B0604020202020204" pitchFamily="34" charset="0"/>
              </a:rPr>
              <a:t>which</a:t>
            </a:r>
            <a:r>
              <a:rPr kumimoji="0" lang="fr-FR" altLang="fr-FR" b="0" i="0" u="none" strike="noStrike" cap="none" normalizeH="0" baseline="0" dirty="0">
                <a:ln>
                  <a:noFill/>
                </a:ln>
                <a:solidFill>
                  <a:schemeClr val="tx1"/>
                </a:solidFill>
                <a:effectLst/>
                <a:latin typeface="Arial" panose="020B0604020202020204" pitchFamily="34" charset="0"/>
              </a:rPr>
              <a:t> </a:t>
            </a:r>
            <a:r>
              <a:rPr kumimoji="0" lang="fr-FR" altLang="fr-FR" b="0" i="0" u="none" strike="noStrike" cap="none" normalizeH="0" baseline="0" dirty="0" err="1">
                <a:ln>
                  <a:noFill/>
                </a:ln>
                <a:solidFill>
                  <a:schemeClr val="tx1"/>
                </a:solidFill>
                <a:effectLst/>
                <a:latin typeface="Arial" panose="020B0604020202020204" pitchFamily="34" charset="0"/>
              </a:rPr>
              <a:t>suggests</a:t>
            </a:r>
            <a:r>
              <a:rPr kumimoji="0" lang="fr-FR" altLang="fr-FR" b="0" i="0" u="none" strike="noStrike" cap="none" normalizeH="0" baseline="0" dirty="0">
                <a:ln>
                  <a:noFill/>
                </a:ln>
                <a:solidFill>
                  <a:schemeClr val="tx1"/>
                </a:solidFill>
                <a:effectLst/>
                <a:latin typeface="Arial" panose="020B0604020202020204" pitchFamily="34" charset="0"/>
              </a:rPr>
              <a:t> the model </a:t>
            </a:r>
            <a:r>
              <a:rPr kumimoji="0" lang="fr-FR" altLang="fr-FR" b="0" i="0" u="none" strike="noStrike" cap="none" normalizeH="0" baseline="0" dirty="0" err="1">
                <a:ln>
                  <a:noFill/>
                </a:ln>
                <a:solidFill>
                  <a:schemeClr val="tx1"/>
                </a:solidFill>
                <a:effectLst/>
                <a:latin typeface="Arial" panose="020B0604020202020204" pitchFamily="34" charset="0"/>
              </a:rPr>
              <a:t>performs</a:t>
            </a:r>
            <a:r>
              <a:rPr kumimoji="0" lang="fr-FR" altLang="fr-FR" b="0" i="0" u="none" strike="noStrike" cap="none" normalizeH="0" baseline="0" dirty="0">
                <a:ln>
                  <a:noFill/>
                </a:ln>
                <a:solidFill>
                  <a:schemeClr val="tx1"/>
                </a:solidFill>
                <a:effectLst/>
                <a:latin typeface="Arial" panose="020B0604020202020204" pitchFamily="34" charset="0"/>
              </a:rPr>
              <a:t> </a:t>
            </a:r>
            <a:r>
              <a:rPr kumimoji="0" lang="fr-FR" altLang="fr-FR" b="0" i="0" u="none" strike="noStrike" cap="none" normalizeH="0" baseline="0" dirty="0" err="1">
                <a:ln>
                  <a:noFill/>
                </a:ln>
                <a:solidFill>
                  <a:schemeClr val="tx1"/>
                </a:solidFill>
                <a:effectLst/>
                <a:latin typeface="Arial" panose="020B0604020202020204" pitchFamily="34" charset="0"/>
              </a:rPr>
              <a:t>well</a:t>
            </a:r>
            <a:r>
              <a:rPr kumimoji="0" lang="fr-FR" altLang="fr-FR" b="0" i="0" u="none" strike="noStrike" cap="none" normalizeH="0" baseline="0" dirty="0">
                <a:ln>
                  <a:noFill/>
                </a:ln>
                <a:solidFill>
                  <a:schemeClr val="tx1"/>
                </a:solidFill>
                <a:effectLst/>
                <a:latin typeface="Arial" panose="020B0604020202020204" pitchFamily="34" charset="0"/>
              </a:rPr>
              <a:t> </a:t>
            </a:r>
            <a:r>
              <a:rPr kumimoji="0" lang="fr-FR" altLang="fr-FR" b="0" i="0" u="none" strike="noStrike" cap="none" normalizeH="0" baseline="0" dirty="0" err="1">
                <a:ln>
                  <a:noFill/>
                </a:ln>
                <a:solidFill>
                  <a:schemeClr val="tx1"/>
                </a:solidFill>
                <a:effectLst/>
                <a:latin typeface="Arial" panose="020B0604020202020204" pitchFamily="34" charset="0"/>
              </a:rPr>
              <a:t>across</a:t>
            </a:r>
            <a:r>
              <a:rPr kumimoji="0" lang="fr-FR" altLang="fr-FR" b="0" i="0" u="none" strike="noStrike" cap="none" normalizeH="0" baseline="0" dirty="0">
                <a:ln>
                  <a:noFill/>
                </a:ln>
                <a:solidFill>
                  <a:schemeClr val="tx1"/>
                </a:solidFill>
                <a:effectLst/>
                <a:latin typeface="Arial" panose="020B0604020202020204" pitchFamily="34" charset="0"/>
              </a:rPr>
              <a:t> the </a:t>
            </a:r>
            <a:r>
              <a:rPr kumimoji="0" lang="fr-FR" altLang="fr-FR" b="0" i="0" u="none" strike="noStrike" cap="none" normalizeH="0" baseline="0" dirty="0" err="1">
                <a:ln>
                  <a:noFill/>
                </a:ln>
                <a:solidFill>
                  <a:schemeClr val="tx1"/>
                </a:solidFill>
                <a:effectLst/>
                <a:latin typeface="Arial" panose="020B0604020202020204" pitchFamily="34" charset="0"/>
              </a:rPr>
              <a:t>entire</a:t>
            </a:r>
            <a:r>
              <a:rPr kumimoji="0" lang="fr-FR" altLang="fr-FR" b="0" i="0" u="none" strike="noStrike" cap="none" normalizeH="0" baseline="0" dirty="0">
                <a:ln>
                  <a:noFill/>
                </a:ln>
                <a:solidFill>
                  <a:schemeClr val="tx1"/>
                </a:solidFill>
                <a:effectLst/>
                <a:latin typeface="Arial" panose="020B0604020202020204" pitchFamily="34" charset="0"/>
              </a:rPr>
              <a:t> range of </a:t>
            </a:r>
            <a:r>
              <a:rPr kumimoji="0" lang="fr-FR" altLang="fr-FR" b="0" i="0" u="none" strike="noStrike" cap="none" normalizeH="0" baseline="0" dirty="0" err="1">
                <a:ln>
                  <a:noFill/>
                </a:ln>
                <a:solidFill>
                  <a:schemeClr val="tx1"/>
                </a:solidFill>
                <a:effectLst/>
                <a:latin typeface="Arial" panose="020B0604020202020204" pitchFamily="34" charset="0"/>
              </a:rPr>
              <a:t>target</a:t>
            </a:r>
            <a:r>
              <a:rPr kumimoji="0" lang="fr-FR" altLang="fr-FR" b="0" i="0" u="none" strike="noStrike" cap="none" normalizeH="0" baseline="0" dirty="0">
                <a:ln>
                  <a:noFill/>
                </a:ln>
                <a:solidFill>
                  <a:schemeClr val="tx1"/>
                </a:solidFill>
                <a:effectLst/>
                <a:latin typeface="Arial" panose="020B0604020202020204" pitchFamily="34" charset="0"/>
              </a:rPr>
              <a:t> values.</a:t>
            </a:r>
          </a:p>
          <a:p>
            <a:pPr marR="0" lvl="0" algn="l" defTabSz="914400" rtl="0" eaLnBrk="0" fontAlgn="base" latinLnBrk="0" hangingPunct="0">
              <a:lnSpc>
                <a:spcPct val="100000"/>
              </a:lnSpc>
              <a:spcBef>
                <a:spcPct val="0"/>
              </a:spcBef>
              <a:spcAft>
                <a:spcPct val="0"/>
              </a:spcAft>
              <a:buClrTx/>
              <a:buSzTx/>
              <a:tabLst/>
            </a:pPr>
            <a:endParaRPr kumimoji="0" lang="fr-FR" altLang="fr-FR" sz="1200" b="0" i="0" u="none" strike="noStrike" cap="none" normalizeH="0" baseline="0" dirty="0">
              <a:ln>
                <a:noFill/>
              </a:ln>
              <a:solidFill>
                <a:schemeClr val="tx1"/>
              </a:solidFill>
              <a:effectLst/>
              <a:latin typeface="Arial" panose="020B0604020202020204" pitchFamily="34" charset="0"/>
            </a:endParaRPr>
          </a:p>
        </p:txBody>
      </p:sp>
      <p:grpSp>
        <p:nvGrpSpPr>
          <p:cNvPr id="2" name="Groupe 1">
            <a:extLst>
              <a:ext uri="{FF2B5EF4-FFF2-40B4-BE49-F238E27FC236}">
                <a16:creationId xmlns:a16="http://schemas.microsoft.com/office/drawing/2014/main" id="{09ABD76F-8A84-3201-690C-4C120DC4B82E}"/>
              </a:ext>
            </a:extLst>
          </p:cNvPr>
          <p:cNvGrpSpPr/>
          <p:nvPr/>
        </p:nvGrpSpPr>
        <p:grpSpPr>
          <a:xfrm>
            <a:off x="4297078" y="415993"/>
            <a:ext cx="4681323" cy="3554123"/>
            <a:chOff x="4462677" y="155739"/>
            <a:chExt cx="4515724" cy="3376777"/>
          </a:xfrm>
        </p:grpSpPr>
        <p:pic>
          <p:nvPicPr>
            <p:cNvPr id="14" name="Image 13">
              <a:extLst>
                <a:ext uri="{FF2B5EF4-FFF2-40B4-BE49-F238E27FC236}">
                  <a16:creationId xmlns:a16="http://schemas.microsoft.com/office/drawing/2014/main" id="{1F361797-8960-6CFD-064F-6EB2720199B3}"/>
                </a:ext>
              </a:extLst>
            </p:cNvPr>
            <p:cNvPicPr>
              <a:picLocks noChangeAspect="1"/>
            </p:cNvPicPr>
            <p:nvPr/>
          </p:nvPicPr>
          <p:blipFill>
            <a:blip r:embed="rId3"/>
            <a:stretch>
              <a:fillRect/>
            </a:stretch>
          </p:blipFill>
          <p:spPr>
            <a:xfrm>
              <a:off x="4462677" y="155739"/>
              <a:ext cx="4515724" cy="3376777"/>
            </a:xfrm>
            <a:prstGeom prst="rect">
              <a:avLst/>
            </a:prstGeom>
          </p:spPr>
        </p:pic>
        <p:sp>
          <p:nvSpPr>
            <p:cNvPr id="15" name="ZoneTexte 14">
              <a:extLst>
                <a:ext uri="{FF2B5EF4-FFF2-40B4-BE49-F238E27FC236}">
                  <a16:creationId xmlns:a16="http://schemas.microsoft.com/office/drawing/2014/main" id="{C7044C5E-C3AD-F7EB-557F-4255D0A4F601}"/>
                </a:ext>
              </a:extLst>
            </p:cNvPr>
            <p:cNvSpPr txBox="1"/>
            <p:nvPr/>
          </p:nvSpPr>
          <p:spPr>
            <a:xfrm>
              <a:off x="4772022" y="608989"/>
              <a:ext cx="2857500" cy="1015663"/>
            </a:xfrm>
            <a:prstGeom prst="rect">
              <a:avLst/>
            </a:prstGeom>
            <a:noFill/>
          </p:spPr>
          <p:txBody>
            <a:bodyPr wrap="square">
              <a:spAutoFit/>
            </a:bodyPr>
            <a:lstStyle/>
            <a:p>
              <a:pPr algn="just"/>
              <a:endParaRPr lang="en-CA" sz="1200" dirty="0">
                <a:latin typeface="+mj-lt"/>
              </a:endParaRPr>
            </a:p>
            <a:p>
              <a:pPr algn="just"/>
              <a:r>
                <a:rPr lang="en-CA" sz="1600" b="1" u="sng" dirty="0">
                  <a:latin typeface="+mj-lt"/>
                </a:rPr>
                <a:t>Model prediction : </a:t>
              </a:r>
            </a:p>
            <a:p>
              <a:pPr marL="285750" indent="-285750" algn="just">
                <a:buFontTx/>
                <a:buChar char="-"/>
              </a:pPr>
              <a:r>
                <a:rPr lang="en-US" sz="1600" dirty="0">
                  <a:latin typeface="+mj-lt"/>
                </a:rPr>
                <a:t>R² = 0.97</a:t>
              </a:r>
            </a:p>
            <a:p>
              <a:pPr marL="285750" indent="-285750" algn="just">
                <a:buFontTx/>
                <a:buChar char="-"/>
              </a:pPr>
              <a:r>
                <a:rPr lang="en-US" sz="1600" dirty="0">
                  <a:latin typeface="+mj-lt"/>
                </a:rPr>
                <a:t>RMSE = 0.23</a:t>
              </a:r>
              <a:endParaRPr lang="en-CA" sz="1600" dirty="0">
                <a:latin typeface="+mj-lt"/>
              </a:endParaRPr>
            </a:p>
          </p:txBody>
        </p:sp>
      </p:grpSp>
      <p:sp>
        <p:nvSpPr>
          <p:cNvPr id="8" name="ZoneTexte 7">
            <a:extLst>
              <a:ext uri="{FF2B5EF4-FFF2-40B4-BE49-F238E27FC236}">
                <a16:creationId xmlns:a16="http://schemas.microsoft.com/office/drawing/2014/main" id="{1D4971EE-F28E-15C6-B9B2-F9DBC15E08DB}"/>
              </a:ext>
            </a:extLst>
          </p:cNvPr>
          <p:cNvSpPr txBox="1"/>
          <p:nvPr/>
        </p:nvSpPr>
        <p:spPr>
          <a:xfrm>
            <a:off x="446513" y="4622898"/>
            <a:ext cx="3650870" cy="369332"/>
          </a:xfrm>
          <a:prstGeom prst="rect">
            <a:avLst/>
          </a:prstGeom>
          <a:noFill/>
        </p:spPr>
        <p:txBody>
          <a:bodyPr wrap="square">
            <a:spAutoFit/>
          </a:bodyPr>
          <a:lstStyle/>
          <a:p>
            <a:pPr algn="ctr"/>
            <a:r>
              <a:rPr lang="en-CA" sz="1800" b="1" dirty="0">
                <a:solidFill>
                  <a:srgbClr val="FF0000"/>
                </a:solidFill>
                <a:latin typeface="+mj-lt"/>
              </a:rPr>
              <a:t>360 DM configurations</a:t>
            </a:r>
          </a:p>
        </p:txBody>
      </p:sp>
      <p:graphicFrame>
        <p:nvGraphicFramePr>
          <p:cNvPr id="22" name="Table 2">
            <a:extLst>
              <a:ext uri="{FF2B5EF4-FFF2-40B4-BE49-F238E27FC236}">
                <a16:creationId xmlns:a16="http://schemas.microsoft.com/office/drawing/2014/main" id="{53AD23C4-89F2-83DF-2ECB-A42F8F60393A}"/>
              </a:ext>
            </a:extLst>
          </p:cNvPr>
          <p:cNvGraphicFramePr>
            <a:graphicFrameLocks noGrp="1"/>
          </p:cNvGraphicFramePr>
          <p:nvPr>
            <p:extLst>
              <p:ext uri="{D42A27DB-BD31-4B8C-83A1-F6EECF244321}">
                <p14:modId xmlns:p14="http://schemas.microsoft.com/office/powerpoint/2010/main" val="2279904721"/>
              </p:ext>
            </p:extLst>
          </p:nvPr>
        </p:nvGraphicFramePr>
        <p:xfrm>
          <a:off x="98462" y="510759"/>
          <a:ext cx="4198616" cy="3870779"/>
        </p:xfrm>
        <a:graphic>
          <a:graphicData uri="http://schemas.openxmlformats.org/drawingml/2006/table">
            <a:tbl>
              <a:tblPr firstRow="1" bandRow="1">
                <a:tableStyleId>{5C22544A-7EE6-4342-B048-85BDC9FD1C3A}</a:tableStyleId>
              </a:tblPr>
              <a:tblGrid>
                <a:gridCol w="1399538">
                  <a:extLst>
                    <a:ext uri="{9D8B030D-6E8A-4147-A177-3AD203B41FA5}">
                      <a16:colId xmlns:a16="http://schemas.microsoft.com/office/drawing/2014/main" val="20000"/>
                    </a:ext>
                  </a:extLst>
                </a:gridCol>
                <a:gridCol w="2799078">
                  <a:extLst>
                    <a:ext uri="{9D8B030D-6E8A-4147-A177-3AD203B41FA5}">
                      <a16:colId xmlns:a16="http://schemas.microsoft.com/office/drawing/2014/main" val="20001"/>
                    </a:ext>
                  </a:extLst>
                </a:gridCol>
              </a:tblGrid>
              <a:tr h="335099">
                <a:tc>
                  <a:txBody>
                    <a:bodyPr/>
                    <a:lstStyle/>
                    <a:p>
                      <a:pPr algn="l">
                        <a:defRPr sz="1400" b="1">
                          <a:solidFill>
                            <a:srgbClr val="FFFFFF"/>
                          </a:solidFill>
                        </a:defRPr>
                      </a:pPr>
                      <a:r>
                        <a:rPr sz="1500" dirty="0"/>
                        <a:t>Key Insight</a:t>
                      </a:r>
                    </a:p>
                  </a:txBody>
                  <a:tcPr>
                    <a:solidFill>
                      <a:srgbClr val="003366"/>
                    </a:solidFill>
                  </a:tcPr>
                </a:tc>
                <a:tc>
                  <a:txBody>
                    <a:bodyPr/>
                    <a:lstStyle/>
                    <a:p>
                      <a:pPr algn="l">
                        <a:defRPr sz="1400" b="1">
                          <a:solidFill>
                            <a:srgbClr val="FFFFFF"/>
                          </a:solidFill>
                        </a:defRPr>
                      </a:pPr>
                      <a:r>
                        <a:rPr sz="1500" dirty="0"/>
                        <a:t>Details</a:t>
                      </a:r>
                    </a:p>
                  </a:txBody>
                  <a:tcPr>
                    <a:solidFill>
                      <a:srgbClr val="003366"/>
                    </a:solidFill>
                  </a:tcPr>
                </a:tc>
                <a:extLst>
                  <a:ext uri="{0D108BD9-81ED-4DB2-BD59-A6C34878D82A}">
                    <a16:rowId xmlns:a16="http://schemas.microsoft.com/office/drawing/2014/main" val="10000"/>
                  </a:ext>
                </a:extLst>
              </a:tr>
              <a:tr h="574456">
                <a:tc>
                  <a:txBody>
                    <a:bodyPr/>
                    <a:lstStyle/>
                    <a:p>
                      <a:pPr algn="l">
                        <a:defRPr sz="1400"/>
                      </a:pPr>
                      <a:r>
                        <a:rPr lang="fr-CA" sz="1600" b="1" dirty="0" err="1"/>
                        <a:t>Strongest</a:t>
                      </a:r>
                      <a:r>
                        <a:rPr lang="fr-CA" sz="1600" b="1" dirty="0"/>
                        <a:t> </a:t>
                      </a:r>
                      <a:r>
                        <a:rPr lang="fr-CA" sz="1600" b="1" dirty="0" err="1"/>
                        <a:t>Correlation</a:t>
                      </a:r>
                      <a:endParaRPr lang="fr-CA" sz="1600" b="1" dirty="0"/>
                    </a:p>
                  </a:txBody>
                  <a:tcPr/>
                </a:tc>
                <a:tc>
                  <a:txBody>
                    <a:bodyPr/>
                    <a:lstStyle/>
                    <a:p>
                      <a:pPr algn="l">
                        <a:defRPr sz="1400"/>
                      </a:pPr>
                      <a:r>
                        <a:rPr sz="1600" dirty="0"/>
                        <a:t>Actuator 0 ↔ </a:t>
                      </a:r>
                      <a:r>
                        <a:rPr lang="fr-FR" sz="1600" dirty="0"/>
                        <a:t>maximum proton e</a:t>
                      </a:r>
                      <a:r>
                        <a:rPr sz="1600" dirty="0" err="1"/>
                        <a:t>nergy</a:t>
                      </a:r>
                      <a:r>
                        <a:rPr sz="1600" dirty="0"/>
                        <a:t> = </a:t>
                      </a:r>
                      <a:r>
                        <a:rPr sz="1600" b="1" dirty="0"/>
                        <a:t>0.86</a:t>
                      </a:r>
                    </a:p>
                  </a:txBody>
                  <a:tcPr/>
                </a:tc>
                <a:extLst>
                  <a:ext uri="{0D108BD9-81ED-4DB2-BD59-A6C34878D82A}">
                    <a16:rowId xmlns:a16="http://schemas.microsoft.com/office/drawing/2014/main" val="10001"/>
                  </a:ext>
                </a:extLst>
              </a:tr>
              <a:tr h="813812">
                <a:tc>
                  <a:txBody>
                    <a:bodyPr/>
                    <a:lstStyle/>
                    <a:p>
                      <a:pPr algn="l">
                        <a:defRPr sz="1400"/>
                      </a:pPr>
                      <a:r>
                        <a:rPr sz="1600" b="1"/>
                        <a:t>Average Correlation (Others)</a:t>
                      </a:r>
                    </a:p>
                  </a:txBody>
                  <a:tcPr/>
                </a:tc>
                <a:tc>
                  <a:txBody>
                    <a:bodyPr/>
                    <a:lstStyle/>
                    <a:p>
                      <a:pPr algn="l">
                        <a:defRPr sz="1400"/>
                      </a:pPr>
                      <a:r>
                        <a:rPr sz="1600" dirty="0"/>
                        <a:t>0.08 – Suggests </a:t>
                      </a:r>
                      <a:r>
                        <a:rPr sz="1600" b="1" dirty="0"/>
                        <a:t>weaker influence of most actuators</a:t>
                      </a:r>
                    </a:p>
                  </a:txBody>
                  <a:tcPr/>
                </a:tc>
                <a:extLst>
                  <a:ext uri="{0D108BD9-81ED-4DB2-BD59-A6C34878D82A}">
                    <a16:rowId xmlns:a16="http://schemas.microsoft.com/office/drawing/2014/main" val="10003"/>
                  </a:ext>
                </a:extLst>
              </a:tr>
              <a:tr h="813812">
                <a:tc>
                  <a:txBody>
                    <a:bodyPr/>
                    <a:lstStyle/>
                    <a:p>
                      <a:pPr algn="l">
                        <a:defRPr sz="1400"/>
                      </a:pPr>
                      <a:r>
                        <a:rPr sz="1600" b="1"/>
                        <a:t>Inter-Actuator Correlations</a:t>
                      </a:r>
                    </a:p>
                  </a:txBody>
                  <a:tcPr/>
                </a:tc>
                <a:tc>
                  <a:txBody>
                    <a:bodyPr/>
                    <a:lstStyle/>
                    <a:p>
                      <a:pPr algn="l">
                        <a:defRPr sz="1400"/>
                      </a:pPr>
                      <a:r>
                        <a:rPr sz="1600" dirty="0"/>
                        <a:t>Mostly &lt; |0.1|, indicating </a:t>
                      </a:r>
                      <a:r>
                        <a:rPr sz="1600" b="1" dirty="0"/>
                        <a:t>independence</a:t>
                      </a:r>
                      <a:r>
                        <a:rPr sz="1600" dirty="0"/>
                        <a:t> among actuators</a:t>
                      </a:r>
                    </a:p>
                  </a:txBody>
                  <a:tcPr/>
                </a:tc>
                <a:extLst>
                  <a:ext uri="{0D108BD9-81ED-4DB2-BD59-A6C34878D82A}">
                    <a16:rowId xmlns:a16="http://schemas.microsoft.com/office/drawing/2014/main" val="10004"/>
                  </a:ext>
                </a:extLst>
              </a:tr>
              <a:tr h="1230500">
                <a:tc>
                  <a:txBody>
                    <a:bodyPr/>
                    <a:lstStyle/>
                    <a:p>
                      <a:pPr algn="l">
                        <a:defRPr sz="1400"/>
                      </a:pPr>
                      <a:r>
                        <a:rPr sz="1600" b="1" dirty="0"/>
                        <a:t>Conclusion</a:t>
                      </a:r>
                    </a:p>
                  </a:txBody>
                  <a:tcPr/>
                </a:tc>
                <a:tc>
                  <a:txBody>
                    <a:bodyPr/>
                    <a:lstStyle/>
                    <a:p>
                      <a:pPr algn="l">
                        <a:defRPr sz="1400"/>
                      </a:pPr>
                      <a:r>
                        <a:rPr sz="1600" dirty="0"/>
                        <a:t>Actuator 0 is a dominant driver, others contribute marginally and independently</a:t>
                      </a:r>
                      <a:r>
                        <a:rPr lang="fr-FR" sz="1600" dirty="0"/>
                        <a:t> = </a:t>
                      </a:r>
                      <a:r>
                        <a:rPr lang="fr-FR" sz="1600" b="1" dirty="0"/>
                        <a:t>20-D </a:t>
                      </a:r>
                      <a:r>
                        <a:rPr lang="fr-FR" sz="1600" b="1" dirty="0" err="1"/>
                        <a:t>dynamic</a:t>
                      </a:r>
                      <a:endParaRPr sz="1600" b="1"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55984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1B1C4-6F4F-7780-C1C4-2486FDEDCDA0}"/>
            </a:ext>
          </a:extLst>
        </p:cNvPr>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F47FAFA7-4568-B6B6-A991-648CD574EBCD}"/>
              </a:ext>
            </a:extLst>
          </p:cNvPr>
          <p:cNvSpPr>
            <a:spLocks noGrp="1"/>
          </p:cNvSpPr>
          <p:nvPr>
            <p:ph type="sldNum" sz="quarter" idx="12"/>
          </p:nvPr>
        </p:nvSpPr>
        <p:spPr>
          <a:xfrm>
            <a:off x="5421086" y="2992966"/>
            <a:ext cx="2133600" cy="273844"/>
          </a:xfrm>
        </p:spPr>
        <p:txBody>
          <a:bodyPr/>
          <a:lstStyle/>
          <a:p>
            <a:fld id="{E9A06A90-B3B5-C149-97F7-5436B6117426}" type="slidenum">
              <a:rPr lang="en-US" smtClean="0"/>
              <a:pPr/>
              <a:t>14</a:t>
            </a:fld>
            <a:endParaRPr lang="en-US" dirty="0"/>
          </a:p>
        </p:txBody>
      </p:sp>
      <p:sp>
        <p:nvSpPr>
          <p:cNvPr id="4" name="ZoneTexte 3">
            <a:extLst>
              <a:ext uri="{FF2B5EF4-FFF2-40B4-BE49-F238E27FC236}">
                <a16:creationId xmlns:a16="http://schemas.microsoft.com/office/drawing/2014/main" id="{73E6356A-5B8F-8111-10C5-D6A5B18FBA0A}"/>
              </a:ext>
            </a:extLst>
          </p:cNvPr>
          <p:cNvSpPr txBox="1"/>
          <p:nvPr/>
        </p:nvSpPr>
        <p:spPr>
          <a:xfrm>
            <a:off x="0" y="0"/>
            <a:ext cx="9144000" cy="477054"/>
          </a:xfrm>
          <a:prstGeom prst="rect">
            <a:avLst/>
          </a:prstGeom>
          <a:noFill/>
        </p:spPr>
        <p:txBody>
          <a:bodyPr wrap="square">
            <a:spAutoFit/>
          </a:bodyPr>
          <a:lstStyle/>
          <a:p>
            <a:pPr marL="0" indent="0">
              <a:buNone/>
            </a:pPr>
            <a:r>
              <a:rPr lang="fr-FR" sz="2500" b="1" dirty="0" err="1">
                <a:solidFill>
                  <a:srgbClr val="071D49"/>
                </a:solidFill>
                <a:latin typeface="+mj-lt"/>
                <a:cs typeface="Times New Roman" panose="02020603050405020304" pitchFamily="18" charset="0"/>
              </a:rPr>
              <a:t>Step</a:t>
            </a:r>
            <a:r>
              <a:rPr lang="fr-FR" sz="2500" b="1" dirty="0">
                <a:solidFill>
                  <a:srgbClr val="071D49"/>
                </a:solidFill>
                <a:latin typeface="+mj-lt"/>
                <a:cs typeface="Times New Roman" panose="02020603050405020304" pitchFamily="18" charset="0"/>
              </a:rPr>
              <a:t> 3 </a:t>
            </a:r>
            <a:endParaRPr lang="fr-CA" sz="2500" b="1" dirty="0">
              <a:solidFill>
                <a:srgbClr val="071D49"/>
              </a:solidFill>
              <a:latin typeface="+mj-lt"/>
              <a:cs typeface="Times New Roman" panose="02020603050405020304" pitchFamily="18" charset="0"/>
            </a:endParaRPr>
          </a:p>
        </p:txBody>
      </p:sp>
      <p:sp>
        <p:nvSpPr>
          <p:cNvPr id="7" name="Organigramme : Alternative 6">
            <a:extLst>
              <a:ext uri="{FF2B5EF4-FFF2-40B4-BE49-F238E27FC236}">
                <a16:creationId xmlns:a16="http://schemas.microsoft.com/office/drawing/2014/main" id="{88715812-278F-6C64-CA6E-6DB0603795F5}"/>
              </a:ext>
            </a:extLst>
          </p:cNvPr>
          <p:cNvSpPr/>
          <p:nvPr/>
        </p:nvSpPr>
        <p:spPr>
          <a:xfrm>
            <a:off x="1185832" y="179202"/>
            <a:ext cx="7429501" cy="4081897"/>
          </a:xfrm>
          <a:prstGeom prst="flowChartAlternateProcess">
            <a:avLst/>
          </a:prstGeom>
          <a:solidFill>
            <a:schemeClr val="tx1">
              <a:lumMod val="85000"/>
              <a:lumOff val="1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sz="1600" dirty="0">
              <a:latin typeface="Arial" panose="020B0604020202020204" pitchFamily="34" charset="0"/>
              <a:cs typeface="Arial" panose="020B0604020202020204" pitchFamily="34" charset="0"/>
            </a:endParaRPr>
          </a:p>
        </p:txBody>
      </p:sp>
      <p:sp>
        <p:nvSpPr>
          <p:cNvPr id="8" name="Organigramme : Alternative 7">
            <a:extLst>
              <a:ext uri="{FF2B5EF4-FFF2-40B4-BE49-F238E27FC236}">
                <a16:creationId xmlns:a16="http://schemas.microsoft.com/office/drawing/2014/main" id="{152C1FCF-3673-DCA6-85AA-DEB1556444BC}"/>
              </a:ext>
            </a:extLst>
          </p:cNvPr>
          <p:cNvSpPr/>
          <p:nvPr/>
        </p:nvSpPr>
        <p:spPr>
          <a:xfrm>
            <a:off x="1323614" y="164929"/>
            <a:ext cx="7062006" cy="613064"/>
          </a:xfrm>
          <a:prstGeom prst="flowChartAlternateProcess">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000" dirty="0" err="1">
                <a:latin typeface="Arial" panose="020B0604020202020204" pitchFamily="34" charset="0"/>
                <a:cs typeface="Arial" panose="020B0604020202020204" pitchFamily="34" charset="0"/>
              </a:rPr>
              <a:t>Bayesian</a:t>
            </a:r>
            <a:r>
              <a:rPr lang="fr-FR" sz="3000" dirty="0">
                <a:latin typeface="Arial" panose="020B0604020202020204" pitchFamily="34" charset="0"/>
                <a:cs typeface="Arial" panose="020B0604020202020204" pitchFamily="34" charset="0"/>
              </a:rPr>
              <a:t> </a:t>
            </a:r>
            <a:r>
              <a:rPr lang="fr-FR" sz="3000" dirty="0" err="1">
                <a:latin typeface="Arial" panose="020B0604020202020204" pitchFamily="34" charset="0"/>
                <a:cs typeface="Arial" panose="020B0604020202020204" pitchFamily="34" charset="0"/>
              </a:rPr>
              <a:t>Optimization</a:t>
            </a:r>
            <a:endParaRPr lang="fr-CA" sz="3000" dirty="0">
              <a:latin typeface="Arial" panose="020B0604020202020204" pitchFamily="34" charset="0"/>
              <a:cs typeface="Arial" panose="020B0604020202020204" pitchFamily="34" charset="0"/>
            </a:endParaRPr>
          </a:p>
        </p:txBody>
      </p:sp>
      <p:sp>
        <p:nvSpPr>
          <p:cNvPr id="9" name="Organigramme : Alternative 8">
            <a:extLst>
              <a:ext uri="{FF2B5EF4-FFF2-40B4-BE49-F238E27FC236}">
                <a16:creationId xmlns:a16="http://schemas.microsoft.com/office/drawing/2014/main" id="{0FB165D1-E1CC-C8FF-6D32-B0168746C867}"/>
              </a:ext>
            </a:extLst>
          </p:cNvPr>
          <p:cNvSpPr/>
          <p:nvPr/>
        </p:nvSpPr>
        <p:spPr>
          <a:xfrm>
            <a:off x="1392697" y="814683"/>
            <a:ext cx="3243790" cy="1093823"/>
          </a:xfrm>
          <a:prstGeom prst="flowChartAlternateProcess">
            <a:avLst/>
          </a:prstGeom>
          <a:solidFill>
            <a:schemeClr val="bg1"/>
          </a:solidFill>
          <a:ln>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0" i="0" dirty="0">
                <a:solidFill>
                  <a:schemeClr val="tx1"/>
                </a:solidFill>
                <a:effectLst/>
                <a:latin typeface="Arial" panose="020B0604020202020204" pitchFamily="34" charset="0"/>
                <a:cs typeface="Arial" panose="020B0604020202020204" pitchFamily="34" charset="0"/>
              </a:rPr>
              <a:t>Use the </a:t>
            </a:r>
            <a:r>
              <a:rPr lang="fr-FR" sz="2000" dirty="0" err="1">
                <a:solidFill>
                  <a:schemeClr val="tx1"/>
                </a:solidFill>
                <a:latin typeface="Arial" panose="020B0604020202020204" pitchFamily="34" charset="0"/>
                <a:cs typeface="Arial" panose="020B0604020202020204" pitchFamily="34" charset="0"/>
              </a:rPr>
              <a:t>Random</a:t>
            </a:r>
            <a:r>
              <a:rPr lang="fr-FR" sz="2000" dirty="0">
                <a:solidFill>
                  <a:schemeClr val="tx1"/>
                </a:solidFill>
                <a:latin typeface="Arial" panose="020B0604020202020204" pitchFamily="34" charset="0"/>
                <a:cs typeface="Arial" panose="020B0604020202020204" pitchFamily="34" charset="0"/>
              </a:rPr>
              <a:t> Forest model to </a:t>
            </a:r>
            <a:r>
              <a:rPr lang="fr-FR" sz="2000" dirty="0" err="1">
                <a:solidFill>
                  <a:schemeClr val="tx1"/>
                </a:solidFill>
                <a:latin typeface="Arial" panose="020B0604020202020204" pitchFamily="34" charset="0"/>
                <a:cs typeface="Arial" panose="020B0604020202020204" pitchFamily="34" charset="0"/>
              </a:rPr>
              <a:t>evaluate</a:t>
            </a:r>
            <a:r>
              <a:rPr lang="fr-FR" sz="2000" dirty="0">
                <a:solidFill>
                  <a:schemeClr val="tx1"/>
                </a:solidFill>
                <a:latin typeface="Arial" panose="020B0604020202020204" pitchFamily="34" charset="0"/>
                <a:cs typeface="Arial" panose="020B0604020202020204" pitchFamily="34" charset="0"/>
              </a:rPr>
              <a:t> </a:t>
            </a:r>
            <a:r>
              <a:rPr lang="en-US" sz="2000" b="0" i="0" dirty="0">
                <a:solidFill>
                  <a:schemeClr val="tx1"/>
                </a:solidFill>
                <a:effectLst/>
                <a:latin typeface="Arial" panose="020B0604020202020204" pitchFamily="34" charset="0"/>
                <a:cs typeface="Arial" panose="020B0604020202020204" pitchFamily="34" charset="0"/>
              </a:rPr>
              <a:t>proton maximum proton energy</a:t>
            </a:r>
          </a:p>
        </p:txBody>
      </p:sp>
      <p:sp>
        <p:nvSpPr>
          <p:cNvPr id="10" name="Organigramme : Alternative 9">
            <a:extLst>
              <a:ext uri="{FF2B5EF4-FFF2-40B4-BE49-F238E27FC236}">
                <a16:creationId xmlns:a16="http://schemas.microsoft.com/office/drawing/2014/main" id="{362E3A0D-14E9-904A-159B-4FCDD61205E2}"/>
              </a:ext>
            </a:extLst>
          </p:cNvPr>
          <p:cNvSpPr/>
          <p:nvPr/>
        </p:nvSpPr>
        <p:spPr>
          <a:xfrm>
            <a:off x="5061689" y="1751344"/>
            <a:ext cx="3386272" cy="999710"/>
          </a:xfrm>
          <a:prstGeom prst="flowChartAlternateProcess">
            <a:avLst/>
          </a:prstGeom>
          <a:solidFill>
            <a:schemeClr val="bg1"/>
          </a:solidFill>
          <a:ln>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tx1"/>
                </a:solidFill>
                <a:latin typeface="Arial" panose="020B0604020202020204" pitchFamily="34" charset="0"/>
                <a:cs typeface="Arial" panose="020B0604020202020204" pitchFamily="34" charset="0"/>
              </a:rPr>
              <a:t>U</a:t>
            </a:r>
            <a:r>
              <a:rPr lang="fr-CA" sz="2000" dirty="0">
                <a:solidFill>
                  <a:schemeClr val="tx1"/>
                </a:solidFill>
                <a:latin typeface="Arial" panose="020B0604020202020204" pitchFamily="34" charset="0"/>
                <a:cs typeface="Arial" panose="020B0604020202020204" pitchFamily="34" charset="0"/>
              </a:rPr>
              <a:t>CB acquisition </a:t>
            </a:r>
            <a:r>
              <a:rPr lang="fr-CA" sz="2000" dirty="0" err="1">
                <a:solidFill>
                  <a:schemeClr val="tx1"/>
                </a:solidFill>
                <a:latin typeface="Arial" panose="020B0604020202020204" pitchFamily="34" charset="0"/>
                <a:cs typeface="Arial" panose="020B0604020202020204" pitchFamily="34" charset="0"/>
              </a:rPr>
              <a:t>function</a:t>
            </a:r>
            <a:r>
              <a:rPr lang="fr-CA" sz="2000" dirty="0">
                <a:solidFill>
                  <a:schemeClr val="tx1"/>
                </a:solidFill>
                <a:latin typeface="Arial" panose="020B0604020202020204" pitchFamily="34" charset="0"/>
                <a:cs typeface="Arial" panose="020B0604020202020204" pitchFamily="34" charset="0"/>
              </a:rPr>
              <a:t> </a:t>
            </a:r>
            <a:r>
              <a:rPr lang="fr-CA" sz="2000" dirty="0" err="1">
                <a:solidFill>
                  <a:schemeClr val="tx1"/>
                </a:solidFill>
                <a:latin typeface="Arial" panose="020B0604020202020204" pitchFamily="34" charset="0"/>
                <a:cs typeface="Arial" panose="020B0604020202020204" pitchFamily="34" charset="0"/>
              </a:rPr>
              <a:t>chooses</a:t>
            </a:r>
            <a:r>
              <a:rPr lang="fr-CA" sz="2000" dirty="0">
                <a:solidFill>
                  <a:schemeClr val="tx1"/>
                </a:solidFill>
                <a:latin typeface="Arial" panose="020B0604020202020204" pitchFamily="34" charset="0"/>
                <a:cs typeface="Arial" panose="020B0604020202020204" pitchFamily="34" charset="0"/>
              </a:rPr>
              <a:t> the </a:t>
            </a:r>
            <a:r>
              <a:rPr lang="fr-CA" sz="2000" dirty="0" err="1">
                <a:solidFill>
                  <a:schemeClr val="tx1"/>
                </a:solidFill>
                <a:latin typeface="Arial" panose="020B0604020202020204" pitchFamily="34" charset="0"/>
                <a:cs typeface="Arial" panose="020B0604020202020204" pitchFamily="34" charset="0"/>
              </a:rPr>
              <a:t>next</a:t>
            </a:r>
            <a:r>
              <a:rPr lang="fr-CA" sz="2000" dirty="0">
                <a:solidFill>
                  <a:schemeClr val="tx1"/>
                </a:solidFill>
                <a:latin typeface="Arial" panose="020B0604020202020204" pitchFamily="34" charset="0"/>
                <a:cs typeface="Arial" panose="020B0604020202020204" pitchFamily="34" charset="0"/>
              </a:rPr>
              <a:t> DM configuration to test </a:t>
            </a:r>
          </a:p>
        </p:txBody>
      </p:sp>
      <p:sp>
        <p:nvSpPr>
          <p:cNvPr id="11" name="Organigramme : Alternative 10">
            <a:extLst>
              <a:ext uri="{FF2B5EF4-FFF2-40B4-BE49-F238E27FC236}">
                <a16:creationId xmlns:a16="http://schemas.microsoft.com/office/drawing/2014/main" id="{231FE7EC-DF3E-CAE9-7BDF-F4E78868A222}"/>
              </a:ext>
            </a:extLst>
          </p:cNvPr>
          <p:cNvSpPr/>
          <p:nvPr/>
        </p:nvSpPr>
        <p:spPr>
          <a:xfrm>
            <a:off x="1392695" y="2091470"/>
            <a:ext cx="3243789" cy="881276"/>
          </a:xfrm>
          <a:prstGeom prst="flowChartAlternateProcess">
            <a:avLst/>
          </a:prstGeom>
          <a:solidFill>
            <a:schemeClr val="bg1"/>
          </a:solidFill>
          <a:ln>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panose="020B0604020202020204" pitchFamily="34" charset="0"/>
                <a:cs typeface="Arial" panose="020B0604020202020204" pitchFamily="34" charset="0"/>
              </a:rPr>
              <a:t>B</a:t>
            </a:r>
            <a:r>
              <a:rPr lang="en-US" sz="2000" b="0" i="0" dirty="0">
                <a:solidFill>
                  <a:schemeClr val="tx1"/>
                </a:solidFill>
                <a:effectLst/>
                <a:latin typeface="Arial" panose="020B0604020202020204" pitchFamily="34" charset="0"/>
                <a:cs typeface="Arial" panose="020B0604020202020204" pitchFamily="34" charset="0"/>
              </a:rPr>
              <a:t>uild/update a probabilistic model (Gaussian Process)</a:t>
            </a:r>
            <a:endParaRPr lang="fr-CA" sz="2000" dirty="0">
              <a:solidFill>
                <a:schemeClr val="tx1"/>
              </a:solidFill>
              <a:latin typeface="Arial" panose="020B0604020202020204" pitchFamily="34" charset="0"/>
              <a:cs typeface="Arial" panose="020B0604020202020204" pitchFamily="34" charset="0"/>
            </a:endParaRPr>
          </a:p>
        </p:txBody>
      </p:sp>
      <p:sp>
        <p:nvSpPr>
          <p:cNvPr id="12" name="Organigramme : Alternative 11">
            <a:extLst>
              <a:ext uri="{FF2B5EF4-FFF2-40B4-BE49-F238E27FC236}">
                <a16:creationId xmlns:a16="http://schemas.microsoft.com/office/drawing/2014/main" id="{1E793550-7BDE-3076-E1B5-45EDDBEAA92D}"/>
              </a:ext>
            </a:extLst>
          </p:cNvPr>
          <p:cNvSpPr/>
          <p:nvPr/>
        </p:nvSpPr>
        <p:spPr>
          <a:xfrm>
            <a:off x="1392697" y="3155710"/>
            <a:ext cx="3243787" cy="881276"/>
          </a:xfrm>
          <a:prstGeom prst="flowChartAlternateProcess">
            <a:avLst/>
          </a:prstGeom>
          <a:solidFill>
            <a:schemeClr val="bg1"/>
          </a:solidFill>
          <a:ln>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panose="020B0604020202020204" pitchFamily="34" charset="0"/>
                <a:cs typeface="Arial" panose="020B0604020202020204" pitchFamily="34" charset="0"/>
              </a:rPr>
              <a:t>Number of maximum evaluations reached ? </a:t>
            </a:r>
            <a:endParaRPr lang="fr-CA" sz="2000" dirty="0">
              <a:solidFill>
                <a:schemeClr val="tx1"/>
              </a:solidFill>
              <a:latin typeface="Arial" panose="020B0604020202020204" pitchFamily="34" charset="0"/>
              <a:cs typeface="Arial" panose="020B0604020202020204" pitchFamily="34" charset="0"/>
            </a:endParaRPr>
          </a:p>
        </p:txBody>
      </p:sp>
      <p:sp>
        <p:nvSpPr>
          <p:cNvPr id="13" name="Flèche : angle droit 12">
            <a:extLst>
              <a:ext uri="{FF2B5EF4-FFF2-40B4-BE49-F238E27FC236}">
                <a16:creationId xmlns:a16="http://schemas.microsoft.com/office/drawing/2014/main" id="{799B70DA-B257-9F58-5F76-961E1B7913D6}"/>
              </a:ext>
            </a:extLst>
          </p:cNvPr>
          <p:cNvSpPr/>
          <p:nvPr/>
        </p:nvSpPr>
        <p:spPr>
          <a:xfrm>
            <a:off x="4808803" y="2850712"/>
            <a:ext cx="2154382" cy="762693"/>
          </a:xfrm>
          <a:prstGeom prst="bentUpArrow">
            <a:avLst/>
          </a:prstGeom>
          <a:solidFill>
            <a:srgbClr val="FF9B9B"/>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sz="1600">
              <a:latin typeface="Arial" panose="020B0604020202020204" pitchFamily="34" charset="0"/>
              <a:cs typeface="Arial" panose="020B0604020202020204" pitchFamily="34" charset="0"/>
            </a:endParaRPr>
          </a:p>
        </p:txBody>
      </p:sp>
      <p:sp>
        <p:nvSpPr>
          <p:cNvPr id="14" name="ZoneTexte 13">
            <a:extLst>
              <a:ext uri="{FF2B5EF4-FFF2-40B4-BE49-F238E27FC236}">
                <a16:creationId xmlns:a16="http://schemas.microsoft.com/office/drawing/2014/main" id="{41E956A1-ACE6-182C-A832-426486F81C74}"/>
              </a:ext>
            </a:extLst>
          </p:cNvPr>
          <p:cNvSpPr txBox="1"/>
          <p:nvPr/>
        </p:nvSpPr>
        <p:spPr>
          <a:xfrm>
            <a:off x="4348556" y="3033104"/>
            <a:ext cx="1192355" cy="400110"/>
          </a:xfrm>
          <a:prstGeom prst="rect">
            <a:avLst/>
          </a:prstGeom>
          <a:noFill/>
        </p:spPr>
        <p:txBody>
          <a:bodyPr wrap="square">
            <a:spAutoFit/>
          </a:bodyPr>
          <a:lstStyle/>
          <a:p>
            <a:pPr algn="ctr"/>
            <a:r>
              <a:rPr lang="en-US" sz="2000" b="1" dirty="0">
                <a:solidFill>
                  <a:srgbClr val="C00000"/>
                </a:solidFill>
                <a:latin typeface="Arial" panose="020B0604020202020204" pitchFamily="34" charset="0"/>
                <a:cs typeface="Arial" panose="020B0604020202020204" pitchFamily="34" charset="0"/>
              </a:rPr>
              <a:t>No</a:t>
            </a:r>
            <a:endParaRPr lang="fr-CA" sz="2000" b="1" dirty="0">
              <a:solidFill>
                <a:srgbClr val="C00000"/>
              </a:solidFill>
              <a:latin typeface="Arial" panose="020B0604020202020204" pitchFamily="34" charset="0"/>
              <a:cs typeface="Arial" panose="020B0604020202020204" pitchFamily="34" charset="0"/>
            </a:endParaRPr>
          </a:p>
        </p:txBody>
      </p:sp>
      <p:sp>
        <p:nvSpPr>
          <p:cNvPr id="15" name="Flèche : angle droit 14">
            <a:extLst>
              <a:ext uri="{FF2B5EF4-FFF2-40B4-BE49-F238E27FC236}">
                <a16:creationId xmlns:a16="http://schemas.microsoft.com/office/drawing/2014/main" id="{64ADA330-09F7-13AD-CD4B-7B7208A12CC4}"/>
              </a:ext>
            </a:extLst>
          </p:cNvPr>
          <p:cNvSpPr/>
          <p:nvPr/>
        </p:nvSpPr>
        <p:spPr>
          <a:xfrm rot="16200000">
            <a:off x="5418539" y="236254"/>
            <a:ext cx="784698" cy="2075996"/>
          </a:xfrm>
          <a:prstGeom prst="bentUpArrow">
            <a:avLst/>
          </a:prstGeom>
          <a:solidFill>
            <a:schemeClr val="bg1"/>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sz="1600">
              <a:latin typeface="Arial" panose="020B0604020202020204" pitchFamily="34" charset="0"/>
              <a:cs typeface="Arial" panose="020B0604020202020204" pitchFamily="34" charset="0"/>
            </a:endParaRPr>
          </a:p>
        </p:txBody>
      </p:sp>
      <p:sp>
        <p:nvSpPr>
          <p:cNvPr id="16" name="Organigramme : Alternative 15">
            <a:extLst>
              <a:ext uri="{FF2B5EF4-FFF2-40B4-BE49-F238E27FC236}">
                <a16:creationId xmlns:a16="http://schemas.microsoft.com/office/drawing/2014/main" id="{AE9D184E-4FEA-817C-297B-F70C35E7FEB3}"/>
              </a:ext>
            </a:extLst>
          </p:cNvPr>
          <p:cNvSpPr/>
          <p:nvPr/>
        </p:nvSpPr>
        <p:spPr>
          <a:xfrm>
            <a:off x="1185833" y="4381540"/>
            <a:ext cx="7429500" cy="689799"/>
          </a:xfrm>
          <a:prstGeom prst="flowChartAlternateProcess">
            <a:avLst/>
          </a:prstGeom>
          <a:solidFill>
            <a:schemeClr val="tx1">
              <a:lumMod val="85000"/>
              <a:lumOff val="1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dirty="0">
                <a:latin typeface="Arial" panose="020B0604020202020204" pitchFamily="34" charset="0"/>
                <a:cs typeface="Arial" panose="020B0604020202020204" pitchFamily="34" charset="0"/>
              </a:rPr>
              <a:t>Outputs an optimal DM configuration and the </a:t>
            </a:r>
            <a:r>
              <a:rPr lang="fr-FR" sz="2000" dirty="0" err="1">
                <a:latin typeface="Arial" panose="020B0604020202020204" pitchFamily="34" charset="0"/>
                <a:cs typeface="Arial" panose="020B0604020202020204" pitchFamily="34" charset="0"/>
              </a:rPr>
              <a:t>corresponding</a:t>
            </a:r>
            <a:r>
              <a:rPr lang="fr-FR" sz="2000" dirty="0">
                <a:latin typeface="Arial" panose="020B0604020202020204" pitchFamily="34" charset="0"/>
                <a:cs typeface="Arial" panose="020B0604020202020204" pitchFamily="34" charset="0"/>
              </a:rPr>
              <a:t> proton maximum </a:t>
            </a:r>
            <a:r>
              <a:rPr lang="fr-FR" sz="2000" dirty="0" err="1">
                <a:latin typeface="Arial" panose="020B0604020202020204" pitchFamily="34" charset="0"/>
                <a:cs typeface="Arial" panose="020B0604020202020204" pitchFamily="34" charset="0"/>
              </a:rPr>
              <a:t>energy</a:t>
            </a:r>
            <a:endParaRPr lang="fr-CA" sz="2000" dirty="0">
              <a:latin typeface="Arial" panose="020B0604020202020204" pitchFamily="34" charset="0"/>
              <a:cs typeface="Arial" panose="020B0604020202020204" pitchFamily="34" charset="0"/>
            </a:endParaRPr>
          </a:p>
        </p:txBody>
      </p:sp>
      <p:sp>
        <p:nvSpPr>
          <p:cNvPr id="17" name="Flèche : angle droit 16">
            <a:extLst>
              <a:ext uri="{FF2B5EF4-FFF2-40B4-BE49-F238E27FC236}">
                <a16:creationId xmlns:a16="http://schemas.microsoft.com/office/drawing/2014/main" id="{CDD120C1-E054-6A8A-2981-FC3869CB7DA2}"/>
              </a:ext>
            </a:extLst>
          </p:cNvPr>
          <p:cNvSpPr/>
          <p:nvPr/>
        </p:nvSpPr>
        <p:spPr>
          <a:xfrm flipV="1">
            <a:off x="4808063" y="3717761"/>
            <a:ext cx="1081196" cy="762693"/>
          </a:xfrm>
          <a:prstGeom prst="bentUpArrow">
            <a:avLst/>
          </a:prstGeom>
          <a:solidFill>
            <a:schemeClr val="accent6">
              <a:lumMod val="40000"/>
              <a:lumOff val="6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sz="1600">
              <a:latin typeface="Arial" panose="020B0604020202020204" pitchFamily="34" charset="0"/>
              <a:cs typeface="Arial" panose="020B0604020202020204" pitchFamily="34" charset="0"/>
            </a:endParaRPr>
          </a:p>
        </p:txBody>
      </p:sp>
      <p:sp>
        <p:nvSpPr>
          <p:cNvPr id="18" name="ZoneTexte 17">
            <a:extLst>
              <a:ext uri="{FF2B5EF4-FFF2-40B4-BE49-F238E27FC236}">
                <a16:creationId xmlns:a16="http://schemas.microsoft.com/office/drawing/2014/main" id="{408516C5-2836-4902-2225-200D7DA726FC}"/>
              </a:ext>
            </a:extLst>
          </p:cNvPr>
          <p:cNvSpPr txBox="1"/>
          <p:nvPr/>
        </p:nvSpPr>
        <p:spPr>
          <a:xfrm>
            <a:off x="4348556" y="3881664"/>
            <a:ext cx="1238250" cy="400110"/>
          </a:xfrm>
          <a:prstGeom prst="rect">
            <a:avLst/>
          </a:prstGeom>
          <a:noFill/>
        </p:spPr>
        <p:txBody>
          <a:bodyPr wrap="square">
            <a:spAutoFit/>
          </a:bodyPr>
          <a:lstStyle/>
          <a:p>
            <a:pPr algn="ctr"/>
            <a:r>
              <a:rPr lang="en-US" sz="2000" b="1" dirty="0">
                <a:solidFill>
                  <a:schemeClr val="accent6"/>
                </a:solidFill>
                <a:latin typeface="Arial" panose="020B0604020202020204" pitchFamily="34" charset="0"/>
                <a:cs typeface="Arial" panose="020B0604020202020204" pitchFamily="34" charset="0"/>
              </a:rPr>
              <a:t>Yes</a:t>
            </a:r>
            <a:endParaRPr lang="fr-CA" sz="2000" b="1" dirty="0">
              <a:solidFill>
                <a:schemeClr val="accent6"/>
              </a:solidFill>
              <a:latin typeface="Arial" panose="020B0604020202020204" pitchFamily="34" charset="0"/>
              <a:cs typeface="Arial" panose="020B0604020202020204" pitchFamily="34" charset="0"/>
            </a:endParaRPr>
          </a:p>
        </p:txBody>
      </p:sp>
      <p:sp>
        <p:nvSpPr>
          <p:cNvPr id="3" name="Espace réservé du numéro de diapositive 4">
            <a:extLst>
              <a:ext uri="{FF2B5EF4-FFF2-40B4-BE49-F238E27FC236}">
                <a16:creationId xmlns:a16="http://schemas.microsoft.com/office/drawing/2014/main" id="{28F0D5FF-BB92-FE55-AC91-440CA32C1C88}"/>
              </a:ext>
            </a:extLst>
          </p:cNvPr>
          <p:cNvSpPr txBox="1">
            <a:spLocks/>
          </p:cNvSpPr>
          <p:nvPr/>
        </p:nvSpPr>
        <p:spPr>
          <a:xfrm>
            <a:off x="6708283" y="4652949"/>
            <a:ext cx="2133600" cy="273844"/>
          </a:xfrm>
          <a:prstGeom prst="rect">
            <a:avLst/>
          </a:prstGeom>
        </p:spPr>
        <p:txBody>
          <a:bodyPr tIns="0" rIns="0" bIns="0" anchor="ctr" anchorCtr="0"/>
          <a:lstStyle>
            <a:defPPr>
              <a:defRPr lang="en-US"/>
            </a:defPPr>
            <a:lvl1pPr marL="0" algn="r" defTabSz="457200" rtl="0" eaLnBrk="1" latinLnBrk="0" hangingPunct="1">
              <a:defRPr sz="800" kern="1200" baseline="0">
                <a:solidFill>
                  <a:srgbClr val="181632"/>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9A06A90-B3B5-C149-97F7-5436B6117426}" type="slidenum">
              <a:rPr lang="en-US" smtClean="0"/>
              <a:pPr/>
              <a:t>14</a:t>
            </a:fld>
            <a:endParaRPr lang="en-US" dirty="0"/>
          </a:p>
        </p:txBody>
      </p:sp>
    </p:spTree>
    <p:extLst>
      <p:ext uri="{BB962C8B-B14F-4D97-AF65-F5344CB8AC3E}">
        <p14:creationId xmlns:p14="http://schemas.microsoft.com/office/powerpoint/2010/main" val="970875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F2313-686C-F261-1028-A0DF1A4219C7}"/>
            </a:ext>
          </a:extLst>
        </p:cNvPr>
        <p:cNvGrpSpPr/>
        <p:nvPr/>
      </p:nvGrpSpPr>
      <p:grpSpPr>
        <a:xfrm>
          <a:off x="0" y="0"/>
          <a:ext cx="0" cy="0"/>
          <a:chOff x="0" y="0"/>
          <a:chExt cx="0" cy="0"/>
        </a:xfrm>
      </p:grpSpPr>
      <p:pic>
        <p:nvPicPr>
          <p:cNvPr id="22" name="Picture 2" descr="Image générée">
            <a:extLst>
              <a:ext uri="{FF2B5EF4-FFF2-40B4-BE49-F238E27FC236}">
                <a16:creationId xmlns:a16="http://schemas.microsoft.com/office/drawing/2014/main" id="{5F1D87DC-7A62-BEA8-D7CE-5680DED47F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7224" y="458061"/>
            <a:ext cx="6006474" cy="4685440"/>
          </a:xfrm>
          <a:prstGeom prst="rect">
            <a:avLst/>
          </a:prstGeom>
          <a:noFill/>
          <a:extLst>
            <a:ext uri="{909E8E84-426E-40DD-AFC4-6F175D3DCCD1}">
              <a14:hiddenFill xmlns:a14="http://schemas.microsoft.com/office/drawing/2010/main">
                <a:solidFill>
                  <a:srgbClr val="FFFFFF"/>
                </a:solidFill>
              </a14:hiddenFill>
            </a:ext>
          </a:extLst>
        </p:spPr>
      </p:pic>
      <p:sp>
        <p:nvSpPr>
          <p:cNvPr id="25" name="ZoneTexte 24">
            <a:extLst>
              <a:ext uri="{FF2B5EF4-FFF2-40B4-BE49-F238E27FC236}">
                <a16:creationId xmlns:a16="http://schemas.microsoft.com/office/drawing/2014/main" id="{B691F691-0B7F-A22D-C161-C8837656F03C}"/>
              </a:ext>
            </a:extLst>
          </p:cNvPr>
          <p:cNvSpPr txBox="1"/>
          <p:nvPr/>
        </p:nvSpPr>
        <p:spPr>
          <a:xfrm>
            <a:off x="-6538" y="-18994"/>
            <a:ext cx="11501121" cy="477054"/>
          </a:xfrm>
          <a:prstGeom prst="rect">
            <a:avLst/>
          </a:prstGeom>
          <a:noFill/>
        </p:spPr>
        <p:txBody>
          <a:bodyPr wrap="square">
            <a:spAutoFit/>
          </a:bodyPr>
          <a:lstStyle/>
          <a:p>
            <a:r>
              <a:rPr lang="en-US" sz="2500" b="1" dirty="0">
                <a:solidFill>
                  <a:srgbClr val="071D49"/>
                </a:solidFill>
              </a:rPr>
              <a:t>+70% Energy gain in under 150 Shots</a:t>
            </a:r>
            <a:endParaRPr lang="fr-CA" sz="2500" b="1" dirty="0">
              <a:solidFill>
                <a:srgbClr val="071D49"/>
              </a:solidFill>
            </a:endParaRPr>
          </a:p>
        </p:txBody>
      </p:sp>
      <p:sp>
        <p:nvSpPr>
          <p:cNvPr id="2" name="Espace réservé du numéro de diapositive 4">
            <a:extLst>
              <a:ext uri="{FF2B5EF4-FFF2-40B4-BE49-F238E27FC236}">
                <a16:creationId xmlns:a16="http://schemas.microsoft.com/office/drawing/2014/main" id="{9BFBE09E-B6BB-81CC-7ABC-04E8502686AB}"/>
              </a:ext>
            </a:extLst>
          </p:cNvPr>
          <p:cNvSpPr>
            <a:spLocks noGrp="1"/>
          </p:cNvSpPr>
          <p:nvPr>
            <p:ph type="sldNum" sz="quarter" idx="12"/>
          </p:nvPr>
        </p:nvSpPr>
        <p:spPr>
          <a:xfrm>
            <a:off x="6708283" y="4652949"/>
            <a:ext cx="2133600" cy="273844"/>
          </a:xfrm>
        </p:spPr>
        <p:txBody>
          <a:bodyPr/>
          <a:lstStyle/>
          <a:p>
            <a:fld id="{E9A06A90-B3B5-C149-97F7-5436B6117426}" type="slidenum">
              <a:rPr lang="en-US" smtClean="0"/>
              <a:pPr/>
              <a:t>15</a:t>
            </a:fld>
            <a:endParaRPr lang="en-US" dirty="0"/>
          </a:p>
        </p:txBody>
      </p:sp>
    </p:spTree>
    <p:extLst>
      <p:ext uri="{BB962C8B-B14F-4D97-AF65-F5344CB8AC3E}">
        <p14:creationId xmlns:p14="http://schemas.microsoft.com/office/powerpoint/2010/main" val="41723766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5D02B-DD76-340D-9DFE-0AE4D90690F4}"/>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F9E939EF-834B-F74D-B906-5BDE29AA5D0B}"/>
              </a:ext>
            </a:extLst>
          </p:cNvPr>
          <p:cNvSpPr txBox="1"/>
          <p:nvPr/>
        </p:nvSpPr>
        <p:spPr>
          <a:xfrm>
            <a:off x="0" y="0"/>
            <a:ext cx="9144000" cy="477054"/>
          </a:xfrm>
          <a:prstGeom prst="rect">
            <a:avLst/>
          </a:prstGeom>
          <a:noFill/>
        </p:spPr>
        <p:txBody>
          <a:bodyPr wrap="square">
            <a:spAutoFit/>
          </a:bodyPr>
          <a:lstStyle/>
          <a:p>
            <a:pPr marL="0" indent="0">
              <a:buNone/>
            </a:pPr>
            <a:r>
              <a:rPr lang="fr-FR" sz="2500" b="1" dirty="0" err="1">
                <a:solidFill>
                  <a:srgbClr val="071D49"/>
                </a:solidFill>
                <a:latin typeface="+mj-lt"/>
                <a:cs typeface="Times New Roman" panose="02020603050405020304" pitchFamily="18" charset="0"/>
              </a:rPr>
              <a:t>Step</a:t>
            </a:r>
            <a:r>
              <a:rPr lang="fr-FR" sz="2500" b="1" dirty="0">
                <a:solidFill>
                  <a:srgbClr val="071D49"/>
                </a:solidFill>
                <a:latin typeface="+mj-lt"/>
                <a:cs typeface="Times New Roman" panose="02020603050405020304" pitchFamily="18" charset="0"/>
              </a:rPr>
              <a:t> 4 </a:t>
            </a:r>
            <a:endParaRPr lang="fr-CA" sz="2500" b="1" dirty="0">
              <a:solidFill>
                <a:srgbClr val="071D49"/>
              </a:solidFill>
              <a:latin typeface="+mj-lt"/>
              <a:cs typeface="Times New Roman" panose="02020603050405020304" pitchFamily="18" charset="0"/>
            </a:endParaRPr>
          </a:p>
        </p:txBody>
      </p:sp>
      <p:sp>
        <p:nvSpPr>
          <p:cNvPr id="16" name="Organigramme : Alternative 15">
            <a:extLst>
              <a:ext uri="{FF2B5EF4-FFF2-40B4-BE49-F238E27FC236}">
                <a16:creationId xmlns:a16="http://schemas.microsoft.com/office/drawing/2014/main" id="{185CC451-1335-1A37-DBDD-E715156D88E2}"/>
              </a:ext>
            </a:extLst>
          </p:cNvPr>
          <p:cNvSpPr/>
          <p:nvPr/>
        </p:nvSpPr>
        <p:spPr>
          <a:xfrm>
            <a:off x="1185833" y="1985581"/>
            <a:ext cx="7429500" cy="689799"/>
          </a:xfrm>
          <a:prstGeom prst="flowChartAlternateProcess">
            <a:avLst/>
          </a:prstGeom>
          <a:solidFill>
            <a:schemeClr val="tx1">
              <a:lumMod val="85000"/>
              <a:lumOff val="1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dirty="0">
                <a:latin typeface="Arial" panose="020B0604020202020204" pitchFamily="34" charset="0"/>
                <a:cs typeface="Arial" panose="020B0604020202020204" pitchFamily="34" charset="0"/>
              </a:rPr>
              <a:t>Outputs an optimal DM configuration and the </a:t>
            </a:r>
            <a:r>
              <a:rPr lang="fr-FR" sz="2000" dirty="0" err="1">
                <a:latin typeface="Arial" panose="020B0604020202020204" pitchFamily="34" charset="0"/>
                <a:cs typeface="Arial" panose="020B0604020202020204" pitchFamily="34" charset="0"/>
              </a:rPr>
              <a:t>corresponding</a:t>
            </a:r>
            <a:r>
              <a:rPr lang="fr-FR" sz="2000" dirty="0">
                <a:latin typeface="Arial" panose="020B0604020202020204" pitchFamily="34" charset="0"/>
                <a:cs typeface="Arial" panose="020B0604020202020204" pitchFamily="34" charset="0"/>
              </a:rPr>
              <a:t> proton maximum </a:t>
            </a:r>
            <a:r>
              <a:rPr lang="fr-FR" sz="2000" dirty="0" err="1">
                <a:latin typeface="Arial" panose="020B0604020202020204" pitchFamily="34" charset="0"/>
                <a:cs typeface="Arial" panose="020B0604020202020204" pitchFamily="34" charset="0"/>
              </a:rPr>
              <a:t>energy</a:t>
            </a:r>
            <a:endParaRPr lang="fr-CA" sz="2000" dirty="0">
              <a:latin typeface="Arial" panose="020B0604020202020204" pitchFamily="34" charset="0"/>
              <a:cs typeface="Arial" panose="020B0604020202020204" pitchFamily="34" charset="0"/>
            </a:endParaRPr>
          </a:p>
        </p:txBody>
      </p:sp>
      <p:sp>
        <p:nvSpPr>
          <p:cNvPr id="17" name="Flèche : angle droit 16">
            <a:extLst>
              <a:ext uri="{FF2B5EF4-FFF2-40B4-BE49-F238E27FC236}">
                <a16:creationId xmlns:a16="http://schemas.microsoft.com/office/drawing/2014/main" id="{D6E1A2B1-1CEB-EB9E-DBF0-C8EC0E5E3871}"/>
              </a:ext>
            </a:extLst>
          </p:cNvPr>
          <p:cNvSpPr/>
          <p:nvPr/>
        </p:nvSpPr>
        <p:spPr>
          <a:xfrm flipV="1">
            <a:off x="4808063" y="1321802"/>
            <a:ext cx="1081196" cy="762693"/>
          </a:xfrm>
          <a:prstGeom prst="bentUpArrow">
            <a:avLst/>
          </a:prstGeom>
          <a:solidFill>
            <a:schemeClr val="accent6">
              <a:lumMod val="40000"/>
              <a:lumOff val="6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sz="1600">
              <a:latin typeface="Arial" panose="020B0604020202020204" pitchFamily="34" charset="0"/>
              <a:cs typeface="Arial" panose="020B0604020202020204" pitchFamily="34" charset="0"/>
            </a:endParaRPr>
          </a:p>
        </p:txBody>
      </p:sp>
      <p:sp>
        <p:nvSpPr>
          <p:cNvPr id="18" name="ZoneTexte 17">
            <a:extLst>
              <a:ext uri="{FF2B5EF4-FFF2-40B4-BE49-F238E27FC236}">
                <a16:creationId xmlns:a16="http://schemas.microsoft.com/office/drawing/2014/main" id="{A76EFA6E-2801-3705-2D54-7DA8E330F1A4}"/>
              </a:ext>
            </a:extLst>
          </p:cNvPr>
          <p:cNvSpPr txBox="1"/>
          <p:nvPr/>
        </p:nvSpPr>
        <p:spPr>
          <a:xfrm>
            <a:off x="4348556" y="1485705"/>
            <a:ext cx="1238250" cy="400110"/>
          </a:xfrm>
          <a:prstGeom prst="rect">
            <a:avLst/>
          </a:prstGeom>
          <a:noFill/>
        </p:spPr>
        <p:txBody>
          <a:bodyPr wrap="square">
            <a:spAutoFit/>
          </a:bodyPr>
          <a:lstStyle/>
          <a:p>
            <a:pPr algn="ctr"/>
            <a:r>
              <a:rPr lang="en-US" sz="2000" b="1" dirty="0">
                <a:solidFill>
                  <a:schemeClr val="accent6"/>
                </a:solidFill>
                <a:latin typeface="Arial" panose="020B0604020202020204" pitchFamily="34" charset="0"/>
                <a:cs typeface="Arial" panose="020B0604020202020204" pitchFamily="34" charset="0"/>
              </a:rPr>
              <a:t>Yes</a:t>
            </a:r>
            <a:endParaRPr lang="fr-CA" sz="2000" b="1" dirty="0">
              <a:solidFill>
                <a:schemeClr val="accent6"/>
              </a:solidFill>
              <a:latin typeface="Arial" panose="020B0604020202020204" pitchFamily="34" charset="0"/>
              <a:cs typeface="Arial" panose="020B0604020202020204" pitchFamily="34" charset="0"/>
            </a:endParaRPr>
          </a:p>
        </p:txBody>
      </p:sp>
      <p:sp>
        <p:nvSpPr>
          <p:cNvPr id="3" name="Espace réservé du numéro de diapositive 4">
            <a:extLst>
              <a:ext uri="{FF2B5EF4-FFF2-40B4-BE49-F238E27FC236}">
                <a16:creationId xmlns:a16="http://schemas.microsoft.com/office/drawing/2014/main" id="{27218032-12F7-5D9B-F1E0-3E1005A1491E}"/>
              </a:ext>
            </a:extLst>
          </p:cNvPr>
          <p:cNvSpPr>
            <a:spLocks noGrp="1"/>
          </p:cNvSpPr>
          <p:nvPr>
            <p:ph type="sldNum" sz="quarter" idx="12"/>
          </p:nvPr>
        </p:nvSpPr>
        <p:spPr>
          <a:xfrm>
            <a:off x="6708283" y="4652949"/>
            <a:ext cx="2133600" cy="273844"/>
          </a:xfrm>
        </p:spPr>
        <p:txBody>
          <a:bodyPr/>
          <a:lstStyle/>
          <a:p>
            <a:fld id="{E9A06A90-B3B5-C149-97F7-5436B6117426}" type="slidenum">
              <a:rPr lang="en-US" smtClean="0"/>
              <a:pPr/>
              <a:t>16</a:t>
            </a:fld>
            <a:endParaRPr lang="en-US" dirty="0"/>
          </a:p>
        </p:txBody>
      </p:sp>
      <p:sp>
        <p:nvSpPr>
          <p:cNvPr id="2" name="Ellipse 1">
            <a:extLst>
              <a:ext uri="{FF2B5EF4-FFF2-40B4-BE49-F238E27FC236}">
                <a16:creationId xmlns:a16="http://schemas.microsoft.com/office/drawing/2014/main" id="{296F4025-3AD3-5E1C-5383-C8BC11C0207D}"/>
              </a:ext>
            </a:extLst>
          </p:cNvPr>
          <p:cNvSpPr/>
          <p:nvPr/>
        </p:nvSpPr>
        <p:spPr>
          <a:xfrm>
            <a:off x="8750598" y="28881"/>
            <a:ext cx="331060" cy="353513"/>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3000" dirty="0">
                <a:solidFill>
                  <a:srgbClr val="FF0000"/>
                </a:solidFill>
              </a:rPr>
              <a:t>2</a:t>
            </a:r>
            <a:endParaRPr lang="fr-CA" sz="3000" dirty="0">
              <a:solidFill>
                <a:srgbClr val="FF0000"/>
              </a:solidFill>
            </a:endParaRPr>
          </a:p>
        </p:txBody>
      </p:sp>
    </p:spTree>
    <p:extLst>
      <p:ext uri="{BB962C8B-B14F-4D97-AF65-F5344CB8AC3E}">
        <p14:creationId xmlns:p14="http://schemas.microsoft.com/office/powerpoint/2010/main" val="35899843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081A1-3D39-908F-2B0B-0BADE80A1E29}"/>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60A8C97-FA63-ECE5-7489-916FBEC3B362}"/>
              </a:ext>
            </a:extLst>
          </p:cNvPr>
          <p:cNvSpPr>
            <a:spLocks noGrp="1"/>
          </p:cNvSpPr>
          <p:nvPr>
            <p:ph type="sldNum" sz="quarter" idx="12"/>
          </p:nvPr>
        </p:nvSpPr>
        <p:spPr/>
        <p:txBody>
          <a:bodyPr/>
          <a:lstStyle/>
          <a:p>
            <a:fld id="{41BAFBA7-85AD-A442-B4BD-E58B74BD646F}" type="slidenum">
              <a:rPr lang="en-US" smtClean="0"/>
              <a:pPr/>
              <a:t>17</a:t>
            </a:fld>
            <a:endParaRPr lang="en-US" dirty="0"/>
          </a:p>
        </p:txBody>
      </p:sp>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1354F9A5-7B6A-46EA-EAA1-3E0FC7DBA4AD}"/>
                  </a:ext>
                </a:extLst>
              </p:cNvPr>
              <p:cNvSpPr txBox="1"/>
              <p:nvPr/>
            </p:nvSpPr>
            <p:spPr>
              <a:xfrm>
                <a:off x="-1" y="0"/>
                <a:ext cx="8841883" cy="490199"/>
              </a:xfrm>
              <a:prstGeom prst="rect">
                <a:avLst/>
              </a:prstGeom>
              <a:noFill/>
            </p:spPr>
            <p:txBody>
              <a:bodyPr wrap="square">
                <a:spAutoFit/>
              </a:bodyPr>
              <a:lstStyle/>
              <a:p>
                <a:pPr marL="0" indent="0">
                  <a:buNone/>
                </a:pPr>
                <a:r>
                  <a:rPr lang="fr-FR" sz="2400" b="1" dirty="0">
                    <a:solidFill>
                      <a:srgbClr val="071D49"/>
                    </a:solidFill>
                    <a:latin typeface="+mj-lt"/>
                    <a:cs typeface="Times New Roman" panose="02020603050405020304" pitchFamily="18" charset="0"/>
                  </a:rPr>
                  <a:t>Optimization of proton maximum </a:t>
                </a:r>
                <a:r>
                  <a:rPr lang="fr-FR" sz="2400" b="1" dirty="0" err="1">
                    <a:solidFill>
                      <a:srgbClr val="071D49"/>
                    </a:solidFill>
                    <a:latin typeface="+mj-lt"/>
                    <a:cs typeface="Times New Roman" panose="02020603050405020304" pitchFamily="18" charset="0"/>
                  </a:rPr>
                  <a:t>energy</a:t>
                </a:r>
                <a:r>
                  <a:rPr lang="fr-FR" sz="2400" b="1" dirty="0">
                    <a:solidFill>
                      <a:srgbClr val="071D49"/>
                    </a:solidFill>
                    <a:latin typeface="+mj-lt"/>
                    <a:cs typeface="Times New Roman" panose="02020603050405020304" pitchFamily="18" charset="0"/>
                  </a:rPr>
                  <a:t>: </a:t>
                </a:r>
                <a14:m>
                  <m:oMath xmlns:m="http://schemas.openxmlformats.org/officeDocument/2006/math">
                    <m:sSub>
                      <m:sSubPr>
                        <m:ctrlPr>
                          <a:rPr lang="fr-FR" sz="2400" b="1" i="1" smtClean="0">
                            <a:solidFill>
                              <a:srgbClr val="071D49"/>
                            </a:solidFill>
                            <a:latin typeface="Cambria Math" panose="02040503050406030204" pitchFamily="18" charset="0"/>
                            <a:cs typeface="Times New Roman" panose="02020603050405020304" pitchFamily="18" charset="0"/>
                          </a:rPr>
                        </m:ctrlPr>
                      </m:sSubPr>
                      <m:e>
                        <m:r>
                          <a:rPr lang="fr-FR" sz="2400" b="1" i="1" smtClean="0">
                            <a:solidFill>
                              <a:srgbClr val="071D49"/>
                            </a:solidFill>
                            <a:latin typeface="Cambria Math" panose="02040503050406030204" pitchFamily="18" charset="0"/>
                            <a:cs typeface="Times New Roman" panose="02020603050405020304" pitchFamily="18" charset="0"/>
                          </a:rPr>
                          <m:t>𝑬</m:t>
                        </m:r>
                      </m:e>
                      <m:sub>
                        <m:r>
                          <a:rPr lang="fr-FR" sz="2400" b="1" i="1" smtClean="0">
                            <a:solidFill>
                              <a:srgbClr val="071D49"/>
                            </a:solidFill>
                            <a:latin typeface="Cambria Math" panose="02040503050406030204" pitchFamily="18" charset="0"/>
                            <a:cs typeface="Times New Roman" panose="02020603050405020304" pitchFamily="18" charset="0"/>
                          </a:rPr>
                          <m:t>𝒑</m:t>
                        </m:r>
                        <m:r>
                          <a:rPr lang="fr-FR" sz="2400" b="1" i="1" smtClean="0">
                            <a:solidFill>
                              <a:srgbClr val="071D49"/>
                            </a:solidFill>
                            <a:latin typeface="Cambria Math" panose="02040503050406030204" pitchFamily="18" charset="0"/>
                            <a:cs typeface="Times New Roman" panose="02020603050405020304" pitchFamily="18" charset="0"/>
                          </a:rPr>
                          <m:t>,</m:t>
                        </m:r>
                        <m:r>
                          <a:rPr lang="fr-FR" sz="2400" b="1" i="1" smtClean="0">
                            <a:solidFill>
                              <a:srgbClr val="071D49"/>
                            </a:solidFill>
                            <a:latin typeface="Cambria Math" panose="02040503050406030204" pitchFamily="18" charset="0"/>
                            <a:cs typeface="Times New Roman" panose="02020603050405020304" pitchFamily="18" charset="0"/>
                          </a:rPr>
                          <m:t>𝒎𝒂𝒙</m:t>
                        </m:r>
                      </m:sub>
                    </m:sSub>
                  </m:oMath>
                </a14:m>
                <a:r>
                  <a:rPr lang="fr-FR" sz="2400" b="1" dirty="0">
                    <a:solidFill>
                      <a:srgbClr val="071D49"/>
                    </a:solidFill>
                    <a:latin typeface="+mj-lt"/>
                    <a:cs typeface="Times New Roman" panose="02020603050405020304" pitchFamily="18" charset="0"/>
                  </a:rPr>
                  <a:t> </a:t>
                </a:r>
                <a:endParaRPr lang="fr-CA" sz="2400" b="1" dirty="0">
                  <a:solidFill>
                    <a:srgbClr val="071D49"/>
                  </a:solidFill>
                  <a:latin typeface="+mj-lt"/>
                  <a:cs typeface="Times New Roman" panose="02020603050405020304" pitchFamily="18" charset="0"/>
                </a:endParaRPr>
              </a:p>
            </p:txBody>
          </p:sp>
        </mc:Choice>
        <mc:Fallback xmlns="">
          <p:sp>
            <p:nvSpPr>
              <p:cNvPr id="7" name="ZoneTexte 6">
                <a:extLst>
                  <a:ext uri="{FF2B5EF4-FFF2-40B4-BE49-F238E27FC236}">
                    <a16:creationId xmlns:a16="http://schemas.microsoft.com/office/drawing/2014/main" id="{1354F9A5-7B6A-46EA-EAA1-3E0FC7DBA4AD}"/>
                  </a:ext>
                </a:extLst>
              </p:cNvPr>
              <p:cNvSpPr txBox="1">
                <a:spLocks noRot="1" noChangeAspect="1" noMove="1" noResize="1" noEditPoints="1" noAdjustHandles="1" noChangeArrowheads="1" noChangeShapeType="1" noTextEdit="1"/>
              </p:cNvSpPr>
              <p:nvPr/>
            </p:nvSpPr>
            <p:spPr>
              <a:xfrm>
                <a:off x="-1" y="0"/>
                <a:ext cx="8841883" cy="490199"/>
              </a:xfrm>
              <a:prstGeom prst="rect">
                <a:avLst/>
              </a:prstGeom>
              <a:blipFill>
                <a:blip r:embed="rId3"/>
                <a:stretch>
                  <a:fillRect l="-1034" t="-10000" b="-22500"/>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4" name="ZoneTexte 3">
                <a:extLst>
                  <a:ext uri="{FF2B5EF4-FFF2-40B4-BE49-F238E27FC236}">
                    <a16:creationId xmlns:a16="http://schemas.microsoft.com/office/drawing/2014/main" id="{0AE5D6FF-CEC5-1190-C355-57A0E6E5495C}"/>
                  </a:ext>
                </a:extLst>
              </p:cNvPr>
              <p:cNvSpPr txBox="1"/>
              <p:nvPr/>
            </p:nvSpPr>
            <p:spPr>
              <a:xfrm>
                <a:off x="524749" y="3608812"/>
                <a:ext cx="8192531" cy="1711751"/>
              </a:xfrm>
              <a:prstGeom prst="rect">
                <a:avLst/>
              </a:prstGeom>
              <a:noFill/>
            </p:spPr>
            <p:txBody>
              <a:bodyPr wrap="square">
                <a:spAutoFit/>
              </a:bodyPr>
              <a:lstStyle/>
              <a:p>
                <a:r>
                  <a:rPr lang="fr-CA" b="1" u="sng" dirty="0"/>
                  <a:t>Wavefront </a:t>
                </a:r>
                <a:r>
                  <a:rPr lang="fr-CA" b="1" u="sng" dirty="0" err="1"/>
                  <a:t>sensor</a:t>
                </a:r>
                <a:r>
                  <a:rPr lang="fr-CA" b="1" u="sng" dirty="0"/>
                  <a:t> </a:t>
                </a:r>
                <a:r>
                  <a:rPr lang="fr-CA" b="1" u="sng" dirty="0" err="1"/>
                  <a:t>optimization</a:t>
                </a:r>
                <a:r>
                  <a:rPr lang="fr-CA" b="1" u="sng" dirty="0"/>
                  <a:t> : </a:t>
                </a:r>
              </a:p>
              <a:p>
                <a14:m>
                  <m:oMath xmlns:m="http://schemas.openxmlformats.org/officeDocument/2006/math">
                    <m:sSub>
                      <m:sSubPr>
                        <m:ctrlPr>
                          <a:rPr lang="fr-FR" b="1" i="1" smtClean="0">
                            <a:solidFill>
                              <a:srgbClr val="92D050"/>
                            </a:solidFill>
                            <a:latin typeface="Cambria Math" panose="02040503050406030204" pitchFamily="18" charset="0"/>
                          </a:rPr>
                        </m:ctrlPr>
                      </m:sSubPr>
                      <m:e>
                        <m:r>
                          <a:rPr lang="fr-FR" b="1" i="1">
                            <a:solidFill>
                              <a:srgbClr val="92D050"/>
                            </a:solidFill>
                            <a:latin typeface="Cambria Math" panose="02040503050406030204" pitchFamily="18" charset="0"/>
                          </a:rPr>
                          <m:t>𝑬</m:t>
                        </m:r>
                      </m:e>
                      <m:sub>
                        <m:r>
                          <a:rPr lang="fr-FR" b="1" i="1">
                            <a:solidFill>
                              <a:srgbClr val="92D050"/>
                            </a:solidFill>
                            <a:latin typeface="Cambria Math" panose="02040503050406030204" pitchFamily="18" charset="0"/>
                          </a:rPr>
                          <m:t>𝒑</m:t>
                        </m:r>
                        <m:r>
                          <a:rPr lang="fr-FR" b="1" i="1">
                            <a:solidFill>
                              <a:srgbClr val="92D050"/>
                            </a:solidFill>
                            <a:latin typeface="Cambria Math" panose="02040503050406030204" pitchFamily="18" charset="0"/>
                          </a:rPr>
                          <m:t>,</m:t>
                        </m:r>
                        <m:r>
                          <a:rPr lang="fr-FR" b="1" i="1">
                            <a:solidFill>
                              <a:srgbClr val="92D050"/>
                            </a:solidFill>
                            <a:latin typeface="Cambria Math" panose="02040503050406030204" pitchFamily="18" charset="0"/>
                          </a:rPr>
                          <m:t>𝒎𝒂𝒙</m:t>
                        </m:r>
                      </m:sub>
                    </m:sSub>
                    <m:r>
                      <a:rPr lang="fr-FR" b="1">
                        <a:solidFill>
                          <a:srgbClr val="92D050"/>
                        </a:solidFill>
                        <a:latin typeface="Cambria Math" panose="02040503050406030204" pitchFamily="18" charset="0"/>
                      </a:rPr>
                      <m:t>=</m:t>
                    </m:r>
                  </m:oMath>
                </a14:m>
                <a:r>
                  <a:rPr lang="fr-CA" b="1" dirty="0">
                    <a:solidFill>
                      <a:srgbClr val="92D050"/>
                    </a:solidFill>
                    <a:latin typeface="+mj-lt"/>
                  </a:rPr>
                  <a:t> (5.37</a:t>
                </a:r>
                <a14:m>
                  <m:oMath xmlns:m="http://schemas.openxmlformats.org/officeDocument/2006/math">
                    <m:r>
                      <a:rPr lang="en-CA" b="1" i="1" smtClean="0">
                        <a:solidFill>
                          <a:srgbClr val="92D050"/>
                        </a:solidFill>
                        <a:latin typeface="Cambria Math" panose="02040503050406030204" pitchFamily="18" charset="0"/>
                        <a:ea typeface="Cambria Math" panose="02040503050406030204" pitchFamily="18" charset="0"/>
                      </a:rPr>
                      <m:t>±</m:t>
                    </m:r>
                    <m:r>
                      <a:rPr lang="en-CA" b="1" i="1" smtClean="0">
                        <a:solidFill>
                          <a:srgbClr val="92D050"/>
                        </a:solidFill>
                        <a:latin typeface="Cambria Math" panose="02040503050406030204" pitchFamily="18" charset="0"/>
                        <a:ea typeface="Cambria Math" panose="02040503050406030204" pitchFamily="18" charset="0"/>
                      </a:rPr>
                      <m:t>𝟎</m:t>
                    </m:r>
                    <m:r>
                      <a:rPr lang="en-CA" b="1" i="1" smtClean="0">
                        <a:solidFill>
                          <a:srgbClr val="92D050"/>
                        </a:solidFill>
                        <a:latin typeface="Cambria Math" panose="02040503050406030204" pitchFamily="18" charset="0"/>
                        <a:ea typeface="Cambria Math" panose="02040503050406030204" pitchFamily="18" charset="0"/>
                      </a:rPr>
                      <m:t>.</m:t>
                    </m:r>
                    <m:r>
                      <a:rPr lang="en-CA" b="1" i="1" smtClean="0">
                        <a:solidFill>
                          <a:srgbClr val="92D050"/>
                        </a:solidFill>
                        <a:latin typeface="Cambria Math" panose="02040503050406030204" pitchFamily="18" charset="0"/>
                        <a:ea typeface="Cambria Math" panose="02040503050406030204" pitchFamily="18" charset="0"/>
                      </a:rPr>
                      <m:t>𝟐𝟒</m:t>
                    </m:r>
                    <m:r>
                      <a:rPr lang="en-CA" b="1" i="1" smtClean="0">
                        <a:solidFill>
                          <a:srgbClr val="92D050"/>
                        </a:solidFill>
                        <a:latin typeface="Cambria Math" panose="02040503050406030204" pitchFamily="18" charset="0"/>
                        <a:ea typeface="Cambria Math" panose="02040503050406030204" pitchFamily="18" charset="0"/>
                      </a:rPr>
                      <m:t>)</m:t>
                    </m:r>
                  </m:oMath>
                </a14:m>
                <a:r>
                  <a:rPr lang="fr-CA" b="1" dirty="0">
                    <a:solidFill>
                      <a:srgbClr val="92D050"/>
                    </a:solidFill>
                    <a:latin typeface="+mj-lt"/>
                  </a:rPr>
                  <a:t> MeV</a:t>
                </a:r>
              </a:p>
              <a:p>
                <a:endParaRPr lang="fr-CA" b="1" u="sng" dirty="0"/>
              </a:p>
              <a:p>
                <a:r>
                  <a:rPr lang="fr-CA" b="1" u="sng" dirty="0" err="1"/>
                  <a:t>Zeroed</a:t>
                </a:r>
                <a:r>
                  <a:rPr lang="fr-CA" b="1" u="sng" dirty="0"/>
                  <a:t> DM </a:t>
                </a:r>
                <a:r>
                  <a:rPr lang="fr-CA" b="1" u="sng" dirty="0" err="1"/>
                  <a:t>actuators</a:t>
                </a:r>
                <a:r>
                  <a:rPr lang="fr-CA" b="1" u="sng" dirty="0"/>
                  <a:t> : </a:t>
                </a:r>
                <a:endParaRPr lang="fr-CA" dirty="0"/>
              </a:p>
              <a:p>
                <a14:m>
                  <m:oMath xmlns:m="http://schemas.openxmlformats.org/officeDocument/2006/math">
                    <m:sSub>
                      <m:sSubPr>
                        <m:ctrlPr>
                          <a:rPr lang="fr-FR" b="1" i="1" smtClean="0">
                            <a:solidFill>
                              <a:srgbClr val="FF0000"/>
                            </a:solidFill>
                            <a:latin typeface="Cambria Math" panose="02040503050406030204" pitchFamily="18" charset="0"/>
                          </a:rPr>
                        </m:ctrlPr>
                      </m:sSubPr>
                      <m:e>
                        <m:r>
                          <a:rPr lang="fr-FR" b="1" i="1" smtClean="0">
                            <a:solidFill>
                              <a:srgbClr val="FF0000"/>
                            </a:solidFill>
                            <a:latin typeface="Cambria Math" panose="02040503050406030204" pitchFamily="18" charset="0"/>
                          </a:rPr>
                          <m:t>𝑬</m:t>
                        </m:r>
                      </m:e>
                      <m:sub>
                        <m:r>
                          <a:rPr lang="fr-FR" b="1" i="1" smtClean="0">
                            <a:solidFill>
                              <a:srgbClr val="FF0000"/>
                            </a:solidFill>
                            <a:latin typeface="Cambria Math" panose="02040503050406030204" pitchFamily="18" charset="0"/>
                          </a:rPr>
                          <m:t>𝒑</m:t>
                        </m:r>
                        <m:r>
                          <a:rPr lang="fr-FR" b="1" i="1" smtClean="0">
                            <a:solidFill>
                              <a:srgbClr val="FF0000"/>
                            </a:solidFill>
                            <a:latin typeface="Cambria Math" panose="02040503050406030204" pitchFamily="18" charset="0"/>
                          </a:rPr>
                          <m:t>,</m:t>
                        </m:r>
                        <m:r>
                          <a:rPr lang="fr-FR" b="1" i="1" smtClean="0">
                            <a:solidFill>
                              <a:srgbClr val="FF0000"/>
                            </a:solidFill>
                            <a:latin typeface="Cambria Math" panose="02040503050406030204" pitchFamily="18" charset="0"/>
                          </a:rPr>
                          <m:t>𝒎𝒂𝒙</m:t>
                        </m:r>
                      </m:sub>
                    </m:sSub>
                    <m:r>
                      <a:rPr lang="fr-FR" b="1" i="0" smtClean="0">
                        <a:solidFill>
                          <a:srgbClr val="FF0000"/>
                        </a:solidFill>
                        <a:latin typeface="Cambria Math" panose="02040503050406030204" pitchFamily="18" charset="0"/>
                      </a:rPr>
                      <m:t>=</m:t>
                    </m:r>
                  </m:oMath>
                </a14:m>
                <a:r>
                  <a:rPr lang="fr-CA" b="1" dirty="0">
                    <a:solidFill>
                      <a:srgbClr val="FF0000"/>
                    </a:solidFill>
                  </a:rPr>
                  <a:t> (</a:t>
                </a:r>
                <a14:m>
                  <m:oMath xmlns:m="http://schemas.openxmlformats.org/officeDocument/2006/math">
                    <m:r>
                      <a:rPr lang="fr-FR" b="1" i="0" smtClean="0">
                        <a:solidFill>
                          <a:srgbClr val="FF0000"/>
                        </a:solidFill>
                        <a:latin typeface="Cambria Math" panose="02040503050406030204" pitchFamily="18" charset="0"/>
                        <a:ea typeface="Cambria Math" panose="02040503050406030204" pitchFamily="18" charset="0"/>
                      </a:rPr>
                      <m:t>𝟑</m:t>
                    </m:r>
                    <m:r>
                      <a:rPr lang="fr-FR" b="1" i="0" smtClean="0">
                        <a:solidFill>
                          <a:srgbClr val="FF0000"/>
                        </a:solidFill>
                        <a:latin typeface="Cambria Math" panose="02040503050406030204" pitchFamily="18" charset="0"/>
                        <a:ea typeface="Cambria Math" panose="02040503050406030204" pitchFamily="18" charset="0"/>
                      </a:rPr>
                      <m:t>.</m:t>
                    </m:r>
                    <m:r>
                      <a:rPr lang="fr-FR" b="1" i="0" smtClean="0">
                        <a:solidFill>
                          <a:srgbClr val="FF0000"/>
                        </a:solidFill>
                        <a:latin typeface="Cambria Math" panose="02040503050406030204" pitchFamily="18" charset="0"/>
                        <a:ea typeface="Cambria Math" panose="02040503050406030204" pitchFamily="18" charset="0"/>
                      </a:rPr>
                      <m:t>𝟖𝟓</m:t>
                    </m:r>
                    <m:r>
                      <a:rPr lang="en-CA" b="1" i="1" smtClean="0">
                        <a:solidFill>
                          <a:srgbClr val="FF0000"/>
                        </a:solidFill>
                        <a:latin typeface="Cambria Math" panose="02040503050406030204" pitchFamily="18" charset="0"/>
                        <a:ea typeface="Cambria Math" panose="02040503050406030204" pitchFamily="18" charset="0"/>
                      </a:rPr>
                      <m:t>±</m:t>
                    </m:r>
                    <m:r>
                      <a:rPr lang="en-CA" b="1" i="1" smtClean="0">
                        <a:solidFill>
                          <a:srgbClr val="FF0000"/>
                        </a:solidFill>
                        <a:latin typeface="Cambria Math" panose="02040503050406030204" pitchFamily="18" charset="0"/>
                        <a:ea typeface="Cambria Math" panose="02040503050406030204" pitchFamily="18" charset="0"/>
                      </a:rPr>
                      <m:t>𝟎</m:t>
                    </m:r>
                    <m:r>
                      <a:rPr lang="en-CA" b="1" i="1" smtClean="0">
                        <a:solidFill>
                          <a:srgbClr val="FF0000"/>
                        </a:solidFill>
                        <a:latin typeface="Cambria Math" panose="02040503050406030204" pitchFamily="18" charset="0"/>
                        <a:ea typeface="Cambria Math" panose="02040503050406030204" pitchFamily="18" charset="0"/>
                      </a:rPr>
                      <m:t>.</m:t>
                    </m:r>
                    <m:r>
                      <a:rPr lang="fr-FR" b="1" i="1" smtClean="0">
                        <a:solidFill>
                          <a:srgbClr val="FF0000"/>
                        </a:solidFill>
                        <a:latin typeface="Cambria Math" panose="02040503050406030204" pitchFamily="18" charset="0"/>
                        <a:ea typeface="Cambria Math" panose="02040503050406030204" pitchFamily="18" charset="0"/>
                      </a:rPr>
                      <m:t>𝟏𝟒</m:t>
                    </m:r>
                    <m:r>
                      <a:rPr lang="en-CA" b="1" i="1" smtClean="0">
                        <a:solidFill>
                          <a:srgbClr val="FF0000"/>
                        </a:solidFill>
                        <a:latin typeface="Cambria Math" panose="02040503050406030204" pitchFamily="18" charset="0"/>
                        <a:ea typeface="Cambria Math" panose="02040503050406030204" pitchFamily="18" charset="0"/>
                      </a:rPr>
                      <m:t>)</m:t>
                    </m:r>
                  </m:oMath>
                </a14:m>
                <a:r>
                  <a:rPr lang="fr-CA" b="1" dirty="0">
                    <a:solidFill>
                      <a:srgbClr val="FF0000"/>
                    </a:solidFill>
                  </a:rPr>
                  <a:t> MeV</a:t>
                </a:r>
              </a:p>
              <a:p>
                <a:endParaRPr lang="fr-CA" sz="1200" dirty="0"/>
              </a:p>
            </p:txBody>
          </p:sp>
        </mc:Choice>
        <mc:Fallback xmlns="">
          <p:sp>
            <p:nvSpPr>
              <p:cNvPr id="4" name="ZoneTexte 3">
                <a:extLst>
                  <a:ext uri="{FF2B5EF4-FFF2-40B4-BE49-F238E27FC236}">
                    <a16:creationId xmlns:a16="http://schemas.microsoft.com/office/drawing/2014/main" id="{0AE5D6FF-CEC5-1190-C355-57A0E6E5495C}"/>
                  </a:ext>
                </a:extLst>
              </p:cNvPr>
              <p:cNvSpPr txBox="1">
                <a:spLocks noRot="1" noChangeAspect="1" noMove="1" noResize="1" noEditPoints="1" noAdjustHandles="1" noChangeArrowheads="1" noChangeShapeType="1" noTextEdit="1"/>
              </p:cNvSpPr>
              <p:nvPr/>
            </p:nvSpPr>
            <p:spPr>
              <a:xfrm>
                <a:off x="524749" y="3608812"/>
                <a:ext cx="8192531" cy="1711751"/>
              </a:xfrm>
              <a:prstGeom prst="rect">
                <a:avLst/>
              </a:prstGeom>
              <a:blipFill>
                <a:blip r:embed="rId4"/>
                <a:stretch>
                  <a:fillRect l="-595" t="-2135"/>
                </a:stretch>
              </a:blipFill>
            </p:spPr>
            <p:txBody>
              <a:bodyPr/>
              <a:lstStyle/>
              <a:p>
                <a:r>
                  <a:rPr lang="fr-CA">
                    <a:noFill/>
                  </a:rPr>
                  <a:t> </a:t>
                </a:r>
              </a:p>
            </p:txBody>
          </p:sp>
        </mc:Fallback>
      </mc:AlternateContent>
      <p:pic>
        <p:nvPicPr>
          <p:cNvPr id="3" name="Image 2" descr="Une image contenant texte, Police, ligne, Tracé&#10;&#10;Description générée automatiquement">
            <a:extLst>
              <a:ext uri="{FF2B5EF4-FFF2-40B4-BE49-F238E27FC236}">
                <a16:creationId xmlns:a16="http://schemas.microsoft.com/office/drawing/2014/main" id="{DD09F604-65ED-692C-6C24-6EDDD87722F9}"/>
              </a:ext>
            </a:extLst>
          </p:cNvPr>
          <p:cNvPicPr>
            <a:picLocks noChangeAspect="1"/>
          </p:cNvPicPr>
          <p:nvPr/>
        </p:nvPicPr>
        <p:blipFill>
          <a:blip r:embed="rId5">
            <a:extLst>
              <a:ext uri="{28A0092B-C50C-407E-A947-70E740481C1C}">
                <a14:useLocalDpi xmlns:a14="http://schemas.microsoft.com/office/drawing/2010/main" val="0"/>
              </a:ext>
            </a:extLst>
          </a:blip>
          <a:srcRect r="8584"/>
          <a:stretch/>
        </p:blipFill>
        <p:spPr>
          <a:xfrm>
            <a:off x="1218936" y="502540"/>
            <a:ext cx="6706127" cy="31367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mc:AlternateContent xmlns:mc="http://schemas.openxmlformats.org/markup-compatibility/2006" xmlns:a14="http://schemas.microsoft.com/office/drawing/2010/main">
        <mc:Choice Requires="a14">
          <p:sp>
            <p:nvSpPr>
              <p:cNvPr id="8" name="ZoneTexte 7">
                <a:extLst>
                  <a:ext uri="{FF2B5EF4-FFF2-40B4-BE49-F238E27FC236}">
                    <a16:creationId xmlns:a16="http://schemas.microsoft.com/office/drawing/2014/main" id="{2FC2DEB8-57AD-F97C-EEAB-54CC6EAC051A}"/>
                  </a:ext>
                </a:extLst>
              </p:cNvPr>
              <p:cNvSpPr txBox="1"/>
              <p:nvPr/>
            </p:nvSpPr>
            <p:spPr>
              <a:xfrm>
                <a:off x="4842749" y="3800955"/>
                <a:ext cx="4602480" cy="973087"/>
              </a:xfrm>
              <a:prstGeom prst="rect">
                <a:avLst/>
              </a:prstGeom>
              <a:noFill/>
            </p:spPr>
            <p:txBody>
              <a:bodyPr wrap="square">
                <a:spAutoFit/>
              </a:bodyPr>
              <a:lstStyle/>
              <a:p>
                <a:r>
                  <a:rPr lang="fr-CA" b="1" u="sng" dirty="0">
                    <a:latin typeface="+mj-lt"/>
                  </a:rPr>
                  <a:t>Bayesian </a:t>
                </a:r>
                <a:r>
                  <a:rPr lang="fr-CA" b="1" u="sng" dirty="0" err="1">
                    <a:latin typeface="+mj-lt"/>
                  </a:rPr>
                  <a:t>optimization</a:t>
                </a:r>
                <a:r>
                  <a:rPr lang="fr-CA" b="1" u="sng" dirty="0">
                    <a:latin typeface="+mj-lt"/>
                  </a:rPr>
                  <a:t> : </a:t>
                </a:r>
                <a:endParaRPr lang="fr-CA" dirty="0">
                  <a:latin typeface="+mj-lt"/>
                </a:endParaRPr>
              </a:p>
              <a:p>
                <a14:m>
                  <m:oMath xmlns:m="http://schemas.openxmlformats.org/officeDocument/2006/math">
                    <m:sSub>
                      <m:sSubPr>
                        <m:ctrlPr>
                          <a:rPr lang="fr-FR" b="1" i="1" smtClean="0">
                            <a:solidFill>
                              <a:srgbClr val="3331E0"/>
                            </a:solidFill>
                            <a:latin typeface="Cambria Math" panose="02040503050406030204" pitchFamily="18" charset="0"/>
                          </a:rPr>
                        </m:ctrlPr>
                      </m:sSubPr>
                      <m:e>
                        <m:r>
                          <a:rPr lang="fr-FR" b="1" i="1">
                            <a:solidFill>
                              <a:srgbClr val="3331E0"/>
                            </a:solidFill>
                            <a:latin typeface="Cambria Math" panose="02040503050406030204" pitchFamily="18" charset="0"/>
                          </a:rPr>
                          <m:t>𝑬</m:t>
                        </m:r>
                      </m:e>
                      <m:sub>
                        <m:r>
                          <a:rPr lang="fr-FR" b="1" i="1">
                            <a:solidFill>
                              <a:srgbClr val="3331E0"/>
                            </a:solidFill>
                            <a:latin typeface="Cambria Math" panose="02040503050406030204" pitchFamily="18" charset="0"/>
                          </a:rPr>
                          <m:t>𝒑</m:t>
                        </m:r>
                        <m:r>
                          <a:rPr lang="fr-FR" b="1" i="1">
                            <a:solidFill>
                              <a:srgbClr val="3331E0"/>
                            </a:solidFill>
                            <a:latin typeface="Cambria Math" panose="02040503050406030204" pitchFamily="18" charset="0"/>
                          </a:rPr>
                          <m:t>,</m:t>
                        </m:r>
                        <m:r>
                          <a:rPr lang="fr-FR" b="1" i="1">
                            <a:solidFill>
                              <a:srgbClr val="3331E0"/>
                            </a:solidFill>
                            <a:latin typeface="Cambria Math" panose="02040503050406030204" pitchFamily="18" charset="0"/>
                          </a:rPr>
                          <m:t>𝒎𝒂𝒙</m:t>
                        </m:r>
                      </m:sub>
                    </m:sSub>
                    <m:r>
                      <a:rPr lang="fr-FR" b="1">
                        <a:solidFill>
                          <a:srgbClr val="3331E0"/>
                        </a:solidFill>
                        <a:latin typeface="Cambria Math" panose="02040503050406030204" pitchFamily="18" charset="0"/>
                      </a:rPr>
                      <m:t>=</m:t>
                    </m:r>
                  </m:oMath>
                </a14:m>
                <a:r>
                  <a:rPr lang="fr-CA" b="1" dirty="0">
                    <a:solidFill>
                      <a:srgbClr val="3331E0"/>
                    </a:solidFill>
                    <a:latin typeface="+mj-lt"/>
                  </a:rPr>
                  <a:t> (</a:t>
                </a:r>
                <a14:m>
                  <m:oMath xmlns:m="http://schemas.openxmlformats.org/officeDocument/2006/math">
                    <m:r>
                      <a:rPr lang="en-CA" b="1" i="1" smtClean="0">
                        <a:solidFill>
                          <a:srgbClr val="3331E0"/>
                        </a:solidFill>
                        <a:latin typeface="Cambria Math" panose="02040503050406030204" pitchFamily="18" charset="0"/>
                      </a:rPr>
                      <m:t>𝟔</m:t>
                    </m:r>
                    <m:r>
                      <a:rPr lang="en-CA" b="1" i="1" smtClean="0">
                        <a:solidFill>
                          <a:srgbClr val="3331E0"/>
                        </a:solidFill>
                        <a:latin typeface="Cambria Math" panose="02040503050406030204" pitchFamily="18" charset="0"/>
                      </a:rPr>
                      <m:t>.</m:t>
                    </m:r>
                    <m:r>
                      <a:rPr lang="en-CA" b="1" i="1" smtClean="0">
                        <a:solidFill>
                          <a:srgbClr val="3331E0"/>
                        </a:solidFill>
                        <a:latin typeface="Cambria Math" panose="02040503050406030204" pitchFamily="18" charset="0"/>
                      </a:rPr>
                      <m:t>𝟑𝟐</m:t>
                    </m:r>
                    <m:r>
                      <a:rPr lang="en-CA" b="1" i="1" smtClean="0">
                        <a:solidFill>
                          <a:srgbClr val="3331E0"/>
                        </a:solidFill>
                        <a:latin typeface="Cambria Math" panose="02040503050406030204" pitchFamily="18" charset="0"/>
                        <a:ea typeface="Cambria Math" panose="02040503050406030204" pitchFamily="18" charset="0"/>
                      </a:rPr>
                      <m:t>±</m:t>
                    </m:r>
                    <m:r>
                      <a:rPr lang="en-CA" b="1" i="1" smtClean="0">
                        <a:solidFill>
                          <a:srgbClr val="3331E0"/>
                        </a:solidFill>
                        <a:latin typeface="Cambria Math" panose="02040503050406030204" pitchFamily="18" charset="0"/>
                        <a:ea typeface="Cambria Math" panose="02040503050406030204" pitchFamily="18" charset="0"/>
                      </a:rPr>
                      <m:t>𝟎</m:t>
                    </m:r>
                    <m:r>
                      <a:rPr lang="en-CA" b="1" i="1" smtClean="0">
                        <a:solidFill>
                          <a:srgbClr val="3331E0"/>
                        </a:solidFill>
                        <a:latin typeface="Cambria Math" panose="02040503050406030204" pitchFamily="18" charset="0"/>
                        <a:ea typeface="Cambria Math" panose="02040503050406030204" pitchFamily="18" charset="0"/>
                      </a:rPr>
                      <m:t>.</m:t>
                    </m:r>
                    <m:r>
                      <a:rPr lang="en-CA" b="1" i="1" smtClean="0">
                        <a:solidFill>
                          <a:srgbClr val="3331E0"/>
                        </a:solidFill>
                        <a:latin typeface="Cambria Math" panose="02040503050406030204" pitchFamily="18" charset="0"/>
                        <a:ea typeface="Cambria Math" panose="02040503050406030204" pitchFamily="18" charset="0"/>
                      </a:rPr>
                      <m:t>𝟐𝟑</m:t>
                    </m:r>
                    <m:r>
                      <a:rPr lang="en-CA" b="1" i="1" smtClean="0">
                        <a:solidFill>
                          <a:srgbClr val="3331E0"/>
                        </a:solidFill>
                        <a:latin typeface="Cambria Math" panose="02040503050406030204" pitchFamily="18" charset="0"/>
                        <a:ea typeface="Cambria Math" panose="02040503050406030204" pitchFamily="18" charset="0"/>
                      </a:rPr>
                      <m:t>)</m:t>
                    </m:r>
                  </m:oMath>
                </a14:m>
                <a:r>
                  <a:rPr lang="fr-CA" b="1" dirty="0">
                    <a:solidFill>
                      <a:srgbClr val="3331E0"/>
                    </a:solidFill>
                    <a:latin typeface="+mj-lt"/>
                  </a:rPr>
                  <a:t> MeV (</a:t>
                </a:r>
                <a:r>
                  <a:rPr lang="fr-CA" b="1" dirty="0" err="1">
                    <a:solidFill>
                      <a:srgbClr val="3331E0"/>
                    </a:solidFill>
                    <a:latin typeface="+mj-lt"/>
                  </a:rPr>
                  <a:t>predicted</a:t>
                </a:r>
                <a:r>
                  <a:rPr lang="fr-CA" b="1" dirty="0">
                    <a:solidFill>
                      <a:srgbClr val="3331E0"/>
                    </a:solidFill>
                    <a:latin typeface="+mj-lt"/>
                  </a:rPr>
                  <a:t>)</a:t>
                </a:r>
                <a:endParaRPr lang="fr-CA" dirty="0">
                  <a:solidFill>
                    <a:srgbClr val="3331E0"/>
                  </a:solidFill>
                  <a:latin typeface="+mj-lt"/>
                </a:endParaRPr>
              </a:p>
              <a:p>
                <a14:m>
                  <m:oMath xmlns:m="http://schemas.openxmlformats.org/officeDocument/2006/math">
                    <m:sSub>
                      <m:sSubPr>
                        <m:ctrlPr>
                          <a:rPr lang="fr-FR" b="1" i="1">
                            <a:solidFill>
                              <a:srgbClr val="3331E0"/>
                            </a:solidFill>
                            <a:latin typeface="Cambria Math" panose="02040503050406030204" pitchFamily="18" charset="0"/>
                          </a:rPr>
                        </m:ctrlPr>
                      </m:sSubPr>
                      <m:e>
                        <m:r>
                          <a:rPr lang="fr-FR" b="1" i="1">
                            <a:solidFill>
                              <a:srgbClr val="3331E0"/>
                            </a:solidFill>
                            <a:latin typeface="Cambria Math" panose="02040503050406030204" pitchFamily="18" charset="0"/>
                          </a:rPr>
                          <m:t>𝑬</m:t>
                        </m:r>
                      </m:e>
                      <m:sub>
                        <m:r>
                          <a:rPr lang="fr-FR" b="1" i="1">
                            <a:solidFill>
                              <a:srgbClr val="3331E0"/>
                            </a:solidFill>
                            <a:latin typeface="Cambria Math" panose="02040503050406030204" pitchFamily="18" charset="0"/>
                          </a:rPr>
                          <m:t>𝒑</m:t>
                        </m:r>
                        <m:r>
                          <a:rPr lang="fr-FR" b="1" i="1">
                            <a:solidFill>
                              <a:srgbClr val="3331E0"/>
                            </a:solidFill>
                            <a:latin typeface="Cambria Math" panose="02040503050406030204" pitchFamily="18" charset="0"/>
                          </a:rPr>
                          <m:t>,</m:t>
                        </m:r>
                        <m:r>
                          <a:rPr lang="fr-FR" b="1" i="1">
                            <a:solidFill>
                              <a:srgbClr val="3331E0"/>
                            </a:solidFill>
                            <a:latin typeface="Cambria Math" panose="02040503050406030204" pitchFamily="18" charset="0"/>
                          </a:rPr>
                          <m:t>𝒎𝒂𝒙</m:t>
                        </m:r>
                      </m:sub>
                    </m:sSub>
                    <m:r>
                      <a:rPr lang="fr-FR" b="1">
                        <a:solidFill>
                          <a:srgbClr val="3331E0"/>
                        </a:solidFill>
                        <a:latin typeface="Cambria Math" panose="02040503050406030204" pitchFamily="18" charset="0"/>
                      </a:rPr>
                      <m:t>=</m:t>
                    </m:r>
                  </m:oMath>
                </a14:m>
                <a:r>
                  <a:rPr lang="fr-CA" b="1" dirty="0">
                    <a:solidFill>
                      <a:srgbClr val="3331E0"/>
                    </a:solidFill>
                    <a:latin typeface="+mj-lt"/>
                  </a:rPr>
                  <a:t>(</a:t>
                </a:r>
                <a14:m>
                  <m:oMath xmlns:m="http://schemas.openxmlformats.org/officeDocument/2006/math">
                    <m:r>
                      <a:rPr lang="en-CA" b="1" i="1" smtClean="0">
                        <a:solidFill>
                          <a:srgbClr val="3331E0"/>
                        </a:solidFill>
                        <a:latin typeface="Cambria Math" panose="02040503050406030204" pitchFamily="18" charset="0"/>
                      </a:rPr>
                      <m:t>𝟔</m:t>
                    </m:r>
                    <m:r>
                      <a:rPr lang="en-CA" b="1" i="1" smtClean="0">
                        <a:solidFill>
                          <a:srgbClr val="3331E0"/>
                        </a:solidFill>
                        <a:latin typeface="Cambria Math" panose="02040503050406030204" pitchFamily="18" charset="0"/>
                      </a:rPr>
                      <m:t>.</m:t>
                    </m:r>
                    <m:r>
                      <a:rPr lang="fr-FR" b="1" i="1" smtClean="0">
                        <a:solidFill>
                          <a:srgbClr val="3331E0"/>
                        </a:solidFill>
                        <a:latin typeface="Cambria Math" panose="02040503050406030204" pitchFamily="18" charset="0"/>
                      </a:rPr>
                      <m:t>𝟔𝟒</m:t>
                    </m:r>
                    <m:r>
                      <a:rPr lang="en-CA" b="1" i="1" smtClean="0">
                        <a:solidFill>
                          <a:srgbClr val="3331E0"/>
                        </a:solidFill>
                        <a:latin typeface="Cambria Math" panose="02040503050406030204" pitchFamily="18" charset="0"/>
                        <a:ea typeface="Cambria Math" panose="02040503050406030204" pitchFamily="18" charset="0"/>
                      </a:rPr>
                      <m:t>±</m:t>
                    </m:r>
                    <m:r>
                      <a:rPr lang="en-CA" b="1" i="1" smtClean="0">
                        <a:solidFill>
                          <a:srgbClr val="3331E0"/>
                        </a:solidFill>
                        <a:latin typeface="Cambria Math" panose="02040503050406030204" pitchFamily="18" charset="0"/>
                        <a:ea typeface="Cambria Math" panose="02040503050406030204" pitchFamily="18" charset="0"/>
                      </a:rPr>
                      <m:t>𝟎</m:t>
                    </m:r>
                    <m:r>
                      <a:rPr lang="en-CA" b="1" i="1" smtClean="0">
                        <a:solidFill>
                          <a:srgbClr val="3331E0"/>
                        </a:solidFill>
                        <a:latin typeface="Cambria Math" panose="02040503050406030204" pitchFamily="18" charset="0"/>
                        <a:ea typeface="Cambria Math" panose="02040503050406030204" pitchFamily="18" charset="0"/>
                      </a:rPr>
                      <m:t>.</m:t>
                    </m:r>
                    <m:r>
                      <a:rPr lang="en-CA" b="1" i="1" smtClean="0">
                        <a:solidFill>
                          <a:srgbClr val="3331E0"/>
                        </a:solidFill>
                        <a:latin typeface="Cambria Math" panose="02040503050406030204" pitchFamily="18" charset="0"/>
                        <a:ea typeface="Cambria Math" panose="02040503050406030204" pitchFamily="18" charset="0"/>
                      </a:rPr>
                      <m:t>𝟑𝟎</m:t>
                    </m:r>
                    <m:r>
                      <a:rPr lang="en-CA" b="1" i="1" smtClean="0">
                        <a:solidFill>
                          <a:srgbClr val="3331E0"/>
                        </a:solidFill>
                        <a:latin typeface="Cambria Math" panose="02040503050406030204" pitchFamily="18" charset="0"/>
                        <a:ea typeface="Cambria Math" panose="02040503050406030204" pitchFamily="18" charset="0"/>
                      </a:rPr>
                      <m:t>)</m:t>
                    </m:r>
                  </m:oMath>
                </a14:m>
                <a:r>
                  <a:rPr lang="fr-CA" b="1" dirty="0">
                    <a:solidFill>
                      <a:srgbClr val="3331E0"/>
                    </a:solidFill>
                    <a:latin typeface="+mj-lt"/>
                  </a:rPr>
                  <a:t> MeV (</a:t>
                </a:r>
                <a:r>
                  <a:rPr lang="fr-CA" b="1" dirty="0" err="1">
                    <a:solidFill>
                      <a:srgbClr val="3331E0"/>
                    </a:solidFill>
                    <a:latin typeface="+mj-lt"/>
                  </a:rPr>
                  <a:t>measured</a:t>
                </a:r>
                <a:r>
                  <a:rPr lang="fr-CA" b="1" dirty="0">
                    <a:solidFill>
                      <a:srgbClr val="3331E0"/>
                    </a:solidFill>
                    <a:latin typeface="+mj-lt"/>
                  </a:rPr>
                  <a:t>)</a:t>
                </a:r>
              </a:p>
            </p:txBody>
          </p:sp>
        </mc:Choice>
        <mc:Fallback xmlns="">
          <p:sp>
            <p:nvSpPr>
              <p:cNvPr id="8" name="ZoneTexte 7">
                <a:extLst>
                  <a:ext uri="{FF2B5EF4-FFF2-40B4-BE49-F238E27FC236}">
                    <a16:creationId xmlns:a16="http://schemas.microsoft.com/office/drawing/2014/main" id="{2FC2DEB8-57AD-F97C-EEAB-54CC6EAC051A}"/>
                  </a:ext>
                </a:extLst>
              </p:cNvPr>
              <p:cNvSpPr txBox="1">
                <a:spLocks noRot="1" noChangeAspect="1" noMove="1" noResize="1" noEditPoints="1" noAdjustHandles="1" noChangeArrowheads="1" noChangeShapeType="1" noTextEdit="1"/>
              </p:cNvSpPr>
              <p:nvPr/>
            </p:nvSpPr>
            <p:spPr>
              <a:xfrm>
                <a:off x="4842749" y="3800955"/>
                <a:ext cx="4602480" cy="973087"/>
              </a:xfrm>
              <a:prstGeom prst="rect">
                <a:avLst/>
              </a:prstGeom>
              <a:blipFill>
                <a:blip r:embed="rId6"/>
                <a:stretch>
                  <a:fillRect l="-1060" t="-3774" b="-6918"/>
                </a:stretch>
              </a:blipFill>
            </p:spPr>
            <p:txBody>
              <a:bodyPr/>
              <a:lstStyle/>
              <a:p>
                <a:r>
                  <a:rPr lang="fr-CA">
                    <a:noFill/>
                  </a:rPr>
                  <a:t> </a:t>
                </a:r>
              </a:p>
            </p:txBody>
          </p:sp>
        </mc:Fallback>
      </mc:AlternateContent>
      <p:sp>
        <p:nvSpPr>
          <p:cNvPr id="9" name="Flèche : droite 8">
            <a:extLst>
              <a:ext uri="{FF2B5EF4-FFF2-40B4-BE49-F238E27FC236}">
                <a16:creationId xmlns:a16="http://schemas.microsoft.com/office/drawing/2014/main" id="{763599D7-F3C0-8C94-70C6-4343AF7AF2C8}"/>
              </a:ext>
            </a:extLst>
          </p:cNvPr>
          <p:cNvSpPr/>
          <p:nvPr/>
        </p:nvSpPr>
        <p:spPr>
          <a:xfrm rot="764545">
            <a:off x="3384811" y="4114283"/>
            <a:ext cx="1452893" cy="207973"/>
          </a:xfrm>
          <a:prstGeom prst="rightArrow">
            <a:avLst/>
          </a:prstGeom>
          <a:solidFill>
            <a:srgbClr val="92D050"/>
          </a:solid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0" name="Flèche : droite 9">
            <a:extLst>
              <a:ext uri="{FF2B5EF4-FFF2-40B4-BE49-F238E27FC236}">
                <a16:creationId xmlns:a16="http://schemas.microsoft.com/office/drawing/2014/main" id="{FE4F69C5-13B5-6B77-1E68-0CE62DE29A76}"/>
              </a:ext>
            </a:extLst>
          </p:cNvPr>
          <p:cNvSpPr/>
          <p:nvPr/>
        </p:nvSpPr>
        <p:spPr>
          <a:xfrm rot="20123090">
            <a:off x="3546923" y="4605461"/>
            <a:ext cx="1164652" cy="285653"/>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2" name="Rectangle 11">
            <a:extLst>
              <a:ext uri="{FF2B5EF4-FFF2-40B4-BE49-F238E27FC236}">
                <a16:creationId xmlns:a16="http://schemas.microsoft.com/office/drawing/2014/main" id="{946DA465-A572-6448-88D3-B98D69DA1E85}"/>
              </a:ext>
            </a:extLst>
          </p:cNvPr>
          <p:cNvSpPr/>
          <p:nvPr/>
        </p:nvSpPr>
        <p:spPr>
          <a:xfrm rot="918711">
            <a:off x="3751385" y="3942268"/>
            <a:ext cx="1153550" cy="21804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CA" b="1" dirty="0">
                <a:solidFill>
                  <a:srgbClr val="92D050"/>
                </a:solidFill>
              </a:rPr>
              <a:t>+24%</a:t>
            </a:r>
            <a:endParaRPr lang="fr-CA" b="1" dirty="0">
              <a:solidFill>
                <a:srgbClr val="92D050"/>
              </a:solidFill>
            </a:endParaRPr>
          </a:p>
        </p:txBody>
      </p:sp>
      <p:sp>
        <p:nvSpPr>
          <p:cNvPr id="13" name="Rectangle 12">
            <a:extLst>
              <a:ext uri="{FF2B5EF4-FFF2-40B4-BE49-F238E27FC236}">
                <a16:creationId xmlns:a16="http://schemas.microsoft.com/office/drawing/2014/main" id="{F569C145-1EA6-0254-0584-537516F60BA4}"/>
              </a:ext>
            </a:extLst>
          </p:cNvPr>
          <p:cNvSpPr/>
          <p:nvPr/>
        </p:nvSpPr>
        <p:spPr>
          <a:xfrm rot="19835719">
            <a:off x="3680263" y="4816521"/>
            <a:ext cx="1153550" cy="21804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CA" b="1" dirty="0">
                <a:solidFill>
                  <a:srgbClr val="FF0000"/>
                </a:solidFill>
              </a:rPr>
              <a:t>70%</a:t>
            </a:r>
            <a:endParaRPr lang="fr-CA" b="1" dirty="0">
              <a:solidFill>
                <a:srgbClr val="FF0000"/>
              </a:solidFill>
            </a:endParaRPr>
          </a:p>
        </p:txBody>
      </p:sp>
      <p:sp>
        <p:nvSpPr>
          <p:cNvPr id="5" name="Ellipse 4">
            <a:extLst>
              <a:ext uri="{FF2B5EF4-FFF2-40B4-BE49-F238E27FC236}">
                <a16:creationId xmlns:a16="http://schemas.microsoft.com/office/drawing/2014/main" id="{0F41BC27-477A-B2E0-4D55-4B0EB4A8DF5D}"/>
              </a:ext>
            </a:extLst>
          </p:cNvPr>
          <p:cNvSpPr/>
          <p:nvPr/>
        </p:nvSpPr>
        <p:spPr>
          <a:xfrm>
            <a:off x="8750598" y="28881"/>
            <a:ext cx="331060" cy="353513"/>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3000" dirty="0">
                <a:solidFill>
                  <a:srgbClr val="FF0000"/>
                </a:solidFill>
              </a:rPr>
              <a:t>2</a:t>
            </a:r>
            <a:endParaRPr lang="fr-CA" sz="3000" dirty="0">
              <a:solidFill>
                <a:srgbClr val="FF0000"/>
              </a:solidFill>
            </a:endParaRPr>
          </a:p>
        </p:txBody>
      </p:sp>
    </p:spTree>
    <p:extLst>
      <p:ext uri="{BB962C8B-B14F-4D97-AF65-F5344CB8AC3E}">
        <p14:creationId xmlns:p14="http://schemas.microsoft.com/office/powerpoint/2010/main" val="20961966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FCD55-F249-A02D-B72A-188B270A94DD}"/>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D27FFD5-43D8-7ABF-7CA9-29C175D0CAB6}"/>
              </a:ext>
            </a:extLst>
          </p:cNvPr>
          <p:cNvSpPr>
            <a:spLocks noGrp="1"/>
          </p:cNvSpPr>
          <p:nvPr>
            <p:ph type="sldNum" sz="quarter" idx="12"/>
          </p:nvPr>
        </p:nvSpPr>
        <p:spPr/>
        <p:txBody>
          <a:bodyPr/>
          <a:lstStyle/>
          <a:p>
            <a:fld id="{41BAFBA7-85AD-A442-B4BD-E58B74BD646F}" type="slidenum">
              <a:rPr lang="en-US" smtClean="0"/>
              <a:pPr/>
              <a:t>18</a:t>
            </a:fld>
            <a:endParaRPr lang="en-US" dirty="0"/>
          </a:p>
        </p:txBody>
      </p:sp>
      <p:sp>
        <p:nvSpPr>
          <p:cNvPr id="7" name="ZoneTexte 6">
            <a:extLst>
              <a:ext uri="{FF2B5EF4-FFF2-40B4-BE49-F238E27FC236}">
                <a16:creationId xmlns:a16="http://schemas.microsoft.com/office/drawing/2014/main" id="{C76A87EE-03E2-6AB4-ED66-945DC1788E87}"/>
              </a:ext>
            </a:extLst>
          </p:cNvPr>
          <p:cNvSpPr txBox="1"/>
          <p:nvPr/>
        </p:nvSpPr>
        <p:spPr>
          <a:xfrm>
            <a:off x="-6538" y="-18994"/>
            <a:ext cx="11501121" cy="461665"/>
          </a:xfrm>
          <a:prstGeom prst="rect">
            <a:avLst/>
          </a:prstGeom>
          <a:noFill/>
        </p:spPr>
        <p:txBody>
          <a:bodyPr wrap="square">
            <a:spAutoFit/>
          </a:bodyPr>
          <a:lstStyle/>
          <a:p>
            <a:pPr marL="0" indent="0">
              <a:buNone/>
            </a:pPr>
            <a:r>
              <a:rPr lang="en-US" sz="2400" dirty="0">
                <a:solidFill>
                  <a:srgbClr val="071D49"/>
                </a:solidFill>
              </a:rPr>
              <a:t>When deforming the wavefront beats flattening it</a:t>
            </a:r>
            <a:endParaRPr lang="fr-CA" sz="2400" dirty="0">
              <a:solidFill>
                <a:srgbClr val="071D49"/>
              </a:solidFill>
              <a:latin typeface="+mj-lt"/>
              <a:cs typeface="Times New Roman" panose="02020603050405020304" pitchFamily="18" charset="0"/>
            </a:endParaRPr>
          </a:p>
        </p:txBody>
      </p:sp>
      <p:grpSp>
        <p:nvGrpSpPr>
          <p:cNvPr id="29" name="Groupe 28">
            <a:extLst>
              <a:ext uri="{FF2B5EF4-FFF2-40B4-BE49-F238E27FC236}">
                <a16:creationId xmlns:a16="http://schemas.microsoft.com/office/drawing/2014/main" id="{973D5ACE-BEFD-35C2-3FC1-4B52E2F6D4C1}"/>
              </a:ext>
            </a:extLst>
          </p:cNvPr>
          <p:cNvGrpSpPr/>
          <p:nvPr/>
        </p:nvGrpSpPr>
        <p:grpSpPr>
          <a:xfrm>
            <a:off x="1361440" y="467360"/>
            <a:ext cx="7030720" cy="2397760"/>
            <a:chOff x="758968" y="2404666"/>
            <a:chExt cx="7704312" cy="2505934"/>
          </a:xfrm>
        </p:grpSpPr>
        <p:pic>
          <p:nvPicPr>
            <p:cNvPr id="6" name="Image 5" descr="Une image contenant capture d’écran, Caractère coloré, Graphique, Bleu électrique&#10;&#10;Le contenu généré par l’IA peut être incorrect.">
              <a:extLst>
                <a:ext uri="{FF2B5EF4-FFF2-40B4-BE49-F238E27FC236}">
                  <a16:creationId xmlns:a16="http://schemas.microsoft.com/office/drawing/2014/main" id="{CBB4E11A-7973-2D5A-FD81-27AF82E9A3BB}"/>
                </a:ext>
              </a:extLst>
            </p:cNvPr>
            <p:cNvPicPr>
              <a:picLocks noChangeAspect="1"/>
            </p:cNvPicPr>
            <p:nvPr/>
          </p:nvPicPr>
          <p:blipFill>
            <a:blip r:embed="rId3">
              <a:extLst>
                <a:ext uri="{28A0092B-C50C-407E-A947-70E740481C1C}">
                  <a14:useLocalDpi xmlns:a14="http://schemas.microsoft.com/office/drawing/2010/main" val="0"/>
                </a:ext>
              </a:extLst>
            </a:blip>
            <a:srcRect l="14132" t="14326" r="16749" b="30435"/>
            <a:stretch/>
          </p:blipFill>
          <p:spPr>
            <a:xfrm>
              <a:off x="758968" y="2404666"/>
              <a:ext cx="7704312" cy="25059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8" name="Connecteur droit 7">
              <a:extLst>
                <a:ext uri="{FF2B5EF4-FFF2-40B4-BE49-F238E27FC236}">
                  <a16:creationId xmlns:a16="http://schemas.microsoft.com/office/drawing/2014/main" id="{A084D603-7DFB-7132-68DF-A6A7E865F9A2}"/>
                </a:ext>
              </a:extLst>
            </p:cNvPr>
            <p:cNvCxnSpPr>
              <a:cxnSpLocks/>
            </p:cNvCxnSpPr>
            <p:nvPr/>
          </p:nvCxnSpPr>
          <p:spPr>
            <a:xfrm>
              <a:off x="3411245" y="4317815"/>
              <a:ext cx="1160755" cy="0"/>
            </a:xfrm>
            <a:prstGeom prst="line">
              <a:avLst/>
            </a:prstGeom>
            <a:ln w="57150">
              <a:solidFill>
                <a:schemeClr val="bg1"/>
              </a:solidFill>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9" name="ZoneTexte 8">
                  <a:extLst>
                    <a:ext uri="{FF2B5EF4-FFF2-40B4-BE49-F238E27FC236}">
                      <a16:creationId xmlns:a16="http://schemas.microsoft.com/office/drawing/2014/main" id="{C56F8F38-1D1A-547B-5E9A-F7511EEE43C0}"/>
                    </a:ext>
                  </a:extLst>
                </p:cNvPr>
                <p:cNvSpPr txBox="1"/>
                <p:nvPr/>
              </p:nvSpPr>
              <p:spPr>
                <a:xfrm>
                  <a:off x="3365691" y="4238829"/>
                  <a:ext cx="1541752" cy="548993"/>
                </a:xfrm>
                <a:prstGeom prst="rect">
                  <a:avLst/>
                </a:prstGeom>
                <a:noFill/>
              </p:spPr>
              <p:txBody>
                <a:bodyPr wrap="square" rtlCol="0">
                  <a:spAutoFit/>
                </a:bodyPr>
                <a:lstStyle/>
                <a:p>
                  <a:r>
                    <a:rPr lang="fr-FR" sz="2500" b="1" dirty="0">
                      <a:solidFill>
                        <a:schemeClr val="bg1"/>
                      </a:solidFill>
                    </a:rPr>
                    <a:t>20 </a:t>
                  </a:r>
                  <a14:m>
                    <m:oMath xmlns:m="http://schemas.openxmlformats.org/officeDocument/2006/math">
                      <m:r>
                        <a:rPr lang="en-CA" sz="2500" b="1" i="0" smtClean="0">
                          <a:solidFill>
                            <a:schemeClr val="bg1"/>
                          </a:solidFill>
                          <a:latin typeface="Cambria Math" panose="02040503050406030204" pitchFamily="18" charset="0"/>
                        </a:rPr>
                        <m:t>𝛍</m:t>
                      </m:r>
                      <m:r>
                        <a:rPr lang="en-CA" sz="2500" b="1" i="0" smtClean="0">
                          <a:solidFill>
                            <a:schemeClr val="bg1"/>
                          </a:solidFill>
                          <a:latin typeface="Cambria Math" panose="02040503050406030204" pitchFamily="18" charset="0"/>
                        </a:rPr>
                        <m:t>𝐦</m:t>
                      </m:r>
                    </m:oMath>
                  </a14:m>
                  <a:endParaRPr lang="fr-CA" sz="2500" b="1" dirty="0">
                    <a:solidFill>
                      <a:schemeClr val="bg1"/>
                    </a:solidFill>
                  </a:endParaRPr>
                </a:p>
              </p:txBody>
            </p:sp>
          </mc:Choice>
          <mc:Fallback xmlns="">
            <p:sp>
              <p:nvSpPr>
                <p:cNvPr id="9" name="ZoneTexte 8">
                  <a:extLst>
                    <a:ext uri="{FF2B5EF4-FFF2-40B4-BE49-F238E27FC236}">
                      <a16:creationId xmlns:a16="http://schemas.microsoft.com/office/drawing/2014/main" id="{C56F8F38-1D1A-547B-5E9A-F7511EEE43C0}"/>
                    </a:ext>
                  </a:extLst>
                </p:cNvPr>
                <p:cNvSpPr txBox="1">
                  <a:spLocks noRot="1" noChangeAspect="1" noMove="1" noResize="1" noEditPoints="1" noAdjustHandles="1" noChangeArrowheads="1" noChangeShapeType="1" noTextEdit="1"/>
                </p:cNvSpPr>
                <p:nvPr/>
              </p:nvSpPr>
              <p:spPr>
                <a:xfrm>
                  <a:off x="3365691" y="4238829"/>
                  <a:ext cx="1541752" cy="548993"/>
                </a:xfrm>
                <a:prstGeom prst="rect">
                  <a:avLst/>
                </a:prstGeom>
                <a:blipFill>
                  <a:blip r:embed="rId4"/>
                  <a:stretch>
                    <a:fillRect l="-7391" t="-9302" b="-18605"/>
                  </a:stretch>
                </a:blipFill>
              </p:spPr>
              <p:txBody>
                <a:bodyPr/>
                <a:lstStyle/>
                <a:p>
                  <a:r>
                    <a:rPr lang="fr-CA">
                      <a:noFill/>
                    </a:rPr>
                    <a:t> </a:t>
                  </a:r>
                </a:p>
              </p:txBody>
            </p:sp>
          </mc:Fallback>
        </mc:AlternateContent>
        <p:sp>
          <p:nvSpPr>
            <p:cNvPr id="17" name="ZoneTexte 16">
              <a:extLst>
                <a:ext uri="{FF2B5EF4-FFF2-40B4-BE49-F238E27FC236}">
                  <a16:creationId xmlns:a16="http://schemas.microsoft.com/office/drawing/2014/main" id="{A80DB6BF-47B8-ECAE-752F-5A9C08E2E144}"/>
                </a:ext>
              </a:extLst>
            </p:cNvPr>
            <p:cNvSpPr txBox="1"/>
            <p:nvPr/>
          </p:nvSpPr>
          <p:spPr>
            <a:xfrm>
              <a:off x="1093726" y="2600484"/>
              <a:ext cx="1745526" cy="850054"/>
            </a:xfrm>
            <a:prstGeom prst="rect">
              <a:avLst/>
            </a:prstGeom>
            <a:noFill/>
          </p:spPr>
          <p:txBody>
            <a:bodyPr wrap="square" rtlCol="0">
              <a:spAutoFit/>
            </a:bodyPr>
            <a:lstStyle/>
            <a:p>
              <a:r>
                <a:rPr lang="fr-FR" sz="2400" b="1" dirty="0">
                  <a:solidFill>
                    <a:schemeClr val="bg1"/>
                  </a:solidFill>
                </a:rPr>
                <a:t>DM = 0 V</a:t>
              </a:r>
            </a:p>
            <a:p>
              <a:endParaRPr lang="fr-CA" b="1" dirty="0">
                <a:solidFill>
                  <a:schemeClr val="bg1"/>
                </a:solidFill>
              </a:endParaRPr>
            </a:p>
          </p:txBody>
        </p:sp>
        <p:sp>
          <p:nvSpPr>
            <p:cNvPr id="20" name="ZoneTexte 19">
              <a:extLst>
                <a:ext uri="{FF2B5EF4-FFF2-40B4-BE49-F238E27FC236}">
                  <a16:creationId xmlns:a16="http://schemas.microsoft.com/office/drawing/2014/main" id="{678633B0-F89E-AF02-A8DA-130C692D5B72}"/>
                </a:ext>
              </a:extLst>
            </p:cNvPr>
            <p:cNvSpPr txBox="1"/>
            <p:nvPr/>
          </p:nvSpPr>
          <p:spPr>
            <a:xfrm>
              <a:off x="3590878" y="2581196"/>
              <a:ext cx="1173578" cy="850054"/>
            </a:xfrm>
            <a:prstGeom prst="rect">
              <a:avLst/>
            </a:prstGeom>
            <a:noFill/>
          </p:spPr>
          <p:txBody>
            <a:bodyPr wrap="square" rtlCol="0">
              <a:spAutoFit/>
            </a:bodyPr>
            <a:lstStyle/>
            <a:p>
              <a:r>
                <a:rPr lang="fr-FR" sz="2400" b="1" dirty="0">
                  <a:solidFill>
                    <a:schemeClr val="bg1"/>
                  </a:solidFill>
                </a:rPr>
                <a:t>WFS</a:t>
              </a:r>
            </a:p>
            <a:p>
              <a:endParaRPr lang="fr-CA" b="1" dirty="0">
                <a:solidFill>
                  <a:schemeClr val="bg1"/>
                </a:solidFill>
              </a:endParaRPr>
            </a:p>
          </p:txBody>
        </p:sp>
        <p:sp>
          <p:nvSpPr>
            <p:cNvPr id="21" name="ZoneTexte 20">
              <a:extLst>
                <a:ext uri="{FF2B5EF4-FFF2-40B4-BE49-F238E27FC236}">
                  <a16:creationId xmlns:a16="http://schemas.microsoft.com/office/drawing/2014/main" id="{6071AE37-7DB0-A1FB-7AC1-E56D22D925FE}"/>
                </a:ext>
              </a:extLst>
            </p:cNvPr>
            <p:cNvSpPr txBox="1"/>
            <p:nvPr/>
          </p:nvSpPr>
          <p:spPr>
            <a:xfrm>
              <a:off x="5653359" y="2582624"/>
              <a:ext cx="1419032" cy="850054"/>
            </a:xfrm>
            <a:prstGeom prst="rect">
              <a:avLst/>
            </a:prstGeom>
            <a:noFill/>
          </p:spPr>
          <p:txBody>
            <a:bodyPr wrap="square" rtlCol="0">
              <a:spAutoFit/>
            </a:bodyPr>
            <a:lstStyle/>
            <a:p>
              <a:r>
                <a:rPr lang="fr-FR" sz="2400" b="1" dirty="0">
                  <a:solidFill>
                    <a:schemeClr val="bg1"/>
                  </a:solidFill>
                </a:rPr>
                <a:t>MSBO</a:t>
              </a:r>
            </a:p>
            <a:p>
              <a:endParaRPr lang="fr-CA" b="1" dirty="0">
                <a:solidFill>
                  <a:schemeClr val="bg1"/>
                </a:solidFill>
              </a:endParaRPr>
            </a:p>
          </p:txBody>
        </p:sp>
      </p:grpSp>
      <p:pic>
        <p:nvPicPr>
          <p:cNvPr id="27" name="Image 26" descr="Une image contenant texte, capture d’écran, diagramme, ligne&#10;&#10;Description générée automatiquement">
            <a:extLst>
              <a:ext uri="{FF2B5EF4-FFF2-40B4-BE49-F238E27FC236}">
                <a16:creationId xmlns:a16="http://schemas.microsoft.com/office/drawing/2014/main" id="{917B247A-6ED6-8CB4-33DB-B2E49F329183}"/>
              </a:ext>
            </a:extLst>
          </p:cNvPr>
          <p:cNvPicPr>
            <a:picLocks noChangeAspect="1"/>
          </p:cNvPicPr>
          <p:nvPr/>
        </p:nvPicPr>
        <p:blipFill>
          <a:blip r:embed="rId5">
            <a:extLst>
              <a:ext uri="{28A0092B-C50C-407E-A947-70E740481C1C}">
                <a14:useLocalDpi xmlns:a14="http://schemas.microsoft.com/office/drawing/2010/main" val="0"/>
              </a:ext>
            </a:extLst>
          </a:blip>
          <a:srcRect l="4917" r="7000"/>
          <a:stretch/>
        </p:blipFill>
        <p:spPr>
          <a:xfrm>
            <a:off x="2422496" y="2779086"/>
            <a:ext cx="4487276" cy="23057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Ellipse 2">
            <a:extLst>
              <a:ext uri="{FF2B5EF4-FFF2-40B4-BE49-F238E27FC236}">
                <a16:creationId xmlns:a16="http://schemas.microsoft.com/office/drawing/2014/main" id="{0531A0C6-2601-27DD-0DAB-CA6D1BE622D4}"/>
              </a:ext>
            </a:extLst>
          </p:cNvPr>
          <p:cNvSpPr/>
          <p:nvPr/>
        </p:nvSpPr>
        <p:spPr>
          <a:xfrm>
            <a:off x="8750598" y="28881"/>
            <a:ext cx="331060" cy="353513"/>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3000" dirty="0">
                <a:solidFill>
                  <a:srgbClr val="FF0000"/>
                </a:solidFill>
              </a:rPr>
              <a:t>1</a:t>
            </a:r>
            <a:endParaRPr lang="fr-CA" sz="3000" dirty="0">
              <a:solidFill>
                <a:srgbClr val="FF0000"/>
              </a:solidFill>
            </a:endParaRPr>
          </a:p>
        </p:txBody>
      </p:sp>
      <p:sp>
        <p:nvSpPr>
          <p:cNvPr id="12" name="ZoneTexte 11">
            <a:extLst>
              <a:ext uri="{FF2B5EF4-FFF2-40B4-BE49-F238E27FC236}">
                <a16:creationId xmlns:a16="http://schemas.microsoft.com/office/drawing/2014/main" id="{8F1C729E-1335-D2A3-68D0-55858270DAE5}"/>
              </a:ext>
            </a:extLst>
          </p:cNvPr>
          <p:cNvSpPr txBox="1"/>
          <p:nvPr/>
        </p:nvSpPr>
        <p:spPr>
          <a:xfrm>
            <a:off x="6999468" y="2958150"/>
            <a:ext cx="2082190" cy="1661993"/>
          </a:xfrm>
          <a:prstGeom prst="rect">
            <a:avLst/>
          </a:prstGeom>
          <a:noFill/>
        </p:spPr>
        <p:txBody>
          <a:bodyPr wrap="square">
            <a:spAutoFit/>
          </a:bodyPr>
          <a:lstStyle/>
          <a:p>
            <a:pPr algn="just"/>
            <a:r>
              <a:rPr lang="fr-CA" sz="1000" b="0" i="0" dirty="0" err="1">
                <a:solidFill>
                  <a:srgbClr val="222222"/>
                </a:solidFill>
                <a:effectLst/>
                <a:latin typeface="Arial" panose="020B0604020202020204" pitchFamily="34" charset="0"/>
              </a:rPr>
              <a:t>Brabetz</a:t>
            </a:r>
            <a:r>
              <a:rPr lang="fr-CA" sz="1000" b="0" i="0" dirty="0">
                <a:solidFill>
                  <a:srgbClr val="222222"/>
                </a:solidFill>
                <a:effectLst/>
                <a:latin typeface="Arial" panose="020B0604020202020204" pitchFamily="34" charset="0"/>
              </a:rPr>
              <a:t>, C. et al. </a:t>
            </a:r>
            <a:r>
              <a:rPr lang="fr-CA" sz="1000" b="1" i="0" dirty="0">
                <a:solidFill>
                  <a:srgbClr val="222222"/>
                </a:solidFill>
                <a:effectLst/>
                <a:latin typeface="Arial" panose="020B0604020202020204" pitchFamily="34" charset="0"/>
              </a:rPr>
              <a:t>Laser-</a:t>
            </a:r>
            <a:r>
              <a:rPr lang="fr-CA" sz="1000" b="1" i="0" dirty="0" err="1">
                <a:solidFill>
                  <a:srgbClr val="222222"/>
                </a:solidFill>
                <a:effectLst/>
                <a:latin typeface="Arial" panose="020B0604020202020204" pitchFamily="34" charset="0"/>
              </a:rPr>
              <a:t>driven</a:t>
            </a:r>
            <a:r>
              <a:rPr lang="fr-CA" sz="1000" b="1" i="0" dirty="0">
                <a:solidFill>
                  <a:srgbClr val="222222"/>
                </a:solidFill>
                <a:effectLst/>
                <a:latin typeface="Arial" panose="020B0604020202020204" pitchFamily="34" charset="0"/>
              </a:rPr>
              <a:t> ion </a:t>
            </a:r>
            <a:r>
              <a:rPr lang="fr-CA" sz="1000" b="1" i="0" dirty="0" err="1">
                <a:solidFill>
                  <a:srgbClr val="222222"/>
                </a:solidFill>
                <a:effectLst/>
                <a:latin typeface="Arial" panose="020B0604020202020204" pitchFamily="34" charset="0"/>
              </a:rPr>
              <a:t>acceleration</a:t>
            </a:r>
            <a:r>
              <a:rPr lang="fr-CA" sz="1000" b="1" i="0" dirty="0">
                <a:solidFill>
                  <a:srgbClr val="222222"/>
                </a:solidFill>
                <a:effectLst/>
                <a:latin typeface="Arial" panose="020B0604020202020204" pitchFamily="34" charset="0"/>
              </a:rPr>
              <a:t> </a:t>
            </a:r>
            <a:r>
              <a:rPr lang="fr-CA" sz="1000" b="1" i="0" dirty="0" err="1">
                <a:solidFill>
                  <a:srgbClr val="222222"/>
                </a:solidFill>
                <a:effectLst/>
                <a:latin typeface="Arial" panose="020B0604020202020204" pitchFamily="34" charset="0"/>
              </a:rPr>
              <a:t>with</a:t>
            </a:r>
            <a:r>
              <a:rPr lang="fr-CA" sz="1000" b="1" i="0" dirty="0">
                <a:solidFill>
                  <a:srgbClr val="222222"/>
                </a:solidFill>
                <a:effectLst/>
                <a:latin typeface="Arial" panose="020B0604020202020204" pitchFamily="34" charset="0"/>
              </a:rPr>
              <a:t> </a:t>
            </a:r>
            <a:r>
              <a:rPr lang="fr-CA" sz="1000" b="1" i="0" dirty="0" err="1">
                <a:solidFill>
                  <a:srgbClr val="222222"/>
                </a:solidFill>
                <a:effectLst/>
                <a:latin typeface="Arial" panose="020B0604020202020204" pitchFamily="34" charset="0"/>
              </a:rPr>
              <a:t>hollow</a:t>
            </a:r>
            <a:r>
              <a:rPr lang="fr-CA" sz="1000" b="1" i="0" dirty="0">
                <a:solidFill>
                  <a:srgbClr val="222222"/>
                </a:solidFill>
                <a:effectLst/>
                <a:latin typeface="Arial" panose="020B0604020202020204" pitchFamily="34" charset="0"/>
              </a:rPr>
              <a:t> laser </a:t>
            </a:r>
            <a:r>
              <a:rPr lang="fr-CA" sz="1000" b="1" i="0" dirty="0" err="1">
                <a:solidFill>
                  <a:srgbClr val="222222"/>
                </a:solidFill>
                <a:effectLst/>
                <a:latin typeface="Arial" panose="020B0604020202020204" pitchFamily="34" charset="0"/>
              </a:rPr>
              <a:t>beams</a:t>
            </a:r>
            <a:r>
              <a:rPr lang="fr-CA" sz="1000" b="0" i="0" dirty="0">
                <a:solidFill>
                  <a:srgbClr val="222222"/>
                </a:solidFill>
                <a:effectLst/>
                <a:latin typeface="Arial" panose="020B0604020202020204" pitchFamily="34" charset="0"/>
              </a:rPr>
              <a:t>. </a:t>
            </a:r>
            <a:r>
              <a:rPr lang="fr-CA" sz="1000" b="0" i="1" dirty="0" err="1">
                <a:solidFill>
                  <a:srgbClr val="222222"/>
                </a:solidFill>
                <a:effectLst/>
                <a:latin typeface="Arial" panose="020B0604020202020204" pitchFamily="34" charset="0"/>
              </a:rPr>
              <a:t>Physics</a:t>
            </a:r>
            <a:r>
              <a:rPr lang="fr-CA" sz="1000" b="0" i="1" dirty="0">
                <a:solidFill>
                  <a:srgbClr val="222222"/>
                </a:solidFill>
                <a:effectLst/>
                <a:latin typeface="Arial" panose="020B0604020202020204" pitchFamily="34" charset="0"/>
              </a:rPr>
              <a:t> of Plasmas</a:t>
            </a:r>
            <a:r>
              <a:rPr lang="fr-CA" sz="1000" b="0" i="0" dirty="0">
                <a:solidFill>
                  <a:srgbClr val="222222"/>
                </a:solidFill>
                <a:effectLst/>
                <a:latin typeface="Arial" panose="020B0604020202020204" pitchFamily="34" charset="0"/>
              </a:rPr>
              <a:t>, </a:t>
            </a:r>
            <a:r>
              <a:rPr lang="fr-CA" sz="1000" b="0" i="1" dirty="0">
                <a:solidFill>
                  <a:srgbClr val="222222"/>
                </a:solidFill>
                <a:effectLst/>
                <a:latin typeface="Arial" panose="020B0604020202020204" pitchFamily="34" charset="0"/>
              </a:rPr>
              <a:t>22</a:t>
            </a:r>
            <a:r>
              <a:rPr lang="fr-CA" sz="1000" b="0" i="0" dirty="0">
                <a:solidFill>
                  <a:srgbClr val="222222"/>
                </a:solidFill>
                <a:effectLst/>
                <a:latin typeface="Arial" panose="020B0604020202020204" pitchFamily="34" charset="0"/>
              </a:rPr>
              <a:t>(1).</a:t>
            </a:r>
          </a:p>
          <a:p>
            <a:pPr algn="just"/>
            <a:endParaRPr lang="fr-CA" sz="1000" b="0" i="0" dirty="0">
              <a:solidFill>
                <a:srgbClr val="222222"/>
              </a:solidFill>
              <a:effectLst/>
              <a:latin typeface="Arial" panose="020B0604020202020204" pitchFamily="34" charset="0"/>
            </a:endParaRPr>
          </a:p>
          <a:p>
            <a:pPr algn="just"/>
            <a:r>
              <a:rPr lang="en-US" sz="1000" b="0" i="0" dirty="0">
                <a:solidFill>
                  <a:srgbClr val="222222"/>
                </a:solidFill>
                <a:effectLst/>
                <a:latin typeface="Arial" panose="020B0604020202020204" pitchFamily="34" charset="0"/>
              </a:rPr>
              <a:t>Willim, C et al. (2023). </a:t>
            </a:r>
            <a:r>
              <a:rPr lang="en-US" sz="1000" b="1" i="0" dirty="0">
                <a:solidFill>
                  <a:srgbClr val="222222"/>
                </a:solidFill>
                <a:effectLst/>
                <a:latin typeface="Arial" panose="020B0604020202020204" pitchFamily="34" charset="0"/>
              </a:rPr>
              <a:t>Proton acceleration with intense twisted laser light.</a:t>
            </a:r>
            <a:r>
              <a:rPr lang="en-US" sz="1000" b="0" i="0" dirty="0">
                <a:solidFill>
                  <a:srgbClr val="222222"/>
                </a:solidFill>
                <a:effectLst/>
                <a:latin typeface="Arial" panose="020B0604020202020204" pitchFamily="34" charset="0"/>
              </a:rPr>
              <a:t> </a:t>
            </a:r>
            <a:r>
              <a:rPr lang="en-US" sz="1000" b="0" i="1" dirty="0">
                <a:solidFill>
                  <a:srgbClr val="222222"/>
                </a:solidFill>
                <a:effectLst/>
                <a:latin typeface="Arial" panose="020B0604020202020204" pitchFamily="34" charset="0"/>
              </a:rPr>
              <a:t>Physical Review Research</a:t>
            </a:r>
            <a:r>
              <a:rPr lang="en-US" sz="1000" b="0" i="0" dirty="0">
                <a:solidFill>
                  <a:srgbClr val="222222"/>
                </a:solidFill>
                <a:effectLst/>
                <a:latin typeface="Arial" panose="020B0604020202020204" pitchFamily="34" charset="0"/>
              </a:rPr>
              <a:t>, </a:t>
            </a:r>
            <a:r>
              <a:rPr lang="en-US" sz="1000" b="0" i="1" dirty="0">
                <a:solidFill>
                  <a:srgbClr val="222222"/>
                </a:solidFill>
                <a:effectLst/>
                <a:latin typeface="Arial" panose="020B0604020202020204" pitchFamily="34" charset="0"/>
              </a:rPr>
              <a:t>5</a:t>
            </a:r>
            <a:r>
              <a:rPr lang="en-US" sz="1000" b="0" i="0" dirty="0">
                <a:solidFill>
                  <a:srgbClr val="222222"/>
                </a:solidFill>
                <a:effectLst/>
                <a:latin typeface="Arial" panose="020B0604020202020204" pitchFamily="34" charset="0"/>
              </a:rPr>
              <a:t>(2), 023083.</a:t>
            </a:r>
          </a:p>
          <a:p>
            <a:pPr algn="just"/>
            <a:endParaRPr lang="fr-CA" sz="1200" dirty="0"/>
          </a:p>
        </p:txBody>
      </p:sp>
    </p:spTree>
    <p:extLst>
      <p:ext uri="{BB962C8B-B14F-4D97-AF65-F5344CB8AC3E}">
        <p14:creationId xmlns:p14="http://schemas.microsoft.com/office/powerpoint/2010/main" val="18423829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AF584-5A44-9D79-3577-FBFB6F5AF007}"/>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891F72F-3CBD-EA86-2D45-049C07A63124}"/>
              </a:ext>
            </a:extLst>
          </p:cNvPr>
          <p:cNvSpPr>
            <a:spLocks noGrp="1"/>
          </p:cNvSpPr>
          <p:nvPr>
            <p:ph type="sldNum" sz="quarter" idx="12"/>
          </p:nvPr>
        </p:nvSpPr>
        <p:spPr/>
        <p:txBody>
          <a:bodyPr/>
          <a:lstStyle/>
          <a:p>
            <a:fld id="{41BAFBA7-85AD-A442-B4BD-E58B74BD646F}" type="slidenum">
              <a:rPr lang="en-US" smtClean="0"/>
              <a:pPr/>
              <a:t>19</a:t>
            </a:fld>
            <a:endParaRPr lang="en-US" dirty="0"/>
          </a:p>
        </p:txBody>
      </p:sp>
      <p:sp>
        <p:nvSpPr>
          <p:cNvPr id="7" name="ZoneTexte 6">
            <a:extLst>
              <a:ext uri="{FF2B5EF4-FFF2-40B4-BE49-F238E27FC236}">
                <a16:creationId xmlns:a16="http://schemas.microsoft.com/office/drawing/2014/main" id="{FF117F8B-3DA2-ACAB-F3D8-9365A02E8187}"/>
              </a:ext>
            </a:extLst>
          </p:cNvPr>
          <p:cNvSpPr txBox="1"/>
          <p:nvPr/>
        </p:nvSpPr>
        <p:spPr>
          <a:xfrm>
            <a:off x="-6538" y="-18994"/>
            <a:ext cx="11501121" cy="461665"/>
          </a:xfrm>
          <a:prstGeom prst="rect">
            <a:avLst/>
          </a:prstGeom>
          <a:noFill/>
        </p:spPr>
        <p:txBody>
          <a:bodyPr wrap="square">
            <a:spAutoFit/>
          </a:bodyPr>
          <a:lstStyle/>
          <a:p>
            <a:pPr marL="0" indent="0">
              <a:buNone/>
            </a:pPr>
            <a:r>
              <a:rPr lang="en-US" sz="2400" dirty="0">
                <a:solidFill>
                  <a:srgbClr val="071D49"/>
                </a:solidFill>
              </a:rPr>
              <a:t>Conclusion and perspectives</a:t>
            </a:r>
            <a:endParaRPr lang="fr-CA" sz="2400" dirty="0">
              <a:solidFill>
                <a:srgbClr val="071D49"/>
              </a:solidFill>
              <a:latin typeface="+mj-lt"/>
              <a:cs typeface="Times New Roman" panose="02020603050405020304" pitchFamily="18" charset="0"/>
            </a:endParaRPr>
          </a:p>
        </p:txBody>
      </p:sp>
      <p:sp>
        <p:nvSpPr>
          <p:cNvPr id="11" name="Rectangle 2">
            <a:extLst>
              <a:ext uri="{FF2B5EF4-FFF2-40B4-BE49-F238E27FC236}">
                <a16:creationId xmlns:a16="http://schemas.microsoft.com/office/drawing/2014/main" id="{C07EA1DC-1F28-AF38-4800-79CFEA4487C1}"/>
              </a:ext>
            </a:extLst>
          </p:cNvPr>
          <p:cNvSpPr>
            <a:spLocks noChangeArrowheads="1"/>
          </p:cNvSpPr>
          <p:nvPr/>
        </p:nvSpPr>
        <p:spPr bwMode="auto">
          <a:xfrm>
            <a:off x="162046" y="885816"/>
            <a:ext cx="8679837"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Char char="•"/>
              <a:tabLst/>
            </a:pPr>
            <a:r>
              <a:rPr kumimoji="0" lang="fr-FR" altLang="fr-FR" sz="1400" b="0" i="0" u="none" strike="noStrike" cap="none" normalizeH="0" baseline="0" dirty="0" err="1">
                <a:ln>
                  <a:noFill/>
                </a:ln>
                <a:solidFill>
                  <a:schemeClr val="tx1"/>
                </a:solidFill>
                <a:effectLst/>
                <a:latin typeface="Arial" panose="020B0604020202020204" pitchFamily="34" charset="0"/>
              </a:rPr>
              <a:t>Achieved</a:t>
            </a:r>
            <a:r>
              <a:rPr kumimoji="0" lang="fr-FR" altLang="fr-FR" sz="1400" b="0" i="0" u="none" strike="noStrike" cap="none" normalizeH="0" baseline="0" dirty="0">
                <a:ln>
                  <a:noFill/>
                </a:ln>
                <a:solidFill>
                  <a:schemeClr val="tx1"/>
                </a:solidFill>
                <a:effectLst/>
                <a:latin typeface="Arial" panose="020B0604020202020204" pitchFamily="34" charset="0"/>
              </a:rPr>
              <a:t> </a:t>
            </a:r>
            <a:r>
              <a:rPr kumimoji="0" lang="fr-FR" altLang="fr-FR" sz="1400" b="1" i="0" u="none" strike="noStrike" cap="none" normalizeH="0" baseline="0" dirty="0">
                <a:ln>
                  <a:noFill/>
                </a:ln>
                <a:solidFill>
                  <a:schemeClr val="tx1"/>
                </a:solidFill>
                <a:effectLst/>
                <a:latin typeface="Arial" panose="020B0604020202020204" pitchFamily="34" charset="0"/>
              </a:rPr>
              <a:t>+70% </a:t>
            </a:r>
            <a:r>
              <a:rPr kumimoji="0" lang="fr-FR" altLang="fr-FR" sz="1400" b="1" i="0" u="none" strike="noStrike" cap="none" normalizeH="0" baseline="0" dirty="0" err="1">
                <a:ln>
                  <a:noFill/>
                </a:ln>
                <a:solidFill>
                  <a:schemeClr val="tx1"/>
                </a:solidFill>
                <a:effectLst/>
                <a:latin typeface="Arial" panose="020B0604020202020204" pitchFamily="34" charset="0"/>
              </a:rPr>
              <a:t>increase</a:t>
            </a:r>
            <a:r>
              <a:rPr kumimoji="0" lang="fr-FR" altLang="fr-FR" sz="1400" b="1" i="0" u="none" strike="noStrike" cap="none" normalizeH="0" baseline="0" dirty="0">
                <a:ln>
                  <a:noFill/>
                </a:ln>
                <a:solidFill>
                  <a:schemeClr val="tx1"/>
                </a:solidFill>
                <a:effectLst/>
                <a:latin typeface="Arial" panose="020B0604020202020204" pitchFamily="34" charset="0"/>
              </a:rPr>
              <a:t> in maximum proton </a:t>
            </a:r>
            <a:r>
              <a:rPr kumimoji="0" lang="fr-FR" altLang="fr-FR" sz="1400" b="1" i="0" u="none" strike="noStrike" cap="none" normalizeH="0" baseline="0" dirty="0" err="1">
                <a:ln>
                  <a:noFill/>
                </a:ln>
                <a:solidFill>
                  <a:schemeClr val="tx1"/>
                </a:solidFill>
                <a:effectLst/>
                <a:latin typeface="Arial" panose="020B0604020202020204" pitchFamily="34" charset="0"/>
              </a:rPr>
              <a:t>energy</a:t>
            </a:r>
            <a:r>
              <a:rPr kumimoji="0" lang="fr-FR" altLang="fr-FR" sz="1400" b="0" i="0" u="none" strike="noStrike" cap="none" normalizeH="0" baseline="0" dirty="0">
                <a:ln>
                  <a:noFill/>
                </a:ln>
                <a:solidFill>
                  <a:schemeClr val="tx1"/>
                </a:solidFill>
                <a:effectLst/>
                <a:latin typeface="Arial" panose="020B0604020202020204" pitchFamily="34" charset="0"/>
              </a:rPr>
              <a:t> </a:t>
            </a:r>
            <a:r>
              <a:rPr kumimoji="0" lang="fr-FR" altLang="fr-FR" sz="1400" b="0" i="0" u="none" strike="noStrike" cap="none" normalizeH="0" baseline="0" dirty="0" err="1">
                <a:ln>
                  <a:noFill/>
                </a:ln>
                <a:solidFill>
                  <a:schemeClr val="tx1"/>
                </a:solidFill>
                <a:effectLst/>
                <a:latin typeface="Arial" panose="020B0604020202020204" pitchFamily="34" charset="0"/>
              </a:rPr>
              <a:t>using</a:t>
            </a:r>
            <a:r>
              <a:rPr kumimoji="0" lang="fr-FR" altLang="fr-FR" sz="1400" b="0" i="0" u="none" strike="noStrike" cap="none" normalizeH="0" baseline="0" dirty="0">
                <a:ln>
                  <a:noFill/>
                </a:ln>
                <a:solidFill>
                  <a:schemeClr val="tx1"/>
                </a:solidFill>
                <a:effectLst/>
                <a:latin typeface="Arial" panose="020B0604020202020204" pitchFamily="34" charset="0"/>
              </a:rPr>
              <a:t> &lt;150 shots — </a:t>
            </a:r>
            <a:r>
              <a:rPr kumimoji="0" lang="fr-FR" altLang="fr-FR" sz="1400" b="0" i="0" u="none" strike="noStrike" cap="none" normalizeH="0" baseline="0" dirty="0" err="1">
                <a:ln>
                  <a:noFill/>
                </a:ln>
                <a:solidFill>
                  <a:schemeClr val="tx1"/>
                </a:solidFill>
                <a:effectLst/>
                <a:latin typeface="Arial" panose="020B0604020202020204" pitchFamily="34" charset="0"/>
              </a:rPr>
              <a:t>outperforming</a:t>
            </a:r>
            <a:r>
              <a:rPr kumimoji="0" lang="fr-FR" altLang="fr-FR" sz="1400" b="0" i="0" u="none" strike="noStrike" cap="none" normalizeH="0" baseline="0" dirty="0">
                <a:ln>
                  <a:noFill/>
                </a:ln>
                <a:solidFill>
                  <a:schemeClr val="tx1"/>
                </a:solidFill>
                <a:effectLst/>
                <a:latin typeface="Arial" panose="020B0604020202020204" pitchFamily="34" charset="0"/>
              </a:rPr>
              <a:t> </a:t>
            </a:r>
            <a:r>
              <a:rPr kumimoji="0" lang="fr-FR" altLang="fr-FR" sz="1400" b="0" i="0" u="none" strike="noStrike" cap="none" normalizeH="0" baseline="0" dirty="0" err="1">
                <a:ln>
                  <a:noFill/>
                </a:ln>
                <a:solidFill>
                  <a:schemeClr val="tx1"/>
                </a:solidFill>
                <a:effectLst/>
                <a:latin typeface="Arial" panose="020B0604020202020204" pitchFamily="34" charset="0"/>
              </a:rPr>
              <a:t>traditional</a:t>
            </a:r>
            <a:r>
              <a:rPr kumimoji="0" lang="fr-FR" altLang="fr-FR" sz="1400" b="0" i="0" u="none" strike="noStrike" cap="none" normalizeH="0" baseline="0" dirty="0">
                <a:ln>
                  <a:noFill/>
                </a:ln>
                <a:solidFill>
                  <a:schemeClr val="tx1"/>
                </a:solidFill>
                <a:effectLst/>
                <a:latin typeface="Arial" panose="020B0604020202020204" pitchFamily="34" charset="0"/>
              </a:rPr>
              <a:t> </a:t>
            </a:r>
            <a:r>
              <a:rPr kumimoji="0" lang="fr-FR" altLang="fr-FR" sz="1400" b="0" i="0" u="none" strike="noStrike" cap="none" normalizeH="0" baseline="0" dirty="0" err="1">
                <a:ln>
                  <a:noFill/>
                </a:ln>
                <a:solidFill>
                  <a:schemeClr val="tx1"/>
                </a:solidFill>
                <a:effectLst/>
                <a:latin typeface="Arial" panose="020B0604020202020204" pitchFamily="34" charset="0"/>
              </a:rPr>
              <a:t>wavefront</a:t>
            </a:r>
            <a:r>
              <a:rPr kumimoji="0" lang="fr-FR" altLang="fr-FR" sz="1400" b="0" i="0" u="none" strike="noStrike" cap="none" normalizeH="0" baseline="0" dirty="0">
                <a:ln>
                  <a:noFill/>
                </a:ln>
                <a:solidFill>
                  <a:schemeClr val="tx1"/>
                </a:solidFill>
                <a:effectLst/>
                <a:latin typeface="Arial" panose="020B0604020202020204" pitchFamily="34" charset="0"/>
              </a:rPr>
              <a:t> correction by 24%.</a:t>
            </a:r>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fr-FR" altLang="fr-FR" sz="1400" b="0" i="0" u="none" strike="noStrike" cap="none" normalizeH="0" baseline="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fr-FR" altLang="fr-FR" sz="1400" b="1" i="0" u="none" strike="noStrike" cap="none" normalizeH="0" baseline="0" dirty="0">
                <a:ln>
                  <a:noFill/>
                </a:ln>
                <a:solidFill>
                  <a:schemeClr val="tx1"/>
                </a:solidFill>
                <a:effectLst/>
                <a:latin typeface="Arial" panose="020B0604020202020204" pitchFamily="34" charset="0"/>
              </a:rPr>
              <a:t> Direct </a:t>
            </a:r>
            <a:r>
              <a:rPr kumimoji="0" lang="fr-FR" altLang="fr-FR" sz="1400" b="1" i="0" u="none" strike="noStrike" cap="none" normalizeH="0" baseline="0" dirty="0" err="1">
                <a:ln>
                  <a:noFill/>
                </a:ln>
                <a:solidFill>
                  <a:schemeClr val="tx1"/>
                </a:solidFill>
                <a:effectLst/>
                <a:latin typeface="Arial" panose="020B0604020202020204" pitchFamily="34" charset="0"/>
              </a:rPr>
              <a:t>actuator-level</a:t>
            </a:r>
            <a:r>
              <a:rPr kumimoji="0" lang="fr-FR" altLang="fr-FR" sz="1400" b="1" i="0" u="none" strike="noStrike" cap="none" normalizeH="0" baseline="0" dirty="0">
                <a:ln>
                  <a:noFill/>
                </a:ln>
                <a:solidFill>
                  <a:schemeClr val="tx1"/>
                </a:solidFill>
                <a:effectLst/>
                <a:latin typeface="Arial" panose="020B0604020202020204" pitchFamily="34" charset="0"/>
              </a:rPr>
              <a:t> control</a:t>
            </a:r>
            <a:r>
              <a:rPr kumimoji="0" lang="fr-FR" altLang="fr-FR" sz="1400" b="0" i="0" u="none" strike="noStrike" cap="none" normalizeH="0" baseline="0" dirty="0">
                <a:ln>
                  <a:noFill/>
                </a:ln>
                <a:solidFill>
                  <a:schemeClr val="tx1"/>
                </a:solidFill>
                <a:effectLst/>
                <a:latin typeface="Arial" panose="020B0604020202020204" pitchFamily="34" charset="0"/>
              </a:rPr>
              <a:t> of a </a:t>
            </a:r>
            <a:r>
              <a:rPr kumimoji="0" lang="fr-FR" altLang="fr-FR" sz="1400" b="0" i="0" u="none" strike="noStrike" cap="none" normalizeH="0" baseline="0" dirty="0" err="1">
                <a:ln>
                  <a:noFill/>
                </a:ln>
                <a:solidFill>
                  <a:schemeClr val="tx1"/>
                </a:solidFill>
                <a:effectLst/>
                <a:latin typeface="Arial" panose="020B0604020202020204" pitchFamily="34" charset="0"/>
              </a:rPr>
              <a:t>deformable</a:t>
            </a:r>
            <a:r>
              <a:rPr kumimoji="0" lang="fr-FR" altLang="fr-FR" sz="1400" b="0" i="0" u="none" strike="noStrike" cap="none" normalizeH="0" baseline="0" dirty="0">
                <a:ln>
                  <a:noFill/>
                </a:ln>
                <a:solidFill>
                  <a:schemeClr val="tx1"/>
                </a:solidFill>
                <a:effectLst/>
                <a:latin typeface="Arial" panose="020B0604020202020204" pitchFamily="34" charset="0"/>
              </a:rPr>
              <a:t> </a:t>
            </a:r>
            <a:r>
              <a:rPr kumimoji="0" lang="fr-FR" altLang="fr-FR" sz="1400" b="0" i="0" u="none" strike="noStrike" cap="none" normalizeH="0" baseline="0" dirty="0" err="1">
                <a:ln>
                  <a:noFill/>
                </a:ln>
                <a:solidFill>
                  <a:schemeClr val="tx1"/>
                </a:solidFill>
                <a:effectLst/>
                <a:latin typeface="Arial" panose="020B0604020202020204" pitchFamily="34" charset="0"/>
              </a:rPr>
              <a:t>mirror</a:t>
            </a:r>
            <a:r>
              <a:rPr kumimoji="0" lang="fr-FR" altLang="fr-FR" sz="1400" b="0" i="0" u="none" strike="noStrike" cap="none" normalizeH="0" baseline="0" dirty="0">
                <a:ln>
                  <a:noFill/>
                </a:ln>
                <a:solidFill>
                  <a:schemeClr val="tx1"/>
                </a:solidFill>
                <a:effectLst/>
                <a:latin typeface="Arial" panose="020B0604020202020204" pitchFamily="34" charset="0"/>
              </a:rPr>
              <a:t> — a possible </a:t>
            </a:r>
            <a:r>
              <a:rPr kumimoji="0" lang="fr-FR" altLang="fr-FR" sz="1400" b="1" i="0" u="none" strike="noStrike" cap="none" normalizeH="0" baseline="0" dirty="0">
                <a:ln>
                  <a:noFill/>
                </a:ln>
                <a:solidFill>
                  <a:schemeClr val="tx1"/>
                </a:solidFill>
                <a:effectLst/>
                <a:latin typeface="Arial" panose="020B0604020202020204" pitchFamily="34" charset="0"/>
              </a:rPr>
              <a:t>WFS-free </a:t>
            </a:r>
            <a:r>
              <a:rPr kumimoji="0" lang="fr-FR" altLang="fr-FR" sz="1400" b="1" i="0" u="none" strike="noStrike" cap="none" normalizeH="0" baseline="0" dirty="0" err="1">
                <a:ln>
                  <a:noFill/>
                </a:ln>
                <a:solidFill>
                  <a:schemeClr val="tx1"/>
                </a:solidFill>
                <a:effectLst/>
                <a:latin typeface="Arial" panose="020B0604020202020204" pitchFamily="34" charset="0"/>
              </a:rPr>
              <a:t>strategy</a:t>
            </a:r>
            <a:r>
              <a:rPr kumimoji="0" lang="fr-FR" altLang="fr-FR" sz="1400" b="0" i="0" u="none" strike="noStrike" cap="none" normalizeH="0" baseline="0" dirty="0">
                <a:ln>
                  <a:noFill/>
                </a:ln>
                <a:solidFill>
                  <a:schemeClr val="tx1"/>
                </a:solidFill>
                <a:effectLst/>
                <a:latin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fr-FR" altLang="fr-FR" sz="1400" b="0" i="0" u="none" strike="noStrike" cap="none" normalizeH="0" baseline="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fr-FR" altLang="fr-FR" sz="1400" b="0" i="0" u="none" strike="noStrike" cap="none" normalizeH="0" baseline="0" dirty="0">
                <a:ln>
                  <a:noFill/>
                </a:ln>
                <a:solidFill>
                  <a:schemeClr val="tx1"/>
                </a:solidFill>
                <a:effectLst/>
                <a:latin typeface="Arial" panose="020B0604020202020204" pitchFamily="34" charset="0"/>
              </a:rPr>
              <a:t> </a:t>
            </a:r>
            <a:r>
              <a:rPr kumimoji="0" lang="fr-FR" altLang="fr-FR" sz="1400" b="0" i="0" u="none" strike="noStrike" cap="none" normalizeH="0" baseline="0" dirty="0" err="1">
                <a:ln>
                  <a:noFill/>
                </a:ln>
                <a:solidFill>
                  <a:schemeClr val="tx1"/>
                </a:solidFill>
                <a:effectLst/>
                <a:latin typeface="Arial" panose="020B0604020202020204" pitchFamily="34" charset="0"/>
              </a:rPr>
              <a:t>Demonstrated</a:t>
            </a:r>
            <a:r>
              <a:rPr kumimoji="0" lang="fr-FR" altLang="fr-FR" sz="1400" b="0" i="0" u="none" strike="noStrike" cap="none" normalizeH="0" baseline="0" dirty="0">
                <a:ln>
                  <a:noFill/>
                </a:ln>
                <a:solidFill>
                  <a:schemeClr val="tx1"/>
                </a:solidFill>
                <a:effectLst/>
                <a:latin typeface="Arial" panose="020B0604020202020204" pitchFamily="34" charset="0"/>
              </a:rPr>
              <a:t> </a:t>
            </a:r>
            <a:r>
              <a:rPr kumimoji="0" lang="fr-FR" altLang="fr-FR" sz="1400" b="0" i="0" u="none" strike="noStrike" cap="none" normalizeH="0" baseline="0" dirty="0" err="1">
                <a:ln>
                  <a:noFill/>
                </a:ln>
                <a:solidFill>
                  <a:schemeClr val="tx1"/>
                </a:solidFill>
                <a:effectLst/>
                <a:latin typeface="Arial" panose="020B0604020202020204" pitchFamily="34" charset="0"/>
              </a:rPr>
              <a:t>that</a:t>
            </a:r>
            <a:r>
              <a:rPr kumimoji="0" lang="fr-FR" altLang="fr-FR" sz="1400" b="0" i="0" u="none" strike="noStrike" cap="none" normalizeH="0" baseline="0" dirty="0">
                <a:ln>
                  <a:noFill/>
                </a:ln>
                <a:solidFill>
                  <a:schemeClr val="tx1"/>
                </a:solidFill>
                <a:effectLst/>
                <a:latin typeface="Arial" panose="020B0604020202020204" pitchFamily="34" charset="0"/>
              </a:rPr>
              <a:t> </a:t>
            </a:r>
            <a:r>
              <a:rPr kumimoji="0" lang="fr-FR" altLang="fr-FR" sz="1400" b="1" i="0" u="none" strike="noStrike" cap="none" normalizeH="0" baseline="0" dirty="0">
                <a:ln>
                  <a:noFill/>
                </a:ln>
                <a:solidFill>
                  <a:schemeClr val="tx1"/>
                </a:solidFill>
                <a:effectLst/>
                <a:latin typeface="Arial" panose="020B0604020202020204" pitchFamily="34" charset="0"/>
              </a:rPr>
              <a:t>non-flat, machine-</a:t>
            </a:r>
            <a:r>
              <a:rPr kumimoji="0" lang="fr-FR" altLang="fr-FR" sz="1400" b="1" i="0" u="none" strike="noStrike" cap="none" normalizeH="0" baseline="0" dirty="0" err="1">
                <a:ln>
                  <a:noFill/>
                </a:ln>
                <a:solidFill>
                  <a:schemeClr val="tx1"/>
                </a:solidFill>
                <a:effectLst/>
                <a:latin typeface="Arial" panose="020B0604020202020204" pitchFamily="34" charset="0"/>
              </a:rPr>
              <a:t>learned</a:t>
            </a:r>
            <a:r>
              <a:rPr kumimoji="0" lang="fr-FR" altLang="fr-FR" sz="1400" b="1" i="0" u="none" strike="noStrike" cap="none" normalizeH="0" baseline="0" dirty="0">
                <a:ln>
                  <a:noFill/>
                </a:ln>
                <a:solidFill>
                  <a:schemeClr val="tx1"/>
                </a:solidFill>
                <a:effectLst/>
                <a:latin typeface="Arial" panose="020B0604020202020204" pitchFamily="34" charset="0"/>
              </a:rPr>
              <a:t> </a:t>
            </a:r>
            <a:r>
              <a:rPr kumimoji="0" lang="fr-FR" altLang="fr-FR" sz="1400" b="1" i="0" u="none" strike="noStrike" cap="none" normalizeH="0" baseline="0" dirty="0" err="1">
                <a:ln>
                  <a:noFill/>
                </a:ln>
                <a:solidFill>
                  <a:schemeClr val="tx1"/>
                </a:solidFill>
                <a:effectLst/>
                <a:latin typeface="Arial" panose="020B0604020202020204" pitchFamily="34" charset="0"/>
              </a:rPr>
              <a:t>wavefronts</a:t>
            </a:r>
            <a:r>
              <a:rPr kumimoji="0" lang="fr-FR" altLang="fr-FR" sz="1400" b="0" i="0" u="none" strike="noStrike" cap="none" normalizeH="0" baseline="0" dirty="0">
                <a:ln>
                  <a:noFill/>
                </a:ln>
                <a:solidFill>
                  <a:schemeClr val="tx1"/>
                </a:solidFill>
                <a:effectLst/>
                <a:latin typeface="Arial" panose="020B0604020202020204" pitchFamily="34" charset="0"/>
              </a:rPr>
              <a:t> </a:t>
            </a:r>
            <a:r>
              <a:rPr kumimoji="0" lang="fr-FR" altLang="fr-FR" sz="1400" b="0" i="0" u="none" strike="noStrike" cap="none" normalizeH="0" baseline="0" dirty="0" err="1">
                <a:ln>
                  <a:noFill/>
                </a:ln>
                <a:solidFill>
                  <a:schemeClr val="tx1"/>
                </a:solidFill>
                <a:effectLst/>
                <a:latin typeface="Arial" panose="020B0604020202020204" pitchFamily="34" charset="0"/>
              </a:rPr>
              <a:t>outperform</a:t>
            </a:r>
            <a:r>
              <a:rPr kumimoji="0" lang="fr-FR" altLang="fr-FR" sz="1400" b="0" i="0" u="none" strike="noStrike" cap="none" normalizeH="0" baseline="0" dirty="0">
                <a:ln>
                  <a:noFill/>
                </a:ln>
                <a:solidFill>
                  <a:schemeClr val="tx1"/>
                </a:solidFill>
                <a:effectLst/>
                <a:latin typeface="Arial" panose="020B0604020202020204" pitchFamily="34" charset="0"/>
              </a:rPr>
              <a:t> canonical "flat" corrections.</a:t>
            </a:r>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fr-FR" altLang="fr-FR" sz="1400" b="0" i="0" u="none" strike="noStrike" cap="none" normalizeH="0" baseline="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fr-FR" altLang="fr-FR" sz="1400" b="0" i="0" u="none" strike="noStrike" cap="none" normalizeH="0" baseline="0" dirty="0">
                <a:ln>
                  <a:noFill/>
                </a:ln>
                <a:solidFill>
                  <a:schemeClr val="tx1"/>
                </a:solidFill>
                <a:effectLst/>
                <a:latin typeface="Arial" panose="020B0604020202020204" pitchFamily="34" charset="0"/>
              </a:rPr>
              <a:t> </a:t>
            </a:r>
            <a:r>
              <a:rPr kumimoji="0" lang="fr-FR" altLang="fr-FR" sz="1400" b="0" i="0" u="none" strike="noStrike" cap="none" normalizeH="0" baseline="0" dirty="0" err="1">
                <a:ln>
                  <a:noFill/>
                </a:ln>
                <a:solidFill>
                  <a:schemeClr val="tx1"/>
                </a:solidFill>
                <a:effectLst/>
                <a:latin typeface="Arial" panose="020B0604020202020204" pitchFamily="34" charset="0"/>
              </a:rPr>
              <a:t>Robust</a:t>
            </a:r>
            <a:r>
              <a:rPr kumimoji="0" lang="fr-FR" altLang="fr-FR" sz="1400" b="0" i="0" u="none" strike="noStrike" cap="none" normalizeH="0" baseline="0" dirty="0">
                <a:ln>
                  <a:noFill/>
                </a:ln>
                <a:solidFill>
                  <a:schemeClr val="tx1"/>
                </a:solidFill>
                <a:effectLst/>
                <a:latin typeface="Arial" panose="020B0604020202020204" pitchFamily="34" charset="0"/>
              </a:rPr>
              <a:t> ; enables </a:t>
            </a:r>
            <a:r>
              <a:rPr kumimoji="0" lang="fr-FR" altLang="fr-FR" sz="1400" b="1" i="0" u="none" strike="noStrike" cap="none" normalizeH="0" baseline="0" dirty="0">
                <a:ln>
                  <a:noFill/>
                </a:ln>
                <a:solidFill>
                  <a:schemeClr val="tx1"/>
                </a:solidFill>
                <a:effectLst/>
                <a:latin typeface="Arial" panose="020B0604020202020204" pitchFamily="34" charset="0"/>
              </a:rPr>
              <a:t>offline or online </a:t>
            </a:r>
            <a:r>
              <a:rPr kumimoji="0" lang="fr-FR" altLang="fr-FR" sz="1400" b="1" i="0" u="none" strike="noStrike" cap="none" normalizeH="0" baseline="0" dirty="0" err="1">
                <a:ln>
                  <a:noFill/>
                </a:ln>
                <a:solidFill>
                  <a:schemeClr val="tx1"/>
                </a:solidFill>
                <a:effectLst/>
                <a:latin typeface="Arial" panose="020B0604020202020204" pitchFamily="34" charset="0"/>
              </a:rPr>
              <a:t>optimization</a:t>
            </a:r>
            <a:r>
              <a:rPr kumimoji="0" lang="fr-FR" altLang="fr-FR" sz="1400" b="0" i="0" u="none" strike="noStrike" cap="none" normalizeH="0" baseline="0" dirty="0">
                <a:ln>
                  <a:noFill/>
                </a:ln>
                <a:solidFill>
                  <a:schemeClr val="tx1"/>
                </a:solidFill>
                <a:effectLst/>
                <a:latin typeface="Arial" panose="020B0604020202020204" pitchFamily="34" charset="0"/>
              </a:rPr>
              <a:t> </a:t>
            </a:r>
            <a:r>
              <a:rPr kumimoji="0" lang="fr-FR" altLang="fr-FR" sz="1400" b="0" i="0" u="none" strike="noStrike" cap="none" normalizeH="0" baseline="0" dirty="0" err="1">
                <a:ln>
                  <a:noFill/>
                </a:ln>
                <a:solidFill>
                  <a:schemeClr val="tx1"/>
                </a:solidFill>
                <a:effectLst/>
                <a:latin typeface="Arial" panose="020B0604020202020204" pitchFamily="34" charset="0"/>
              </a:rPr>
              <a:t>even</a:t>
            </a:r>
            <a:r>
              <a:rPr kumimoji="0" lang="fr-FR" altLang="fr-FR" sz="1400" b="0" i="0" u="none" strike="noStrike" cap="none" normalizeH="0" baseline="0" dirty="0">
                <a:ln>
                  <a:noFill/>
                </a:ln>
                <a:solidFill>
                  <a:schemeClr val="tx1"/>
                </a:solidFill>
                <a:effectLst/>
                <a:latin typeface="Arial" panose="020B0604020202020204" pitchFamily="34" charset="0"/>
              </a:rPr>
              <a:t> in data-</a:t>
            </a:r>
            <a:r>
              <a:rPr kumimoji="0" lang="fr-FR" altLang="fr-FR" sz="1400" b="0" i="0" u="none" strike="noStrike" cap="none" normalizeH="0" baseline="0" dirty="0" err="1">
                <a:ln>
                  <a:noFill/>
                </a:ln>
                <a:solidFill>
                  <a:schemeClr val="tx1"/>
                </a:solidFill>
                <a:effectLst/>
                <a:latin typeface="Arial" panose="020B0604020202020204" pitchFamily="34" charset="0"/>
              </a:rPr>
              <a:t>scarce</a:t>
            </a:r>
            <a:r>
              <a:rPr kumimoji="0" lang="fr-FR" altLang="fr-FR" sz="1400" b="0" i="0" u="none" strike="noStrike" cap="none" normalizeH="0" baseline="0" dirty="0">
                <a:ln>
                  <a:noFill/>
                </a:ln>
                <a:solidFill>
                  <a:schemeClr val="tx1"/>
                </a:solidFill>
                <a:effectLst/>
                <a:latin typeface="Arial" panose="020B0604020202020204" pitchFamily="34" charset="0"/>
              </a:rPr>
              <a:t> </a:t>
            </a:r>
            <a:r>
              <a:rPr kumimoji="0" lang="fr-FR" altLang="fr-FR" sz="1400" b="0" i="0" u="none" strike="noStrike" cap="none" normalizeH="0" baseline="0" dirty="0" err="1">
                <a:ln>
                  <a:noFill/>
                </a:ln>
                <a:solidFill>
                  <a:schemeClr val="tx1"/>
                </a:solidFill>
                <a:effectLst/>
                <a:latin typeface="Arial" panose="020B0604020202020204" pitchFamily="34" charset="0"/>
              </a:rPr>
              <a:t>regimes</a:t>
            </a:r>
            <a:r>
              <a:rPr kumimoji="0" lang="fr-FR" altLang="fr-FR" sz="1400" b="0" i="0" u="none" strike="noStrike" cap="none" normalizeH="0" baseline="0" dirty="0">
                <a:ln>
                  <a:noFill/>
                </a:ln>
                <a:solidFill>
                  <a:schemeClr val="tx1"/>
                </a:solidFill>
                <a:effectLst/>
                <a:latin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fr-FR" altLang="fr-FR" sz="1400" b="0" i="0" u="none" strike="noStrike" cap="none" normalizeH="0" baseline="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fr-FR" altLang="fr-FR" sz="1400" b="0" i="0" u="none" strike="noStrike" cap="none" normalizeH="0" baseline="0" dirty="0">
                <a:ln>
                  <a:noFill/>
                </a:ln>
                <a:solidFill>
                  <a:schemeClr val="tx1"/>
                </a:solidFill>
                <a:effectLst/>
                <a:latin typeface="Arial" panose="020B0604020202020204" pitchFamily="34" charset="0"/>
              </a:rPr>
              <a:t> Framework </a:t>
            </a:r>
            <a:r>
              <a:rPr kumimoji="0" lang="fr-FR" altLang="fr-FR" sz="1400" b="0" i="0" u="none" strike="noStrike" cap="none" normalizeH="0" baseline="0" dirty="0" err="1">
                <a:ln>
                  <a:noFill/>
                </a:ln>
                <a:solidFill>
                  <a:schemeClr val="tx1"/>
                </a:solidFill>
                <a:effectLst/>
                <a:latin typeface="Arial" panose="020B0604020202020204" pitchFamily="34" charset="0"/>
              </a:rPr>
              <a:t>is</a:t>
            </a:r>
            <a:r>
              <a:rPr kumimoji="0" lang="fr-FR" altLang="fr-FR" sz="1400" b="0" i="0" u="none" strike="noStrike" cap="none" normalizeH="0" baseline="0" dirty="0">
                <a:ln>
                  <a:noFill/>
                </a:ln>
                <a:solidFill>
                  <a:schemeClr val="tx1"/>
                </a:solidFill>
                <a:effectLst/>
                <a:latin typeface="Arial" panose="020B0604020202020204" pitchFamily="34" charset="0"/>
              </a:rPr>
              <a:t> scalable and adaptable — applicable to </a:t>
            </a:r>
            <a:r>
              <a:rPr kumimoji="0" lang="fr-FR" altLang="fr-FR" sz="1400" b="1" i="0" u="none" strike="noStrike" cap="none" normalizeH="0" baseline="0" dirty="0" err="1">
                <a:ln>
                  <a:noFill/>
                </a:ln>
                <a:solidFill>
                  <a:schemeClr val="tx1"/>
                </a:solidFill>
                <a:effectLst/>
                <a:latin typeface="Arial" panose="020B0604020202020204" pitchFamily="34" charset="0"/>
              </a:rPr>
              <a:t>low</a:t>
            </a:r>
            <a:r>
              <a:rPr kumimoji="0" lang="fr-FR" altLang="fr-FR" sz="1400" b="1" i="0" u="none" strike="noStrike" cap="none" normalizeH="0" baseline="0" dirty="0">
                <a:ln>
                  <a:noFill/>
                </a:ln>
                <a:solidFill>
                  <a:schemeClr val="tx1"/>
                </a:solidFill>
                <a:effectLst/>
                <a:latin typeface="Arial" panose="020B0604020202020204" pitchFamily="34" charset="0"/>
              </a:rPr>
              <a:t>-</a:t>
            </a:r>
            <a:r>
              <a:rPr kumimoji="0" lang="fr-FR" altLang="fr-FR" sz="1400" b="1" i="0" u="none" strike="noStrike" cap="none" normalizeH="0" baseline="0" dirty="0" err="1">
                <a:ln>
                  <a:noFill/>
                </a:ln>
                <a:solidFill>
                  <a:schemeClr val="tx1"/>
                </a:solidFill>
                <a:effectLst/>
                <a:latin typeface="Arial" panose="020B0604020202020204" pitchFamily="34" charset="0"/>
              </a:rPr>
              <a:t>repetition</a:t>
            </a:r>
            <a:r>
              <a:rPr kumimoji="0" lang="fr-FR" altLang="fr-FR" sz="1400" b="1" i="0" u="none" strike="noStrike" cap="none" normalizeH="0" baseline="0" dirty="0">
                <a:ln>
                  <a:noFill/>
                </a:ln>
                <a:solidFill>
                  <a:schemeClr val="tx1"/>
                </a:solidFill>
                <a:effectLst/>
                <a:latin typeface="Arial" panose="020B0604020202020204" pitchFamily="34" charset="0"/>
              </a:rPr>
              <a:t>-rate </a:t>
            </a:r>
            <a:r>
              <a:rPr kumimoji="0" lang="fr-FR" altLang="fr-FR" sz="1400" b="1" i="0" u="none" strike="noStrike" cap="none" normalizeH="0" baseline="0" dirty="0" err="1">
                <a:ln>
                  <a:noFill/>
                </a:ln>
                <a:solidFill>
                  <a:schemeClr val="tx1"/>
                </a:solidFill>
                <a:effectLst/>
                <a:latin typeface="Arial" panose="020B0604020202020204" pitchFamily="34" charset="0"/>
              </a:rPr>
              <a:t>facilities</a:t>
            </a:r>
            <a:r>
              <a:rPr kumimoji="0" lang="fr-FR" altLang="fr-FR" sz="1400" b="0" i="0" u="none" strike="noStrike" cap="none" normalizeH="0" baseline="0" dirty="0">
                <a:ln>
                  <a:noFill/>
                </a:ln>
                <a:solidFill>
                  <a:schemeClr val="tx1"/>
                </a:solidFill>
                <a:effectLst/>
                <a:latin typeface="Arial" panose="020B0604020202020204" pitchFamily="34" charset="0"/>
              </a:rPr>
              <a:t> or </a:t>
            </a:r>
            <a:r>
              <a:rPr kumimoji="0" lang="fr-FR" altLang="fr-FR" sz="1400" b="1" i="0" u="none" strike="noStrike" cap="none" normalizeH="0" baseline="0" dirty="0" err="1">
                <a:ln>
                  <a:noFill/>
                </a:ln>
                <a:solidFill>
                  <a:schemeClr val="tx1"/>
                </a:solidFill>
                <a:effectLst/>
                <a:latin typeface="Arial" panose="020B0604020202020204" pitchFamily="34" charset="0"/>
              </a:rPr>
              <a:t>limited</a:t>
            </a:r>
            <a:r>
              <a:rPr kumimoji="0" lang="fr-FR" altLang="fr-FR" sz="1400" b="1" i="0" u="none" strike="noStrike" cap="none" normalizeH="0" baseline="0" dirty="0">
                <a:ln>
                  <a:noFill/>
                </a:ln>
                <a:solidFill>
                  <a:schemeClr val="tx1"/>
                </a:solidFill>
                <a:effectLst/>
                <a:latin typeface="Arial" panose="020B0604020202020204" pitchFamily="34" charset="0"/>
              </a:rPr>
              <a:t> </a:t>
            </a:r>
            <a:r>
              <a:rPr kumimoji="0" lang="fr-FR" altLang="fr-FR" sz="1400" b="1" i="0" u="none" strike="noStrike" cap="none" normalizeH="0" baseline="0" dirty="0" err="1">
                <a:ln>
                  <a:noFill/>
                </a:ln>
                <a:solidFill>
                  <a:schemeClr val="tx1"/>
                </a:solidFill>
                <a:effectLst/>
                <a:latin typeface="Arial" panose="020B0604020202020204" pitchFamily="34" charset="0"/>
              </a:rPr>
              <a:t>target</a:t>
            </a:r>
            <a:r>
              <a:rPr kumimoji="0" lang="fr-FR" altLang="fr-FR" sz="1400" b="1" i="0" u="none" strike="noStrike" cap="none" normalizeH="0" baseline="0" dirty="0">
                <a:ln>
                  <a:noFill/>
                </a:ln>
                <a:solidFill>
                  <a:schemeClr val="tx1"/>
                </a:solidFill>
                <a:effectLst/>
                <a:latin typeface="Arial" panose="020B0604020202020204" pitchFamily="34" charset="0"/>
              </a:rPr>
              <a:t> </a:t>
            </a:r>
            <a:r>
              <a:rPr kumimoji="0" lang="fr-FR" altLang="fr-FR" sz="1400" b="1" i="0" u="none" strike="noStrike" cap="none" normalizeH="0" baseline="0" dirty="0" err="1">
                <a:ln>
                  <a:noFill/>
                </a:ln>
                <a:solidFill>
                  <a:schemeClr val="tx1"/>
                </a:solidFill>
                <a:effectLst/>
                <a:latin typeface="Arial" panose="020B0604020202020204" pitchFamily="34" charset="0"/>
              </a:rPr>
              <a:t>availability</a:t>
            </a:r>
            <a:r>
              <a:rPr kumimoji="0" lang="fr-FR" altLang="fr-FR" sz="1400" b="0" i="0" u="none" strike="noStrike" cap="none" normalizeH="0" baseline="0" dirty="0">
                <a:ln>
                  <a:noFill/>
                </a:ln>
                <a:solidFill>
                  <a:schemeClr val="tx1"/>
                </a:solidFill>
                <a:effectLst/>
                <a:latin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fr-FR" altLang="fr-FR" sz="1400" b="0" i="0" u="none" strike="noStrike" cap="none" normalizeH="0" baseline="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fr-FR" altLang="fr-FR" sz="1400" b="0" i="0" u="none" strike="noStrike" cap="none" normalizeH="0" baseline="0" dirty="0">
                <a:ln>
                  <a:noFill/>
                </a:ln>
                <a:solidFill>
                  <a:schemeClr val="tx1"/>
                </a:solidFill>
                <a:effectLst/>
                <a:latin typeface="Arial" panose="020B0604020202020204" pitchFamily="34" charset="0"/>
              </a:rPr>
              <a:t> </a:t>
            </a:r>
            <a:r>
              <a:rPr kumimoji="0" lang="fr-FR" altLang="fr-FR" sz="1400" b="1" i="0" u="none" strike="noStrike" cap="none" normalizeH="0" baseline="0" dirty="0" err="1">
                <a:ln>
                  <a:noFill/>
                </a:ln>
                <a:solidFill>
                  <a:schemeClr val="tx1"/>
                </a:solidFill>
                <a:effectLst/>
                <a:latin typeface="Arial" panose="020B0604020202020204" pitchFamily="34" charset="0"/>
              </a:rPr>
              <a:t>Broadly</a:t>
            </a:r>
            <a:r>
              <a:rPr kumimoji="0" lang="fr-FR" altLang="fr-FR" sz="1400" b="1" i="0" u="none" strike="noStrike" cap="none" normalizeH="0" baseline="0" dirty="0">
                <a:ln>
                  <a:noFill/>
                </a:ln>
                <a:solidFill>
                  <a:schemeClr val="tx1"/>
                </a:solidFill>
                <a:effectLst/>
                <a:latin typeface="Arial" panose="020B0604020202020204" pitchFamily="34" charset="0"/>
              </a:rPr>
              <a:t> </a:t>
            </a:r>
            <a:r>
              <a:rPr kumimoji="0" lang="fr-FR" altLang="fr-FR" sz="1400" b="1" i="0" u="none" strike="noStrike" cap="none" normalizeH="0" baseline="0" dirty="0" err="1">
                <a:ln>
                  <a:noFill/>
                </a:ln>
                <a:solidFill>
                  <a:schemeClr val="tx1"/>
                </a:solidFill>
                <a:effectLst/>
                <a:latin typeface="Arial" panose="020B0604020202020204" pitchFamily="34" charset="0"/>
              </a:rPr>
              <a:t>extendable</a:t>
            </a:r>
            <a:r>
              <a:rPr kumimoji="0" lang="fr-FR" altLang="fr-FR" sz="1400" b="1" i="0" u="none" strike="noStrike" cap="none" normalizeH="0" baseline="0" dirty="0">
                <a:ln>
                  <a:noFill/>
                </a:ln>
                <a:solidFill>
                  <a:schemeClr val="tx1"/>
                </a:solidFill>
                <a:effectLst/>
                <a:latin typeface="Arial" panose="020B0604020202020204" pitchFamily="34" charset="0"/>
              </a:rPr>
              <a:t> to </a:t>
            </a:r>
            <a:r>
              <a:rPr kumimoji="0" lang="fr-FR" altLang="fr-FR" sz="1400" b="1" i="0" u="none" strike="noStrike" cap="none" normalizeH="0" baseline="0" dirty="0" err="1">
                <a:ln>
                  <a:noFill/>
                </a:ln>
                <a:solidFill>
                  <a:schemeClr val="tx1"/>
                </a:solidFill>
                <a:effectLst/>
                <a:latin typeface="Arial" panose="020B0604020202020204" pitchFamily="34" charset="0"/>
              </a:rPr>
              <a:t>other</a:t>
            </a:r>
            <a:r>
              <a:rPr kumimoji="0" lang="fr-FR" altLang="fr-FR" sz="1400" b="1" i="0" u="none" strike="noStrike" cap="none" normalizeH="0" baseline="0" dirty="0">
                <a:ln>
                  <a:noFill/>
                </a:ln>
                <a:solidFill>
                  <a:schemeClr val="tx1"/>
                </a:solidFill>
                <a:effectLst/>
                <a:latin typeface="Arial" panose="020B0604020202020204" pitchFamily="34" charset="0"/>
              </a:rPr>
              <a:t> </a:t>
            </a:r>
            <a:r>
              <a:rPr kumimoji="0" lang="fr-FR" altLang="fr-FR" sz="1400" b="1" i="0" u="none" strike="noStrike" cap="none" normalizeH="0" baseline="0" dirty="0" err="1">
                <a:ln>
                  <a:noFill/>
                </a:ln>
                <a:solidFill>
                  <a:schemeClr val="tx1"/>
                </a:solidFill>
                <a:effectLst/>
                <a:latin typeface="Arial" panose="020B0604020202020204" pitchFamily="34" charset="0"/>
              </a:rPr>
              <a:t>regimes</a:t>
            </a:r>
            <a:r>
              <a:rPr kumimoji="0" lang="fr-FR" altLang="fr-FR" sz="1400" b="1" i="0" u="none" strike="noStrike" cap="none" normalizeH="0" baseline="0" dirty="0">
                <a:ln>
                  <a:noFill/>
                </a:ln>
                <a:solidFill>
                  <a:schemeClr val="tx1"/>
                </a:solidFill>
                <a:effectLst/>
                <a:latin typeface="Arial" panose="020B0604020202020204" pitchFamily="34" charset="0"/>
              </a:rPr>
              <a:t> and platforms</a:t>
            </a:r>
            <a:r>
              <a:rPr kumimoji="0" lang="fr-FR" altLang="fr-FR" sz="1400" b="0" i="0" u="none" strike="noStrike" cap="none" normalizeH="0" baseline="0" dirty="0">
                <a:ln>
                  <a:noFill/>
                </a:ln>
                <a:solidFill>
                  <a:schemeClr val="tx1"/>
                </a:solidFill>
                <a:effectLst/>
                <a:latin typeface="Arial" panose="020B0604020202020204" pitchFamily="34" charset="0"/>
              </a:rPr>
              <a:t>:</a:t>
            </a:r>
            <a:r>
              <a:rPr lang="fr-FR" altLang="fr-FR" sz="1400" dirty="0">
                <a:latin typeface="Arial" panose="020B0604020202020204" pitchFamily="34" charset="0"/>
              </a:rPr>
              <a:t> </a:t>
            </a:r>
            <a:r>
              <a:rPr kumimoji="0" lang="fr-FR" altLang="fr-FR" sz="1400" b="0" i="0" u="none" strike="noStrike" cap="none" normalizeH="0" baseline="0" dirty="0">
                <a:ln>
                  <a:noFill/>
                </a:ln>
                <a:solidFill>
                  <a:schemeClr val="tx1"/>
                </a:solidFill>
                <a:effectLst/>
                <a:latin typeface="Arial" panose="020B0604020202020204" pitchFamily="34" charset="0"/>
              </a:rPr>
              <a:t>Laser Wakefield </a:t>
            </a:r>
            <a:r>
              <a:rPr kumimoji="0" lang="fr-FR" altLang="fr-FR" sz="1400" b="0" i="0" u="none" strike="noStrike" cap="none" normalizeH="0" baseline="0" dirty="0" err="1">
                <a:ln>
                  <a:noFill/>
                </a:ln>
                <a:solidFill>
                  <a:schemeClr val="tx1"/>
                </a:solidFill>
                <a:effectLst/>
                <a:latin typeface="Arial" panose="020B0604020202020204" pitchFamily="34" charset="0"/>
              </a:rPr>
              <a:t>Acceleration</a:t>
            </a:r>
            <a:r>
              <a:rPr lang="fr-FR" altLang="fr-FR" sz="1400" dirty="0">
                <a:latin typeface="Arial" panose="020B0604020202020204" pitchFamily="34" charset="0"/>
              </a:rPr>
              <a:t>, </a:t>
            </a:r>
            <a:r>
              <a:rPr kumimoji="0" lang="fr-FR" altLang="fr-FR" sz="1400" b="0" i="0" u="none" strike="noStrike" cap="none" normalizeH="0" baseline="0" dirty="0">
                <a:ln>
                  <a:noFill/>
                </a:ln>
                <a:solidFill>
                  <a:schemeClr val="tx1"/>
                </a:solidFill>
                <a:effectLst/>
                <a:latin typeface="Arial" panose="020B0604020202020204" pitchFamily="34" charset="0"/>
              </a:rPr>
              <a:t>High-</a:t>
            </a:r>
            <a:r>
              <a:rPr kumimoji="0" lang="fr-FR" altLang="fr-FR" sz="1400" b="0" i="0" u="none" strike="noStrike" cap="none" normalizeH="0" baseline="0" dirty="0" err="1">
                <a:ln>
                  <a:noFill/>
                </a:ln>
                <a:solidFill>
                  <a:schemeClr val="tx1"/>
                </a:solidFill>
                <a:effectLst/>
                <a:latin typeface="Arial" panose="020B0604020202020204" pitchFamily="34" charset="0"/>
              </a:rPr>
              <a:t>Harmonic</a:t>
            </a:r>
            <a:r>
              <a:rPr kumimoji="0" lang="fr-FR" altLang="fr-FR" sz="1400" b="0" i="0" u="none" strike="noStrike" cap="none" normalizeH="0" baseline="0" dirty="0">
                <a:ln>
                  <a:noFill/>
                </a:ln>
                <a:solidFill>
                  <a:schemeClr val="tx1"/>
                </a:solidFill>
                <a:effectLst/>
                <a:latin typeface="Arial" panose="020B0604020202020204" pitchFamily="34" charset="0"/>
              </a:rPr>
              <a:t> </a:t>
            </a:r>
            <a:r>
              <a:rPr kumimoji="0" lang="fr-FR" altLang="fr-FR" sz="1400" b="0" i="0" u="none" strike="noStrike" cap="none" normalizeH="0" baseline="0" dirty="0" err="1">
                <a:ln>
                  <a:noFill/>
                </a:ln>
                <a:solidFill>
                  <a:schemeClr val="tx1"/>
                </a:solidFill>
                <a:effectLst/>
                <a:latin typeface="Arial" panose="020B0604020202020204" pitchFamily="34" charset="0"/>
              </a:rPr>
              <a:t>Generation</a:t>
            </a:r>
            <a:r>
              <a:rPr lang="fr-FR" altLang="fr-FR" sz="1400" dirty="0">
                <a:latin typeface="Arial" panose="020B0604020202020204" pitchFamily="34" charset="0"/>
              </a:rPr>
              <a:t>, </a:t>
            </a:r>
            <a:r>
              <a:rPr kumimoji="0" lang="fr-FR" altLang="fr-FR" sz="1400" b="0" i="0" u="none" strike="noStrike" cap="none" normalizeH="0" baseline="0" dirty="0">
                <a:ln>
                  <a:noFill/>
                </a:ln>
                <a:solidFill>
                  <a:schemeClr val="tx1"/>
                </a:solidFill>
                <a:effectLst/>
                <a:latin typeface="Arial" panose="020B0604020202020204" pitchFamily="34" charset="0"/>
              </a:rPr>
              <a:t>Laser-</a:t>
            </a:r>
            <a:r>
              <a:rPr kumimoji="0" lang="fr-FR" altLang="fr-FR" sz="1400" b="0" i="0" u="none" strike="noStrike" cap="none" normalizeH="0" baseline="0" dirty="0" err="1">
                <a:ln>
                  <a:noFill/>
                </a:ln>
                <a:solidFill>
                  <a:schemeClr val="tx1"/>
                </a:solidFill>
                <a:effectLst/>
                <a:latin typeface="Arial" panose="020B0604020202020204" pitchFamily="34" charset="0"/>
              </a:rPr>
              <a:t>based</a:t>
            </a:r>
            <a:r>
              <a:rPr kumimoji="0" lang="fr-FR" altLang="fr-FR" sz="1400" b="0" i="0" u="none" strike="noStrike" cap="none" normalizeH="0" baseline="0" dirty="0">
                <a:ln>
                  <a:noFill/>
                </a:ln>
                <a:solidFill>
                  <a:schemeClr val="tx1"/>
                </a:solidFill>
                <a:effectLst/>
                <a:latin typeface="Arial" panose="020B0604020202020204" pitchFamily="34" charset="0"/>
              </a:rPr>
              <a:t> X-ray or neutron sources.</a:t>
            </a:r>
          </a:p>
          <a:p>
            <a:pPr marL="0" marR="0" lvl="0" indent="0" algn="just" defTabSz="914400" rtl="0" eaLnBrk="0" fontAlgn="base" latinLnBrk="0" hangingPunct="0">
              <a:lnSpc>
                <a:spcPct val="100000"/>
              </a:lnSpc>
              <a:spcBef>
                <a:spcPct val="0"/>
              </a:spcBef>
              <a:spcAft>
                <a:spcPct val="0"/>
              </a:spcAft>
              <a:buClrTx/>
              <a:buSzTx/>
              <a:tabLst/>
            </a:pPr>
            <a:endParaRPr kumimoji="0" lang="fr-FR" altLang="fr-FR" sz="1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65161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hirped-Pulse Amplification - Laboratory for Laser Energetics">
            <a:extLst>
              <a:ext uri="{FF2B5EF4-FFF2-40B4-BE49-F238E27FC236}">
                <a16:creationId xmlns:a16="http://schemas.microsoft.com/office/drawing/2014/main" id="{D28DE8CE-A871-E009-4D5A-0CE77ED7E7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87"/>
          <a:stretch/>
        </p:blipFill>
        <p:spPr bwMode="auto">
          <a:xfrm>
            <a:off x="866810" y="1840188"/>
            <a:ext cx="3776901" cy="2883876"/>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1">
            <a:extLst>
              <a:ext uri="{FF2B5EF4-FFF2-40B4-BE49-F238E27FC236}">
                <a16:creationId xmlns:a16="http://schemas.microsoft.com/office/drawing/2014/main" id="{908BA76A-5A0B-B10C-0F20-82928E012B49}"/>
              </a:ext>
            </a:extLst>
          </p:cNvPr>
          <p:cNvSpPr>
            <a:spLocks noGrp="1"/>
          </p:cNvSpPr>
          <p:nvPr>
            <p:ph type="sldNum" sz="quarter" idx="12"/>
          </p:nvPr>
        </p:nvSpPr>
        <p:spPr/>
        <p:txBody>
          <a:bodyPr/>
          <a:lstStyle/>
          <a:p>
            <a:fld id="{41BAFBA7-85AD-A442-B4BD-E58B74BD646F}" type="slidenum">
              <a:rPr lang="en-US" smtClean="0"/>
              <a:pPr/>
              <a:t>2</a:t>
            </a:fld>
            <a:endParaRPr lang="en-US" dirty="0"/>
          </a:p>
        </p:txBody>
      </p:sp>
      <p:sp>
        <p:nvSpPr>
          <p:cNvPr id="6" name="Rectangle 5">
            <a:extLst>
              <a:ext uri="{FF2B5EF4-FFF2-40B4-BE49-F238E27FC236}">
                <a16:creationId xmlns:a16="http://schemas.microsoft.com/office/drawing/2014/main" id="{91C0D4B3-EE40-4767-DC3F-0692E1B3BD61}"/>
              </a:ext>
            </a:extLst>
          </p:cNvPr>
          <p:cNvSpPr/>
          <p:nvPr/>
        </p:nvSpPr>
        <p:spPr>
          <a:xfrm>
            <a:off x="607219" y="18288"/>
            <a:ext cx="4336256" cy="163191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Rectangle 6">
            <a:extLst>
              <a:ext uri="{FF2B5EF4-FFF2-40B4-BE49-F238E27FC236}">
                <a16:creationId xmlns:a16="http://schemas.microsoft.com/office/drawing/2014/main" id="{72998AFC-D609-3861-70EB-BCB3C51927E6}"/>
              </a:ext>
            </a:extLst>
          </p:cNvPr>
          <p:cNvSpPr/>
          <p:nvPr/>
        </p:nvSpPr>
        <p:spPr>
          <a:xfrm>
            <a:off x="5731583" y="776508"/>
            <a:ext cx="3385748" cy="282453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Rectangle 7">
            <a:extLst>
              <a:ext uri="{FF2B5EF4-FFF2-40B4-BE49-F238E27FC236}">
                <a16:creationId xmlns:a16="http://schemas.microsoft.com/office/drawing/2014/main" id="{2B63394A-53CC-E05F-265C-7C84B00DFC6C}"/>
              </a:ext>
            </a:extLst>
          </p:cNvPr>
          <p:cNvSpPr/>
          <p:nvPr/>
        </p:nvSpPr>
        <p:spPr>
          <a:xfrm>
            <a:off x="607219" y="1650206"/>
            <a:ext cx="4336256" cy="347500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ZoneTexte 10">
            <a:extLst>
              <a:ext uri="{FF2B5EF4-FFF2-40B4-BE49-F238E27FC236}">
                <a16:creationId xmlns:a16="http://schemas.microsoft.com/office/drawing/2014/main" id="{B33C0A51-469B-1732-EF43-CAA09107CE03}"/>
              </a:ext>
            </a:extLst>
          </p:cNvPr>
          <p:cNvSpPr txBox="1"/>
          <p:nvPr/>
        </p:nvSpPr>
        <p:spPr>
          <a:xfrm>
            <a:off x="591110" y="4693383"/>
            <a:ext cx="4328302" cy="400110"/>
          </a:xfrm>
          <a:prstGeom prst="rect">
            <a:avLst/>
          </a:prstGeom>
          <a:noFill/>
        </p:spPr>
        <p:txBody>
          <a:bodyPr wrap="square">
            <a:spAutoFit/>
          </a:bodyPr>
          <a:lstStyle/>
          <a:p>
            <a:pPr algn="just"/>
            <a:r>
              <a:rPr lang="en-US" sz="1000" b="0" i="0" dirty="0">
                <a:solidFill>
                  <a:srgbClr val="000000"/>
                </a:solidFill>
                <a:effectLst/>
                <a:latin typeface="+mj-lt"/>
                <a:cs typeface="Times New Roman" panose="02020603050405020304" pitchFamily="18" charset="0"/>
              </a:rPr>
              <a:t>D. Strickland and G. </a:t>
            </a:r>
            <a:r>
              <a:rPr lang="en-US" sz="1000" b="0" i="0" dirty="0" err="1">
                <a:solidFill>
                  <a:srgbClr val="000000"/>
                </a:solidFill>
                <a:effectLst/>
                <a:latin typeface="+mj-lt"/>
                <a:cs typeface="Times New Roman" panose="02020603050405020304" pitchFamily="18" charset="0"/>
              </a:rPr>
              <a:t>Mourou</a:t>
            </a:r>
            <a:r>
              <a:rPr lang="en-US" sz="1000" b="0" i="0" dirty="0">
                <a:solidFill>
                  <a:srgbClr val="000000"/>
                </a:solidFill>
                <a:effectLst/>
                <a:latin typeface="+mj-lt"/>
                <a:cs typeface="Times New Roman" panose="02020603050405020304" pitchFamily="18" charset="0"/>
              </a:rPr>
              <a:t> “</a:t>
            </a:r>
            <a:r>
              <a:rPr lang="en-US" sz="1000" b="1" i="0" dirty="0">
                <a:solidFill>
                  <a:srgbClr val="000000"/>
                </a:solidFill>
                <a:effectLst/>
                <a:latin typeface="+mj-lt"/>
                <a:cs typeface="Times New Roman" panose="02020603050405020304" pitchFamily="18" charset="0"/>
              </a:rPr>
              <a:t>Compression of Amplified Chirped Optical Pulses</a:t>
            </a:r>
            <a:r>
              <a:rPr lang="en-US" sz="1000" b="0" i="0" dirty="0">
                <a:solidFill>
                  <a:srgbClr val="000000"/>
                </a:solidFill>
                <a:effectLst/>
                <a:latin typeface="+mj-lt"/>
                <a:cs typeface="Times New Roman" panose="02020603050405020304" pitchFamily="18" charset="0"/>
              </a:rPr>
              <a:t>,” Opt. </a:t>
            </a:r>
            <a:r>
              <a:rPr lang="en-US" sz="1000" b="0" i="0" dirty="0" err="1">
                <a:solidFill>
                  <a:srgbClr val="000000"/>
                </a:solidFill>
                <a:effectLst/>
                <a:latin typeface="+mj-lt"/>
                <a:cs typeface="Times New Roman" panose="02020603050405020304" pitchFamily="18" charset="0"/>
              </a:rPr>
              <a:t>Commun</a:t>
            </a:r>
            <a:r>
              <a:rPr lang="en-US" sz="1000" b="0" i="0" dirty="0">
                <a:solidFill>
                  <a:srgbClr val="000000"/>
                </a:solidFill>
                <a:effectLst/>
                <a:latin typeface="+mj-lt"/>
                <a:cs typeface="Times New Roman" panose="02020603050405020304" pitchFamily="18" charset="0"/>
              </a:rPr>
              <a:t>. </a:t>
            </a:r>
            <a:r>
              <a:rPr lang="en-US" sz="1000" b="1" i="0" dirty="0">
                <a:solidFill>
                  <a:srgbClr val="000000"/>
                </a:solidFill>
                <a:effectLst/>
                <a:latin typeface="+mj-lt"/>
                <a:cs typeface="Times New Roman" panose="02020603050405020304" pitchFamily="18" charset="0"/>
              </a:rPr>
              <a:t>56</a:t>
            </a:r>
            <a:r>
              <a:rPr lang="en-US" sz="1000" b="0" i="0" dirty="0">
                <a:solidFill>
                  <a:srgbClr val="000000"/>
                </a:solidFill>
                <a:effectLst/>
                <a:latin typeface="+mj-lt"/>
                <a:cs typeface="Times New Roman" panose="02020603050405020304" pitchFamily="18" charset="0"/>
              </a:rPr>
              <a:t> 3219-221 (1985).</a:t>
            </a:r>
            <a:endParaRPr lang="fr-CA" sz="1000" dirty="0">
              <a:latin typeface="+mj-lt"/>
              <a:cs typeface="Times New Roman" panose="02020603050405020304" pitchFamily="18" charset="0"/>
            </a:endParaRPr>
          </a:p>
        </p:txBody>
      </p:sp>
      <p:sp>
        <p:nvSpPr>
          <p:cNvPr id="12" name="Flèche : droite 11">
            <a:extLst>
              <a:ext uri="{FF2B5EF4-FFF2-40B4-BE49-F238E27FC236}">
                <a16:creationId xmlns:a16="http://schemas.microsoft.com/office/drawing/2014/main" id="{40849B2E-0D17-C782-8F14-97AF59358743}"/>
              </a:ext>
            </a:extLst>
          </p:cNvPr>
          <p:cNvSpPr/>
          <p:nvPr/>
        </p:nvSpPr>
        <p:spPr>
          <a:xfrm>
            <a:off x="4954342" y="1522641"/>
            <a:ext cx="766374" cy="255132"/>
          </a:xfrm>
          <a:prstGeom prst="rightArrow">
            <a:avLst/>
          </a:prstGeom>
          <a:solidFill>
            <a:srgbClr val="071D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pic>
        <p:nvPicPr>
          <p:cNvPr id="14" name="Image 13">
            <a:extLst>
              <a:ext uri="{FF2B5EF4-FFF2-40B4-BE49-F238E27FC236}">
                <a16:creationId xmlns:a16="http://schemas.microsoft.com/office/drawing/2014/main" id="{202B13E7-8D6E-ADF5-167F-1FE0F8D522AA}"/>
              </a:ext>
            </a:extLst>
          </p:cNvPr>
          <p:cNvPicPr>
            <a:picLocks noChangeAspect="1"/>
          </p:cNvPicPr>
          <p:nvPr/>
        </p:nvPicPr>
        <p:blipFill>
          <a:blip r:embed="rId4"/>
          <a:stretch>
            <a:fillRect/>
          </a:stretch>
        </p:blipFill>
        <p:spPr>
          <a:xfrm>
            <a:off x="692944" y="100626"/>
            <a:ext cx="4226468" cy="1437281"/>
          </a:xfrm>
          <a:prstGeom prst="rect">
            <a:avLst/>
          </a:prstGeom>
        </p:spPr>
      </p:pic>
      <p:sp>
        <p:nvSpPr>
          <p:cNvPr id="17" name="ZoneTexte 16">
            <a:extLst>
              <a:ext uri="{FF2B5EF4-FFF2-40B4-BE49-F238E27FC236}">
                <a16:creationId xmlns:a16="http://schemas.microsoft.com/office/drawing/2014/main" id="{B336DF84-B906-98EC-DB0C-0A9E81912E39}"/>
              </a:ext>
            </a:extLst>
          </p:cNvPr>
          <p:cNvSpPr txBox="1"/>
          <p:nvPr/>
        </p:nvSpPr>
        <p:spPr>
          <a:xfrm>
            <a:off x="636603" y="1650207"/>
            <a:ext cx="4317739" cy="307777"/>
          </a:xfrm>
          <a:prstGeom prst="rect">
            <a:avLst/>
          </a:prstGeom>
          <a:noFill/>
        </p:spPr>
        <p:txBody>
          <a:bodyPr wrap="square" rtlCol="0">
            <a:spAutoFit/>
          </a:bodyPr>
          <a:lstStyle/>
          <a:p>
            <a:pPr algn="ctr"/>
            <a:r>
              <a:rPr lang="fr-FR" sz="1400" b="1" dirty="0" err="1"/>
              <a:t>Chirped</a:t>
            </a:r>
            <a:r>
              <a:rPr lang="fr-FR" sz="1400" b="1" dirty="0"/>
              <a:t>-Pulse Amplification</a:t>
            </a:r>
            <a:endParaRPr lang="fr-CA" sz="1400" b="1" dirty="0"/>
          </a:p>
        </p:txBody>
      </p:sp>
      <p:sp>
        <p:nvSpPr>
          <p:cNvPr id="18" name="ZoneTexte 17">
            <a:extLst>
              <a:ext uri="{FF2B5EF4-FFF2-40B4-BE49-F238E27FC236}">
                <a16:creationId xmlns:a16="http://schemas.microsoft.com/office/drawing/2014/main" id="{72534D70-0752-D908-87C2-3BEEAB267DE1}"/>
              </a:ext>
            </a:extLst>
          </p:cNvPr>
          <p:cNvSpPr txBox="1"/>
          <p:nvPr/>
        </p:nvSpPr>
        <p:spPr>
          <a:xfrm>
            <a:off x="5731583" y="773325"/>
            <a:ext cx="3412417" cy="307777"/>
          </a:xfrm>
          <a:prstGeom prst="rect">
            <a:avLst/>
          </a:prstGeom>
          <a:noFill/>
        </p:spPr>
        <p:txBody>
          <a:bodyPr wrap="square" rtlCol="0">
            <a:spAutoFit/>
          </a:bodyPr>
          <a:lstStyle/>
          <a:p>
            <a:pPr algn="ctr"/>
            <a:r>
              <a:rPr lang="fr-FR" sz="1400" b="1" dirty="0">
                <a:latin typeface="+mj-lt"/>
              </a:rPr>
              <a:t>ALLS ion </a:t>
            </a:r>
            <a:r>
              <a:rPr lang="fr-FR" sz="1400" b="1" dirty="0" err="1">
                <a:latin typeface="+mj-lt"/>
              </a:rPr>
              <a:t>beamline</a:t>
            </a:r>
            <a:endParaRPr lang="fr-CA" sz="1400" b="1" dirty="0">
              <a:latin typeface="+mj-lt"/>
            </a:endParaRPr>
          </a:p>
        </p:txBody>
      </p:sp>
      <p:pic>
        <p:nvPicPr>
          <p:cNvPr id="9" name="Image 8">
            <a:extLst>
              <a:ext uri="{FF2B5EF4-FFF2-40B4-BE49-F238E27FC236}">
                <a16:creationId xmlns:a16="http://schemas.microsoft.com/office/drawing/2014/main" id="{EC6863ED-765B-7212-D94B-339F3C139DA3}"/>
              </a:ext>
            </a:extLst>
          </p:cNvPr>
          <p:cNvPicPr>
            <a:picLocks noChangeAspect="1"/>
          </p:cNvPicPr>
          <p:nvPr/>
        </p:nvPicPr>
        <p:blipFill>
          <a:blip r:embed="rId5"/>
          <a:stretch>
            <a:fillRect/>
          </a:stretch>
        </p:blipFill>
        <p:spPr>
          <a:xfrm>
            <a:off x="5742450" y="1081102"/>
            <a:ext cx="3359916" cy="2519937"/>
          </a:xfrm>
          <a:prstGeom prst="rect">
            <a:avLst/>
          </a:prstGeom>
        </p:spPr>
      </p:pic>
      <p:sp>
        <p:nvSpPr>
          <p:cNvPr id="3" name="ZoneTexte 2">
            <a:extLst>
              <a:ext uri="{FF2B5EF4-FFF2-40B4-BE49-F238E27FC236}">
                <a16:creationId xmlns:a16="http://schemas.microsoft.com/office/drawing/2014/main" id="{C3611842-16DA-E43B-5024-5C3D6715716B}"/>
              </a:ext>
            </a:extLst>
          </p:cNvPr>
          <p:cNvSpPr txBox="1"/>
          <p:nvPr/>
        </p:nvSpPr>
        <p:spPr>
          <a:xfrm>
            <a:off x="5621866" y="3594756"/>
            <a:ext cx="3522133" cy="861774"/>
          </a:xfrm>
          <a:prstGeom prst="rect">
            <a:avLst/>
          </a:prstGeom>
          <a:noFill/>
        </p:spPr>
        <p:txBody>
          <a:bodyPr wrap="square" rtlCol="0">
            <a:spAutoFit/>
          </a:bodyPr>
          <a:lstStyle/>
          <a:p>
            <a:pPr algn="just"/>
            <a:r>
              <a:rPr lang="fr-CA" sz="1000" b="0" i="0" dirty="0">
                <a:solidFill>
                  <a:srgbClr val="1A1A1A"/>
                </a:solidFill>
                <a:effectLst/>
                <a:latin typeface="+mj-lt"/>
              </a:rPr>
              <a:t>Elias Catrix et al., </a:t>
            </a:r>
            <a:r>
              <a:rPr lang="fr-CA" sz="1000" b="1" i="0" dirty="0">
                <a:solidFill>
                  <a:srgbClr val="1A1A1A"/>
                </a:solidFill>
                <a:effectLst/>
                <a:latin typeface="+mj-lt"/>
              </a:rPr>
              <a:t>Stable high </a:t>
            </a:r>
            <a:r>
              <a:rPr lang="fr-CA" sz="1000" b="1" i="0" dirty="0" err="1">
                <a:solidFill>
                  <a:srgbClr val="1A1A1A"/>
                </a:solidFill>
                <a:effectLst/>
                <a:latin typeface="+mj-lt"/>
              </a:rPr>
              <a:t>repetition</a:t>
            </a:r>
            <a:r>
              <a:rPr lang="fr-CA" sz="1000" b="1" i="0" dirty="0">
                <a:solidFill>
                  <a:srgbClr val="1A1A1A"/>
                </a:solidFill>
                <a:effectLst/>
                <a:latin typeface="+mj-lt"/>
              </a:rPr>
              <a:t>-rate laser-</a:t>
            </a:r>
            <a:r>
              <a:rPr lang="fr-CA" sz="1000" b="1" i="0" dirty="0" err="1">
                <a:solidFill>
                  <a:srgbClr val="1A1A1A"/>
                </a:solidFill>
                <a:effectLst/>
                <a:latin typeface="+mj-lt"/>
              </a:rPr>
              <a:t>driven</a:t>
            </a:r>
            <a:r>
              <a:rPr lang="fr-CA" sz="1000" b="1" i="0" dirty="0">
                <a:solidFill>
                  <a:srgbClr val="1A1A1A"/>
                </a:solidFill>
                <a:effectLst/>
                <a:latin typeface="+mj-lt"/>
              </a:rPr>
              <a:t> proton </a:t>
            </a:r>
            <a:r>
              <a:rPr lang="fr-CA" sz="1000" b="1" i="0" dirty="0" err="1">
                <a:solidFill>
                  <a:srgbClr val="1A1A1A"/>
                </a:solidFill>
                <a:effectLst/>
                <a:latin typeface="+mj-lt"/>
              </a:rPr>
              <a:t>beam</a:t>
            </a:r>
            <a:r>
              <a:rPr lang="fr-CA" sz="1000" b="1" i="0" dirty="0">
                <a:solidFill>
                  <a:srgbClr val="1A1A1A"/>
                </a:solidFill>
                <a:effectLst/>
                <a:latin typeface="+mj-lt"/>
              </a:rPr>
              <a:t> production for </a:t>
            </a:r>
            <a:r>
              <a:rPr lang="fr-CA" sz="1000" b="1" i="0" dirty="0" err="1">
                <a:solidFill>
                  <a:srgbClr val="1A1A1A"/>
                </a:solidFill>
                <a:effectLst/>
                <a:latin typeface="+mj-lt"/>
              </a:rPr>
              <a:t>multidisciplinary</a:t>
            </a:r>
            <a:r>
              <a:rPr lang="fr-CA" sz="1000" b="1" i="0" dirty="0">
                <a:solidFill>
                  <a:srgbClr val="1A1A1A"/>
                </a:solidFill>
                <a:effectLst/>
                <a:latin typeface="+mj-lt"/>
              </a:rPr>
              <a:t> applications on the </a:t>
            </a:r>
            <a:r>
              <a:rPr lang="fr-CA" sz="1000" b="1" i="0" dirty="0" err="1">
                <a:solidFill>
                  <a:srgbClr val="1A1A1A"/>
                </a:solidFill>
                <a:effectLst/>
                <a:latin typeface="+mj-lt"/>
              </a:rPr>
              <a:t>advanced</a:t>
            </a:r>
            <a:r>
              <a:rPr lang="fr-CA" sz="1000" b="1" i="0" dirty="0">
                <a:solidFill>
                  <a:srgbClr val="1A1A1A"/>
                </a:solidFill>
                <a:effectLst/>
                <a:latin typeface="+mj-lt"/>
              </a:rPr>
              <a:t> laser light source ion </a:t>
            </a:r>
            <a:r>
              <a:rPr lang="fr-CA" sz="1000" b="1" i="0" dirty="0" err="1">
                <a:solidFill>
                  <a:srgbClr val="1A1A1A"/>
                </a:solidFill>
                <a:effectLst/>
                <a:latin typeface="+mj-lt"/>
              </a:rPr>
              <a:t>beamline</a:t>
            </a:r>
            <a:r>
              <a:rPr lang="fr-CA" sz="1000" b="0" i="0" dirty="0">
                <a:solidFill>
                  <a:srgbClr val="1A1A1A"/>
                </a:solidFill>
                <a:effectLst/>
                <a:latin typeface="+mj-lt"/>
              </a:rPr>
              <a:t>. </a:t>
            </a:r>
            <a:r>
              <a:rPr lang="fr-CA" sz="1000" b="0" i="1" dirty="0" err="1">
                <a:solidFill>
                  <a:srgbClr val="1A1A1A"/>
                </a:solidFill>
                <a:effectLst/>
                <a:latin typeface="+mj-lt"/>
              </a:rPr>
              <a:t>Rev</a:t>
            </a:r>
            <a:r>
              <a:rPr lang="fr-CA" sz="1000" b="0" i="1" dirty="0">
                <a:solidFill>
                  <a:srgbClr val="1A1A1A"/>
                </a:solidFill>
                <a:effectLst/>
                <a:latin typeface="+mj-lt"/>
              </a:rPr>
              <a:t>. </a:t>
            </a:r>
            <a:r>
              <a:rPr lang="fr-CA" sz="1000" b="0" i="1" dirty="0" err="1">
                <a:solidFill>
                  <a:srgbClr val="1A1A1A"/>
                </a:solidFill>
                <a:effectLst/>
                <a:latin typeface="+mj-lt"/>
              </a:rPr>
              <a:t>Sci</a:t>
            </a:r>
            <a:r>
              <a:rPr lang="fr-CA" sz="1000" b="0" i="1" dirty="0">
                <a:solidFill>
                  <a:srgbClr val="1A1A1A"/>
                </a:solidFill>
                <a:effectLst/>
                <a:latin typeface="+mj-lt"/>
              </a:rPr>
              <a:t>. </a:t>
            </a:r>
            <a:r>
              <a:rPr lang="fr-CA" sz="1000" b="0" i="1" dirty="0" err="1">
                <a:solidFill>
                  <a:srgbClr val="1A1A1A"/>
                </a:solidFill>
                <a:effectLst/>
                <a:latin typeface="+mj-lt"/>
              </a:rPr>
              <a:t>Instrum</a:t>
            </a:r>
            <a:r>
              <a:rPr lang="fr-CA" sz="1000" b="0" i="1" dirty="0">
                <a:solidFill>
                  <a:srgbClr val="1A1A1A"/>
                </a:solidFill>
                <a:effectLst/>
                <a:latin typeface="+mj-lt"/>
              </a:rPr>
              <a:t>.; </a:t>
            </a:r>
            <a:r>
              <a:rPr lang="fr-CA" sz="1000" b="0" i="0" u="none" strike="noStrike" dirty="0">
                <a:solidFill>
                  <a:srgbClr val="0066CC"/>
                </a:solidFill>
                <a:effectLst/>
                <a:latin typeface="+mj-lt"/>
                <a:hlinkClick r:id="rId6"/>
              </a:rPr>
              <a:t>https://doi.org/10.1063/5.0160783</a:t>
            </a:r>
            <a:endParaRPr lang="fr-CA" sz="1000" dirty="0">
              <a:latin typeface="+mj-lt"/>
              <a:cs typeface="Times New Roman" panose="02020603050405020304" pitchFamily="18" charset="0"/>
            </a:endParaRPr>
          </a:p>
        </p:txBody>
      </p:sp>
    </p:spTree>
    <p:extLst>
      <p:ext uri="{BB962C8B-B14F-4D97-AF65-F5344CB8AC3E}">
        <p14:creationId xmlns:p14="http://schemas.microsoft.com/office/powerpoint/2010/main" val="4015792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atural Sciences and Engineering Research Council - Wikipedia">
            <a:extLst>
              <a:ext uri="{FF2B5EF4-FFF2-40B4-BE49-F238E27FC236}">
                <a16:creationId xmlns:a16="http://schemas.microsoft.com/office/drawing/2014/main" id="{26E46907-A3F4-CB77-7783-B273E68F86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0448" y="2317967"/>
            <a:ext cx="3084012" cy="1320879"/>
          </a:xfrm>
          <a:prstGeom prst="rect">
            <a:avLst/>
          </a:prstGeom>
          <a:noFill/>
          <a:extLst>
            <a:ext uri="{909E8E84-426E-40dd-AFC4-6F175D3DCCD1}">
              <a14:hiddenFill xmlns="" xmlns:a14="http://schemas.microsoft.com/office/drawing/2010/main">
                <a:solidFill>
                  <a:srgbClr val="FFFFFF"/>
                </a:solidFill>
              </a14:hiddenFill>
            </a:ext>
          </a:extLst>
        </p:spPr>
      </p:pic>
      <p:pic>
        <p:nvPicPr>
          <p:cNvPr id="3076" name="Picture 4" descr="Accueil | Fondation canadienne pour l'innovation">
            <a:extLst>
              <a:ext uri="{FF2B5EF4-FFF2-40B4-BE49-F238E27FC236}">
                <a16:creationId xmlns:a16="http://schemas.microsoft.com/office/drawing/2014/main" id="{2DC04025-E023-26CB-0876-C29FAD93E0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0448" y="4006093"/>
            <a:ext cx="3084012" cy="616008"/>
          </a:xfrm>
          <a:prstGeom prst="rect">
            <a:avLst/>
          </a:prstGeom>
          <a:noFill/>
          <a:extLst>
            <a:ext uri="{909E8E84-426E-40dd-AFC4-6F175D3DCCD1}">
              <a14:hiddenFill xmlns="" xmlns:a14="http://schemas.microsoft.com/office/drawing/2010/main">
                <a:solidFill>
                  <a:srgbClr val="FFFFFF"/>
                </a:solidFill>
              </a14:hiddenFill>
            </a:ext>
          </a:extLst>
        </p:spPr>
      </p:pic>
      <p:pic>
        <p:nvPicPr>
          <p:cNvPr id="3078" name="Picture 6" descr="INRS | Logo et identité visuelle | Communications et affaires publiques">
            <a:extLst>
              <a:ext uri="{FF2B5EF4-FFF2-40B4-BE49-F238E27FC236}">
                <a16:creationId xmlns:a16="http://schemas.microsoft.com/office/drawing/2014/main" id="{4C04405C-9926-37EC-EC7B-D9311D22A4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0448" y="0"/>
            <a:ext cx="3211463" cy="1950720"/>
          </a:xfrm>
          <a:prstGeom prst="rect">
            <a:avLst/>
          </a:prstGeom>
          <a:noFill/>
          <a:extLst>
            <a:ext uri="{909E8E84-426E-40dd-AFC4-6F175D3DCCD1}">
              <a14:hiddenFill xmlns="" xmlns:a14="http://schemas.microsoft.com/office/drawing/2010/main">
                <a:solidFill>
                  <a:srgbClr val="FFFFFF"/>
                </a:solidFill>
              </a14:hiddenFill>
            </a:ext>
          </a:extLst>
        </p:spPr>
      </p:pic>
      <p:sp>
        <p:nvSpPr>
          <p:cNvPr id="7" name="Espace réservé du numéro de diapositive 4">
            <a:extLst>
              <a:ext uri="{FF2B5EF4-FFF2-40B4-BE49-F238E27FC236}">
                <a16:creationId xmlns:a16="http://schemas.microsoft.com/office/drawing/2014/main" id="{51DB713C-2EEA-49DF-EAA1-EBDFD8448413}"/>
              </a:ext>
            </a:extLst>
          </p:cNvPr>
          <p:cNvSpPr>
            <a:spLocks noGrp="1"/>
          </p:cNvSpPr>
          <p:nvPr>
            <p:ph type="sldNum" sz="quarter" idx="12"/>
          </p:nvPr>
        </p:nvSpPr>
        <p:spPr>
          <a:xfrm>
            <a:off x="6708283" y="4652949"/>
            <a:ext cx="2133600" cy="273844"/>
          </a:xfrm>
        </p:spPr>
        <p:txBody>
          <a:bodyPr/>
          <a:lstStyle/>
          <a:p>
            <a:fld id="{E9A06A90-B3B5-C149-97F7-5436B6117426}" type="slidenum">
              <a:rPr lang="en-US" smtClean="0"/>
              <a:pPr/>
              <a:t>20</a:t>
            </a:fld>
            <a:endParaRPr lang="en-US" dirty="0"/>
          </a:p>
        </p:txBody>
      </p:sp>
      <p:pic>
        <p:nvPicPr>
          <p:cNvPr id="10" name="Image 9" descr="Une image contenant texte&#10;&#10;Description générée automatiquement">
            <a:extLst>
              <a:ext uri="{FF2B5EF4-FFF2-40B4-BE49-F238E27FC236}">
                <a16:creationId xmlns:a16="http://schemas.microsoft.com/office/drawing/2014/main" id="{F512B392-2724-3E27-E7E0-AAAA5D901CBA}"/>
              </a:ext>
            </a:extLst>
          </p:cNvPr>
          <p:cNvPicPr>
            <a:picLocks noChangeAspect="1"/>
          </p:cNvPicPr>
          <p:nvPr/>
        </p:nvPicPr>
        <p:blipFill>
          <a:blip r:embed="rId6"/>
          <a:stretch>
            <a:fillRect/>
          </a:stretch>
        </p:blipFill>
        <p:spPr>
          <a:xfrm>
            <a:off x="3357275" y="518368"/>
            <a:ext cx="2095258" cy="766359"/>
          </a:xfrm>
          <a:prstGeom prst="rect">
            <a:avLst/>
          </a:prstGeom>
        </p:spPr>
      </p:pic>
      <p:sp>
        <p:nvSpPr>
          <p:cNvPr id="2" name="Titre 5">
            <a:extLst>
              <a:ext uri="{FF2B5EF4-FFF2-40B4-BE49-F238E27FC236}">
                <a16:creationId xmlns:a16="http://schemas.microsoft.com/office/drawing/2014/main" id="{A8B4FCC3-3D71-464E-F875-3E2D2CBA3C5B}"/>
              </a:ext>
            </a:extLst>
          </p:cNvPr>
          <p:cNvSpPr txBox="1">
            <a:spLocks/>
          </p:cNvSpPr>
          <p:nvPr/>
        </p:nvSpPr>
        <p:spPr>
          <a:xfrm>
            <a:off x="0" y="0"/>
            <a:ext cx="6937936" cy="662091"/>
          </a:xfrm>
          <a:prstGeom prst="rect">
            <a:avLst/>
          </a:prstGeom>
        </p:spPr>
        <p:txBody>
          <a:bodyPr/>
          <a:lstStyle>
            <a:lvl1pPr algn="l" defTabSz="457200" rtl="0" eaLnBrk="1" latinLnBrk="0" hangingPunct="1">
              <a:spcBef>
                <a:spcPct val="0"/>
              </a:spcBef>
              <a:buNone/>
              <a:defRPr sz="4000" b="0" i="0" kern="1200">
                <a:solidFill>
                  <a:schemeClr val="tx1"/>
                </a:solidFill>
                <a:latin typeface="+mj-lt"/>
                <a:ea typeface="+mj-ea"/>
                <a:cs typeface="Metropolis Light"/>
              </a:defRPr>
            </a:lvl1pPr>
          </a:lstStyle>
          <a:p>
            <a:r>
              <a:rPr lang="fr-FR" sz="2000" b="1" dirty="0" err="1">
                <a:solidFill>
                  <a:srgbClr val="14162F"/>
                </a:solidFill>
              </a:rPr>
              <a:t>Acknowledgements</a:t>
            </a:r>
            <a:endParaRPr lang="fr-CA" sz="2000" b="1" dirty="0">
              <a:solidFill>
                <a:srgbClr val="14162F"/>
              </a:solidFill>
            </a:endParaRPr>
          </a:p>
        </p:txBody>
      </p:sp>
      <p:pic>
        <p:nvPicPr>
          <p:cNvPr id="3" name="Image 2">
            <a:extLst>
              <a:ext uri="{FF2B5EF4-FFF2-40B4-BE49-F238E27FC236}">
                <a16:creationId xmlns:a16="http://schemas.microsoft.com/office/drawing/2014/main" id="{447F308B-F0A3-BAB9-DE55-301BDE403A6B}"/>
              </a:ext>
            </a:extLst>
          </p:cNvPr>
          <p:cNvPicPr>
            <a:picLocks noChangeAspect="1"/>
          </p:cNvPicPr>
          <p:nvPr/>
        </p:nvPicPr>
        <p:blipFill>
          <a:blip r:embed="rId7"/>
          <a:stretch>
            <a:fillRect/>
          </a:stretch>
        </p:blipFill>
        <p:spPr>
          <a:xfrm>
            <a:off x="316971" y="520765"/>
            <a:ext cx="2560773" cy="763963"/>
          </a:xfrm>
          <a:prstGeom prst="rect">
            <a:avLst/>
          </a:prstGeom>
        </p:spPr>
      </p:pic>
      <p:pic>
        <p:nvPicPr>
          <p:cNvPr id="5" name="Image 4">
            <a:extLst>
              <a:ext uri="{FF2B5EF4-FFF2-40B4-BE49-F238E27FC236}">
                <a16:creationId xmlns:a16="http://schemas.microsoft.com/office/drawing/2014/main" id="{1FC89E70-1FD2-DD1D-E6E4-C77E0328E6E3}"/>
              </a:ext>
            </a:extLst>
          </p:cNvPr>
          <p:cNvPicPr>
            <a:picLocks noChangeAspect="1"/>
          </p:cNvPicPr>
          <p:nvPr/>
        </p:nvPicPr>
        <p:blipFill>
          <a:blip r:embed="rId8"/>
          <a:stretch>
            <a:fillRect/>
          </a:stretch>
        </p:blipFill>
        <p:spPr>
          <a:xfrm>
            <a:off x="1923909" y="1568738"/>
            <a:ext cx="2560773" cy="763963"/>
          </a:xfrm>
          <a:prstGeom prst="rect">
            <a:avLst/>
          </a:prstGeom>
        </p:spPr>
      </p:pic>
      <p:sp>
        <p:nvSpPr>
          <p:cNvPr id="6" name="ZoneTexte 5">
            <a:extLst>
              <a:ext uri="{FF2B5EF4-FFF2-40B4-BE49-F238E27FC236}">
                <a16:creationId xmlns:a16="http://schemas.microsoft.com/office/drawing/2014/main" id="{A49BA08D-EDFF-554D-E477-23BA4721E197}"/>
              </a:ext>
            </a:extLst>
          </p:cNvPr>
          <p:cNvSpPr txBox="1"/>
          <p:nvPr/>
        </p:nvSpPr>
        <p:spPr>
          <a:xfrm>
            <a:off x="761500" y="2391098"/>
            <a:ext cx="5168947" cy="2308324"/>
          </a:xfrm>
          <a:prstGeom prst="rect">
            <a:avLst/>
          </a:prstGeom>
          <a:noFill/>
        </p:spPr>
        <p:txBody>
          <a:bodyPr wrap="square" rtlCol="0">
            <a:spAutoFit/>
          </a:bodyPr>
          <a:lstStyle/>
          <a:p>
            <a:pPr algn="just"/>
            <a:r>
              <a:rPr lang="fr-FR" dirty="0">
                <a:latin typeface="+mj-lt"/>
              </a:rPr>
              <a:t>Patrizio </a:t>
            </a:r>
            <a:r>
              <a:rPr lang="fr-FR" dirty="0" err="1">
                <a:latin typeface="+mj-lt"/>
              </a:rPr>
              <a:t>Antici</a:t>
            </a:r>
            <a:r>
              <a:rPr lang="fr-FR" dirty="0">
                <a:latin typeface="+mj-lt"/>
              </a:rPr>
              <a:t> (</a:t>
            </a:r>
            <a:r>
              <a:rPr lang="fr-FR" dirty="0" err="1">
                <a:latin typeface="+mj-lt"/>
              </a:rPr>
              <a:t>Supervisor</a:t>
            </a:r>
            <a:r>
              <a:rPr lang="fr-FR" dirty="0">
                <a:latin typeface="+mj-lt"/>
              </a:rPr>
              <a:t>)</a:t>
            </a:r>
          </a:p>
          <a:p>
            <a:pPr algn="just"/>
            <a:endParaRPr lang="fr-FR" dirty="0">
              <a:latin typeface="+mj-lt"/>
            </a:endParaRPr>
          </a:p>
          <a:p>
            <a:pPr algn="just"/>
            <a:r>
              <a:rPr lang="fr-FR" dirty="0">
                <a:latin typeface="+mj-lt"/>
              </a:rPr>
              <a:t>Sylvain Fourmaux (</a:t>
            </a:r>
            <a:r>
              <a:rPr lang="fr-FR" dirty="0" err="1">
                <a:latin typeface="+mj-lt"/>
              </a:rPr>
              <a:t>Research</a:t>
            </a:r>
            <a:r>
              <a:rPr lang="fr-FR" dirty="0">
                <a:latin typeface="+mj-lt"/>
              </a:rPr>
              <a:t> </a:t>
            </a:r>
            <a:r>
              <a:rPr lang="fr-FR" dirty="0" err="1">
                <a:latin typeface="+mj-lt"/>
              </a:rPr>
              <a:t>associate</a:t>
            </a:r>
            <a:r>
              <a:rPr lang="fr-FR" dirty="0">
                <a:latin typeface="+mj-lt"/>
              </a:rPr>
              <a:t> </a:t>
            </a:r>
            <a:r>
              <a:rPr lang="fr-FR">
                <a:latin typeface="+mj-lt"/>
              </a:rPr>
              <a:t>at INRS</a:t>
            </a:r>
            <a:r>
              <a:rPr lang="fr-FR" dirty="0">
                <a:latin typeface="+mj-lt"/>
              </a:rPr>
              <a:t>)</a:t>
            </a:r>
          </a:p>
          <a:p>
            <a:pPr algn="just"/>
            <a:endParaRPr lang="fr-FR" dirty="0">
              <a:latin typeface="+mj-lt"/>
            </a:endParaRPr>
          </a:p>
          <a:p>
            <a:pPr algn="just"/>
            <a:r>
              <a:rPr lang="fr-FR" dirty="0">
                <a:latin typeface="+mj-lt"/>
              </a:rPr>
              <a:t>Simon </a:t>
            </a:r>
            <a:r>
              <a:rPr lang="it-IT" dirty="0">
                <a:latin typeface="+mj-lt"/>
                <a:ea typeface="MS Mincho" panose="02020609040205080304" pitchFamily="49" charset="-128"/>
              </a:rPr>
              <a:t>Vallières</a:t>
            </a:r>
            <a:r>
              <a:rPr lang="fr-FR" dirty="0">
                <a:latin typeface="+mj-lt"/>
              </a:rPr>
              <a:t> (</a:t>
            </a:r>
            <a:r>
              <a:rPr lang="fr-FR" dirty="0" err="1">
                <a:latin typeface="+mj-lt"/>
              </a:rPr>
              <a:t>Research</a:t>
            </a:r>
            <a:r>
              <a:rPr lang="fr-FR" dirty="0">
                <a:latin typeface="+mj-lt"/>
              </a:rPr>
              <a:t> </a:t>
            </a:r>
            <a:r>
              <a:rPr lang="fr-FR" dirty="0" err="1">
                <a:latin typeface="+mj-lt"/>
              </a:rPr>
              <a:t>associate</a:t>
            </a:r>
            <a:r>
              <a:rPr lang="fr-FR" dirty="0">
                <a:latin typeface="+mj-lt"/>
              </a:rPr>
              <a:t> at INRS) </a:t>
            </a:r>
            <a:endParaRPr lang="fr-CA" dirty="0">
              <a:latin typeface="+mj-lt"/>
            </a:endParaRPr>
          </a:p>
          <a:p>
            <a:pPr algn="just"/>
            <a:endParaRPr lang="fr-FR" dirty="0">
              <a:latin typeface="+mj-lt"/>
            </a:endParaRPr>
          </a:p>
          <a:p>
            <a:pPr algn="just"/>
            <a:r>
              <a:rPr lang="fr-FR" dirty="0">
                <a:latin typeface="+mj-lt"/>
              </a:rPr>
              <a:t>Joël Maltais (</a:t>
            </a:r>
            <a:r>
              <a:rPr lang="fr-FR" dirty="0" err="1">
                <a:latin typeface="+mj-lt"/>
              </a:rPr>
              <a:t>Laser’s</a:t>
            </a:r>
            <a:r>
              <a:rPr lang="fr-FR" dirty="0">
                <a:latin typeface="+mj-lt"/>
              </a:rPr>
              <a:t> </a:t>
            </a:r>
            <a:r>
              <a:rPr lang="fr-FR" dirty="0" err="1">
                <a:latin typeface="+mj-lt"/>
              </a:rPr>
              <a:t>technician</a:t>
            </a:r>
            <a:r>
              <a:rPr lang="fr-FR" dirty="0">
                <a:latin typeface="+mj-lt"/>
              </a:rPr>
              <a:t>) </a:t>
            </a:r>
          </a:p>
          <a:p>
            <a:pPr algn="just"/>
            <a:endParaRPr lang="fr-FR" dirty="0">
              <a:latin typeface="+mj-lt"/>
            </a:endParaRPr>
          </a:p>
        </p:txBody>
      </p:sp>
    </p:spTree>
    <p:extLst>
      <p:ext uri="{BB962C8B-B14F-4D97-AF65-F5344CB8AC3E}">
        <p14:creationId xmlns:p14="http://schemas.microsoft.com/office/powerpoint/2010/main" val="1284117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08BA76A-5A0B-B10C-0F20-82928E012B49}"/>
              </a:ext>
            </a:extLst>
          </p:cNvPr>
          <p:cNvSpPr>
            <a:spLocks noGrp="1"/>
          </p:cNvSpPr>
          <p:nvPr>
            <p:ph type="sldNum" sz="quarter" idx="12"/>
          </p:nvPr>
        </p:nvSpPr>
        <p:spPr>
          <a:xfrm>
            <a:off x="1805692" y="1633474"/>
            <a:ext cx="2133600" cy="273844"/>
          </a:xfrm>
        </p:spPr>
        <p:txBody>
          <a:bodyPr/>
          <a:lstStyle/>
          <a:p>
            <a:fld id="{41BAFBA7-85AD-A442-B4BD-E58B74BD646F}" type="slidenum">
              <a:rPr lang="en-US" smtClean="0">
                <a:latin typeface="+mj-lt"/>
              </a:rPr>
              <a:pPr/>
              <a:t>3</a:t>
            </a:fld>
            <a:endParaRPr lang="en-US" dirty="0">
              <a:latin typeface="+mj-lt"/>
            </a:endParaRPr>
          </a:p>
        </p:txBody>
      </p:sp>
      <p:pic>
        <p:nvPicPr>
          <p:cNvPr id="5" name="Image 4">
            <a:extLst>
              <a:ext uri="{FF2B5EF4-FFF2-40B4-BE49-F238E27FC236}">
                <a16:creationId xmlns:a16="http://schemas.microsoft.com/office/drawing/2014/main" id="{AFDE30E6-463D-60FA-FA4B-AE4DDFF2F7F4}"/>
              </a:ext>
            </a:extLst>
          </p:cNvPr>
          <p:cNvPicPr>
            <a:picLocks noChangeAspect="1"/>
          </p:cNvPicPr>
          <p:nvPr/>
        </p:nvPicPr>
        <p:blipFill>
          <a:blip r:embed="rId3"/>
          <a:stretch>
            <a:fillRect/>
          </a:stretch>
        </p:blipFill>
        <p:spPr>
          <a:xfrm>
            <a:off x="45743" y="571242"/>
            <a:ext cx="6019800" cy="34978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ZoneTexte 15">
            <a:extLst>
              <a:ext uri="{FF2B5EF4-FFF2-40B4-BE49-F238E27FC236}">
                <a16:creationId xmlns:a16="http://schemas.microsoft.com/office/drawing/2014/main" id="{DA0F6FA3-BEB2-CC7B-32F6-13A78A89DE2D}"/>
              </a:ext>
            </a:extLst>
          </p:cNvPr>
          <p:cNvSpPr txBox="1"/>
          <p:nvPr/>
        </p:nvSpPr>
        <p:spPr>
          <a:xfrm>
            <a:off x="6138999" y="571242"/>
            <a:ext cx="3005001" cy="1015663"/>
          </a:xfrm>
          <a:prstGeom prst="rect">
            <a:avLst/>
          </a:prstGeom>
          <a:noFill/>
        </p:spPr>
        <p:txBody>
          <a:bodyPr wrap="square">
            <a:spAutoFit/>
          </a:bodyPr>
          <a:lstStyle/>
          <a:p>
            <a:pPr algn="just"/>
            <a:r>
              <a:rPr lang="en-US" sz="1000" b="0" i="0" u="none" strike="noStrike" baseline="0" dirty="0">
                <a:latin typeface="+mj-lt"/>
                <a:cs typeface="Times New Roman" panose="02020603050405020304" pitchFamily="18" charset="0"/>
              </a:rPr>
              <a:t>M. Roth &amp; M. </a:t>
            </a:r>
            <a:r>
              <a:rPr lang="en-US" sz="1000" b="0" i="0" u="none" strike="noStrike" baseline="0" dirty="0" err="1">
                <a:latin typeface="+mj-lt"/>
                <a:cs typeface="Times New Roman" panose="02020603050405020304" pitchFamily="18" charset="0"/>
              </a:rPr>
              <a:t>Schollmeier</a:t>
            </a:r>
            <a:r>
              <a:rPr lang="en-US" sz="1000" b="0" i="0" u="none" strike="noStrike" baseline="0" dirty="0">
                <a:latin typeface="+mj-lt"/>
                <a:cs typeface="Times New Roman" panose="02020603050405020304" pitchFamily="18" charset="0"/>
              </a:rPr>
              <a:t>, "</a:t>
            </a:r>
            <a:r>
              <a:rPr lang="en-US" sz="1000" b="1" i="0" u="none" strike="noStrike" baseline="0" dirty="0">
                <a:latin typeface="+mj-lt"/>
                <a:cs typeface="Times New Roman" panose="02020603050405020304" pitchFamily="18" charset="0"/>
              </a:rPr>
              <a:t>Ion Acceleration - Target Normal Sheath Acceleration</a:t>
            </a:r>
            <a:r>
              <a:rPr lang="en-US" sz="1000" b="0" i="0" u="none" strike="noStrike" baseline="0" dirty="0">
                <a:latin typeface="+mj-lt"/>
                <a:cs typeface="Times New Roman" panose="02020603050405020304" pitchFamily="18" charset="0"/>
              </a:rPr>
              <a:t>", Proceedings of the CAS-CERN Accelerator School: Plasma Wake Acceleration, Geneva, Switzerland, </a:t>
            </a:r>
            <a:r>
              <a:rPr lang="nl-NL" sz="1000" b="0" i="0" u="none" strike="noStrike" baseline="0" dirty="0">
                <a:latin typeface="+mj-lt"/>
                <a:cs typeface="Times New Roman" panose="02020603050405020304" pitchFamily="18" charset="0"/>
              </a:rPr>
              <a:t>23-29 November 2014, vol. 1, pp. 231-270 (2016).</a:t>
            </a:r>
            <a:endParaRPr lang="fr-CA" sz="1000" dirty="0">
              <a:latin typeface="+mj-lt"/>
              <a:cs typeface="Times New Roman" panose="02020603050405020304" pitchFamily="18" charset="0"/>
            </a:endParaRPr>
          </a:p>
        </p:txBody>
      </p:sp>
      <p:sp>
        <p:nvSpPr>
          <p:cNvPr id="18" name="ZoneTexte 17">
            <a:extLst>
              <a:ext uri="{FF2B5EF4-FFF2-40B4-BE49-F238E27FC236}">
                <a16:creationId xmlns:a16="http://schemas.microsoft.com/office/drawing/2014/main" id="{72534D70-0752-D908-87C2-3BEEAB267DE1}"/>
              </a:ext>
            </a:extLst>
          </p:cNvPr>
          <p:cNvSpPr txBox="1"/>
          <p:nvPr/>
        </p:nvSpPr>
        <p:spPr>
          <a:xfrm>
            <a:off x="-148937" y="17191"/>
            <a:ext cx="7056967" cy="477054"/>
          </a:xfrm>
          <a:prstGeom prst="rect">
            <a:avLst/>
          </a:prstGeom>
          <a:noFill/>
        </p:spPr>
        <p:txBody>
          <a:bodyPr wrap="square" rtlCol="0">
            <a:spAutoFit/>
          </a:bodyPr>
          <a:lstStyle/>
          <a:p>
            <a:pPr algn="ctr"/>
            <a:r>
              <a:rPr lang="fr-FR" sz="2500" b="1" dirty="0">
                <a:solidFill>
                  <a:srgbClr val="071D49"/>
                </a:solidFill>
                <a:latin typeface="+mj-lt"/>
                <a:cs typeface="Times New Roman" panose="02020603050405020304" pitchFamily="18" charset="0"/>
              </a:rPr>
              <a:t>Target Normal </a:t>
            </a:r>
            <a:r>
              <a:rPr lang="fr-FR" sz="2500" b="1" dirty="0" err="1">
                <a:solidFill>
                  <a:srgbClr val="071D49"/>
                </a:solidFill>
                <a:latin typeface="+mj-lt"/>
                <a:cs typeface="Times New Roman" panose="02020603050405020304" pitchFamily="18" charset="0"/>
              </a:rPr>
              <a:t>Sheath</a:t>
            </a:r>
            <a:r>
              <a:rPr lang="fr-FR" sz="2500" b="1" dirty="0">
                <a:solidFill>
                  <a:srgbClr val="071D49"/>
                </a:solidFill>
                <a:latin typeface="+mj-lt"/>
                <a:cs typeface="Times New Roman" panose="02020603050405020304" pitchFamily="18" charset="0"/>
              </a:rPr>
              <a:t> </a:t>
            </a:r>
            <a:r>
              <a:rPr lang="fr-FR" sz="2500" b="1" dirty="0" err="1">
                <a:solidFill>
                  <a:srgbClr val="071D49"/>
                </a:solidFill>
                <a:latin typeface="+mj-lt"/>
                <a:cs typeface="Times New Roman" panose="02020603050405020304" pitchFamily="18" charset="0"/>
              </a:rPr>
              <a:t>Acceleration</a:t>
            </a:r>
            <a:r>
              <a:rPr lang="fr-FR" sz="2500" b="1" dirty="0">
                <a:solidFill>
                  <a:srgbClr val="071D49"/>
                </a:solidFill>
                <a:latin typeface="+mj-lt"/>
                <a:cs typeface="Times New Roman" panose="02020603050405020304" pitchFamily="18" charset="0"/>
              </a:rPr>
              <a:t> (TNSA)</a:t>
            </a:r>
            <a:endParaRPr lang="fr-CA" sz="2500" b="1" dirty="0">
              <a:solidFill>
                <a:srgbClr val="071D49"/>
              </a:solidFill>
              <a:latin typeface="+mj-lt"/>
              <a:cs typeface="Times New Roman" panose="02020603050405020304" pitchFamily="18" charset="0"/>
            </a:endParaRPr>
          </a:p>
        </p:txBody>
      </p:sp>
      <mc:AlternateContent xmlns:mc="http://schemas.openxmlformats.org/markup-compatibility/2006">
        <mc:Choice xmlns:a14="http://schemas.microsoft.com/office/drawing/2010/main" Requires="a14">
          <p:sp>
            <p:nvSpPr>
              <p:cNvPr id="7" name="ZoneTexte 6">
                <a:extLst>
                  <a:ext uri="{FF2B5EF4-FFF2-40B4-BE49-F238E27FC236}">
                    <a16:creationId xmlns:a16="http://schemas.microsoft.com/office/drawing/2014/main" id="{EAF5A30C-C755-8CDE-5B99-EB7759FF4253}"/>
                  </a:ext>
                </a:extLst>
              </p:cNvPr>
              <p:cNvSpPr txBox="1"/>
              <p:nvPr/>
            </p:nvSpPr>
            <p:spPr>
              <a:xfrm>
                <a:off x="56269" y="2571750"/>
                <a:ext cx="2475914" cy="461665"/>
              </a:xfrm>
              <a:prstGeom prst="rect">
                <a:avLst/>
              </a:prstGeom>
              <a:noFill/>
            </p:spPr>
            <p:txBody>
              <a:bodyPr wrap="square">
                <a:spAutoFit/>
              </a:bodyPr>
              <a:lstStyle/>
              <a:p>
                <a:pPr algn="ctr"/>
                <a:r>
                  <a:rPr lang="en-CA" sz="1200" dirty="0">
                    <a:latin typeface="+mj-lt"/>
                    <a:ea typeface="MS Mincho" panose="02020609040205080304" pitchFamily="49" charset="-128"/>
                    <a:cs typeface="Times New Roman" panose="02020603050405020304" pitchFamily="18" charset="0"/>
                  </a:rPr>
                  <a:t>H</a:t>
                </a:r>
                <a:r>
                  <a:rPr lang="en-CA" sz="1200" dirty="0">
                    <a:effectLst/>
                    <a:latin typeface="+mj-lt"/>
                    <a:ea typeface="MS Mincho" panose="02020609040205080304" pitchFamily="49" charset="-128"/>
                    <a:cs typeface="Times New Roman" panose="02020603050405020304" pitchFamily="18" charset="0"/>
                  </a:rPr>
                  <a:t>igh-intensity </a:t>
                </a:r>
                <a:r>
                  <a:rPr lang="en-CA" sz="1200" dirty="0">
                    <a:latin typeface="+mj-lt"/>
                    <a:ea typeface="MS Mincho" panose="02020609040205080304" pitchFamily="49" charset="-128"/>
                    <a:cs typeface="Times New Roman" panose="02020603050405020304" pitchFamily="18" charset="0"/>
                  </a:rPr>
                  <a:t>: </a:t>
                </a:r>
                <a14:m>
                  <m:oMath xmlns:m="http://schemas.openxmlformats.org/officeDocument/2006/math">
                    <m:sSub>
                      <m:sSubPr>
                        <m:ctrlPr>
                          <a:rPr lang="fr-CA" sz="1200" i="1">
                            <a:effectLst/>
                            <a:latin typeface="+mj-lt"/>
                            <a:cs typeface="Times New Roman" panose="02020603050405020304" pitchFamily="18" charset="0"/>
                          </a:rPr>
                        </m:ctrlPr>
                      </m:sSubPr>
                      <m:e>
                        <m:r>
                          <m:rPr>
                            <m:sty m:val="p"/>
                          </m:rPr>
                          <a:rPr lang="en-CA" sz="1200">
                            <a:effectLst/>
                            <a:latin typeface="+mj-lt"/>
                            <a:ea typeface="MS Mincho" panose="02020609040205080304" pitchFamily="49" charset="-128"/>
                            <a:cs typeface="Times New Roman" panose="02020603050405020304" pitchFamily="18" charset="0"/>
                          </a:rPr>
                          <m:t>I</m:t>
                        </m:r>
                      </m:e>
                      <m:sub>
                        <m:r>
                          <a:rPr lang="en-CA" sz="1200">
                            <a:effectLst/>
                            <a:latin typeface="+mj-lt"/>
                            <a:ea typeface="MS Mincho" panose="02020609040205080304" pitchFamily="49" charset="-128"/>
                            <a:cs typeface="Times New Roman" panose="02020603050405020304" pitchFamily="18" charset="0"/>
                          </a:rPr>
                          <m:t>0</m:t>
                        </m:r>
                      </m:sub>
                    </m:sSub>
                    <m:r>
                      <a:rPr lang="en-CA" sz="1200">
                        <a:effectLst/>
                        <a:latin typeface="+mj-lt"/>
                        <a:ea typeface="MS Mincho" panose="02020609040205080304" pitchFamily="49" charset="-128"/>
                        <a:cs typeface="Times New Roman" panose="02020603050405020304" pitchFamily="18" charset="0"/>
                      </a:rPr>
                      <m:t>&gt;</m:t>
                    </m:r>
                    <m:sSup>
                      <m:sSupPr>
                        <m:ctrlPr>
                          <a:rPr lang="fr-CA" sz="1200" i="1">
                            <a:effectLst/>
                            <a:latin typeface="+mj-lt"/>
                            <a:cs typeface="Times New Roman" panose="02020603050405020304" pitchFamily="18" charset="0"/>
                          </a:rPr>
                        </m:ctrlPr>
                      </m:sSupPr>
                      <m:e>
                        <m:r>
                          <a:rPr lang="en-CA" sz="1200">
                            <a:effectLst/>
                            <a:latin typeface="+mj-lt"/>
                            <a:ea typeface="MS Mincho" panose="02020609040205080304" pitchFamily="49" charset="-128"/>
                            <a:cs typeface="Times New Roman" panose="02020603050405020304" pitchFamily="18" charset="0"/>
                          </a:rPr>
                          <m:t>10</m:t>
                        </m:r>
                      </m:e>
                      <m:sup>
                        <m:r>
                          <a:rPr lang="en-CA" sz="1200">
                            <a:effectLst/>
                            <a:latin typeface="+mj-lt"/>
                            <a:ea typeface="MS Mincho" panose="02020609040205080304" pitchFamily="49" charset="-128"/>
                            <a:cs typeface="Times New Roman" panose="02020603050405020304" pitchFamily="18" charset="0"/>
                          </a:rPr>
                          <m:t>18</m:t>
                        </m:r>
                      </m:sup>
                    </m:sSup>
                    <m:r>
                      <a:rPr lang="en-CA" sz="1200" i="1">
                        <a:effectLst/>
                        <a:latin typeface="+mj-lt"/>
                        <a:ea typeface="MS Mincho" panose="02020609040205080304" pitchFamily="49" charset="-128"/>
                        <a:cs typeface="Times New Roman" panose="02020603050405020304" pitchFamily="18" charset="0"/>
                      </a:rPr>
                      <m:t> </m:t>
                    </m:r>
                    <m:r>
                      <m:rPr>
                        <m:sty m:val="p"/>
                      </m:rPr>
                      <a:rPr lang="en-CA" sz="1200">
                        <a:effectLst/>
                        <a:latin typeface="+mj-lt"/>
                        <a:ea typeface="MS Mincho" panose="02020609040205080304" pitchFamily="49" charset="-128"/>
                        <a:cs typeface="Times New Roman" panose="02020603050405020304" pitchFamily="18" charset="0"/>
                      </a:rPr>
                      <m:t>W</m:t>
                    </m:r>
                    <m:r>
                      <a:rPr lang="en-CA" sz="1200">
                        <a:effectLst/>
                        <a:latin typeface="+mj-lt"/>
                        <a:ea typeface="MS Mincho" panose="02020609040205080304" pitchFamily="49" charset="-128"/>
                        <a:cs typeface="Times New Roman" panose="02020603050405020304" pitchFamily="18" charset="0"/>
                      </a:rPr>
                      <m:t>.</m:t>
                    </m:r>
                    <m:r>
                      <m:rPr>
                        <m:sty m:val="p"/>
                      </m:rPr>
                      <a:rPr lang="en-CA" sz="1200">
                        <a:effectLst/>
                        <a:latin typeface="+mj-lt"/>
                        <a:ea typeface="MS Mincho" panose="02020609040205080304" pitchFamily="49" charset="-128"/>
                        <a:cs typeface="Times New Roman" panose="02020603050405020304" pitchFamily="18" charset="0"/>
                      </a:rPr>
                      <m:t>c</m:t>
                    </m:r>
                    <m:sSup>
                      <m:sSupPr>
                        <m:ctrlPr>
                          <a:rPr lang="fr-CA" sz="1200" i="1">
                            <a:effectLst/>
                            <a:latin typeface="+mj-lt"/>
                            <a:cs typeface="Times New Roman" panose="02020603050405020304" pitchFamily="18" charset="0"/>
                          </a:rPr>
                        </m:ctrlPr>
                      </m:sSupPr>
                      <m:e>
                        <m:r>
                          <m:rPr>
                            <m:sty m:val="p"/>
                          </m:rPr>
                          <a:rPr lang="en-CA" sz="1200">
                            <a:effectLst/>
                            <a:latin typeface="+mj-lt"/>
                            <a:ea typeface="MS Mincho" panose="02020609040205080304" pitchFamily="49" charset="-128"/>
                            <a:cs typeface="Times New Roman" panose="02020603050405020304" pitchFamily="18" charset="0"/>
                          </a:rPr>
                          <m:t>m</m:t>
                        </m:r>
                      </m:e>
                      <m:sup>
                        <m:r>
                          <a:rPr lang="en-CA" sz="1200" i="1">
                            <a:effectLst/>
                            <a:latin typeface="+mj-lt"/>
                            <a:ea typeface="MS Mincho" panose="02020609040205080304" pitchFamily="49" charset="-128"/>
                            <a:cs typeface="Times New Roman" panose="02020603050405020304" pitchFamily="18" charset="0"/>
                          </a:rPr>
                          <m:t>−</m:t>
                        </m:r>
                        <m:r>
                          <a:rPr lang="en-CA" sz="1200">
                            <a:effectLst/>
                            <a:latin typeface="+mj-lt"/>
                            <a:ea typeface="MS Mincho" panose="02020609040205080304" pitchFamily="49" charset="-128"/>
                            <a:cs typeface="Times New Roman" panose="02020603050405020304" pitchFamily="18" charset="0"/>
                          </a:rPr>
                          <m:t>2</m:t>
                        </m:r>
                      </m:sup>
                    </m:sSup>
                  </m:oMath>
                </a14:m>
                <a:endParaRPr lang="en-CA" sz="1200" dirty="0">
                  <a:effectLst/>
                  <a:latin typeface="+mj-lt"/>
                  <a:ea typeface="MS Mincho" panose="02020609040205080304" pitchFamily="49" charset="-128"/>
                  <a:cs typeface="Times New Roman" panose="02020603050405020304" pitchFamily="18" charset="0"/>
                </a:endParaRPr>
              </a:p>
              <a:p>
                <a:pPr algn="ctr"/>
                <a:r>
                  <a:rPr lang="en-CA" sz="1200" dirty="0">
                    <a:latin typeface="+mj-lt"/>
                    <a:ea typeface="MS Mincho" panose="02020609040205080304" pitchFamily="49" charset="-128"/>
                    <a:cs typeface="Times New Roman" panose="02020603050405020304" pitchFamily="18" charset="0"/>
                  </a:rPr>
                  <a:t>Short pulse : </a:t>
                </a:r>
                <a:r>
                  <a:rPr lang="en-CA" sz="1200" dirty="0">
                    <a:effectLst/>
                    <a:latin typeface="+mj-lt"/>
                    <a:ea typeface="MS Mincho" panose="02020609040205080304" pitchFamily="49" charset="-128"/>
                    <a:cs typeface="Times New Roman" panose="02020603050405020304" pitchFamily="18" charset="0"/>
                  </a:rPr>
                  <a:t> duration &lt; 1ps</a:t>
                </a:r>
                <a:endParaRPr lang="fr-CA" sz="1200" dirty="0">
                  <a:latin typeface="+mj-lt"/>
                  <a:cs typeface="Times New Roman" panose="02020603050405020304" pitchFamily="18" charset="0"/>
                </a:endParaRPr>
              </a:p>
            </p:txBody>
          </p:sp>
        </mc:Choice>
        <mc:Fallback>
          <p:sp>
            <p:nvSpPr>
              <p:cNvPr id="7" name="ZoneTexte 6">
                <a:extLst>
                  <a:ext uri="{FF2B5EF4-FFF2-40B4-BE49-F238E27FC236}">
                    <a16:creationId xmlns:a16="http://schemas.microsoft.com/office/drawing/2014/main" id="{EAF5A30C-C755-8CDE-5B99-EB7759FF4253}"/>
                  </a:ext>
                </a:extLst>
              </p:cNvPr>
              <p:cNvSpPr txBox="1">
                <a:spLocks noRot="1" noChangeAspect="1" noMove="1" noResize="1" noEditPoints="1" noAdjustHandles="1" noChangeArrowheads="1" noChangeShapeType="1" noTextEdit="1"/>
              </p:cNvSpPr>
              <p:nvPr/>
            </p:nvSpPr>
            <p:spPr>
              <a:xfrm>
                <a:off x="56269" y="2571750"/>
                <a:ext cx="2475914" cy="461665"/>
              </a:xfrm>
              <a:prstGeom prst="rect">
                <a:avLst/>
              </a:prstGeom>
              <a:blipFill>
                <a:blip r:embed="rId4"/>
                <a:stretch>
                  <a:fillRect t="-1316" b="-9211"/>
                </a:stretch>
              </a:blipFill>
            </p:spPr>
            <p:txBody>
              <a:bodyPr/>
              <a:lstStyle/>
              <a:p>
                <a:r>
                  <a:rPr lang="fr-CA">
                    <a:noFill/>
                  </a:rPr>
                  <a:t> </a:t>
                </a:r>
              </a:p>
            </p:txBody>
          </p:sp>
        </mc:Fallback>
      </mc:AlternateContent>
      <mc:AlternateContent xmlns:mc="http://schemas.openxmlformats.org/markup-compatibility/2006">
        <mc:Choice xmlns:a14="http://schemas.microsoft.com/office/drawing/2010/main" Requires="a14">
          <p:sp>
            <p:nvSpPr>
              <p:cNvPr id="9" name="ZoneTexte 8">
                <a:extLst>
                  <a:ext uri="{FF2B5EF4-FFF2-40B4-BE49-F238E27FC236}">
                    <a16:creationId xmlns:a16="http://schemas.microsoft.com/office/drawing/2014/main" id="{65D1AC8A-3DB7-FA70-3F50-A714E79A4AC6}"/>
                  </a:ext>
                </a:extLst>
              </p:cNvPr>
              <p:cNvSpPr txBox="1"/>
              <p:nvPr/>
            </p:nvSpPr>
            <p:spPr>
              <a:xfrm>
                <a:off x="3556665" y="2922559"/>
                <a:ext cx="2536591" cy="830997"/>
              </a:xfrm>
              <a:prstGeom prst="rect">
                <a:avLst/>
              </a:prstGeom>
              <a:noFill/>
            </p:spPr>
            <p:txBody>
              <a:bodyPr wrap="square">
                <a:spAutoFit/>
              </a:bodyPr>
              <a:lstStyle/>
              <a:p>
                <a:r>
                  <a:rPr lang="en-CA" sz="1200" b="1" dirty="0">
                    <a:latin typeface="+mj-lt"/>
                    <a:ea typeface="MS Mincho" panose="02020609040205080304" pitchFamily="49" charset="-128"/>
                  </a:rPr>
                  <a:t>E</a:t>
                </a:r>
                <a:r>
                  <a:rPr lang="en-CA" sz="1200" b="1" dirty="0">
                    <a:effectLst/>
                    <a:latin typeface="+mj-lt"/>
                    <a:ea typeface="MS Mincho" panose="02020609040205080304" pitchFamily="49" charset="-128"/>
                  </a:rPr>
                  <a:t>lectron relativistic intensity threshold </a:t>
                </a:r>
                <a14:m>
                  <m:oMath xmlns:m="http://schemas.openxmlformats.org/officeDocument/2006/math">
                    <m:r>
                      <a:rPr lang="fr-FR" sz="1200" b="1" i="0" smtClean="0">
                        <a:effectLst/>
                        <a:latin typeface="Cambria Math" panose="02040503050406030204" pitchFamily="18" charset="0"/>
                        <a:cs typeface="Times New Roman" panose="02020603050405020304" pitchFamily="18" charset="0"/>
                      </a:rPr>
                      <m:t>:</m:t>
                    </m:r>
                  </m:oMath>
                </a14:m>
                <a:endParaRPr lang="fr-FR" sz="1200" b="1" i="0" dirty="0">
                  <a:effectLst/>
                  <a:latin typeface="+mj-lt"/>
                  <a:cs typeface="Times New Roman" panose="02020603050405020304" pitchFamily="18" charset="0"/>
                </a:endParaRPr>
              </a:p>
              <a:p>
                <a14:m>
                  <m:oMath xmlns:m="http://schemas.openxmlformats.org/officeDocument/2006/math">
                    <m:r>
                      <a:rPr lang="fr-FR" sz="1200" b="1" i="0" smtClean="0">
                        <a:effectLst/>
                        <a:latin typeface="+mj-lt"/>
                        <a:cs typeface="Times New Roman" panose="02020603050405020304" pitchFamily="18" charset="0"/>
                      </a:rPr>
                      <m:t> </m:t>
                    </m:r>
                    <m:sSub>
                      <m:sSubPr>
                        <m:ctrlPr>
                          <a:rPr lang="fr-CA" sz="1200" i="1">
                            <a:effectLst/>
                            <a:latin typeface="+mj-lt"/>
                            <a:cs typeface="Times New Roman" panose="02020603050405020304" pitchFamily="18" charset="0"/>
                          </a:rPr>
                        </m:ctrlPr>
                      </m:sSubPr>
                      <m:e>
                        <m:r>
                          <a:rPr lang="en-CA" sz="1200" b="0" i="1">
                            <a:effectLst/>
                            <a:latin typeface="+mj-lt"/>
                            <a:ea typeface="MS Mincho" panose="02020609040205080304" pitchFamily="49" charset="-128"/>
                            <a:cs typeface="Times New Roman" panose="02020603050405020304" pitchFamily="18" charset="0"/>
                          </a:rPr>
                          <m:t>𝐼</m:t>
                        </m:r>
                      </m:e>
                      <m:sub>
                        <m:r>
                          <a:rPr lang="en-CA" sz="1200" b="0" i="1">
                            <a:effectLst/>
                            <a:latin typeface="+mj-lt"/>
                            <a:ea typeface="MS Mincho" panose="02020609040205080304" pitchFamily="49" charset="-128"/>
                            <a:cs typeface="Times New Roman" panose="02020603050405020304" pitchFamily="18" charset="0"/>
                          </a:rPr>
                          <m:t>0</m:t>
                        </m:r>
                      </m:sub>
                    </m:sSub>
                    <m:r>
                      <a:rPr lang="en-CA" sz="1200" b="0">
                        <a:effectLst/>
                        <a:latin typeface="+mj-lt"/>
                        <a:ea typeface="MS Mincho" panose="02020609040205080304" pitchFamily="49" charset="-128"/>
                        <a:cs typeface="Times New Roman" panose="02020603050405020304" pitchFamily="18" charset="0"/>
                      </a:rPr>
                      <m:t>&gt;</m:t>
                    </m:r>
                    <m:sSup>
                      <m:sSupPr>
                        <m:ctrlPr>
                          <a:rPr lang="fr-CA" sz="1200" i="1">
                            <a:effectLst/>
                            <a:latin typeface="+mj-lt"/>
                            <a:cs typeface="Times New Roman" panose="02020603050405020304" pitchFamily="18" charset="0"/>
                          </a:rPr>
                        </m:ctrlPr>
                      </m:sSupPr>
                      <m:e>
                        <m:r>
                          <a:rPr lang="en-CA" sz="1200" b="0" i="1">
                            <a:effectLst/>
                            <a:latin typeface="+mj-lt"/>
                            <a:ea typeface="MS Mincho" panose="02020609040205080304" pitchFamily="49" charset="-128"/>
                            <a:cs typeface="Times New Roman" panose="02020603050405020304" pitchFamily="18" charset="0"/>
                          </a:rPr>
                          <m:t>10</m:t>
                        </m:r>
                      </m:e>
                      <m:sup>
                        <m:r>
                          <a:rPr lang="en-CA" sz="1200" b="0" i="1">
                            <a:effectLst/>
                            <a:latin typeface="+mj-lt"/>
                            <a:ea typeface="MS Mincho" panose="02020609040205080304" pitchFamily="49" charset="-128"/>
                            <a:cs typeface="Times New Roman" panose="02020603050405020304" pitchFamily="18" charset="0"/>
                          </a:rPr>
                          <m:t>18</m:t>
                        </m:r>
                      </m:sup>
                    </m:sSup>
                    <m:r>
                      <a:rPr lang="en-CA" sz="1200" b="0" i="1">
                        <a:effectLst/>
                        <a:latin typeface="+mj-lt"/>
                        <a:ea typeface="MS Mincho" panose="02020609040205080304" pitchFamily="49" charset="-128"/>
                        <a:cs typeface="Times New Roman" panose="02020603050405020304" pitchFamily="18" charset="0"/>
                      </a:rPr>
                      <m:t> </m:t>
                    </m:r>
                    <m:r>
                      <a:rPr lang="en-CA" sz="1200" b="0" i="1">
                        <a:effectLst/>
                        <a:latin typeface="+mj-lt"/>
                        <a:ea typeface="MS Mincho" panose="02020609040205080304" pitchFamily="49" charset="-128"/>
                        <a:cs typeface="Times New Roman" panose="02020603050405020304" pitchFamily="18" charset="0"/>
                      </a:rPr>
                      <m:t>𝑊</m:t>
                    </m:r>
                    <m:r>
                      <a:rPr lang="en-CA" sz="1200" b="0">
                        <a:effectLst/>
                        <a:latin typeface="+mj-lt"/>
                        <a:ea typeface="MS Mincho" panose="02020609040205080304" pitchFamily="49" charset="-128"/>
                        <a:cs typeface="Times New Roman" panose="02020603050405020304" pitchFamily="18" charset="0"/>
                      </a:rPr>
                      <m:t>.</m:t>
                    </m:r>
                    <m:r>
                      <a:rPr lang="en-CA" sz="1200" b="0" i="1">
                        <a:effectLst/>
                        <a:latin typeface="+mj-lt"/>
                        <a:ea typeface="MS Mincho" panose="02020609040205080304" pitchFamily="49" charset="-128"/>
                        <a:cs typeface="Times New Roman" panose="02020603050405020304" pitchFamily="18" charset="0"/>
                      </a:rPr>
                      <m:t>𝑐</m:t>
                    </m:r>
                    <m:sSup>
                      <m:sSupPr>
                        <m:ctrlPr>
                          <a:rPr lang="fr-CA" sz="1200" i="1">
                            <a:effectLst/>
                            <a:latin typeface="+mj-lt"/>
                            <a:cs typeface="Times New Roman" panose="02020603050405020304" pitchFamily="18" charset="0"/>
                          </a:rPr>
                        </m:ctrlPr>
                      </m:sSupPr>
                      <m:e>
                        <m:r>
                          <a:rPr lang="en-CA" sz="1200" b="0" i="1">
                            <a:effectLst/>
                            <a:latin typeface="+mj-lt"/>
                            <a:ea typeface="MS Mincho" panose="02020609040205080304" pitchFamily="49" charset="-128"/>
                            <a:cs typeface="Times New Roman" panose="02020603050405020304" pitchFamily="18" charset="0"/>
                          </a:rPr>
                          <m:t>𝑚</m:t>
                        </m:r>
                      </m:e>
                      <m:sup>
                        <m:r>
                          <a:rPr lang="en-CA" sz="1200" b="0" i="1">
                            <a:effectLst/>
                            <a:latin typeface="+mj-lt"/>
                            <a:ea typeface="MS Mincho" panose="02020609040205080304" pitchFamily="49" charset="-128"/>
                            <a:cs typeface="Times New Roman" panose="02020603050405020304" pitchFamily="18" charset="0"/>
                          </a:rPr>
                          <m:t>−2</m:t>
                        </m:r>
                      </m:sup>
                    </m:sSup>
                    <m:r>
                      <a:rPr lang="en-CA" sz="1200" b="0" i="1">
                        <a:effectLst/>
                        <a:latin typeface="+mj-lt"/>
                        <a:ea typeface="MS Mincho" panose="02020609040205080304" pitchFamily="49" charset="-128"/>
                        <a:cs typeface="Times New Roman" panose="02020603050405020304" pitchFamily="18" charset="0"/>
                      </a:rPr>
                      <m:t> </m:t>
                    </m:r>
                  </m:oMath>
                </a14:m>
                <a:r>
                  <a:rPr lang="en-CA" sz="1200" dirty="0">
                    <a:effectLst/>
                    <a:latin typeface="+mj-lt"/>
                    <a:ea typeface="MS Mincho" panose="02020609040205080304" pitchFamily="49" charset="-128"/>
                  </a:rPr>
                  <a:t>for a wavelength of </a:t>
                </a:r>
                <a14:m>
                  <m:oMath xmlns:m="http://schemas.openxmlformats.org/officeDocument/2006/math">
                    <m:r>
                      <a:rPr lang="en-CA" sz="1200" b="0" i="1">
                        <a:effectLst/>
                        <a:latin typeface="+mj-lt"/>
                        <a:ea typeface="MS Mincho" panose="02020609040205080304" pitchFamily="49" charset="-128"/>
                        <a:cs typeface="Times New Roman" panose="02020603050405020304" pitchFamily="18" charset="0"/>
                      </a:rPr>
                      <m:t>1 </m:t>
                    </m:r>
                    <m:r>
                      <a:rPr lang="en-CA" sz="1200" b="0" i="1">
                        <a:effectLst/>
                        <a:latin typeface="+mj-lt"/>
                        <a:ea typeface="MS Mincho" panose="02020609040205080304" pitchFamily="49" charset="-128"/>
                        <a:cs typeface="Times New Roman" panose="02020603050405020304" pitchFamily="18" charset="0"/>
                      </a:rPr>
                      <m:t>𝜇</m:t>
                    </m:r>
                    <m:r>
                      <a:rPr lang="en-CA" sz="1200" b="0" i="1">
                        <a:effectLst/>
                        <a:latin typeface="+mj-lt"/>
                        <a:ea typeface="MS Mincho" panose="02020609040205080304" pitchFamily="49" charset="-128"/>
                        <a:cs typeface="Times New Roman" panose="02020603050405020304" pitchFamily="18" charset="0"/>
                      </a:rPr>
                      <m:t>𝑚</m:t>
                    </m:r>
                  </m:oMath>
                </a14:m>
                <a:r>
                  <a:rPr lang="en-CA" sz="1200" dirty="0">
                    <a:effectLst/>
                    <a:latin typeface="+mj-lt"/>
                    <a:ea typeface="MS Mincho" panose="02020609040205080304" pitchFamily="49" charset="-128"/>
                  </a:rPr>
                  <a:t> </a:t>
                </a:r>
                <a:endParaRPr lang="fr-CA" sz="1200" dirty="0">
                  <a:latin typeface="+mj-lt"/>
                </a:endParaRPr>
              </a:p>
            </p:txBody>
          </p:sp>
        </mc:Choice>
        <mc:Fallback>
          <p:sp>
            <p:nvSpPr>
              <p:cNvPr id="9" name="ZoneTexte 8">
                <a:extLst>
                  <a:ext uri="{FF2B5EF4-FFF2-40B4-BE49-F238E27FC236}">
                    <a16:creationId xmlns:a16="http://schemas.microsoft.com/office/drawing/2014/main" id="{65D1AC8A-3DB7-FA70-3F50-A714E79A4AC6}"/>
                  </a:ext>
                </a:extLst>
              </p:cNvPr>
              <p:cNvSpPr txBox="1">
                <a:spLocks noRot="1" noChangeAspect="1" noMove="1" noResize="1" noEditPoints="1" noAdjustHandles="1" noChangeArrowheads="1" noChangeShapeType="1" noTextEdit="1"/>
              </p:cNvSpPr>
              <p:nvPr/>
            </p:nvSpPr>
            <p:spPr>
              <a:xfrm>
                <a:off x="3556665" y="2922559"/>
                <a:ext cx="2536591" cy="830997"/>
              </a:xfrm>
              <a:prstGeom prst="rect">
                <a:avLst/>
              </a:prstGeom>
              <a:blipFill>
                <a:blip r:embed="rId5"/>
                <a:stretch>
                  <a:fillRect t="-730" b="-4380"/>
                </a:stretch>
              </a:blipFill>
            </p:spPr>
            <p:txBody>
              <a:bodyPr/>
              <a:lstStyle/>
              <a:p>
                <a:r>
                  <a:rPr lang="fr-CA">
                    <a:noFill/>
                  </a:rPr>
                  <a:t> </a:t>
                </a:r>
              </a:p>
            </p:txBody>
          </p:sp>
        </mc:Fallback>
      </mc:AlternateContent>
    </p:spTree>
    <p:extLst>
      <p:ext uri="{BB962C8B-B14F-4D97-AF65-F5344CB8AC3E}">
        <p14:creationId xmlns:p14="http://schemas.microsoft.com/office/powerpoint/2010/main" val="1583680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FEDBE-26A8-C873-9FA3-38D1BFA1F4CF}"/>
            </a:ext>
          </a:extLst>
        </p:cNvPr>
        <p:cNvGrpSpPr/>
        <p:nvPr/>
      </p:nvGrpSpPr>
      <p:grpSpPr>
        <a:xfrm>
          <a:off x="0" y="0"/>
          <a:ext cx="0" cy="0"/>
          <a:chOff x="0" y="0"/>
          <a:chExt cx="0" cy="0"/>
        </a:xfrm>
      </p:grpSpPr>
      <p:sp>
        <p:nvSpPr>
          <p:cNvPr id="18" name="ZoneTexte 17">
            <a:extLst>
              <a:ext uri="{FF2B5EF4-FFF2-40B4-BE49-F238E27FC236}">
                <a16:creationId xmlns:a16="http://schemas.microsoft.com/office/drawing/2014/main" id="{84B2D6DF-D9F6-E0DC-3049-9BC917B99848}"/>
              </a:ext>
            </a:extLst>
          </p:cNvPr>
          <p:cNvSpPr txBox="1"/>
          <p:nvPr/>
        </p:nvSpPr>
        <p:spPr>
          <a:xfrm>
            <a:off x="21099" y="17191"/>
            <a:ext cx="7056967" cy="477054"/>
          </a:xfrm>
          <a:prstGeom prst="rect">
            <a:avLst/>
          </a:prstGeom>
          <a:noFill/>
        </p:spPr>
        <p:txBody>
          <a:bodyPr wrap="square" rtlCol="0">
            <a:spAutoFit/>
          </a:bodyPr>
          <a:lstStyle/>
          <a:p>
            <a:r>
              <a:rPr lang="fr-FR" sz="2500" b="1" dirty="0" err="1">
                <a:solidFill>
                  <a:srgbClr val="071D49"/>
                </a:solidFill>
                <a:latin typeface="+mj-lt"/>
                <a:cs typeface="Times New Roman" panose="02020603050405020304" pitchFamily="18" charset="0"/>
              </a:rPr>
              <a:t>Bayesian</a:t>
            </a:r>
            <a:r>
              <a:rPr lang="fr-FR" sz="2500" b="1" dirty="0">
                <a:solidFill>
                  <a:srgbClr val="071D49"/>
                </a:solidFill>
                <a:latin typeface="+mj-lt"/>
                <a:cs typeface="Times New Roman" panose="02020603050405020304" pitchFamily="18" charset="0"/>
              </a:rPr>
              <a:t> </a:t>
            </a:r>
            <a:r>
              <a:rPr lang="fr-FR" sz="2500" b="1" dirty="0" err="1">
                <a:solidFill>
                  <a:srgbClr val="071D49"/>
                </a:solidFill>
                <a:latin typeface="+mj-lt"/>
                <a:cs typeface="Times New Roman" panose="02020603050405020304" pitchFamily="18" charset="0"/>
              </a:rPr>
              <a:t>Optimization</a:t>
            </a:r>
            <a:endParaRPr lang="fr-CA" sz="2500" b="1" dirty="0">
              <a:solidFill>
                <a:srgbClr val="071D49"/>
              </a:solidFill>
              <a:latin typeface="+mj-lt"/>
              <a:cs typeface="Times New Roman" panose="02020603050405020304" pitchFamily="18" charset="0"/>
            </a:endParaRPr>
          </a:p>
        </p:txBody>
      </p:sp>
      <p:pic>
        <p:nvPicPr>
          <p:cNvPr id="2" name="Picture 2" descr="General flowchart of Bayesian optimization. The two key components are... |  Download Scientific Diagram">
            <a:extLst>
              <a:ext uri="{FF2B5EF4-FFF2-40B4-BE49-F238E27FC236}">
                <a16:creationId xmlns:a16="http://schemas.microsoft.com/office/drawing/2014/main" id="{E6209726-F79C-CD2A-588C-AD61F5F5A3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9616" y="323717"/>
            <a:ext cx="3773285" cy="4650226"/>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CA350A41-512E-243F-F6B0-0CF9641BDD67}"/>
              </a:ext>
            </a:extLst>
          </p:cNvPr>
          <p:cNvSpPr txBox="1"/>
          <p:nvPr/>
        </p:nvSpPr>
        <p:spPr>
          <a:xfrm>
            <a:off x="68942" y="463765"/>
            <a:ext cx="4850928" cy="4339650"/>
          </a:xfrm>
          <a:prstGeom prst="rect">
            <a:avLst/>
          </a:prstGeom>
          <a:noFill/>
        </p:spPr>
        <p:txBody>
          <a:bodyPr wrap="square">
            <a:spAutoFit/>
          </a:bodyPr>
          <a:lstStyle/>
          <a:p>
            <a:pPr algn="just"/>
            <a:r>
              <a:rPr lang="fr-CA" sz="1200" b="0" i="0" dirty="0">
                <a:solidFill>
                  <a:srgbClr val="222222"/>
                </a:solidFill>
                <a:effectLst/>
                <a:latin typeface="Arial" panose="020B0604020202020204" pitchFamily="34" charset="0"/>
              </a:rPr>
              <a:t>Frazier, P. I. (2018). </a:t>
            </a:r>
            <a:r>
              <a:rPr lang="fr-CA" sz="1200" b="1" i="0" dirty="0">
                <a:solidFill>
                  <a:srgbClr val="222222"/>
                </a:solidFill>
                <a:effectLst/>
                <a:latin typeface="Arial" panose="020B0604020202020204" pitchFamily="34" charset="0"/>
              </a:rPr>
              <a:t>A tutorial on </a:t>
            </a:r>
            <a:r>
              <a:rPr lang="fr-CA" sz="1200" b="1" i="0" dirty="0" err="1">
                <a:solidFill>
                  <a:srgbClr val="222222"/>
                </a:solidFill>
                <a:effectLst/>
                <a:latin typeface="Arial" panose="020B0604020202020204" pitchFamily="34" charset="0"/>
              </a:rPr>
              <a:t>Bayesian</a:t>
            </a:r>
            <a:r>
              <a:rPr lang="fr-CA" sz="1200" b="1" i="0" dirty="0">
                <a:solidFill>
                  <a:srgbClr val="222222"/>
                </a:solidFill>
                <a:effectLst/>
                <a:latin typeface="Arial" panose="020B0604020202020204" pitchFamily="34" charset="0"/>
              </a:rPr>
              <a:t> </a:t>
            </a:r>
            <a:r>
              <a:rPr lang="fr-CA" sz="1200" b="1" i="0" dirty="0" err="1">
                <a:solidFill>
                  <a:srgbClr val="222222"/>
                </a:solidFill>
                <a:effectLst/>
                <a:latin typeface="Arial" panose="020B0604020202020204" pitchFamily="34" charset="0"/>
              </a:rPr>
              <a:t>optimization</a:t>
            </a:r>
            <a:r>
              <a:rPr lang="fr-CA" sz="1200" b="0" i="0" dirty="0">
                <a:solidFill>
                  <a:srgbClr val="222222"/>
                </a:solidFill>
                <a:effectLst/>
                <a:latin typeface="Arial" panose="020B0604020202020204" pitchFamily="34" charset="0"/>
              </a:rPr>
              <a:t>. </a:t>
            </a:r>
            <a:r>
              <a:rPr lang="fr-CA" sz="1200" b="0" i="1" dirty="0" err="1">
                <a:solidFill>
                  <a:srgbClr val="222222"/>
                </a:solidFill>
                <a:effectLst/>
                <a:latin typeface="Arial" panose="020B0604020202020204" pitchFamily="34" charset="0"/>
              </a:rPr>
              <a:t>arXiv</a:t>
            </a:r>
            <a:r>
              <a:rPr lang="fr-CA" sz="1200" b="0" i="1" dirty="0">
                <a:solidFill>
                  <a:srgbClr val="222222"/>
                </a:solidFill>
                <a:effectLst/>
                <a:latin typeface="Arial" panose="020B0604020202020204" pitchFamily="34" charset="0"/>
              </a:rPr>
              <a:t> </a:t>
            </a:r>
            <a:r>
              <a:rPr lang="fr-CA" sz="1200" b="0" i="1" dirty="0" err="1">
                <a:solidFill>
                  <a:srgbClr val="222222"/>
                </a:solidFill>
                <a:effectLst/>
                <a:latin typeface="Arial" panose="020B0604020202020204" pitchFamily="34" charset="0"/>
              </a:rPr>
              <a:t>preprint</a:t>
            </a:r>
            <a:r>
              <a:rPr lang="fr-CA" sz="1200" b="0" i="1" dirty="0">
                <a:solidFill>
                  <a:srgbClr val="222222"/>
                </a:solidFill>
                <a:effectLst/>
                <a:latin typeface="Arial" panose="020B0604020202020204" pitchFamily="34" charset="0"/>
              </a:rPr>
              <a:t> arXiv:1807.02811</a:t>
            </a:r>
            <a:r>
              <a:rPr lang="fr-CA" sz="1200" b="0" i="0" dirty="0">
                <a:solidFill>
                  <a:srgbClr val="222222"/>
                </a:solidFill>
                <a:effectLst/>
                <a:latin typeface="Arial" panose="020B0604020202020204" pitchFamily="34" charset="0"/>
              </a:rPr>
              <a:t>.</a:t>
            </a:r>
          </a:p>
          <a:p>
            <a:pPr algn="just"/>
            <a:endParaRPr lang="fr-CA" sz="1200" dirty="0">
              <a:solidFill>
                <a:srgbClr val="222222"/>
              </a:solidFill>
              <a:latin typeface="Arial" panose="020B0604020202020204" pitchFamily="34" charset="0"/>
            </a:endParaRPr>
          </a:p>
          <a:p>
            <a:pPr algn="just"/>
            <a:r>
              <a:rPr lang="en-US" sz="1200" b="0" i="0" dirty="0">
                <a:solidFill>
                  <a:srgbClr val="222222"/>
                </a:solidFill>
                <a:effectLst/>
                <a:latin typeface="Arial" panose="020B0604020202020204" pitchFamily="34" charset="0"/>
              </a:rPr>
              <a:t>Mockus, J. (2005, September). </a:t>
            </a:r>
            <a:r>
              <a:rPr lang="en-US" sz="1200" b="1" i="0" dirty="0">
                <a:solidFill>
                  <a:srgbClr val="222222"/>
                </a:solidFill>
                <a:effectLst/>
                <a:latin typeface="Arial" panose="020B0604020202020204" pitchFamily="34" charset="0"/>
              </a:rPr>
              <a:t>The Bayesian approach to global optimization</a:t>
            </a:r>
            <a:r>
              <a:rPr lang="en-US" sz="1200" b="0" i="0" dirty="0">
                <a:solidFill>
                  <a:srgbClr val="222222"/>
                </a:solidFill>
                <a:effectLst/>
                <a:latin typeface="Arial" panose="020B0604020202020204" pitchFamily="34" charset="0"/>
              </a:rPr>
              <a:t>. In </a:t>
            </a:r>
            <a:r>
              <a:rPr lang="en-US" sz="1200" b="0" i="1" dirty="0">
                <a:solidFill>
                  <a:srgbClr val="222222"/>
                </a:solidFill>
                <a:effectLst/>
                <a:latin typeface="Arial" panose="020B0604020202020204" pitchFamily="34" charset="0"/>
              </a:rPr>
              <a:t>System Modeling and Optimization: Proceedings of the 10th IFIP Conference New York City, USA, August 31–September 4, 1981</a:t>
            </a:r>
            <a:r>
              <a:rPr lang="en-US" sz="1200" b="0" i="0" dirty="0">
                <a:solidFill>
                  <a:srgbClr val="222222"/>
                </a:solidFill>
                <a:effectLst/>
                <a:latin typeface="Arial" panose="020B0604020202020204" pitchFamily="34" charset="0"/>
              </a:rPr>
              <a:t> (pp. 473-481). Berlin, Heidelberg: Springer Berlin Heidelberg.</a:t>
            </a:r>
            <a:endParaRPr lang="fr-CA" sz="1200" dirty="0"/>
          </a:p>
          <a:p>
            <a:pPr algn="just"/>
            <a:endParaRPr lang="fr-CA" sz="1200" dirty="0"/>
          </a:p>
          <a:p>
            <a:pPr algn="just"/>
            <a:r>
              <a:rPr lang="en-US" sz="1200" b="0" i="0" dirty="0">
                <a:solidFill>
                  <a:srgbClr val="222222"/>
                </a:solidFill>
                <a:effectLst/>
                <a:latin typeface="Arial" panose="020B0604020202020204" pitchFamily="34" charset="0"/>
              </a:rPr>
              <a:t>Brochu, E., Cora, V. M., &amp; De Freitas, N. (2010). </a:t>
            </a:r>
            <a:r>
              <a:rPr lang="en-US" sz="1200" b="1" i="0" dirty="0">
                <a:solidFill>
                  <a:srgbClr val="222222"/>
                </a:solidFill>
                <a:effectLst/>
                <a:latin typeface="Arial" panose="020B0604020202020204" pitchFamily="34" charset="0"/>
              </a:rPr>
              <a:t>A tutorial on Bayesian optimization of expensive cost functions, with application to active user modeling and hierarchical reinforcement learning.</a:t>
            </a:r>
            <a:r>
              <a:rPr lang="en-US" sz="1200" b="0" i="0" dirty="0">
                <a:solidFill>
                  <a:srgbClr val="222222"/>
                </a:solidFill>
                <a:effectLst/>
                <a:latin typeface="Arial" panose="020B0604020202020204" pitchFamily="34" charset="0"/>
              </a:rPr>
              <a:t> </a:t>
            </a:r>
            <a:r>
              <a:rPr lang="en-US" sz="1200" b="0" i="1" dirty="0" err="1">
                <a:solidFill>
                  <a:srgbClr val="222222"/>
                </a:solidFill>
                <a:effectLst/>
                <a:latin typeface="Arial" panose="020B0604020202020204" pitchFamily="34" charset="0"/>
              </a:rPr>
              <a:t>arXiv</a:t>
            </a:r>
            <a:r>
              <a:rPr lang="en-US" sz="1200" b="0" i="1" dirty="0">
                <a:solidFill>
                  <a:srgbClr val="222222"/>
                </a:solidFill>
                <a:effectLst/>
                <a:latin typeface="Arial" panose="020B0604020202020204" pitchFamily="34" charset="0"/>
              </a:rPr>
              <a:t> preprint arXiv:1012.2599</a:t>
            </a:r>
            <a:r>
              <a:rPr lang="en-US" sz="1200" b="0" i="0" dirty="0">
                <a:solidFill>
                  <a:srgbClr val="222222"/>
                </a:solidFill>
                <a:effectLst/>
                <a:latin typeface="Arial" panose="020B0604020202020204" pitchFamily="34" charset="0"/>
              </a:rPr>
              <a:t>.</a:t>
            </a:r>
          </a:p>
          <a:p>
            <a:pPr algn="just"/>
            <a:endParaRPr lang="en-US" sz="1200" dirty="0">
              <a:solidFill>
                <a:srgbClr val="222222"/>
              </a:solidFill>
              <a:latin typeface="Arial" panose="020B0604020202020204" pitchFamily="34" charset="0"/>
            </a:endParaRPr>
          </a:p>
          <a:p>
            <a:pPr algn="just"/>
            <a:r>
              <a:rPr lang="en-US" sz="1200" b="0" i="0" dirty="0">
                <a:solidFill>
                  <a:srgbClr val="222222"/>
                </a:solidFill>
                <a:effectLst/>
                <a:latin typeface="Arial" panose="020B0604020202020204" pitchFamily="34" charset="0"/>
              </a:rPr>
              <a:t>Shahriari, B., Swersky, K., Wang, Z., Adams, R. P., &amp; De Freitas, N. (2015). </a:t>
            </a:r>
            <a:r>
              <a:rPr lang="en-US" sz="1200" b="1" i="0" dirty="0">
                <a:solidFill>
                  <a:srgbClr val="222222"/>
                </a:solidFill>
                <a:effectLst/>
                <a:latin typeface="Arial" panose="020B0604020202020204" pitchFamily="34" charset="0"/>
              </a:rPr>
              <a:t>Taking the human out of the loop: A review of Bayesian optimization</a:t>
            </a:r>
            <a:r>
              <a:rPr lang="en-US" sz="1200" b="0" i="0" dirty="0">
                <a:solidFill>
                  <a:srgbClr val="222222"/>
                </a:solidFill>
                <a:effectLst/>
                <a:latin typeface="Arial" panose="020B0604020202020204" pitchFamily="34" charset="0"/>
              </a:rPr>
              <a:t>. </a:t>
            </a:r>
            <a:r>
              <a:rPr lang="en-US" sz="1200" b="0" i="1" dirty="0">
                <a:solidFill>
                  <a:srgbClr val="222222"/>
                </a:solidFill>
                <a:effectLst/>
                <a:latin typeface="Arial" panose="020B0604020202020204" pitchFamily="34" charset="0"/>
              </a:rPr>
              <a:t>Proceedings of the IEEE</a:t>
            </a:r>
            <a:r>
              <a:rPr lang="en-US" sz="1200" b="0" i="0" dirty="0">
                <a:solidFill>
                  <a:srgbClr val="222222"/>
                </a:solidFill>
                <a:effectLst/>
                <a:latin typeface="Arial" panose="020B0604020202020204" pitchFamily="34" charset="0"/>
              </a:rPr>
              <a:t>, </a:t>
            </a:r>
            <a:r>
              <a:rPr lang="en-US" sz="1200" b="0" i="1" dirty="0">
                <a:solidFill>
                  <a:srgbClr val="222222"/>
                </a:solidFill>
                <a:effectLst/>
                <a:latin typeface="Arial" panose="020B0604020202020204" pitchFamily="34" charset="0"/>
              </a:rPr>
              <a:t>104</a:t>
            </a:r>
            <a:r>
              <a:rPr lang="en-US" sz="1200" b="0" i="0" dirty="0">
                <a:solidFill>
                  <a:srgbClr val="222222"/>
                </a:solidFill>
                <a:effectLst/>
                <a:latin typeface="Arial" panose="020B0604020202020204" pitchFamily="34" charset="0"/>
              </a:rPr>
              <a:t>(1), 148-175.</a:t>
            </a:r>
          </a:p>
          <a:p>
            <a:pPr algn="just"/>
            <a:endParaRPr lang="en-US" sz="1200" dirty="0">
              <a:solidFill>
                <a:srgbClr val="222222"/>
              </a:solidFill>
              <a:latin typeface="Arial" panose="020B0604020202020204" pitchFamily="34" charset="0"/>
            </a:endParaRPr>
          </a:p>
          <a:p>
            <a:pPr algn="just"/>
            <a:r>
              <a:rPr lang="en-US" sz="1200" b="0" i="0" dirty="0">
                <a:solidFill>
                  <a:srgbClr val="222222"/>
                </a:solidFill>
                <a:effectLst/>
                <a:latin typeface="Arial" panose="020B0604020202020204" pitchFamily="34" charset="0"/>
              </a:rPr>
              <a:t>Jones, D. R., Schonlau, M., &amp; Welch, W. J. (1998</a:t>
            </a:r>
            <a:r>
              <a:rPr lang="en-US" sz="1200" i="0" dirty="0">
                <a:solidFill>
                  <a:srgbClr val="222222"/>
                </a:solidFill>
                <a:effectLst/>
                <a:latin typeface="Arial" panose="020B0604020202020204" pitchFamily="34" charset="0"/>
              </a:rPr>
              <a:t>). </a:t>
            </a:r>
            <a:r>
              <a:rPr lang="en-US" sz="1200" b="1" i="0" dirty="0">
                <a:solidFill>
                  <a:srgbClr val="222222"/>
                </a:solidFill>
                <a:effectLst/>
                <a:latin typeface="Arial" panose="020B0604020202020204" pitchFamily="34" charset="0"/>
              </a:rPr>
              <a:t>Efficient global optimization of expensive black-box functions</a:t>
            </a:r>
            <a:r>
              <a:rPr lang="en-US" sz="1200" b="0" i="0" dirty="0">
                <a:solidFill>
                  <a:srgbClr val="222222"/>
                </a:solidFill>
                <a:effectLst/>
                <a:latin typeface="Arial" panose="020B0604020202020204" pitchFamily="34" charset="0"/>
              </a:rPr>
              <a:t>. </a:t>
            </a:r>
            <a:r>
              <a:rPr lang="en-US" sz="1200" b="0" i="1" dirty="0">
                <a:solidFill>
                  <a:srgbClr val="222222"/>
                </a:solidFill>
                <a:effectLst/>
                <a:latin typeface="Arial" panose="020B0604020202020204" pitchFamily="34" charset="0"/>
              </a:rPr>
              <a:t>Journal of Global optimization</a:t>
            </a:r>
            <a:r>
              <a:rPr lang="en-US" sz="1200" b="0" i="0" dirty="0">
                <a:solidFill>
                  <a:srgbClr val="222222"/>
                </a:solidFill>
                <a:effectLst/>
                <a:latin typeface="Arial" panose="020B0604020202020204" pitchFamily="34" charset="0"/>
              </a:rPr>
              <a:t>, </a:t>
            </a:r>
            <a:r>
              <a:rPr lang="en-US" sz="1200" b="0" i="1" dirty="0">
                <a:solidFill>
                  <a:srgbClr val="222222"/>
                </a:solidFill>
                <a:effectLst/>
                <a:latin typeface="Arial" panose="020B0604020202020204" pitchFamily="34" charset="0"/>
              </a:rPr>
              <a:t>13</a:t>
            </a:r>
            <a:r>
              <a:rPr lang="en-US" sz="1200" b="0" i="0" dirty="0">
                <a:solidFill>
                  <a:srgbClr val="222222"/>
                </a:solidFill>
                <a:effectLst/>
                <a:latin typeface="Arial" panose="020B0604020202020204" pitchFamily="34" charset="0"/>
              </a:rPr>
              <a:t>, 455-492.</a:t>
            </a:r>
            <a:endParaRPr lang="fr-CA" sz="1200" b="0" i="0" dirty="0">
              <a:solidFill>
                <a:srgbClr val="222222"/>
              </a:solidFill>
              <a:effectLst/>
              <a:latin typeface="Arial" panose="020B0604020202020204" pitchFamily="34" charset="0"/>
            </a:endParaRPr>
          </a:p>
          <a:p>
            <a:endParaRPr lang="fr-CA" sz="1200" dirty="0">
              <a:solidFill>
                <a:srgbClr val="222222"/>
              </a:solidFill>
              <a:latin typeface="Arial" panose="020B0604020202020204" pitchFamily="34" charset="0"/>
            </a:endParaRPr>
          </a:p>
          <a:p>
            <a:endParaRPr lang="fr-CA" sz="1200" dirty="0"/>
          </a:p>
        </p:txBody>
      </p:sp>
    </p:spTree>
    <p:extLst>
      <p:ext uri="{BB962C8B-B14F-4D97-AF65-F5344CB8AC3E}">
        <p14:creationId xmlns:p14="http://schemas.microsoft.com/office/powerpoint/2010/main" val="2759945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9F3FD-590B-5511-5034-10451C710700}"/>
            </a:ext>
          </a:extLst>
        </p:cNvPr>
        <p:cNvGrpSpPr/>
        <p:nvPr/>
      </p:nvGrpSpPr>
      <p:grpSpPr>
        <a:xfrm>
          <a:off x="0" y="0"/>
          <a:ext cx="0" cy="0"/>
          <a:chOff x="0" y="0"/>
          <a:chExt cx="0" cy="0"/>
        </a:xfrm>
      </p:grpSpPr>
      <p:sp>
        <p:nvSpPr>
          <p:cNvPr id="18" name="ZoneTexte 17">
            <a:extLst>
              <a:ext uri="{FF2B5EF4-FFF2-40B4-BE49-F238E27FC236}">
                <a16:creationId xmlns:a16="http://schemas.microsoft.com/office/drawing/2014/main" id="{B40C2A9B-CDB7-19DB-2ABC-0FB73B77B8EF}"/>
              </a:ext>
            </a:extLst>
          </p:cNvPr>
          <p:cNvSpPr txBox="1"/>
          <p:nvPr/>
        </p:nvSpPr>
        <p:spPr>
          <a:xfrm>
            <a:off x="21099" y="17191"/>
            <a:ext cx="7056967" cy="477054"/>
          </a:xfrm>
          <a:prstGeom prst="rect">
            <a:avLst/>
          </a:prstGeom>
          <a:noFill/>
        </p:spPr>
        <p:txBody>
          <a:bodyPr wrap="square" rtlCol="0">
            <a:spAutoFit/>
          </a:bodyPr>
          <a:lstStyle/>
          <a:p>
            <a:r>
              <a:rPr lang="fr-FR" sz="2500" b="1" dirty="0" err="1">
                <a:solidFill>
                  <a:srgbClr val="071D49"/>
                </a:solidFill>
                <a:latin typeface="+mj-lt"/>
                <a:cs typeface="Times New Roman" panose="02020603050405020304" pitchFamily="18" charset="0"/>
              </a:rPr>
              <a:t>Bayesian</a:t>
            </a:r>
            <a:r>
              <a:rPr lang="fr-FR" sz="2500" b="1" dirty="0">
                <a:solidFill>
                  <a:srgbClr val="071D49"/>
                </a:solidFill>
                <a:latin typeface="+mj-lt"/>
                <a:cs typeface="Times New Roman" panose="02020603050405020304" pitchFamily="18" charset="0"/>
              </a:rPr>
              <a:t> </a:t>
            </a:r>
            <a:r>
              <a:rPr lang="fr-FR" sz="2500" b="1" dirty="0" err="1">
                <a:solidFill>
                  <a:srgbClr val="071D49"/>
                </a:solidFill>
                <a:latin typeface="+mj-lt"/>
                <a:cs typeface="Times New Roman" panose="02020603050405020304" pitchFamily="18" charset="0"/>
              </a:rPr>
              <a:t>Optimization</a:t>
            </a:r>
            <a:endParaRPr lang="fr-CA" sz="2500" b="1" dirty="0">
              <a:solidFill>
                <a:srgbClr val="071D49"/>
              </a:solidFill>
              <a:latin typeface="+mj-lt"/>
              <a:cs typeface="Times New Roman" panose="02020603050405020304" pitchFamily="18" charset="0"/>
            </a:endParaRPr>
          </a:p>
        </p:txBody>
      </p:sp>
      <p:pic>
        <p:nvPicPr>
          <p:cNvPr id="3" name="bayesopt_fullscreen">
            <a:hlinkClick r:id="" action="ppaction://media"/>
            <a:extLst>
              <a:ext uri="{FF2B5EF4-FFF2-40B4-BE49-F238E27FC236}">
                <a16:creationId xmlns:a16="http://schemas.microsoft.com/office/drawing/2014/main" id="{18866DA4-613B-949D-A64E-BD284E4C719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40861" y="485273"/>
            <a:ext cx="8369496" cy="4258853"/>
          </a:xfrm>
          <a:prstGeom prst="rect">
            <a:avLst/>
          </a:prstGeom>
        </p:spPr>
      </p:pic>
    </p:spTree>
    <p:extLst>
      <p:ext uri="{BB962C8B-B14F-4D97-AF65-F5344CB8AC3E}">
        <p14:creationId xmlns:p14="http://schemas.microsoft.com/office/powerpoint/2010/main" val="99920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134A6B4-3F71-B32B-9477-8F3695EE6E5C}"/>
              </a:ext>
            </a:extLst>
          </p:cNvPr>
          <p:cNvSpPr>
            <a:spLocks noGrp="1"/>
          </p:cNvSpPr>
          <p:nvPr>
            <p:ph type="sldNum" sz="quarter" idx="12"/>
          </p:nvPr>
        </p:nvSpPr>
        <p:spPr/>
        <p:txBody>
          <a:bodyPr/>
          <a:lstStyle/>
          <a:p>
            <a:fld id="{41BAFBA7-85AD-A442-B4BD-E58B74BD646F}" type="slidenum">
              <a:rPr lang="en-US" smtClean="0"/>
              <a:pPr/>
              <a:t>6</a:t>
            </a:fld>
            <a:endParaRPr lang="en-US" dirty="0"/>
          </a:p>
        </p:txBody>
      </p:sp>
      <p:sp>
        <p:nvSpPr>
          <p:cNvPr id="5" name="ZoneTexte 4">
            <a:extLst>
              <a:ext uri="{FF2B5EF4-FFF2-40B4-BE49-F238E27FC236}">
                <a16:creationId xmlns:a16="http://schemas.microsoft.com/office/drawing/2014/main" id="{B080A055-94BA-E016-E88B-0351FCFEFF7A}"/>
              </a:ext>
            </a:extLst>
          </p:cNvPr>
          <p:cNvSpPr txBox="1"/>
          <p:nvPr/>
        </p:nvSpPr>
        <p:spPr>
          <a:xfrm>
            <a:off x="0" y="414079"/>
            <a:ext cx="9144000" cy="4862870"/>
          </a:xfrm>
          <a:prstGeom prst="rect">
            <a:avLst/>
          </a:prstGeom>
          <a:noFill/>
        </p:spPr>
        <p:txBody>
          <a:bodyPr wrap="square">
            <a:spAutoFit/>
          </a:bodyPr>
          <a:lstStyle/>
          <a:p>
            <a:pPr algn="just"/>
            <a:r>
              <a:rPr lang="fr-CA" sz="1600" u="sng" dirty="0" err="1"/>
              <a:t>Why</a:t>
            </a:r>
            <a:r>
              <a:rPr lang="fr-CA" sz="1600" u="sng" dirty="0"/>
              <a:t> Laser-Driven Proton </a:t>
            </a:r>
            <a:r>
              <a:rPr lang="fr-CA" sz="1600" u="sng" dirty="0" err="1"/>
              <a:t>Acceleration</a:t>
            </a:r>
            <a:r>
              <a:rPr lang="fr-CA" sz="1600" u="sng" dirty="0"/>
              <a:t>?</a:t>
            </a:r>
            <a:endParaRPr lang="en-CA" sz="1600" dirty="0">
              <a:latin typeface="+mj-lt"/>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Ø"/>
            </a:pPr>
            <a:r>
              <a:rPr lang="en-CA" sz="1400" dirty="0">
                <a:effectLst/>
                <a:latin typeface="+mj-lt"/>
                <a:ea typeface="Calibri" panose="020F0502020204030204" pitchFamily="34" charset="0"/>
                <a:cs typeface="Times New Roman" panose="02020603050405020304" pitchFamily="18" charset="0"/>
              </a:rPr>
              <a:t>Laser-driven proton accelerators are relevant candidates for many applications.</a:t>
            </a:r>
            <a:endParaRPr lang="en-US" sz="1400" dirty="0">
              <a:solidFill>
                <a:srgbClr val="000000"/>
              </a:solidFill>
              <a:effectLst/>
              <a:latin typeface="+mj-lt"/>
              <a:ea typeface="Calibri" panose="020F0502020204030204" pitchFamily="34" charset="0"/>
              <a:cs typeface="Times New Roman" panose="02020603050405020304" pitchFamily="18" charset="0"/>
            </a:endParaRPr>
          </a:p>
          <a:p>
            <a:pPr algn="just"/>
            <a:endParaRPr lang="en-CA" sz="1400" dirty="0">
              <a:effectLst/>
              <a:latin typeface="+mj-lt"/>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Ø"/>
            </a:pPr>
            <a:r>
              <a:rPr lang="en-CA" sz="1400" dirty="0">
                <a:effectLst/>
                <a:latin typeface="+mj-lt"/>
                <a:ea typeface="Calibri" panose="020F0502020204030204" pitchFamily="34" charset="0"/>
                <a:cs typeface="Times New Roman" panose="02020603050405020304" pitchFamily="18" charset="0"/>
              </a:rPr>
              <a:t>Generation of on-target intensities of around 10</a:t>
            </a:r>
            <a:r>
              <a:rPr lang="en-CA" sz="1400" baseline="30000" dirty="0">
                <a:effectLst/>
                <a:latin typeface="+mj-lt"/>
                <a:ea typeface="Calibri" panose="020F0502020204030204" pitchFamily="34" charset="0"/>
                <a:cs typeface="Times New Roman" panose="02020603050405020304" pitchFamily="18" charset="0"/>
              </a:rPr>
              <a:t>19</a:t>
            </a:r>
            <a:r>
              <a:rPr lang="en-CA" sz="1400" dirty="0">
                <a:effectLst/>
                <a:latin typeface="+mj-lt"/>
                <a:ea typeface="Calibri" panose="020F0502020204030204" pitchFamily="34" charset="0"/>
                <a:cs typeface="Times New Roman" panose="02020603050405020304" pitchFamily="18" charset="0"/>
              </a:rPr>
              <a:t> to 10</a:t>
            </a:r>
            <a:r>
              <a:rPr lang="en-CA" sz="1400" baseline="30000" dirty="0">
                <a:effectLst/>
                <a:latin typeface="+mj-lt"/>
                <a:ea typeface="Calibri" panose="020F0502020204030204" pitchFamily="34" charset="0"/>
                <a:cs typeface="Times New Roman" panose="02020603050405020304" pitchFamily="18" charset="0"/>
              </a:rPr>
              <a:t>21</a:t>
            </a:r>
            <a:r>
              <a:rPr lang="en-CA" sz="1400" dirty="0">
                <a:effectLst/>
                <a:latin typeface="+mj-lt"/>
                <a:ea typeface="Calibri" panose="020F0502020204030204" pitchFamily="34" charset="0"/>
                <a:cs typeface="Times New Roman" panose="02020603050405020304" pitchFamily="18" charset="0"/>
              </a:rPr>
              <a:t> W/cm² p</a:t>
            </a:r>
            <a:r>
              <a:rPr lang="en-CA" sz="1400" dirty="0">
                <a:latin typeface="+mj-lt"/>
                <a:ea typeface="Calibri" panose="020F0502020204030204" pitchFamily="34" charset="0"/>
                <a:cs typeface="Times New Roman" panose="02020603050405020304" pitchFamily="18" charset="0"/>
              </a:rPr>
              <a:t>roduces </a:t>
            </a:r>
            <a:r>
              <a:rPr lang="en-CA" sz="1400" dirty="0">
                <a:effectLst/>
                <a:latin typeface="+mj-lt"/>
                <a:ea typeface="Calibri" panose="020F0502020204030204" pitchFamily="34" charset="0"/>
                <a:cs typeface="Times New Roman" panose="02020603050405020304" pitchFamily="18" charset="0"/>
              </a:rPr>
              <a:t>multi-MeV protons using commercial table-top lasers.</a:t>
            </a:r>
          </a:p>
          <a:p>
            <a:pPr marL="285750" indent="-285750" algn="just">
              <a:buFont typeface="Wingdings" panose="05000000000000000000" pitchFamily="2" charset="2"/>
              <a:buChar char="Ø"/>
            </a:pPr>
            <a:endParaRPr lang="en-CA" sz="1400" dirty="0">
              <a:latin typeface="+mj-lt"/>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Ø"/>
            </a:pPr>
            <a:r>
              <a:rPr lang="en-CA" sz="1400" dirty="0">
                <a:effectLst/>
                <a:latin typeface="+mj-lt"/>
                <a:ea typeface="MS Mincho" panose="02020609040205080304" pitchFamily="49" charset="-128"/>
                <a:cs typeface="Times New Roman" panose="02020603050405020304" pitchFamily="18" charset="0"/>
              </a:rPr>
              <a:t>Can routinely reach proton energies of ~15-20 MeV, a current in the kA regime and a laminarity at the source 1000 times better than conventional accelerators.</a:t>
            </a:r>
          </a:p>
          <a:p>
            <a:pPr algn="just"/>
            <a:endParaRPr lang="en-CA" sz="1600" dirty="0">
              <a:effectLst/>
              <a:latin typeface="+mj-lt"/>
              <a:ea typeface="MS Mincho" panose="02020609040205080304" pitchFamily="49" charset="-128"/>
              <a:cs typeface="Times New Roman" panose="02020603050405020304" pitchFamily="18" charset="0"/>
            </a:endParaRPr>
          </a:p>
          <a:p>
            <a:pPr algn="just"/>
            <a:r>
              <a:rPr lang="en-CA" sz="1600" u="sng" dirty="0">
                <a:latin typeface="+mj-lt"/>
                <a:ea typeface="MS Mincho" panose="02020609040205080304" pitchFamily="49" charset="-128"/>
                <a:cs typeface="Times New Roman" panose="02020603050405020304" pitchFamily="18" charset="0"/>
              </a:rPr>
              <a:t>Core challenges to address </a:t>
            </a:r>
            <a:endParaRPr lang="en-CA" sz="1600" dirty="0">
              <a:latin typeface="+mj-lt"/>
              <a:ea typeface="MS Mincho" panose="02020609040205080304" pitchFamily="49" charset="-128"/>
              <a:cs typeface="Times New Roman" panose="02020603050405020304" pitchFamily="18" charset="0"/>
            </a:endParaRPr>
          </a:p>
          <a:p>
            <a:pPr marL="285750" indent="-285750" algn="just">
              <a:buFont typeface="Wingdings" panose="05000000000000000000" pitchFamily="2" charset="2"/>
              <a:buChar char="Ø"/>
            </a:pPr>
            <a:r>
              <a:rPr kumimoji="0" lang="fr-FR" altLang="fr-FR" sz="1400" i="0" u="none" strike="noStrike" cap="none" normalizeH="0" baseline="0" dirty="0" err="1">
                <a:ln>
                  <a:noFill/>
                </a:ln>
                <a:solidFill>
                  <a:schemeClr val="tx1"/>
                </a:solidFill>
                <a:effectLst/>
                <a:latin typeface="+mj-lt"/>
              </a:rPr>
              <a:t>Nonlinear</a:t>
            </a:r>
            <a:r>
              <a:rPr kumimoji="0" lang="fr-FR" altLang="fr-FR" sz="1400" i="0" u="none" strike="noStrike" cap="none" normalizeH="0" baseline="0" dirty="0">
                <a:ln>
                  <a:noFill/>
                </a:ln>
                <a:solidFill>
                  <a:schemeClr val="tx1"/>
                </a:solidFill>
                <a:effectLst/>
                <a:latin typeface="+mj-lt"/>
              </a:rPr>
              <a:t> </a:t>
            </a:r>
            <a:r>
              <a:rPr kumimoji="0" lang="fr-FR" altLang="fr-FR" sz="1400" i="0" u="none" strike="noStrike" cap="none" normalizeH="0" baseline="0" dirty="0" err="1">
                <a:ln>
                  <a:noFill/>
                </a:ln>
                <a:solidFill>
                  <a:schemeClr val="tx1"/>
                </a:solidFill>
                <a:effectLst/>
                <a:latin typeface="+mj-lt"/>
              </a:rPr>
              <a:t>dynamics</a:t>
            </a:r>
            <a:r>
              <a:rPr kumimoji="0" lang="fr-FR" altLang="fr-FR" sz="1400" i="0" u="none" strike="noStrike" cap="none" normalizeH="0" baseline="0" dirty="0">
                <a:ln>
                  <a:noFill/>
                </a:ln>
                <a:solidFill>
                  <a:schemeClr val="tx1"/>
                </a:solidFill>
                <a:effectLst/>
                <a:latin typeface="+mj-lt"/>
              </a:rPr>
              <a:t> of laser-plasma interactions.</a:t>
            </a:r>
          </a:p>
          <a:p>
            <a:pPr marL="285750" indent="-285750" algn="just">
              <a:buFont typeface="Wingdings" panose="05000000000000000000" pitchFamily="2" charset="2"/>
              <a:buChar char="Ø"/>
            </a:pPr>
            <a:endParaRPr lang="fr-FR" altLang="fr-FR" sz="1400" dirty="0">
              <a:latin typeface="+mj-lt"/>
            </a:endParaRPr>
          </a:p>
          <a:p>
            <a:pPr marL="285750" indent="-285750" algn="just">
              <a:buFont typeface="Wingdings" panose="05000000000000000000" pitchFamily="2" charset="2"/>
              <a:buChar char="Ø"/>
            </a:pPr>
            <a:r>
              <a:rPr kumimoji="0" lang="fr-FR" altLang="fr-FR" sz="1400" i="0" u="none" strike="noStrike" cap="none" normalizeH="0" baseline="0" dirty="0" err="1">
                <a:ln>
                  <a:noFill/>
                </a:ln>
                <a:solidFill>
                  <a:schemeClr val="tx1"/>
                </a:solidFill>
                <a:effectLst/>
                <a:latin typeface="+mj-lt"/>
              </a:rPr>
              <a:t>Experimental</a:t>
            </a:r>
            <a:r>
              <a:rPr kumimoji="0" lang="fr-FR" altLang="fr-FR" sz="1400" i="0" u="none" strike="noStrike" cap="none" normalizeH="0" baseline="0" dirty="0">
                <a:ln>
                  <a:noFill/>
                </a:ln>
                <a:solidFill>
                  <a:schemeClr val="tx1"/>
                </a:solidFill>
                <a:effectLst/>
                <a:latin typeface="+mj-lt"/>
              </a:rPr>
              <a:t> limitations (</a:t>
            </a:r>
            <a:r>
              <a:rPr kumimoji="0" lang="fr-FR" altLang="fr-FR" sz="1400" i="0" u="none" strike="noStrike" cap="none" normalizeH="0" baseline="0" dirty="0" err="1">
                <a:ln>
                  <a:noFill/>
                </a:ln>
                <a:solidFill>
                  <a:schemeClr val="tx1"/>
                </a:solidFill>
                <a:effectLst/>
                <a:latin typeface="+mj-lt"/>
              </a:rPr>
              <a:t>low</a:t>
            </a:r>
            <a:r>
              <a:rPr kumimoji="0" lang="fr-FR" altLang="fr-FR" sz="1400" i="0" u="none" strike="noStrike" cap="none" normalizeH="0" baseline="0" dirty="0">
                <a:ln>
                  <a:noFill/>
                </a:ln>
                <a:solidFill>
                  <a:schemeClr val="tx1"/>
                </a:solidFill>
                <a:effectLst/>
                <a:latin typeface="+mj-lt"/>
              </a:rPr>
              <a:t> </a:t>
            </a:r>
            <a:r>
              <a:rPr kumimoji="0" lang="fr-FR" altLang="fr-FR" sz="1400" i="0" u="none" strike="noStrike" cap="none" normalizeH="0" baseline="0" dirty="0" err="1">
                <a:ln>
                  <a:noFill/>
                </a:ln>
                <a:solidFill>
                  <a:schemeClr val="tx1"/>
                </a:solidFill>
                <a:effectLst/>
                <a:latin typeface="+mj-lt"/>
              </a:rPr>
              <a:t>repetition</a:t>
            </a:r>
            <a:r>
              <a:rPr kumimoji="0" lang="fr-FR" altLang="fr-FR" sz="1400" i="0" u="none" strike="noStrike" cap="none" normalizeH="0" baseline="0" dirty="0">
                <a:ln>
                  <a:noFill/>
                </a:ln>
                <a:solidFill>
                  <a:schemeClr val="tx1"/>
                </a:solidFill>
                <a:effectLst/>
                <a:latin typeface="+mj-lt"/>
              </a:rPr>
              <a:t> rates, shot-to-shot fluctuations).</a:t>
            </a:r>
          </a:p>
          <a:p>
            <a:pPr marL="285750" indent="-285750" algn="just">
              <a:buFont typeface="Wingdings" panose="05000000000000000000" pitchFamily="2" charset="2"/>
              <a:buChar char="Ø"/>
            </a:pPr>
            <a:endParaRPr lang="fr-FR" altLang="fr-FR" sz="1400" dirty="0">
              <a:latin typeface="+mj-lt"/>
            </a:endParaRPr>
          </a:p>
          <a:p>
            <a:pPr marL="285750" indent="-285750" algn="just">
              <a:buFont typeface="Wingdings" panose="05000000000000000000" pitchFamily="2" charset="2"/>
              <a:buChar char="Ø"/>
            </a:pPr>
            <a:r>
              <a:rPr kumimoji="0" lang="fr-FR" altLang="fr-FR" sz="1400" i="0" u="none" strike="noStrike" cap="none" normalizeH="0" baseline="0" dirty="0">
                <a:ln>
                  <a:noFill/>
                </a:ln>
                <a:solidFill>
                  <a:schemeClr val="tx1"/>
                </a:solidFill>
                <a:effectLst/>
                <a:latin typeface="+mj-lt"/>
              </a:rPr>
              <a:t>High-</a:t>
            </a:r>
            <a:r>
              <a:rPr kumimoji="0" lang="fr-FR" altLang="fr-FR" sz="1400" i="0" u="none" strike="noStrike" cap="none" normalizeH="0" baseline="0" dirty="0" err="1">
                <a:ln>
                  <a:noFill/>
                </a:ln>
                <a:solidFill>
                  <a:schemeClr val="tx1"/>
                </a:solidFill>
                <a:effectLst/>
                <a:latin typeface="+mj-lt"/>
              </a:rPr>
              <a:t>dimensional</a:t>
            </a:r>
            <a:r>
              <a:rPr kumimoji="0" lang="fr-FR" altLang="fr-FR" sz="1400" i="0" u="none" strike="noStrike" cap="none" normalizeH="0" baseline="0" dirty="0">
                <a:ln>
                  <a:noFill/>
                </a:ln>
                <a:solidFill>
                  <a:schemeClr val="tx1"/>
                </a:solidFill>
                <a:effectLst/>
                <a:latin typeface="+mj-lt"/>
              </a:rPr>
              <a:t> </a:t>
            </a:r>
            <a:r>
              <a:rPr kumimoji="0" lang="fr-FR" altLang="fr-FR" sz="1400" i="0" u="none" strike="noStrike" cap="none" normalizeH="0" baseline="0" dirty="0" err="1">
                <a:ln>
                  <a:noFill/>
                </a:ln>
                <a:solidFill>
                  <a:schemeClr val="tx1"/>
                </a:solidFill>
                <a:effectLst/>
                <a:latin typeface="+mj-lt"/>
              </a:rPr>
              <a:t>parameter</a:t>
            </a:r>
            <a:r>
              <a:rPr kumimoji="0" lang="fr-FR" altLang="fr-FR" sz="1400" i="0" u="none" strike="noStrike" cap="none" normalizeH="0" baseline="0" dirty="0">
                <a:ln>
                  <a:noFill/>
                </a:ln>
                <a:solidFill>
                  <a:schemeClr val="tx1"/>
                </a:solidFill>
                <a:effectLst/>
                <a:latin typeface="+mj-lt"/>
              </a:rPr>
              <a:t> </a:t>
            </a:r>
            <a:r>
              <a:rPr kumimoji="0" lang="fr-FR" altLang="fr-FR" sz="1400" i="0" u="none" strike="noStrike" cap="none" normalizeH="0" baseline="0" dirty="0" err="1">
                <a:ln>
                  <a:noFill/>
                </a:ln>
                <a:solidFill>
                  <a:schemeClr val="tx1"/>
                </a:solidFill>
                <a:effectLst/>
                <a:latin typeface="+mj-lt"/>
              </a:rPr>
              <a:t>spaces</a:t>
            </a:r>
            <a:r>
              <a:rPr kumimoji="0" lang="fr-FR" altLang="fr-FR" sz="1400" i="0" u="none" strike="noStrike" cap="none" normalizeH="0" baseline="0" dirty="0">
                <a:ln>
                  <a:noFill/>
                </a:ln>
                <a:solidFill>
                  <a:schemeClr val="tx1"/>
                </a:solidFill>
                <a:effectLst/>
                <a:latin typeface="+mj-lt"/>
              </a:rPr>
              <a:t> (e.g. laser </a:t>
            </a:r>
            <a:r>
              <a:rPr kumimoji="0" lang="fr-FR" altLang="fr-FR" sz="1400" i="0" u="none" strike="noStrike" cap="none" normalizeH="0" baseline="0" dirty="0" err="1">
                <a:ln>
                  <a:noFill/>
                </a:ln>
                <a:solidFill>
                  <a:schemeClr val="tx1"/>
                </a:solidFill>
                <a:effectLst/>
                <a:latin typeface="+mj-lt"/>
              </a:rPr>
              <a:t>wavefront</a:t>
            </a:r>
            <a:r>
              <a:rPr kumimoji="0" lang="fr-FR" altLang="fr-FR" sz="1400" i="0" u="none" strike="noStrike" cap="none" normalizeH="0" baseline="0" dirty="0">
                <a:ln>
                  <a:noFill/>
                </a:ln>
                <a:solidFill>
                  <a:schemeClr val="tx1"/>
                </a:solidFill>
                <a:effectLst/>
                <a:latin typeface="+mj-lt"/>
              </a:rPr>
              <a:t>, pulse, </a:t>
            </a:r>
            <a:r>
              <a:rPr kumimoji="0" lang="fr-FR" altLang="fr-FR" sz="1400" i="0" u="none" strike="noStrike" cap="none" normalizeH="0" baseline="0" dirty="0" err="1">
                <a:ln>
                  <a:noFill/>
                </a:ln>
                <a:solidFill>
                  <a:schemeClr val="tx1"/>
                </a:solidFill>
                <a:effectLst/>
                <a:latin typeface="+mj-lt"/>
              </a:rPr>
              <a:t>target</a:t>
            </a:r>
            <a:r>
              <a:rPr kumimoji="0" lang="fr-FR" altLang="fr-FR" sz="1400" i="0" u="none" strike="noStrike" cap="none" normalizeH="0" baseline="0" dirty="0">
                <a:ln>
                  <a:noFill/>
                </a:ln>
                <a:solidFill>
                  <a:schemeClr val="tx1"/>
                </a:solidFill>
                <a:effectLst/>
                <a:latin typeface="+mj-lt"/>
              </a:rPr>
              <a:t> </a:t>
            </a:r>
            <a:r>
              <a:rPr kumimoji="0" lang="fr-FR" altLang="fr-FR" sz="1400" i="0" u="none" strike="noStrike" cap="none" normalizeH="0" baseline="0" dirty="0" err="1">
                <a:ln>
                  <a:noFill/>
                </a:ln>
                <a:solidFill>
                  <a:schemeClr val="tx1"/>
                </a:solidFill>
                <a:effectLst/>
                <a:latin typeface="+mj-lt"/>
              </a:rPr>
              <a:t>properties</a:t>
            </a:r>
            <a:r>
              <a:rPr kumimoji="0" lang="fr-FR" altLang="fr-FR" sz="1400" i="0" u="none" strike="noStrike" cap="none" normalizeH="0" baseline="0" dirty="0">
                <a:ln>
                  <a:noFill/>
                </a:ln>
                <a:solidFill>
                  <a:schemeClr val="tx1"/>
                </a:solidFill>
                <a:effectLst/>
                <a:latin typeface="+mj-lt"/>
              </a:rPr>
              <a:t>).</a:t>
            </a:r>
          </a:p>
          <a:p>
            <a:pPr marL="285750" indent="-285750" algn="just">
              <a:buFont typeface="Wingdings" panose="05000000000000000000" pitchFamily="2" charset="2"/>
              <a:buChar char="Ø"/>
            </a:pPr>
            <a:endParaRPr lang="fr-FR" altLang="fr-FR" sz="1400" dirty="0">
              <a:latin typeface="+mj-lt"/>
            </a:endParaRPr>
          </a:p>
          <a:p>
            <a:pPr marL="285750" indent="-285750" algn="just">
              <a:buFont typeface="Wingdings" panose="05000000000000000000" pitchFamily="2" charset="2"/>
              <a:buChar char="Ø"/>
            </a:pPr>
            <a:r>
              <a:rPr kumimoji="0" lang="fr-FR" altLang="fr-FR" sz="1400" i="0" u="none" strike="noStrike" cap="none" normalizeH="0" baseline="0" dirty="0">
                <a:ln>
                  <a:noFill/>
                </a:ln>
                <a:solidFill>
                  <a:schemeClr val="tx1"/>
                </a:solidFill>
                <a:effectLst/>
                <a:latin typeface="+mj-lt"/>
              </a:rPr>
              <a:t>Need for </a:t>
            </a:r>
            <a:r>
              <a:rPr kumimoji="0" lang="fr-FR" altLang="fr-FR" sz="1400" i="0" u="none" strike="noStrike" cap="none" normalizeH="0" baseline="0" dirty="0" err="1">
                <a:ln>
                  <a:noFill/>
                </a:ln>
                <a:solidFill>
                  <a:schemeClr val="tx1"/>
                </a:solidFill>
                <a:effectLst/>
                <a:latin typeface="+mj-lt"/>
              </a:rPr>
              <a:t>robust</a:t>
            </a:r>
            <a:r>
              <a:rPr kumimoji="0" lang="fr-FR" altLang="fr-FR" sz="1400" i="0" u="none" strike="noStrike" cap="none" normalizeH="0" baseline="0" dirty="0">
                <a:ln>
                  <a:noFill/>
                </a:ln>
                <a:solidFill>
                  <a:schemeClr val="tx1"/>
                </a:solidFill>
                <a:effectLst/>
                <a:latin typeface="+mj-lt"/>
              </a:rPr>
              <a:t>, data-efficient </a:t>
            </a:r>
            <a:r>
              <a:rPr kumimoji="0" lang="fr-FR" altLang="fr-FR" sz="1400" i="0" u="none" strike="noStrike" cap="none" normalizeH="0" baseline="0" dirty="0" err="1">
                <a:ln>
                  <a:noFill/>
                </a:ln>
                <a:solidFill>
                  <a:schemeClr val="tx1"/>
                </a:solidFill>
                <a:effectLst/>
                <a:latin typeface="+mj-lt"/>
              </a:rPr>
              <a:t>optimization</a:t>
            </a:r>
            <a:r>
              <a:rPr kumimoji="0" lang="fr-FR" altLang="fr-FR" sz="1400" i="0" u="none" strike="noStrike" cap="none" normalizeH="0" baseline="0" dirty="0">
                <a:ln>
                  <a:noFill/>
                </a:ln>
                <a:solidFill>
                  <a:schemeClr val="tx1"/>
                </a:solidFill>
                <a:effectLst/>
                <a:latin typeface="+mj-lt"/>
              </a:rPr>
              <a:t> </a:t>
            </a:r>
            <a:r>
              <a:rPr kumimoji="0" lang="fr-FR" altLang="fr-FR" sz="1400" i="0" u="none" strike="noStrike" cap="none" normalizeH="0" baseline="0" dirty="0" err="1">
                <a:ln>
                  <a:noFill/>
                </a:ln>
                <a:solidFill>
                  <a:schemeClr val="tx1"/>
                </a:solidFill>
                <a:effectLst/>
                <a:latin typeface="+mj-lt"/>
              </a:rPr>
              <a:t>strategies</a:t>
            </a:r>
            <a:r>
              <a:rPr kumimoji="0" lang="fr-FR" altLang="fr-FR" sz="1400" i="0" u="none" strike="noStrike" cap="none" normalizeH="0" baseline="0" dirty="0">
                <a:ln>
                  <a:noFill/>
                </a:ln>
                <a:solidFill>
                  <a:schemeClr val="tx1"/>
                </a:solidFill>
                <a:effectLst/>
                <a:latin typeface="+mj-lt"/>
              </a:rPr>
              <a:t>.</a:t>
            </a:r>
          </a:p>
          <a:p>
            <a:pPr marL="285750" indent="-285750" algn="just">
              <a:buFont typeface="Wingdings" panose="05000000000000000000" pitchFamily="2" charset="2"/>
              <a:buChar char="Ø"/>
            </a:pPr>
            <a:endParaRPr kumimoji="0" lang="fr-FR" altLang="fr-FR" sz="1400" i="0" u="none" strike="noStrike" cap="none" normalizeH="0" baseline="0" dirty="0">
              <a:ln>
                <a:noFill/>
              </a:ln>
              <a:solidFill>
                <a:schemeClr val="tx1"/>
              </a:solidFill>
              <a:effectLst/>
              <a:latin typeface="Arial" panose="020B0604020202020204" pitchFamily="34" charset="0"/>
            </a:endParaRPr>
          </a:p>
          <a:p>
            <a:pPr marL="285750" indent="-285750" algn="just">
              <a:buFont typeface="Wingdings" panose="05000000000000000000" pitchFamily="2" charset="2"/>
              <a:buChar char="Ø"/>
            </a:pPr>
            <a:endParaRPr lang="en-CA" sz="1300" dirty="0">
              <a:effectLst/>
              <a:latin typeface="+mj-lt"/>
              <a:ea typeface="MS Mincho" panose="02020609040205080304" pitchFamily="49" charset="-128"/>
              <a:cs typeface="Times New Roman" panose="02020603050405020304" pitchFamily="18" charset="0"/>
            </a:endParaRPr>
          </a:p>
          <a:p>
            <a:pPr marL="285750" indent="-285750" algn="just">
              <a:buFont typeface="Wingdings" panose="05000000000000000000" pitchFamily="2" charset="2"/>
              <a:buChar char="Ø"/>
            </a:pPr>
            <a:endParaRPr lang="en-CA" sz="1300" dirty="0">
              <a:effectLst/>
              <a:latin typeface="+mj-lt"/>
              <a:ea typeface="MS Mincho" panose="02020609040205080304" pitchFamily="49" charset="-128"/>
              <a:cs typeface="Times New Roman" panose="02020603050405020304" pitchFamily="18" charset="0"/>
            </a:endParaRPr>
          </a:p>
          <a:p>
            <a:pPr marL="285750" indent="-285750" algn="just">
              <a:buFont typeface="Wingdings" panose="05000000000000000000" pitchFamily="2" charset="2"/>
              <a:buChar char="Ø"/>
            </a:pPr>
            <a:endParaRPr lang="en-CA" sz="1300" dirty="0">
              <a:latin typeface="+mj-lt"/>
              <a:ea typeface="MS Mincho" panose="02020609040205080304" pitchFamily="49" charset="-128"/>
              <a:cs typeface="Times New Roman" panose="02020603050405020304" pitchFamily="18" charset="0"/>
            </a:endParaRPr>
          </a:p>
          <a:p>
            <a:pPr marL="285750" indent="-285750" algn="just">
              <a:buFont typeface="Wingdings" panose="05000000000000000000" pitchFamily="2" charset="2"/>
              <a:buChar char="Ø"/>
            </a:pPr>
            <a:endParaRPr lang="en-CA" sz="1300" dirty="0">
              <a:effectLst/>
              <a:latin typeface="+mj-lt"/>
              <a:ea typeface="Calibri" panose="020F0502020204030204" pitchFamily="34" charset="0"/>
              <a:cs typeface="Times New Roman" panose="02020603050405020304" pitchFamily="18" charset="0"/>
            </a:endParaRPr>
          </a:p>
        </p:txBody>
      </p:sp>
      <p:sp>
        <p:nvSpPr>
          <p:cNvPr id="6" name="Titre 5">
            <a:extLst>
              <a:ext uri="{FF2B5EF4-FFF2-40B4-BE49-F238E27FC236}">
                <a16:creationId xmlns:a16="http://schemas.microsoft.com/office/drawing/2014/main" id="{92B45617-7197-09DE-B5DB-10A79E83E9FA}"/>
              </a:ext>
            </a:extLst>
          </p:cNvPr>
          <p:cNvSpPr txBox="1">
            <a:spLocks/>
          </p:cNvSpPr>
          <p:nvPr/>
        </p:nvSpPr>
        <p:spPr>
          <a:xfrm>
            <a:off x="0" y="-17084"/>
            <a:ext cx="6937936" cy="662091"/>
          </a:xfrm>
          <a:prstGeom prst="rect">
            <a:avLst/>
          </a:prstGeom>
        </p:spPr>
        <p:txBody>
          <a:bodyPr/>
          <a:lstStyle>
            <a:lvl1pPr algn="l" defTabSz="457200" rtl="0" eaLnBrk="1" latinLnBrk="0" hangingPunct="1">
              <a:spcBef>
                <a:spcPct val="0"/>
              </a:spcBef>
              <a:buNone/>
              <a:defRPr sz="4000" b="0" i="0" kern="1200">
                <a:solidFill>
                  <a:schemeClr val="tx1"/>
                </a:solidFill>
                <a:latin typeface="+mj-lt"/>
                <a:ea typeface="+mj-ea"/>
                <a:cs typeface="Metropolis Light"/>
              </a:defRPr>
            </a:lvl1pPr>
          </a:lstStyle>
          <a:p>
            <a:r>
              <a:rPr lang="fr-FR" sz="2500" b="1" dirty="0">
                <a:solidFill>
                  <a:srgbClr val="071D49"/>
                </a:solidFill>
                <a:cs typeface="Times New Roman" panose="02020603050405020304" pitchFamily="18" charset="0"/>
              </a:rPr>
              <a:t>Motivation</a:t>
            </a:r>
            <a:endParaRPr lang="fr-CA" sz="2500" b="1" dirty="0">
              <a:solidFill>
                <a:srgbClr val="071D49"/>
              </a:solidFill>
              <a:cs typeface="Times New Roman" panose="02020603050405020304" pitchFamily="18" charset="0"/>
            </a:endParaRPr>
          </a:p>
        </p:txBody>
      </p:sp>
    </p:spTree>
    <p:extLst>
      <p:ext uri="{BB962C8B-B14F-4D97-AF65-F5344CB8AC3E}">
        <p14:creationId xmlns:p14="http://schemas.microsoft.com/office/powerpoint/2010/main" val="22126760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0540E-6294-7A01-47B4-527A659B0F65}"/>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234B7B1-7BB1-E7F1-FD30-131CBB46A0C9}"/>
              </a:ext>
            </a:extLst>
          </p:cNvPr>
          <p:cNvSpPr>
            <a:spLocks noGrp="1"/>
          </p:cNvSpPr>
          <p:nvPr>
            <p:ph type="sldNum" sz="quarter" idx="12"/>
          </p:nvPr>
        </p:nvSpPr>
        <p:spPr/>
        <p:txBody>
          <a:bodyPr/>
          <a:lstStyle/>
          <a:p>
            <a:fld id="{41BAFBA7-85AD-A442-B4BD-E58B74BD646F}" type="slidenum">
              <a:rPr lang="en-US" smtClean="0"/>
              <a:pPr/>
              <a:t>7</a:t>
            </a:fld>
            <a:endParaRPr lang="en-US" dirty="0"/>
          </a:p>
        </p:txBody>
      </p:sp>
      <p:sp>
        <p:nvSpPr>
          <p:cNvPr id="5" name="ZoneTexte 4">
            <a:extLst>
              <a:ext uri="{FF2B5EF4-FFF2-40B4-BE49-F238E27FC236}">
                <a16:creationId xmlns:a16="http://schemas.microsoft.com/office/drawing/2014/main" id="{7CD4F17E-6261-29D8-7B6B-08998461523B}"/>
              </a:ext>
            </a:extLst>
          </p:cNvPr>
          <p:cNvSpPr txBox="1"/>
          <p:nvPr/>
        </p:nvSpPr>
        <p:spPr>
          <a:xfrm>
            <a:off x="0" y="505519"/>
            <a:ext cx="9144000" cy="1107996"/>
          </a:xfrm>
          <a:prstGeom prst="rect">
            <a:avLst/>
          </a:prstGeom>
          <a:noFill/>
        </p:spPr>
        <p:txBody>
          <a:bodyPr wrap="square">
            <a:spAutoFit/>
          </a:bodyPr>
          <a:lstStyle/>
          <a:p>
            <a:pPr algn="just"/>
            <a:endParaRPr kumimoji="0" lang="fr-FR" altLang="fr-FR" sz="1400" i="0" u="none" strike="noStrike" cap="none" normalizeH="0" baseline="0" dirty="0">
              <a:ln>
                <a:noFill/>
              </a:ln>
              <a:solidFill>
                <a:schemeClr val="tx1"/>
              </a:solidFill>
              <a:effectLst/>
              <a:latin typeface="Arial" panose="020B0604020202020204" pitchFamily="34" charset="0"/>
            </a:endParaRPr>
          </a:p>
          <a:p>
            <a:pPr marL="285750" indent="-285750" algn="just">
              <a:buFont typeface="Wingdings" panose="05000000000000000000" pitchFamily="2" charset="2"/>
              <a:buChar char="Ø"/>
            </a:pPr>
            <a:endParaRPr lang="en-CA" sz="1300" dirty="0">
              <a:effectLst/>
              <a:latin typeface="+mj-lt"/>
              <a:ea typeface="MS Mincho" panose="02020609040205080304" pitchFamily="49" charset="-128"/>
              <a:cs typeface="Times New Roman" panose="02020603050405020304" pitchFamily="18" charset="0"/>
            </a:endParaRPr>
          </a:p>
          <a:p>
            <a:pPr marL="285750" indent="-285750" algn="just">
              <a:buFont typeface="Wingdings" panose="05000000000000000000" pitchFamily="2" charset="2"/>
              <a:buChar char="Ø"/>
            </a:pPr>
            <a:endParaRPr lang="en-CA" sz="1300" dirty="0">
              <a:effectLst/>
              <a:latin typeface="+mj-lt"/>
              <a:ea typeface="MS Mincho" panose="02020609040205080304" pitchFamily="49" charset="-128"/>
              <a:cs typeface="Times New Roman" panose="02020603050405020304" pitchFamily="18" charset="0"/>
            </a:endParaRPr>
          </a:p>
          <a:p>
            <a:pPr marL="285750" indent="-285750" algn="just">
              <a:buFont typeface="Wingdings" panose="05000000000000000000" pitchFamily="2" charset="2"/>
              <a:buChar char="Ø"/>
            </a:pPr>
            <a:endParaRPr lang="en-CA" sz="1300" dirty="0">
              <a:latin typeface="+mj-lt"/>
              <a:ea typeface="MS Mincho" panose="02020609040205080304" pitchFamily="49" charset="-128"/>
              <a:cs typeface="Times New Roman" panose="02020603050405020304" pitchFamily="18" charset="0"/>
            </a:endParaRPr>
          </a:p>
          <a:p>
            <a:pPr marL="285750" indent="-285750" algn="just">
              <a:buFont typeface="Wingdings" panose="05000000000000000000" pitchFamily="2" charset="2"/>
              <a:buChar char="Ø"/>
            </a:pPr>
            <a:endParaRPr lang="en-CA" sz="1300" dirty="0">
              <a:effectLst/>
              <a:latin typeface="+mj-lt"/>
              <a:ea typeface="Calibri" panose="020F0502020204030204" pitchFamily="34" charset="0"/>
              <a:cs typeface="Times New Roman" panose="02020603050405020304" pitchFamily="18" charset="0"/>
            </a:endParaRPr>
          </a:p>
        </p:txBody>
      </p:sp>
      <p:sp>
        <p:nvSpPr>
          <p:cNvPr id="6" name="Titre 5">
            <a:extLst>
              <a:ext uri="{FF2B5EF4-FFF2-40B4-BE49-F238E27FC236}">
                <a16:creationId xmlns:a16="http://schemas.microsoft.com/office/drawing/2014/main" id="{27E6DB03-EB00-DA2E-7220-95E4E0C0D7D8}"/>
              </a:ext>
            </a:extLst>
          </p:cNvPr>
          <p:cNvSpPr txBox="1">
            <a:spLocks/>
          </p:cNvSpPr>
          <p:nvPr/>
        </p:nvSpPr>
        <p:spPr>
          <a:xfrm>
            <a:off x="0" y="-17084"/>
            <a:ext cx="6937936" cy="662091"/>
          </a:xfrm>
          <a:prstGeom prst="rect">
            <a:avLst/>
          </a:prstGeom>
        </p:spPr>
        <p:txBody>
          <a:bodyPr/>
          <a:lstStyle>
            <a:lvl1pPr algn="l" defTabSz="457200" rtl="0" eaLnBrk="1" latinLnBrk="0" hangingPunct="1">
              <a:spcBef>
                <a:spcPct val="0"/>
              </a:spcBef>
              <a:buNone/>
              <a:defRPr sz="4000" b="0" i="0" kern="1200">
                <a:solidFill>
                  <a:schemeClr val="tx1"/>
                </a:solidFill>
                <a:latin typeface="+mj-lt"/>
                <a:ea typeface="+mj-ea"/>
                <a:cs typeface="Metropolis Light"/>
              </a:defRPr>
            </a:lvl1pPr>
          </a:lstStyle>
          <a:p>
            <a:r>
              <a:rPr lang="fr-FR" sz="2500" b="1" dirty="0" err="1">
                <a:solidFill>
                  <a:srgbClr val="071D49"/>
                </a:solidFill>
                <a:cs typeface="Times New Roman" panose="02020603050405020304" pitchFamily="18" charset="0"/>
              </a:rPr>
              <a:t>Core</a:t>
            </a:r>
            <a:r>
              <a:rPr lang="fr-FR" sz="2500" b="1" dirty="0">
                <a:solidFill>
                  <a:srgbClr val="071D49"/>
                </a:solidFill>
                <a:cs typeface="Times New Roman" panose="02020603050405020304" pitchFamily="18" charset="0"/>
              </a:rPr>
              <a:t> </a:t>
            </a:r>
            <a:r>
              <a:rPr lang="fr-FR" sz="2500" b="1" dirty="0" err="1">
                <a:solidFill>
                  <a:srgbClr val="071D49"/>
                </a:solidFill>
                <a:cs typeface="Times New Roman" panose="02020603050405020304" pitchFamily="18" charset="0"/>
              </a:rPr>
              <a:t>scientific</a:t>
            </a:r>
            <a:r>
              <a:rPr lang="fr-FR" sz="2500" b="1" dirty="0">
                <a:solidFill>
                  <a:srgbClr val="071D49"/>
                </a:solidFill>
                <a:cs typeface="Times New Roman" panose="02020603050405020304" pitchFamily="18" charset="0"/>
              </a:rPr>
              <a:t> question</a:t>
            </a:r>
            <a:endParaRPr lang="fr-CA" sz="2500" b="1" dirty="0">
              <a:solidFill>
                <a:srgbClr val="071D49"/>
              </a:solidFill>
              <a:cs typeface="Times New Roman" panose="02020603050405020304" pitchFamily="18" charset="0"/>
            </a:endParaRPr>
          </a:p>
        </p:txBody>
      </p:sp>
      <p:sp>
        <p:nvSpPr>
          <p:cNvPr id="11" name="ZoneTexte 10">
            <a:extLst>
              <a:ext uri="{FF2B5EF4-FFF2-40B4-BE49-F238E27FC236}">
                <a16:creationId xmlns:a16="http://schemas.microsoft.com/office/drawing/2014/main" id="{4D4ED85F-0266-5BDC-2DF8-23D8E9DF2D0B}"/>
              </a:ext>
            </a:extLst>
          </p:cNvPr>
          <p:cNvSpPr txBox="1"/>
          <p:nvPr/>
        </p:nvSpPr>
        <p:spPr>
          <a:xfrm>
            <a:off x="193039" y="611629"/>
            <a:ext cx="8794207" cy="3724096"/>
          </a:xfrm>
          <a:prstGeom prst="rect">
            <a:avLst/>
          </a:prstGeom>
          <a:noFill/>
        </p:spPr>
        <p:txBody>
          <a:bodyPr wrap="square">
            <a:spAutoFit/>
          </a:bodyPr>
          <a:lstStyle/>
          <a:p>
            <a:pPr algn="just"/>
            <a:r>
              <a:rPr lang="en-US" sz="2000" dirty="0"/>
              <a:t>How can we develop </a:t>
            </a:r>
            <a:r>
              <a:rPr lang="en-US" sz="2000" b="1" dirty="0"/>
              <a:t>data-efficient</a:t>
            </a:r>
            <a:r>
              <a:rPr lang="en-US" sz="2000" dirty="0"/>
              <a:t>, </a:t>
            </a:r>
            <a:r>
              <a:rPr lang="en-US" sz="2000" b="1" dirty="0"/>
              <a:t>robust</a:t>
            </a:r>
            <a:r>
              <a:rPr lang="en-US" sz="2000" dirty="0"/>
              <a:t> optimization strategies capable of navigating </a:t>
            </a:r>
            <a:r>
              <a:rPr lang="en-US" sz="2000" b="1" dirty="0"/>
              <a:t>noisy, high-dimensional, nonlinear </a:t>
            </a:r>
            <a:r>
              <a:rPr lang="en-US" sz="2000" dirty="0"/>
              <a:t>experimental landscapes to reliably enhance the performance of laser-driven proton accelerators?</a:t>
            </a:r>
          </a:p>
          <a:p>
            <a:pPr algn="just"/>
            <a:endParaRPr lang="en-US" dirty="0"/>
          </a:p>
          <a:p>
            <a:pPr>
              <a:buNone/>
            </a:pPr>
            <a:r>
              <a:rPr lang="fr-CA" sz="2200" b="1" u="sng" dirty="0" err="1"/>
              <a:t>Optimization</a:t>
            </a:r>
            <a:r>
              <a:rPr lang="fr-CA" sz="2200" b="1" u="sng" dirty="0"/>
              <a:t> </a:t>
            </a:r>
            <a:r>
              <a:rPr lang="fr-CA" sz="2200" b="1" u="sng" dirty="0" err="1"/>
              <a:t>Strategy</a:t>
            </a:r>
            <a:r>
              <a:rPr lang="fr-CA" sz="2200" b="1" dirty="0"/>
              <a:t> :</a:t>
            </a:r>
          </a:p>
          <a:p>
            <a:pPr>
              <a:buNone/>
            </a:pPr>
            <a:endParaRPr lang="fr-CA" b="1" dirty="0"/>
          </a:p>
          <a:p>
            <a:pPr>
              <a:buNone/>
            </a:pPr>
            <a:r>
              <a:rPr lang="fr-CA" sz="2000" b="1" dirty="0"/>
              <a:t>Goal</a:t>
            </a:r>
            <a:r>
              <a:rPr lang="fr-CA" sz="2000" dirty="0"/>
              <a:t>: </a:t>
            </a:r>
            <a:r>
              <a:rPr lang="fr-CA" sz="2000" dirty="0" err="1"/>
              <a:t>Maximize</a:t>
            </a:r>
            <a:r>
              <a:rPr lang="fr-CA" sz="2000" dirty="0"/>
              <a:t> proton maximum </a:t>
            </a:r>
            <a:r>
              <a:rPr lang="fr-CA" sz="2000" dirty="0" err="1"/>
              <a:t>energy</a:t>
            </a:r>
            <a:endParaRPr lang="fr-CA" sz="2000" dirty="0"/>
          </a:p>
          <a:p>
            <a:pPr>
              <a:buNone/>
            </a:pPr>
            <a:br>
              <a:rPr lang="fr-CA" sz="2000" dirty="0"/>
            </a:br>
            <a:r>
              <a:rPr lang="fr-CA" sz="2000" dirty="0"/>
              <a:t>→ by </a:t>
            </a:r>
            <a:r>
              <a:rPr lang="fr-CA" sz="2000" dirty="0" err="1"/>
              <a:t>finding</a:t>
            </a:r>
            <a:r>
              <a:rPr lang="fr-CA" sz="2000" dirty="0"/>
              <a:t> the best </a:t>
            </a:r>
            <a:r>
              <a:rPr lang="fr-CA" sz="2000" dirty="0" err="1"/>
              <a:t>deformable</a:t>
            </a:r>
            <a:r>
              <a:rPr lang="fr-CA" sz="2000" dirty="0"/>
              <a:t> </a:t>
            </a:r>
            <a:r>
              <a:rPr lang="fr-CA" sz="2000" dirty="0" err="1"/>
              <a:t>mirror</a:t>
            </a:r>
            <a:r>
              <a:rPr lang="fr-CA" sz="2000" dirty="0"/>
              <a:t> (DM) </a:t>
            </a:r>
            <a:r>
              <a:rPr lang="fr-CA" sz="2000" dirty="0" err="1"/>
              <a:t>actuator</a:t>
            </a:r>
            <a:r>
              <a:rPr lang="fr-CA" sz="2000" dirty="0"/>
              <a:t> voltages</a:t>
            </a:r>
            <a:br>
              <a:rPr lang="fr-CA" sz="2000" dirty="0"/>
            </a:br>
            <a:r>
              <a:rPr lang="fr-CA" sz="2000" dirty="0"/>
              <a:t>→ </a:t>
            </a:r>
            <a:r>
              <a:rPr lang="fr-CA" sz="2000" dirty="0" err="1"/>
              <a:t>which</a:t>
            </a:r>
            <a:r>
              <a:rPr lang="fr-CA" sz="2000" dirty="0"/>
              <a:t> </a:t>
            </a:r>
            <a:r>
              <a:rPr lang="fr-CA" sz="2000" dirty="0" err="1"/>
              <a:t>directly</a:t>
            </a:r>
            <a:r>
              <a:rPr lang="fr-CA" sz="2000" dirty="0"/>
              <a:t> </a:t>
            </a:r>
            <a:r>
              <a:rPr lang="fr-CA" sz="2000" dirty="0" err="1"/>
              <a:t>shape</a:t>
            </a:r>
            <a:r>
              <a:rPr lang="fr-CA" sz="2000" dirty="0"/>
              <a:t> the laser focal spot and </a:t>
            </a:r>
            <a:r>
              <a:rPr lang="fr-CA" sz="2000" dirty="0" err="1"/>
              <a:t>intensity</a:t>
            </a:r>
            <a:r>
              <a:rPr lang="fr-CA" sz="2000" dirty="0"/>
              <a:t> profile</a:t>
            </a:r>
          </a:p>
          <a:p>
            <a:pPr>
              <a:buNone/>
            </a:pPr>
            <a:r>
              <a:rPr lang="fr-CA" sz="2000" dirty="0"/>
              <a:t>→ and </a:t>
            </a:r>
            <a:r>
              <a:rPr lang="fr-CA" sz="2000" dirty="0" err="1"/>
              <a:t>optimize</a:t>
            </a:r>
            <a:r>
              <a:rPr lang="fr-CA" sz="2000" dirty="0"/>
              <a:t> the TNSA </a:t>
            </a:r>
            <a:r>
              <a:rPr lang="fr-CA" sz="2000" dirty="0" err="1"/>
              <a:t>mechanism</a:t>
            </a:r>
            <a:endParaRPr lang="fr-CA" sz="2000" dirty="0"/>
          </a:p>
          <a:p>
            <a:pPr>
              <a:buNone/>
            </a:pPr>
            <a:endParaRPr lang="fr-CA" dirty="0"/>
          </a:p>
        </p:txBody>
      </p:sp>
    </p:spTree>
    <p:extLst>
      <p:ext uri="{BB962C8B-B14F-4D97-AF65-F5344CB8AC3E}">
        <p14:creationId xmlns:p14="http://schemas.microsoft.com/office/powerpoint/2010/main" val="17851052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68580" y="28636"/>
            <a:ext cx="6937936" cy="662091"/>
          </a:xfrm>
        </p:spPr>
        <p:txBody>
          <a:bodyPr>
            <a:normAutofit/>
          </a:bodyPr>
          <a:lstStyle/>
          <a:p>
            <a:r>
              <a:rPr lang="fr-FR" sz="2500" b="1" dirty="0" err="1">
                <a:solidFill>
                  <a:srgbClr val="071D49"/>
                </a:solidFill>
                <a:latin typeface="+mj-lt"/>
                <a:cs typeface="Times New Roman" panose="02020603050405020304" pitchFamily="18" charset="0"/>
              </a:rPr>
              <a:t>Experimental</a:t>
            </a:r>
            <a:r>
              <a:rPr lang="fr-FR" sz="2500" b="1" dirty="0">
                <a:solidFill>
                  <a:srgbClr val="071D49"/>
                </a:solidFill>
                <a:latin typeface="+mj-lt"/>
                <a:cs typeface="Times New Roman" panose="02020603050405020304" pitchFamily="18" charset="0"/>
              </a:rPr>
              <a:t> setup</a:t>
            </a:r>
            <a:endParaRPr lang="fr-CA" sz="2500" b="1" dirty="0">
              <a:solidFill>
                <a:srgbClr val="071D49"/>
              </a:solidFill>
              <a:latin typeface="+mj-lt"/>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65" name="ZoneTexte 164">
                <a:extLst>
                  <a:ext uri="{FF2B5EF4-FFF2-40B4-BE49-F238E27FC236}">
                    <a16:creationId xmlns:a16="http://schemas.microsoft.com/office/drawing/2014/main" id="{CA3B6AEA-B9B2-2455-25AC-B785604A9761}"/>
                  </a:ext>
                </a:extLst>
              </p:cNvPr>
              <p:cNvSpPr txBox="1"/>
              <p:nvPr/>
            </p:nvSpPr>
            <p:spPr>
              <a:xfrm>
                <a:off x="5500883" y="-2881"/>
                <a:ext cx="3630063" cy="6775894"/>
              </a:xfrm>
              <a:prstGeom prst="rect">
                <a:avLst/>
              </a:prstGeom>
              <a:noFill/>
            </p:spPr>
            <p:txBody>
              <a:bodyPr wrap="square" rtlCol="0">
                <a:spAutoFit/>
              </a:bodyPr>
              <a:lstStyle/>
              <a:p>
                <a:pPr marL="285750" indent="-285750" algn="just">
                  <a:buFont typeface="Wingdings" panose="05000000000000000000" pitchFamily="2" charset="2"/>
                  <a:buChar char="Ø"/>
                </a:pPr>
                <a:r>
                  <a:rPr lang="en-CA" sz="1400" dirty="0" err="1">
                    <a:effectLst/>
                    <a:latin typeface="+mj-lt"/>
                    <a:ea typeface="Calibri" panose="020F0502020204030204" pitchFamily="34" charset="0"/>
                    <a:cs typeface="Times New Roman" panose="02020603050405020304" pitchFamily="18" charset="0"/>
                  </a:rPr>
                  <a:t>Ti:sapphire</a:t>
                </a:r>
                <a:r>
                  <a:rPr lang="en-CA" sz="1400" dirty="0">
                    <a:effectLst/>
                    <a:latin typeface="+mj-lt"/>
                    <a:ea typeface="Calibri" panose="020F0502020204030204" pitchFamily="34" charset="0"/>
                    <a:cs typeface="Times New Roman" panose="02020603050405020304" pitchFamily="18" charset="0"/>
                  </a:rPr>
                  <a:t> ALLS 150 TW laser : </a:t>
                </a:r>
              </a:p>
              <a:p>
                <a:pPr marL="285750" indent="-285750" algn="just">
                  <a:buFont typeface="Wingdings" panose="05000000000000000000" pitchFamily="2" charset="2"/>
                  <a:buChar char="Ø"/>
                </a:pPr>
                <a:endParaRPr lang="en-CA" sz="1200" dirty="0">
                  <a:effectLst/>
                  <a:latin typeface="+mj-lt"/>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Ø"/>
                </a:pPr>
                <a:endParaRPr lang="en-CA" sz="1200" dirty="0">
                  <a:effectLst/>
                  <a:latin typeface="+mj-lt"/>
                  <a:ea typeface="Calibri" panose="020F0502020204030204" pitchFamily="34" charset="0"/>
                </a:endParaRPr>
              </a:p>
              <a:p>
                <a:pPr marL="285750" indent="-285750" algn="just">
                  <a:buFont typeface="Wingdings" panose="05000000000000000000" pitchFamily="2" charset="2"/>
                  <a:buChar char="Ø"/>
                </a:pPr>
                <a:endParaRPr lang="en-CA" sz="1200" dirty="0">
                  <a:effectLst/>
                  <a:latin typeface="+mj-lt"/>
                  <a:ea typeface="Calibri" panose="020F0502020204030204" pitchFamily="34" charset="0"/>
                </a:endParaRPr>
              </a:p>
              <a:p>
                <a:pPr marL="285750" indent="-285750" algn="just">
                  <a:buFont typeface="Wingdings" panose="05000000000000000000" pitchFamily="2" charset="2"/>
                  <a:buChar char="Ø"/>
                </a:pPr>
                <a:endParaRPr lang="en-CA" sz="1200" dirty="0">
                  <a:latin typeface="+mj-lt"/>
                  <a:ea typeface="Calibri" panose="020F0502020204030204" pitchFamily="34" charset="0"/>
                </a:endParaRPr>
              </a:p>
              <a:p>
                <a:pPr marL="285750" indent="-285750" algn="just">
                  <a:buFont typeface="Wingdings" panose="05000000000000000000" pitchFamily="2" charset="2"/>
                  <a:buChar char="Ø"/>
                </a:pPr>
                <a:endParaRPr lang="en-CA" sz="1200" dirty="0">
                  <a:latin typeface="+mj-lt"/>
                  <a:ea typeface="Calibri" panose="020F0502020204030204" pitchFamily="34" charset="0"/>
                </a:endParaRPr>
              </a:p>
              <a:p>
                <a:pPr marL="285750" indent="-285750" algn="just">
                  <a:buFont typeface="Wingdings" panose="05000000000000000000" pitchFamily="2" charset="2"/>
                  <a:buChar char="Ø"/>
                </a:pPr>
                <a:endParaRPr lang="en-CA" sz="1200" dirty="0">
                  <a:latin typeface="+mj-lt"/>
                  <a:ea typeface="Calibri" panose="020F0502020204030204" pitchFamily="34" charset="0"/>
                </a:endParaRPr>
              </a:p>
              <a:p>
                <a:pPr algn="just"/>
                <a:endParaRPr lang="en-CA" sz="1200" dirty="0">
                  <a:effectLst/>
                  <a:latin typeface="+mj-lt"/>
                  <a:ea typeface="Calibri" panose="020F0502020204030204" pitchFamily="34" charset="0"/>
                </a:endParaRPr>
              </a:p>
              <a:p>
                <a:pPr marL="285750" indent="-285750" algn="just">
                  <a:buFont typeface="Wingdings" panose="05000000000000000000" pitchFamily="2" charset="2"/>
                  <a:buChar char="Ø"/>
                </a:pPr>
                <a:r>
                  <a:rPr lang="en-CA" sz="1400" dirty="0">
                    <a:latin typeface="+mj-lt"/>
                    <a:cs typeface="Times New Roman" panose="02020603050405020304" pitchFamily="18" charset="0"/>
                  </a:rPr>
                  <a:t>Minimum focal spot size : </a:t>
                </a:r>
                <a:r>
                  <a:rPr lang="fr-CA" sz="1400" b="1" i="0" dirty="0">
                    <a:solidFill>
                      <a:srgbClr val="202124"/>
                    </a:solidFill>
                    <a:effectLst/>
                    <a:latin typeface="+mj-lt"/>
                    <a:cs typeface="Times New Roman" panose="02020603050405020304" pitchFamily="18" charset="0"/>
                  </a:rPr>
                  <a:t>Ø</a:t>
                </a:r>
                <a:r>
                  <a:rPr lang="en-CA" sz="1400" b="1" i="0" dirty="0">
                    <a:solidFill>
                      <a:srgbClr val="202124"/>
                    </a:solidFill>
                    <a:effectLst/>
                    <a:latin typeface="+mj-lt"/>
                    <a:cs typeface="Times New Roman" panose="02020603050405020304" pitchFamily="18" charset="0"/>
                  </a:rPr>
                  <a:t>5</a:t>
                </a:r>
                <a:r>
                  <a:rPr lang="en-CA" sz="1400" b="1" dirty="0">
                    <a:latin typeface="+mj-lt"/>
                    <a:cs typeface="Times New Roman" panose="02020603050405020304" pitchFamily="18" charset="0"/>
                  </a:rPr>
                  <a:t> µm.</a:t>
                </a:r>
              </a:p>
              <a:p>
                <a:pPr marL="285750" indent="-285750" algn="just">
                  <a:buFont typeface="Wingdings" panose="05000000000000000000" pitchFamily="2" charset="2"/>
                  <a:buChar char="Ø"/>
                </a:pPr>
                <a:endParaRPr lang="en-CA" sz="1400" dirty="0">
                  <a:latin typeface="+mj-lt"/>
                  <a:cs typeface="Times New Roman" panose="02020603050405020304" pitchFamily="18" charset="0"/>
                </a:endParaRPr>
              </a:p>
              <a:p>
                <a:pPr marL="285750" indent="-285750" algn="just">
                  <a:buFont typeface="Wingdings" panose="05000000000000000000" pitchFamily="2" charset="2"/>
                  <a:buChar char="Ø"/>
                </a:pPr>
                <a:r>
                  <a:rPr lang="en-CA" sz="1400" dirty="0">
                    <a:latin typeface="+mj-lt"/>
                    <a:cs typeface="Times New Roman" panose="02020603050405020304" pitchFamily="18" charset="0"/>
                  </a:rPr>
                  <a:t>Peak intensity </a:t>
                </a:r>
                <a:r>
                  <a:rPr lang="en-CA" sz="1400" b="1" dirty="0">
                    <a:latin typeface="+mj-lt"/>
                    <a:cs typeface="Times New Roman" panose="02020603050405020304" pitchFamily="18" charset="0"/>
                  </a:rPr>
                  <a:t>~</a:t>
                </a:r>
                <a14:m>
                  <m:oMath xmlns:m="http://schemas.openxmlformats.org/officeDocument/2006/math">
                    <m:r>
                      <a:rPr lang="en-CA" sz="1400" b="1" i="1" smtClean="0">
                        <a:latin typeface="Cambria Math" panose="02040503050406030204" pitchFamily="18" charset="0"/>
                        <a:cs typeface="Times New Roman" panose="02020603050405020304" pitchFamily="18" charset="0"/>
                      </a:rPr>
                      <m:t>𝟏</m:t>
                    </m:r>
                    <m:r>
                      <a:rPr lang="en-CA" sz="1400" b="1" i="1" smtClean="0">
                        <a:latin typeface="Cambria Math" panose="02040503050406030204" pitchFamily="18" charset="0"/>
                        <a:cs typeface="Times New Roman" panose="02020603050405020304" pitchFamily="18" charset="0"/>
                      </a:rPr>
                      <m:t>.</m:t>
                    </m:r>
                    <m:r>
                      <a:rPr lang="en-CA" sz="1400" b="1" i="1" smtClean="0">
                        <a:latin typeface="Cambria Math" panose="02040503050406030204" pitchFamily="18" charset="0"/>
                        <a:cs typeface="Times New Roman" panose="02020603050405020304" pitchFamily="18" charset="0"/>
                      </a:rPr>
                      <m:t>𝟑</m:t>
                    </m:r>
                    <m:r>
                      <a:rPr lang="en-CA" sz="1400" b="1" i="1" smtClean="0">
                        <a:latin typeface="Cambria Math" panose="02040503050406030204" pitchFamily="18" charset="0"/>
                        <a:ea typeface="Cambria Math" panose="02040503050406030204" pitchFamily="18" charset="0"/>
                        <a:cs typeface="Times New Roman" panose="02020603050405020304" pitchFamily="18" charset="0"/>
                      </a:rPr>
                      <m:t>×</m:t>
                    </m:r>
                    <m:sSup>
                      <m:sSupPr>
                        <m:ctrlPr>
                          <a:rPr lang="en-CA" sz="1400" b="1" i="1" smtClean="0">
                            <a:latin typeface="Cambria Math" panose="02040503050406030204" pitchFamily="18" charset="0"/>
                            <a:ea typeface="Cambria Math" panose="02040503050406030204" pitchFamily="18" charset="0"/>
                            <a:cs typeface="Times New Roman" panose="02020603050405020304" pitchFamily="18" charset="0"/>
                          </a:rPr>
                        </m:ctrlPr>
                      </m:sSupPr>
                      <m:e>
                        <m:r>
                          <a:rPr lang="en-CA" sz="1400" b="1" i="0" smtClean="0">
                            <a:latin typeface="Cambria Math" panose="02040503050406030204" pitchFamily="18" charset="0"/>
                            <a:ea typeface="Cambria Math" panose="02040503050406030204" pitchFamily="18" charset="0"/>
                            <a:cs typeface="Times New Roman" panose="02020603050405020304" pitchFamily="18" charset="0"/>
                          </a:rPr>
                          <m:t>𝟏𝟎</m:t>
                        </m:r>
                      </m:e>
                      <m:sup>
                        <m:r>
                          <a:rPr lang="en-CA" sz="1400" b="1" i="0" smtClean="0">
                            <a:latin typeface="Cambria Math" panose="02040503050406030204" pitchFamily="18" charset="0"/>
                            <a:ea typeface="Cambria Math" panose="02040503050406030204" pitchFamily="18" charset="0"/>
                            <a:cs typeface="Times New Roman" panose="02020603050405020304" pitchFamily="18" charset="0"/>
                          </a:rPr>
                          <m:t>𝟐𝟎</m:t>
                        </m:r>
                      </m:sup>
                    </m:sSup>
                  </m:oMath>
                </a14:m>
                <a:r>
                  <a:rPr lang="en-CA" sz="1400" b="1" dirty="0">
                    <a:latin typeface="+mj-lt"/>
                    <a:cs typeface="Times New Roman" panose="02020603050405020304" pitchFamily="18" charset="0"/>
                  </a:rPr>
                  <a:t> W.</a:t>
                </a:r>
                <a14:m>
                  <m:oMath xmlns:m="http://schemas.openxmlformats.org/officeDocument/2006/math">
                    <m:r>
                      <a:rPr lang="en-CA" sz="1400" b="1" i="0" smtClean="0">
                        <a:latin typeface="Cambria Math" panose="02040503050406030204" pitchFamily="18" charset="0"/>
                        <a:cs typeface="Times New Roman" panose="02020603050405020304" pitchFamily="18" charset="0"/>
                      </a:rPr>
                      <m:t>𝐜</m:t>
                    </m:r>
                    <m:sSup>
                      <m:sSupPr>
                        <m:ctrlPr>
                          <a:rPr lang="en-CA" sz="1400" b="1" i="1" smtClean="0">
                            <a:latin typeface="Cambria Math" panose="02040503050406030204" pitchFamily="18" charset="0"/>
                            <a:cs typeface="Times New Roman" panose="02020603050405020304" pitchFamily="18" charset="0"/>
                          </a:rPr>
                        </m:ctrlPr>
                      </m:sSupPr>
                      <m:e>
                        <m:r>
                          <a:rPr lang="en-CA" sz="1400" b="1" i="0" smtClean="0">
                            <a:latin typeface="Cambria Math" panose="02040503050406030204" pitchFamily="18" charset="0"/>
                            <a:cs typeface="Times New Roman" panose="02020603050405020304" pitchFamily="18" charset="0"/>
                          </a:rPr>
                          <m:t>𝐦</m:t>
                        </m:r>
                      </m:e>
                      <m:sup>
                        <m:r>
                          <a:rPr lang="en-CA" sz="1400" b="1" i="0" smtClean="0">
                            <a:latin typeface="Cambria Math" panose="02040503050406030204" pitchFamily="18" charset="0"/>
                            <a:cs typeface="Times New Roman" panose="02020603050405020304" pitchFamily="18" charset="0"/>
                          </a:rPr>
                          <m:t>−</m:t>
                        </m:r>
                        <m:r>
                          <a:rPr lang="en-CA" sz="1400" b="1" i="0" smtClean="0">
                            <a:latin typeface="Cambria Math" panose="02040503050406030204" pitchFamily="18" charset="0"/>
                            <a:cs typeface="Times New Roman" panose="02020603050405020304" pitchFamily="18" charset="0"/>
                          </a:rPr>
                          <m:t>𝟐</m:t>
                        </m:r>
                      </m:sup>
                    </m:sSup>
                  </m:oMath>
                </a14:m>
                <a:endParaRPr lang="en-CA" sz="1400" dirty="0">
                  <a:latin typeface="+mj-lt"/>
                  <a:ea typeface="Calibri" panose="020F0502020204030204" pitchFamily="34" charset="0"/>
                  <a:cs typeface="Times New Roman" panose="02020603050405020304" pitchFamily="18" charset="0"/>
                </a:endParaRPr>
              </a:p>
              <a:p>
                <a:pPr algn="just"/>
                <a:endParaRPr lang="en-CA" sz="1400" b="1" dirty="0">
                  <a:latin typeface="+mj-lt"/>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Ø"/>
                </a:pPr>
                <a:r>
                  <a:rPr lang="en-CA" sz="1400" u="sng" dirty="0">
                    <a:effectLst/>
                    <a:latin typeface="+mj-lt"/>
                    <a:ea typeface="Calibri" panose="020F0502020204030204" pitchFamily="34" charset="0"/>
                    <a:cs typeface="Times New Roman" panose="02020603050405020304" pitchFamily="18" charset="0"/>
                  </a:rPr>
                  <a:t>Configuration 1 </a:t>
                </a:r>
                <a:r>
                  <a:rPr lang="en-CA" sz="1400" dirty="0">
                    <a:effectLst/>
                    <a:latin typeface="+mj-lt"/>
                    <a:ea typeface="Calibri" panose="020F0502020204030204" pitchFamily="34" charset="0"/>
                    <a:cs typeface="Times New Roman" panose="02020603050405020304" pitchFamily="18" charset="0"/>
                  </a:rPr>
                  <a:t>: </a:t>
                </a:r>
                <a:r>
                  <a:rPr lang="en-CA" sz="1400" b="1" dirty="0">
                    <a:latin typeface="+mj-lt"/>
                    <a:ea typeface="Calibri" panose="020F0502020204030204" pitchFamily="34" charset="0"/>
                    <a:cs typeface="Times New Roman" panose="02020603050405020304" pitchFamily="18" charset="0"/>
                  </a:rPr>
                  <a:t>Real time processing </a:t>
                </a:r>
                <a:r>
                  <a:rPr lang="en-CA" sz="1400" dirty="0">
                    <a:latin typeface="+mj-lt"/>
                    <a:ea typeface="Calibri" panose="020F0502020204030204" pitchFamily="34" charset="0"/>
                    <a:cs typeface="Times New Roman" panose="02020603050405020304" pitchFamily="18" charset="0"/>
                  </a:rPr>
                  <a:t>of laser beam wavefront and shape at 2.5 Hz.</a:t>
                </a:r>
                <a:endParaRPr lang="en-CA" sz="1400" dirty="0">
                  <a:effectLst/>
                  <a:latin typeface="+mj-lt"/>
                  <a:ea typeface="Calibri" panose="020F0502020204030204" pitchFamily="34" charset="0"/>
                  <a:cs typeface="Times New Roman" panose="02020603050405020304" pitchFamily="18" charset="0"/>
                </a:endParaRPr>
              </a:p>
              <a:p>
                <a:pPr algn="just"/>
                <a:endParaRPr lang="en-CA" sz="1400" b="1" dirty="0">
                  <a:effectLst/>
                  <a:latin typeface="+mj-lt"/>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Ø"/>
                </a:pPr>
                <a:r>
                  <a:rPr lang="en-CA" sz="1400" u="sng" dirty="0">
                    <a:latin typeface="+mj-lt"/>
                    <a:ea typeface="Calibri" panose="020F0502020204030204" pitchFamily="34" charset="0"/>
                    <a:cs typeface="Times New Roman" panose="02020603050405020304" pitchFamily="18" charset="0"/>
                  </a:rPr>
                  <a:t>Configuration 2</a:t>
                </a:r>
                <a:r>
                  <a:rPr lang="en-CA" sz="1400" b="1" dirty="0">
                    <a:latin typeface="+mj-lt"/>
                    <a:ea typeface="Calibri" panose="020F0502020204030204" pitchFamily="34" charset="0"/>
                    <a:cs typeface="Times New Roman" panose="02020603050405020304" pitchFamily="18" charset="0"/>
                  </a:rPr>
                  <a:t>: Real time processing </a:t>
                </a:r>
                <a:r>
                  <a:rPr lang="en-CA" sz="1400" dirty="0">
                    <a:latin typeface="+mj-lt"/>
                    <a:ea typeface="Calibri" panose="020F0502020204030204" pitchFamily="34" charset="0"/>
                    <a:cs typeface="Times New Roman" panose="02020603050405020304" pitchFamily="18" charset="0"/>
                  </a:rPr>
                  <a:t>of Thomson parabola images at 0.625 Hz.</a:t>
                </a:r>
              </a:p>
              <a:p>
                <a:pPr algn="just"/>
                <a:endParaRPr lang="en-CA" sz="1400" dirty="0">
                  <a:latin typeface="+mj-lt"/>
                  <a:ea typeface="Calibri" panose="020F0502020204030204" pitchFamily="34" charset="0"/>
                  <a:cs typeface="Times New Roman" panose="02020603050405020304" pitchFamily="18" charset="0"/>
                </a:endParaRPr>
              </a:p>
              <a:p>
                <a:pPr algn="just"/>
                <a:r>
                  <a:rPr lang="en-CA" sz="1400" dirty="0">
                    <a:latin typeface="+mj-lt"/>
                    <a:ea typeface="Calibri" panose="020F0502020204030204" pitchFamily="34" charset="0"/>
                    <a:cs typeface="Times New Roman" panose="02020603050405020304" pitchFamily="18" charset="0"/>
                  </a:rPr>
                  <a:t>Targets used : </a:t>
                </a:r>
                <a:r>
                  <a:rPr lang="en-CA" sz="1400" b="1" dirty="0">
                    <a:latin typeface="+mj-lt"/>
                    <a:ea typeface="Calibri" panose="020F0502020204030204" pitchFamily="34" charset="0"/>
                    <a:cs typeface="Times New Roman" panose="02020603050405020304" pitchFamily="18" charset="0"/>
                  </a:rPr>
                  <a:t>4.5-</a:t>
                </a:r>
                <a:r>
                  <a:rPr lang="en-CA" sz="1400" b="1" dirty="0">
                    <a:latin typeface="+mj-lt"/>
                    <a:cs typeface="Times New Roman" panose="02020603050405020304" pitchFamily="18" charset="0"/>
                  </a:rPr>
                  <a:t>µm-thick aluminum foil</a:t>
                </a:r>
              </a:p>
              <a:p>
                <a:pPr algn="just"/>
                <a:endParaRPr lang="en-CA" sz="1400" dirty="0">
                  <a:effectLst/>
                  <a:latin typeface="+mj-lt"/>
                  <a:ea typeface="Calibri" panose="020F0502020204030204" pitchFamily="34" charset="0"/>
                  <a:cs typeface="Times New Roman" panose="02020603050405020304" pitchFamily="18" charset="0"/>
                </a:endParaRPr>
              </a:p>
              <a:p>
                <a:pPr algn="just"/>
                <a:r>
                  <a:rPr lang="en-CA" sz="1400" dirty="0">
                    <a:effectLst/>
                    <a:latin typeface="+mj-lt"/>
                    <a:ea typeface="Calibri" panose="020F0502020204030204" pitchFamily="34" charset="0"/>
                    <a:cs typeface="Times New Roman" panose="02020603050405020304" pitchFamily="18" charset="0"/>
                  </a:rPr>
                  <a:t>Proton maximum energy shot-to shot fluctuation : </a:t>
                </a:r>
                <a:r>
                  <a:rPr lang="en-CA" sz="1400" b="1" dirty="0">
                    <a:effectLst/>
                    <a:latin typeface="+mj-lt"/>
                    <a:ea typeface="Calibri" panose="020F0502020204030204" pitchFamily="34" charset="0"/>
                    <a:cs typeface="Times New Roman" panose="02020603050405020304" pitchFamily="18" charset="0"/>
                  </a:rPr>
                  <a:t>~5%</a:t>
                </a:r>
              </a:p>
              <a:p>
                <a:pPr marL="285750" indent="-285750" algn="just">
                  <a:buFont typeface="Wingdings" panose="05000000000000000000" pitchFamily="2" charset="2"/>
                  <a:buChar char="Ø"/>
                </a:pPr>
                <a:endParaRPr lang="en-CA" sz="1200" b="1" dirty="0">
                  <a:latin typeface="+mj-lt"/>
                  <a:cs typeface="Times New Roman" panose="02020603050405020304" pitchFamily="18" charset="0"/>
                </a:endParaRPr>
              </a:p>
              <a:p>
                <a:pPr marL="285750" indent="-285750" algn="just">
                  <a:buFont typeface="Wingdings" panose="05000000000000000000" pitchFamily="2" charset="2"/>
                  <a:buChar char="Ø"/>
                </a:pPr>
                <a:endParaRPr lang="en-CA" sz="1200" dirty="0">
                  <a:effectLst/>
                  <a:latin typeface="+mj-lt"/>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Ø"/>
                </a:pPr>
                <a:endParaRPr lang="en-CA" sz="1800" dirty="0">
                  <a:effectLst/>
                  <a:latin typeface="+mj-lt"/>
                  <a:ea typeface="Calibri" panose="020F0502020204030204" pitchFamily="34" charset="0"/>
                </a:endParaRPr>
              </a:p>
              <a:p>
                <a:endParaRPr lang="en-CA" dirty="0">
                  <a:latin typeface="+mj-lt"/>
                  <a:ea typeface="Calibri" panose="020F0502020204030204" pitchFamily="34" charset="0"/>
                </a:endParaRPr>
              </a:p>
              <a:p>
                <a:endParaRPr lang="en-CA" sz="1800" dirty="0">
                  <a:effectLst/>
                  <a:latin typeface="+mj-lt"/>
                  <a:ea typeface="Calibri" panose="020F0502020204030204" pitchFamily="34" charset="0"/>
                </a:endParaRPr>
              </a:p>
              <a:p>
                <a:endParaRPr lang="en-CA" sz="1800" dirty="0">
                  <a:effectLst/>
                  <a:latin typeface="+mj-lt"/>
                  <a:ea typeface="Calibri" panose="020F0502020204030204" pitchFamily="34" charset="0"/>
                </a:endParaRPr>
              </a:p>
              <a:p>
                <a:endParaRPr lang="fr-CA" dirty="0">
                  <a:latin typeface="+mj-lt"/>
                </a:endParaRPr>
              </a:p>
            </p:txBody>
          </p:sp>
        </mc:Choice>
        <mc:Fallback xmlns="">
          <p:sp>
            <p:nvSpPr>
              <p:cNvPr id="165" name="ZoneTexte 164">
                <a:extLst>
                  <a:ext uri="{FF2B5EF4-FFF2-40B4-BE49-F238E27FC236}">
                    <a16:creationId xmlns:a16="http://schemas.microsoft.com/office/drawing/2014/main" id="{CA3B6AEA-B9B2-2455-25AC-B785604A9761}"/>
                  </a:ext>
                </a:extLst>
              </p:cNvPr>
              <p:cNvSpPr txBox="1">
                <a:spLocks noRot="1" noChangeAspect="1" noMove="1" noResize="1" noEditPoints="1" noAdjustHandles="1" noChangeArrowheads="1" noChangeShapeType="1" noTextEdit="1"/>
              </p:cNvSpPr>
              <p:nvPr/>
            </p:nvSpPr>
            <p:spPr>
              <a:xfrm>
                <a:off x="5500883" y="-2881"/>
                <a:ext cx="3630063" cy="6775894"/>
              </a:xfrm>
              <a:prstGeom prst="rect">
                <a:avLst/>
              </a:prstGeom>
              <a:blipFill>
                <a:blip r:embed="rId3"/>
                <a:stretch>
                  <a:fillRect l="-503" t="-180" r="-336"/>
                </a:stretch>
              </a:blipFill>
            </p:spPr>
            <p:txBody>
              <a:bodyPr/>
              <a:lstStyle/>
              <a:p>
                <a:r>
                  <a:rPr lang="fr-CA">
                    <a:noFill/>
                  </a:rPr>
                  <a:t> </a:t>
                </a:r>
              </a:p>
            </p:txBody>
          </p:sp>
        </mc:Fallback>
      </mc:AlternateContent>
      <p:sp>
        <p:nvSpPr>
          <p:cNvPr id="7" name="Espace réservé du numéro de diapositive 4">
            <a:extLst>
              <a:ext uri="{FF2B5EF4-FFF2-40B4-BE49-F238E27FC236}">
                <a16:creationId xmlns:a16="http://schemas.microsoft.com/office/drawing/2014/main" id="{A29DDBDB-6C27-76B4-EFF2-1B978AEFDE19}"/>
              </a:ext>
            </a:extLst>
          </p:cNvPr>
          <p:cNvSpPr>
            <a:spLocks noGrp="1"/>
          </p:cNvSpPr>
          <p:nvPr>
            <p:ph type="sldNum" sz="quarter" idx="12"/>
          </p:nvPr>
        </p:nvSpPr>
        <p:spPr>
          <a:xfrm>
            <a:off x="6708283" y="4652949"/>
            <a:ext cx="2133600" cy="273844"/>
          </a:xfrm>
        </p:spPr>
        <p:txBody>
          <a:bodyPr/>
          <a:lstStyle/>
          <a:p>
            <a:fld id="{E9A06A90-B3B5-C149-97F7-5436B6117426}" type="slidenum">
              <a:rPr lang="en-US" smtClean="0">
                <a:latin typeface="+mj-lt"/>
              </a:rPr>
              <a:pPr/>
              <a:t>8</a:t>
            </a:fld>
            <a:endParaRPr lang="en-US" dirty="0">
              <a:latin typeface="+mj-lt"/>
            </a:endParaRPr>
          </a:p>
        </p:txBody>
      </p:sp>
      <p:sp>
        <p:nvSpPr>
          <p:cNvPr id="3" name="Rectangle 2">
            <a:extLst>
              <a:ext uri="{FF2B5EF4-FFF2-40B4-BE49-F238E27FC236}">
                <a16:creationId xmlns:a16="http://schemas.microsoft.com/office/drawing/2014/main" id="{90F8944E-249C-3309-7880-C554A09BCA8B}"/>
              </a:ext>
            </a:extLst>
          </p:cNvPr>
          <p:cNvSpPr/>
          <p:nvPr/>
        </p:nvSpPr>
        <p:spPr>
          <a:xfrm>
            <a:off x="1930400" y="2571750"/>
            <a:ext cx="976923" cy="29649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CA">
              <a:latin typeface="+mj-lt"/>
            </a:endParaRPr>
          </a:p>
        </p:txBody>
      </p:sp>
      <p:pic>
        <p:nvPicPr>
          <p:cNvPr id="4" name="Image 3" descr="Une image contenant horloge, texte, capture d’écran&#10;&#10;Le contenu généré par l’IA peut être incorrect.">
            <a:extLst>
              <a:ext uri="{FF2B5EF4-FFF2-40B4-BE49-F238E27FC236}">
                <a16:creationId xmlns:a16="http://schemas.microsoft.com/office/drawing/2014/main" id="{CEACA281-F428-6942-55CD-6BCE3B8BC998}"/>
              </a:ext>
            </a:extLst>
          </p:cNvPr>
          <p:cNvPicPr>
            <a:picLocks noChangeAspect="1"/>
          </p:cNvPicPr>
          <p:nvPr/>
        </p:nvPicPr>
        <p:blipFill>
          <a:blip r:embed="rId4"/>
          <a:stretch>
            <a:fillRect/>
          </a:stretch>
        </p:blipFill>
        <p:spPr>
          <a:xfrm>
            <a:off x="-1" y="420510"/>
            <a:ext cx="5579771" cy="3138621"/>
          </a:xfrm>
          <a:prstGeom prst="rect">
            <a:avLst/>
          </a:prstGeom>
        </p:spPr>
      </p:pic>
      <mc:AlternateContent xmlns:mc="http://schemas.openxmlformats.org/markup-compatibility/2006" xmlns:a14="http://schemas.microsoft.com/office/drawing/2010/main">
        <mc:Choice Requires="a14">
          <p:graphicFrame>
            <p:nvGraphicFramePr>
              <p:cNvPr id="9" name="Tableau 167">
                <a:extLst>
                  <a:ext uri="{FF2B5EF4-FFF2-40B4-BE49-F238E27FC236}">
                    <a16:creationId xmlns:a16="http://schemas.microsoft.com/office/drawing/2014/main" id="{B763A28A-657F-7509-711F-177F353E8DBF}"/>
                  </a:ext>
                </a:extLst>
              </p:cNvPr>
              <p:cNvGraphicFramePr>
                <a:graphicFrameLocks noGrp="1"/>
              </p:cNvGraphicFramePr>
              <p:nvPr>
                <p:extLst>
                  <p:ext uri="{D42A27DB-BD31-4B8C-83A1-F6EECF244321}">
                    <p14:modId xmlns:p14="http://schemas.microsoft.com/office/powerpoint/2010/main" val="527384516"/>
                  </p:ext>
                </p:extLst>
              </p:nvPr>
            </p:nvGraphicFramePr>
            <p:xfrm>
              <a:off x="5563943" y="468434"/>
              <a:ext cx="3495650" cy="849206"/>
            </p:xfrm>
            <a:graphic>
              <a:graphicData uri="http://schemas.openxmlformats.org/drawingml/2006/table">
                <a:tbl>
                  <a:tblPr firstRow="1" bandRow="1">
                    <a:tableStyleId>{5940675A-B579-460E-94D1-54222C63F5DA}</a:tableStyleId>
                  </a:tblPr>
                  <a:tblGrid>
                    <a:gridCol w="645055">
                      <a:extLst>
                        <a:ext uri="{9D8B030D-6E8A-4147-A177-3AD203B41FA5}">
                          <a16:colId xmlns:a16="http://schemas.microsoft.com/office/drawing/2014/main" val="1210616431"/>
                        </a:ext>
                      </a:extLst>
                    </a:gridCol>
                    <a:gridCol w="1327784">
                      <a:extLst>
                        <a:ext uri="{9D8B030D-6E8A-4147-A177-3AD203B41FA5}">
                          <a16:colId xmlns:a16="http://schemas.microsoft.com/office/drawing/2014/main" val="629226900"/>
                        </a:ext>
                      </a:extLst>
                    </a:gridCol>
                    <a:gridCol w="581143">
                      <a:extLst>
                        <a:ext uri="{9D8B030D-6E8A-4147-A177-3AD203B41FA5}">
                          <a16:colId xmlns:a16="http://schemas.microsoft.com/office/drawing/2014/main" val="1117011141"/>
                        </a:ext>
                      </a:extLst>
                    </a:gridCol>
                    <a:gridCol w="941668">
                      <a:extLst>
                        <a:ext uri="{9D8B030D-6E8A-4147-A177-3AD203B41FA5}">
                          <a16:colId xmlns:a16="http://schemas.microsoft.com/office/drawing/2014/main" val="3079099891"/>
                        </a:ext>
                      </a:extLst>
                    </a:gridCol>
                  </a:tblGrid>
                  <a:tr h="301360">
                    <a:tc>
                      <a:txBody>
                        <a:bodyPr/>
                        <a:lstStyle/>
                        <a:p>
                          <a:pPr algn="ctr"/>
                          <a14:m>
                            <m:oMath xmlns:m="http://schemas.openxmlformats.org/officeDocument/2006/math">
                              <m:sSub>
                                <m:sSubPr>
                                  <m:ctrlPr>
                                    <a:rPr lang="fr-CA" sz="1400" b="0" i="1" smtClean="0">
                                      <a:effectLst/>
                                      <a:latin typeface="Cambria Math" panose="02040503050406030204" pitchFamily="18" charset="0"/>
                                    </a:rPr>
                                  </m:ctrlPr>
                                </m:sSubPr>
                                <m:e>
                                  <m:r>
                                    <m:rPr>
                                      <m:sty m:val="p"/>
                                    </m:rPr>
                                    <a:rPr lang="en-CA" sz="1400" b="0">
                                      <a:effectLst/>
                                      <a:latin typeface="Cambria Math" panose="02040503050406030204" pitchFamily="18" charset="0"/>
                                    </a:rPr>
                                    <m:t>λ</m:t>
                                  </m:r>
                                </m:e>
                                <m:sub>
                                  <m:r>
                                    <a:rPr lang="en-CA" sz="1400" b="0">
                                      <a:effectLst/>
                                      <a:latin typeface="Cambria Math" panose="02040503050406030204" pitchFamily="18" charset="0"/>
                                    </a:rPr>
                                    <m:t>0</m:t>
                                  </m:r>
                                </m:sub>
                              </m:sSub>
                            </m:oMath>
                          </a14:m>
                          <a:r>
                            <a:rPr lang="fr-CA" sz="1400" b="0" i="0" dirty="0">
                              <a:latin typeface="+mj-lt"/>
                            </a:rPr>
                            <a:t> </a:t>
                          </a:r>
                          <a:r>
                            <a:rPr lang="en-CA" sz="1400" b="0" i="0" dirty="0">
                              <a:latin typeface="+mj-lt"/>
                            </a:rPr>
                            <a:t>[nm]</a:t>
                          </a:r>
                          <a:endParaRPr lang="fr-CA" sz="1400" b="0" i="0" dirty="0">
                            <a:latin typeface="+mj-lt"/>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fr-CA" sz="1400" b="0" i="1" smtClean="0">
                                      <a:effectLst/>
                                      <a:latin typeface="Cambria Math" panose="02040503050406030204" pitchFamily="18" charset="0"/>
                                    </a:rPr>
                                  </m:ctrlPr>
                                </m:sSubPr>
                                <m:e>
                                  <m:r>
                                    <m:rPr>
                                      <m:sty m:val="p"/>
                                    </m:rPr>
                                    <a:rPr lang="en-CA" sz="1400" b="0">
                                      <a:effectLst/>
                                      <a:latin typeface="Cambria Math" panose="02040503050406030204" pitchFamily="18" charset="0"/>
                                    </a:rPr>
                                    <m:t>τ</m:t>
                                  </m:r>
                                </m:e>
                                <m:sub>
                                  <m:r>
                                    <m:rPr>
                                      <m:sty m:val="p"/>
                                    </m:rPr>
                                    <a:rPr lang="en-CA" sz="1400" b="0">
                                      <a:effectLst/>
                                      <a:latin typeface="Cambria Math" panose="02040503050406030204" pitchFamily="18" charset="0"/>
                                    </a:rPr>
                                    <m:t>L</m:t>
                                  </m:r>
                                </m:sub>
                              </m:sSub>
                            </m:oMath>
                          </a14:m>
                          <a:r>
                            <a:rPr lang="fr-CA" sz="1400" b="0" dirty="0"/>
                            <a:t> [</a:t>
                          </a:r>
                          <a:r>
                            <a:rPr lang="fr-CA" sz="1400" b="0" dirty="0" err="1"/>
                            <a:t>fs</a:t>
                          </a:r>
                          <a:r>
                            <a:rPr lang="fr-CA" sz="1400" b="0" dirty="0"/>
                            <a:t>] (best compression</a:t>
                          </a:r>
                          <a:r>
                            <a:rPr lang="fr-CA" sz="1400" b="0" baseline="0" dirty="0"/>
                            <a:t>)</a:t>
                          </a:r>
                          <a:endParaRPr lang="fr-CA" sz="1400" b="0" dirty="0"/>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fr-FR" sz="1400" b="0" i="1" smtClean="0">
                                        <a:latin typeface="Cambria Math" panose="02040503050406030204" pitchFamily="18" charset="0"/>
                                      </a:rPr>
                                    </m:ctrlPr>
                                  </m:sSubPr>
                                  <m:e>
                                    <m:r>
                                      <m:rPr>
                                        <m:sty m:val="p"/>
                                      </m:rPr>
                                      <a:rPr lang="fr-FR" sz="1400" b="0" smtClean="0">
                                        <a:latin typeface="Cambria Math" panose="02040503050406030204" pitchFamily="18" charset="0"/>
                                      </a:rPr>
                                      <m:t>E</m:t>
                                    </m:r>
                                  </m:e>
                                  <m:sub>
                                    <m:r>
                                      <m:rPr>
                                        <m:sty m:val="p"/>
                                      </m:rPr>
                                      <a:rPr lang="fr-FR" sz="1400" b="0" smtClean="0">
                                        <a:latin typeface="Cambria Math" panose="02040503050406030204" pitchFamily="18" charset="0"/>
                                      </a:rPr>
                                      <m:t>Laser</m:t>
                                    </m:r>
                                  </m:sub>
                                </m:sSub>
                              </m:oMath>
                            </m:oMathPara>
                          </a14:m>
                          <a:endParaRPr lang="en-CA" sz="1400" b="0" i="1" dirty="0">
                            <a:latin typeface="Cambria Math" panose="02040503050406030204" pitchFamily="18" charset="0"/>
                          </a:endParaRPr>
                        </a:p>
                        <a:p>
                          <a:pPr algn="ctr"/>
                          <a:r>
                            <a:rPr lang="fr-CA" sz="1400" b="0" i="0" dirty="0">
                              <a:latin typeface="+mj-lt"/>
                            </a:rPr>
                            <a:t>[J]</a:t>
                          </a:r>
                        </a:p>
                      </a:txBody>
                      <a:tcPr/>
                    </a:tc>
                    <a:tc>
                      <a:txBody>
                        <a:bodyPr/>
                        <a:lstStyle/>
                        <a:p>
                          <a:pPr/>
                          <a14:m>
                            <m:oMathPara xmlns:m="http://schemas.openxmlformats.org/officeDocument/2006/math">
                              <m:oMathParaPr>
                                <m:jc m:val="centerGroup"/>
                              </m:oMathParaPr>
                              <m:oMath xmlns:m="http://schemas.openxmlformats.org/officeDocument/2006/math">
                                <m:sSub>
                                  <m:sSubPr>
                                    <m:ctrlPr>
                                      <a:rPr lang="fr-CA" sz="1400" b="0" i="1" smtClean="0">
                                        <a:effectLst/>
                                        <a:latin typeface="Cambria Math" panose="02040503050406030204" pitchFamily="18" charset="0"/>
                                      </a:rPr>
                                    </m:ctrlPr>
                                  </m:sSubPr>
                                  <m:e>
                                    <m:r>
                                      <m:rPr>
                                        <m:sty m:val="p"/>
                                      </m:rPr>
                                      <a:rPr lang="en-CA" sz="1400" b="0" smtClean="0">
                                        <a:effectLst/>
                                        <a:latin typeface="Cambria Math" panose="02040503050406030204" pitchFamily="18" charset="0"/>
                                      </a:rPr>
                                      <m:t>Φ</m:t>
                                    </m:r>
                                  </m:e>
                                  <m:sub>
                                    <m:r>
                                      <m:rPr>
                                        <m:sty m:val="p"/>
                                      </m:rPr>
                                      <a:rPr lang="en-CA" sz="1400" b="0" smtClean="0">
                                        <a:effectLst/>
                                        <a:latin typeface="Cambria Math" panose="02040503050406030204" pitchFamily="18" charset="0"/>
                                      </a:rPr>
                                      <m:t>BeforeOA</m:t>
                                    </m:r>
                                    <m:r>
                                      <a:rPr lang="en-CA" sz="1400" b="0" smtClean="0">
                                        <a:effectLst/>
                                        <a:latin typeface="Cambria Math" panose="02040503050406030204" pitchFamily="18" charset="0"/>
                                      </a:rPr>
                                      <m:t>𝑃</m:t>
                                    </m:r>
                                  </m:sub>
                                </m:sSub>
                              </m:oMath>
                            </m:oMathPara>
                          </a14:m>
                          <a:endParaRPr lang="en-CA" sz="1400" b="0" i="0" dirty="0">
                            <a:effectLst/>
                            <a:latin typeface="+mj-lt"/>
                          </a:endParaRPr>
                        </a:p>
                        <a:p>
                          <a:pPr algn="ctr"/>
                          <a:r>
                            <a:rPr lang="fr-CA" sz="1400" b="0" i="0" dirty="0">
                              <a:latin typeface="+mj-lt"/>
                            </a:rPr>
                            <a:t>[mm]</a:t>
                          </a:r>
                        </a:p>
                      </a:txBody>
                      <a:tcPr/>
                    </a:tc>
                    <a:extLst>
                      <a:ext uri="{0D108BD9-81ED-4DB2-BD59-A6C34878D82A}">
                        <a16:rowId xmlns:a16="http://schemas.microsoft.com/office/drawing/2014/main" val="2692218785"/>
                      </a:ext>
                    </a:extLst>
                  </a:tr>
                  <a:tr h="331046">
                    <a:tc>
                      <a:txBody>
                        <a:bodyPr/>
                        <a:lstStyle/>
                        <a:p>
                          <a:pPr algn="ctr"/>
                          <a:r>
                            <a:rPr lang="fr-FR" sz="1400" b="0" dirty="0">
                              <a:effectLst/>
                            </a:rPr>
                            <a:t>800</a:t>
                          </a:r>
                          <a:endParaRPr lang="fr-CA" sz="1400" i="0" dirty="0">
                            <a:latin typeface="+mj-lt"/>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CA" sz="1400" dirty="0"/>
                            <a:t>22</a:t>
                          </a:r>
                        </a:p>
                      </a:txBody>
                      <a:tcPr/>
                    </a:tc>
                    <a:tc>
                      <a:txBody>
                        <a:bodyPr/>
                        <a:lstStyle/>
                        <a:p>
                          <a:pPr algn="ctr"/>
                          <a:r>
                            <a:rPr lang="fr-FR" sz="1400" b="0" dirty="0"/>
                            <a:t>3.3 </a:t>
                          </a:r>
                          <a:endParaRPr lang="fr-CA" sz="1400" b="0" dirty="0">
                            <a:latin typeface="+mj-lt"/>
                          </a:endParaRPr>
                        </a:p>
                      </a:txBody>
                      <a:tcPr/>
                    </a:tc>
                    <a:tc>
                      <a:txBody>
                        <a:bodyPr/>
                        <a:lstStyle/>
                        <a:p>
                          <a:pPr algn="ctr"/>
                          <a:r>
                            <a:rPr lang="en-CA" sz="1400" b="0" dirty="0"/>
                            <a:t>95</a:t>
                          </a:r>
                          <a:endParaRPr lang="fr-CA" sz="1400" b="0" dirty="0">
                            <a:latin typeface="+mj-lt"/>
                          </a:endParaRPr>
                        </a:p>
                      </a:txBody>
                      <a:tcPr/>
                    </a:tc>
                    <a:extLst>
                      <a:ext uri="{0D108BD9-81ED-4DB2-BD59-A6C34878D82A}">
                        <a16:rowId xmlns:a16="http://schemas.microsoft.com/office/drawing/2014/main" val="641502960"/>
                      </a:ext>
                    </a:extLst>
                  </a:tr>
                </a:tbl>
              </a:graphicData>
            </a:graphic>
          </p:graphicFrame>
        </mc:Choice>
        <mc:Fallback xmlns="">
          <p:graphicFrame>
            <p:nvGraphicFramePr>
              <p:cNvPr id="9" name="Tableau 167">
                <a:extLst>
                  <a:ext uri="{FF2B5EF4-FFF2-40B4-BE49-F238E27FC236}">
                    <a16:creationId xmlns:a16="http://schemas.microsoft.com/office/drawing/2014/main" id="{B763A28A-657F-7509-711F-177F353E8DBF}"/>
                  </a:ext>
                </a:extLst>
              </p:cNvPr>
              <p:cNvGraphicFramePr>
                <a:graphicFrameLocks noGrp="1"/>
              </p:cNvGraphicFramePr>
              <p:nvPr>
                <p:extLst>
                  <p:ext uri="{D42A27DB-BD31-4B8C-83A1-F6EECF244321}">
                    <p14:modId xmlns:p14="http://schemas.microsoft.com/office/powerpoint/2010/main" val="527384516"/>
                  </p:ext>
                </p:extLst>
              </p:nvPr>
            </p:nvGraphicFramePr>
            <p:xfrm>
              <a:off x="5563943" y="468434"/>
              <a:ext cx="3495650" cy="849206"/>
            </p:xfrm>
            <a:graphic>
              <a:graphicData uri="http://schemas.openxmlformats.org/drawingml/2006/table">
                <a:tbl>
                  <a:tblPr firstRow="1" bandRow="1">
                    <a:tableStyleId>{5940675A-B579-460E-94D1-54222C63F5DA}</a:tableStyleId>
                  </a:tblPr>
                  <a:tblGrid>
                    <a:gridCol w="645055">
                      <a:extLst>
                        <a:ext uri="{9D8B030D-6E8A-4147-A177-3AD203B41FA5}">
                          <a16:colId xmlns:a16="http://schemas.microsoft.com/office/drawing/2014/main" val="1210616431"/>
                        </a:ext>
                      </a:extLst>
                    </a:gridCol>
                    <a:gridCol w="1327784">
                      <a:extLst>
                        <a:ext uri="{9D8B030D-6E8A-4147-A177-3AD203B41FA5}">
                          <a16:colId xmlns:a16="http://schemas.microsoft.com/office/drawing/2014/main" val="629226900"/>
                        </a:ext>
                      </a:extLst>
                    </a:gridCol>
                    <a:gridCol w="581143">
                      <a:extLst>
                        <a:ext uri="{9D8B030D-6E8A-4147-A177-3AD203B41FA5}">
                          <a16:colId xmlns:a16="http://schemas.microsoft.com/office/drawing/2014/main" val="1117011141"/>
                        </a:ext>
                      </a:extLst>
                    </a:gridCol>
                    <a:gridCol w="941668">
                      <a:extLst>
                        <a:ext uri="{9D8B030D-6E8A-4147-A177-3AD203B41FA5}">
                          <a16:colId xmlns:a16="http://schemas.microsoft.com/office/drawing/2014/main" val="3079099891"/>
                        </a:ext>
                      </a:extLst>
                    </a:gridCol>
                  </a:tblGrid>
                  <a:tr h="518160">
                    <a:tc>
                      <a:txBody>
                        <a:bodyPr/>
                        <a:lstStyle/>
                        <a:p>
                          <a:endParaRPr lang="fr-FR"/>
                        </a:p>
                      </a:txBody>
                      <a:tcPr>
                        <a:blipFill>
                          <a:blip r:embed="rId5"/>
                          <a:stretch>
                            <a:fillRect l="-943" t="-1163" r="-444340" b="-69767"/>
                          </a:stretch>
                        </a:blipFill>
                      </a:tcPr>
                    </a:tc>
                    <a:tc>
                      <a:txBody>
                        <a:bodyPr/>
                        <a:lstStyle/>
                        <a:p>
                          <a:endParaRPr lang="fr-FR"/>
                        </a:p>
                      </a:txBody>
                      <a:tcPr>
                        <a:blipFill>
                          <a:blip r:embed="rId5"/>
                          <a:stretch>
                            <a:fillRect l="-48858" t="-1163" r="-115068" b="-69767"/>
                          </a:stretch>
                        </a:blipFill>
                      </a:tcPr>
                    </a:tc>
                    <a:tc>
                      <a:txBody>
                        <a:bodyPr/>
                        <a:lstStyle/>
                        <a:p>
                          <a:endParaRPr lang="fr-FR"/>
                        </a:p>
                      </a:txBody>
                      <a:tcPr>
                        <a:blipFill>
                          <a:blip r:embed="rId5"/>
                          <a:stretch>
                            <a:fillRect l="-343158" t="-1163" r="-165263" b="-69767"/>
                          </a:stretch>
                        </a:blipFill>
                      </a:tcPr>
                    </a:tc>
                    <a:tc>
                      <a:txBody>
                        <a:bodyPr/>
                        <a:lstStyle/>
                        <a:p>
                          <a:endParaRPr lang="fr-FR"/>
                        </a:p>
                      </a:txBody>
                      <a:tcPr>
                        <a:blipFill>
                          <a:blip r:embed="rId5"/>
                          <a:stretch>
                            <a:fillRect l="-271613" t="-1163" r="-1290" b="-69767"/>
                          </a:stretch>
                        </a:blipFill>
                      </a:tcPr>
                    </a:tc>
                    <a:extLst>
                      <a:ext uri="{0D108BD9-81ED-4DB2-BD59-A6C34878D82A}">
                        <a16:rowId xmlns:a16="http://schemas.microsoft.com/office/drawing/2014/main" val="2692218785"/>
                      </a:ext>
                    </a:extLst>
                  </a:tr>
                  <a:tr h="331046">
                    <a:tc>
                      <a:txBody>
                        <a:bodyPr/>
                        <a:lstStyle/>
                        <a:p>
                          <a:pPr algn="ctr"/>
                          <a:r>
                            <a:rPr lang="fr-FR" sz="1400" b="0" dirty="0">
                              <a:effectLst/>
                            </a:rPr>
                            <a:t>800</a:t>
                          </a:r>
                          <a:endParaRPr lang="fr-CA" sz="1400" i="0" dirty="0">
                            <a:latin typeface="+mj-lt"/>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CA" sz="1400" dirty="0"/>
                            <a:t>22</a:t>
                          </a:r>
                        </a:p>
                      </a:txBody>
                      <a:tcPr/>
                    </a:tc>
                    <a:tc>
                      <a:txBody>
                        <a:bodyPr/>
                        <a:lstStyle/>
                        <a:p>
                          <a:pPr algn="ctr"/>
                          <a:r>
                            <a:rPr lang="fr-FR" sz="1400" b="0" dirty="0"/>
                            <a:t>3.3 </a:t>
                          </a:r>
                          <a:endParaRPr lang="fr-CA" sz="1400" b="0" dirty="0">
                            <a:latin typeface="+mj-lt"/>
                          </a:endParaRPr>
                        </a:p>
                      </a:txBody>
                      <a:tcPr/>
                    </a:tc>
                    <a:tc>
                      <a:txBody>
                        <a:bodyPr/>
                        <a:lstStyle/>
                        <a:p>
                          <a:pPr algn="ctr"/>
                          <a:r>
                            <a:rPr lang="en-CA" sz="1400" b="0" dirty="0"/>
                            <a:t>95</a:t>
                          </a:r>
                          <a:endParaRPr lang="fr-CA" sz="1400" b="0" dirty="0">
                            <a:latin typeface="+mj-lt"/>
                          </a:endParaRPr>
                        </a:p>
                      </a:txBody>
                      <a:tcPr/>
                    </a:tc>
                    <a:extLst>
                      <a:ext uri="{0D108BD9-81ED-4DB2-BD59-A6C34878D82A}">
                        <a16:rowId xmlns:a16="http://schemas.microsoft.com/office/drawing/2014/main" val="641502960"/>
                      </a:ext>
                    </a:extLst>
                  </a:tr>
                </a:tbl>
              </a:graphicData>
            </a:graphic>
          </p:graphicFrame>
        </mc:Fallback>
      </mc:AlternateContent>
      <p:pic>
        <p:nvPicPr>
          <p:cNvPr id="10" name="image3.jpeg" descr="Une image contenant machine, ingénierie, Outil-machine, Atelier&#10;&#10;Description générée automatiquement">
            <a:extLst>
              <a:ext uri="{FF2B5EF4-FFF2-40B4-BE49-F238E27FC236}">
                <a16:creationId xmlns:a16="http://schemas.microsoft.com/office/drawing/2014/main" id="{A08A4C2C-5C7A-848D-3AED-E352985DEABC}"/>
              </a:ext>
            </a:extLst>
          </p:cNvPr>
          <p:cNvPicPr>
            <a:picLocks noChangeAspect="1"/>
          </p:cNvPicPr>
          <p:nvPr/>
        </p:nvPicPr>
        <p:blipFill rotWithShape="1">
          <a:blip r:embed="rId6" cstate="print"/>
          <a:srcRect t="9639" r="2" b="9691"/>
          <a:stretch/>
        </p:blipFill>
        <p:spPr>
          <a:xfrm>
            <a:off x="3115994" y="3559131"/>
            <a:ext cx="1378635" cy="149439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15" name="Connecteur droit avec flèche 14">
            <a:extLst>
              <a:ext uri="{FF2B5EF4-FFF2-40B4-BE49-F238E27FC236}">
                <a16:creationId xmlns:a16="http://schemas.microsoft.com/office/drawing/2014/main" id="{65A8837C-9E9B-E565-4922-FFE59BB9CF8A}"/>
              </a:ext>
            </a:extLst>
          </p:cNvPr>
          <p:cNvCxnSpPr>
            <a:cxnSpLocks/>
            <a:endCxn id="10" idx="0"/>
          </p:cNvCxnSpPr>
          <p:nvPr/>
        </p:nvCxnSpPr>
        <p:spPr>
          <a:xfrm>
            <a:off x="2672862" y="2489982"/>
            <a:ext cx="1132450" cy="1069149"/>
          </a:xfrm>
          <a:prstGeom prst="straightConnector1">
            <a:avLst/>
          </a:prstGeom>
          <a:ln w="57150">
            <a:solidFill>
              <a:schemeClr val="tx1">
                <a:lumMod val="95000"/>
                <a:lumOff val="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3" name="ZoneTexte 22">
            <a:extLst>
              <a:ext uri="{FF2B5EF4-FFF2-40B4-BE49-F238E27FC236}">
                <a16:creationId xmlns:a16="http://schemas.microsoft.com/office/drawing/2014/main" id="{FAD6D63D-066C-EB75-C2F4-804BD02508B2}"/>
              </a:ext>
            </a:extLst>
          </p:cNvPr>
          <p:cNvSpPr txBox="1"/>
          <p:nvPr/>
        </p:nvSpPr>
        <p:spPr>
          <a:xfrm>
            <a:off x="612036" y="3833883"/>
            <a:ext cx="2461754" cy="1169551"/>
          </a:xfrm>
          <a:prstGeom prst="rect">
            <a:avLst/>
          </a:prstGeom>
          <a:noFill/>
        </p:spPr>
        <p:txBody>
          <a:bodyPr wrap="square" rtlCol="0">
            <a:spAutoFit/>
          </a:bodyPr>
          <a:lstStyle/>
          <a:p>
            <a:pPr algn="just"/>
            <a:r>
              <a:rPr lang="fr-CA" sz="1000" b="0" i="0" dirty="0">
                <a:solidFill>
                  <a:srgbClr val="1A1A1A"/>
                </a:solidFill>
                <a:effectLst/>
                <a:latin typeface="+mj-lt"/>
              </a:rPr>
              <a:t>Elias Catrix et al., </a:t>
            </a:r>
            <a:r>
              <a:rPr lang="fr-CA" sz="1000" b="1" i="0" dirty="0">
                <a:solidFill>
                  <a:srgbClr val="1A1A1A"/>
                </a:solidFill>
                <a:effectLst/>
                <a:latin typeface="+mj-lt"/>
              </a:rPr>
              <a:t>Stable high </a:t>
            </a:r>
            <a:r>
              <a:rPr lang="fr-CA" sz="1000" b="1" i="0" dirty="0" err="1">
                <a:solidFill>
                  <a:srgbClr val="1A1A1A"/>
                </a:solidFill>
                <a:effectLst/>
                <a:latin typeface="+mj-lt"/>
              </a:rPr>
              <a:t>repetition</a:t>
            </a:r>
            <a:r>
              <a:rPr lang="fr-CA" sz="1000" b="1" i="0" dirty="0">
                <a:solidFill>
                  <a:srgbClr val="1A1A1A"/>
                </a:solidFill>
                <a:effectLst/>
                <a:latin typeface="+mj-lt"/>
              </a:rPr>
              <a:t>-rate laser-</a:t>
            </a:r>
            <a:r>
              <a:rPr lang="fr-CA" sz="1000" b="1" i="0" dirty="0" err="1">
                <a:solidFill>
                  <a:srgbClr val="1A1A1A"/>
                </a:solidFill>
                <a:effectLst/>
                <a:latin typeface="+mj-lt"/>
              </a:rPr>
              <a:t>driven</a:t>
            </a:r>
            <a:r>
              <a:rPr lang="fr-CA" sz="1000" b="1" i="0" dirty="0">
                <a:solidFill>
                  <a:srgbClr val="1A1A1A"/>
                </a:solidFill>
                <a:effectLst/>
                <a:latin typeface="+mj-lt"/>
              </a:rPr>
              <a:t> proton </a:t>
            </a:r>
            <a:r>
              <a:rPr lang="fr-CA" sz="1000" b="1" i="0" dirty="0" err="1">
                <a:solidFill>
                  <a:srgbClr val="1A1A1A"/>
                </a:solidFill>
                <a:effectLst/>
                <a:latin typeface="+mj-lt"/>
              </a:rPr>
              <a:t>beam</a:t>
            </a:r>
            <a:r>
              <a:rPr lang="fr-CA" sz="1000" b="1" i="0" dirty="0">
                <a:solidFill>
                  <a:srgbClr val="1A1A1A"/>
                </a:solidFill>
                <a:effectLst/>
                <a:latin typeface="+mj-lt"/>
              </a:rPr>
              <a:t> production for </a:t>
            </a:r>
            <a:r>
              <a:rPr lang="fr-CA" sz="1000" b="1" i="0" dirty="0" err="1">
                <a:solidFill>
                  <a:srgbClr val="1A1A1A"/>
                </a:solidFill>
                <a:effectLst/>
                <a:latin typeface="+mj-lt"/>
              </a:rPr>
              <a:t>multidisciplinary</a:t>
            </a:r>
            <a:r>
              <a:rPr lang="fr-CA" sz="1000" b="1" i="0" dirty="0">
                <a:solidFill>
                  <a:srgbClr val="1A1A1A"/>
                </a:solidFill>
                <a:effectLst/>
                <a:latin typeface="+mj-lt"/>
              </a:rPr>
              <a:t> applications on the </a:t>
            </a:r>
            <a:r>
              <a:rPr lang="fr-CA" sz="1000" b="1" i="0" dirty="0" err="1">
                <a:solidFill>
                  <a:srgbClr val="1A1A1A"/>
                </a:solidFill>
                <a:effectLst/>
                <a:latin typeface="+mj-lt"/>
              </a:rPr>
              <a:t>advanced</a:t>
            </a:r>
            <a:r>
              <a:rPr lang="fr-CA" sz="1000" b="1" i="0" dirty="0">
                <a:solidFill>
                  <a:srgbClr val="1A1A1A"/>
                </a:solidFill>
                <a:effectLst/>
                <a:latin typeface="+mj-lt"/>
              </a:rPr>
              <a:t> laser light source ion </a:t>
            </a:r>
            <a:r>
              <a:rPr lang="fr-CA" sz="1000" b="1" i="0" dirty="0" err="1">
                <a:solidFill>
                  <a:srgbClr val="1A1A1A"/>
                </a:solidFill>
                <a:effectLst/>
                <a:latin typeface="+mj-lt"/>
              </a:rPr>
              <a:t>beamline</a:t>
            </a:r>
            <a:r>
              <a:rPr lang="fr-CA" sz="1000" b="0" i="0" dirty="0">
                <a:solidFill>
                  <a:srgbClr val="1A1A1A"/>
                </a:solidFill>
                <a:effectLst/>
                <a:latin typeface="+mj-lt"/>
              </a:rPr>
              <a:t>. </a:t>
            </a:r>
            <a:r>
              <a:rPr lang="fr-CA" sz="1000" b="0" i="1" dirty="0" err="1">
                <a:solidFill>
                  <a:srgbClr val="1A1A1A"/>
                </a:solidFill>
                <a:effectLst/>
                <a:latin typeface="+mj-lt"/>
              </a:rPr>
              <a:t>Rev</a:t>
            </a:r>
            <a:r>
              <a:rPr lang="fr-CA" sz="1000" b="0" i="1" dirty="0">
                <a:solidFill>
                  <a:srgbClr val="1A1A1A"/>
                </a:solidFill>
                <a:effectLst/>
                <a:latin typeface="+mj-lt"/>
              </a:rPr>
              <a:t>. </a:t>
            </a:r>
            <a:r>
              <a:rPr lang="fr-CA" sz="1000" b="0" i="1" dirty="0" err="1">
                <a:solidFill>
                  <a:srgbClr val="1A1A1A"/>
                </a:solidFill>
                <a:effectLst/>
                <a:latin typeface="+mj-lt"/>
              </a:rPr>
              <a:t>Sci</a:t>
            </a:r>
            <a:r>
              <a:rPr lang="fr-CA" sz="1000" b="0" i="1" dirty="0">
                <a:solidFill>
                  <a:srgbClr val="1A1A1A"/>
                </a:solidFill>
                <a:effectLst/>
                <a:latin typeface="+mj-lt"/>
              </a:rPr>
              <a:t>. </a:t>
            </a:r>
            <a:r>
              <a:rPr lang="fr-CA" sz="1000" b="0" i="1" dirty="0" err="1">
                <a:solidFill>
                  <a:srgbClr val="1A1A1A"/>
                </a:solidFill>
                <a:effectLst/>
                <a:latin typeface="+mj-lt"/>
              </a:rPr>
              <a:t>Instrum</a:t>
            </a:r>
            <a:r>
              <a:rPr lang="fr-CA" sz="1000" b="0" i="1" dirty="0">
                <a:solidFill>
                  <a:srgbClr val="1A1A1A"/>
                </a:solidFill>
                <a:effectLst/>
                <a:latin typeface="+mj-lt"/>
              </a:rPr>
              <a:t>.; </a:t>
            </a:r>
            <a:r>
              <a:rPr lang="fr-CA" sz="1000" b="0" i="0" u="none" strike="noStrike" dirty="0">
                <a:solidFill>
                  <a:srgbClr val="0066CC"/>
                </a:solidFill>
                <a:effectLst/>
                <a:latin typeface="+mj-lt"/>
                <a:hlinkClick r:id="rId7"/>
              </a:rPr>
              <a:t>https://doi.org/10.1063/5.0160783</a:t>
            </a:r>
            <a:endParaRPr lang="fr-CA" sz="1000" dirty="0">
              <a:latin typeface="+mj-lt"/>
              <a:cs typeface="Times New Roman" panose="02020603050405020304" pitchFamily="18" charset="0"/>
            </a:endParaRPr>
          </a:p>
        </p:txBody>
      </p:sp>
    </p:spTree>
    <p:extLst>
      <p:ext uri="{BB962C8B-B14F-4D97-AF65-F5344CB8AC3E}">
        <p14:creationId xmlns:p14="http://schemas.microsoft.com/office/powerpoint/2010/main" val="1083017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7B778-BD0D-F74C-4325-7539AEA3F1F2}"/>
            </a:ext>
          </a:extLst>
        </p:cNvPr>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723B032F-C03A-A5E6-AB64-7848DD03BF13}"/>
              </a:ext>
            </a:extLst>
          </p:cNvPr>
          <p:cNvSpPr>
            <a:spLocks noGrp="1"/>
          </p:cNvSpPr>
          <p:nvPr>
            <p:ph type="sldNum" sz="quarter" idx="12"/>
          </p:nvPr>
        </p:nvSpPr>
        <p:spPr/>
        <p:txBody>
          <a:bodyPr/>
          <a:lstStyle/>
          <a:p>
            <a:fld id="{E9A06A90-B3B5-C149-97F7-5436B6117426}" type="slidenum">
              <a:rPr lang="en-US" smtClean="0">
                <a:latin typeface="+mj-lt"/>
              </a:rPr>
              <a:pPr/>
              <a:t>9</a:t>
            </a:fld>
            <a:endParaRPr lang="en-US" dirty="0">
              <a:latin typeface="+mj-lt"/>
            </a:endParaRPr>
          </a:p>
        </p:txBody>
      </p:sp>
      <p:sp>
        <p:nvSpPr>
          <p:cNvPr id="12" name="Titre 5">
            <a:extLst>
              <a:ext uri="{FF2B5EF4-FFF2-40B4-BE49-F238E27FC236}">
                <a16:creationId xmlns:a16="http://schemas.microsoft.com/office/drawing/2014/main" id="{1AA7725B-D1CF-0749-7598-C5EC083C79D7}"/>
              </a:ext>
            </a:extLst>
          </p:cNvPr>
          <p:cNvSpPr txBox="1">
            <a:spLocks/>
          </p:cNvSpPr>
          <p:nvPr/>
        </p:nvSpPr>
        <p:spPr>
          <a:xfrm>
            <a:off x="7620" y="5851"/>
            <a:ext cx="9136380" cy="662091"/>
          </a:xfrm>
          <a:prstGeom prst="rect">
            <a:avLst/>
          </a:prstGeom>
        </p:spPr>
        <p:txBody>
          <a:bodyPr/>
          <a:lstStyle>
            <a:lvl1pPr algn="l" defTabSz="457200" rtl="0" eaLnBrk="1" latinLnBrk="0" hangingPunct="1">
              <a:spcBef>
                <a:spcPct val="0"/>
              </a:spcBef>
              <a:buNone/>
              <a:defRPr sz="4000" b="0" i="0" kern="1200">
                <a:solidFill>
                  <a:schemeClr val="tx1"/>
                </a:solidFill>
                <a:latin typeface="+mj-lt"/>
                <a:ea typeface="+mj-ea"/>
                <a:cs typeface="Metropolis Light"/>
              </a:defRPr>
            </a:lvl1pPr>
          </a:lstStyle>
          <a:p>
            <a:r>
              <a:rPr lang="fr-FR" sz="2400" b="1" dirty="0">
                <a:solidFill>
                  <a:srgbClr val="071D49"/>
                </a:solidFill>
                <a:cs typeface="Times New Roman" panose="02020603050405020304" pitchFamily="18" charset="0"/>
              </a:rPr>
              <a:t>Multi-</a:t>
            </a:r>
            <a:r>
              <a:rPr lang="fr-FR" sz="2400" b="1" dirty="0" err="1">
                <a:solidFill>
                  <a:srgbClr val="071D49"/>
                </a:solidFill>
                <a:cs typeface="Times New Roman" panose="02020603050405020304" pitchFamily="18" charset="0"/>
              </a:rPr>
              <a:t>step</a:t>
            </a:r>
            <a:r>
              <a:rPr lang="fr-FR" sz="2400" b="1" dirty="0">
                <a:solidFill>
                  <a:srgbClr val="071D49"/>
                </a:solidFill>
                <a:cs typeface="Times New Roman" panose="02020603050405020304" pitchFamily="18" charset="0"/>
              </a:rPr>
              <a:t> </a:t>
            </a:r>
            <a:r>
              <a:rPr lang="fr-FR" sz="2400" b="1" dirty="0" err="1">
                <a:solidFill>
                  <a:srgbClr val="071D49"/>
                </a:solidFill>
                <a:cs typeface="Times New Roman" panose="02020603050405020304" pitchFamily="18" charset="0"/>
              </a:rPr>
              <a:t>surrogate-assisted</a:t>
            </a:r>
            <a:r>
              <a:rPr lang="fr-FR" sz="2400" b="1" dirty="0">
                <a:solidFill>
                  <a:srgbClr val="071D49"/>
                </a:solidFill>
                <a:cs typeface="Times New Roman" panose="02020603050405020304" pitchFamily="18" charset="0"/>
              </a:rPr>
              <a:t> </a:t>
            </a:r>
            <a:r>
              <a:rPr lang="fr-FR" sz="2400" b="1" dirty="0" err="1">
                <a:solidFill>
                  <a:srgbClr val="071D49"/>
                </a:solidFill>
                <a:cs typeface="Times New Roman" panose="02020603050405020304" pitchFamily="18" charset="0"/>
              </a:rPr>
              <a:t>Bayesian</a:t>
            </a:r>
            <a:r>
              <a:rPr lang="fr-FR" sz="2400" b="1" dirty="0">
                <a:solidFill>
                  <a:srgbClr val="071D49"/>
                </a:solidFill>
                <a:cs typeface="Times New Roman" panose="02020603050405020304" pitchFamily="18" charset="0"/>
              </a:rPr>
              <a:t> </a:t>
            </a:r>
            <a:r>
              <a:rPr lang="fr-FR" sz="2400" b="1" dirty="0" err="1">
                <a:solidFill>
                  <a:srgbClr val="071D49"/>
                </a:solidFill>
                <a:cs typeface="Times New Roman" panose="02020603050405020304" pitchFamily="18" charset="0"/>
              </a:rPr>
              <a:t>optimization</a:t>
            </a:r>
            <a:r>
              <a:rPr lang="fr-FR" sz="2400" b="1" dirty="0">
                <a:solidFill>
                  <a:srgbClr val="071D49"/>
                </a:solidFill>
                <a:cs typeface="Times New Roman" panose="02020603050405020304" pitchFamily="18" charset="0"/>
              </a:rPr>
              <a:t> (MSBO)</a:t>
            </a:r>
            <a:endParaRPr lang="fr-CA" sz="2400" b="1" dirty="0">
              <a:solidFill>
                <a:srgbClr val="071D49"/>
              </a:solidFill>
              <a:cs typeface="Times New Roman" panose="02020603050405020304" pitchFamily="18" charset="0"/>
            </a:endParaRPr>
          </a:p>
        </p:txBody>
      </p:sp>
      <p:pic>
        <p:nvPicPr>
          <p:cNvPr id="10" name="Image 9">
            <a:extLst>
              <a:ext uri="{FF2B5EF4-FFF2-40B4-BE49-F238E27FC236}">
                <a16:creationId xmlns:a16="http://schemas.microsoft.com/office/drawing/2014/main" id="{0C75AAA5-8108-BDCB-920C-64EBFF0B043F}"/>
              </a:ext>
            </a:extLst>
          </p:cNvPr>
          <p:cNvPicPr>
            <a:picLocks noChangeAspect="1"/>
          </p:cNvPicPr>
          <p:nvPr/>
        </p:nvPicPr>
        <p:blipFill>
          <a:blip r:embed="rId3"/>
          <a:stretch>
            <a:fillRect/>
          </a:stretch>
        </p:blipFill>
        <p:spPr>
          <a:xfrm>
            <a:off x="2113628" y="437281"/>
            <a:ext cx="5274649" cy="4665198"/>
          </a:xfrm>
          <a:prstGeom prst="rect">
            <a:avLst/>
          </a:prstGeom>
        </p:spPr>
      </p:pic>
    </p:spTree>
    <p:extLst>
      <p:ext uri="{BB962C8B-B14F-4D97-AF65-F5344CB8AC3E}">
        <p14:creationId xmlns:p14="http://schemas.microsoft.com/office/powerpoint/2010/main" val="8624369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6739</TotalTime>
  <Words>3137</Words>
  <Application>Microsoft Office PowerPoint</Application>
  <PresentationFormat>Affichage à l'écran (16:9)</PresentationFormat>
  <Paragraphs>373</Paragraphs>
  <Slides>20</Slides>
  <Notes>16</Notes>
  <HiddenSlides>0</HiddenSlides>
  <MMClips>1</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20</vt:i4>
      </vt:variant>
    </vt:vector>
  </HeadingPairs>
  <TitlesOfParts>
    <vt:vector size="30" baseType="lpstr">
      <vt:lpstr>Aptos Narrow</vt:lpstr>
      <vt:lpstr>Arial</vt:lpstr>
      <vt:lpstr>Calibri</vt:lpstr>
      <vt:lpstr>Cambria</vt:lpstr>
      <vt:lpstr>Cambria Math</vt:lpstr>
      <vt:lpstr>Metropolis Light</vt:lpstr>
      <vt:lpstr>Metropolis Semi Bold</vt:lpstr>
      <vt:lpstr>Times New Roman</vt:lpstr>
      <vt:lpstr>Wingdings</vt:lpstr>
      <vt:lpstr>Office Theme</vt:lpstr>
      <vt:lpstr>20-Dimensional surrogate-assisted Bayesian optimization of laser-driven proton beams </vt:lpstr>
      <vt:lpstr>Présentation PowerPoint</vt:lpstr>
      <vt:lpstr>Présentation PowerPoint</vt:lpstr>
      <vt:lpstr>Présentation PowerPoint</vt:lpstr>
      <vt:lpstr>Présentation PowerPoint</vt:lpstr>
      <vt:lpstr>Présentation PowerPoint</vt:lpstr>
      <vt:lpstr>Présentation PowerPoint</vt:lpstr>
      <vt:lpstr>Experimental setup</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c:creator>
  <cp:lastModifiedBy>Catrix, Elias</cp:lastModifiedBy>
  <cp:revision>135</cp:revision>
  <dcterms:created xsi:type="dcterms:W3CDTF">2018-12-13T15:42:35Z</dcterms:created>
  <dcterms:modified xsi:type="dcterms:W3CDTF">2025-04-14T09:43:11Z</dcterms:modified>
</cp:coreProperties>
</file>