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598" r:id="rId5"/>
    <p:sldId id="619" r:id="rId6"/>
    <p:sldId id="620" r:id="rId7"/>
    <p:sldId id="711" r:id="rId8"/>
    <p:sldId id="712" r:id="rId9"/>
    <p:sldId id="714" r:id="rId10"/>
    <p:sldId id="257" r:id="rId11"/>
    <p:sldId id="713" r:id="rId12"/>
    <p:sldId id="259" r:id="rId13"/>
    <p:sldId id="261" r:id="rId14"/>
    <p:sldId id="258" r:id="rId15"/>
    <p:sldId id="704" r:id="rId16"/>
    <p:sldId id="706" r:id="rId17"/>
    <p:sldId id="707" r:id="rId18"/>
    <p:sldId id="708" r:id="rId19"/>
    <p:sldId id="709" r:id="rId20"/>
    <p:sldId id="710" r:id="rId21"/>
    <p:sldId id="702" r:id="rId22"/>
    <p:sldId id="700" r:id="rId23"/>
    <p:sldId id="701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A6F23-2332-4F6B-89CD-E939C9ABACD0}" v="2091" dt="2024-06-27T13:06:38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85" autoAdjust="0"/>
  </p:normalViewPr>
  <p:slideViewPr>
    <p:cSldViewPr>
      <p:cViewPr varScale="1">
        <p:scale>
          <a:sx n="71" d="100"/>
          <a:sy n="71" d="100"/>
        </p:scale>
        <p:origin x="18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Villa" userId="0f85e7e8-262a-4be5-8c55-5d2a2042602d" providerId="ADAL" clId="{E5AA6F23-2332-4F6B-89CD-E939C9ABACD0}"/>
    <pc:docChg chg="undo redo custSel addSld delSld modSld sldOrd delMainMaster modMainMaster">
      <pc:chgData name="Fabio Villa" userId="0f85e7e8-262a-4be5-8c55-5d2a2042602d" providerId="ADAL" clId="{E5AA6F23-2332-4F6B-89CD-E939C9ABACD0}" dt="2024-06-27T13:15:59.937" v="4348" actId="20577"/>
      <pc:docMkLst>
        <pc:docMk/>
      </pc:docMkLst>
      <pc:sldChg chg="addSp delSp modSp mod modClrScheme chgLayout">
        <pc:chgData name="Fabio Villa" userId="0f85e7e8-262a-4be5-8c55-5d2a2042602d" providerId="ADAL" clId="{E5AA6F23-2332-4F6B-89CD-E939C9ABACD0}" dt="2024-06-27T07:25:24.787" v="324" actId="20577"/>
        <pc:sldMkLst>
          <pc:docMk/>
          <pc:sldMk cId="2882417331" sldId="257"/>
        </pc:sldMkLst>
        <pc:spChg chg="mod">
          <ac:chgData name="Fabio Villa" userId="0f85e7e8-262a-4be5-8c55-5d2a2042602d" providerId="ADAL" clId="{E5AA6F23-2332-4F6B-89CD-E939C9ABACD0}" dt="2024-06-27T07:24:18.737" v="246" actId="20577"/>
          <ac:spMkLst>
            <pc:docMk/>
            <pc:sldMk cId="2882417331" sldId="257"/>
            <ac:spMk id="2" creationId="{2CEFC05B-8CCD-EB00-092A-5CAC66DF6B10}"/>
          </ac:spMkLst>
        </pc:spChg>
        <pc:spChg chg="add mod ord">
          <ac:chgData name="Fabio Villa" userId="0f85e7e8-262a-4be5-8c55-5d2a2042602d" providerId="ADAL" clId="{E5AA6F23-2332-4F6B-89CD-E939C9ABACD0}" dt="2024-06-27T07:25:24.787" v="324" actId="20577"/>
          <ac:spMkLst>
            <pc:docMk/>
            <pc:sldMk cId="2882417331" sldId="257"/>
            <ac:spMk id="3" creationId="{A7573B8E-45A8-8999-82A3-00C9C166C12C}"/>
          </ac:spMkLst>
        </pc:spChg>
        <pc:spChg chg="add del mod ord">
          <ac:chgData name="Fabio Villa" userId="0f85e7e8-262a-4be5-8c55-5d2a2042602d" providerId="ADAL" clId="{E5AA6F23-2332-4F6B-89CD-E939C9ABACD0}" dt="2024-06-27T07:24:59.792" v="298" actId="478"/>
          <ac:spMkLst>
            <pc:docMk/>
            <pc:sldMk cId="2882417331" sldId="257"/>
            <ac:spMk id="4" creationId="{8F5CE30B-1FDE-7253-0433-C436099D7CFC}"/>
          </ac:spMkLst>
        </pc:spChg>
      </pc:sldChg>
      <pc:sldChg chg="modSp mod">
        <pc:chgData name="Fabio Villa" userId="0f85e7e8-262a-4be5-8c55-5d2a2042602d" providerId="ADAL" clId="{E5AA6F23-2332-4F6B-89CD-E939C9ABACD0}" dt="2024-06-27T12:47:45.852" v="4142" actId="20577"/>
        <pc:sldMkLst>
          <pc:docMk/>
          <pc:sldMk cId="4251459789" sldId="258"/>
        </pc:sldMkLst>
        <pc:spChg chg="mod">
          <ac:chgData name="Fabio Villa" userId="0f85e7e8-262a-4be5-8c55-5d2a2042602d" providerId="ADAL" clId="{E5AA6F23-2332-4F6B-89CD-E939C9ABACD0}" dt="2024-06-27T12:47:45.852" v="4142" actId="20577"/>
          <ac:spMkLst>
            <pc:docMk/>
            <pc:sldMk cId="4251459789" sldId="258"/>
            <ac:spMk id="3" creationId="{F692FBA2-62C7-4F9E-B4F2-8F8BDB92362E}"/>
          </ac:spMkLst>
        </pc:spChg>
      </pc:sldChg>
      <pc:sldChg chg="addSp delSp modSp mod ord modClrScheme chgLayout">
        <pc:chgData name="Fabio Villa" userId="0f85e7e8-262a-4be5-8c55-5d2a2042602d" providerId="ADAL" clId="{E5AA6F23-2332-4F6B-89CD-E939C9ABACD0}" dt="2024-06-27T09:27:28.511" v="4031"/>
        <pc:sldMkLst>
          <pc:docMk/>
          <pc:sldMk cId="1559831958" sldId="259"/>
        </pc:sldMkLst>
        <pc:spChg chg="del mod ord">
          <ac:chgData name="Fabio Villa" userId="0f85e7e8-262a-4be5-8c55-5d2a2042602d" providerId="ADAL" clId="{E5AA6F23-2332-4F6B-89CD-E939C9ABACD0}" dt="2024-06-27T07:30:46.766" v="539" actId="700"/>
          <ac:spMkLst>
            <pc:docMk/>
            <pc:sldMk cId="1559831958" sldId="259"/>
            <ac:spMk id="2" creationId="{2BA2AEA0-95D1-DB9F-155D-3DD3E481C554}"/>
          </ac:spMkLst>
        </pc:spChg>
        <pc:spChg chg="del mod ord">
          <ac:chgData name="Fabio Villa" userId="0f85e7e8-262a-4be5-8c55-5d2a2042602d" providerId="ADAL" clId="{E5AA6F23-2332-4F6B-89CD-E939C9ABACD0}" dt="2024-06-27T07:30:46.766" v="539" actId="700"/>
          <ac:spMkLst>
            <pc:docMk/>
            <pc:sldMk cId="1559831958" sldId="259"/>
            <ac:spMk id="3" creationId="{CF65544C-80DA-1E9A-F805-225FF84583E3}"/>
          </ac:spMkLst>
        </pc:spChg>
        <pc:spChg chg="add mod ord">
          <ac:chgData name="Fabio Villa" userId="0f85e7e8-262a-4be5-8c55-5d2a2042602d" providerId="ADAL" clId="{E5AA6F23-2332-4F6B-89CD-E939C9ABACD0}" dt="2024-06-27T07:31:09.302" v="583" actId="20577"/>
          <ac:spMkLst>
            <pc:docMk/>
            <pc:sldMk cId="1559831958" sldId="259"/>
            <ac:spMk id="5" creationId="{8252F94C-2AE3-FE75-4AAF-0245A3F47D06}"/>
          </ac:spMkLst>
        </pc:spChg>
        <pc:spChg chg="add del mod ord">
          <ac:chgData name="Fabio Villa" userId="0f85e7e8-262a-4be5-8c55-5d2a2042602d" providerId="ADAL" clId="{E5AA6F23-2332-4F6B-89CD-E939C9ABACD0}" dt="2024-06-27T07:30:49.906" v="540" actId="478"/>
          <ac:spMkLst>
            <pc:docMk/>
            <pc:sldMk cId="1559831958" sldId="259"/>
            <ac:spMk id="6" creationId="{C0F77FEC-D33A-91C5-F382-0E02B56D18A6}"/>
          </ac:spMkLst>
        </pc:spChg>
      </pc:sldChg>
      <pc:sldChg chg="modSp add del mod modClrScheme chgLayout">
        <pc:chgData name="Fabio Villa" userId="0f85e7e8-262a-4be5-8c55-5d2a2042602d" providerId="ADAL" clId="{E5AA6F23-2332-4F6B-89CD-E939C9ABACD0}" dt="2024-06-27T08:18:38.964" v="1385" actId="20577"/>
        <pc:sldMkLst>
          <pc:docMk/>
          <pc:sldMk cId="3890384499" sldId="261"/>
        </pc:sldMkLst>
        <pc:spChg chg="mod ord">
          <ac:chgData name="Fabio Villa" userId="0f85e7e8-262a-4be5-8c55-5d2a2042602d" providerId="ADAL" clId="{E5AA6F23-2332-4F6B-89CD-E939C9ABACD0}" dt="2024-06-27T08:10:28.150" v="1330" actId="20577"/>
          <ac:spMkLst>
            <pc:docMk/>
            <pc:sldMk cId="3890384499" sldId="261"/>
            <ac:spMk id="2" creationId="{76F93A1E-D0FF-CD00-6013-E31BB4DA99F9}"/>
          </ac:spMkLst>
        </pc:spChg>
        <pc:spChg chg="mod">
          <ac:chgData name="Fabio Villa" userId="0f85e7e8-262a-4be5-8c55-5d2a2042602d" providerId="ADAL" clId="{E5AA6F23-2332-4F6B-89CD-E939C9ABACD0}" dt="2024-06-27T08:18:38.964" v="1385" actId="20577"/>
          <ac:spMkLst>
            <pc:docMk/>
            <pc:sldMk cId="3890384499" sldId="261"/>
            <ac:spMk id="9" creationId="{9A33E3AA-BA3B-7670-48C4-5632D4BFBAF6}"/>
          </ac:spMkLst>
        </pc:spChg>
        <pc:graphicFrameChg chg="mod modGraphic">
          <ac:chgData name="Fabio Villa" userId="0f85e7e8-262a-4be5-8c55-5d2a2042602d" providerId="ADAL" clId="{E5AA6F23-2332-4F6B-89CD-E939C9ABACD0}" dt="2024-06-27T08:09:10.714" v="1283" actId="14734"/>
          <ac:graphicFrameMkLst>
            <pc:docMk/>
            <pc:sldMk cId="3890384499" sldId="261"/>
            <ac:graphicFrameMk id="4" creationId="{7F852416-F5AC-D82F-8E3F-2F348D0EF785}"/>
          </ac:graphicFrameMkLst>
        </pc:graphicFrameChg>
        <pc:graphicFrameChg chg="mod ord modGraphic">
          <ac:chgData name="Fabio Villa" userId="0f85e7e8-262a-4be5-8c55-5d2a2042602d" providerId="ADAL" clId="{E5AA6F23-2332-4F6B-89CD-E939C9ABACD0}" dt="2024-06-27T08:16:27.175" v="1373" actId="20577"/>
          <ac:graphicFrameMkLst>
            <pc:docMk/>
            <pc:sldMk cId="3890384499" sldId="261"/>
            <ac:graphicFrameMk id="8" creationId="{54DE4488-0FE4-65EF-87B0-B95A53FB745B}"/>
          </ac:graphicFrameMkLst>
        </pc:graphicFrameChg>
      </pc:sldChg>
      <pc:sldChg chg="addSp delSp modSp add del mod">
        <pc:chgData name="Fabio Villa" userId="0f85e7e8-262a-4be5-8c55-5d2a2042602d" providerId="ADAL" clId="{E5AA6F23-2332-4F6B-89CD-E939C9ABACD0}" dt="2024-06-27T07:55:41.441" v="786" actId="47"/>
        <pc:sldMkLst>
          <pc:docMk/>
          <pc:sldMk cId="823366976" sldId="271"/>
        </pc:sldMkLst>
        <pc:spChg chg="mod">
          <ac:chgData name="Fabio Villa" userId="0f85e7e8-262a-4be5-8c55-5d2a2042602d" providerId="ADAL" clId="{E5AA6F23-2332-4F6B-89CD-E939C9ABACD0}" dt="2024-06-27T07:50:40.153" v="759" actId="27636"/>
          <ac:spMkLst>
            <pc:docMk/>
            <pc:sldMk cId="823366976" sldId="271"/>
            <ac:spMk id="2" creationId="{188008D9-2DD7-7BDB-B318-B5F448FC1F44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4" creationId="{980A5906-E5EE-35DD-0F19-532D215744B4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6" creationId="{25E6BE07-6F60-E6B3-921A-4BBF05EC2372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7" creationId="{747CF3FA-34CE-5913-3908-4E412BD021C0}"/>
          </ac:spMkLst>
        </pc:spChg>
        <pc:spChg chg="mod">
          <ac:chgData name="Fabio Villa" userId="0f85e7e8-262a-4be5-8c55-5d2a2042602d" providerId="ADAL" clId="{E5AA6F23-2332-4F6B-89CD-E939C9ABACD0}" dt="2024-06-27T07:52:55.486" v="774" actId="13822"/>
          <ac:spMkLst>
            <pc:docMk/>
            <pc:sldMk cId="823366976" sldId="271"/>
            <ac:spMk id="8" creationId="{1A6E3436-E5BF-6E2C-0762-E8BC0EEA5CA4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1" creationId="{395C20EF-4F65-1C66-7D8D-AF71312BD3F0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2" creationId="{F4A08290-FAD8-ED66-EEB8-92FDBFC88E2A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3" creationId="{CD829BB6-24AB-1985-D258-C424D8A8759A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4" creationId="{370FE8CF-0330-D718-E3CF-DA65EE5279B9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5" creationId="{AB2FA548-BEB7-B2AD-4FAC-0F005E41992C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8" creationId="{4CA406A0-F384-396C-F38D-4FE42AC62965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9" creationId="{99263A54-5424-469E-B4C6-6EDB334A8FE5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20" creationId="{C0C654BA-8580-7B26-6AE4-A9B7CB49042B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22" creationId="{52C810D4-0400-F251-012C-50D9A705953A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23" creationId="{50336A5D-6F91-23C1-8030-DD1A88AE3864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24" creationId="{1A6FE69E-F5D4-4669-5626-F8148AE2B8A2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25" creationId="{FC543202-C5D1-80B0-08E9-DECEDF3BB092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29" creationId="{71FBEF8D-B4BC-880D-26B2-1D586C7415CE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30" creationId="{34040AB6-C846-5A03-96B4-98473A36065B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32" creationId="{E27E6624-2F6A-DCB2-0E0B-1A5C3DB0CBF7}"/>
          </ac:spMkLst>
        </pc:spChg>
        <pc:spChg chg="del">
          <ac:chgData name="Fabio Villa" userId="0f85e7e8-262a-4be5-8c55-5d2a2042602d" providerId="ADAL" clId="{E5AA6F23-2332-4F6B-89CD-E939C9ABACD0}" dt="2024-06-27T07:50:56.460" v="762" actId="478"/>
          <ac:spMkLst>
            <pc:docMk/>
            <pc:sldMk cId="823366976" sldId="271"/>
            <ac:spMk id="33" creationId="{C844CF84-7627-530D-0401-D8A7EEC36AD1}"/>
          </ac:spMkLst>
        </pc:spChg>
        <pc:spChg chg="del">
          <ac:chgData name="Fabio Villa" userId="0f85e7e8-262a-4be5-8c55-5d2a2042602d" providerId="ADAL" clId="{E5AA6F23-2332-4F6B-89CD-E939C9ABACD0}" dt="2024-06-27T07:50:56.460" v="762" actId="478"/>
          <ac:spMkLst>
            <pc:docMk/>
            <pc:sldMk cId="823366976" sldId="271"/>
            <ac:spMk id="35" creationId="{AE657C28-B128-E195-1C49-98AF91A1FD8F}"/>
          </ac:spMkLst>
        </pc:spChg>
        <pc:spChg chg="del">
          <ac:chgData name="Fabio Villa" userId="0f85e7e8-262a-4be5-8c55-5d2a2042602d" providerId="ADAL" clId="{E5AA6F23-2332-4F6B-89CD-E939C9ABACD0}" dt="2024-06-27T07:51:04.614" v="764" actId="478"/>
          <ac:spMkLst>
            <pc:docMk/>
            <pc:sldMk cId="823366976" sldId="271"/>
            <ac:spMk id="36" creationId="{83E18AB8-D577-9F48-7101-74408A083153}"/>
          </ac:spMkLst>
        </pc:spChg>
        <pc:spChg chg="del">
          <ac:chgData name="Fabio Villa" userId="0f85e7e8-262a-4be5-8c55-5d2a2042602d" providerId="ADAL" clId="{E5AA6F23-2332-4F6B-89CD-E939C9ABACD0}" dt="2024-06-27T07:50:48.678" v="761" actId="478"/>
          <ac:spMkLst>
            <pc:docMk/>
            <pc:sldMk cId="823366976" sldId="271"/>
            <ac:spMk id="38" creationId="{CC8A309C-9523-16BE-3021-856BC91A2FA5}"/>
          </ac:spMkLst>
        </pc:spChg>
        <pc:spChg chg="del">
          <ac:chgData name="Fabio Villa" userId="0f85e7e8-262a-4be5-8c55-5d2a2042602d" providerId="ADAL" clId="{E5AA6F23-2332-4F6B-89CD-E939C9ABACD0}" dt="2024-06-27T07:50:56.460" v="762" actId="478"/>
          <ac:spMkLst>
            <pc:docMk/>
            <pc:sldMk cId="823366976" sldId="271"/>
            <ac:spMk id="40" creationId="{574E9298-7524-EF76-62AA-1EB79E72B8F9}"/>
          </ac:spMkLst>
        </pc:spChg>
        <pc:spChg chg="del">
          <ac:chgData name="Fabio Villa" userId="0f85e7e8-262a-4be5-8c55-5d2a2042602d" providerId="ADAL" clId="{E5AA6F23-2332-4F6B-89CD-E939C9ABACD0}" dt="2024-06-27T07:51:07.111" v="765" actId="478"/>
          <ac:spMkLst>
            <pc:docMk/>
            <pc:sldMk cId="823366976" sldId="271"/>
            <ac:spMk id="42" creationId="{D84328A5-7D71-1093-CD3D-F308FF92155A}"/>
          </ac:spMkLst>
        </pc:spChg>
        <pc:spChg chg="del">
          <ac:chgData name="Fabio Villa" userId="0f85e7e8-262a-4be5-8c55-5d2a2042602d" providerId="ADAL" clId="{E5AA6F23-2332-4F6B-89CD-E939C9ABACD0}" dt="2024-06-27T07:50:59.940" v="763" actId="478"/>
          <ac:spMkLst>
            <pc:docMk/>
            <pc:sldMk cId="823366976" sldId="271"/>
            <ac:spMk id="43" creationId="{4A2D1EB4-6268-6BF7-4B3B-16B158BA3943}"/>
          </ac:spMkLst>
        </pc:spChg>
        <pc:spChg chg="del">
          <ac:chgData name="Fabio Villa" userId="0f85e7e8-262a-4be5-8c55-5d2a2042602d" providerId="ADAL" clId="{E5AA6F23-2332-4F6B-89CD-E939C9ABACD0}" dt="2024-06-27T07:50:56.460" v="762" actId="478"/>
          <ac:spMkLst>
            <pc:docMk/>
            <pc:sldMk cId="823366976" sldId="271"/>
            <ac:spMk id="44" creationId="{EF9927A0-6DF8-603B-C38D-CEC121B0BE72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95" creationId="{4D9FAFAA-65F9-F593-E345-2071304843A0}"/>
          </ac:spMkLst>
        </pc:spChg>
        <pc:spChg chg="mod">
          <ac:chgData name="Fabio Villa" userId="0f85e7e8-262a-4be5-8c55-5d2a2042602d" providerId="ADAL" clId="{E5AA6F23-2332-4F6B-89CD-E939C9ABACD0}" dt="2024-06-27T07:51:24.645" v="766" actId="164"/>
          <ac:spMkLst>
            <pc:docMk/>
            <pc:sldMk cId="823366976" sldId="271"/>
            <ac:spMk id="102" creationId="{83E852EE-4AA1-B30C-9370-3D43E979B342}"/>
          </ac:spMkLst>
        </pc:spChg>
        <pc:spChg chg="mod">
          <ac:chgData name="Fabio Villa" userId="0f85e7e8-262a-4be5-8c55-5d2a2042602d" providerId="ADAL" clId="{E5AA6F23-2332-4F6B-89CD-E939C9ABACD0}" dt="2024-06-27T07:52:12.725" v="771" actId="14100"/>
          <ac:spMkLst>
            <pc:docMk/>
            <pc:sldMk cId="823366976" sldId="271"/>
            <ac:spMk id="108" creationId="{96FB2B66-940D-12AE-B48E-B9F1607D16C1}"/>
          </ac:spMkLst>
        </pc:spChg>
        <pc:spChg chg="del">
          <ac:chgData name="Fabio Villa" userId="0f85e7e8-262a-4be5-8c55-5d2a2042602d" providerId="ADAL" clId="{E5AA6F23-2332-4F6B-89CD-E939C9ABACD0}" dt="2024-06-27T07:51:36.631" v="767" actId="478"/>
          <ac:spMkLst>
            <pc:docMk/>
            <pc:sldMk cId="823366976" sldId="271"/>
            <ac:spMk id="109" creationId="{7F63CD0A-8D6F-7A72-A343-E61B07D14D5E}"/>
          </ac:spMkLst>
        </pc:spChg>
        <pc:spChg chg="mod">
          <ac:chgData name="Fabio Villa" userId="0f85e7e8-262a-4be5-8c55-5d2a2042602d" providerId="ADAL" clId="{E5AA6F23-2332-4F6B-89CD-E939C9ABACD0}" dt="2024-06-27T07:52:17.497" v="772" actId="14100"/>
          <ac:spMkLst>
            <pc:docMk/>
            <pc:sldMk cId="823366976" sldId="271"/>
            <ac:spMk id="110" creationId="{0A414A0D-EC89-980E-FBA3-0C3F72925969}"/>
          </ac:spMkLst>
        </pc:spChg>
        <pc:spChg chg="mod">
          <ac:chgData name="Fabio Villa" userId="0f85e7e8-262a-4be5-8c55-5d2a2042602d" providerId="ADAL" clId="{E5AA6F23-2332-4F6B-89CD-E939C9ABACD0}" dt="2024-06-27T07:52:22.522" v="773" actId="14100"/>
          <ac:spMkLst>
            <pc:docMk/>
            <pc:sldMk cId="823366976" sldId="271"/>
            <ac:spMk id="111" creationId="{3E5EA7D6-8AA9-1421-9992-FFC11CDC7DA5}"/>
          </ac:spMkLst>
        </pc:spChg>
        <pc:grpChg chg="add mod">
          <ac:chgData name="Fabio Villa" userId="0f85e7e8-262a-4be5-8c55-5d2a2042602d" providerId="ADAL" clId="{E5AA6F23-2332-4F6B-89CD-E939C9ABACD0}" dt="2024-06-27T07:51:47.537" v="769" actId="14100"/>
          <ac:grpSpMkLst>
            <pc:docMk/>
            <pc:sldMk cId="823366976" sldId="271"/>
            <ac:grpSpMk id="45" creationId="{395F3373-233D-009B-9C13-2209C855C264}"/>
          </ac:grpSpMkLst>
        </pc:grpChg>
        <pc:picChg chg="mod">
          <ac:chgData name="Fabio Villa" userId="0f85e7e8-262a-4be5-8c55-5d2a2042602d" providerId="ADAL" clId="{E5AA6F23-2332-4F6B-89CD-E939C9ABACD0}" dt="2024-06-27T07:51:24.645" v="766" actId="164"/>
          <ac:picMkLst>
            <pc:docMk/>
            <pc:sldMk cId="823366976" sldId="271"/>
            <ac:picMk id="3" creationId="{D8279C35-B4C4-7BAB-DA6F-5DDFEB86A571}"/>
          </ac:picMkLst>
        </pc:picChg>
        <pc:picChg chg="mod">
          <ac:chgData name="Fabio Villa" userId="0f85e7e8-262a-4be5-8c55-5d2a2042602d" providerId="ADAL" clId="{E5AA6F23-2332-4F6B-89CD-E939C9ABACD0}" dt="2024-06-27T07:51:24.645" v="766" actId="164"/>
          <ac:picMkLst>
            <pc:docMk/>
            <pc:sldMk cId="823366976" sldId="271"/>
            <ac:picMk id="5" creationId="{13885C5E-469A-B6C6-26C1-7A5C215A451B}"/>
          </ac:picMkLst>
        </pc:picChg>
        <pc:picChg chg="del">
          <ac:chgData name="Fabio Villa" userId="0f85e7e8-262a-4be5-8c55-5d2a2042602d" providerId="ADAL" clId="{E5AA6F23-2332-4F6B-89CD-E939C9ABACD0}" dt="2024-06-27T07:50:43.672" v="760" actId="478"/>
          <ac:picMkLst>
            <pc:docMk/>
            <pc:sldMk cId="823366976" sldId="271"/>
            <ac:picMk id="1032" creationId="{1C1ABDD8-3E52-D3A5-18DC-C805FDBC7C06}"/>
          </ac:picMkLst>
        </pc:pic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9" creationId="{9AB83379-F35E-076C-B4B1-179C77AA4693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10" creationId="{E7ABD3D3-14A7-9496-C41F-3D508B905C82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16" creationId="{2F82E5D0-5A8D-3097-E3EA-12B961A9B422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17" creationId="{1811422A-583C-3450-0AEE-A24CE4DBB116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21" creationId="{4C483FA0-B860-21B4-0E76-1BD6AB0729B3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26" creationId="{850625AA-6CCE-AEA2-8A81-259D896DE40F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27" creationId="{55D3A487-803B-5C68-1497-8977D23D33C6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28" creationId="{F5ABDA67-AD79-8834-C5D0-8A21C14BEA7E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31" creationId="{29C1B98C-9E77-5E4C-292B-08899C2049CA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34" creationId="{13891070-FDCE-4E9A-8045-24C94162470B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37" creationId="{6142FBFD-220F-D454-D97C-10669B67AED9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39" creationId="{1C8F0FBF-AF54-544F-3D4F-D59E960A1619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41" creationId="{99F05455-7477-9FC0-A862-A92783A30132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59" creationId="{BBBDB400-E660-C535-D1E7-D4893CF7CC43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61" creationId="{1C270709-50D1-2487-35C9-66B12AF05416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74" creationId="{97E97684-880D-F5CD-C225-D58504125252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77" creationId="{13A72FAE-546D-7E8B-AC5C-39E2BCEC6E29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87" creationId="{9B07066E-FCD5-DB15-FAF1-1C1C4E748FF6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93" creationId="{C06E81EF-D3CC-A6D5-15BF-3D2FA3D73991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94" creationId="{3B2B835A-0AF6-176E-E85C-9B021DE281F7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116" creationId="{1D847249-B5E7-FB06-4B9C-2112FB75A822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117" creationId="{E30B5805-70D8-0978-4259-F6D4471D8AFF}"/>
          </ac:cxnSpMkLst>
        </pc:cxnChg>
        <pc:cxnChg chg="mod">
          <ac:chgData name="Fabio Villa" userId="0f85e7e8-262a-4be5-8c55-5d2a2042602d" providerId="ADAL" clId="{E5AA6F23-2332-4F6B-89CD-E939C9ABACD0}" dt="2024-06-27T07:51:24.645" v="766" actId="164"/>
          <ac:cxnSpMkLst>
            <pc:docMk/>
            <pc:sldMk cId="823366976" sldId="271"/>
            <ac:cxnSpMk id="120" creationId="{028D6256-F204-033F-0118-B2BB0A13ABDF}"/>
          </ac:cxnSpMkLst>
        </pc:cxnChg>
      </pc:sldChg>
      <pc:sldChg chg="modSp">
        <pc:chgData name="Fabio Villa" userId="0f85e7e8-262a-4be5-8c55-5d2a2042602d" providerId="ADAL" clId="{E5AA6F23-2332-4F6B-89CD-E939C9ABACD0}" dt="2024-06-27T07:08:45.987" v="2" actId="20578"/>
        <pc:sldMkLst>
          <pc:docMk/>
          <pc:sldMk cId="345750735" sldId="619"/>
        </pc:sldMkLst>
        <pc:spChg chg="mod">
          <ac:chgData name="Fabio Villa" userId="0f85e7e8-262a-4be5-8c55-5d2a2042602d" providerId="ADAL" clId="{E5AA6F23-2332-4F6B-89CD-E939C9ABACD0}" dt="2024-06-27T07:08:45.987" v="2" actId="20578"/>
          <ac:spMkLst>
            <pc:docMk/>
            <pc:sldMk cId="345750735" sldId="619"/>
            <ac:spMk id="3" creationId="{BB2833F1-3A33-C07E-CF9E-AE57A33B439F}"/>
          </ac:spMkLst>
        </pc:spChg>
      </pc:sldChg>
      <pc:sldChg chg="modSp mod">
        <pc:chgData name="Fabio Villa" userId="0f85e7e8-262a-4be5-8c55-5d2a2042602d" providerId="ADAL" clId="{E5AA6F23-2332-4F6B-89CD-E939C9ABACD0}" dt="2024-06-27T12:41:30.107" v="4125" actId="6549"/>
        <pc:sldMkLst>
          <pc:docMk/>
          <pc:sldMk cId="894109178" sldId="620"/>
        </pc:sldMkLst>
        <pc:spChg chg="mod">
          <ac:chgData name="Fabio Villa" userId="0f85e7e8-262a-4be5-8c55-5d2a2042602d" providerId="ADAL" clId="{E5AA6F23-2332-4F6B-89CD-E939C9ABACD0}" dt="2024-06-27T12:41:30.107" v="4125" actId="6549"/>
          <ac:spMkLst>
            <pc:docMk/>
            <pc:sldMk cId="894109178" sldId="620"/>
            <ac:spMk id="3" creationId="{C5CCA761-F594-D620-9AC7-D98F6C1E6956}"/>
          </ac:spMkLst>
        </pc:spChg>
      </pc:sldChg>
      <pc:sldChg chg="modSp mod">
        <pc:chgData name="Fabio Villa" userId="0f85e7e8-262a-4be5-8c55-5d2a2042602d" providerId="ADAL" clId="{E5AA6F23-2332-4F6B-89CD-E939C9ABACD0}" dt="2024-06-27T09:52:33.903" v="4060" actId="20577"/>
        <pc:sldMkLst>
          <pc:docMk/>
          <pc:sldMk cId="2070070199" sldId="700"/>
        </pc:sldMkLst>
        <pc:spChg chg="mod">
          <ac:chgData name="Fabio Villa" userId="0f85e7e8-262a-4be5-8c55-5d2a2042602d" providerId="ADAL" clId="{E5AA6F23-2332-4F6B-89CD-E939C9ABACD0}" dt="2024-06-27T07:41:24.565" v="721" actId="20577"/>
          <ac:spMkLst>
            <pc:docMk/>
            <pc:sldMk cId="2070070199" sldId="700"/>
            <ac:spMk id="2" creationId="{FD572E1F-494C-ADD6-CFB2-A75A611BDAFA}"/>
          </ac:spMkLst>
        </pc:spChg>
        <pc:graphicFrameChg chg="mod modGraphic">
          <ac:chgData name="Fabio Villa" userId="0f85e7e8-262a-4be5-8c55-5d2a2042602d" providerId="ADAL" clId="{E5AA6F23-2332-4F6B-89CD-E939C9ABACD0}" dt="2024-06-27T09:52:33.903" v="4060" actId="20577"/>
          <ac:graphicFrameMkLst>
            <pc:docMk/>
            <pc:sldMk cId="2070070199" sldId="700"/>
            <ac:graphicFrameMk id="5" creationId="{97040EA6-59FA-A9DA-A5DC-AA245824792A}"/>
          </ac:graphicFrameMkLst>
        </pc:graphicFrameChg>
      </pc:sldChg>
      <pc:sldChg chg="modSp mod">
        <pc:chgData name="Fabio Villa" userId="0f85e7e8-262a-4be5-8c55-5d2a2042602d" providerId="ADAL" clId="{E5AA6F23-2332-4F6B-89CD-E939C9ABACD0}" dt="2024-06-27T07:34:50.042" v="635" actId="20577"/>
        <pc:sldMkLst>
          <pc:docMk/>
          <pc:sldMk cId="3974502861" sldId="701"/>
        </pc:sldMkLst>
        <pc:spChg chg="mod">
          <ac:chgData name="Fabio Villa" userId="0f85e7e8-262a-4be5-8c55-5d2a2042602d" providerId="ADAL" clId="{E5AA6F23-2332-4F6B-89CD-E939C9ABACD0}" dt="2024-06-27T07:34:50.042" v="635" actId="20577"/>
          <ac:spMkLst>
            <pc:docMk/>
            <pc:sldMk cId="3974502861" sldId="701"/>
            <ac:spMk id="3" creationId="{D58BC00D-AA3F-684E-5EC8-EC64251222EA}"/>
          </ac:spMkLst>
        </pc:spChg>
      </pc:sldChg>
      <pc:sldChg chg="modSp mod">
        <pc:chgData name="Fabio Villa" userId="0f85e7e8-262a-4be5-8c55-5d2a2042602d" providerId="ADAL" clId="{E5AA6F23-2332-4F6B-89CD-E939C9ABACD0}" dt="2024-06-27T09:45:51.785" v="4055" actId="15"/>
        <pc:sldMkLst>
          <pc:docMk/>
          <pc:sldMk cId="1619159091" sldId="702"/>
        </pc:sldMkLst>
        <pc:spChg chg="mod">
          <ac:chgData name="Fabio Villa" userId="0f85e7e8-262a-4be5-8c55-5d2a2042602d" providerId="ADAL" clId="{E5AA6F23-2332-4F6B-89CD-E939C9ABACD0}" dt="2024-06-27T09:45:51.785" v="4055" actId="15"/>
          <ac:spMkLst>
            <pc:docMk/>
            <pc:sldMk cId="1619159091" sldId="702"/>
            <ac:spMk id="3" creationId="{F9203BB6-4FBD-B85B-2A71-3FB11A4AD81D}"/>
          </ac:spMkLst>
        </pc:spChg>
      </pc:sldChg>
      <pc:sldChg chg="addSp modSp mod ord">
        <pc:chgData name="Fabio Villa" userId="0f85e7e8-262a-4be5-8c55-5d2a2042602d" providerId="ADAL" clId="{E5AA6F23-2332-4F6B-89CD-E939C9ABACD0}" dt="2024-06-27T12:49:51.948" v="4145" actId="20577"/>
        <pc:sldMkLst>
          <pc:docMk/>
          <pc:sldMk cId="3122622021" sldId="704"/>
        </pc:sldMkLst>
        <pc:spChg chg="mod">
          <ac:chgData name="Fabio Villa" userId="0f85e7e8-262a-4be5-8c55-5d2a2042602d" providerId="ADAL" clId="{E5AA6F23-2332-4F6B-89CD-E939C9ABACD0}" dt="2024-06-27T12:49:51.948" v="4145" actId="20577"/>
          <ac:spMkLst>
            <pc:docMk/>
            <pc:sldMk cId="3122622021" sldId="704"/>
            <ac:spMk id="3" creationId="{7D2EE84C-47D2-9D6E-2E02-1AE99EC19733}"/>
          </ac:spMkLst>
        </pc:spChg>
        <pc:picChg chg="add mod modCrop">
          <ac:chgData name="Fabio Villa" userId="0f85e7e8-262a-4be5-8c55-5d2a2042602d" providerId="ADAL" clId="{E5AA6F23-2332-4F6B-89CD-E939C9ABACD0}" dt="2024-06-27T09:44:15.981" v="4038" actId="1076"/>
          <ac:picMkLst>
            <pc:docMk/>
            <pc:sldMk cId="3122622021" sldId="704"/>
            <ac:picMk id="5" creationId="{9F9499C3-D388-663C-A049-2FD0B70B5595}"/>
          </ac:picMkLst>
        </pc:picChg>
      </pc:sldChg>
      <pc:sldChg chg="del">
        <pc:chgData name="Fabio Villa" userId="0f85e7e8-262a-4be5-8c55-5d2a2042602d" providerId="ADAL" clId="{E5AA6F23-2332-4F6B-89CD-E939C9ABACD0}" dt="2024-06-27T07:31:37.687" v="584" actId="47"/>
        <pc:sldMkLst>
          <pc:docMk/>
          <pc:sldMk cId="1689473330" sldId="705"/>
        </pc:sldMkLst>
      </pc:sldChg>
      <pc:sldChg chg="modSp mod">
        <pc:chgData name="Fabio Villa" userId="0f85e7e8-262a-4be5-8c55-5d2a2042602d" providerId="ADAL" clId="{E5AA6F23-2332-4F6B-89CD-E939C9ABACD0}" dt="2024-06-27T12:50:47.981" v="4191" actId="20577"/>
        <pc:sldMkLst>
          <pc:docMk/>
          <pc:sldMk cId="1955809265" sldId="706"/>
        </pc:sldMkLst>
        <pc:spChg chg="mod">
          <ac:chgData name="Fabio Villa" userId="0f85e7e8-262a-4be5-8c55-5d2a2042602d" providerId="ADAL" clId="{E5AA6F23-2332-4F6B-89CD-E939C9ABACD0}" dt="2024-06-27T12:50:47.981" v="4191" actId="20577"/>
          <ac:spMkLst>
            <pc:docMk/>
            <pc:sldMk cId="1955809265" sldId="706"/>
            <ac:spMk id="3" creationId="{9DF2D3F0-1F97-9EF5-1649-C559E778C2AA}"/>
          </ac:spMkLst>
        </pc:spChg>
        <pc:picChg chg="mod">
          <ac:chgData name="Fabio Villa" userId="0f85e7e8-262a-4be5-8c55-5d2a2042602d" providerId="ADAL" clId="{E5AA6F23-2332-4F6B-89CD-E939C9ABACD0}" dt="2024-06-27T12:50:20.048" v="4150" actId="1076"/>
          <ac:picMkLst>
            <pc:docMk/>
            <pc:sldMk cId="1955809265" sldId="706"/>
            <ac:picMk id="5" creationId="{4ACFBB16-BC74-506A-662D-9E6B863A67C8}"/>
          </ac:picMkLst>
        </pc:picChg>
      </pc:sldChg>
      <pc:sldChg chg="addSp modSp mod">
        <pc:chgData name="Fabio Villa" userId="0f85e7e8-262a-4be5-8c55-5d2a2042602d" providerId="ADAL" clId="{E5AA6F23-2332-4F6B-89CD-E939C9ABACD0}" dt="2024-06-27T13:07:03.416" v="4346" actId="1035"/>
        <pc:sldMkLst>
          <pc:docMk/>
          <pc:sldMk cId="2101696735" sldId="707"/>
        </pc:sldMkLst>
        <pc:spChg chg="mod">
          <ac:chgData name="Fabio Villa" userId="0f85e7e8-262a-4be5-8c55-5d2a2042602d" providerId="ADAL" clId="{E5AA6F23-2332-4F6B-89CD-E939C9ABACD0}" dt="2024-06-27T12:54:45.447" v="4192" actId="1076"/>
          <ac:spMkLst>
            <pc:docMk/>
            <pc:sldMk cId="2101696735" sldId="707"/>
            <ac:spMk id="3" creationId="{36F6BAB8-FF09-A25C-AB76-3E956A4196EF}"/>
          </ac:spMkLst>
        </pc:spChg>
        <pc:spChg chg="add mod">
          <ac:chgData name="Fabio Villa" userId="0f85e7e8-262a-4be5-8c55-5d2a2042602d" providerId="ADAL" clId="{E5AA6F23-2332-4F6B-89CD-E939C9ABACD0}" dt="2024-06-27T13:04:52.834" v="4328" actId="1076"/>
          <ac:spMkLst>
            <pc:docMk/>
            <pc:sldMk cId="2101696735" sldId="707"/>
            <ac:spMk id="4" creationId="{F95AB0DB-CF10-CF7C-A408-F0C254442E7C}"/>
          </ac:spMkLst>
        </pc:spChg>
        <pc:spChg chg="add mod">
          <ac:chgData name="Fabio Villa" userId="0f85e7e8-262a-4be5-8c55-5d2a2042602d" providerId="ADAL" clId="{E5AA6F23-2332-4F6B-89CD-E939C9ABACD0}" dt="2024-06-27T13:05:50.034" v="4332"/>
          <ac:spMkLst>
            <pc:docMk/>
            <pc:sldMk cId="2101696735" sldId="707"/>
            <ac:spMk id="7" creationId="{BA563589-7BCB-D164-B229-B2CA8F8AE4F5}"/>
          </ac:spMkLst>
        </pc:spChg>
        <pc:spChg chg="add mod">
          <ac:chgData name="Fabio Villa" userId="0f85e7e8-262a-4be5-8c55-5d2a2042602d" providerId="ADAL" clId="{E5AA6F23-2332-4F6B-89CD-E939C9ABACD0}" dt="2024-06-27T13:06:19.579" v="4333"/>
          <ac:spMkLst>
            <pc:docMk/>
            <pc:sldMk cId="2101696735" sldId="707"/>
            <ac:spMk id="11" creationId="{BA682906-CFFB-82E6-4767-13225538FA04}"/>
          </ac:spMkLst>
        </pc:spChg>
        <pc:spChg chg="add mod">
          <ac:chgData name="Fabio Villa" userId="0f85e7e8-262a-4be5-8c55-5d2a2042602d" providerId="ADAL" clId="{E5AA6F23-2332-4F6B-89CD-E939C9ABACD0}" dt="2024-06-27T13:07:03.416" v="4346" actId="1035"/>
          <ac:spMkLst>
            <pc:docMk/>
            <pc:sldMk cId="2101696735" sldId="707"/>
            <ac:spMk id="15" creationId="{13670329-29C3-80AE-2249-87C07B3487ED}"/>
          </ac:spMkLst>
        </pc:spChg>
        <pc:picChg chg="add mod modCrop">
          <ac:chgData name="Fabio Villa" userId="0f85e7e8-262a-4be5-8c55-5d2a2042602d" providerId="ADAL" clId="{E5AA6F23-2332-4F6B-89CD-E939C9ABACD0}" dt="2024-06-27T08:33:28.170" v="2133" actId="14100"/>
          <ac:picMkLst>
            <pc:docMk/>
            <pc:sldMk cId="2101696735" sldId="707"/>
            <ac:picMk id="5" creationId="{FDB42DDD-27FD-6627-684F-DF8881CE259C}"/>
          </ac:picMkLst>
        </pc:picChg>
        <pc:picChg chg="add mod">
          <ac:chgData name="Fabio Villa" userId="0f85e7e8-262a-4be5-8c55-5d2a2042602d" providerId="ADAL" clId="{E5AA6F23-2332-4F6B-89CD-E939C9ABACD0}" dt="2024-06-27T13:05:18.903" v="4331" actId="1076"/>
          <ac:picMkLst>
            <pc:docMk/>
            <pc:sldMk cId="2101696735" sldId="707"/>
            <ac:picMk id="6" creationId="{BDF279C2-C89C-6D5B-142C-457D30D2725F}"/>
          </ac:picMkLst>
        </pc:picChg>
        <pc:picChg chg="add mod">
          <ac:chgData name="Fabio Villa" userId="0f85e7e8-262a-4be5-8c55-5d2a2042602d" providerId="ADAL" clId="{E5AA6F23-2332-4F6B-89CD-E939C9ABACD0}" dt="2024-06-27T13:06:19.579" v="4333"/>
          <ac:picMkLst>
            <pc:docMk/>
            <pc:sldMk cId="2101696735" sldId="707"/>
            <ac:picMk id="10" creationId="{E0360F39-FD6A-CB6E-31C8-899B85BA34C7}"/>
          </ac:picMkLst>
        </pc:picChg>
        <pc:picChg chg="add mod">
          <ac:chgData name="Fabio Villa" userId="0f85e7e8-262a-4be5-8c55-5d2a2042602d" providerId="ADAL" clId="{E5AA6F23-2332-4F6B-89CD-E939C9ABACD0}" dt="2024-06-27T13:06:30.721" v="4336" actId="1076"/>
          <ac:picMkLst>
            <pc:docMk/>
            <pc:sldMk cId="2101696735" sldId="707"/>
            <ac:picMk id="14" creationId="{3D26E4A0-3D10-1BB4-262F-F77B157E69FD}"/>
          </ac:picMkLst>
        </pc:picChg>
        <pc:cxnChg chg="add mod">
          <ac:chgData name="Fabio Villa" userId="0f85e7e8-262a-4be5-8c55-5d2a2042602d" providerId="ADAL" clId="{E5AA6F23-2332-4F6B-89CD-E939C9ABACD0}" dt="2024-06-27T13:05:50.034" v="4332"/>
          <ac:cxnSpMkLst>
            <pc:docMk/>
            <pc:sldMk cId="2101696735" sldId="707"/>
            <ac:cxnSpMk id="8" creationId="{AF1AF9DF-F32D-6278-7DF3-9FDA39F1C3BF}"/>
          </ac:cxnSpMkLst>
        </pc:cxnChg>
        <pc:cxnChg chg="add mod">
          <ac:chgData name="Fabio Villa" userId="0f85e7e8-262a-4be5-8c55-5d2a2042602d" providerId="ADAL" clId="{E5AA6F23-2332-4F6B-89CD-E939C9ABACD0}" dt="2024-06-27T13:05:50.034" v="4332"/>
          <ac:cxnSpMkLst>
            <pc:docMk/>
            <pc:sldMk cId="2101696735" sldId="707"/>
            <ac:cxnSpMk id="9" creationId="{B80868DB-C9C8-FBCD-AA91-BAF213956A64}"/>
          </ac:cxnSpMkLst>
        </pc:cxnChg>
        <pc:cxnChg chg="add mod">
          <ac:chgData name="Fabio Villa" userId="0f85e7e8-262a-4be5-8c55-5d2a2042602d" providerId="ADAL" clId="{E5AA6F23-2332-4F6B-89CD-E939C9ABACD0}" dt="2024-06-27T13:06:19.579" v="4333"/>
          <ac:cxnSpMkLst>
            <pc:docMk/>
            <pc:sldMk cId="2101696735" sldId="707"/>
            <ac:cxnSpMk id="12" creationId="{F571967D-41AA-CAE0-861A-CABF367FF34A}"/>
          </ac:cxnSpMkLst>
        </pc:cxnChg>
        <pc:cxnChg chg="add mod">
          <ac:chgData name="Fabio Villa" userId="0f85e7e8-262a-4be5-8c55-5d2a2042602d" providerId="ADAL" clId="{E5AA6F23-2332-4F6B-89CD-E939C9ABACD0}" dt="2024-06-27T13:06:19.579" v="4333"/>
          <ac:cxnSpMkLst>
            <pc:docMk/>
            <pc:sldMk cId="2101696735" sldId="707"/>
            <ac:cxnSpMk id="13" creationId="{39951737-662B-8512-DD1A-E4DCE3EA8FEA}"/>
          </ac:cxnSpMkLst>
        </pc:cxnChg>
      </pc:sldChg>
      <pc:sldChg chg="addSp modSp mod">
        <pc:chgData name="Fabio Villa" userId="0f85e7e8-262a-4be5-8c55-5d2a2042602d" providerId="ADAL" clId="{E5AA6F23-2332-4F6B-89CD-E939C9ABACD0}" dt="2024-06-27T13:15:59.937" v="4348" actId="20577"/>
        <pc:sldMkLst>
          <pc:docMk/>
          <pc:sldMk cId="973811303" sldId="708"/>
        </pc:sldMkLst>
        <pc:spChg chg="mod">
          <ac:chgData name="Fabio Villa" userId="0f85e7e8-262a-4be5-8c55-5d2a2042602d" providerId="ADAL" clId="{E5AA6F23-2332-4F6B-89CD-E939C9ABACD0}" dt="2024-06-27T08:41:17.354" v="2729" actId="20577"/>
          <ac:spMkLst>
            <pc:docMk/>
            <pc:sldMk cId="973811303" sldId="708"/>
            <ac:spMk id="3" creationId="{28E1E987-FA92-50AA-58E7-DF832B36821D}"/>
          </ac:spMkLst>
        </pc:spChg>
        <pc:spChg chg="add mod">
          <ac:chgData name="Fabio Villa" userId="0f85e7e8-262a-4be5-8c55-5d2a2042602d" providerId="ADAL" clId="{E5AA6F23-2332-4F6B-89CD-E939C9ABACD0}" dt="2024-06-27T13:15:59.937" v="4348" actId="20577"/>
          <ac:spMkLst>
            <pc:docMk/>
            <pc:sldMk cId="973811303" sldId="708"/>
            <ac:spMk id="4" creationId="{3BBB3F91-22EA-C8F9-2F93-BE07E17F2655}"/>
          </ac:spMkLst>
        </pc:spChg>
        <pc:picChg chg="add mod modCrop">
          <ac:chgData name="Fabio Villa" userId="0f85e7e8-262a-4be5-8c55-5d2a2042602d" providerId="ADAL" clId="{E5AA6F23-2332-4F6B-89CD-E939C9ABACD0}" dt="2024-06-27T12:56:43.299" v="4193" actId="1076"/>
          <ac:picMkLst>
            <pc:docMk/>
            <pc:sldMk cId="973811303" sldId="708"/>
            <ac:picMk id="5" creationId="{E56DB6FD-2800-0A3F-0E48-C2CEE49F87A8}"/>
          </ac:picMkLst>
        </pc:picChg>
      </pc:sldChg>
      <pc:sldChg chg="addSp modSp mod">
        <pc:chgData name="Fabio Villa" userId="0f85e7e8-262a-4be5-8c55-5d2a2042602d" providerId="ADAL" clId="{E5AA6F23-2332-4F6B-89CD-E939C9ABACD0}" dt="2024-06-27T10:33:40.933" v="4100" actId="20577"/>
        <pc:sldMkLst>
          <pc:docMk/>
          <pc:sldMk cId="682783983" sldId="709"/>
        </pc:sldMkLst>
        <pc:spChg chg="mod">
          <ac:chgData name="Fabio Villa" userId="0f85e7e8-262a-4be5-8c55-5d2a2042602d" providerId="ADAL" clId="{E5AA6F23-2332-4F6B-89CD-E939C9ABACD0}" dt="2024-06-27T10:33:40.933" v="4100" actId="20577"/>
          <ac:spMkLst>
            <pc:docMk/>
            <pc:sldMk cId="682783983" sldId="709"/>
            <ac:spMk id="3" creationId="{06B79076-34FC-6DB9-9D76-85193ED219E0}"/>
          </ac:spMkLst>
        </pc:spChg>
        <pc:picChg chg="add mod modCrop">
          <ac:chgData name="Fabio Villa" userId="0f85e7e8-262a-4be5-8c55-5d2a2042602d" providerId="ADAL" clId="{E5AA6F23-2332-4F6B-89CD-E939C9ABACD0}" dt="2024-06-27T10:32:32.788" v="4085" actId="1076"/>
          <ac:picMkLst>
            <pc:docMk/>
            <pc:sldMk cId="682783983" sldId="709"/>
            <ac:picMk id="5" creationId="{68A4AF04-B7C6-F496-663B-BBCDFAEEB7B1}"/>
          </ac:picMkLst>
        </pc:picChg>
        <pc:picChg chg="add mod modCrop">
          <ac:chgData name="Fabio Villa" userId="0f85e7e8-262a-4be5-8c55-5d2a2042602d" providerId="ADAL" clId="{E5AA6F23-2332-4F6B-89CD-E939C9ABACD0}" dt="2024-06-27T10:33:02.623" v="4093" actId="1076"/>
          <ac:picMkLst>
            <pc:docMk/>
            <pc:sldMk cId="682783983" sldId="709"/>
            <ac:picMk id="6" creationId="{06FCBFF6-8F13-FDC8-1F52-E51E51A4D01D}"/>
          </ac:picMkLst>
        </pc:picChg>
      </pc:sldChg>
      <pc:sldChg chg="addSp modSp mod">
        <pc:chgData name="Fabio Villa" userId="0f85e7e8-262a-4be5-8c55-5d2a2042602d" providerId="ADAL" clId="{E5AA6F23-2332-4F6B-89CD-E939C9ABACD0}" dt="2024-06-27T09:24:58.926" v="4029" actId="1076"/>
        <pc:sldMkLst>
          <pc:docMk/>
          <pc:sldMk cId="3830569663" sldId="710"/>
        </pc:sldMkLst>
        <pc:spChg chg="mod">
          <ac:chgData name="Fabio Villa" userId="0f85e7e8-262a-4be5-8c55-5d2a2042602d" providerId="ADAL" clId="{E5AA6F23-2332-4F6B-89CD-E939C9ABACD0}" dt="2024-06-27T09:22:43.742" v="4025" actId="27636"/>
          <ac:spMkLst>
            <pc:docMk/>
            <pc:sldMk cId="3830569663" sldId="710"/>
            <ac:spMk id="3" creationId="{787C7932-6BD5-9C6A-C16D-7342DC9A5606}"/>
          </ac:spMkLst>
        </pc:spChg>
        <pc:picChg chg="add mod modCrop">
          <ac:chgData name="Fabio Villa" userId="0f85e7e8-262a-4be5-8c55-5d2a2042602d" providerId="ADAL" clId="{E5AA6F23-2332-4F6B-89CD-E939C9ABACD0}" dt="2024-06-27T09:24:58.926" v="4029" actId="1076"/>
          <ac:picMkLst>
            <pc:docMk/>
            <pc:sldMk cId="3830569663" sldId="710"/>
            <ac:picMk id="5" creationId="{574175AF-A1AC-4CDE-9F99-53189243E2E9}"/>
          </ac:picMkLst>
        </pc:picChg>
      </pc:sldChg>
      <pc:sldChg chg="addSp modSp mod">
        <pc:chgData name="Fabio Villa" userId="0f85e7e8-262a-4be5-8c55-5d2a2042602d" providerId="ADAL" clId="{E5AA6F23-2332-4F6B-89CD-E939C9ABACD0}" dt="2024-06-27T09:57:10.268" v="4075" actId="20577"/>
        <pc:sldMkLst>
          <pc:docMk/>
          <pc:sldMk cId="1176611236" sldId="711"/>
        </pc:sldMkLst>
        <pc:spChg chg="mod">
          <ac:chgData name="Fabio Villa" userId="0f85e7e8-262a-4be5-8c55-5d2a2042602d" providerId="ADAL" clId="{E5AA6F23-2332-4F6B-89CD-E939C9ABACD0}" dt="2024-06-27T09:57:10.268" v="4075" actId="20577"/>
          <ac:spMkLst>
            <pc:docMk/>
            <pc:sldMk cId="1176611236" sldId="711"/>
            <ac:spMk id="3" creationId="{DEC37290-1A19-4A99-FEAC-52CFB8D4BFCE}"/>
          </ac:spMkLst>
        </pc:spChg>
        <pc:graphicFrameChg chg="add mod">
          <ac:chgData name="Fabio Villa" userId="0f85e7e8-262a-4be5-8c55-5d2a2042602d" providerId="ADAL" clId="{E5AA6F23-2332-4F6B-89CD-E939C9ABACD0}" dt="2024-06-27T09:48:21.838" v="4056"/>
          <ac:graphicFrameMkLst>
            <pc:docMk/>
            <pc:sldMk cId="1176611236" sldId="711"/>
            <ac:graphicFrameMk id="4" creationId="{C97693C8-1A4F-0E96-6250-2FFCF8D30883}"/>
          </ac:graphicFrameMkLst>
        </pc:graphicFrameChg>
        <pc:graphicFrameChg chg="add mod">
          <ac:chgData name="Fabio Villa" userId="0f85e7e8-262a-4be5-8c55-5d2a2042602d" providerId="ADAL" clId="{E5AA6F23-2332-4F6B-89CD-E939C9ABACD0}" dt="2024-06-27T07:19:32.163" v="155"/>
          <ac:graphicFrameMkLst>
            <pc:docMk/>
            <pc:sldMk cId="1176611236" sldId="711"/>
            <ac:graphicFrameMk id="5" creationId="{A1796431-AB11-0D19-D174-04F51797675B}"/>
          </ac:graphicFrameMkLst>
        </pc:graphicFrameChg>
      </pc:sldChg>
      <pc:sldChg chg="addSp delSp modSp mod">
        <pc:chgData name="Fabio Villa" userId="0f85e7e8-262a-4be5-8c55-5d2a2042602d" providerId="ADAL" clId="{E5AA6F23-2332-4F6B-89CD-E939C9ABACD0}" dt="2024-06-27T10:04:49.905" v="4084" actId="1076"/>
        <pc:sldMkLst>
          <pc:docMk/>
          <pc:sldMk cId="2480806948" sldId="712"/>
        </pc:sldMkLst>
        <pc:spChg chg="del">
          <ac:chgData name="Fabio Villa" userId="0f85e7e8-262a-4be5-8c55-5d2a2042602d" providerId="ADAL" clId="{E5AA6F23-2332-4F6B-89CD-E939C9ABACD0}" dt="2024-06-27T10:04:41.110" v="4081" actId="478"/>
          <ac:spMkLst>
            <pc:docMk/>
            <pc:sldMk cId="2480806948" sldId="712"/>
            <ac:spMk id="3" creationId="{0173267A-C6A0-23F2-758C-7EA381E84213}"/>
          </ac:spMkLst>
        </pc:spChg>
        <pc:spChg chg="mod">
          <ac:chgData name="Fabio Villa" userId="0f85e7e8-262a-4be5-8c55-5d2a2042602d" providerId="ADAL" clId="{E5AA6F23-2332-4F6B-89CD-E939C9ABACD0}" dt="2024-06-27T07:22:07.291" v="165" actId="313"/>
          <ac:spMkLst>
            <pc:docMk/>
            <pc:sldMk cId="2480806948" sldId="712"/>
            <ac:spMk id="4" creationId="{FDED376D-A582-6C0B-5906-4FF9B8E0A7D9}"/>
          </ac:spMkLst>
        </pc:spChg>
        <pc:spChg chg="mod">
          <ac:chgData name="Fabio Villa" userId="0f85e7e8-262a-4be5-8c55-5d2a2042602d" providerId="ADAL" clId="{E5AA6F23-2332-4F6B-89CD-E939C9ABACD0}" dt="2024-06-27T10:04:05.205" v="4077"/>
          <ac:spMkLst>
            <pc:docMk/>
            <pc:sldMk cId="2480806948" sldId="712"/>
            <ac:spMk id="19" creationId="{56015D18-A52F-FE74-A215-F3B8F8FC76C1}"/>
          </ac:spMkLst>
        </pc:spChg>
        <pc:spChg chg="mod">
          <ac:chgData name="Fabio Villa" userId="0f85e7e8-262a-4be5-8c55-5d2a2042602d" providerId="ADAL" clId="{E5AA6F23-2332-4F6B-89CD-E939C9ABACD0}" dt="2024-06-27T10:04:05.205" v="4077"/>
          <ac:spMkLst>
            <pc:docMk/>
            <pc:sldMk cId="2480806948" sldId="712"/>
            <ac:spMk id="20" creationId="{90AF297B-3EB8-49D2-F5B2-0C7EE2E1D1C9}"/>
          </ac:spMkLst>
        </pc:spChg>
        <pc:spChg chg="mod">
          <ac:chgData name="Fabio Villa" userId="0f85e7e8-262a-4be5-8c55-5d2a2042602d" providerId="ADAL" clId="{E5AA6F23-2332-4F6B-89CD-E939C9ABACD0}" dt="2024-06-27T10:04:05.205" v="4077"/>
          <ac:spMkLst>
            <pc:docMk/>
            <pc:sldMk cId="2480806948" sldId="712"/>
            <ac:spMk id="22" creationId="{A95F8759-9B10-E474-82E4-BC726D76BA6C}"/>
          </ac:spMkLst>
        </pc:spChg>
        <pc:spChg chg="mod">
          <ac:chgData name="Fabio Villa" userId="0f85e7e8-262a-4be5-8c55-5d2a2042602d" providerId="ADAL" clId="{E5AA6F23-2332-4F6B-89CD-E939C9ABACD0}" dt="2024-06-27T10:04:05.205" v="4077"/>
          <ac:spMkLst>
            <pc:docMk/>
            <pc:sldMk cId="2480806948" sldId="712"/>
            <ac:spMk id="25" creationId="{C7F30A25-E41D-E191-2412-32A226806266}"/>
          </ac:spMkLst>
        </pc:spChg>
        <pc:spChg chg="mod">
          <ac:chgData name="Fabio Villa" userId="0f85e7e8-262a-4be5-8c55-5d2a2042602d" providerId="ADAL" clId="{E5AA6F23-2332-4F6B-89CD-E939C9ABACD0}" dt="2024-06-27T10:04:05.205" v="4077"/>
          <ac:spMkLst>
            <pc:docMk/>
            <pc:sldMk cId="2480806948" sldId="712"/>
            <ac:spMk id="26" creationId="{B0D3D4F5-7774-81B1-374A-1EB77C72626A}"/>
          </ac:spMkLst>
        </pc:spChg>
        <pc:spChg chg="mod">
          <ac:chgData name="Fabio Villa" userId="0f85e7e8-262a-4be5-8c55-5d2a2042602d" providerId="ADAL" clId="{E5AA6F23-2332-4F6B-89CD-E939C9ABACD0}" dt="2024-06-27T10:04:05.205" v="4077"/>
          <ac:spMkLst>
            <pc:docMk/>
            <pc:sldMk cId="2480806948" sldId="712"/>
            <ac:spMk id="28" creationId="{593F17EE-C23F-54FA-B426-BD4B42390481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31" creationId="{8C1AD0D8-4E65-EEB0-E8E4-08A55433AA04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32" creationId="{5D15B530-B316-8EAE-7A6B-2A97070BC404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34" creationId="{04F80D7A-4D92-06C4-E4A6-116771F67E0F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37" creationId="{1D95474E-D8CA-1080-8D17-63555DDF3770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38" creationId="{3BBA050E-566A-1C63-7A8D-729A8C3350B0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0" creationId="{3CCE79AE-68F6-F727-5B06-724CD31AA3CC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2" creationId="{1A4459FC-37D1-AD53-56E7-F1F5DF40711E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3" creationId="{EF88F081-3BC9-AEB4-62BE-F8E14F3B9CF7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4" creationId="{C9911EA7-C260-4D82-D1D8-CA397EF5EE02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5" creationId="{F97B5750-5D25-CC3F-0756-7ED850381DDA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6" creationId="{C85C1544-3209-3030-22F5-F6BCB3FDCC83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7" creationId="{B2FAF7CC-61C0-29A1-D52A-8913C6E7611A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8" creationId="{C05CC1EA-7F6B-1124-1822-3108CE1F6D8F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49" creationId="{BAF5D51B-5C90-8299-E70D-13FA8F2B2001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0" creationId="{804A0EA1-268F-DB1A-0442-F39D4A41F1BD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1" creationId="{FB7A7A67-A5FD-E196-0014-1741EBEE570E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2" creationId="{9B292C59-A7D5-22B3-74E5-AA215DD0889E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3" creationId="{89679BD1-E11D-D497-353A-5D7D684ABA3F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4" creationId="{B13981AD-A0F7-07CC-AFF5-2A17748C0066}"/>
          </ac:spMkLst>
        </pc:spChg>
        <pc:spChg chg="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5" creationId="{E53422AD-D164-EBF0-3E25-DE636FA96BC6}"/>
          </ac:spMkLst>
        </pc:spChg>
        <pc:spChg chg="add mod">
          <ac:chgData name="Fabio Villa" userId="0f85e7e8-262a-4be5-8c55-5d2a2042602d" providerId="ADAL" clId="{E5AA6F23-2332-4F6B-89CD-E939C9ABACD0}" dt="2024-06-27T10:04:41.890" v="4082"/>
          <ac:spMkLst>
            <pc:docMk/>
            <pc:sldMk cId="2480806948" sldId="712"/>
            <ac:spMk id="56" creationId="{118F130F-21CC-C196-CB2E-CD2CE364B603}"/>
          </ac:spMkLst>
        </pc:spChg>
        <pc:grpChg chg="del">
          <ac:chgData name="Fabio Villa" userId="0f85e7e8-262a-4be5-8c55-5d2a2042602d" providerId="ADAL" clId="{E5AA6F23-2332-4F6B-89CD-E939C9ABACD0}" dt="2024-06-27T10:04:04.826" v="4076" actId="478"/>
          <ac:grpSpMkLst>
            <pc:docMk/>
            <pc:sldMk cId="2480806948" sldId="712"/>
            <ac:grpSpMk id="16" creationId="{D2957E7E-D64D-2F6B-DD79-0C4D20E13CA9}"/>
          </ac:grpSpMkLst>
        </pc:grpChg>
        <pc:grpChg chg="add del mod">
          <ac:chgData name="Fabio Villa" userId="0f85e7e8-262a-4be5-8c55-5d2a2042602d" providerId="ADAL" clId="{E5AA6F23-2332-4F6B-89CD-E939C9ABACD0}" dt="2024-06-27T10:04:21.501" v="4080" actId="478"/>
          <ac:grpSpMkLst>
            <pc:docMk/>
            <pc:sldMk cId="2480806948" sldId="712"/>
            <ac:grpSpMk id="17" creationId="{16954B9A-506A-4D9B-FDFF-1C883BED8D33}"/>
          </ac:grpSpMkLst>
        </pc:grpChg>
        <pc:grpChg chg="add mod">
          <ac:chgData name="Fabio Villa" userId="0f85e7e8-262a-4be5-8c55-5d2a2042602d" providerId="ADAL" clId="{E5AA6F23-2332-4F6B-89CD-E939C9ABACD0}" dt="2024-06-27T10:04:41.890" v="4082"/>
          <ac:grpSpMkLst>
            <pc:docMk/>
            <pc:sldMk cId="2480806948" sldId="712"/>
            <ac:grpSpMk id="29" creationId="{4B77C2F0-2FA4-B81F-358C-D9D307DB2748}"/>
          </ac:grpSpMkLst>
        </pc:grpChg>
        <pc:grpChg chg="add mod">
          <ac:chgData name="Fabio Villa" userId="0f85e7e8-262a-4be5-8c55-5d2a2042602d" providerId="ADAL" clId="{E5AA6F23-2332-4F6B-89CD-E939C9ABACD0}" dt="2024-06-27T10:04:41.890" v="4082"/>
          <ac:grpSpMkLst>
            <pc:docMk/>
            <pc:sldMk cId="2480806948" sldId="712"/>
            <ac:grpSpMk id="41" creationId="{0E380955-3DA3-C241-7A0C-2C65403994CE}"/>
          </ac:grpSpMkLst>
        </pc:grpChg>
        <pc:picChg chg="mod">
          <ac:chgData name="Fabio Villa" userId="0f85e7e8-262a-4be5-8c55-5d2a2042602d" providerId="ADAL" clId="{E5AA6F23-2332-4F6B-89CD-E939C9ABACD0}" dt="2024-06-27T10:04:05.205" v="4077"/>
          <ac:picMkLst>
            <pc:docMk/>
            <pc:sldMk cId="2480806948" sldId="712"/>
            <ac:picMk id="18" creationId="{DBE781DE-23DC-9CFC-353A-A37F24A08DC1}"/>
          </ac:picMkLst>
        </pc:picChg>
        <pc:picChg chg="mod">
          <ac:chgData name="Fabio Villa" userId="0f85e7e8-262a-4be5-8c55-5d2a2042602d" providerId="ADAL" clId="{E5AA6F23-2332-4F6B-89CD-E939C9ABACD0}" dt="2024-06-27T10:04:41.890" v="4082"/>
          <ac:picMkLst>
            <pc:docMk/>
            <pc:sldMk cId="2480806948" sldId="712"/>
            <ac:picMk id="30" creationId="{53506738-084F-756D-E48A-C16C6EF13C6A}"/>
          </ac:picMkLst>
        </pc:picChg>
        <pc:picChg chg="add mod">
          <ac:chgData name="Fabio Villa" userId="0f85e7e8-262a-4be5-8c55-5d2a2042602d" providerId="ADAL" clId="{E5AA6F23-2332-4F6B-89CD-E939C9ABACD0}" dt="2024-06-27T10:04:49.905" v="4084" actId="1076"/>
          <ac:picMkLst>
            <pc:docMk/>
            <pc:sldMk cId="2480806948" sldId="712"/>
            <ac:picMk id="57" creationId="{19DEC5AA-7710-4E80-04AE-FEB88F7422EF}"/>
          </ac:picMkLst>
        </pc:picChg>
        <pc:cxnChg chg="mod">
          <ac:chgData name="Fabio Villa" userId="0f85e7e8-262a-4be5-8c55-5d2a2042602d" providerId="ADAL" clId="{E5AA6F23-2332-4F6B-89CD-E939C9ABACD0}" dt="2024-06-27T10:04:05.205" v="4077"/>
          <ac:cxnSpMkLst>
            <pc:docMk/>
            <pc:sldMk cId="2480806948" sldId="712"/>
            <ac:cxnSpMk id="21" creationId="{84488EA3-B05F-CE69-5DFF-CD8446AFCFC4}"/>
          </ac:cxnSpMkLst>
        </pc:cxnChg>
        <pc:cxnChg chg="mod">
          <ac:chgData name="Fabio Villa" userId="0f85e7e8-262a-4be5-8c55-5d2a2042602d" providerId="ADAL" clId="{E5AA6F23-2332-4F6B-89CD-E939C9ABACD0}" dt="2024-06-27T10:04:05.205" v="4077"/>
          <ac:cxnSpMkLst>
            <pc:docMk/>
            <pc:sldMk cId="2480806948" sldId="712"/>
            <ac:cxnSpMk id="23" creationId="{678C7F88-EC8C-8F9E-51AB-C9DE8C3C202A}"/>
          </ac:cxnSpMkLst>
        </pc:cxnChg>
        <pc:cxnChg chg="mod">
          <ac:chgData name="Fabio Villa" userId="0f85e7e8-262a-4be5-8c55-5d2a2042602d" providerId="ADAL" clId="{E5AA6F23-2332-4F6B-89CD-E939C9ABACD0}" dt="2024-06-27T10:04:05.205" v="4077"/>
          <ac:cxnSpMkLst>
            <pc:docMk/>
            <pc:sldMk cId="2480806948" sldId="712"/>
            <ac:cxnSpMk id="24" creationId="{0D4DAF81-0FCD-E21F-099C-4052C453C89B}"/>
          </ac:cxnSpMkLst>
        </pc:cxnChg>
        <pc:cxnChg chg="mod">
          <ac:chgData name="Fabio Villa" userId="0f85e7e8-262a-4be5-8c55-5d2a2042602d" providerId="ADAL" clId="{E5AA6F23-2332-4F6B-89CD-E939C9ABACD0}" dt="2024-06-27T10:04:05.205" v="4077"/>
          <ac:cxnSpMkLst>
            <pc:docMk/>
            <pc:sldMk cId="2480806948" sldId="712"/>
            <ac:cxnSpMk id="27" creationId="{18132EEA-2B88-DD79-F514-727002129B4D}"/>
          </ac:cxnSpMkLst>
        </pc:cxnChg>
        <pc:cxnChg chg="mod">
          <ac:chgData name="Fabio Villa" userId="0f85e7e8-262a-4be5-8c55-5d2a2042602d" providerId="ADAL" clId="{E5AA6F23-2332-4F6B-89CD-E939C9ABACD0}" dt="2024-06-27T10:04:41.890" v="4082"/>
          <ac:cxnSpMkLst>
            <pc:docMk/>
            <pc:sldMk cId="2480806948" sldId="712"/>
            <ac:cxnSpMk id="33" creationId="{A70E2C0C-66B7-83C0-0436-DC30BF6F923A}"/>
          </ac:cxnSpMkLst>
        </pc:cxnChg>
        <pc:cxnChg chg="mod">
          <ac:chgData name="Fabio Villa" userId="0f85e7e8-262a-4be5-8c55-5d2a2042602d" providerId="ADAL" clId="{E5AA6F23-2332-4F6B-89CD-E939C9ABACD0}" dt="2024-06-27T10:04:41.890" v="4082"/>
          <ac:cxnSpMkLst>
            <pc:docMk/>
            <pc:sldMk cId="2480806948" sldId="712"/>
            <ac:cxnSpMk id="35" creationId="{D65B30C3-8F21-D240-C5D9-6C4F235CA85D}"/>
          </ac:cxnSpMkLst>
        </pc:cxnChg>
        <pc:cxnChg chg="mod">
          <ac:chgData name="Fabio Villa" userId="0f85e7e8-262a-4be5-8c55-5d2a2042602d" providerId="ADAL" clId="{E5AA6F23-2332-4F6B-89CD-E939C9ABACD0}" dt="2024-06-27T10:04:41.890" v="4082"/>
          <ac:cxnSpMkLst>
            <pc:docMk/>
            <pc:sldMk cId="2480806948" sldId="712"/>
            <ac:cxnSpMk id="36" creationId="{70819D17-8782-8F39-9F5A-781E0C2FDED1}"/>
          </ac:cxnSpMkLst>
        </pc:cxnChg>
        <pc:cxnChg chg="mod">
          <ac:chgData name="Fabio Villa" userId="0f85e7e8-262a-4be5-8c55-5d2a2042602d" providerId="ADAL" clId="{E5AA6F23-2332-4F6B-89CD-E939C9ABACD0}" dt="2024-06-27T10:04:41.890" v="4082"/>
          <ac:cxnSpMkLst>
            <pc:docMk/>
            <pc:sldMk cId="2480806948" sldId="712"/>
            <ac:cxnSpMk id="39" creationId="{CA1BA563-9BAE-0845-C2EE-175E2829335D}"/>
          </ac:cxnSpMkLst>
        </pc:cxnChg>
      </pc:sldChg>
      <pc:sldChg chg="addSp delSp modSp mod modClrScheme chgLayout">
        <pc:chgData name="Fabio Villa" userId="0f85e7e8-262a-4be5-8c55-5d2a2042602d" providerId="ADAL" clId="{E5AA6F23-2332-4F6B-89CD-E939C9ABACD0}" dt="2024-06-27T07:30:16.886" v="538" actId="12"/>
        <pc:sldMkLst>
          <pc:docMk/>
          <pc:sldMk cId="1020080553" sldId="713"/>
        </pc:sldMkLst>
        <pc:spChg chg="add mod ord">
          <ac:chgData name="Fabio Villa" userId="0f85e7e8-262a-4be5-8c55-5d2a2042602d" providerId="ADAL" clId="{E5AA6F23-2332-4F6B-89CD-E939C9ABACD0}" dt="2024-06-27T07:26:04.268" v="350" actId="20577"/>
          <ac:spMkLst>
            <pc:docMk/>
            <pc:sldMk cId="1020080553" sldId="713"/>
            <ac:spMk id="2" creationId="{2281D5A6-78F3-78D6-4215-C3CD0155F109}"/>
          </ac:spMkLst>
        </pc:spChg>
        <pc:spChg chg="add del mod ord">
          <ac:chgData name="Fabio Villa" userId="0f85e7e8-262a-4be5-8c55-5d2a2042602d" providerId="ADAL" clId="{E5AA6F23-2332-4F6B-89CD-E939C9ABACD0}" dt="2024-06-27T07:25:41.448" v="326" actId="478"/>
          <ac:spMkLst>
            <pc:docMk/>
            <pc:sldMk cId="1020080553" sldId="713"/>
            <ac:spMk id="3" creationId="{758D2114-6BAB-FF2F-EF44-E94A4775C3F8}"/>
          </ac:spMkLst>
        </pc:spChg>
        <pc:spChg chg="add mod">
          <ac:chgData name="Fabio Villa" userId="0f85e7e8-262a-4be5-8c55-5d2a2042602d" providerId="ADAL" clId="{E5AA6F23-2332-4F6B-89CD-E939C9ABACD0}" dt="2024-06-27T07:30:16.886" v="538" actId="12"/>
          <ac:spMkLst>
            <pc:docMk/>
            <pc:sldMk cId="1020080553" sldId="713"/>
            <ac:spMk id="4" creationId="{D89011BE-D826-FC28-182C-B46B31C2B2AF}"/>
          </ac:spMkLst>
        </pc:spChg>
      </pc:sldChg>
      <pc:sldChg chg="addSp delSp modSp mod modClrScheme chgLayout">
        <pc:chgData name="Fabio Villa" userId="0f85e7e8-262a-4be5-8c55-5d2a2042602d" providerId="ADAL" clId="{E5AA6F23-2332-4F6B-89CD-E939C9ABACD0}" dt="2024-06-27T12:41:34.765" v="4127" actId="20577"/>
        <pc:sldMkLst>
          <pc:docMk/>
          <pc:sldMk cId="3996372236" sldId="714"/>
        </pc:sldMkLst>
        <pc:spChg chg="mod">
          <ac:chgData name="Fabio Villa" userId="0f85e7e8-262a-4be5-8c55-5d2a2042602d" providerId="ADAL" clId="{E5AA6F23-2332-4F6B-89CD-E939C9ABACD0}" dt="2024-06-27T07:23:05.228" v="175" actId="20577"/>
          <ac:spMkLst>
            <pc:docMk/>
            <pc:sldMk cId="3996372236" sldId="714"/>
            <ac:spMk id="2" creationId="{309AB571-26C5-1947-AA7C-457E2173F563}"/>
          </ac:spMkLst>
        </pc:spChg>
        <pc:spChg chg="add mod ord">
          <ac:chgData name="Fabio Villa" userId="0f85e7e8-262a-4be5-8c55-5d2a2042602d" providerId="ADAL" clId="{E5AA6F23-2332-4F6B-89CD-E939C9ABACD0}" dt="2024-06-27T12:41:34.765" v="4127" actId="20577"/>
          <ac:spMkLst>
            <pc:docMk/>
            <pc:sldMk cId="3996372236" sldId="714"/>
            <ac:spMk id="3" creationId="{7C662308-0BD1-BE38-2781-22B0093A7EF8}"/>
          </ac:spMkLst>
        </pc:spChg>
        <pc:spChg chg="add del mod ord">
          <ac:chgData name="Fabio Villa" userId="0f85e7e8-262a-4be5-8c55-5d2a2042602d" providerId="ADAL" clId="{E5AA6F23-2332-4F6B-89CD-E939C9ABACD0}" dt="2024-06-27T07:22:29.506" v="167" actId="478"/>
          <ac:spMkLst>
            <pc:docMk/>
            <pc:sldMk cId="3996372236" sldId="714"/>
            <ac:spMk id="4" creationId="{94FF53D3-C224-1DBC-78E3-3618B0A6A3A1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51" creationId="{ECEAD4FB-C385-708B-A13A-F83503CC5750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54" creationId="{B56CF010-A6D3-523D-CAC7-6D21689F5221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55" creationId="{70124321-5C50-E6CE-78E2-B9432AF2E093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56" creationId="{E5D7A54A-6A42-2AB2-9567-68B85DB6C660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57" creationId="{0EC64667-0FF1-01ED-D33D-8E6C67706670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2" creationId="{6A19CEE6-C557-55A1-BA8F-995FD9AF07E9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3" creationId="{6DB66A8E-6240-2BA1-EF03-1E18D909BFDB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4" creationId="{4D06A603-42BF-4EDF-7368-FBDF4B334450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5" creationId="{E0E9FC2C-B70B-F5A9-72D2-321D5A46C43A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7" creationId="{CCBB46DA-9F7F-ADEA-DE8A-4172DD7DB91B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8" creationId="{2FD7F2EB-450E-E998-7084-802816C92EF8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69" creationId="{B6906F36-43FB-56D6-9081-04B2EAAB3AF7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0" creationId="{6CA5B415-7BD2-52A6-98BD-DE787B0B280E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1" creationId="{9E9E9DEF-36CE-7291-5A6F-34274A20C8B0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2" creationId="{CF074A14-396D-18C6-E1FB-219F542916DF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3" creationId="{E555095E-D547-D253-050B-BEE03D49D6E4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4" creationId="{5B21FAFC-60AE-FCD0-F4BB-A56FFA3F3EFB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5" creationId="{32F30F50-CA2C-4E65-F027-20147C02E68F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6" creationId="{AD37BC15-857B-5A1B-A452-BCB644179808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7" creationId="{C2B11D87-0037-FCF6-8668-BC6F7258D346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8" creationId="{900931EA-A388-9D6E-6540-6B694C014989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79" creationId="{5F6B45E9-E3A9-F124-4E25-D2E42C415BA5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80" creationId="{B53B678F-742F-2B02-A13C-256612066750}"/>
          </ac:spMkLst>
        </pc:spChg>
        <pc:spChg chg="mod">
          <ac:chgData name="Fabio Villa" userId="0f85e7e8-262a-4be5-8c55-5d2a2042602d" providerId="ADAL" clId="{E5AA6F23-2332-4F6B-89CD-E939C9ABACD0}" dt="2024-06-27T07:53:25.852" v="775"/>
          <ac:spMkLst>
            <pc:docMk/>
            <pc:sldMk cId="3996372236" sldId="714"/>
            <ac:spMk id="81" creationId="{B4A9628C-34D1-0BCD-976E-22AC1D90EA42}"/>
          </ac:spMkLst>
        </pc:spChg>
        <pc:grpChg chg="add mod">
          <ac:chgData name="Fabio Villa" userId="0f85e7e8-262a-4be5-8c55-5d2a2042602d" providerId="ADAL" clId="{E5AA6F23-2332-4F6B-89CD-E939C9ABACD0}" dt="2024-06-27T07:49:16.318" v="756" actId="1076"/>
          <ac:grpSpMkLst>
            <pc:docMk/>
            <pc:sldMk cId="3996372236" sldId="714"/>
            <ac:grpSpMk id="6" creationId="{DAA72450-DD89-0C49-EBA9-728C8654B531}"/>
          </ac:grpSpMkLst>
        </pc:grpChg>
        <pc:grpChg chg="add mod">
          <ac:chgData name="Fabio Villa" userId="0f85e7e8-262a-4be5-8c55-5d2a2042602d" providerId="ADAL" clId="{E5AA6F23-2332-4F6B-89CD-E939C9ABACD0}" dt="2024-06-27T07:53:25.852" v="775"/>
          <ac:grpSpMkLst>
            <pc:docMk/>
            <pc:sldMk cId="3996372236" sldId="714"/>
            <ac:grpSpMk id="7" creationId="{0FF50269-D434-6116-AA37-009120EC4126}"/>
          </ac:grpSpMkLst>
        </pc:grpChg>
        <pc:picChg chg="add mod">
          <ac:chgData name="Fabio Villa" userId="0f85e7e8-262a-4be5-8c55-5d2a2042602d" providerId="ADAL" clId="{E5AA6F23-2332-4F6B-89CD-E939C9ABACD0}" dt="2024-06-27T07:49:16.318" v="756" actId="1076"/>
          <ac:picMkLst>
            <pc:docMk/>
            <pc:sldMk cId="3996372236" sldId="714"/>
            <ac:picMk id="5" creationId="{A024E537-D620-29B7-169D-6E025963A3E0}"/>
          </ac:picMkLst>
        </pc:picChg>
        <pc:picChg chg="mod">
          <ac:chgData name="Fabio Villa" userId="0f85e7e8-262a-4be5-8c55-5d2a2042602d" providerId="ADAL" clId="{E5AA6F23-2332-4F6B-89CD-E939C9ABACD0}" dt="2024-06-27T07:53:25.852" v="775"/>
          <ac:picMkLst>
            <pc:docMk/>
            <pc:sldMk cId="3996372236" sldId="714"/>
            <ac:picMk id="8" creationId="{41F600B0-4D2A-240F-9E03-28FE9D9BAD9C}"/>
          </ac:picMkLst>
        </pc:picChg>
        <pc:picChg chg="mod">
          <ac:chgData name="Fabio Villa" userId="0f85e7e8-262a-4be5-8c55-5d2a2042602d" providerId="ADAL" clId="{E5AA6F23-2332-4F6B-89CD-E939C9ABACD0}" dt="2024-06-27T07:53:25.852" v="775"/>
          <ac:picMkLst>
            <pc:docMk/>
            <pc:sldMk cId="3996372236" sldId="714"/>
            <ac:picMk id="15" creationId="{7FD8729A-0273-8F43-7534-EDA322DA1E2B}"/>
          </ac:picMkLst>
        </pc:picChg>
        <pc:picChg chg="add mod modCrop">
          <ac:chgData name="Fabio Villa" userId="0f85e7e8-262a-4be5-8c55-5d2a2042602d" providerId="ADAL" clId="{E5AA6F23-2332-4F6B-89CD-E939C9ABACD0}" dt="2024-06-27T07:53:58.642" v="781" actId="1076"/>
          <ac:picMkLst>
            <pc:docMk/>
            <pc:sldMk cId="3996372236" sldId="714"/>
            <ac:picMk id="82" creationId="{32EC651A-A8A3-0BFF-1C94-9AEE2A42445F}"/>
          </ac:picMkLst>
        </pc:picChg>
        <pc:picChg chg="add mod">
          <ac:chgData name="Fabio Villa" userId="0f85e7e8-262a-4be5-8c55-5d2a2042602d" providerId="ADAL" clId="{E5AA6F23-2332-4F6B-89CD-E939C9ABACD0}" dt="2024-06-27T07:49:16.318" v="756" actId="1076"/>
          <ac:picMkLst>
            <pc:docMk/>
            <pc:sldMk cId="3996372236" sldId="714"/>
            <ac:picMk id="1026" creationId="{8C25E8B2-C913-2CBC-99C2-199F3503A5BB}"/>
          </ac:picMkLst>
        </pc:picChg>
        <pc:picChg chg="add">
          <ac:chgData name="Fabio Villa" userId="0f85e7e8-262a-4be5-8c55-5d2a2042602d" providerId="ADAL" clId="{E5AA6F23-2332-4F6B-89CD-E939C9ABACD0}" dt="2024-06-27T07:50:12.718" v="757"/>
          <ac:picMkLst>
            <pc:docMk/>
            <pc:sldMk cId="3996372236" sldId="714"/>
            <ac:picMk id="1028" creationId="{B74B5417-A54A-A178-7B23-53A3CF45B819}"/>
          </ac:picMkLst>
        </pc:picChg>
        <pc:picChg chg="add">
          <ac:chgData name="Fabio Villa" userId="0f85e7e8-262a-4be5-8c55-5d2a2042602d" providerId="ADAL" clId="{E5AA6F23-2332-4F6B-89CD-E939C9ABACD0}" dt="2024-06-27T07:50:12.718" v="757"/>
          <ac:picMkLst>
            <pc:docMk/>
            <pc:sldMk cId="3996372236" sldId="714"/>
            <ac:picMk id="1029" creationId="{BE2AEFEB-A071-BDEB-7AF7-ADB0E2FE7562}"/>
          </ac:picMkLst>
        </pc:picChg>
        <pc:picChg chg="add">
          <ac:chgData name="Fabio Villa" userId="0f85e7e8-262a-4be5-8c55-5d2a2042602d" providerId="ADAL" clId="{E5AA6F23-2332-4F6B-89CD-E939C9ABACD0}" dt="2024-06-27T07:50:12.718" v="757"/>
          <ac:picMkLst>
            <pc:docMk/>
            <pc:sldMk cId="3996372236" sldId="714"/>
            <ac:picMk id="1030" creationId="{FE14C14B-BCAC-B45C-1856-C47AA649B336}"/>
          </ac:picMkLst>
        </pc:pic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11" creationId="{FBB652BD-C059-642D-12E5-71FF234AC85B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18" creationId="{3145F950-2A31-A717-7AE5-71968756549C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20" creationId="{B4D556AE-16F6-131F-03B7-E7302DC4651A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28" creationId="{AA57C48A-0F12-F834-F76D-A22319496B0E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29" creationId="{4B372025-6BAF-9470-367E-EAD0587ECFDC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33" creationId="{4A688D57-ACFF-F535-5ED6-66C243BEDD07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34" creationId="{52829758-BC88-B3C3-8754-E38818A823B7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39" creationId="{407B0932-B7D3-1C43-0EEC-0929A7757EA5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0" creationId="{99DD43C4-0C2D-8DA7-8BE5-F9F798A2147F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3" creationId="{4D97F017-36DB-1C9F-DAA2-B6E3896C4BEA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4" creationId="{4E95459F-066E-3516-9919-A9D74BA93542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5" creationId="{1ABAABBC-AC3D-A47F-A7A1-5BFBA61EDEA8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6" creationId="{B7B57521-69EA-2066-15FB-BFB4C5D8BA15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7" creationId="{05D69A03-4B9F-8A46-96B7-324B961DC80D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8" creationId="{A6D61931-7BA2-74B8-626B-31DE0DC89556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49" creationId="{D6DA5239-E5BA-7700-855F-F0B9FA7DBE70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50" creationId="{92969AF9-0E07-2319-38CD-A6CF221366E0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52" creationId="{627D71A0-D43D-D221-A99C-4C0B9A5BCEAD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53" creationId="{F814DDDF-B633-CDAE-72CE-439560AB7698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58" creationId="{0F800A67-0254-06D3-6B49-CEB2B1A22B8B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59" creationId="{12BBE256-B1DD-E84D-6ED4-3FBB2636591E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60" creationId="{C1DE7E6A-DDC7-B29F-CD48-1909FE61E062}"/>
          </ac:cxnSpMkLst>
        </pc:cxnChg>
        <pc:cxnChg chg="mod">
          <ac:chgData name="Fabio Villa" userId="0f85e7e8-262a-4be5-8c55-5d2a2042602d" providerId="ADAL" clId="{E5AA6F23-2332-4F6B-89CD-E939C9ABACD0}" dt="2024-06-27T07:53:25.852" v="775"/>
          <ac:cxnSpMkLst>
            <pc:docMk/>
            <pc:sldMk cId="3996372236" sldId="714"/>
            <ac:cxnSpMk id="61" creationId="{19A69F71-3CF3-547B-3541-92B65D9B656F}"/>
          </ac:cxnSpMkLst>
        </pc:cxnChg>
        <pc:cxnChg chg="add mod">
          <ac:chgData name="Fabio Villa" userId="0f85e7e8-262a-4be5-8c55-5d2a2042602d" providerId="ADAL" clId="{E5AA6F23-2332-4F6B-89CD-E939C9ABACD0}" dt="2024-06-27T07:54:40.567" v="785" actId="1582"/>
          <ac:cxnSpMkLst>
            <pc:docMk/>
            <pc:sldMk cId="3996372236" sldId="714"/>
            <ac:cxnSpMk id="84" creationId="{66E10F17-339E-ED91-CE4C-63BB7D5ED0B5}"/>
          </ac:cxnSpMkLst>
        </pc:cxnChg>
      </pc:sldChg>
      <pc:sldChg chg="addSp delSp modSp new del mod">
        <pc:chgData name="Fabio Villa" userId="0f85e7e8-262a-4be5-8c55-5d2a2042602d" providerId="ADAL" clId="{E5AA6F23-2332-4F6B-89CD-E939C9ABACD0}" dt="2024-06-27T08:06:11.331" v="1255" actId="47"/>
        <pc:sldMkLst>
          <pc:docMk/>
          <pc:sldMk cId="3770457852" sldId="715"/>
        </pc:sldMkLst>
        <pc:spChg chg="del">
          <ac:chgData name="Fabio Villa" userId="0f85e7e8-262a-4be5-8c55-5d2a2042602d" providerId="ADAL" clId="{E5AA6F23-2332-4F6B-89CD-E939C9ABACD0}" dt="2024-06-27T08:05:46.642" v="1250" actId="478"/>
          <ac:spMkLst>
            <pc:docMk/>
            <pc:sldMk cId="3770457852" sldId="715"/>
            <ac:spMk id="3" creationId="{A56D9C65-72C8-CE0C-5897-D7B66C2F200B}"/>
          </ac:spMkLst>
        </pc:spChg>
        <pc:spChg chg="add mod">
          <ac:chgData name="Fabio Villa" userId="0f85e7e8-262a-4be5-8c55-5d2a2042602d" providerId="ADAL" clId="{E5AA6F23-2332-4F6B-89CD-E939C9ABACD0}" dt="2024-06-27T08:05:48.652" v="1251"/>
          <ac:spMkLst>
            <pc:docMk/>
            <pc:sldMk cId="3770457852" sldId="715"/>
            <ac:spMk id="6" creationId="{301AE276-3ABF-16D6-FB3E-01588B2F5E60}"/>
          </ac:spMkLst>
        </pc:spChg>
        <pc:graphicFrameChg chg="add mod">
          <ac:chgData name="Fabio Villa" userId="0f85e7e8-262a-4be5-8c55-5d2a2042602d" providerId="ADAL" clId="{E5AA6F23-2332-4F6B-89CD-E939C9ABACD0}" dt="2024-06-27T08:05:54.980" v="1252" actId="1076"/>
          <ac:graphicFrameMkLst>
            <pc:docMk/>
            <pc:sldMk cId="3770457852" sldId="715"/>
            <ac:graphicFrameMk id="4" creationId="{9542C8C1-1558-DC85-517A-F56198CAB225}"/>
          </ac:graphicFrameMkLst>
        </pc:graphicFrameChg>
        <pc:graphicFrameChg chg="add del mod">
          <ac:chgData name="Fabio Villa" userId="0f85e7e8-262a-4be5-8c55-5d2a2042602d" providerId="ADAL" clId="{E5AA6F23-2332-4F6B-89CD-E939C9ABACD0}" dt="2024-06-27T08:06:08.964" v="1254" actId="478"/>
          <ac:graphicFrameMkLst>
            <pc:docMk/>
            <pc:sldMk cId="3770457852" sldId="715"/>
            <ac:graphicFrameMk id="5" creationId="{989407DB-FC4C-6F35-AE86-615102BA166B}"/>
          </ac:graphicFrameMkLst>
        </pc:graphicFrameChg>
      </pc:sldChg>
      <pc:sldMasterChg chg="delSldLayout modSldLayout">
        <pc:chgData name="Fabio Villa" userId="0f85e7e8-262a-4be5-8c55-5d2a2042602d" providerId="ADAL" clId="{E5AA6F23-2332-4F6B-89CD-E939C9ABACD0}" dt="2024-06-27T07:55:41.441" v="786" actId="47"/>
        <pc:sldMasterMkLst>
          <pc:docMk/>
          <pc:sldMasterMk cId="2057533513" sldId="2147483660"/>
        </pc:sldMasterMkLst>
        <pc:sldLayoutChg chg="modSp mod">
          <pc:chgData name="Fabio Villa" userId="0f85e7e8-262a-4be5-8c55-5d2a2042602d" providerId="ADAL" clId="{E5AA6F23-2332-4F6B-89CD-E939C9ABACD0}" dt="2024-06-27T07:10:29.713" v="14" actId="20577"/>
          <pc:sldLayoutMkLst>
            <pc:docMk/>
            <pc:sldMasterMk cId="2057533513" sldId="2147483660"/>
            <pc:sldLayoutMk cId="3578010100" sldId="2147483663"/>
          </pc:sldLayoutMkLst>
          <pc:spChg chg="mod">
            <ac:chgData name="Fabio Villa" userId="0f85e7e8-262a-4be5-8c55-5d2a2042602d" providerId="ADAL" clId="{E5AA6F23-2332-4F6B-89CD-E939C9ABACD0}" dt="2024-06-27T07:10:29.713" v="14" actId="20577"/>
            <ac:spMkLst>
              <pc:docMk/>
              <pc:sldMasterMk cId="2057533513" sldId="2147483660"/>
              <pc:sldLayoutMk cId="3578010100" sldId="2147483663"/>
              <ac:spMk id="13" creationId="{00000000-0000-0000-0000-000000000000}"/>
            </ac:spMkLst>
          </pc:spChg>
        </pc:sldLayoutChg>
        <pc:sldLayoutChg chg="del">
          <pc:chgData name="Fabio Villa" userId="0f85e7e8-262a-4be5-8c55-5d2a2042602d" providerId="ADAL" clId="{E5AA6F23-2332-4F6B-89CD-E939C9ABACD0}" dt="2024-06-27T07:55:41.441" v="786" actId="47"/>
          <pc:sldLayoutMkLst>
            <pc:docMk/>
            <pc:sldMasterMk cId="2057533513" sldId="2147483660"/>
            <pc:sldLayoutMk cId="955147122" sldId="2147483675"/>
          </pc:sldLayoutMkLst>
        </pc:sldLayoutChg>
      </pc:sldMasterChg>
      <pc:sldMasterChg chg="del delSldLayout">
        <pc:chgData name="Fabio Villa" userId="0f85e7e8-262a-4be5-8c55-5d2a2042602d" providerId="ADAL" clId="{E5AA6F23-2332-4F6B-89CD-E939C9ABACD0}" dt="2024-06-27T08:06:27.419" v="1259" actId="700"/>
        <pc:sldMasterMkLst>
          <pc:docMk/>
          <pc:sldMasterMk cId="4008802411" sldId="2147483680"/>
        </pc:sldMasterMkLst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1189204771" sldId="2147483681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556922258" sldId="2147483682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818675561" sldId="2147483683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058143642" sldId="2147483684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1918426314" sldId="2147483685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42720462" sldId="2147483686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4251601262" sldId="2147483687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051593465" sldId="2147483688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312152613" sldId="2147483689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214661737" sldId="2147483690"/>
          </pc:sldLayoutMkLst>
        </pc:sldLayoutChg>
        <pc:sldLayoutChg chg="del">
          <pc:chgData name="Fabio Villa" userId="0f85e7e8-262a-4be5-8c55-5d2a2042602d" providerId="ADAL" clId="{E5AA6F23-2332-4F6B-89CD-E939C9ABACD0}" dt="2024-06-27T08:06:27.419" v="1259" actId="700"/>
          <pc:sldLayoutMkLst>
            <pc:docMk/>
            <pc:sldMasterMk cId="4008802411" sldId="2147483680"/>
            <pc:sldLayoutMk cId="3666125604" sldId="2147483691"/>
          </pc:sldLayoutMkLst>
        </pc:sldLayoutChg>
      </pc:sldMasterChg>
    </pc:docChg>
  </pc:docChgLst>
  <pc:docChgLst>
    <pc:chgData name="Fabio Villa" userId="0f85e7e8-262a-4be5-8c55-5d2a2042602d" providerId="ADAL" clId="{2AECBE11-7B08-1F43-B965-90875740D5CB}"/>
    <pc:docChg chg="undo custSel addSld delSld modSld sldOrd">
      <pc:chgData name="Fabio Villa" userId="0f85e7e8-262a-4be5-8c55-5d2a2042602d" providerId="ADAL" clId="{2AECBE11-7B08-1F43-B965-90875740D5CB}" dt="2024-06-26T17:59:24.883" v="2904" actId="20577"/>
      <pc:docMkLst>
        <pc:docMk/>
      </pc:docMkLst>
      <pc:sldChg chg="delSp add del">
        <pc:chgData name="Fabio Villa" userId="0f85e7e8-262a-4be5-8c55-5d2a2042602d" providerId="ADAL" clId="{2AECBE11-7B08-1F43-B965-90875740D5CB}" dt="2024-06-26T10:29:31.882" v="2218" actId="2696"/>
        <pc:sldMkLst>
          <pc:docMk/>
          <pc:sldMk cId="724533004" sldId="256"/>
        </pc:sldMkLst>
        <pc:grpChg chg="del">
          <ac:chgData name="Fabio Villa" userId="0f85e7e8-262a-4be5-8c55-5d2a2042602d" providerId="ADAL" clId="{2AECBE11-7B08-1F43-B965-90875740D5CB}" dt="2024-06-26T10:20:53.465" v="2214" actId="21"/>
          <ac:grpSpMkLst>
            <pc:docMk/>
            <pc:sldMk cId="724533004" sldId="256"/>
            <ac:grpSpMk id="23" creationId="{77A970EF-60DC-25BB-A8C8-F6244293F644}"/>
          </ac:grpSpMkLst>
        </pc:grpChg>
      </pc:sldChg>
      <pc:sldChg chg="addSp delSp modSp add">
        <pc:chgData name="Fabio Villa" userId="0f85e7e8-262a-4be5-8c55-5d2a2042602d" providerId="ADAL" clId="{2AECBE11-7B08-1F43-B965-90875740D5CB}" dt="2024-06-26T17:52:01.673" v="2611" actId="20577"/>
        <pc:sldMkLst>
          <pc:docMk/>
          <pc:sldMk cId="2882417331" sldId="257"/>
        </pc:sldMkLst>
        <pc:spChg chg="add mod">
          <ac:chgData name="Fabio Villa" userId="0f85e7e8-262a-4be5-8c55-5d2a2042602d" providerId="ADAL" clId="{2AECBE11-7B08-1F43-B965-90875740D5CB}" dt="2024-06-26T17:52:01.673" v="2611" actId="20577"/>
          <ac:spMkLst>
            <pc:docMk/>
            <pc:sldMk cId="2882417331" sldId="257"/>
            <ac:spMk id="2" creationId="{2CEFC05B-8CCD-EB00-092A-5CAC66DF6B10}"/>
          </ac:spMkLst>
        </pc:spChg>
        <pc:grpChg chg="mod">
          <ac:chgData name="Fabio Villa" userId="0f85e7e8-262a-4be5-8c55-5d2a2042602d" providerId="ADAL" clId="{2AECBE11-7B08-1F43-B965-90875740D5CB}" dt="2024-06-26T17:49:01.852" v="2440" actId="1076"/>
          <ac:grpSpMkLst>
            <pc:docMk/>
            <pc:sldMk cId="2882417331" sldId="257"/>
            <ac:grpSpMk id="65" creationId="{87D196C7-39BF-F881-EF4B-ED99787DA7B4}"/>
          </ac:grpSpMkLst>
        </pc:grpChg>
        <pc:grpChg chg="del">
          <ac:chgData name="Fabio Villa" userId="0f85e7e8-262a-4be5-8c55-5d2a2042602d" providerId="ADAL" clId="{2AECBE11-7B08-1F43-B965-90875740D5CB}" dt="2024-06-26T17:48:57.807" v="2439" actId="21"/>
          <ac:grpSpMkLst>
            <pc:docMk/>
            <pc:sldMk cId="2882417331" sldId="257"/>
            <ac:grpSpMk id="66" creationId="{2E90C2B9-F5A3-37DF-C64F-43E66562A6BF}"/>
          </ac:grpSpMkLst>
        </pc:grpChg>
      </pc:sldChg>
      <pc:sldChg chg="modSp add">
        <pc:chgData name="Fabio Villa" userId="0f85e7e8-262a-4be5-8c55-5d2a2042602d" providerId="ADAL" clId="{2AECBE11-7B08-1F43-B965-90875740D5CB}" dt="2024-06-26T10:01:57.423" v="1845" actId="14100"/>
        <pc:sldMkLst>
          <pc:docMk/>
          <pc:sldMk cId="4251459789" sldId="258"/>
        </pc:sldMkLst>
        <pc:spChg chg="mod">
          <ac:chgData name="Fabio Villa" userId="0f85e7e8-262a-4be5-8c55-5d2a2042602d" providerId="ADAL" clId="{2AECBE11-7B08-1F43-B965-90875740D5CB}" dt="2024-06-26T10:01:57.423" v="1845" actId="14100"/>
          <ac:spMkLst>
            <pc:docMk/>
            <pc:sldMk cId="4251459789" sldId="258"/>
            <ac:spMk id="3" creationId="{F692FBA2-62C7-4F9E-B4F2-8F8BDB92362E}"/>
          </ac:spMkLst>
        </pc:spChg>
      </pc:sldChg>
      <pc:sldChg chg="add">
        <pc:chgData name="Fabio Villa" userId="0f85e7e8-262a-4be5-8c55-5d2a2042602d" providerId="ADAL" clId="{2AECBE11-7B08-1F43-B965-90875740D5CB}" dt="2024-06-26T10:20:40.272" v="2213" actId="22"/>
        <pc:sldMkLst>
          <pc:docMk/>
          <pc:sldMk cId="1559831958" sldId="259"/>
        </pc:sldMkLst>
      </pc:sldChg>
      <pc:sldChg chg="del">
        <pc:chgData name="Fabio Villa" userId="0f85e7e8-262a-4be5-8c55-5d2a2042602d" providerId="ADAL" clId="{2AECBE11-7B08-1F43-B965-90875740D5CB}" dt="2024-06-25T09:03:47.770" v="350" actId="2696"/>
        <pc:sldMkLst>
          <pc:docMk/>
          <pc:sldMk cId="117527822" sldId="596"/>
        </pc:sldMkLst>
      </pc:sldChg>
      <pc:sldChg chg="del">
        <pc:chgData name="Fabio Villa" userId="0f85e7e8-262a-4be5-8c55-5d2a2042602d" providerId="ADAL" clId="{2AECBE11-7B08-1F43-B965-90875740D5CB}" dt="2024-06-25T09:03:42.291" v="347" actId="2696"/>
        <pc:sldMkLst>
          <pc:docMk/>
          <pc:sldMk cId="2898362993" sldId="597"/>
        </pc:sldMkLst>
      </pc:sldChg>
      <pc:sldChg chg="modSp">
        <pc:chgData name="Fabio Villa" userId="0f85e7e8-262a-4be5-8c55-5d2a2042602d" providerId="ADAL" clId="{2AECBE11-7B08-1F43-B965-90875740D5CB}" dt="2024-06-25T06:54:07.014" v="42" actId="20577"/>
        <pc:sldMkLst>
          <pc:docMk/>
          <pc:sldMk cId="61580720" sldId="598"/>
        </pc:sldMkLst>
        <pc:spChg chg="mod">
          <ac:chgData name="Fabio Villa" userId="0f85e7e8-262a-4be5-8c55-5d2a2042602d" providerId="ADAL" clId="{2AECBE11-7B08-1F43-B965-90875740D5CB}" dt="2024-06-25T06:53:51.265" v="23" actId="20577"/>
          <ac:spMkLst>
            <pc:docMk/>
            <pc:sldMk cId="61580720" sldId="598"/>
            <ac:spMk id="2" creationId="{05BE68D8-6B54-89B3-19AF-D47EBC6ECE1E}"/>
          </ac:spMkLst>
        </pc:spChg>
        <pc:spChg chg="mod">
          <ac:chgData name="Fabio Villa" userId="0f85e7e8-262a-4be5-8c55-5d2a2042602d" providerId="ADAL" clId="{2AECBE11-7B08-1F43-B965-90875740D5CB}" dt="2024-06-25T06:54:07.014" v="42" actId="20577"/>
          <ac:spMkLst>
            <pc:docMk/>
            <pc:sldMk cId="61580720" sldId="598"/>
            <ac:spMk id="3" creationId="{A0B0620D-4705-4C84-C1E9-E048F8DC734E}"/>
          </ac:spMkLst>
        </pc:spChg>
      </pc:sldChg>
      <pc:sldChg chg="del">
        <pc:chgData name="Fabio Villa" userId="0f85e7e8-262a-4be5-8c55-5d2a2042602d" providerId="ADAL" clId="{2AECBE11-7B08-1F43-B965-90875740D5CB}" dt="2024-06-25T09:04:30.940" v="364" actId="2696"/>
        <pc:sldMkLst>
          <pc:docMk/>
          <pc:sldMk cId="2180079938" sldId="599"/>
        </pc:sldMkLst>
      </pc:sldChg>
      <pc:sldChg chg="del">
        <pc:chgData name="Fabio Villa" userId="0f85e7e8-262a-4be5-8c55-5d2a2042602d" providerId="ADAL" clId="{2AECBE11-7B08-1F43-B965-90875740D5CB}" dt="2024-06-25T09:04:32.482" v="365" actId="2696"/>
        <pc:sldMkLst>
          <pc:docMk/>
          <pc:sldMk cId="929513969" sldId="600"/>
        </pc:sldMkLst>
      </pc:sldChg>
      <pc:sldChg chg="del">
        <pc:chgData name="Fabio Villa" userId="0f85e7e8-262a-4be5-8c55-5d2a2042602d" providerId="ADAL" clId="{2AECBE11-7B08-1F43-B965-90875740D5CB}" dt="2024-06-25T09:04:39.129" v="367" actId="2696"/>
        <pc:sldMkLst>
          <pc:docMk/>
          <pc:sldMk cId="2248521534" sldId="601"/>
        </pc:sldMkLst>
      </pc:sldChg>
      <pc:sldChg chg="del">
        <pc:chgData name="Fabio Villa" userId="0f85e7e8-262a-4be5-8c55-5d2a2042602d" providerId="ADAL" clId="{2AECBE11-7B08-1F43-B965-90875740D5CB}" dt="2024-06-25T09:04:42.233" v="368" actId="2696"/>
        <pc:sldMkLst>
          <pc:docMk/>
          <pc:sldMk cId="1988292859" sldId="602"/>
        </pc:sldMkLst>
      </pc:sldChg>
      <pc:sldChg chg="del">
        <pc:chgData name="Fabio Villa" userId="0f85e7e8-262a-4be5-8c55-5d2a2042602d" providerId="ADAL" clId="{2AECBE11-7B08-1F43-B965-90875740D5CB}" dt="2024-06-25T09:04:45.105" v="369" actId="2696"/>
        <pc:sldMkLst>
          <pc:docMk/>
          <pc:sldMk cId="2018412782" sldId="603"/>
        </pc:sldMkLst>
      </pc:sldChg>
      <pc:sldChg chg="del">
        <pc:chgData name="Fabio Villa" userId="0f85e7e8-262a-4be5-8c55-5d2a2042602d" providerId="ADAL" clId="{2AECBE11-7B08-1F43-B965-90875740D5CB}" dt="2024-06-25T09:04:47.747" v="370" actId="2696"/>
        <pc:sldMkLst>
          <pc:docMk/>
          <pc:sldMk cId="3405248081" sldId="604"/>
        </pc:sldMkLst>
      </pc:sldChg>
      <pc:sldChg chg="del">
        <pc:chgData name="Fabio Villa" userId="0f85e7e8-262a-4be5-8c55-5d2a2042602d" providerId="ADAL" clId="{2AECBE11-7B08-1F43-B965-90875740D5CB}" dt="2024-06-25T09:03:43.973" v="348" actId="2696"/>
        <pc:sldMkLst>
          <pc:docMk/>
          <pc:sldMk cId="4209280553" sldId="605"/>
        </pc:sldMkLst>
      </pc:sldChg>
      <pc:sldChg chg="del">
        <pc:chgData name="Fabio Villa" userId="0f85e7e8-262a-4be5-8c55-5d2a2042602d" providerId="ADAL" clId="{2AECBE11-7B08-1F43-B965-90875740D5CB}" dt="2024-06-25T09:04:57.585" v="372" actId="2696"/>
        <pc:sldMkLst>
          <pc:docMk/>
          <pc:sldMk cId="4007976351" sldId="606"/>
        </pc:sldMkLst>
      </pc:sldChg>
      <pc:sldChg chg="del">
        <pc:chgData name="Fabio Villa" userId="0f85e7e8-262a-4be5-8c55-5d2a2042602d" providerId="ADAL" clId="{2AECBE11-7B08-1F43-B965-90875740D5CB}" dt="2024-06-25T09:04:59.412" v="373" actId="2696"/>
        <pc:sldMkLst>
          <pc:docMk/>
          <pc:sldMk cId="2859876747" sldId="607"/>
        </pc:sldMkLst>
      </pc:sldChg>
      <pc:sldChg chg="del">
        <pc:chgData name="Fabio Villa" userId="0f85e7e8-262a-4be5-8c55-5d2a2042602d" providerId="ADAL" clId="{2AECBE11-7B08-1F43-B965-90875740D5CB}" dt="2024-06-25T09:05:01.317" v="374" actId="2696"/>
        <pc:sldMkLst>
          <pc:docMk/>
          <pc:sldMk cId="3504628543" sldId="608"/>
        </pc:sldMkLst>
      </pc:sldChg>
      <pc:sldChg chg="del">
        <pc:chgData name="Fabio Villa" userId="0f85e7e8-262a-4be5-8c55-5d2a2042602d" providerId="ADAL" clId="{2AECBE11-7B08-1F43-B965-90875740D5CB}" dt="2024-06-25T09:05:03.310" v="375" actId="2696"/>
        <pc:sldMkLst>
          <pc:docMk/>
          <pc:sldMk cId="1105883472" sldId="609"/>
        </pc:sldMkLst>
      </pc:sldChg>
      <pc:sldChg chg="del">
        <pc:chgData name="Fabio Villa" userId="0f85e7e8-262a-4be5-8c55-5d2a2042602d" providerId="ADAL" clId="{2AECBE11-7B08-1F43-B965-90875740D5CB}" dt="2024-06-25T09:03:59.890" v="356" actId="2696"/>
        <pc:sldMkLst>
          <pc:docMk/>
          <pc:sldMk cId="2111952638" sldId="610"/>
        </pc:sldMkLst>
      </pc:sldChg>
      <pc:sldChg chg="del">
        <pc:chgData name="Fabio Villa" userId="0f85e7e8-262a-4be5-8c55-5d2a2042602d" providerId="ADAL" clId="{2AECBE11-7B08-1F43-B965-90875740D5CB}" dt="2024-06-25T09:04:34.330" v="366" actId="2696"/>
        <pc:sldMkLst>
          <pc:docMk/>
          <pc:sldMk cId="1881723740" sldId="612"/>
        </pc:sldMkLst>
      </pc:sldChg>
      <pc:sldChg chg="del">
        <pc:chgData name="Fabio Villa" userId="0f85e7e8-262a-4be5-8c55-5d2a2042602d" providerId="ADAL" clId="{2AECBE11-7B08-1F43-B965-90875740D5CB}" dt="2024-06-25T09:03:40.661" v="346" actId="2696"/>
        <pc:sldMkLst>
          <pc:docMk/>
          <pc:sldMk cId="4149590763" sldId="613"/>
        </pc:sldMkLst>
      </pc:sldChg>
      <pc:sldChg chg="del">
        <pc:chgData name="Fabio Villa" userId="0f85e7e8-262a-4be5-8c55-5d2a2042602d" providerId="ADAL" clId="{2AECBE11-7B08-1F43-B965-90875740D5CB}" dt="2024-06-25T09:03:49.258" v="351" actId="2696"/>
        <pc:sldMkLst>
          <pc:docMk/>
          <pc:sldMk cId="782299545" sldId="614"/>
        </pc:sldMkLst>
      </pc:sldChg>
      <pc:sldChg chg="del">
        <pc:chgData name="Fabio Villa" userId="0f85e7e8-262a-4be5-8c55-5d2a2042602d" providerId="ADAL" clId="{2AECBE11-7B08-1F43-B965-90875740D5CB}" dt="2024-06-25T09:03:50.785" v="352" actId="2696"/>
        <pc:sldMkLst>
          <pc:docMk/>
          <pc:sldMk cId="3897811364" sldId="615"/>
        </pc:sldMkLst>
      </pc:sldChg>
      <pc:sldChg chg="del">
        <pc:chgData name="Fabio Villa" userId="0f85e7e8-262a-4be5-8c55-5d2a2042602d" providerId="ADAL" clId="{2AECBE11-7B08-1F43-B965-90875740D5CB}" dt="2024-06-25T09:03:52.678" v="353" actId="2696"/>
        <pc:sldMkLst>
          <pc:docMk/>
          <pc:sldMk cId="3974322486" sldId="616"/>
        </pc:sldMkLst>
      </pc:sldChg>
      <pc:sldChg chg="del">
        <pc:chgData name="Fabio Villa" userId="0f85e7e8-262a-4be5-8c55-5d2a2042602d" providerId="ADAL" clId="{2AECBE11-7B08-1F43-B965-90875740D5CB}" dt="2024-06-25T09:03:55.385" v="354" actId="2696"/>
        <pc:sldMkLst>
          <pc:docMk/>
          <pc:sldMk cId="639855970" sldId="617"/>
        </pc:sldMkLst>
      </pc:sldChg>
      <pc:sldChg chg="del">
        <pc:chgData name="Fabio Villa" userId="0f85e7e8-262a-4be5-8c55-5d2a2042602d" providerId="ADAL" clId="{2AECBE11-7B08-1F43-B965-90875740D5CB}" dt="2024-06-25T09:03:57.038" v="355" actId="2696"/>
        <pc:sldMkLst>
          <pc:docMk/>
          <pc:sldMk cId="2419802923" sldId="618"/>
        </pc:sldMkLst>
      </pc:sldChg>
      <pc:sldChg chg="modSp">
        <pc:chgData name="Fabio Villa" userId="0f85e7e8-262a-4be5-8c55-5d2a2042602d" providerId="ADAL" clId="{2AECBE11-7B08-1F43-B965-90875740D5CB}" dt="2024-06-25T06:56:16.324" v="154" actId="20577"/>
        <pc:sldMkLst>
          <pc:docMk/>
          <pc:sldMk cId="345750735" sldId="619"/>
        </pc:sldMkLst>
        <pc:spChg chg="mod">
          <ac:chgData name="Fabio Villa" userId="0f85e7e8-262a-4be5-8c55-5d2a2042602d" providerId="ADAL" clId="{2AECBE11-7B08-1F43-B965-90875740D5CB}" dt="2024-06-25T06:56:16.324" v="154" actId="20577"/>
          <ac:spMkLst>
            <pc:docMk/>
            <pc:sldMk cId="345750735" sldId="619"/>
            <ac:spMk id="3" creationId="{BB2833F1-3A33-C07E-CF9E-AE57A33B439F}"/>
          </ac:spMkLst>
        </pc:spChg>
      </pc:sldChg>
      <pc:sldChg chg="modSp">
        <pc:chgData name="Fabio Villa" userId="0f85e7e8-262a-4be5-8c55-5d2a2042602d" providerId="ADAL" clId="{2AECBE11-7B08-1F43-B965-90875740D5CB}" dt="2024-06-25T07:01:26.916" v="317" actId="20577"/>
        <pc:sldMkLst>
          <pc:docMk/>
          <pc:sldMk cId="894109178" sldId="620"/>
        </pc:sldMkLst>
        <pc:spChg chg="mod">
          <ac:chgData name="Fabio Villa" userId="0f85e7e8-262a-4be5-8c55-5d2a2042602d" providerId="ADAL" clId="{2AECBE11-7B08-1F43-B965-90875740D5CB}" dt="2024-06-25T07:01:26.916" v="317" actId="20577"/>
          <ac:spMkLst>
            <pc:docMk/>
            <pc:sldMk cId="894109178" sldId="620"/>
            <ac:spMk id="3" creationId="{C5CCA761-F594-D620-9AC7-D98F6C1E6956}"/>
          </ac:spMkLst>
        </pc:spChg>
      </pc:sldChg>
      <pc:sldChg chg="del">
        <pc:chgData name="Fabio Villa" userId="0f85e7e8-262a-4be5-8c55-5d2a2042602d" providerId="ADAL" clId="{2AECBE11-7B08-1F43-B965-90875740D5CB}" dt="2024-06-25T09:03:38.552" v="345" actId="2696"/>
        <pc:sldMkLst>
          <pc:docMk/>
          <pc:sldMk cId="1519268726" sldId="621"/>
        </pc:sldMkLst>
      </pc:sldChg>
      <pc:sldChg chg="del">
        <pc:chgData name="Fabio Villa" userId="0f85e7e8-262a-4be5-8c55-5d2a2042602d" providerId="ADAL" clId="{2AECBE11-7B08-1F43-B965-90875740D5CB}" dt="2024-06-25T09:04:23.012" v="362" actId="2696"/>
        <pc:sldMkLst>
          <pc:docMk/>
          <pc:sldMk cId="1762038314" sldId="622"/>
        </pc:sldMkLst>
      </pc:sldChg>
      <pc:sldChg chg="del">
        <pc:chgData name="Fabio Villa" userId="0f85e7e8-262a-4be5-8c55-5d2a2042602d" providerId="ADAL" clId="{2AECBE11-7B08-1F43-B965-90875740D5CB}" dt="2024-06-25T09:04:07.858" v="359" actId="2696"/>
        <pc:sldMkLst>
          <pc:docMk/>
          <pc:sldMk cId="303103001" sldId="623"/>
        </pc:sldMkLst>
      </pc:sldChg>
      <pc:sldChg chg="modSp del">
        <pc:chgData name="Fabio Villa" userId="0f85e7e8-262a-4be5-8c55-5d2a2042602d" providerId="ADAL" clId="{2AECBE11-7B08-1F43-B965-90875740D5CB}" dt="2024-06-25T14:57:11.466" v="1129" actId="2696"/>
        <pc:sldMkLst>
          <pc:docMk/>
          <pc:sldMk cId="3979330344" sldId="624"/>
        </pc:sldMkLst>
        <pc:spChg chg="mod">
          <ac:chgData name="Fabio Villa" userId="0f85e7e8-262a-4be5-8c55-5d2a2042602d" providerId="ADAL" clId="{2AECBE11-7B08-1F43-B965-90875740D5CB}" dt="2024-06-25T07:02:13.509" v="342" actId="20577"/>
          <ac:spMkLst>
            <pc:docMk/>
            <pc:sldMk cId="3979330344" sldId="624"/>
            <ac:spMk id="4" creationId="{2969A212-772B-B6FE-062C-032F09AAC7A7}"/>
          </ac:spMkLst>
        </pc:spChg>
      </pc:sldChg>
      <pc:sldChg chg="del">
        <pc:chgData name="Fabio Villa" userId="0f85e7e8-262a-4be5-8c55-5d2a2042602d" providerId="ADAL" clId="{2AECBE11-7B08-1F43-B965-90875740D5CB}" dt="2024-06-25T09:04:01.483" v="357" actId="2696"/>
        <pc:sldMkLst>
          <pc:docMk/>
          <pc:sldMk cId="3616368862" sldId="692"/>
        </pc:sldMkLst>
      </pc:sldChg>
      <pc:sldChg chg="del">
        <pc:chgData name="Fabio Villa" userId="0f85e7e8-262a-4be5-8c55-5d2a2042602d" providerId="ADAL" clId="{2AECBE11-7B08-1F43-B965-90875740D5CB}" dt="2024-06-25T09:04:18.318" v="361" actId="2696"/>
        <pc:sldMkLst>
          <pc:docMk/>
          <pc:sldMk cId="4081206216" sldId="693"/>
        </pc:sldMkLst>
      </pc:sldChg>
      <pc:sldChg chg="del">
        <pc:chgData name="Fabio Villa" userId="0f85e7e8-262a-4be5-8c55-5d2a2042602d" providerId="ADAL" clId="{2AECBE11-7B08-1F43-B965-90875740D5CB}" dt="2024-06-25T09:03:45.513" v="349" actId="2696"/>
        <pc:sldMkLst>
          <pc:docMk/>
          <pc:sldMk cId="2092987357" sldId="694"/>
        </pc:sldMkLst>
      </pc:sldChg>
      <pc:sldChg chg="del">
        <pc:chgData name="Fabio Villa" userId="0f85e7e8-262a-4be5-8c55-5d2a2042602d" providerId="ADAL" clId="{2AECBE11-7B08-1F43-B965-90875740D5CB}" dt="2024-06-25T09:04:03.697" v="358" actId="2696"/>
        <pc:sldMkLst>
          <pc:docMk/>
          <pc:sldMk cId="1632837782" sldId="695"/>
        </pc:sldMkLst>
      </pc:sldChg>
      <pc:sldChg chg="del">
        <pc:chgData name="Fabio Villa" userId="0f85e7e8-262a-4be5-8c55-5d2a2042602d" providerId="ADAL" clId="{2AECBE11-7B08-1F43-B965-90875740D5CB}" dt="2024-06-25T09:04:15.744" v="360" actId="2696"/>
        <pc:sldMkLst>
          <pc:docMk/>
          <pc:sldMk cId="4116453301" sldId="697"/>
        </pc:sldMkLst>
      </pc:sldChg>
      <pc:sldChg chg="del">
        <pc:chgData name="Fabio Villa" userId="0f85e7e8-262a-4be5-8c55-5d2a2042602d" providerId="ADAL" clId="{2AECBE11-7B08-1F43-B965-90875740D5CB}" dt="2024-06-25T09:04:54.885" v="371" actId="2696"/>
        <pc:sldMkLst>
          <pc:docMk/>
          <pc:sldMk cId="1418557692" sldId="698"/>
        </pc:sldMkLst>
      </pc:sldChg>
      <pc:sldChg chg="del">
        <pc:chgData name="Fabio Villa" userId="0f85e7e8-262a-4be5-8c55-5d2a2042602d" providerId="ADAL" clId="{2AECBE11-7B08-1F43-B965-90875740D5CB}" dt="2024-06-25T09:04:26.252" v="363" actId="2696"/>
        <pc:sldMkLst>
          <pc:docMk/>
          <pc:sldMk cId="3408794468" sldId="699"/>
        </pc:sldMkLst>
      </pc:sldChg>
      <pc:sldChg chg="modSp">
        <pc:chgData name="Fabio Villa" userId="0f85e7e8-262a-4be5-8c55-5d2a2042602d" providerId="ADAL" clId="{2AECBE11-7B08-1F43-B965-90875740D5CB}" dt="2024-06-25T14:46:23.843" v="983" actId="20577"/>
        <pc:sldMkLst>
          <pc:docMk/>
          <pc:sldMk cId="2070070199" sldId="700"/>
        </pc:sldMkLst>
        <pc:graphicFrameChg chg="mod modGraphic">
          <ac:chgData name="Fabio Villa" userId="0f85e7e8-262a-4be5-8c55-5d2a2042602d" providerId="ADAL" clId="{2AECBE11-7B08-1F43-B965-90875740D5CB}" dt="2024-06-25T14:46:23.843" v="983" actId="20577"/>
          <ac:graphicFrameMkLst>
            <pc:docMk/>
            <pc:sldMk cId="2070070199" sldId="700"/>
            <ac:graphicFrameMk id="5" creationId="{97040EA6-59FA-A9DA-A5DC-AA245824792A}"/>
          </ac:graphicFrameMkLst>
        </pc:graphicFrameChg>
      </pc:sldChg>
      <pc:sldChg chg="modSp">
        <pc:chgData name="Fabio Villa" userId="0f85e7e8-262a-4be5-8c55-5d2a2042602d" providerId="ADAL" clId="{2AECBE11-7B08-1F43-B965-90875740D5CB}" dt="2024-06-25T15:02:53.720" v="1359" actId="20577"/>
        <pc:sldMkLst>
          <pc:docMk/>
          <pc:sldMk cId="3974502861" sldId="701"/>
        </pc:sldMkLst>
        <pc:spChg chg="mod">
          <ac:chgData name="Fabio Villa" userId="0f85e7e8-262a-4be5-8c55-5d2a2042602d" providerId="ADAL" clId="{2AECBE11-7B08-1F43-B965-90875740D5CB}" dt="2024-06-25T15:02:53.720" v="1359" actId="20577"/>
          <ac:spMkLst>
            <pc:docMk/>
            <pc:sldMk cId="3974502861" sldId="701"/>
            <ac:spMk id="3" creationId="{D58BC00D-AA3F-684E-5EC8-EC64251222EA}"/>
          </ac:spMkLst>
        </pc:spChg>
      </pc:sldChg>
      <pc:sldChg chg="modSp">
        <pc:chgData name="Fabio Villa" userId="0f85e7e8-262a-4be5-8c55-5d2a2042602d" providerId="ADAL" clId="{2AECBE11-7B08-1F43-B965-90875740D5CB}" dt="2024-06-25T12:10:39.499" v="579" actId="20577"/>
        <pc:sldMkLst>
          <pc:docMk/>
          <pc:sldMk cId="1619159091" sldId="702"/>
        </pc:sldMkLst>
        <pc:spChg chg="mod">
          <ac:chgData name="Fabio Villa" userId="0f85e7e8-262a-4be5-8c55-5d2a2042602d" providerId="ADAL" clId="{2AECBE11-7B08-1F43-B965-90875740D5CB}" dt="2024-06-25T12:06:46.883" v="376" actId="20577"/>
          <ac:spMkLst>
            <pc:docMk/>
            <pc:sldMk cId="1619159091" sldId="702"/>
            <ac:spMk id="2" creationId="{6D1AB79F-1919-B382-99C3-388BBE25A57B}"/>
          </ac:spMkLst>
        </pc:spChg>
        <pc:spChg chg="mod">
          <ac:chgData name="Fabio Villa" userId="0f85e7e8-262a-4be5-8c55-5d2a2042602d" providerId="ADAL" clId="{2AECBE11-7B08-1F43-B965-90875740D5CB}" dt="2024-06-25T12:10:39.499" v="579" actId="20577"/>
          <ac:spMkLst>
            <pc:docMk/>
            <pc:sldMk cId="1619159091" sldId="702"/>
            <ac:spMk id="3" creationId="{F9203BB6-4FBD-B85B-2A71-3FB11A4AD81D}"/>
          </ac:spMkLst>
        </pc:spChg>
      </pc:sldChg>
      <pc:sldChg chg="new del">
        <pc:chgData name="Fabio Villa" userId="0f85e7e8-262a-4be5-8c55-5d2a2042602d" providerId="ADAL" clId="{2AECBE11-7B08-1F43-B965-90875740D5CB}" dt="2024-06-25T09:03:35.526" v="344" actId="2696"/>
        <pc:sldMkLst>
          <pc:docMk/>
          <pc:sldMk cId="1405059684" sldId="703"/>
        </pc:sldMkLst>
      </pc:sldChg>
      <pc:sldChg chg="delSp modSp new del">
        <pc:chgData name="Fabio Villa" userId="0f85e7e8-262a-4be5-8c55-5d2a2042602d" providerId="ADAL" clId="{2AECBE11-7B08-1F43-B965-90875740D5CB}" dt="2024-06-26T10:29:25.693" v="2217" actId="2696"/>
        <pc:sldMkLst>
          <pc:docMk/>
          <pc:sldMk cId="3785670055" sldId="703"/>
        </pc:sldMkLst>
        <pc:spChg chg="mod">
          <ac:chgData name="Fabio Villa" userId="0f85e7e8-262a-4be5-8c55-5d2a2042602d" providerId="ADAL" clId="{2AECBE11-7B08-1F43-B965-90875740D5CB}" dt="2024-06-25T12:30:25.469" v="813" actId="20577"/>
          <ac:spMkLst>
            <pc:docMk/>
            <pc:sldMk cId="3785670055" sldId="703"/>
            <ac:spMk id="2" creationId="{54619766-C892-B621-8006-52E9B7930880}"/>
          </ac:spMkLst>
        </pc:spChg>
        <pc:spChg chg="del">
          <ac:chgData name="Fabio Villa" userId="0f85e7e8-262a-4be5-8c55-5d2a2042602d" providerId="ADAL" clId="{2AECBE11-7B08-1F43-B965-90875740D5CB}" dt="2024-06-26T10:29:20.390" v="2216" actId="478"/>
          <ac:spMkLst>
            <pc:docMk/>
            <pc:sldMk cId="3785670055" sldId="703"/>
            <ac:spMk id="3" creationId="{64A5FC0F-BDAD-24F8-0E45-CA7C4A1A99F8}"/>
          </ac:spMkLst>
        </pc:spChg>
      </pc:sldChg>
      <pc:sldChg chg="modSp new">
        <pc:chgData name="Fabio Villa" userId="0f85e7e8-262a-4be5-8c55-5d2a2042602d" providerId="ADAL" clId="{2AECBE11-7B08-1F43-B965-90875740D5CB}" dt="2024-06-25T12:30:40.841" v="830" actId="20577"/>
        <pc:sldMkLst>
          <pc:docMk/>
          <pc:sldMk cId="3122622021" sldId="704"/>
        </pc:sldMkLst>
        <pc:spChg chg="mod">
          <ac:chgData name="Fabio Villa" userId="0f85e7e8-262a-4be5-8c55-5d2a2042602d" providerId="ADAL" clId="{2AECBE11-7B08-1F43-B965-90875740D5CB}" dt="2024-06-25T12:30:40.841" v="830" actId="20577"/>
          <ac:spMkLst>
            <pc:docMk/>
            <pc:sldMk cId="3122622021" sldId="704"/>
            <ac:spMk id="2" creationId="{583F2908-76A6-2231-8FB9-9F1C8699FD44}"/>
          </ac:spMkLst>
        </pc:spChg>
      </pc:sldChg>
      <pc:sldChg chg="modSp new">
        <pc:chgData name="Fabio Villa" userId="0f85e7e8-262a-4be5-8c55-5d2a2042602d" providerId="ADAL" clId="{2AECBE11-7B08-1F43-B965-90875740D5CB}" dt="2024-06-25T12:31:29.385" v="873" actId="20577"/>
        <pc:sldMkLst>
          <pc:docMk/>
          <pc:sldMk cId="1689473330" sldId="705"/>
        </pc:sldMkLst>
        <pc:spChg chg="mod">
          <ac:chgData name="Fabio Villa" userId="0f85e7e8-262a-4be5-8c55-5d2a2042602d" providerId="ADAL" clId="{2AECBE11-7B08-1F43-B965-90875740D5CB}" dt="2024-06-25T12:31:29.385" v="873" actId="20577"/>
          <ac:spMkLst>
            <pc:docMk/>
            <pc:sldMk cId="1689473330" sldId="705"/>
            <ac:spMk id="2" creationId="{706D8A94-ABDD-65F9-2A0A-6D6816E3FB1F}"/>
          </ac:spMkLst>
        </pc:spChg>
      </pc:sldChg>
      <pc:sldChg chg="addSp modSp new">
        <pc:chgData name="Fabio Villa" userId="0f85e7e8-262a-4be5-8c55-5d2a2042602d" providerId="ADAL" clId="{2AECBE11-7B08-1F43-B965-90875740D5CB}" dt="2024-06-26T10:09:23.786" v="2166" actId="27636"/>
        <pc:sldMkLst>
          <pc:docMk/>
          <pc:sldMk cId="1955809265" sldId="706"/>
        </pc:sldMkLst>
        <pc:spChg chg="mod">
          <ac:chgData name="Fabio Villa" userId="0f85e7e8-262a-4be5-8c55-5d2a2042602d" providerId="ADAL" clId="{2AECBE11-7B08-1F43-B965-90875740D5CB}" dt="2024-06-25T12:45:04.639" v="887" actId="20577"/>
          <ac:spMkLst>
            <pc:docMk/>
            <pc:sldMk cId="1955809265" sldId="706"/>
            <ac:spMk id="2" creationId="{70D57522-C4AF-FED8-898D-B42FC4336EA2}"/>
          </ac:spMkLst>
        </pc:spChg>
        <pc:spChg chg="mod">
          <ac:chgData name="Fabio Villa" userId="0f85e7e8-262a-4be5-8c55-5d2a2042602d" providerId="ADAL" clId="{2AECBE11-7B08-1F43-B965-90875740D5CB}" dt="2024-06-26T10:09:23.786" v="2166" actId="27636"/>
          <ac:spMkLst>
            <pc:docMk/>
            <pc:sldMk cId="1955809265" sldId="706"/>
            <ac:spMk id="3" creationId="{9DF2D3F0-1F97-9EF5-1649-C559E778C2AA}"/>
          </ac:spMkLst>
        </pc:spChg>
        <pc:picChg chg="add mod ord">
          <ac:chgData name="Fabio Villa" userId="0f85e7e8-262a-4be5-8c55-5d2a2042602d" providerId="ADAL" clId="{2AECBE11-7B08-1F43-B965-90875740D5CB}" dt="2024-06-26T10:08:03.083" v="2163" actId="167"/>
          <ac:picMkLst>
            <pc:docMk/>
            <pc:sldMk cId="1955809265" sldId="706"/>
            <ac:picMk id="5" creationId="{4ACFBB16-BC74-506A-662D-9E6B863A67C8}"/>
          </ac:picMkLst>
        </pc:picChg>
      </pc:sldChg>
      <pc:sldChg chg="modSp new">
        <pc:chgData name="Fabio Villa" userId="0f85e7e8-262a-4be5-8c55-5d2a2042602d" providerId="ADAL" clId="{2AECBE11-7B08-1F43-B965-90875740D5CB}" dt="2024-06-26T10:09:41.755" v="2212" actId="20577"/>
        <pc:sldMkLst>
          <pc:docMk/>
          <pc:sldMk cId="2101696735" sldId="707"/>
        </pc:sldMkLst>
        <pc:spChg chg="mod">
          <ac:chgData name="Fabio Villa" userId="0f85e7e8-262a-4be5-8c55-5d2a2042602d" providerId="ADAL" clId="{2AECBE11-7B08-1F43-B965-90875740D5CB}" dt="2024-06-25T12:45:14.091" v="894" actId="20577"/>
          <ac:spMkLst>
            <pc:docMk/>
            <pc:sldMk cId="2101696735" sldId="707"/>
            <ac:spMk id="2" creationId="{EBDA198A-E3C2-5CF4-2610-2FCA66092594}"/>
          </ac:spMkLst>
        </pc:spChg>
        <pc:spChg chg="mod">
          <ac:chgData name="Fabio Villa" userId="0f85e7e8-262a-4be5-8c55-5d2a2042602d" providerId="ADAL" clId="{2AECBE11-7B08-1F43-B965-90875740D5CB}" dt="2024-06-26T10:09:41.755" v="2212" actId="20577"/>
          <ac:spMkLst>
            <pc:docMk/>
            <pc:sldMk cId="2101696735" sldId="707"/>
            <ac:spMk id="3" creationId="{36F6BAB8-FF09-A25C-AB76-3E956A4196EF}"/>
          </ac:spMkLst>
        </pc:spChg>
      </pc:sldChg>
      <pc:sldChg chg="modSp new">
        <pc:chgData name="Fabio Villa" userId="0f85e7e8-262a-4be5-8c55-5d2a2042602d" providerId="ADAL" clId="{2AECBE11-7B08-1F43-B965-90875740D5CB}" dt="2024-06-25T12:45:39.065" v="913" actId="20577"/>
        <pc:sldMkLst>
          <pc:docMk/>
          <pc:sldMk cId="973811303" sldId="708"/>
        </pc:sldMkLst>
        <pc:spChg chg="mod">
          <ac:chgData name="Fabio Villa" userId="0f85e7e8-262a-4be5-8c55-5d2a2042602d" providerId="ADAL" clId="{2AECBE11-7B08-1F43-B965-90875740D5CB}" dt="2024-06-25T12:45:39.065" v="913" actId="20577"/>
          <ac:spMkLst>
            <pc:docMk/>
            <pc:sldMk cId="973811303" sldId="708"/>
            <ac:spMk id="2" creationId="{CEDF7B0C-908F-7419-FA73-168991B19686}"/>
          </ac:spMkLst>
        </pc:spChg>
      </pc:sldChg>
      <pc:sldChg chg="modSp new">
        <pc:chgData name="Fabio Villa" userId="0f85e7e8-262a-4be5-8c55-5d2a2042602d" providerId="ADAL" clId="{2AECBE11-7B08-1F43-B965-90875740D5CB}" dt="2024-06-25T12:46:03.059" v="942" actId="20577"/>
        <pc:sldMkLst>
          <pc:docMk/>
          <pc:sldMk cId="682783983" sldId="709"/>
        </pc:sldMkLst>
        <pc:spChg chg="mod">
          <ac:chgData name="Fabio Villa" userId="0f85e7e8-262a-4be5-8c55-5d2a2042602d" providerId="ADAL" clId="{2AECBE11-7B08-1F43-B965-90875740D5CB}" dt="2024-06-25T12:46:03.059" v="942" actId="20577"/>
          <ac:spMkLst>
            <pc:docMk/>
            <pc:sldMk cId="682783983" sldId="709"/>
            <ac:spMk id="2" creationId="{F1CF89ED-F1B3-2664-B2F2-1A9B45C79EF7}"/>
          </ac:spMkLst>
        </pc:spChg>
      </pc:sldChg>
      <pc:sldChg chg="modSp new">
        <pc:chgData name="Fabio Villa" userId="0f85e7e8-262a-4be5-8c55-5d2a2042602d" providerId="ADAL" clId="{2AECBE11-7B08-1F43-B965-90875740D5CB}" dt="2024-06-25T12:46:24.128" v="955" actId="20577"/>
        <pc:sldMkLst>
          <pc:docMk/>
          <pc:sldMk cId="3830569663" sldId="710"/>
        </pc:sldMkLst>
        <pc:spChg chg="mod">
          <ac:chgData name="Fabio Villa" userId="0f85e7e8-262a-4be5-8c55-5d2a2042602d" providerId="ADAL" clId="{2AECBE11-7B08-1F43-B965-90875740D5CB}" dt="2024-06-25T12:46:24.128" v="955" actId="20577"/>
          <ac:spMkLst>
            <pc:docMk/>
            <pc:sldMk cId="3830569663" sldId="710"/>
            <ac:spMk id="2" creationId="{CBED8CC9-DF70-82BB-D5F3-8038CE16399B}"/>
          </ac:spMkLst>
        </pc:spChg>
      </pc:sldChg>
      <pc:sldChg chg="modSp new">
        <pc:chgData name="Fabio Villa" userId="0f85e7e8-262a-4be5-8c55-5d2a2042602d" providerId="ADAL" clId="{2AECBE11-7B08-1F43-B965-90875740D5CB}" dt="2024-06-25T14:49:53.360" v="1128" actId="20577"/>
        <pc:sldMkLst>
          <pc:docMk/>
          <pc:sldMk cId="1176611236" sldId="711"/>
        </pc:sldMkLst>
        <pc:spChg chg="mod">
          <ac:chgData name="Fabio Villa" userId="0f85e7e8-262a-4be5-8c55-5d2a2042602d" providerId="ADAL" clId="{2AECBE11-7B08-1F43-B965-90875740D5CB}" dt="2024-06-25T14:47:39.317" v="1006" actId="20577"/>
          <ac:spMkLst>
            <pc:docMk/>
            <pc:sldMk cId="1176611236" sldId="711"/>
            <ac:spMk id="2" creationId="{98CB04D0-A26D-289B-E1AD-631395AABAA2}"/>
          </ac:spMkLst>
        </pc:spChg>
        <pc:spChg chg="mod">
          <ac:chgData name="Fabio Villa" userId="0f85e7e8-262a-4be5-8c55-5d2a2042602d" providerId="ADAL" clId="{2AECBE11-7B08-1F43-B965-90875740D5CB}" dt="2024-06-25T14:49:53.360" v="1128" actId="20577"/>
          <ac:spMkLst>
            <pc:docMk/>
            <pc:sldMk cId="1176611236" sldId="711"/>
            <ac:spMk id="3" creationId="{DEC37290-1A19-4A99-FEAC-52CFB8D4BFCE}"/>
          </ac:spMkLst>
        </pc:spChg>
      </pc:sldChg>
      <pc:sldChg chg="addSp modSp new">
        <pc:chgData name="Fabio Villa" userId="0f85e7e8-262a-4be5-8c55-5d2a2042602d" providerId="ADAL" clId="{2AECBE11-7B08-1F43-B965-90875740D5CB}" dt="2024-06-26T17:44:58.071" v="2435" actId="20577"/>
        <pc:sldMkLst>
          <pc:docMk/>
          <pc:sldMk cId="2480806948" sldId="712"/>
        </pc:sldMkLst>
        <pc:spChg chg="mod">
          <ac:chgData name="Fabio Villa" userId="0f85e7e8-262a-4be5-8c55-5d2a2042602d" providerId="ADAL" clId="{2AECBE11-7B08-1F43-B965-90875740D5CB}" dt="2024-06-25T14:57:24.929" v="1151" actId="20577"/>
          <ac:spMkLst>
            <pc:docMk/>
            <pc:sldMk cId="2480806948" sldId="712"/>
            <ac:spMk id="2" creationId="{CA19C7BC-9AEB-CB25-4BC5-DD70E5152564}"/>
          </ac:spMkLst>
        </pc:spChg>
        <pc:spChg chg="add mod">
          <ac:chgData name="Fabio Villa" userId="0f85e7e8-262a-4be5-8c55-5d2a2042602d" providerId="ADAL" clId="{2AECBE11-7B08-1F43-B965-90875740D5CB}" dt="2024-06-26T17:44:58.071" v="2435" actId="20577"/>
          <ac:spMkLst>
            <pc:docMk/>
            <pc:sldMk cId="2480806948" sldId="712"/>
            <ac:spMk id="4" creationId="{FDED376D-A582-6C0B-5906-4FF9B8E0A7D9}"/>
          </ac:spMkLst>
        </pc:spChg>
        <pc:grpChg chg="add mod">
          <ac:chgData name="Fabio Villa" userId="0f85e7e8-262a-4be5-8c55-5d2a2042602d" providerId="ADAL" clId="{2AECBE11-7B08-1F43-B965-90875740D5CB}" dt="2024-06-26T17:39:45.173" v="2219" actId="1076"/>
          <ac:grpSpMkLst>
            <pc:docMk/>
            <pc:sldMk cId="2480806948" sldId="712"/>
            <ac:grpSpMk id="16" creationId="{D2957E7E-D64D-2F6B-DD79-0C4D20E13CA9}"/>
          </ac:grpSpMkLst>
        </pc:grpChg>
      </pc:sldChg>
      <pc:sldChg chg="add">
        <pc:chgData name="Fabio Villa" userId="0f85e7e8-262a-4be5-8c55-5d2a2042602d" providerId="ADAL" clId="{2AECBE11-7B08-1F43-B965-90875740D5CB}" dt="2024-06-26T10:20:40.272" v="2213" actId="22"/>
        <pc:sldMkLst>
          <pc:docMk/>
          <pc:sldMk cId="1020080553" sldId="713"/>
        </pc:sldMkLst>
      </pc:sldChg>
      <pc:sldChg chg="addSp delSp modSp add ord">
        <pc:chgData name="Fabio Villa" userId="0f85e7e8-262a-4be5-8c55-5d2a2042602d" providerId="ADAL" clId="{2AECBE11-7B08-1F43-B965-90875740D5CB}" dt="2024-06-26T17:59:24.883" v="2904" actId="20577"/>
        <pc:sldMkLst>
          <pc:docMk/>
          <pc:sldMk cId="3996372236" sldId="714"/>
        </pc:sldMkLst>
        <pc:spChg chg="add mod">
          <ac:chgData name="Fabio Villa" userId="0f85e7e8-262a-4be5-8c55-5d2a2042602d" providerId="ADAL" clId="{2AECBE11-7B08-1F43-B965-90875740D5CB}" dt="2024-06-26T17:59:24.883" v="2904" actId="20577"/>
          <ac:spMkLst>
            <pc:docMk/>
            <pc:sldMk cId="3996372236" sldId="714"/>
            <ac:spMk id="2" creationId="{309AB571-26C5-1947-AA7C-457E2173F563}"/>
          </ac:spMkLst>
        </pc:spChg>
        <pc:grpChg chg="del">
          <ac:chgData name="Fabio Villa" userId="0f85e7e8-262a-4be5-8c55-5d2a2042602d" providerId="ADAL" clId="{2AECBE11-7B08-1F43-B965-90875740D5CB}" dt="2024-06-26T17:48:41.004" v="2437" actId="21"/>
          <ac:grpSpMkLst>
            <pc:docMk/>
            <pc:sldMk cId="3996372236" sldId="714"/>
            <ac:grpSpMk id="65" creationId="{87D196C7-39BF-F881-EF4B-ED99787DA7B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1DF7-C7BC-4081-AA2B-D0002879586B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3CFA-6750-402F-A2FC-873333529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7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20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11560" y="177281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1067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  <a:p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376533" y="4679770"/>
            <a:ext cx="64008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4">
            <a:extLst>
              <a:ext uri="{FF2B5EF4-FFF2-40B4-BE49-F238E27FC236}">
                <a16:creationId xmlns:a16="http://schemas.microsoft.com/office/drawing/2014/main" id="{E6B39DA0-B46C-4EF9-BA97-F3ADC3C49C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87824" y="163361"/>
            <a:ext cx="3233737" cy="1566862"/>
            <a:chOff x="843" y="1173"/>
            <a:chExt cx="4074" cy="1974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F3E01D6-EC48-4128-BF73-7D9D1C925AA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43" y="1173"/>
              <a:ext cx="4074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168AA64-9575-4953-8AF9-919AC7FF93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1173"/>
              <a:ext cx="4075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461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4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0" y="6371739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532440" y="63499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78281" y="636538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F. Villa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C5DD03-2FE2-4D91-92C7-F6B2F002F4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7544" y="239364"/>
            <a:ext cx="1262235" cy="611598"/>
            <a:chOff x="843" y="1173"/>
            <a:chExt cx="4074" cy="1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426C64B-00BD-4251-B1B5-D51A1DE52A3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43" y="1173"/>
              <a:ext cx="4074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5B68CAA0-4554-43EA-A3CC-99298E9768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1173"/>
              <a:ext cx="4075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0101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3752"/>
            <a:ext cx="5915000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3233-28A5-4BE6-9ECF-91943AB1B90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3752"/>
            <a:ext cx="5915000" cy="926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3233-28A5-4BE6-9ECF-91943AB1B90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6256" y="2682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E81E3-3265-45EE-A2C3-C9AF2D303D9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152400" y="6400800"/>
            <a:ext cx="8686800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 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challenges in emittance measurements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SIF – Pisa 2014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2296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687029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04995"/>
            <a:ext cx="7886700" cy="497196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52281" cy="365125"/>
          </a:xfrm>
        </p:spPr>
        <p:txBody>
          <a:bodyPr/>
          <a:lstStyle/>
          <a:p>
            <a:r>
              <a:rPr lang="en-US" dirty="0"/>
              <a:t>16/10/2019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176670" y="6356351"/>
            <a:ext cx="479066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M. Cesarini – Ph.D. Accelerator Physics – Single shot diagnostics for plasma accelerated beams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514350" cy="365125"/>
          </a:xfrm>
        </p:spPr>
        <p:txBody>
          <a:bodyPr/>
          <a:lstStyle/>
          <a:p>
            <a:fld id="{71F29DC4-B0AE-4A3D-A364-00B4E69EED63}" type="slidenum">
              <a:rPr lang="en-US" smtClean="0"/>
              <a:pPr/>
              <a:t>‹N›</a:t>
            </a:fld>
            <a:r>
              <a:rPr lang="en-US" dirty="0"/>
              <a:t>/23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2CD9F6E-878C-6641-BDCD-075482F53753}"/>
              </a:ext>
            </a:extLst>
          </p:cNvPr>
          <p:cNvGrpSpPr/>
          <p:nvPr userDrawn="1"/>
        </p:nvGrpSpPr>
        <p:grpSpPr>
          <a:xfrm>
            <a:off x="334737" y="373896"/>
            <a:ext cx="6936153" cy="615761"/>
            <a:chOff x="35496" y="96783"/>
            <a:chExt cx="9248204" cy="61576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76009C7-2335-4F47-97BF-63976CBCF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C21935D5-526A-C345-B5EB-EDC3A9072F6E}"/>
                </a:ext>
              </a:extLst>
            </p:cNvPr>
            <p:cNvCxnSpPr/>
            <p:nvPr/>
          </p:nvCxnSpPr>
          <p:spPr>
            <a:xfrm flipV="1">
              <a:off x="2250035" y="404663"/>
              <a:ext cx="7033665" cy="2"/>
            </a:xfrm>
            <a:prstGeom prst="line">
              <a:avLst/>
            </a:prstGeom>
            <a:ln w="12700" cap="sq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6E5BD6FA-C61B-4C4A-88AF-11844BD79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98" y="195843"/>
            <a:ext cx="817933" cy="7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825024" y="6610396"/>
            <a:ext cx="192960" cy="208822"/>
          </a:xfrm>
        </p:spPr>
        <p:txBody>
          <a:bodyPr/>
          <a:lstStyle/>
          <a:p>
            <a:fld id="{C06E2D52-1345-4064-8429-3109916CEEE1}" type="slidenum">
              <a:rPr lang="it-IT" altLang="it-IT" smtClean="0"/>
              <a:pPr/>
              <a:t>‹N›</a:t>
            </a:fld>
            <a:endParaRPr lang="it-IT" altLang="it-IT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323" y="6567930"/>
            <a:ext cx="1972015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89" b="1" dirty="0">
                <a:solidFill>
                  <a:schemeClr val="tx1"/>
                </a:solidFill>
              </a:rPr>
              <a:t>Andrea.Mostacci@uniroma1.it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920751" y="6567929"/>
            <a:ext cx="3302507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89" b="1" dirty="0">
                <a:solidFill>
                  <a:schemeClr val="tx1"/>
                </a:solidFill>
              </a:rPr>
              <a:t>16 June 2020 - CompactLight Glasgow Virtual meeting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2172660" y="0"/>
            <a:ext cx="5207992" cy="65324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2540">
                <a:solidFill>
                  <a:srgbClr val="C00000"/>
                </a:solidFill>
              </a:defRPr>
            </a:lvl1pPr>
          </a:lstStyle>
          <a:p>
            <a:r>
              <a:rPr lang="it-IT"/>
              <a:t>Click to add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22643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  <p:sldLayoutId id="2147483674" r:id="rId5"/>
    <p:sldLayoutId id="2147483677" r:id="rId6"/>
    <p:sldLayoutId id="2147483678" r:id="rId7"/>
    <p:sldLayoutId id="214748367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E68D8-6B54-89B3-19AF-D47EBC6EC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576064"/>
          </a:xfrm>
        </p:spPr>
        <p:txBody>
          <a:bodyPr/>
          <a:lstStyle/>
          <a:p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bemalines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B0620D-4705-4C84-C1E9-E048F8DC7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F. Villa</a:t>
            </a:r>
          </a:p>
          <a:p>
            <a:endParaRPr lang="it-IT" dirty="0"/>
          </a:p>
          <a:p>
            <a:r>
              <a:rPr lang="it-IT" sz="2100" dirty="0"/>
              <a:t>On </a:t>
            </a:r>
            <a:r>
              <a:rPr lang="it-IT" sz="2100" dirty="0" err="1"/>
              <a:t>behalf</a:t>
            </a:r>
            <a:r>
              <a:rPr lang="it-IT" sz="2100" dirty="0"/>
              <a:t> of </a:t>
            </a:r>
            <a:r>
              <a:rPr lang="it-IT" sz="2100" dirty="0" err="1"/>
              <a:t>EuPRAXIA@SPARC_LAB</a:t>
            </a:r>
            <a:r>
              <a:rPr lang="it-IT" sz="2100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6158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93A1E-D0FF-CD00-6013-E31BB4DA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estimations on losses</a:t>
            </a:r>
            <a:endParaRPr lang="it-IT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4DE4488-0FE4-65EF-87B0-B95A53FB7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870916"/>
              </p:ext>
            </p:extLst>
          </p:nvPr>
        </p:nvGraphicFramePr>
        <p:xfrm>
          <a:off x="5556704" y="1340768"/>
          <a:ext cx="3285032" cy="3760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412">
                  <a:extLst>
                    <a:ext uri="{9D8B030D-6E8A-4147-A177-3AD203B41FA5}">
                      <a16:colId xmlns:a16="http://schemas.microsoft.com/office/drawing/2014/main" val="1757954503"/>
                    </a:ext>
                  </a:extLst>
                </a:gridCol>
                <a:gridCol w="1135317">
                  <a:extLst>
                    <a:ext uri="{9D8B030D-6E8A-4147-A177-3AD203B41FA5}">
                      <a16:colId xmlns:a16="http://schemas.microsoft.com/office/drawing/2014/main" val="1426773608"/>
                    </a:ext>
                  </a:extLst>
                </a:gridCol>
                <a:gridCol w="381303">
                  <a:extLst>
                    <a:ext uri="{9D8B030D-6E8A-4147-A177-3AD203B41FA5}">
                      <a16:colId xmlns:a16="http://schemas.microsoft.com/office/drawing/2014/main" val="2435430013"/>
                    </a:ext>
                  </a:extLst>
                </a:gridCol>
              </a:tblGrid>
              <a:tr h="273478">
                <a:tc>
                  <a:txBody>
                    <a:bodyPr/>
                    <a:lstStyle/>
                    <a:p>
                      <a:r>
                        <a:rPr lang="en-US" sz="1400" dirty="0"/>
                        <a:t>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Transmission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0439305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Mirror chamber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0.80 (0.85)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4706083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BDA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6151599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BPM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3433541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Spectrometer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0.75 (0.80)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3804390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Monochromator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0.08 to 0.02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467896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Intensity monitor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2489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Time measurement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6647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Split &amp; delay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 (0.52)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6323384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attenuators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to 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60284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YAG screens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or 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69966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400" dirty="0"/>
                        <a:t>Valves (1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estimation)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or 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1167771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r>
                        <a:rPr lang="en-US" sz="1400" dirty="0"/>
                        <a:t>K-B focusing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0.64 (0.72)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3292620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F852416-F5AC-D82F-8E3F-2F348D0EF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61716"/>
              </p:ext>
            </p:extLst>
          </p:nvPr>
        </p:nvGraphicFramePr>
        <p:xfrm>
          <a:off x="302264" y="1484784"/>
          <a:ext cx="4269735" cy="244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28">
                  <a:extLst>
                    <a:ext uri="{9D8B030D-6E8A-4147-A177-3AD203B41FA5}">
                      <a16:colId xmlns:a16="http://schemas.microsoft.com/office/drawing/2014/main" val="42930166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84422581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970706253"/>
                    </a:ext>
                  </a:extLst>
                </a:gridCol>
              </a:tblGrid>
              <a:tr h="647224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FEL parameters (Linear Polarization)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FEL parameters (Circular Polarization)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3875418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Central wavelength range (nm, eV)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4.0 nm, 310eV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4.0 nm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7599335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Spectral bandwidth (rms, % to the central wavelength)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0.088%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0.117%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5866951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Beam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length</a:t>
                      </a:r>
                      <a:r>
                        <a:rPr lang="it-IT" sz="1200" u="none" strike="noStrike" dirty="0">
                          <a:effectLst/>
                        </a:rPr>
                        <a:t> (</a:t>
                      </a:r>
                      <a:r>
                        <a:rPr lang="it-IT" sz="1200" u="none" strike="noStrike" dirty="0" err="1">
                          <a:effectLst/>
                        </a:rPr>
                        <a:t>rms</a:t>
                      </a:r>
                      <a:r>
                        <a:rPr lang="it-IT" sz="1200" u="none" strike="noStrike" dirty="0">
                          <a:effectLst/>
                        </a:rPr>
                        <a:t>, </a:t>
                      </a:r>
                      <a:r>
                        <a:rPr lang="it-IT" sz="1200" u="none" strike="noStrike" dirty="0" err="1">
                          <a:effectLst/>
                        </a:rPr>
                        <a:t>fs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3.50 </a:t>
                      </a:r>
                      <a:r>
                        <a:rPr lang="it-IT" sz="1200" u="none" strike="noStrike" dirty="0" err="1">
                          <a:effectLst/>
                        </a:rPr>
                        <a:t>fs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3.76 fs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3059326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Beam transverse size (rms, um)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133 </a:t>
                      </a:r>
                      <a:r>
                        <a:rPr lang="it-IT" sz="1200" u="none" strike="noStrike" dirty="0" err="1">
                          <a:effectLst/>
                        </a:rPr>
                        <a:t>um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132 </a:t>
                      </a:r>
                      <a:r>
                        <a:rPr lang="it-IT" sz="1200" u="none" strike="noStrike" dirty="0" err="1">
                          <a:effectLst/>
                        </a:rPr>
                        <a:t>um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3150530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Beam divergence (half angle, mrad)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0.023 </a:t>
                      </a:r>
                      <a:r>
                        <a:rPr lang="it-IT" sz="1200" u="none" strike="noStrike" dirty="0" err="1">
                          <a:effectLst/>
                        </a:rPr>
                        <a:t>mrad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0.022 mrad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265570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Photons per pulse (number)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2.33*10^11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2.77*10^11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1739495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Polarization (direction)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55548101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Repetition rate (Hz)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077267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9A33E3AA-BA3B-7670-48C4-5632D4BFBAF6}"/>
                  </a:ext>
                </a:extLst>
              </p:cNvPr>
              <p:cNvSpPr txBox="1"/>
              <p:nvPr/>
            </p:nvSpPr>
            <p:spPr>
              <a:xfrm>
                <a:off x="467544" y="4342164"/>
                <a:ext cx="47115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Total transmission</a:t>
                </a: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without monochromator and S&amp;D:  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34% </a:t>
                </a:r>
                <a:b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(with R=85% mirrors:  44%)</a:t>
                </a: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with Split &amp; Delay: 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14%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(23%)</a:t>
                </a:r>
                <a:endParaRPr lang="en-US" sz="16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with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monochr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. 1-g: 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2.6%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(3.3%)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𝜹𝝀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6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with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monochr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. 2-g: 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0.8%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(1.0%)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𝜹𝝀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6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with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monochr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. 2-g + S&amp;D: 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0.32%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(0.52%) 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𝜹𝝀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	</a:t>
                </a:r>
              </a:p>
            </p:txBody>
          </p:sp>
        </mc:Choice>
        <mc:Fallback xmlns="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9A33E3AA-BA3B-7670-48C4-5632D4BF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42164"/>
                <a:ext cx="4711552" cy="2062103"/>
              </a:xfrm>
              <a:prstGeom prst="rect">
                <a:avLst/>
              </a:prstGeom>
              <a:blipFill>
                <a:blip r:embed="rId2"/>
                <a:stretch>
                  <a:fillRect l="-776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8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D838-F8C6-4164-AA4F-6BC90DA8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defining apertures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FBA2-62C7-4F9E-B4F2-8F8BDB92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78" y="1031285"/>
            <a:ext cx="5473197" cy="535004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Double rectangular aperture to select the beam from background at the beginning of the beamline</a:t>
            </a:r>
          </a:p>
          <a:p>
            <a:r>
              <a:rPr lang="en-US" sz="2400" dirty="0"/>
              <a:t>Second aperture as tunable diaphragm before KB mirror for better elimination of spurious radiation</a:t>
            </a:r>
          </a:p>
          <a:p>
            <a:r>
              <a:rPr lang="en-US" sz="2400" dirty="0"/>
              <a:t>TRL 8</a:t>
            </a:r>
          </a:p>
          <a:p>
            <a:r>
              <a:rPr lang="en-US" sz="2400" dirty="0"/>
              <a:t>Writing readiness: main description ready, details still missing</a:t>
            </a:r>
          </a:p>
          <a:p>
            <a:r>
              <a:rPr lang="en-US" sz="2400" dirty="0"/>
              <a:t>Technical readiness: calculations for damage done, design of chamber and motor still missing =&gt; Fermi has similar device, contacted for sharing the design, final diaphragm still to be designed.</a:t>
            </a:r>
          </a:p>
        </p:txBody>
      </p:sp>
      <p:grpSp>
        <p:nvGrpSpPr>
          <p:cNvPr id="5" name="Gruppo 7">
            <a:extLst>
              <a:ext uri="{FF2B5EF4-FFF2-40B4-BE49-F238E27FC236}">
                <a16:creationId xmlns:a16="http://schemas.microsoft.com/office/drawing/2014/main" id="{0BA7B3E0-9ACF-4CA3-8D81-40A723540986}"/>
              </a:ext>
            </a:extLst>
          </p:cNvPr>
          <p:cNvGrpSpPr/>
          <p:nvPr/>
        </p:nvGrpSpPr>
        <p:grpSpPr>
          <a:xfrm>
            <a:off x="8247675" y="3561243"/>
            <a:ext cx="515779" cy="411221"/>
            <a:chOff x="0" y="0"/>
            <a:chExt cx="687705" cy="548294"/>
          </a:xfrm>
        </p:grpSpPr>
        <p:grpSp>
          <p:nvGrpSpPr>
            <p:cNvPr id="6" name="Gruppo 8">
              <a:extLst>
                <a:ext uri="{FF2B5EF4-FFF2-40B4-BE49-F238E27FC236}">
                  <a16:creationId xmlns:a16="http://schemas.microsoft.com/office/drawing/2014/main" id="{245BBB31-CD31-405A-A93F-CFF63C505641}"/>
                </a:ext>
              </a:extLst>
            </p:cNvPr>
            <p:cNvGrpSpPr/>
            <p:nvPr/>
          </p:nvGrpSpPr>
          <p:grpSpPr>
            <a:xfrm>
              <a:off x="0" y="0"/>
              <a:ext cx="687705" cy="548294"/>
              <a:chOff x="0" y="0"/>
              <a:chExt cx="687705" cy="548294"/>
            </a:xfrm>
          </p:grpSpPr>
          <p:grpSp>
            <p:nvGrpSpPr>
              <p:cNvPr id="8" name="Gruppo 10">
                <a:extLst>
                  <a:ext uri="{FF2B5EF4-FFF2-40B4-BE49-F238E27FC236}">
                    <a16:creationId xmlns:a16="http://schemas.microsoft.com/office/drawing/2014/main" id="{BF945899-D662-49D5-BE97-3FE66A80FEC0}"/>
                  </a:ext>
                </a:extLst>
              </p:cNvPr>
              <p:cNvGrpSpPr/>
              <p:nvPr/>
            </p:nvGrpSpPr>
            <p:grpSpPr>
              <a:xfrm>
                <a:off x="0" y="0"/>
                <a:ext cx="539503" cy="461818"/>
                <a:chOff x="0" y="0"/>
                <a:chExt cx="539503" cy="461818"/>
              </a:xfrm>
            </p:grpSpPr>
            <p:sp>
              <p:nvSpPr>
                <p:cNvPr id="10" name="Rettangolo 12">
                  <a:extLst>
                    <a:ext uri="{FF2B5EF4-FFF2-40B4-BE49-F238E27FC236}">
                      <a16:creationId xmlns:a16="http://schemas.microsoft.com/office/drawing/2014/main" id="{6A0CCC14-97C5-4F36-B21D-3249B31B42A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334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" name="Rettangolo 13">
                  <a:extLst>
                    <a:ext uri="{FF2B5EF4-FFF2-40B4-BE49-F238E27FC236}">
                      <a16:creationId xmlns:a16="http://schemas.microsoft.com/office/drawing/2014/main" id="{33F7E747-58C0-484D-B650-D0B1CE671FC5}"/>
                    </a:ext>
                  </a:extLst>
                </p:cNvPr>
                <p:cNvSpPr/>
                <p:nvPr/>
              </p:nvSpPr>
              <p:spPr>
                <a:xfrm>
                  <a:off x="131618" y="129309"/>
                  <a:ext cx="260985" cy="21209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cxnSp>
              <p:nvCxnSpPr>
                <p:cNvPr id="12" name="Connettore diritto 14">
                  <a:extLst>
                    <a:ext uri="{FF2B5EF4-FFF2-40B4-BE49-F238E27FC236}">
                      <a16:creationId xmlns:a16="http://schemas.microsoft.com/office/drawing/2014/main" id="{55FF13EF-ED70-4B21-938A-B95E470CA4B9}"/>
                    </a:ext>
                  </a:extLst>
                </p:cNvPr>
                <p:cNvCxnSpPr/>
                <p:nvPr/>
              </p:nvCxnSpPr>
              <p:spPr>
                <a:xfrm>
                  <a:off x="392545" y="341746"/>
                  <a:ext cx="146958" cy="114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diritto 15">
                  <a:extLst>
                    <a:ext uri="{FF2B5EF4-FFF2-40B4-BE49-F238E27FC236}">
                      <a16:creationId xmlns:a16="http://schemas.microsoft.com/office/drawing/2014/main" id="{EBB87294-FD7C-4EE1-8DF0-7CCEC6F9D820}"/>
                    </a:ext>
                  </a:extLst>
                </p:cNvPr>
                <p:cNvCxnSpPr/>
                <p:nvPr/>
              </p:nvCxnSpPr>
              <p:spPr>
                <a:xfrm>
                  <a:off x="2309" y="4618"/>
                  <a:ext cx="129136" cy="124634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ttore diritto 16">
                  <a:extLst>
                    <a:ext uri="{FF2B5EF4-FFF2-40B4-BE49-F238E27FC236}">
                      <a16:creationId xmlns:a16="http://schemas.microsoft.com/office/drawing/2014/main" id="{59D4E861-F1A6-4304-849C-52EA8C144C30}"/>
                    </a:ext>
                  </a:extLst>
                </p:cNvPr>
                <p:cNvCxnSpPr/>
                <p:nvPr/>
              </p:nvCxnSpPr>
              <p:spPr>
                <a:xfrm flipV="1">
                  <a:off x="2309" y="341746"/>
                  <a:ext cx="133235" cy="120072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diritto 17">
                  <a:extLst>
                    <a:ext uri="{FF2B5EF4-FFF2-40B4-BE49-F238E27FC236}">
                      <a16:creationId xmlns:a16="http://schemas.microsoft.com/office/drawing/2014/main" id="{4ACD1170-565E-4500-B248-2327F884D78E}"/>
                    </a:ext>
                  </a:extLst>
                </p:cNvPr>
                <p:cNvCxnSpPr/>
                <p:nvPr/>
              </p:nvCxnSpPr>
              <p:spPr>
                <a:xfrm flipV="1">
                  <a:off x="392545" y="9237"/>
                  <a:ext cx="133235" cy="120072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" name="Immagine 11">
                <a:extLst>
                  <a:ext uri="{FF2B5EF4-FFF2-40B4-BE49-F238E27FC236}">
                    <a16:creationId xmlns:a16="http://schemas.microsoft.com/office/drawing/2014/main" id="{D6221765-3A37-473A-9DBE-B7B2C6366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" y="66964"/>
                <a:ext cx="560705" cy="481330"/>
              </a:xfrm>
              <a:prstGeom prst="rect">
                <a:avLst/>
              </a:prstGeom>
              <a:noFill/>
            </p:spPr>
          </p:pic>
        </p:grpSp>
        <p:sp>
          <p:nvSpPr>
            <p:cNvPr id="7" name="Stella a 10 punte 9">
              <a:extLst>
                <a:ext uri="{FF2B5EF4-FFF2-40B4-BE49-F238E27FC236}">
                  <a16:creationId xmlns:a16="http://schemas.microsoft.com/office/drawing/2014/main" id="{82D0591F-37FA-47B2-977B-F8478A4BDDD4}"/>
                </a:ext>
              </a:extLst>
            </p:cNvPr>
            <p:cNvSpPr/>
            <p:nvPr/>
          </p:nvSpPr>
          <p:spPr>
            <a:xfrm>
              <a:off x="293370" y="237490"/>
              <a:ext cx="65315" cy="70757"/>
            </a:xfrm>
            <a:prstGeom prst="star10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EEA25B-6074-46EF-A1BC-9740CBB9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24" y="1447120"/>
            <a:ext cx="2951705" cy="20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F2908-76A6-2231-8FB9-9F1C8699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Gas attenuator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EE84C-47D2-9D6E-2E02-1AE99EC1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196752"/>
            <a:ext cx="8147248" cy="31969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Attenuation of the beam with continuous variability </a:t>
            </a:r>
          </a:p>
          <a:p>
            <a:r>
              <a:rPr lang="en-US" dirty="0"/>
              <a:t>In between shielding wall (as in FERMI, FLASH, PSI…) to reduce impact on the beamline length</a:t>
            </a:r>
          </a:p>
          <a:p>
            <a:r>
              <a:rPr lang="en-US" dirty="0"/>
              <a:t>TRL: 7</a:t>
            </a:r>
          </a:p>
          <a:p>
            <a:r>
              <a:rPr lang="en-US" dirty="0"/>
              <a:t>Writing readiness: draft (only general description of the system)</a:t>
            </a:r>
          </a:p>
          <a:p>
            <a:r>
              <a:rPr lang="en-US" dirty="0"/>
              <a:t>Technical readiness: differential pumping and gas cross section vs wavelengths needed to be studied, design still in draft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9499C3-D388-663C-A049-2FD0B70B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8" t="27652" r="16315" b="20011"/>
          <a:stretch/>
        </p:blipFill>
        <p:spPr>
          <a:xfrm>
            <a:off x="3635896" y="4119031"/>
            <a:ext cx="26642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2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ACFBB16-BC74-506A-662D-9E6B863A6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83" y="4293096"/>
            <a:ext cx="3501034" cy="24757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0D57522-C4AF-FED8-898D-B42FC433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Solid </a:t>
            </a:r>
            <a:r>
              <a:rPr lang="it-IT" dirty="0" err="1"/>
              <a:t>Filters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2D3F0-1F97-9EF5-1649-C559E778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33123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 filter wheels with different filter configuration (thickness and materials)</a:t>
            </a:r>
          </a:p>
          <a:p>
            <a:r>
              <a:rPr lang="en-US" dirty="0"/>
              <a:t>TRL 7</a:t>
            </a:r>
          </a:p>
          <a:p>
            <a:r>
              <a:rPr lang="en-US" dirty="0"/>
              <a:t>Writing readiness: draft (only general description of the system)</a:t>
            </a:r>
          </a:p>
          <a:p>
            <a:r>
              <a:rPr lang="en-US" dirty="0"/>
              <a:t>Technical readiness: draft, filter materials and thickness still needed to be evaluated,  chamber and motors need to be designed =&gt; asked Fermi for its design</a:t>
            </a:r>
          </a:p>
        </p:txBody>
      </p:sp>
    </p:spTree>
    <p:extLst>
      <p:ext uri="{BB962C8B-B14F-4D97-AF65-F5344CB8AC3E}">
        <p14:creationId xmlns:p14="http://schemas.microsoft.com/office/powerpoint/2010/main" val="195580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A198A-E3C2-5CF4-2610-2FCA6609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Mirror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F6BAB8-FF09-A25C-AB76-3E956A419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424" y="980728"/>
                <a:ext cx="4860032" cy="58326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2° grazing incidence for best transmission vs beamline compactness </a:t>
                </a:r>
              </a:p>
              <a:p>
                <a:r>
                  <a:rPr lang="en-US" sz="2000" dirty="0"/>
                  <a:t>Horizontal size 8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of the beam (projected due to incidence angle), much relative larger in vertical direction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000" dirty="0"/>
                  <a:t>cm) for changing impact position to recover reflectivity from damage before change it</a:t>
                </a:r>
              </a:p>
              <a:p>
                <a:r>
                  <a:rPr lang="en-US" sz="2000" dirty="0"/>
                  <a:t>Progressing on coating material study</a:t>
                </a:r>
              </a:p>
              <a:p>
                <a:r>
                  <a:rPr lang="en-US" sz="2000" dirty="0"/>
                  <a:t>TRL: 7</a:t>
                </a:r>
              </a:p>
              <a:p>
                <a:r>
                  <a:rPr lang="en-US" sz="2000" dirty="0"/>
                  <a:t>Writing readiness: draft, general layout of the text readied, need to be filled with values</a:t>
                </a:r>
              </a:p>
              <a:p>
                <a:r>
                  <a:rPr lang="en-US" sz="2000" dirty="0"/>
                  <a:t>Technical readiness: mirror coating under study; mirror, motor and chamber design is in draft state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F6BAB8-FF09-A25C-AB76-3E956A419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424" y="980728"/>
                <a:ext cx="4860032" cy="5832648"/>
              </a:xfrm>
              <a:blipFill>
                <a:blip r:embed="rId2"/>
                <a:stretch>
                  <a:fillRect l="-1129" t="-1149" r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FDB42DDD-27FD-6627-684F-DF8881CE2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9" t="9401" r="13775" b="5201"/>
          <a:stretch/>
        </p:blipFill>
        <p:spPr>
          <a:xfrm>
            <a:off x="5004048" y="980728"/>
            <a:ext cx="3960440" cy="3501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95AB0DB-CF10-CF7C-A408-F0C254442E7C}"/>
                  </a:ext>
                </a:extLst>
              </p:cNvPr>
              <p:cNvSpPr txBox="1"/>
              <p:nvPr/>
            </p:nvSpPr>
            <p:spPr>
              <a:xfrm>
                <a:off x="6012160" y="4638904"/>
                <a:ext cx="22472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≈0.6</m:t>
                    </m:r>
                  </m:oMath>
                </a14:m>
                <a:r>
                  <a:rPr lang="en-US" dirty="0"/>
                  <a:t>mm</a:t>
                </a:r>
              </a:p>
              <a:p>
                <a:r>
                  <a:rPr lang="en-US" dirty="0"/>
                  <a:t>@2°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≈74.5</m:t>
                    </m:r>
                  </m:oMath>
                </a14:m>
                <a:r>
                  <a:rPr lang="en-US" dirty="0"/>
                  <a:t> mm</a:t>
                </a:r>
              </a:p>
              <a:p>
                <a:r>
                  <a:rPr lang="en-US" dirty="0"/>
                  <a:t>Mirror: 40x150 mm^2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95AB0DB-CF10-CF7C-A408-F0C25444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638904"/>
                <a:ext cx="2247218" cy="923330"/>
              </a:xfrm>
              <a:prstGeom prst="rect">
                <a:avLst/>
              </a:prstGeom>
              <a:blipFill>
                <a:blip r:embed="rId4"/>
                <a:stretch>
                  <a:fillRect l="-2168" t="-3974" r="-135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3D26E4A0-3D10-1BB4-262F-F77B157E6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32" y="5579506"/>
            <a:ext cx="3419872" cy="64977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3670329-29C3-80AE-2249-87C07B3487ED}"/>
              </a:ext>
            </a:extLst>
          </p:cNvPr>
          <p:cNvSpPr txBox="1"/>
          <p:nvPr/>
        </p:nvSpPr>
        <p:spPr>
          <a:xfrm>
            <a:off x="6381218" y="609329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17m</a:t>
            </a:r>
          </a:p>
        </p:txBody>
      </p:sp>
    </p:spTree>
    <p:extLst>
      <p:ext uri="{BB962C8B-B14F-4D97-AF65-F5344CB8AC3E}">
        <p14:creationId xmlns:p14="http://schemas.microsoft.com/office/powerpoint/2010/main" val="210169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DF7B0C-908F-7419-FA73-168991B1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KB </a:t>
            </a:r>
            <a:r>
              <a:rPr lang="it-IT" dirty="0" err="1"/>
              <a:t>focusing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E1E987-FA92-50AA-58E7-DF832B36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147248" cy="36724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Bendable mirrors in front of the experimental chamber (about 2 m from focal spot)</a:t>
            </a:r>
          </a:p>
          <a:p>
            <a:r>
              <a:rPr lang="en-US" dirty="0"/>
              <a:t>Desing most sensible to machine parameters variations (mostly divergence)</a:t>
            </a:r>
          </a:p>
          <a:p>
            <a:r>
              <a:rPr lang="en-US" dirty="0"/>
              <a:t>Added the possibility for a steering mirror before the KB in case of specific experiments needing horizontal aligned beams</a:t>
            </a:r>
          </a:p>
          <a:p>
            <a:r>
              <a:rPr lang="en-US" dirty="0"/>
              <a:t>TRL: 7</a:t>
            </a:r>
          </a:p>
          <a:p>
            <a:r>
              <a:rPr lang="en-US" dirty="0"/>
              <a:t>Writing readiness: draft</a:t>
            </a:r>
          </a:p>
          <a:p>
            <a:r>
              <a:rPr lang="en-US" dirty="0"/>
              <a:t>Technical readiness: draft, calculation for mirrors shape should be optimized after fixing the beam parameter acceptance; same for beam focal spot evaluation. Drawings not started. =&gt; Collaboration with FERMI (Ebrahimpour, Principi) where bendable mirror were first employed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6DB6FD-2800-0A3F-0E48-C2CEE49F8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19201" r="19288" b="9401"/>
          <a:stretch/>
        </p:blipFill>
        <p:spPr>
          <a:xfrm>
            <a:off x="1115616" y="4364686"/>
            <a:ext cx="4248472" cy="22109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BBB3F91-22EA-C8F9-2F93-BE07E17F2655}"/>
                  </a:ext>
                </a:extLst>
              </p:cNvPr>
              <p:cNvSpPr txBox="1"/>
              <p:nvPr/>
            </p:nvSpPr>
            <p:spPr>
              <a:xfrm>
                <a:off x="6084168" y="4581128"/>
                <a:ext cx="22472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≈1.6</m:t>
                    </m:r>
                  </m:oMath>
                </a14:m>
                <a:r>
                  <a:rPr lang="en-US" dirty="0"/>
                  <a:t>mm</a:t>
                </a:r>
              </a:p>
              <a:p>
                <a:r>
                  <a:rPr lang="en-US" dirty="0"/>
                  <a:t>@2°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≈195</m:t>
                    </m:r>
                  </m:oMath>
                </a14:m>
                <a:r>
                  <a:rPr lang="en-US" dirty="0"/>
                  <a:t> mm</a:t>
                </a:r>
              </a:p>
              <a:p>
                <a:r>
                  <a:rPr lang="en-US" dirty="0"/>
                  <a:t>Mirror: 40x400 mm^2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BBB3F91-22EA-C8F9-2F93-BE07E17F2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81128"/>
                <a:ext cx="2247218" cy="923330"/>
              </a:xfrm>
              <a:prstGeom prst="rect">
                <a:avLst/>
              </a:prstGeom>
              <a:blipFill>
                <a:blip r:embed="rId3"/>
                <a:stretch>
                  <a:fillRect l="-2168" t="-3289" r="-135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81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F89ED-F1B3-2664-B2F2-1A9B45C7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Split and delay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6B79076-34FC-6DB9-9D76-85193ED21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8376" y="1052736"/>
                <a:ext cx="7146042" cy="345638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are evaluating two different systems: a large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8m) for large delays capability (26 </a:t>
                </a:r>
                <a:r>
                  <a:rPr lang="en-US" dirty="0" err="1"/>
                  <a:t>ps</a:t>
                </a:r>
                <a:r>
                  <a:rPr lang="en-US" dirty="0"/>
                  <a:t>) and a smaller one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1m) inside the experimental chamber (similar to </a:t>
                </a:r>
                <a:r>
                  <a:rPr lang="en-US" dirty="0" err="1"/>
                  <a:t>MiniTIMER</a:t>
                </a:r>
                <a:r>
                  <a:rPr lang="en-US" dirty="0"/>
                  <a:t> at FERMI) with 100s fs of delay capability</a:t>
                </a:r>
              </a:p>
              <a:p>
                <a:r>
                  <a:rPr lang="en-US" dirty="0"/>
                  <a:t>May be installed in a second phase of the machine realization (only for pup-probe experiments)</a:t>
                </a:r>
              </a:p>
              <a:p>
                <a:r>
                  <a:rPr lang="en-US" dirty="0"/>
                  <a:t>TRL: 5</a:t>
                </a:r>
              </a:p>
              <a:p>
                <a:r>
                  <a:rPr lang="en-US" dirty="0"/>
                  <a:t>Writing readiness: draft</a:t>
                </a:r>
              </a:p>
              <a:p>
                <a:r>
                  <a:rPr lang="en-US" dirty="0"/>
                  <a:t>Technical readiness: draft, some preliminary calculation for mirror position for the longer </a:t>
                </a:r>
                <a:br>
                  <a:rPr lang="en-US" dirty="0"/>
                </a:br>
                <a:r>
                  <a:rPr lang="en-US" dirty="0"/>
                  <a:t>system for encumbrance evaluation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6B79076-34FC-6DB9-9D76-85193ED21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376" y="1052736"/>
                <a:ext cx="7146042" cy="3456384"/>
              </a:xfrm>
              <a:blipFill>
                <a:blip r:embed="rId2"/>
                <a:stretch>
                  <a:fillRect l="-768" t="-2646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68A4AF04-B7C6-F496-663B-BBCDFAEEB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45800" r="16925" b="16400"/>
          <a:stretch/>
        </p:blipFill>
        <p:spPr>
          <a:xfrm>
            <a:off x="179512" y="4365104"/>
            <a:ext cx="6912768" cy="1944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6FCBFF6-8F13-FDC8-1F52-E51E51A4D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22001" r="61025" b="19201"/>
          <a:stretch/>
        </p:blipFill>
        <p:spPr>
          <a:xfrm>
            <a:off x="7271792" y="3297583"/>
            <a:ext cx="18722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D8CC9-DF70-82BB-D5F3-8038CE16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Monochromator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7C7932-6BD5-9C6A-C16D-7342DC9A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147248" cy="39604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Installed in a second phase (only for high resolution spectroscopy experiments)</a:t>
            </a:r>
          </a:p>
          <a:p>
            <a:r>
              <a:rPr lang="en-US" sz="2000" dirty="0"/>
              <a:t>Many constrains:	</a:t>
            </a:r>
          </a:p>
          <a:p>
            <a:pPr lvl="1"/>
            <a:r>
              <a:rPr lang="en-US" sz="1600" dirty="0"/>
              <a:t>Need to not shift the beam (outside acceptance) when inserted (=&gt;using the first steering mirror may help at the cost of some reflectivity)</a:t>
            </a:r>
          </a:p>
          <a:p>
            <a:pPr lvl="1"/>
            <a:r>
              <a:rPr lang="en-US" sz="1600" dirty="0"/>
              <a:t>Need to not change (much) the pulse front tilt for short pulse experiments (=&gt; configuration with 2 grating dispersion free configuration)</a:t>
            </a:r>
          </a:p>
          <a:p>
            <a:pPr lvl="1"/>
            <a:r>
              <a:rPr lang="en-US" sz="1600" dirty="0"/>
              <a:t>Need to preserve a reasonable photon number (=&gt; configuration with 1 grating)</a:t>
            </a:r>
          </a:p>
          <a:p>
            <a:r>
              <a:rPr lang="en-US" sz="2000" dirty="0"/>
              <a:t>TRL: 4</a:t>
            </a:r>
          </a:p>
          <a:p>
            <a:r>
              <a:rPr lang="en-US" sz="2000" dirty="0"/>
              <a:t>Writing readiness: draft</a:t>
            </a:r>
          </a:p>
          <a:p>
            <a:r>
              <a:rPr lang="en-US" sz="2000" dirty="0"/>
              <a:t>Technical readiness: draft, layout and parameters still to be decided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4175AF-A1AC-4CDE-9F99-53189243E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36000" r="10900" b="29000"/>
          <a:stretch/>
        </p:blipFill>
        <p:spPr>
          <a:xfrm>
            <a:off x="1187624" y="4941168"/>
            <a:ext cx="703163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AB79F-1919-B382-99C3-388BBE25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Open </a:t>
            </a:r>
            <a:r>
              <a:rPr lang="it-IT" dirty="0" err="1"/>
              <a:t>problems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03BB6-4FBD-B85B-2A71-3FB11A4A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42837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Manpower (technical is severe and scientific is moderate) </a:t>
            </a:r>
          </a:p>
          <a:p>
            <a:pPr lvl="1"/>
            <a:r>
              <a:rPr lang="en-US" dirty="0"/>
              <a:t>stronger collaboration with Fermi (Principi, Ebrahimpour) for scientific collaboration and sharing of technical drawings of similar elements </a:t>
            </a:r>
          </a:p>
          <a:p>
            <a:r>
              <a:rPr lang="en-US" dirty="0"/>
              <a:t>Parameter definition: changes in the machine has repercussions on final photon parameters </a:t>
            </a:r>
          </a:p>
          <a:p>
            <a:pPr lvl="1"/>
            <a:r>
              <a:rPr lang="en-US" dirty="0"/>
              <a:t>start with reference beam, keep the machine able to accept large parameters</a:t>
            </a:r>
          </a:p>
        </p:txBody>
      </p:sp>
    </p:spTree>
    <p:extLst>
      <p:ext uri="{BB962C8B-B14F-4D97-AF65-F5344CB8AC3E}">
        <p14:creationId xmlns:p14="http://schemas.microsoft.com/office/powerpoint/2010/main" val="161915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72E1F-494C-ADD6-CFB2-A75A611B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Beamline</a:t>
            </a:r>
            <a:r>
              <a:rPr lang="it-IT" dirty="0"/>
              <a:t> </a:t>
            </a:r>
            <a:r>
              <a:rPr lang="it-IT" dirty="0" err="1"/>
              <a:t>readiness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7040EA6-59FA-A9DA-A5DC-AA2458247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896730"/>
              </p:ext>
            </p:extLst>
          </p:nvPr>
        </p:nvGraphicFramePr>
        <p:xfrm>
          <a:off x="1962462" y="1844824"/>
          <a:ext cx="5509769" cy="2909538"/>
        </p:xfrm>
        <a:graphic>
          <a:graphicData uri="http://schemas.openxmlformats.org/drawingml/2006/table">
            <a:tbl>
              <a:tblPr/>
              <a:tblGrid>
                <a:gridCol w="1874711">
                  <a:extLst>
                    <a:ext uri="{9D8B030D-6E8A-4147-A177-3AD203B41FA5}">
                      <a16:colId xmlns:a16="http://schemas.microsoft.com/office/drawing/2014/main" val="4267681038"/>
                    </a:ext>
                  </a:extLst>
                </a:gridCol>
                <a:gridCol w="1728597">
                  <a:extLst>
                    <a:ext uri="{9D8B030D-6E8A-4147-A177-3AD203B41FA5}">
                      <a16:colId xmlns:a16="http://schemas.microsoft.com/office/drawing/2014/main" val="3233890480"/>
                    </a:ext>
                  </a:extLst>
                </a:gridCol>
                <a:gridCol w="1541209">
                  <a:extLst>
                    <a:ext uri="{9D8B030D-6E8A-4147-A177-3AD203B41FA5}">
                      <a16:colId xmlns:a16="http://schemas.microsoft.com/office/drawing/2014/main" val="1627789102"/>
                    </a:ext>
                  </a:extLst>
                </a:gridCol>
                <a:gridCol w="365252">
                  <a:extLst>
                    <a:ext uri="{9D8B030D-6E8A-4147-A177-3AD203B41FA5}">
                      <a16:colId xmlns:a16="http://schemas.microsoft.com/office/drawing/2014/main" val="2184906536"/>
                    </a:ext>
                  </a:extLst>
                </a:gridCol>
              </a:tblGrid>
              <a:tr h="32328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Black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ptos Black" panose="020B0004020202020204" pitchFamily="34" charset="0"/>
                        </a:rPr>
                        <a:t>Technical readiness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Black" panose="020B0004020202020204" pitchFamily="34" charset="0"/>
                        </a:rPr>
                        <a:t>Writing readiness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ptos Black" panose="020B0004020202020204" pitchFamily="34" charset="0"/>
                        </a:rPr>
                        <a:t>TRL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618773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Layout integration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70252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attenuators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58375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Solid filters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673202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Steering mirrors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2752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KB mirrors and focusing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56072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defining apertures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21326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Split and delay system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E8E8E8"/>
                          </a:solidFill>
                          <a:effectLst/>
                          <a:latin typeface="Aptos Black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01595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Monochromator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 Black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6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7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B751AA-780C-9988-1020-7D8D6CA0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Contributions</a:t>
            </a:r>
            <a:r>
              <a:rPr lang="it-IT" dirty="0"/>
              <a:t> from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2833F1-3A33-C07E-CF9E-AE57A33B4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147248" cy="5328591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Marco Angelucci</a:t>
            </a:r>
          </a:p>
          <a:p>
            <a:r>
              <a:rPr lang="it-IT" dirty="0"/>
              <a:t>Zeinab Ebrahimpour (FERMI)</a:t>
            </a:r>
          </a:p>
          <a:p>
            <a:r>
              <a:rPr lang="it-IT" dirty="0"/>
              <a:t>Federico </a:t>
            </a:r>
            <a:r>
              <a:rPr lang="it-IT" dirty="0" err="1"/>
              <a:t>Galdenzi</a:t>
            </a:r>
            <a:r>
              <a:rPr lang="it-IT" dirty="0"/>
              <a:t> (Tor Vergata)</a:t>
            </a:r>
          </a:p>
          <a:p>
            <a:r>
              <a:rPr lang="it-IT" dirty="0"/>
              <a:t>Andrea </a:t>
            </a:r>
            <a:r>
              <a:rPr lang="it-IT" dirty="0" err="1"/>
              <a:t>Liedl</a:t>
            </a:r>
            <a:r>
              <a:rPr lang="it-IT" dirty="0"/>
              <a:t> </a:t>
            </a:r>
          </a:p>
          <a:p>
            <a:r>
              <a:rPr lang="it-IT" dirty="0"/>
              <a:t>Emiliano Principi (FERMI)</a:t>
            </a:r>
          </a:p>
          <a:p>
            <a:r>
              <a:rPr lang="it-IT" dirty="0"/>
              <a:t>Fabio Villa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75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A410F-26C7-5254-5395-A8876365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8BC00D-AA3F-684E-5EC8-EC642512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600200"/>
            <a:ext cx="8147248" cy="45651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beamlines are progressing slowly due to low manpower issue. </a:t>
            </a:r>
          </a:p>
          <a:p>
            <a:r>
              <a:rPr lang="en-US" dirty="0"/>
              <a:t>Major problems:</a:t>
            </a:r>
          </a:p>
          <a:p>
            <a:pPr lvl="1"/>
            <a:r>
              <a:rPr lang="en-US" dirty="0"/>
              <a:t>Related to parameter definition</a:t>
            </a:r>
          </a:p>
          <a:p>
            <a:pPr lvl="1"/>
            <a:r>
              <a:rPr lang="en-US" dirty="0"/>
              <a:t>Related to manpower</a:t>
            </a:r>
          </a:p>
          <a:p>
            <a:pPr lvl="1"/>
            <a:r>
              <a:rPr lang="en-US" dirty="0"/>
              <a:t>Related to complete the design of some elements</a:t>
            </a:r>
          </a:p>
          <a:p>
            <a:r>
              <a:rPr lang="en-US" dirty="0"/>
              <a:t>Risk mitigation:</a:t>
            </a:r>
          </a:p>
          <a:p>
            <a:pPr lvl="1"/>
            <a:r>
              <a:rPr lang="en-US" dirty="0"/>
              <a:t>Contact and collaboration with other groups (Fermi, CNR, Flash, </a:t>
            </a:r>
            <a:r>
              <a:rPr lang="en-US" dirty="0" err="1"/>
              <a:t>SwissFEL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Increase the time to deliver the TDR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F75D5-4E8D-3714-D093-2FD19C0E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General </a:t>
            </a:r>
            <a:r>
              <a:rPr lang="it-IT" dirty="0" err="1"/>
              <a:t>remarks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CCA761-F594-D620-9AC7-D98F6C1E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600200"/>
            <a:ext cx="8147248" cy="41330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Big impulse to keep the beamlines as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</a:t>
            </a:r>
            <a:r>
              <a:rPr lang="en-US" dirty="0"/>
              <a:t> as possible while fulfilling all the requests from user group</a:t>
            </a:r>
          </a:p>
          <a:p>
            <a:pPr algn="just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</a:t>
            </a:r>
            <a:r>
              <a:rPr lang="en-US" dirty="0"/>
              <a:t> solutions are preferred (if ready) for most of the elements for beamline reliability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TRL</a:t>
            </a:r>
            <a:r>
              <a:rPr lang="en-US" dirty="0"/>
              <a:t> of every device is shown in this presentation</a:t>
            </a:r>
          </a:p>
          <a:p>
            <a:pPr algn="just"/>
            <a:r>
              <a:rPr lang="en-US" dirty="0"/>
              <a:t>Status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TDR readiness </a:t>
            </a:r>
            <a:r>
              <a:rPr lang="en-US" dirty="0"/>
              <a:t>is highlight for every device/measurement type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0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B04D0-A26D-289B-E1AD-631395AA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Beamline</a:t>
            </a:r>
            <a:r>
              <a:rPr lang="it-IT" dirty="0"/>
              <a:t> </a:t>
            </a:r>
            <a:r>
              <a:rPr lang="it-IT" dirty="0" err="1"/>
              <a:t>priorities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C37290-1A19-4A99-FEAC-52CFB8D4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36" y="1025940"/>
            <a:ext cx="8147248" cy="8908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defined a Relevance for the TDR and </a:t>
            </a:r>
            <a:r>
              <a:rPr lang="en-US"/>
              <a:t>a technical </a:t>
            </a:r>
            <a:r>
              <a:rPr lang="en-US" dirty="0"/>
              <a:t>Complexity to be realized to give each section a Priority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C97693C8-1A4F-0E96-6250-2FFCF8D30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25214"/>
              </p:ext>
            </p:extLst>
          </p:nvPr>
        </p:nvGraphicFramePr>
        <p:xfrm>
          <a:off x="414338" y="1844675"/>
          <a:ext cx="4016375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15705" imgH="4579730" progId="Excel.Sheet.12">
                  <p:embed/>
                </p:oleObj>
              </mc:Choice>
              <mc:Fallback>
                <p:oleObj name="Worksheet" r:id="rId2" imgW="4015705" imgH="4579730" progId="Excel.Sheet.12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C97693C8-1A4F-0E96-6250-2FFCF8D30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844675"/>
                        <a:ext cx="4016375" cy="457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1796431-AB11-0D19-D174-04F517976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30804"/>
              </p:ext>
            </p:extLst>
          </p:nvPr>
        </p:nvGraphicFramePr>
        <p:xfrm>
          <a:off x="4665975" y="2357648"/>
          <a:ext cx="40925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091834" imgH="2750977" progId="Excel.Sheet.12">
                  <p:embed/>
                </p:oleObj>
              </mc:Choice>
              <mc:Fallback>
                <p:oleObj name="Worksheet" r:id="rId4" imgW="4091834" imgH="2750977" progId="Excel.Sheet.12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1796431-AB11-0D19-D174-04F517976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5975" y="2357648"/>
                        <a:ext cx="4092575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61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9C7BC-9AEB-CB25-4BC5-DD70E515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Beamline</a:t>
            </a:r>
            <a:r>
              <a:rPr lang="it-IT" dirty="0"/>
              <a:t> layout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ED376D-A582-6C0B-5906-4FF9B8E0A7D9}"/>
              </a:ext>
            </a:extLst>
          </p:cNvPr>
          <p:cNvSpPr txBox="1"/>
          <p:nvPr/>
        </p:nvSpPr>
        <p:spPr>
          <a:xfrm>
            <a:off x="636288" y="4842421"/>
            <a:ext cx="81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We updated the layout after discussions with safety group and Fermi scientists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Drawn a first sketch of the safety hutch for gas bremsstrahlung radiation, validation is ongoing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19DEC5AA-7710-4E80-04AE-FEB88F74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95"/>
            <a:ext cx="9144000" cy="3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0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2E90C2B9-F5A3-37DF-C64F-43E66562A6BF}"/>
              </a:ext>
            </a:extLst>
          </p:cNvPr>
          <p:cNvGrpSpPr/>
          <p:nvPr/>
        </p:nvGrpSpPr>
        <p:grpSpPr>
          <a:xfrm>
            <a:off x="-56378" y="936560"/>
            <a:ext cx="9200378" cy="1833712"/>
            <a:chOff x="-75170" y="105746"/>
            <a:chExt cx="12267170" cy="244494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566955-0284-5BB0-7E97-1BC1358FEBEA}"/>
                </a:ext>
              </a:extLst>
            </p:cNvPr>
            <p:cNvGrpSpPr/>
            <p:nvPr/>
          </p:nvGrpSpPr>
          <p:grpSpPr>
            <a:xfrm>
              <a:off x="-75170" y="105746"/>
              <a:ext cx="12267170" cy="2444949"/>
              <a:chOff x="-75170" y="2010746"/>
              <a:chExt cx="12267170" cy="244494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4B1CCDB-1E95-9460-BF31-798EFECAA1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CCCCC9"/>
                  </a:clrFrom>
                  <a:clrTo>
                    <a:srgbClr val="CCCCC9">
                      <a:alpha val="0"/>
                    </a:srgbClr>
                  </a:clrTo>
                </a:clrChange>
              </a:blip>
              <a:srcRect l="7734" t="35222" r="7187" b="34728"/>
              <a:stretch/>
            </p:blipFill>
            <p:spPr>
              <a:xfrm>
                <a:off x="-1" y="2133599"/>
                <a:ext cx="12192001" cy="232209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D83227-8364-5CDE-C0BA-7C6C19A9CA5E}"/>
                  </a:ext>
                </a:extLst>
              </p:cNvPr>
              <p:cNvSpPr txBox="1"/>
              <p:nvPr/>
            </p:nvSpPr>
            <p:spPr>
              <a:xfrm>
                <a:off x="-75170" y="2010746"/>
                <a:ext cx="2650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Undulators’ end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FCCFEC1-1370-0290-348C-78770806592F}"/>
                  </a:ext>
                </a:extLst>
              </p:cNvPr>
              <p:cNvCxnSpPr/>
              <p:nvPr/>
            </p:nvCxnSpPr>
            <p:spPr>
              <a:xfrm>
                <a:off x="219075" y="24765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27C057-58AC-282C-9B2A-C04FDDA011C3}"/>
                  </a:ext>
                </a:extLst>
              </p:cNvPr>
              <p:cNvSpPr txBox="1"/>
              <p:nvPr/>
            </p:nvSpPr>
            <p:spPr>
              <a:xfrm>
                <a:off x="2229880" y="3331171"/>
                <a:ext cx="970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GMD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130AEE-D2E0-62DE-6437-520DD595CB42}"/>
                  </a:ext>
                </a:extLst>
              </p:cNvPr>
              <p:cNvSpPr txBox="1"/>
              <p:nvPr/>
            </p:nvSpPr>
            <p:spPr>
              <a:xfrm>
                <a:off x="7554355" y="3401674"/>
                <a:ext cx="970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GMD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D29EEF8-BE83-2957-06BE-EDD87202A096}"/>
                  </a:ext>
                </a:extLst>
              </p:cNvPr>
              <p:cNvCxnSpPr/>
              <p:nvPr/>
            </p:nvCxnSpPr>
            <p:spPr>
              <a:xfrm>
                <a:off x="2296555" y="2705100"/>
                <a:ext cx="0" cy="228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452C89D-360F-75EA-A4BE-977EEBFDD6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4948" y="3102571"/>
                <a:ext cx="0" cy="342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A1BEAA2-08F0-8AB9-A83A-A784DE8EAF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0221" y="3147617"/>
                <a:ext cx="0" cy="342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09432E-C44B-DDAE-2AC4-8B973EFF8827}"/>
                  </a:ext>
                </a:extLst>
              </p:cNvPr>
              <p:cNvSpPr txBox="1"/>
              <p:nvPr/>
            </p:nvSpPr>
            <p:spPr>
              <a:xfrm>
                <a:off x="1887092" y="2296180"/>
                <a:ext cx="11513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valves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1E517E8-F687-B8EE-9EBE-50E3B99C790D}"/>
                  </a:ext>
                </a:extLst>
              </p:cNvPr>
              <p:cNvCxnSpPr/>
              <p:nvPr/>
            </p:nvCxnSpPr>
            <p:spPr>
              <a:xfrm>
                <a:off x="3315730" y="2522201"/>
                <a:ext cx="0" cy="228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A64A52-60E2-AA0A-F8A9-5C62942B77E7}"/>
                  </a:ext>
                </a:extLst>
              </p:cNvPr>
              <p:cNvSpPr txBox="1"/>
              <p:nvPr/>
            </p:nvSpPr>
            <p:spPr>
              <a:xfrm>
                <a:off x="2906267" y="2094231"/>
                <a:ext cx="1414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screens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2C67FC-7E1F-D8C1-61AD-B4CC8AC253DE}"/>
                  </a:ext>
                </a:extLst>
              </p:cNvPr>
              <p:cNvSpPr txBox="1"/>
              <p:nvPr/>
            </p:nvSpPr>
            <p:spPr>
              <a:xfrm>
                <a:off x="4029665" y="3401674"/>
                <a:ext cx="2502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Gas attenuator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E7A44A6-5A56-094D-C919-0F324BF05B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0905" y="3173074"/>
                <a:ext cx="0" cy="342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B66D25-DE0F-935F-581D-6EA03AA9F644}"/>
                  </a:ext>
                </a:extLst>
              </p:cNvPr>
              <p:cNvSpPr txBox="1"/>
              <p:nvPr/>
            </p:nvSpPr>
            <p:spPr>
              <a:xfrm>
                <a:off x="8369601" y="2329506"/>
                <a:ext cx="852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BDA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AB8F03A-7950-E5E6-9551-EE3F9609D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5071" y="2705100"/>
                <a:ext cx="0" cy="1681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3E7C1F-6BE3-7BA9-EDFC-134EFB6CCAA7}"/>
                  </a:ext>
                </a:extLst>
              </p:cNvPr>
              <p:cNvSpPr txBox="1"/>
              <p:nvPr/>
            </p:nvSpPr>
            <p:spPr>
              <a:xfrm>
                <a:off x="8903040" y="3401674"/>
                <a:ext cx="11303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Mirror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2A20AA5-DBD4-7655-6FB0-3421BB05E2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2771" y="3196491"/>
                <a:ext cx="0" cy="342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0C4CA1B-9D04-CA7D-444D-B8B34D514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8100" y="2873216"/>
                <a:ext cx="267346" cy="2089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5879C5-921D-1CEA-30CF-DA6D8E0DEE6D}"/>
                  </a:ext>
                </a:extLst>
              </p:cNvPr>
              <p:cNvSpPr txBox="1"/>
              <p:nvPr/>
            </p:nvSpPr>
            <p:spPr>
              <a:xfrm>
                <a:off x="9635592" y="2428913"/>
                <a:ext cx="2142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Filter wheels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9A96684-4F9B-890F-72AD-7E5D7309E54F}"/>
                  </a:ext>
                </a:extLst>
              </p:cNvPr>
              <p:cNvCxnSpPr/>
              <p:nvPr/>
            </p:nvCxnSpPr>
            <p:spPr>
              <a:xfrm>
                <a:off x="3753880" y="2741276"/>
                <a:ext cx="0" cy="228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CF1D66-4A2B-53A1-5FBD-08D1F979D50F}"/>
                  </a:ext>
                </a:extLst>
              </p:cNvPr>
              <p:cNvSpPr txBox="1"/>
              <p:nvPr/>
            </p:nvSpPr>
            <p:spPr>
              <a:xfrm>
                <a:off x="3343275" y="2348329"/>
                <a:ext cx="1269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pumps</a:t>
                </a: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C1919C8-D261-0C6E-818D-92CC42DC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628" y="2255706"/>
              <a:ext cx="9143143" cy="257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C13902-8C7F-EC9E-D807-AB4F64D71110}"/>
                </a:ext>
              </a:extLst>
            </p:cNvPr>
            <p:cNvSpPr txBox="1"/>
            <p:nvPr/>
          </p:nvSpPr>
          <p:spPr>
            <a:xfrm>
              <a:off x="524671" y="1758284"/>
              <a:ext cx="875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17m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9AB571-26C5-1947-AA7C-457E2173F563}"/>
              </a:ext>
            </a:extLst>
          </p:cNvPr>
          <p:cNvSpPr txBox="1"/>
          <p:nvPr/>
        </p:nvSpPr>
        <p:spPr>
          <a:xfrm>
            <a:off x="415764" y="2968456"/>
            <a:ext cx="858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Gas attenuator in between the main shielding wall to save space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Added an additional GMD before for attenuation feedback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Check of the first part of the beamline for interference with other part of the machine have to be done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662308-0BD1-BE38-2781-22B0093A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 Beamline layout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AA72450-DD89-0C49-EBA9-728C8654B531}"/>
              </a:ext>
            </a:extLst>
          </p:cNvPr>
          <p:cNvGrpSpPr/>
          <p:nvPr/>
        </p:nvGrpSpPr>
        <p:grpSpPr>
          <a:xfrm>
            <a:off x="228057" y="4221951"/>
            <a:ext cx="4558797" cy="2631796"/>
            <a:chOff x="1329001" y="4217515"/>
            <a:chExt cx="4558797" cy="263179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C25E8B2-C913-2CBC-99C2-199F3503A5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6" b="15394"/>
            <a:stretch/>
          </p:blipFill>
          <p:spPr bwMode="auto">
            <a:xfrm>
              <a:off x="1329001" y="4217515"/>
              <a:ext cx="4558797" cy="2631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24E537-D620-29B7-169D-6E025963A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CCCCC9"/>
                </a:clrFrom>
                <a:clrTo>
                  <a:srgbClr val="CCCCC9">
                    <a:alpha val="0"/>
                  </a:srgbClr>
                </a:clrTo>
              </a:clrChange>
              <a:alphaModFix amt="70000"/>
            </a:blip>
            <a:stretch>
              <a:fillRect/>
            </a:stretch>
          </p:blipFill>
          <p:spPr>
            <a:xfrm>
              <a:off x="1547664" y="4667630"/>
              <a:ext cx="4283968" cy="1731565"/>
            </a:xfrm>
            <a:prstGeom prst="rect">
              <a:avLst/>
            </a:prstGeom>
          </p:spPr>
        </p:pic>
      </p:grpSp>
      <p:pic>
        <p:nvPicPr>
          <p:cNvPr id="82" name="Immagine 81">
            <a:extLst>
              <a:ext uri="{FF2B5EF4-FFF2-40B4-BE49-F238E27FC236}">
                <a16:creationId xmlns:a16="http://schemas.microsoft.com/office/drawing/2014/main" id="{32EC651A-A8A3-0BFF-1C94-9AEE2A4244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073"/>
          <a:stretch/>
        </p:blipFill>
        <p:spPr>
          <a:xfrm>
            <a:off x="5428567" y="4537510"/>
            <a:ext cx="2975791" cy="1726327"/>
          </a:xfrm>
          <a:prstGeom prst="rect">
            <a:avLst/>
          </a:prstGeom>
        </p:spPr>
      </p:pic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66E10F17-339E-ED91-CE4C-63BB7D5ED0B5}"/>
              </a:ext>
            </a:extLst>
          </p:cNvPr>
          <p:cNvCxnSpPr/>
          <p:nvPr/>
        </p:nvCxnSpPr>
        <p:spPr>
          <a:xfrm>
            <a:off x="1050174" y="4941168"/>
            <a:ext cx="48179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7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87D196C7-39BF-F881-EF4B-ED99787DA7B4}"/>
              </a:ext>
            </a:extLst>
          </p:cNvPr>
          <p:cNvGrpSpPr/>
          <p:nvPr/>
        </p:nvGrpSpPr>
        <p:grpSpPr>
          <a:xfrm>
            <a:off x="-15182" y="966913"/>
            <a:ext cx="9174363" cy="2156442"/>
            <a:chOff x="-9567" y="3845047"/>
            <a:chExt cx="12232484" cy="287525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C152C9E-F08B-6496-852A-86242899A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3" t="32431" r="4303" b="28567"/>
            <a:stretch/>
          </p:blipFill>
          <p:spPr>
            <a:xfrm>
              <a:off x="30917" y="3914671"/>
              <a:ext cx="12192000" cy="2805632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A5BA5ED-F0C4-10DE-49B5-E72320A269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084" y="4150632"/>
              <a:ext cx="6180583" cy="42348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963E02-53BC-87E0-3909-3584AC6AFF66}"/>
                </a:ext>
              </a:extLst>
            </p:cNvPr>
            <p:cNvSpPr txBox="1"/>
            <p:nvPr/>
          </p:nvSpPr>
          <p:spPr>
            <a:xfrm>
              <a:off x="3784797" y="3942221"/>
              <a:ext cx="875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14m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688710-3A85-F973-DFA1-FCA5F2EB4C58}"/>
                </a:ext>
              </a:extLst>
            </p:cNvPr>
            <p:cNvSpPr txBox="1"/>
            <p:nvPr/>
          </p:nvSpPr>
          <p:spPr>
            <a:xfrm>
              <a:off x="-9567" y="5071539"/>
              <a:ext cx="1130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Mirror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B3AE33-8DFF-3A65-F585-F20131802322}"/>
                </a:ext>
              </a:extLst>
            </p:cNvPr>
            <p:cNvSpPr txBox="1"/>
            <p:nvPr/>
          </p:nvSpPr>
          <p:spPr>
            <a:xfrm>
              <a:off x="1541448" y="3861423"/>
              <a:ext cx="2142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Filter wheels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5B7D9E-03CE-ADDE-A90A-25C792F8C8D1}"/>
                </a:ext>
              </a:extLst>
            </p:cNvPr>
            <p:cNvSpPr txBox="1"/>
            <p:nvPr/>
          </p:nvSpPr>
          <p:spPr>
            <a:xfrm>
              <a:off x="2745865" y="5392546"/>
              <a:ext cx="41680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Monochromator</a:t>
              </a:r>
            </a:p>
            <a:p>
              <a:r>
                <a:rPr lang="en-US" sz="2100" dirty="0"/>
                <a:t>area (and possible layout)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9DD6702-8702-F530-1D51-4DEFF2F9D729}"/>
                </a:ext>
              </a:extLst>
            </p:cNvPr>
            <p:cNvSpPr txBox="1"/>
            <p:nvPr/>
          </p:nvSpPr>
          <p:spPr>
            <a:xfrm>
              <a:off x="5869741" y="5392546"/>
              <a:ext cx="2316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Spectrometer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446B4D-F447-8D4B-60F4-EE147CA5A6F1}"/>
                </a:ext>
              </a:extLst>
            </p:cNvPr>
            <p:cNvSpPr txBox="1"/>
            <p:nvPr/>
          </p:nvSpPr>
          <p:spPr>
            <a:xfrm>
              <a:off x="5681120" y="4532076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BPM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66D7E6-1121-FEE8-6B26-F9D8E03E3402}"/>
                </a:ext>
              </a:extLst>
            </p:cNvPr>
            <p:cNvSpPr txBox="1"/>
            <p:nvPr/>
          </p:nvSpPr>
          <p:spPr>
            <a:xfrm>
              <a:off x="9570757" y="3845047"/>
              <a:ext cx="20153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S&amp;D area </a:t>
              </a:r>
            </a:p>
            <a:p>
              <a:r>
                <a:rPr lang="en-US" sz="2100" dirty="0"/>
                <a:t>(and layout)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D209064-4746-8544-94BE-86CDACD5144A}"/>
                </a:ext>
              </a:extLst>
            </p:cNvPr>
            <p:cNvSpPr txBox="1"/>
            <p:nvPr/>
          </p:nvSpPr>
          <p:spPr>
            <a:xfrm>
              <a:off x="8042366" y="4367608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BPM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D09A6E1-2C7E-A688-89AA-9A3D28D96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205" y="4890828"/>
              <a:ext cx="0" cy="34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A824C37-D013-A2F0-E99C-C10A7FD05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530" y="5221096"/>
              <a:ext cx="0" cy="34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4091452-51FD-839B-42E8-3C7DB6DCB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3929" y="5233728"/>
              <a:ext cx="0" cy="34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03642B7-C79B-CBDB-EF26-D81B9F7F1C70}"/>
                </a:ext>
              </a:extLst>
            </p:cNvPr>
            <p:cNvCxnSpPr>
              <a:cxnSpLocks/>
            </p:cNvCxnSpPr>
            <p:nvPr/>
          </p:nvCxnSpPr>
          <p:spPr>
            <a:xfrm>
              <a:off x="2222697" y="4319497"/>
              <a:ext cx="0" cy="4234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BE6510C-BB9E-DC72-36DD-1CBCD2A3051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915" y="4827729"/>
              <a:ext cx="0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B33461E-00F7-CAF6-47EC-83563553607F}"/>
                </a:ext>
              </a:extLst>
            </p:cNvPr>
            <p:cNvCxnSpPr>
              <a:cxnSpLocks/>
            </p:cNvCxnSpPr>
            <p:nvPr/>
          </p:nvCxnSpPr>
          <p:spPr>
            <a:xfrm>
              <a:off x="8469111" y="4806770"/>
              <a:ext cx="0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0205DB-1578-9D93-86A4-A3C1DD32905C}"/>
                </a:ext>
              </a:extLst>
            </p:cNvPr>
            <p:cNvCxnSpPr>
              <a:cxnSpLocks/>
            </p:cNvCxnSpPr>
            <p:nvPr/>
          </p:nvCxnSpPr>
          <p:spPr>
            <a:xfrm>
              <a:off x="10490013" y="4669861"/>
              <a:ext cx="0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EFC05B-8CCD-EB00-092A-5CAC66DF6B10}"/>
              </a:ext>
            </a:extLst>
          </p:cNvPr>
          <p:cNvSpPr txBox="1"/>
          <p:nvPr/>
        </p:nvSpPr>
        <p:spPr>
          <a:xfrm>
            <a:off x="408684" y="3242468"/>
            <a:ext cx="834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Filter wheels moved outside the hutch for ease of access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Drawn preliminary design of monochromator, spectrometer and split and delay (for long delays). Designs still need validations, see in dedicated slides.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7573B8E-45A8-8999-82A3-00C9C166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 Beamline layout</a:t>
            </a:r>
          </a:p>
        </p:txBody>
      </p:sp>
    </p:spTree>
    <p:extLst>
      <p:ext uri="{BB962C8B-B14F-4D97-AF65-F5344CB8AC3E}">
        <p14:creationId xmlns:p14="http://schemas.microsoft.com/office/powerpoint/2010/main" val="288241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985432FE-6D29-3FE6-FCE8-06D067E9AE3D}"/>
              </a:ext>
            </a:extLst>
          </p:cNvPr>
          <p:cNvGrpSpPr/>
          <p:nvPr/>
        </p:nvGrpSpPr>
        <p:grpSpPr>
          <a:xfrm>
            <a:off x="-21639" y="857250"/>
            <a:ext cx="9154418" cy="2150269"/>
            <a:chOff x="-28852" y="0"/>
            <a:chExt cx="12205890" cy="28670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DE3447-84C8-DC2D-2971-02C80D400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71" t="20010" r="2579" b="40149"/>
            <a:stretch/>
          </p:blipFill>
          <p:spPr>
            <a:xfrm>
              <a:off x="0" y="0"/>
              <a:ext cx="12177038" cy="28670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CBCF50-572B-5A89-5421-8CB7B8411F04}"/>
                </a:ext>
              </a:extLst>
            </p:cNvPr>
            <p:cNvSpPr txBox="1"/>
            <p:nvPr/>
          </p:nvSpPr>
          <p:spPr>
            <a:xfrm>
              <a:off x="534196" y="2082134"/>
              <a:ext cx="875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20m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94425E-96AD-B6A5-E170-6EA031923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53" y="2069235"/>
              <a:ext cx="8075697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B9585C-4AF4-C311-5525-6206727685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7250" y="2103309"/>
              <a:ext cx="717225" cy="6888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55E76B-C292-F2DE-EBEF-367894FC48DF}"/>
                </a:ext>
              </a:extLst>
            </p:cNvPr>
            <p:cNvSpPr txBox="1"/>
            <p:nvPr/>
          </p:nvSpPr>
          <p:spPr>
            <a:xfrm>
              <a:off x="8477250" y="2295852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2m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288AC-1039-D181-7AEB-17A6E8C3F237}"/>
                </a:ext>
              </a:extLst>
            </p:cNvPr>
            <p:cNvSpPr txBox="1"/>
            <p:nvPr/>
          </p:nvSpPr>
          <p:spPr>
            <a:xfrm>
              <a:off x="9643944" y="2295852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3m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2FC37EF-F251-C968-1553-51EB2BC3C4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6040" y="2191518"/>
              <a:ext cx="1310035" cy="10433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F675853-2CDB-438C-DEDF-83C52CE0AC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18666" y="2298893"/>
              <a:ext cx="1543050" cy="2553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DFEBE9-7409-6980-D45E-D1B7206DD9B1}"/>
                </a:ext>
              </a:extLst>
            </p:cNvPr>
            <p:cNvSpPr txBox="1"/>
            <p:nvPr/>
          </p:nvSpPr>
          <p:spPr>
            <a:xfrm>
              <a:off x="10989569" y="2238206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4m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C924A0-EF35-41BB-6335-A5BF29ED1330}"/>
                </a:ext>
              </a:extLst>
            </p:cNvPr>
            <p:cNvSpPr txBox="1"/>
            <p:nvPr/>
          </p:nvSpPr>
          <p:spPr>
            <a:xfrm>
              <a:off x="6823913" y="1986289"/>
              <a:ext cx="97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GMD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F94B90-9019-7822-9724-AFC4E82F398E}"/>
                </a:ext>
              </a:extLst>
            </p:cNvPr>
            <p:cNvSpPr txBox="1"/>
            <p:nvPr/>
          </p:nvSpPr>
          <p:spPr>
            <a:xfrm>
              <a:off x="5965187" y="215688"/>
              <a:ext cx="2142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Filter wheels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B28373-0AFF-40AF-AE94-715CC1AF1B9D}"/>
                </a:ext>
              </a:extLst>
            </p:cNvPr>
            <p:cNvSpPr txBox="1"/>
            <p:nvPr/>
          </p:nvSpPr>
          <p:spPr>
            <a:xfrm>
              <a:off x="14962" y="300142"/>
              <a:ext cx="2316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Spectrometer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26B557-EED9-4833-71BF-DB719F121E2C}"/>
                </a:ext>
              </a:extLst>
            </p:cNvPr>
            <p:cNvSpPr txBox="1"/>
            <p:nvPr/>
          </p:nvSpPr>
          <p:spPr>
            <a:xfrm>
              <a:off x="-28852" y="752883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BPM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ADCC14-4A37-4961-881C-1E57CC260E14}"/>
                </a:ext>
              </a:extLst>
            </p:cNvPr>
            <p:cNvSpPr txBox="1"/>
            <p:nvPr/>
          </p:nvSpPr>
          <p:spPr>
            <a:xfrm>
              <a:off x="3140596" y="0"/>
              <a:ext cx="20153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S&amp;D area </a:t>
              </a:r>
            </a:p>
            <a:p>
              <a:r>
                <a:rPr lang="en-US" sz="2100" dirty="0"/>
                <a:t>(and layout)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A313B3-A0F4-C84D-C00F-E6EE09E50F89}"/>
                </a:ext>
              </a:extLst>
            </p:cNvPr>
            <p:cNvSpPr txBox="1"/>
            <p:nvPr/>
          </p:nvSpPr>
          <p:spPr>
            <a:xfrm>
              <a:off x="1875037" y="760641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BPM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56DA843-FB7C-FC56-BE54-7A3C687694B9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22" y="1238003"/>
              <a:ext cx="0" cy="2077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BF12B96-0AB1-5189-56C2-3A135DDF21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0697" y="1687582"/>
              <a:ext cx="0" cy="34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DEB8137-AC72-ACE3-5F87-2C9447AF4ABF}"/>
                </a:ext>
              </a:extLst>
            </p:cNvPr>
            <p:cNvCxnSpPr>
              <a:cxnSpLocks/>
            </p:cNvCxnSpPr>
            <p:nvPr/>
          </p:nvCxnSpPr>
          <p:spPr>
            <a:xfrm>
              <a:off x="1130309" y="772845"/>
              <a:ext cx="0" cy="4269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F6F4224-0AD1-EB6A-0045-EECDDBAF0140}"/>
                </a:ext>
              </a:extLst>
            </p:cNvPr>
            <p:cNvCxnSpPr>
              <a:cxnSpLocks/>
            </p:cNvCxnSpPr>
            <p:nvPr/>
          </p:nvCxnSpPr>
          <p:spPr>
            <a:xfrm>
              <a:off x="6766164" y="738908"/>
              <a:ext cx="0" cy="7068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7475C89-3304-857B-1F2B-9554CD837224}"/>
                </a:ext>
              </a:extLst>
            </p:cNvPr>
            <p:cNvCxnSpPr>
              <a:cxnSpLocks/>
            </p:cNvCxnSpPr>
            <p:nvPr/>
          </p:nvCxnSpPr>
          <p:spPr>
            <a:xfrm>
              <a:off x="192358" y="1199803"/>
              <a:ext cx="0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42FE87C-A38B-184A-B72A-02C0B732E1EA}"/>
                </a:ext>
              </a:extLst>
            </p:cNvPr>
            <p:cNvCxnSpPr>
              <a:cxnSpLocks/>
            </p:cNvCxnSpPr>
            <p:nvPr/>
          </p:nvCxnSpPr>
          <p:spPr>
            <a:xfrm>
              <a:off x="2320832" y="1199803"/>
              <a:ext cx="0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B7BACBD-195A-DDFF-8910-A9AC2EC30447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30" y="831949"/>
              <a:ext cx="0" cy="4060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D12070-80C2-4DC8-6D37-A893E95B0267}"/>
                </a:ext>
              </a:extLst>
            </p:cNvPr>
            <p:cNvSpPr txBox="1"/>
            <p:nvPr/>
          </p:nvSpPr>
          <p:spPr>
            <a:xfrm>
              <a:off x="7099403" y="804893"/>
              <a:ext cx="1795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KB mirrors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3D032CB-8AF8-96F0-A117-60DDBEE6EC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250" y="1982530"/>
              <a:ext cx="0" cy="5269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D92A40-C6D6-110D-DFF6-322A8CBB64F0}"/>
                </a:ext>
              </a:extLst>
            </p:cNvPr>
            <p:cNvSpPr txBox="1"/>
            <p:nvPr/>
          </p:nvSpPr>
          <p:spPr>
            <a:xfrm>
              <a:off x="1958143" y="2336369"/>
              <a:ext cx="6200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Time measurement area (and layout)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B48973-DC82-F82C-BB43-CEF9E757CA33}"/>
                </a:ext>
              </a:extLst>
            </p:cNvPr>
            <p:cNvSpPr txBox="1"/>
            <p:nvPr/>
          </p:nvSpPr>
          <p:spPr>
            <a:xfrm>
              <a:off x="8580112" y="183814"/>
              <a:ext cx="3124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Exp. chamber area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435C0F5-6035-5FB7-63BF-DDDA14A3E6C0}"/>
                </a:ext>
              </a:extLst>
            </p:cNvPr>
            <p:cNvCxnSpPr>
              <a:cxnSpLocks/>
            </p:cNvCxnSpPr>
            <p:nvPr/>
          </p:nvCxnSpPr>
          <p:spPr>
            <a:xfrm>
              <a:off x="9281522" y="707034"/>
              <a:ext cx="0" cy="368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4CFF9C0-B190-4DA3-C399-38935FDD4093}"/>
                </a:ext>
              </a:extLst>
            </p:cNvPr>
            <p:cNvCxnSpPr>
              <a:cxnSpLocks/>
            </p:cNvCxnSpPr>
            <p:nvPr/>
          </p:nvCxnSpPr>
          <p:spPr>
            <a:xfrm>
              <a:off x="9985544" y="1034976"/>
              <a:ext cx="0" cy="368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680CBE0-E084-65DD-D72D-1088ABD9B9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6697" y="1649155"/>
              <a:ext cx="6878" cy="190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3FB018-323B-91B8-F599-EAA79A60A255}"/>
                </a:ext>
              </a:extLst>
            </p:cNvPr>
            <p:cNvSpPr txBox="1"/>
            <p:nvPr/>
          </p:nvSpPr>
          <p:spPr>
            <a:xfrm>
              <a:off x="7308981" y="1639066"/>
              <a:ext cx="1527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Aperture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0FB782-9F45-52FC-BFA0-8DB2921D1B67}"/>
                </a:ext>
              </a:extLst>
            </p:cNvPr>
            <p:cNvSpPr txBox="1"/>
            <p:nvPr/>
          </p:nvSpPr>
          <p:spPr>
            <a:xfrm>
              <a:off x="9258300" y="605853"/>
              <a:ext cx="2899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High res </a:t>
              </a:r>
              <a:r>
                <a:rPr lang="en-US" sz="2100" dirty="0" err="1"/>
                <a:t>xray</a:t>
              </a:r>
              <a:r>
                <a:rPr lang="en-US" sz="2100" dirty="0"/>
                <a:t> cam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C002FCF-BCFE-7656-D71E-F12E91FDAFC9}"/>
                </a:ext>
              </a:extLst>
            </p:cNvPr>
            <p:cNvSpPr txBox="1"/>
            <p:nvPr/>
          </p:nvSpPr>
          <p:spPr>
            <a:xfrm>
              <a:off x="10333166" y="1198702"/>
              <a:ext cx="1784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dirty="0"/>
                <a:t>Hartmann sensor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50A3CB-4187-318D-DA24-095E7381F6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08152" y="1704199"/>
              <a:ext cx="242751" cy="1357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281D5A6-78F3-78D6-4215-C3CD0155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 beamline layout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9011BE-D826-FC28-182C-B46B31C2B2AF}"/>
              </a:ext>
            </a:extLst>
          </p:cNvPr>
          <p:cNvSpPr txBox="1"/>
          <p:nvPr/>
        </p:nvSpPr>
        <p:spPr>
          <a:xfrm>
            <a:off x="971600" y="3429000"/>
            <a:ext cx="6860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a diaphragm aperture in front of the KB 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the KB chamber for the possibility for an additional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a tentative layout for the cookie box </a:t>
            </a:r>
          </a:p>
        </p:txBody>
      </p:sp>
    </p:spTree>
    <p:extLst>
      <p:ext uri="{BB962C8B-B14F-4D97-AF65-F5344CB8AC3E}">
        <p14:creationId xmlns:p14="http://schemas.microsoft.com/office/powerpoint/2010/main" val="102008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252F94C-2AE3-FE75-4AAF-0245A3F4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layout of the beamlines (as now)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E9589-865C-E195-ABE5-396D7432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67"/>
            <a:ext cx="9144000" cy="33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19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f58146-df91-4f4c-ac4b-3df961261958">
      <Terms xmlns="http://schemas.microsoft.com/office/infopath/2007/PartnerControls"/>
    </lcf76f155ced4ddcb4097134ff3c332f>
    <TaxCatchAll xmlns="cb0ce54e-8c36-4721-8a2e-5d171de49b9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A2E8D26BE99743AB97C73FD76A5791" ma:contentTypeVersion="20" ma:contentTypeDescription="Creare un nuovo documento." ma:contentTypeScope="" ma:versionID="d802aff625cd206869139ff30686a619">
  <xsd:schema xmlns:xsd="http://www.w3.org/2001/XMLSchema" xmlns:xs="http://www.w3.org/2001/XMLSchema" xmlns:p="http://schemas.microsoft.com/office/2006/metadata/properties" xmlns:ns1="http://schemas.microsoft.com/sharepoint/v3" xmlns:ns2="d2f58146-df91-4f4c-ac4b-3df961261958" xmlns:ns3="cb0ce54e-8c36-4721-8a2e-5d171de49b99" targetNamespace="http://schemas.microsoft.com/office/2006/metadata/properties" ma:root="true" ma:fieldsID="b66e10966567aeef825618ea53be3acf" ns1:_="" ns2:_="" ns3:_="">
    <xsd:import namespace="http://schemas.microsoft.com/sharepoint/v3"/>
    <xsd:import namespace="d2f58146-df91-4f4c-ac4b-3df961261958"/>
    <xsd:import namespace="cb0ce54e-8c36-4721-8a2e-5d171de49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58146-df91-4f4c-ac4b-3df961261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ce54e-8c36-4721-8a2e-5d171de49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e9f029c-6de5-45b4-aeb9-ba5a9ff6274f}" ma:internalName="TaxCatchAll" ma:showField="CatchAllData" ma:web="cb0ce54e-8c36-4721-8a2e-5d171de49b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57F5-0128-4D14-81FC-677DDB654A59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d2f58146-df91-4f4c-ac4b-3df961261958"/>
    <ds:schemaRef ds:uri="http://schemas.microsoft.com/office/infopath/2007/PartnerControls"/>
    <ds:schemaRef ds:uri="cb0ce54e-8c36-4721-8a2e-5d171de49b99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E279A7-387C-414A-861E-DB9702860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7B9C18-A70B-493F-935D-32572FEBFE9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d2f58146-df91-4f4c-ac4b-3df961261958"/>
    <ds:schemaRef ds:uri="cb0ce54e-8c36-4721-8a2e-5d171de49b9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sparclab</Template>
  <TotalTime>227</TotalTime>
  <Words>1397</Words>
  <Application>Microsoft Office PowerPoint</Application>
  <PresentationFormat>Presentazione su schermo (4:3)</PresentationFormat>
  <Paragraphs>248</Paragraphs>
  <Slides>20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Aptos Black</vt:lpstr>
      <vt:lpstr>Arial</vt:lpstr>
      <vt:lpstr>Calibri</vt:lpstr>
      <vt:lpstr>Cambria Math</vt:lpstr>
      <vt:lpstr>Open Sans Semibold</vt:lpstr>
      <vt:lpstr>Times New Roman</vt:lpstr>
      <vt:lpstr>1_Tema di Office</vt:lpstr>
      <vt:lpstr>Worksheet</vt:lpstr>
      <vt:lpstr>Photon bemalines</vt:lpstr>
      <vt:lpstr>Contributions from</vt:lpstr>
      <vt:lpstr>General remarks</vt:lpstr>
      <vt:lpstr>Beamline priorities </vt:lpstr>
      <vt:lpstr>Beamline layout</vt:lpstr>
      <vt:lpstr>AQUA Beamline layout</vt:lpstr>
      <vt:lpstr>AQUA Beamline layout</vt:lpstr>
      <vt:lpstr>AQUA beamline layout</vt:lpstr>
      <vt:lpstr>3D layout of the beamlines (as now)</vt:lpstr>
      <vt:lpstr>Preliminary estimations on losses</vt:lpstr>
      <vt:lpstr>Beam defining apertures</vt:lpstr>
      <vt:lpstr>Gas attenuator</vt:lpstr>
      <vt:lpstr>Solid Filters</vt:lpstr>
      <vt:lpstr>Mirror</vt:lpstr>
      <vt:lpstr>KB focusing </vt:lpstr>
      <vt:lpstr>Split and delay System</vt:lpstr>
      <vt:lpstr>Monochromator</vt:lpstr>
      <vt:lpstr>Open problems</vt:lpstr>
      <vt:lpstr>Beamline readiness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Fabio Villa</cp:lastModifiedBy>
  <cp:revision>310</cp:revision>
  <dcterms:created xsi:type="dcterms:W3CDTF">2015-04-15T08:20:40Z</dcterms:created>
  <dcterms:modified xsi:type="dcterms:W3CDTF">2024-06-27T13:16:10Z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0x010100A0A2E8D26BE99743AB97C73FD76A5791</vt:lpwstr>
  </property>
  <property fmtid="{D5CDD505-2E9C-101B-9397-08002B2CF9AE}" pid="3" name="MediaServiceImageTags">
    <vt:lpwstr/>
  </property>
</Properties>
</file>