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0" r:id="rId3"/>
    <p:sldId id="315" r:id="rId4"/>
    <p:sldId id="317" r:id="rId5"/>
    <p:sldId id="319" r:id="rId6"/>
    <p:sldId id="320" r:id="rId7"/>
    <p:sldId id="318" r:id="rId8"/>
    <p:sldId id="311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o Dal Pra" initials="SP" lastIdx="2" clrIdx="0">
    <p:extLst>
      <p:ext uri="{19B8F6BF-5375-455C-9EA6-DF929625EA0E}">
        <p15:presenceInfo xmlns:p15="http://schemas.microsoft.com/office/powerpoint/2012/main" userId="S::dalpra@infn.it::681257bb-6024-411b-aa9b-196a7f5b6b5c" providerId="AD"/>
      </p:ext>
    </p:extLst>
  </p:cmAuthor>
  <p:cmAuthor id="2" name="Andrea Chierici" initials="AC" lastIdx="3" clrIdx="1">
    <p:extLst>
      <p:ext uri="{19B8F6BF-5375-455C-9EA6-DF929625EA0E}">
        <p15:presenceInfo xmlns:p15="http://schemas.microsoft.com/office/powerpoint/2012/main" userId="S::chierici@infn.it::34a2aad2-b3b6-4020-baab-b1585643c7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722E7-766D-0F0F-6DF3-7A43380A4BA3}" v="14" dt="2024-06-21T07:05:02.622"/>
    <p1510:client id="{2202CCB6-6534-5EEF-312B-F9ED374DFDB1}" v="19" dt="2024-06-20T14:42:06.471"/>
    <p1510:client id="{9F6EAB83-77FA-464C-B705-8E870029ADB1}" v="485" dt="2024-06-20T09:28:16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e Lattanzio" userId="S::dlattanzio@infn.it::71805b86-e81d-49ee-9504-eecbb1742438" providerId="AD" clId="Web-{1A8E3EC9-53E1-DCB3-CF7A-2E21B2413BD9}"/>
    <pc:docChg chg="modSld">
      <pc:chgData name="Daniele Lattanzio" userId="S::dlattanzio@infn.it::71805b86-e81d-49ee-9504-eecbb1742438" providerId="AD" clId="Web-{1A8E3EC9-53E1-DCB3-CF7A-2E21B2413BD9}" dt="2023-07-19T09:15:57.755" v="1" actId="20577"/>
      <pc:docMkLst>
        <pc:docMk/>
      </pc:docMkLst>
      <pc:sldChg chg="modSp">
        <pc:chgData name="Daniele Lattanzio" userId="S::dlattanzio@infn.it::71805b86-e81d-49ee-9504-eecbb1742438" providerId="AD" clId="Web-{1A8E3EC9-53E1-DCB3-CF7A-2E21B2413BD9}" dt="2023-07-19T09:15:57.755" v="1" actId="20577"/>
        <pc:sldMkLst>
          <pc:docMk/>
          <pc:sldMk cId="2489151735" sldId="308"/>
        </pc:sldMkLst>
        <pc:spChg chg="mod">
          <ac:chgData name="Daniele Lattanzio" userId="S::dlattanzio@infn.it::71805b86-e81d-49ee-9504-eecbb1742438" providerId="AD" clId="Web-{1A8E3EC9-53E1-DCB3-CF7A-2E21B2413BD9}" dt="2023-07-19T09:15:57.755" v="1" actId="20577"/>
          <ac:spMkLst>
            <pc:docMk/>
            <pc:sldMk cId="2489151735" sldId="308"/>
            <ac:spMk id="3" creationId="{44D6C868-71CF-407E-EF07-3407C49D87E8}"/>
          </ac:spMkLst>
        </pc:spChg>
      </pc:sldChg>
    </pc:docChg>
  </pc:docChgLst>
  <pc:docChgLst>
    <pc:chgData name="Diego Michelotto" userId="S::dmichelotto@infn.it::937372ca-fa15-4dfb-8ccd-202b4465d311" providerId="AD" clId="Web-{46E07DB1-0703-C841-FF98-4BB12A9DA12C}"/>
    <pc:docChg chg="modSld">
      <pc:chgData name="Diego Michelotto" userId="S::dmichelotto@infn.it::937372ca-fa15-4dfb-8ccd-202b4465d311" providerId="AD" clId="Web-{46E07DB1-0703-C841-FF98-4BB12A9DA12C}" dt="2023-11-13T08:46:52.037" v="190" actId="20577"/>
      <pc:docMkLst>
        <pc:docMk/>
      </pc:docMkLst>
      <pc:sldChg chg="modSp">
        <pc:chgData name="Diego Michelotto" userId="S::dmichelotto@infn.it::937372ca-fa15-4dfb-8ccd-202b4465d311" providerId="AD" clId="Web-{46E07DB1-0703-C841-FF98-4BB12A9DA12C}" dt="2023-11-13T08:46:52.037" v="190" actId="20577"/>
        <pc:sldMkLst>
          <pc:docMk/>
          <pc:sldMk cId="1526632506" sldId="301"/>
        </pc:sldMkLst>
        <pc:spChg chg="mod">
          <ac:chgData name="Diego Michelotto" userId="S::dmichelotto@infn.it::937372ca-fa15-4dfb-8ccd-202b4465d311" providerId="AD" clId="Web-{46E07DB1-0703-C841-FF98-4BB12A9DA12C}" dt="2023-11-13T08:46:52.037" v="190" actId="20577"/>
          <ac:spMkLst>
            <pc:docMk/>
            <pc:sldMk cId="1526632506" sldId="301"/>
            <ac:spMk id="3" creationId="{974D83E4-3B58-2576-28CE-E942A7D91B72}"/>
          </ac:spMkLst>
        </pc:spChg>
      </pc:sldChg>
      <pc:sldChg chg="modSp">
        <pc:chgData name="Diego Michelotto" userId="S::dmichelotto@infn.it::937372ca-fa15-4dfb-8ccd-202b4465d311" providerId="AD" clId="Web-{46E07DB1-0703-C841-FF98-4BB12A9DA12C}" dt="2023-11-13T08:40:04.755" v="73" actId="20577"/>
        <pc:sldMkLst>
          <pc:docMk/>
          <pc:sldMk cId="3903780861" sldId="309"/>
        </pc:sldMkLst>
        <pc:spChg chg="mod">
          <ac:chgData name="Diego Michelotto" userId="S::dmichelotto@infn.it::937372ca-fa15-4dfb-8ccd-202b4465d311" providerId="AD" clId="Web-{46E07DB1-0703-C841-FF98-4BB12A9DA12C}" dt="2023-11-13T08:40:04.755" v="73" actId="20577"/>
          <ac:spMkLst>
            <pc:docMk/>
            <pc:sldMk cId="3903780861" sldId="309"/>
            <ac:spMk id="3" creationId="{C334B693-38CC-BC36-30AE-411DFB4609CF}"/>
          </ac:spMkLst>
        </pc:spChg>
      </pc:sldChg>
      <pc:sldChg chg="modSp">
        <pc:chgData name="Diego Michelotto" userId="S::dmichelotto@infn.it::937372ca-fa15-4dfb-8ccd-202b4465d311" providerId="AD" clId="Web-{46E07DB1-0703-C841-FF98-4BB12A9DA12C}" dt="2023-11-13T08:39:20.847" v="57" actId="20577"/>
        <pc:sldMkLst>
          <pc:docMk/>
          <pc:sldMk cId="1660572138" sldId="311"/>
        </pc:sldMkLst>
        <pc:spChg chg="mod">
          <ac:chgData name="Diego Michelotto" userId="S::dmichelotto@infn.it::937372ca-fa15-4dfb-8ccd-202b4465d311" providerId="AD" clId="Web-{46E07DB1-0703-C841-FF98-4BB12A9DA12C}" dt="2023-11-13T08:39:20.847" v="57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Andrea Chierici" userId="34a2aad2-b3b6-4020-baab-b1585643c7ad" providerId="ADAL" clId="{75D0423D-27E3-49E1-AA69-A50D0464CBAE}"/>
    <pc:docChg chg="custSel delSld modSld">
      <pc:chgData name="Andrea Chierici" userId="34a2aad2-b3b6-4020-baab-b1585643c7ad" providerId="ADAL" clId="{75D0423D-27E3-49E1-AA69-A50D0464CBAE}" dt="2023-11-03T15:36:48.748" v="684" actId="2696"/>
      <pc:docMkLst>
        <pc:docMk/>
      </pc:docMkLst>
      <pc:sldChg chg="modSp mod">
        <pc:chgData name="Andrea Chierici" userId="34a2aad2-b3b6-4020-baab-b1585643c7ad" providerId="ADAL" clId="{75D0423D-27E3-49E1-AA69-A50D0464CBAE}" dt="2023-11-03T15:31:12.555" v="8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75D0423D-27E3-49E1-AA69-A50D0464CBAE}" dt="2023-11-03T15:31:12.555" v="8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delSp modSp mod">
        <pc:chgData name="Andrea Chierici" userId="34a2aad2-b3b6-4020-baab-b1585643c7ad" providerId="ADAL" clId="{75D0423D-27E3-49E1-AA69-A50D0464CBAE}" dt="2023-11-03T15:34:29.111" v="322" actId="313"/>
        <pc:sldMkLst>
          <pc:docMk/>
          <pc:sldMk cId="1526632506" sldId="301"/>
        </pc:sldMkLst>
        <pc:spChg chg="mod">
          <ac:chgData name="Andrea Chierici" userId="34a2aad2-b3b6-4020-baab-b1585643c7ad" providerId="ADAL" clId="{75D0423D-27E3-49E1-AA69-A50D0464CBAE}" dt="2023-11-03T15:34:29.111" v="322" actId="313"/>
          <ac:spMkLst>
            <pc:docMk/>
            <pc:sldMk cId="1526632506" sldId="301"/>
            <ac:spMk id="3" creationId="{974D83E4-3B58-2576-28CE-E942A7D91B72}"/>
          </ac:spMkLst>
        </pc:spChg>
        <pc:spChg chg="del">
          <ac:chgData name="Andrea Chierici" userId="34a2aad2-b3b6-4020-baab-b1585643c7ad" providerId="ADAL" clId="{75D0423D-27E3-49E1-AA69-A50D0464CBAE}" dt="2023-11-03T15:32:42.214" v="216" actId="478"/>
          <ac:spMkLst>
            <pc:docMk/>
            <pc:sldMk cId="1526632506" sldId="301"/>
            <ac:spMk id="12" creationId="{0DBE0EBE-40DA-19C3-D1B7-A8F90222506D}"/>
          </ac:spMkLst>
        </pc:spChg>
        <pc:picChg chg="del">
          <ac:chgData name="Andrea Chierici" userId="34a2aad2-b3b6-4020-baab-b1585643c7ad" providerId="ADAL" clId="{75D0423D-27E3-49E1-AA69-A50D0464CBAE}" dt="2023-11-03T15:32:39.474" v="215" actId="478"/>
          <ac:picMkLst>
            <pc:docMk/>
            <pc:sldMk cId="1526632506" sldId="301"/>
            <ac:picMk id="11" creationId="{5F2C0572-D13D-47FA-C2C1-B5A6ACC17409}"/>
          </ac:picMkLst>
        </pc:picChg>
      </pc:sldChg>
      <pc:sldChg chg="del">
        <pc:chgData name="Andrea Chierici" userId="34a2aad2-b3b6-4020-baab-b1585643c7ad" providerId="ADAL" clId="{75D0423D-27E3-49E1-AA69-A50D0464CBAE}" dt="2023-11-03T15:36:48.748" v="684" actId="2696"/>
        <pc:sldMkLst>
          <pc:docMk/>
          <pc:sldMk cId="3939763242" sldId="307"/>
        </pc:sldMkLst>
      </pc:sldChg>
      <pc:sldChg chg="modSp mod">
        <pc:chgData name="Andrea Chierici" userId="34a2aad2-b3b6-4020-baab-b1585643c7ad" providerId="ADAL" clId="{75D0423D-27E3-49E1-AA69-A50D0464CBAE}" dt="2023-11-03T15:36:23.664" v="682" actId="20577"/>
        <pc:sldMkLst>
          <pc:docMk/>
          <pc:sldMk cId="3903780861" sldId="309"/>
        </pc:sldMkLst>
        <pc:spChg chg="mod">
          <ac:chgData name="Andrea Chierici" userId="34a2aad2-b3b6-4020-baab-b1585643c7ad" providerId="ADAL" clId="{75D0423D-27E3-49E1-AA69-A50D0464CBAE}" dt="2023-11-03T15:36:23.664" v="682" actId="20577"/>
          <ac:spMkLst>
            <pc:docMk/>
            <pc:sldMk cId="3903780861" sldId="309"/>
            <ac:spMk id="3" creationId="{C334B693-38CC-BC36-30AE-411DFB4609CF}"/>
          </ac:spMkLst>
        </pc:spChg>
      </pc:sldChg>
      <pc:sldChg chg="del">
        <pc:chgData name="Andrea Chierici" userId="34a2aad2-b3b6-4020-baab-b1585643c7ad" providerId="ADAL" clId="{75D0423D-27E3-49E1-AA69-A50D0464CBAE}" dt="2023-11-03T15:31:22.177" v="9" actId="2696"/>
        <pc:sldMkLst>
          <pc:docMk/>
          <pc:sldMk cId="2479650449" sldId="310"/>
        </pc:sldMkLst>
      </pc:sldChg>
      <pc:sldChg chg="del">
        <pc:chgData name="Andrea Chierici" userId="34a2aad2-b3b6-4020-baab-b1585643c7ad" providerId="ADAL" clId="{75D0423D-27E3-49E1-AA69-A50D0464CBAE}" dt="2023-11-03T15:36:41.994" v="683" actId="2696"/>
        <pc:sldMkLst>
          <pc:docMk/>
          <pc:sldMk cId="3650323420" sldId="312"/>
        </pc:sldMkLst>
      </pc:sldChg>
    </pc:docChg>
  </pc:docChgLst>
  <pc:docChgLst>
    <pc:chgData name="Alessandro Pascolini" userId="384ab5ba-12ed-4428-9c34-e8718e88f07e" providerId="ADAL" clId="{9DF71D14-49B8-A649-9BF9-54C79FD1871D}"/>
    <pc:docChg chg="custSel modSld">
      <pc:chgData name="Alessandro Pascolini" userId="384ab5ba-12ed-4428-9c34-e8718e88f07e" providerId="ADAL" clId="{9DF71D14-49B8-A649-9BF9-54C79FD1871D}" dt="2023-11-16T15:56:03.733" v="8" actId="1076"/>
      <pc:docMkLst>
        <pc:docMk/>
      </pc:docMkLst>
      <pc:sldChg chg="addSp delSp modSp mod">
        <pc:chgData name="Alessandro Pascolini" userId="384ab5ba-12ed-4428-9c34-e8718e88f07e" providerId="ADAL" clId="{9DF71D14-49B8-A649-9BF9-54C79FD1871D}" dt="2023-11-16T15:56:03.733" v="8" actId="1076"/>
        <pc:sldMkLst>
          <pc:docMk/>
          <pc:sldMk cId="3085703892" sldId="300"/>
        </pc:sldMkLst>
        <pc:picChg chg="del">
          <ac:chgData name="Alessandro Pascolini" userId="384ab5ba-12ed-4428-9c34-e8718e88f07e" providerId="ADAL" clId="{9DF71D14-49B8-A649-9BF9-54C79FD1871D}" dt="2023-11-16T15:56:00.050" v="7" actId="478"/>
          <ac:picMkLst>
            <pc:docMk/>
            <pc:sldMk cId="3085703892" sldId="300"/>
            <ac:picMk id="5" creationId="{76ED235C-23F8-FF0A-D935-D586058C49CC}"/>
          </ac:picMkLst>
        </pc:picChg>
        <pc:picChg chg="add mod">
          <ac:chgData name="Alessandro Pascolini" userId="384ab5ba-12ed-4428-9c34-e8718e88f07e" providerId="ADAL" clId="{9DF71D14-49B8-A649-9BF9-54C79FD1871D}" dt="2023-11-16T15:56:03.733" v="8" actId="1076"/>
          <ac:picMkLst>
            <pc:docMk/>
            <pc:sldMk cId="3085703892" sldId="300"/>
            <ac:picMk id="8" creationId="{71A5E9D8-1679-C2DC-6E3C-36D9356C1045}"/>
          </ac:picMkLst>
        </pc:picChg>
      </pc:sldChg>
    </pc:docChg>
  </pc:docChgLst>
  <pc:docChgLst>
    <pc:chgData name="Daniele Lattanzio" userId="S::dlattanzio@infn.it::71805b86-e81d-49ee-9504-eecbb1742438" providerId="AD" clId="Web-{6D784B31-AE2B-8737-6B62-957B6AA9AD18}"/>
    <pc:docChg chg="modSld">
      <pc:chgData name="Daniele Lattanzio" userId="S::dlattanzio@infn.it::71805b86-e81d-49ee-9504-eecbb1742438" providerId="AD" clId="Web-{6D784B31-AE2B-8737-6B62-957B6AA9AD18}" dt="2023-09-11T16:13:44.790" v="6" actId="20577"/>
      <pc:docMkLst>
        <pc:docMk/>
      </pc:docMkLst>
      <pc:sldChg chg="modSp">
        <pc:chgData name="Daniele Lattanzio" userId="S::dlattanzio@infn.it::71805b86-e81d-49ee-9504-eecbb1742438" providerId="AD" clId="Web-{6D784B31-AE2B-8737-6B62-957B6AA9AD18}" dt="2023-09-11T16:04:26.852" v="1" actId="20577"/>
        <pc:sldMkLst>
          <pc:docMk/>
          <pc:sldMk cId="3939763242" sldId="307"/>
        </pc:sldMkLst>
        <pc:spChg chg="mod">
          <ac:chgData name="Daniele Lattanzio" userId="S::dlattanzio@infn.it::71805b86-e81d-49ee-9504-eecbb1742438" providerId="AD" clId="Web-{6D784B31-AE2B-8737-6B62-957B6AA9AD18}" dt="2023-09-11T16:04:26.852" v="1" actId="20577"/>
          <ac:spMkLst>
            <pc:docMk/>
            <pc:sldMk cId="3939763242" sldId="307"/>
            <ac:spMk id="3" creationId="{C0414FDB-6542-026D-2067-514B5D9FFF59}"/>
          </ac:spMkLst>
        </pc:spChg>
      </pc:sldChg>
      <pc:sldChg chg="modSp">
        <pc:chgData name="Daniele Lattanzio" userId="S::dlattanzio@infn.it::71805b86-e81d-49ee-9504-eecbb1742438" providerId="AD" clId="Web-{6D784B31-AE2B-8737-6B62-957B6AA9AD18}" dt="2023-09-11T16:13:44.790" v="6" actId="20577"/>
        <pc:sldMkLst>
          <pc:docMk/>
          <pc:sldMk cId="1660572138" sldId="311"/>
        </pc:sldMkLst>
        <pc:spChg chg="mod">
          <ac:chgData name="Daniele Lattanzio" userId="S::dlattanzio@infn.it::71805b86-e81d-49ee-9504-eecbb1742438" providerId="AD" clId="Web-{6D784B31-AE2B-8737-6B62-957B6AA9AD18}" dt="2023-09-11T16:13:44.790" v="6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Alessandro Pascolini" userId="S::apascolini@infn.it::384ab5ba-12ed-4428-9c34-e8718e88f07e" providerId="AD" clId="Web-{522A150D-54A5-928C-40C7-D5FA33A65736}"/>
    <pc:docChg chg="modSld">
      <pc:chgData name="Alessandro Pascolini" userId="S::apascolini@infn.it::384ab5ba-12ed-4428-9c34-e8718e88f07e" providerId="AD" clId="Web-{522A150D-54A5-928C-40C7-D5FA33A65736}" dt="2024-06-18T18:12:40.635" v="5" actId="20577"/>
      <pc:docMkLst>
        <pc:docMk/>
      </pc:docMkLst>
      <pc:sldChg chg="modSp">
        <pc:chgData name="Alessandro Pascolini" userId="S::apascolini@infn.it::384ab5ba-12ed-4428-9c34-e8718e88f07e" providerId="AD" clId="Web-{522A150D-54A5-928C-40C7-D5FA33A65736}" dt="2024-06-18T18:12:40.635" v="5" actId="20577"/>
        <pc:sldMkLst>
          <pc:docMk/>
          <pc:sldMk cId="1660572138" sldId="311"/>
        </pc:sldMkLst>
        <pc:spChg chg="mod">
          <ac:chgData name="Alessandro Pascolini" userId="S::apascolini@infn.it::384ab5ba-12ed-4428-9c34-e8718e88f07e" providerId="AD" clId="Web-{522A150D-54A5-928C-40C7-D5FA33A65736}" dt="2024-06-18T18:12:40.635" v="5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Andrea Chierici" userId="34a2aad2-b3b6-4020-baab-b1585643c7ad" providerId="ADAL" clId="{E7166F75-A22C-441A-B5BE-CBF9A743C6A2}"/>
    <pc:docChg chg="undo custSel modSld sldOrd">
      <pc:chgData name="Andrea Chierici" userId="34a2aad2-b3b6-4020-baab-b1585643c7ad" providerId="ADAL" clId="{E7166F75-A22C-441A-B5BE-CBF9A743C6A2}" dt="2021-11-17T14:20:08.162" v="938" actId="20577"/>
      <pc:docMkLst>
        <pc:docMk/>
      </pc:docMkLst>
      <pc:sldChg chg="modSp mod">
        <pc:chgData name="Andrea Chierici" userId="34a2aad2-b3b6-4020-baab-b1585643c7ad" providerId="ADAL" clId="{E7166F75-A22C-441A-B5BE-CBF9A743C6A2}" dt="2021-11-17T13:31:28.716" v="10" actId="6549"/>
        <pc:sldMkLst>
          <pc:docMk/>
          <pc:sldMk cId="3528133802" sldId="256"/>
        </pc:sldMkLst>
        <pc:spChg chg="mod">
          <ac:chgData name="Andrea Chierici" userId="34a2aad2-b3b6-4020-baab-b1585643c7ad" providerId="ADAL" clId="{E7166F75-A22C-441A-B5BE-CBF9A743C6A2}" dt="2021-11-17T13:31:28.716" v="10" actId="6549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E7166F75-A22C-441A-B5BE-CBF9A743C6A2}" dt="2021-11-17T13:45:48.686" v="589" actId="27636"/>
        <pc:sldMkLst>
          <pc:docMk/>
          <pc:sldMk cId="823228083" sldId="257"/>
        </pc:sldMkLst>
        <pc:spChg chg="mod">
          <ac:chgData name="Andrea Chierici" userId="34a2aad2-b3b6-4020-baab-b1585643c7ad" providerId="ADAL" clId="{E7166F75-A22C-441A-B5BE-CBF9A743C6A2}" dt="2021-11-17T13:45:48.686" v="589" actId="27636"/>
          <ac:spMkLst>
            <pc:docMk/>
            <pc:sldMk cId="823228083" sldId="257"/>
            <ac:spMk id="3" creationId="{09AEB4E5-8A4C-4850-B48C-AE91A931C2F6}"/>
          </ac:spMkLst>
        </pc:spChg>
      </pc:sldChg>
      <pc:sldChg chg="modSp mod">
        <pc:chgData name="Andrea Chierici" userId="34a2aad2-b3b6-4020-baab-b1585643c7ad" providerId="ADAL" clId="{E7166F75-A22C-441A-B5BE-CBF9A743C6A2}" dt="2021-11-17T14:20:08.162" v="938" actId="20577"/>
        <pc:sldMkLst>
          <pc:docMk/>
          <pc:sldMk cId="3733276831" sldId="272"/>
        </pc:sldMkLst>
        <pc:spChg chg="mod">
          <ac:chgData name="Andrea Chierici" userId="34a2aad2-b3b6-4020-baab-b1585643c7ad" providerId="ADAL" clId="{E7166F75-A22C-441A-B5BE-CBF9A743C6A2}" dt="2021-11-17T14:06:56.138" v="593" actId="20577"/>
          <ac:spMkLst>
            <pc:docMk/>
            <pc:sldMk cId="3733276831" sldId="272"/>
            <ac:spMk id="2" creationId="{5DEAC38C-C707-4F18-A3CF-CC046236CB3B}"/>
          </ac:spMkLst>
        </pc:spChg>
        <pc:spChg chg="mod">
          <ac:chgData name="Andrea Chierici" userId="34a2aad2-b3b6-4020-baab-b1585643c7ad" providerId="ADAL" clId="{E7166F75-A22C-441A-B5BE-CBF9A743C6A2}" dt="2021-11-17T14:20:08.162" v="938" actId="20577"/>
          <ac:spMkLst>
            <pc:docMk/>
            <pc:sldMk cId="3733276831" sldId="272"/>
            <ac:spMk id="3" creationId="{289694FD-F0B0-4410-86EE-C72C10EA7B4C}"/>
          </ac:spMkLst>
        </pc:spChg>
      </pc:sldChg>
      <pc:sldChg chg="modSp mod ord">
        <pc:chgData name="Andrea Chierici" userId="34a2aad2-b3b6-4020-baab-b1585643c7ad" providerId="ADAL" clId="{E7166F75-A22C-441A-B5BE-CBF9A743C6A2}" dt="2021-11-17T13:43:25.235" v="577" actId="313"/>
        <pc:sldMkLst>
          <pc:docMk/>
          <pc:sldMk cId="2770479833" sldId="274"/>
        </pc:sldMkLst>
        <pc:spChg chg="mod">
          <ac:chgData name="Andrea Chierici" userId="34a2aad2-b3b6-4020-baab-b1585643c7ad" providerId="ADAL" clId="{E7166F75-A22C-441A-B5BE-CBF9A743C6A2}" dt="2021-11-17T13:43:25.235" v="577" actId="313"/>
          <ac:spMkLst>
            <pc:docMk/>
            <pc:sldMk cId="2770479833" sldId="274"/>
            <ac:spMk id="3" creationId="{C1049540-01CD-4FDA-A7CD-3BE74888B106}"/>
          </ac:spMkLst>
        </pc:spChg>
      </pc:sldChg>
    </pc:docChg>
  </pc:docChgLst>
  <pc:docChgLst>
    <pc:chgData name="Diego Michelotto" userId="S::dmichelotto@infn.it::937372ca-fa15-4dfb-8ccd-202b4465d311" providerId="AD" clId="Web-{CE1232E3-CFEF-41D6-A46E-69BDAFF1EA35}"/>
    <pc:docChg chg="modSld">
      <pc:chgData name="Diego Michelotto" userId="S::dmichelotto@infn.it::937372ca-fa15-4dfb-8ccd-202b4465d311" providerId="AD" clId="Web-{CE1232E3-CFEF-41D6-A46E-69BDAFF1EA35}" dt="2024-03-15T08:14:52.562" v="48" actId="20577"/>
      <pc:docMkLst>
        <pc:docMk/>
      </pc:docMkLst>
      <pc:sldChg chg="modSp">
        <pc:chgData name="Diego Michelotto" userId="S::dmichelotto@infn.it::937372ca-fa15-4dfb-8ccd-202b4465d311" providerId="AD" clId="Web-{CE1232E3-CFEF-41D6-A46E-69BDAFF1EA35}" dt="2024-03-15T08:14:52.562" v="48" actId="20577"/>
        <pc:sldMkLst>
          <pc:docMk/>
          <pc:sldMk cId="178052282" sldId="314"/>
        </pc:sldMkLst>
        <pc:spChg chg="mod">
          <ac:chgData name="Diego Michelotto" userId="S::dmichelotto@infn.it::937372ca-fa15-4dfb-8ccd-202b4465d311" providerId="AD" clId="Web-{CE1232E3-CFEF-41D6-A46E-69BDAFF1EA35}" dt="2024-03-15T08:14:52.562" v="48" actId="20577"/>
          <ac:spMkLst>
            <pc:docMk/>
            <pc:sldMk cId="178052282" sldId="314"/>
            <ac:spMk id="3" creationId="{220F779A-AF32-7614-69E4-62B92D321967}"/>
          </ac:spMkLst>
        </pc:spChg>
      </pc:sldChg>
    </pc:docChg>
  </pc:docChgLst>
  <pc:docChgLst>
    <pc:chgData name="Stefano Dal Pra" userId="S::dalpra@infn.it::681257bb-6024-411b-aa9b-196a7f5b6b5c" providerId="AD" clId="Web-{68300DCA-8E52-E44D-5685-0A5C2CEFD479}"/>
    <pc:docChg chg="addSld modSld">
      <pc:chgData name="Stefano Dal Pra" userId="S::dalpra@infn.it::681257bb-6024-411b-aa9b-196a7f5b6b5c" providerId="AD" clId="Web-{68300DCA-8E52-E44D-5685-0A5C2CEFD479}" dt="2022-05-18T15:07:59.258" v="297" actId="20577"/>
      <pc:docMkLst>
        <pc:docMk/>
      </pc:docMkLst>
      <pc:sldChg chg="modSp">
        <pc:chgData name="Stefano Dal Pra" userId="S::dalpra@infn.it::681257bb-6024-411b-aa9b-196a7f5b6b5c" providerId="AD" clId="Web-{68300DCA-8E52-E44D-5685-0A5C2CEFD479}" dt="2022-05-18T14:56:40.100" v="41" actId="20577"/>
        <pc:sldMkLst>
          <pc:docMk/>
          <pc:sldMk cId="823228083" sldId="257"/>
        </pc:sldMkLst>
        <pc:spChg chg="mod">
          <ac:chgData name="Stefano Dal Pra" userId="S::dalpra@infn.it::681257bb-6024-411b-aa9b-196a7f5b6b5c" providerId="AD" clId="Web-{68300DCA-8E52-E44D-5685-0A5C2CEFD479}" dt="2022-05-18T14:56:40.100" v="41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modSp">
        <pc:chgData name="Stefano Dal Pra" userId="S::dalpra@infn.it::681257bb-6024-411b-aa9b-196a7f5b6b5c" providerId="AD" clId="Web-{68300DCA-8E52-E44D-5685-0A5C2CEFD479}" dt="2022-05-18T15:07:59.258" v="297" actId="20577"/>
        <pc:sldMkLst>
          <pc:docMk/>
          <pc:sldMk cId="1578898697" sldId="290"/>
        </pc:sldMkLst>
        <pc:spChg chg="mod">
          <ac:chgData name="Stefano Dal Pra" userId="S::dalpra@infn.it::681257bb-6024-411b-aa9b-196a7f5b6b5c" providerId="AD" clId="Web-{68300DCA-8E52-E44D-5685-0A5C2CEFD479}" dt="2022-05-18T15:07:59.258" v="297" actId="20577"/>
          <ac:spMkLst>
            <pc:docMk/>
            <pc:sldMk cId="1578898697" sldId="290"/>
            <ac:spMk id="3" creationId="{CC5A6CEB-0AF9-CE6F-939F-C6AC6E9E48B0}"/>
          </ac:spMkLst>
        </pc:spChg>
      </pc:sldChg>
      <pc:sldChg chg="addSp delSp modSp add replId">
        <pc:chgData name="Stefano Dal Pra" userId="S::dalpra@infn.it::681257bb-6024-411b-aa9b-196a7f5b6b5c" providerId="AD" clId="Web-{68300DCA-8E52-E44D-5685-0A5C2CEFD479}" dt="2022-05-18T14:52:55.890" v="7"/>
        <pc:sldMkLst>
          <pc:docMk/>
          <pc:sldMk cId="2486359453" sldId="291"/>
        </pc:sldMkLst>
        <pc:spChg chg="ord">
          <ac:chgData name="Stefano Dal Pra" userId="S::dalpra@infn.it::681257bb-6024-411b-aa9b-196a7f5b6b5c" providerId="AD" clId="Web-{68300DCA-8E52-E44D-5685-0A5C2CEFD479}" dt="2022-05-18T14:52:55.890" v="7"/>
          <ac:spMkLst>
            <pc:docMk/>
            <pc:sldMk cId="2486359453" sldId="291"/>
            <ac:spMk id="4" creationId="{B2D85C89-D99A-4020-A497-C1CD20B5F4E2}"/>
          </ac:spMkLst>
        </pc:spChg>
        <pc:picChg chg="add mod">
          <ac:chgData name="Stefano Dal Pra" userId="S::dalpra@infn.it::681257bb-6024-411b-aa9b-196a7f5b6b5c" providerId="AD" clId="Web-{68300DCA-8E52-E44D-5685-0A5C2CEFD479}" dt="2022-05-18T14:52:55.890" v="7"/>
          <ac:picMkLst>
            <pc:docMk/>
            <pc:sldMk cId="2486359453" sldId="291"/>
            <ac:picMk id="3" creationId="{FADD741B-857C-7B32-E7BC-1EBBEE8BD109}"/>
          </ac:picMkLst>
        </pc:picChg>
        <pc:picChg chg="del">
          <ac:chgData name="Stefano Dal Pra" userId="S::dalpra@infn.it::681257bb-6024-411b-aa9b-196a7f5b6b5c" providerId="AD" clId="Web-{68300DCA-8E52-E44D-5685-0A5C2CEFD479}" dt="2022-05-18T14:52:39.749" v="5"/>
          <ac:picMkLst>
            <pc:docMk/>
            <pc:sldMk cId="2486359453" sldId="291"/>
            <ac:picMk id="5" creationId="{110AB636-28D8-4D84-8B71-24710B6D845F}"/>
          </ac:picMkLst>
        </pc:picChg>
      </pc:sldChg>
      <pc:sldChg chg="addSp delSp modSp add replId">
        <pc:chgData name="Stefano Dal Pra" userId="S::dalpra@infn.it::681257bb-6024-411b-aa9b-196a7f5b6b5c" providerId="AD" clId="Web-{68300DCA-8E52-E44D-5685-0A5C2CEFD479}" dt="2022-05-18T14:52:33.359" v="4"/>
        <pc:sldMkLst>
          <pc:docMk/>
          <pc:sldMk cId="3883964207" sldId="292"/>
        </pc:sldMkLst>
        <pc:spChg chg="ord">
          <ac:chgData name="Stefano Dal Pra" userId="S::dalpra@infn.it::681257bb-6024-411b-aa9b-196a7f5b6b5c" providerId="AD" clId="Web-{68300DCA-8E52-E44D-5685-0A5C2CEFD479}" dt="2022-05-18T14:52:33.359" v="4"/>
          <ac:spMkLst>
            <pc:docMk/>
            <pc:sldMk cId="3883964207" sldId="292"/>
            <ac:spMk id="4" creationId="{B2D85C89-D99A-4020-A497-C1CD20B5F4E2}"/>
          </ac:spMkLst>
        </pc:spChg>
        <pc:picChg chg="add mod">
          <ac:chgData name="Stefano Dal Pra" userId="S::dalpra@infn.it::681257bb-6024-411b-aa9b-196a7f5b6b5c" providerId="AD" clId="Web-{68300DCA-8E52-E44D-5685-0A5C2CEFD479}" dt="2022-05-18T14:52:33.359" v="4"/>
          <ac:picMkLst>
            <pc:docMk/>
            <pc:sldMk cId="3883964207" sldId="292"/>
            <ac:picMk id="3" creationId="{C82137B5-8D1B-4ECC-A60E-50DB03FE192C}"/>
          </ac:picMkLst>
        </pc:picChg>
        <pc:picChg chg="del">
          <ac:chgData name="Stefano Dal Pra" userId="S::dalpra@infn.it::681257bb-6024-411b-aa9b-196a7f5b6b5c" providerId="AD" clId="Web-{68300DCA-8E52-E44D-5685-0A5C2CEFD479}" dt="2022-05-18T14:52:07.467" v="2"/>
          <ac:picMkLst>
            <pc:docMk/>
            <pc:sldMk cId="3883964207" sldId="292"/>
            <ac:picMk id="5" creationId="{110AB636-28D8-4D84-8B71-24710B6D845F}"/>
          </ac:picMkLst>
        </pc:picChg>
      </pc:sldChg>
    </pc:docChg>
  </pc:docChgLst>
  <pc:docChgLst>
    <pc:chgData name="Stefano Dal Pra" userId="S::dalpra@infn.it::681257bb-6024-411b-aa9b-196a7f5b6b5c" providerId="AD" clId="Web-{F1EB579C-260D-AA7B-54BF-71550565BC3E}"/>
    <pc:docChg chg="delSld modSld">
      <pc:chgData name="Stefano Dal Pra" userId="S::dalpra@infn.it::681257bb-6024-411b-aa9b-196a7f5b6b5c" providerId="AD" clId="Web-{F1EB579C-260D-AA7B-54BF-71550565BC3E}" dt="2021-11-19T08:29:13.277" v="428" actId="20577"/>
      <pc:docMkLst>
        <pc:docMk/>
      </pc:docMkLst>
      <pc:sldChg chg="modSp">
        <pc:chgData name="Stefano Dal Pra" userId="S::dalpra@infn.it::681257bb-6024-411b-aa9b-196a7f5b6b5c" providerId="AD" clId="Web-{F1EB579C-260D-AA7B-54BF-71550565BC3E}" dt="2021-11-19T08:15:20.597" v="343" actId="20577"/>
        <pc:sldMkLst>
          <pc:docMk/>
          <pc:sldMk cId="823228083" sldId="257"/>
        </pc:sldMkLst>
        <pc:spChg chg="mod">
          <ac:chgData name="Stefano Dal Pra" userId="S::dalpra@infn.it::681257bb-6024-411b-aa9b-196a7f5b6b5c" providerId="AD" clId="Web-{F1EB579C-260D-AA7B-54BF-71550565BC3E}" dt="2021-11-19T08:15:20.597" v="343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modSp">
        <pc:chgData name="Stefano Dal Pra" userId="S::dalpra@infn.it::681257bb-6024-411b-aa9b-196a7f5b6b5c" providerId="AD" clId="Web-{F1EB579C-260D-AA7B-54BF-71550565BC3E}" dt="2021-11-19T08:22:27.765" v="420" actId="20577"/>
        <pc:sldMkLst>
          <pc:docMk/>
          <pc:sldMk cId="3733276831" sldId="272"/>
        </pc:sldMkLst>
        <pc:spChg chg="mod">
          <ac:chgData name="Stefano Dal Pra" userId="S::dalpra@infn.it::681257bb-6024-411b-aa9b-196a7f5b6b5c" providerId="AD" clId="Web-{F1EB579C-260D-AA7B-54BF-71550565BC3E}" dt="2021-11-19T08:22:27.765" v="420" actId="20577"/>
          <ac:spMkLst>
            <pc:docMk/>
            <pc:sldMk cId="3733276831" sldId="272"/>
            <ac:spMk id="3" creationId="{289694FD-F0B0-4410-86EE-C72C10EA7B4C}"/>
          </ac:spMkLst>
        </pc:spChg>
      </pc:sldChg>
      <pc:sldChg chg="modSp">
        <pc:chgData name="Stefano Dal Pra" userId="S::dalpra@infn.it::681257bb-6024-411b-aa9b-196a7f5b6b5c" providerId="AD" clId="Web-{F1EB579C-260D-AA7B-54BF-71550565BC3E}" dt="2021-11-19T08:29:13.277" v="428" actId="20577"/>
        <pc:sldMkLst>
          <pc:docMk/>
          <pc:sldMk cId="1965349617" sldId="273"/>
        </pc:sldMkLst>
        <pc:spChg chg="mod">
          <ac:chgData name="Stefano Dal Pra" userId="S::dalpra@infn.it::681257bb-6024-411b-aa9b-196a7f5b6b5c" providerId="AD" clId="Web-{F1EB579C-260D-AA7B-54BF-71550565BC3E}" dt="2021-11-19T08:29:13.277" v="428" actId="20577"/>
          <ac:spMkLst>
            <pc:docMk/>
            <pc:sldMk cId="1965349617" sldId="273"/>
            <ac:spMk id="3" creationId="{514F86C8-7037-4A3E-985A-B6C405F24959}"/>
          </ac:spMkLst>
        </pc:spChg>
      </pc:sldChg>
      <pc:sldChg chg="modSp">
        <pc:chgData name="Stefano Dal Pra" userId="S::dalpra@infn.it::681257bb-6024-411b-aa9b-196a7f5b6b5c" providerId="AD" clId="Web-{F1EB579C-260D-AA7B-54BF-71550565BC3E}" dt="2021-11-19T08:21:03.669" v="403" actId="20577"/>
        <pc:sldMkLst>
          <pc:docMk/>
          <pc:sldMk cId="2770479833" sldId="274"/>
        </pc:sldMkLst>
        <pc:spChg chg="mod">
          <ac:chgData name="Stefano Dal Pra" userId="S::dalpra@infn.it::681257bb-6024-411b-aa9b-196a7f5b6b5c" providerId="AD" clId="Web-{F1EB579C-260D-AA7B-54BF-71550565BC3E}" dt="2021-11-19T08:21:03.669" v="403" actId="20577"/>
          <ac:spMkLst>
            <pc:docMk/>
            <pc:sldMk cId="2770479833" sldId="274"/>
            <ac:spMk id="3" creationId="{C1049540-01CD-4FDA-A7CD-3BE74888B106}"/>
          </ac:spMkLst>
        </pc:spChg>
      </pc:sldChg>
      <pc:sldChg chg="del">
        <pc:chgData name="Stefano Dal Pra" userId="S::dalpra@infn.it::681257bb-6024-411b-aa9b-196a7f5b6b5c" providerId="AD" clId="Web-{F1EB579C-260D-AA7B-54BF-71550565BC3E}" dt="2021-11-19T08:10:38.402" v="231"/>
        <pc:sldMkLst>
          <pc:docMk/>
          <pc:sldMk cId="865631048" sldId="276"/>
        </pc:sldMkLst>
      </pc:sldChg>
    </pc:docChg>
  </pc:docChgLst>
  <pc:docChgLst>
    <pc:chgData name="Andrea Chierici" userId="34a2aad2-b3b6-4020-baab-b1585643c7ad" providerId="ADAL" clId="{4FFEBBDC-2CC5-4E6B-B467-4337B7148411}"/>
    <pc:docChg chg="undo custSel addSld delSld modSld sldOrd">
      <pc:chgData name="Andrea Chierici" userId="34a2aad2-b3b6-4020-baab-b1585643c7ad" providerId="ADAL" clId="{4FFEBBDC-2CC5-4E6B-B467-4337B7148411}" dt="2022-07-14T08:15:32.251" v="534" actId="2696"/>
      <pc:docMkLst>
        <pc:docMk/>
      </pc:docMkLst>
      <pc:sldChg chg="modSp mod">
        <pc:chgData name="Andrea Chierici" userId="34a2aad2-b3b6-4020-baab-b1585643c7ad" providerId="ADAL" clId="{4FFEBBDC-2CC5-4E6B-B467-4337B7148411}" dt="2022-07-11T12:26:24.064" v="89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4FFEBBDC-2CC5-4E6B-B467-4337B7148411}" dt="2022-07-11T12:26:24.064" v="89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4FFEBBDC-2CC5-4E6B-B467-4337B7148411}" dt="2022-07-13T14:44:01.378" v="531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4FFEBBDC-2CC5-4E6B-B467-4337B7148411}" dt="2022-07-11T12:27:31.073" v="155" actId="20577"/>
          <ac:spMkLst>
            <pc:docMk/>
            <pc:sldMk cId="823228083" sldId="257"/>
            <ac:spMk id="2" creationId="{1AA8FA6F-0CF6-4D90-8EEC-5D546DE48701}"/>
          </ac:spMkLst>
        </pc:spChg>
        <pc:spChg chg="mod">
          <ac:chgData name="Andrea Chierici" userId="34a2aad2-b3b6-4020-baab-b1585643c7ad" providerId="ADAL" clId="{4FFEBBDC-2CC5-4E6B-B467-4337B7148411}" dt="2022-07-13T14:44:01.378" v="531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delSp modSp mod">
        <pc:chgData name="Andrea Chierici" userId="34a2aad2-b3b6-4020-baab-b1585643c7ad" providerId="ADAL" clId="{4FFEBBDC-2CC5-4E6B-B467-4337B7148411}" dt="2022-07-11T12:52:37.799" v="495" actId="207"/>
        <pc:sldMkLst>
          <pc:docMk/>
          <pc:sldMk cId="2749537413" sldId="279"/>
        </pc:sldMkLst>
        <pc:spChg chg="mod">
          <ac:chgData name="Andrea Chierici" userId="34a2aad2-b3b6-4020-baab-b1585643c7ad" providerId="ADAL" clId="{4FFEBBDC-2CC5-4E6B-B467-4337B7148411}" dt="2022-07-11T12:52:37.799" v="495" actId="207"/>
          <ac:spMkLst>
            <pc:docMk/>
            <pc:sldMk cId="2749537413" sldId="279"/>
            <ac:spMk id="3" creationId="{2936218A-4420-4A8F-805C-827B5F60192F}"/>
          </ac:spMkLst>
        </pc:spChg>
        <pc:spChg chg="del mod">
          <ac:chgData name="Andrea Chierici" userId="34a2aad2-b3b6-4020-baab-b1585643c7ad" providerId="ADAL" clId="{4FFEBBDC-2CC5-4E6B-B467-4337B7148411}" dt="2022-07-11T12:27:08.703" v="147" actId="478"/>
          <ac:spMkLst>
            <pc:docMk/>
            <pc:sldMk cId="2749537413" sldId="279"/>
            <ac:spMk id="5" creationId="{C26D7D22-86B0-75F1-49D1-406BE6C84E74}"/>
          </ac:spMkLst>
        </pc:spChg>
        <pc:spChg chg="del">
          <ac:chgData name="Andrea Chierici" userId="34a2aad2-b3b6-4020-baab-b1585643c7ad" providerId="ADAL" clId="{4FFEBBDC-2CC5-4E6B-B467-4337B7148411}" dt="2022-07-11T12:27:09.854" v="148" actId="478"/>
          <ac:spMkLst>
            <pc:docMk/>
            <pc:sldMk cId="2749537413" sldId="279"/>
            <ac:spMk id="6" creationId="{721665D3-38A1-3085-8F43-5C611A737F21}"/>
          </ac:spMkLst>
        </pc:spChg>
        <pc:picChg chg="del">
          <ac:chgData name="Andrea Chierici" userId="34a2aad2-b3b6-4020-baab-b1585643c7ad" providerId="ADAL" clId="{4FFEBBDC-2CC5-4E6B-B467-4337B7148411}" dt="2022-07-11T12:27:11.838" v="149" actId="478"/>
          <ac:picMkLst>
            <pc:docMk/>
            <pc:sldMk cId="2749537413" sldId="279"/>
            <ac:picMk id="8" creationId="{5DC758D9-627F-9796-E5F0-7453598EEA9C}"/>
          </ac:picMkLst>
        </pc:picChg>
      </pc:sldChg>
      <pc:sldChg chg="addSp modSp mod">
        <pc:chgData name="Andrea Chierici" userId="34a2aad2-b3b6-4020-baab-b1585643c7ad" providerId="ADAL" clId="{4FFEBBDC-2CC5-4E6B-B467-4337B7148411}" dt="2022-07-11T12:43:03.387" v="228" actId="1076"/>
        <pc:sldMkLst>
          <pc:docMk/>
          <pc:sldMk cId="2151434047" sldId="288"/>
        </pc:sldMkLst>
        <pc:spChg chg="mod">
          <ac:chgData name="Andrea Chierici" userId="34a2aad2-b3b6-4020-baab-b1585643c7ad" providerId="ADAL" clId="{4FFEBBDC-2CC5-4E6B-B467-4337B7148411}" dt="2022-07-11T12:40:49.636" v="187" actId="20577"/>
          <ac:spMkLst>
            <pc:docMk/>
            <pc:sldMk cId="2151434047" sldId="288"/>
            <ac:spMk id="2" creationId="{86F44A18-2F54-45CE-A3D7-99B9603E3946}"/>
          </ac:spMkLst>
        </pc:spChg>
        <pc:spChg chg="mod">
          <ac:chgData name="Andrea Chierici" userId="34a2aad2-b3b6-4020-baab-b1585643c7ad" providerId="ADAL" clId="{4FFEBBDC-2CC5-4E6B-B467-4337B7148411}" dt="2022-07-11T12:42:44.689" v="227" actId="20577"/>
          <ac:spMkLst>
            <pc:docMk/>
            <pc:sldMk cId="2151434047" sldId="288"/>
            <ac:spMk id="3" creationId="{FDD5EA49-B8CF-424D-B107-E4F6530F77B7}"/>
          </ac:spMkLst>
        </pc:spChg>
        <pc:graphicFrameChg chg="add mod">
          <ac:chgData name="Andrea Chierici" userId="34a2aad2-b3b6-4020-baab-b1585643c7ad" providerId="ADAL" clId="{4FFEBBDC-2CC5-4E6B-B467-4337B7148411}" dt="2022-07-11T12:43:03.387" v="228" actId="1076"/>
          <ac:graphicFrameMkLst>
            <pc:docMk/>
            <pc:sldMk cId="2151434047" sldId="288"/>
            <ac:graphicFrameMk id="7" creationId="{0099B4DD-904B-BDE6-71C8-8F3D7835CA4B}"/>
          </ac:graphicFrameMkLst>
        </pc:graphicFrameChg>
      </pc:sldChg>
      <pc:sldChg chg="modSp mod">
        <pc:chgData name="Andrea Chierici" userId="34a2aad2-b3b6-4020-baab-b1585643c7ad" providerId="ADAL" clId="{4FFEBBDC-2CC5-4E6B-B467-4337B7148411}" dt="2022-07-11T12:56:07.001" v="523" actId="207"/>
        <pc:sldMkLst>
          <pc:docMk/>
          <pc:sldMk cId="932930453" sldId="289"/>
        </pc:sldMkLst>
        <pc:spChg chg="mod">
          <ac:chgData name="Andrea Chierici" userId="34a2aad2-b3b6-4020-baab-b1585643c7ad" providerId="ADAL" clId="{4FFEBBDC-2CC5-4E6B-B467-4337B7148411}" dt="2022-07-11T12:56:07.001" v="523" actId="207"/>
          <ac:spMkLst>
            <pc:docMk/>
            <pc:sldMk cId="932930453" sldId="289"/>
            <ac:spMk id="3" creationId="{0A156EF5-709A-46E6-A644-F3BE24B4D23D}"/>
          </ac:spMkLst>
        </pc:spChg>
      </pc:sldChg>
      <pc:sldChg chg="addSp delSp modSp mod">
        <pc:chgData name="Andrea Chierici" userId="34a2aad2-b3b6-4020-baab-b1585643c7ad" providerId="ADAL" clId="{4FFEBBDC-2CC5-4E6B-B467-4337B7148411}" dt="2022-07-13T14:43:41.955" v="527" actId="1076"/>
        <pc:sldMkLst>
          <pc:docMk/>
          <pc:sldMk cId="3883964207" sldId="292"/>
        </pc:sldMkLst>
        <pc:picChg chg="add mod">
          <ac:chgData name="Andrea Chierici" userId="34a2aad2-b3b6-4020-baab-b1585643c7ad" providerId="ADAL" clId="{4FFEBBDC-2CC5-4E6B-B467-4337B7148411}" dt="2022-07-13T14:43:41.955" v="527" actId="1076"/>
          <ac:picMkLst>
            <pc:docMk/>
            <pc:sldMk cId="3883964207" sldId="292"/>
            <ac:picMk id="5" creationId="{366EC2B5-A877-B4BF-1B01-E7DE1993C4CF}"/>
          </ac:picMkLst>
        </pc:picChg>
        <pc:picChg chg="del">
          <ac:chgData name="Andrea Chierici" userId="34a2aad2-b3b6-4020-baab-b1585643c7ad" providerId="ADAL" clId="{4FFEBBDC-2CC5-4E6B-B467-4337B7148411}" dt="2022-07-13T14:32:47.668" v="524" actId="478"/>
          <ac:picMkLst>
            <pc:docMk/>
            <pc:sldMk cId="3883964207" sldId="292"/>
            <ac:picMk id="6" creationId="{47BCB040-CDE0-10E4-A62A-CB9A2166CE50}"/>
          </ac:picMkLst>
        </pc:picChg>
      </pc:sldChg>
      <pc:sldChg chg="addSp delSp modSp mod ord">
        <pc:chgData name="Andrea Chierici" userId="34a2aad2-b3b6-4020-baab-b1585643c7ad" providerId="ADAL" clId="{4FFEBBDC-2CC5-4E6B-B467-4337B7148411}" dt="2022-07-14T07:47:35.969" v="533"/>
        <pc:sldMkLst>
          <pc:docMk/>
          <pc:sldMk cId="835269994" sldId="293"/>
        </pc:sldMkLst>
        <pc:picChg chg="del">
          <ac:chgData name="Andrea Chierici" userId="34a2aad2-b3b6-4020-baab-b1585643c7ad" providerId="ADAL" clId="{4FFEBBDC-2CC5-4E6B-B467-4337B7148411}" dt="2022-07-11T12:37:20.046" v="178" actId="478"/>
          <ac:picMkLst>
            <pc:docMk/>
            <pc:sldMk cId="835269994" sldId="293"/>
            <ac:picMk id="5" creationId="{A6C1B9D8-41FC-5F70-6AD8-23015B1A8B64}"/>
          </ac:picMkLst>
        </pc:picChg>
        <pc:picChg chg="del">
          <ac:chgData name="Andrea Chierici" userId="34a2aad2-b3b6-4020-baab-b1585643c7ad" providerId="ADAL" clId="{4FFEBBDC-2CC5-4E6B-B467-4337B7148411}" dt="2022-07-11T12:37:44.410" v="182" actId="478"/>
          <ac:picMkLst>
            <pc:docMk/>
            <pc:sldMk cId="835269994" sldId="293"/>
            <ac:picMk id="6" creationId="{D702C79A-977F-6122-8A66-619DB363CDB3}"/>
          </ac:picMkLst>
        </pc:picChg>
        <pc:picChg chg="add mod">
          <ac:chgData name="Andrea Chierici" userId="34a2aad2-b3b6-4020-baab-b1585643c7ad" providerId="ADAL" clId="{4FFEBBDC-2CC5-4E6B-B467-4337B7148411}" dt="2022-07-11T12:37:30.704" v="181" actId="1076"/>
          <ac:picMkLst>
            <pc:docMk/>
            <pc:sldMk cId="835269994" sldId="293"/>
            <ac:picMk id="7" creationId="{08859308-019C-ACF7-F780-4A9D2E2C539D}"/>
          </ac:picMkLst>
        </pc:picChg>
        <pc:picChg chg="add mod">
          <ac:chgData name="Andrea Chierici" userId="34a2aad2-b3b6-4020-baab-b1585643c7ad" providerId="ADAL" clId="{4FFEBBDC-2CC5-4E6B-B467-4337B7148411}" dt="2022-07-11T12:54:55.143" v="517" actId="1076"/>
          <ac:picMkLst>
            <pc:docMk/>
            <pc:sldMk cId="835269994" sldId="293"/>
            <ac:picMk id="18" creationId="{2C82D2EB-F9F7-C29A-18FE-F048F1F61E5C}"/>
          </ac:picMkLst>
        </pc:picChg>
        <pc:cxnChg chg="add mod">
          <ac:chgData name="Andrea Chierici" userId="34a2aad2-b3b6-4020-baab-b1585643c7ad" providerId="ADAL" clId="{4FFEBBDC-2CC5-4E6B-B467-4337B7148411}" dt="2022-07-11T12:53:09.514" v="499" actId="1076"/>
          <ac:cxnSpMkLst>
            <pc:docMk/>
            <pc:sldMk cId="835269994" sldId="293"/>
            <ac:cxnSpMk id="9" creationId="{A424E266-5854-6930-C36C-68C6144B798E}"/>
          </ac:cxnSpMkLst>
        </pc:cxnChg>
        <pc:cxnChg chg="add mod">
          <ac:chgData name="Andrea Chierici" userId="34a2aad2-b3b6-4020-baab-b1585643c7ad" providerId="ADAL" clId="{4FFEBBDC-2CC5-4E6B-B467-4337B7148411}" dt="2022-07-11T12:53:16.469" v="501" actId="1076"/>
          <ac:cxnSpMkLst>
            <pc:docMk/>
            <pc:sldMk cId="835269994" sldId="293"/>
            <ac:cxnSpMk id="11" creationId="{645E79BC-F13E-FD36-9719-0ACC4D3351AE}"/>
          </ac:cxnSpMkLst>
        </pc:cxnChg>
        <pc:cxnChg chg="add mod">
          <ac:chgData name="Andrea Chierici" userId="34a2aad2-b3b6-4020-baab-b1585643c7ad" providerId="ADAL" clId="{4FFEBBDC-2CC5-4E6B-B467-4337B7148411}" dt="2022-07-11T12:53:24.595" v="503" actId="1076"/>
          <ac:cxnSpMkLst>
            <pc:docMk/>
            <pc:sldMk cId="835269994" sldId="293"/>
            <ac:cxnSpMk id="12" creationId="{1365FA1D-1039-214E-9746-D52073337B59}"/>
          </ac:cxnSpMkLst>
        </pc:cxnChg>
        <pc:cxnChg chg="add mod">
          <ac:chgData name="Andrea Chierici" userId="34a2aad2-b3b6-4020-baab-b1585643c7ad" providerId="ADAL" clId="{4FFEBBDC-2CC5-4E6B-B467-4337B7148411}" dt="2022-07-11T12:55:23.363" v="519" actId="1076"/>
          <ac:cxnSpMkLst>
            <pc:docMk/>
            <pc:sldMk cId="835269994" sldId="293"/>
            <ac:cxnSpMk id="13" creationId="{2B294016-97C1-0123-8B74-FC7C3050DEB6}"/>
          </ac:cxnSpMkLst>
        </pc:cxnChg>
        <pc:cxnChg chg="add mod">
          <ac:chgData name="Andrea Chierici" userId="34a2aad2-b3b6-4020-baab-b1585643c7ad" providerId="ADAL" clId="{4FFEBBDC-2CC5-4E6B-B467-4337B7148411}" dt="2022-07-11T12:54:12.931" v="514" actId="1076"/>
          <ac:cxnSpMkLst>
            <pc:docMk/>
            <pc:sldMk cId="835269994" sldId="293"/>
            <ac:cxnSpMk id="14" creationId="{C6197399-9B58-3BB6-D044-DA3E3145DA35}"/>
          </ac:cxnSpMkLst>
        </pc:cxnChg>
        <pc:cxnChg chg="add mod">
          <ac:chgData name="Andrea Chierici" userId="34a2aad2-b3b6-4020-baab-b1585643c7ad" providerId="ADAL" clId="{4FFEBBDC-2CC5-4E6B-B467-4337B7148411}" dt="2022-07-11T12:54:19.182" v="515" actId="1076"/>
          <ac:cxnSpMkLst>
            <pc:docMk/>
            <pc:sldMk cId="835269994" sldId="293"/>
            <ac:cxnSpMk id="15" creationId="{7AC1A157-AA13-AE24-4B5E-0812E5D88061}"/>
          </ac:cxnSpMkLst>
        </pc:cxnChg>
      </pc:sldChg>
      <pc:sldChg chg="modSp new del mod">
        <pc:chgData name="Andrea Chierici" userId="34a2aad2-b3b6-4020-baab-b1585643c7ad" providerId="ADAL" clId="{4FFEBBDC-2CC5-4E6B-B467-4337B7148411}" dt="2022-07-14T08:15:32.251" v="534" actId="2696"/>
        <pc:sldMkLst>
          <pc:docMk/>
          <pc:sldMk cId="2804771323" sldId="294"/>
        </pc:sldMkLst>
        <pc:spChg chg="mod">
          <ac:chgData name="Andrea Chierici" userId="34a2aad2-b3b6-4020-baab-b1585643c7ad" providerId="ADAL" clId="{4FFEBBDC-2CC5-4E6B-B467-4337B7148411}" dt="2022-07-07T13:56:53.588" v="14" actId="20577"/>
          <ac:spMkLst>
            <pc:docMk/>
            <pc:sldMk cId="2804771323" sldId="294"/>
            <ac:spMk id="2" creationId="{E52CFD59-C075-04B1-5EFD-4235EB8B578D}"/>
          </ac:spMkLst>
        </pc:spChg>
        <pc:spChg chg="mod">
          <ac:chgData name="Andrea Chierici" userId="34a2aad2-b3b6-4020-baab-b1585643c7ad" providerId="ADAL" clId="{4FFEBBDC-2CC5-4E6B-B467-4337B7148411}" dt="2022-07-11T12:55:47.233" v="522" actId="20577"/>
          <ac:spMkLst>
            <pc:docMk/>
            <pc:sldMk cId="2804771323" sldId="294"/>
            <ac:spMk id="3" creationId="{CEFEFBD1-9E7F-B297-828B-B5320592C0E0}"/>
          </ac:spMkLst>
        </pc:spChg>
      </pc:sldChg>
    </pc:docChg>
  </pc:docChgLst>
  <pc:docChgLst>
    <pc:chgData name="Alessandro Pascolini" userId="S::apascolini@infn.it::384ab5ba-12ed-4428-9c34-e8718e88f07e" providerId="AD" clId="Web-{3A2269E1-5EF7-FE76-3CB6-F0919912E276}"/>
    <pc:docChg chg="addSld delSld modSld">
      <pc:chgData name="Alessandro Pascolini" userId="S::apascolini@infn.it::384ab5ba-12ed-4428-9c34-e8718e88f07e" providerId="AD" clId="Web-{3A2269E1-5EF7-FE76-3CB6-F0919912E276}" dt="2023-07-19T08:02:47.855" v="291" actId="20577"/>
      <pc:docMkLst>
        <pc:docMk/>
      </pc:docMkLst>
      <pc:sldChg chg="modSp add del">
        <pc:chgData name="Alessandro Pascolini" userId="S::apascolini@infn.it::384ab5ba-12ed-4428-9c34-e8718e88f07e" providerId="AD" clId="Web-{3A2269E1-5EF7-FE76-3CB6-F0919912E276}" dt="2023-07-19T07:58:51.206" v="249"/>
        <pc:sldMkLst>
          <pc:docMk/>
          <pc:sldMk cId="3085703892" sldId="300"/>
        </pc:sldMkLst>
        <pc:picChg chg="mod">
          <ac:chgData name="Alessandro Pascolini" userId="S::apascolini@infn.it::384ab5ba-12ed-4428-9c34-e8718e88f07e" providerId="AD" clId="Web-{3A2269E1-5EF7-FE76-3CB6-F0919912E276}" dt="2023-07-19T07:58:51.206" v="249"/>
          <ac:picMkLst>
            <pc:docMk/>
            <pc:sldMk cId="3085703892" sldId="300"/>
            <ac:picMk id="8" creationId="{55F0C8C7-B60E-053E-B9E0-5E19E1663444}"/>
          </ac:picMkLst>
        </pc:picChg>
      </pc:sldChg>
      <pc:sldChg chg="modSp">
        <pc:chgData name="Alessandro Pascolini" userId="S::apascolini@infn.it::384ab5ba-12ed-4428-9c34-e8718e88f07e" providerId="AD" clId="Web-{3A2269E1-5EF7-FE76-3CB6-F0919912E276}" dt="2023-07-19T07:52:24.959" v="234" actId="20577"/>
        <pc:sldMkLst>
          <pc:docMk/>
          <pc:sldMk cId="3939763242" sldId="307"/>
        </pc:sldMkLst>
        <pc:spChg chg="mod">
          <ac:chgData name="Alessandro Pascolini" userId="S::apascolini@infn.it::384ab5ba-12ed-4428-9c34-e8718e88f07e" providerId="AD" clId="Web-{3A2269E1-5EF7-FE76-3CB6-F0919912E276}" dt="2023-07-19T07:52:24.959" v="234" actId="20577"/>
          <ac:spMkLst>
            <pc:docMk/>
            <pc:sldMk cId="3939763242" sldId="307"/>
            <ac:spMk id="3" creationId="{C0414FDB-6542-026D-2067-514B5D9FFF59}"/>
          </ac:spMkLst>
        </pc:spChg>
      </pc:sldChg>
      <pc:sldChg chg="modSp">
        <pc:chgData name="Alessandro Pascolini" userId="S::apascolini@infn.it::384ab5ba-12ed-4428-9c34-e8718e88f07e" providerId="AD" clId="Web-{3A2269E1-5EF7-FE76-3CB6-F0919912E276}" dt="2023-07-19T08:02:47.855" v="291" actId="20577"/>
        <pc:sldMkLst>
          <pc:docMk/>
          <pc:sldMk cId="2489151735" sldId="308"/>
        </pc:sldMkLst>
        <pc:spChg chg="mod">
          <ac:chgData name="Alessandro Pascolini" userId="S::apascolini@infn.it::384ab5ba-12ed-4428-9c34-e8718e88f07e" providerId="AD" clId="Web-{3A2269E1-5EF7-FE76-3CB6-F0919912E276}" dt="2023-07-19T08:02:47.855" v="291" actId="20577"/>
          <ac:spMkLst>
            <pc:docMk/>
            <pc:sldMk cId="2489151735" sldId="308"/>
            <ac:spMk id="3" creationId="{44D6C868-71CF-407E-EF07-3407C49D87E8}"/>
          </ac:spMkLst>
        </pc:spChg>
      </pc:sldChg>
      <pc:sldChg chg="del">
        <pc:chgData name="Alessandro Pascolini" userId="S::apascolini@infn.it::384ab5ba-12ed-4428-9c34-e8718e88f07e" providerId="AD" clId="Web-{3A2269E1-5EF7-FE76-3CB6-F0919912E276}" dt="2023-07-19T07:54:26.869" v="236"/>
        <pc:sldMkLst>
          <pc:docMk/>
          <pc:sldMk cId="254937305" sldId="310"/>
        </pc:sldMkLst>
      </pc:sldChg>
      <pc:sldChg chg="add del replId">
        <pc:chgData name="Alessandro Pascolini" userId="S::apascolini@infn.it::384ab5ba-12ed-4428-9c34-e8718e88f07e" providerId="AD" clId="Web-{3A2269E1-5EF7-FE76-3CB6-F0919912E276}" dt="2023-07-19T07:54:21.463" v="235"/>
        <pc:sldMkLst>
          <pc:docMk/>
          <pc:sldMk cId="850943657" sldId="311"/>
        </pc:sldMkLst>
      </pc:sldChg>
    </pc:docChg>
  </pc:docChgLst>
  <pc:docChgLst>
    <pc:chgData name="Andrea Chierici" userId="34a2aad2-b3b6-4020-baab-b1585643c7ad" providerId="ADAL" clId="{019E975C-36F2-4634-917D-90289BA710B2}"/>
    <pc:docChg chg="custSel addSld delSld modSld sldOrd">
      <pc:chgData name="Andrea Chierici" userId="34a2aad2-b3b6-4020-baab-b1585643c7ad" providerId="ADAL" clId="{019E975C-36F2-4634-917D-90289BA710B2}" dt="2021-10-15T07:41:28.219" v="1068" actId="20577"/>
      <pc:docMkLst>
        <pc:docMk/>
      </pc:docMkLst>
      <pc:sldChg chg="modSp mod ord">
        <pc:chgData name="Andrea Chierici" userId="34a2aad2-b3b6-4020-baab-b1585643c7ad" providerId="ADAL" clId="{019E975C-36F2-4634-917D-90289BA710B2}" dt="2021-10-15T07:37:05.836" v="915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019E975C-36F2-4634-917D-90289BA710B2}" dt="2021-10-15T07:37:05.836" v="915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ord">
        <pc:chgData name="Andrea Chierici" userId="34a2aad2-b3b6-4020-baab-b1585643c7ad" providerId="ADAL" clId="{019E975C-36F2-4634-917D-90289BA710B2}" dt="2021-10-15T07:27:07.707" v="267"/>
        <pc:sldMkLst>
          <pc:docMk/>
          <pc:sldMk cId="3789174030" sldId="271"/>
        </pc:sldMkLst>
      </pc:sldChg>
      <pc:sldChg chg="modSp mod">
        <pc:chgData name="Andrea Chierici" userId="34a2aad2-b3b6-4020-baab-b1585643c7ad" providerId="ADAL" clId="{019E975C-36F2-4634-917D-90289BA710B2}" dt="2021-10-15T07:37:34.076" v="957" actId="20577"/>
        <pc:sldMkLst>
          <pc:docMk/>
          <pc:sldMk cId="3733276831" sldId="272"/>
        </pc:sldMkLst>
        <pc:spChg chg="mod">
          <ac:chgData name="Andrea Chierici" userId="34a2aad2-b3b6-4020-baab-b1585643c7ad" providerId="ADAL" clId="{019E975C-36F2-4634-917D-90289BA710B2}" dt="2021-10-15T07:37:34.076" v="957" actId="20577"/>
          <ac:spMkLst>
            <pc:docMk/>
            <pc:sldMk cId="3733276831" sldId="272"/>
            <ac:spMk id="3" creationId="{289694FD-F0B0-4410-86EE-C72C10EA7B4C}"/>
          </ac:spMkLst>
        </pc:spChg>
      </pc:sldChg>
      <pc:sldChg chg="modSp mod">
        <pc:chgData name="Andrea Chierici" userId="34a2aad2-b3b6-4020-baab-b1585643c7ad" providerId="ADAL" clId="{019E975C-36F2-4634-917D-90289BA710B2}" dt="2021-10-15T07:37:54.828" v="961" actId="20577"/>
        <pc:sldMkLst>
          <pc:docMk/>
          <pc:sldMk cId="1965349617" sldId="273"/>
        </pc:sldMkLst>
        <pc:spChg chg="mod">
          <ac:chgData name="Andrea Chierici" userId="34a2aad2-b3b6-4020-baab-b1585643c7ad" providerId="ADAL" clId="{019E975C-36F2-4634-917D-90289BA710B2}" dt="2021-10-15T07:23:22.177" v="210" actId="20577"/>
          <ac:spMkLst>
            <pc:docMk/>
            <pc:sldMk cId="1965349617" sldId="273"/>
            <ac:spMk id="2" creationId="{90183938-8D74-49DF-83F6-924F13302663}"/>
          </ac:spMkLst>
        </pc:spChg>
        <pc:spChg chg="mod">
          <ac:chgData name="Andrea Chierici" userId="34a2aad2-b3b6-4020-baab-b1585643c7ad" providerId="ADAL" clId="{019E975C-36F2-4634-917D-90289BA710B2}" dt="2021-10-15T07:37:54.828" v="961" actId="20577"/>
          <ac:spMkLst>
            <pc:docMk/>
            <pc:sldMk cId="1965349617" sldId="273"/>
            <ac:spMk id="3" creationId="{514F86C8-7037-4A3E-985A-B6C405F24959}"/>
          </ac:spMkLst>
        </pc:spChg>
      </pc:sldChg>
      <pc:sldChg chg="modSp mod">
        <pc:chgData name="Andrea Chierici" userId="34a2aad2-b3b6-4020-baab-b1585643c7ad" providerId="ADAL" clId="{019E975C-36F2-4634-917D-90289BA710B2}" dt="2021-10-15T07:41:28.219" v="1068" actId="20577"/>
        <pc:sldMkLst>
          <pc:docMk/>
          <pc:sldMk cId="2770479833" sldId="274"/>
        </pc:sldMkLst>
        <pc:spChg chg="mod">
          <ac:chgData name="Andrea Chierici" userId="34a2aad2-b3b6-4020-baab-b1585643c7ad" providerId="ADAL" clId="{019E975C-36F2-4634-917D-90289BA710B2}" dt="2021-10-15T07:30:11.213" v="516" actId="20577"/>
          <ac:spMkLst>
            <pc:docMk/>
            <pc:sldMk cId="2770479833" sldId="274"/>
            <ac:spMk id="2" creationId="{9AC6F25C-D14A-432C-8841-F9BF4315C9A3}"/>
          </ac:spMkLst>
        </pc:spChg>
        <pc:spChg chg="mod">
          <ac:chgData name="Andrea Chierici" userId="34a2aad2-b3b6-4020-baab-b1585643c7ad" providerId="ADAL" clId="{019E975C-36F2-4634-917D-90289BA710B2}" dt="2021-10-15T07:41:28.219" v="1068" actId="20577"/>
          <ac:spMkLst>
            <pc:docMk/>
            <pc:sldMk cId="2770479833" sldId="274"/>
            <ac:spMk id="3" creationId="{C1049540-01CD-4FDA-A7CD-3BE74888B106}"/>
          </ac:spMkLst>
        </pc:spChg>
      </pc:sldChg>
      <pc:sldChg chg="del">
        <pc:chgData name="Andrea Chierici" userId="34a2aad2-b3b6-4020-baab-b1585643c7ad" providerId="ADAL" clId="{019E975C-36F2-4634-917D-90289BA710B2}" dt="2021-10-15T07:35:38.510" v="913" actId="2696"/>
        <pc:sldMkLst>
          <pc:docMk/>
          <pc:sldMk cId="738316613" sldId="275"/>
        </pc:sldMkLst>
      </pc:sldChg>
      <pc:sldChg chg="modSp new mod">
        <pc:chgData name="Andrea Chierici" userId="34a2aad2-b3b6-4020-baab-b1585643c7ad" providerId="ADAL" clId="{019E975C-36F2-4634-917D-90289BA710B2}" dt="2021-10-15T07:39:55.188" v="965" actId="20577"/>
        <pc:sldMkLst>
          <pc:docMk/>
          <pc:sldMk cId="865631048" sldId="276"/>
        </pc:sldMkLst>
        <pc:spChg chg="mod">
          <ac:chgData name="Andrea Chierici" userId="34a2aad2-b3b6-4020-baab-b1585643c7ad" providerId="ADAL" clId="{019E975C-36F2-4634-917D-90289BA710B2}" dt="2021-10-15T07:27:31.302" v="291" actId="20577"/>
          <ac:spMkLst>
            <pc:docMk/>
            <pc:sldMk cId="865631048" sldId="276"/>
            <ac:spMk id="2" creationId="{E704D38D-E032-45B4-B031-42896DF0AC8E}"/>
          </ac:spMkLst>
        </pc:spChg>
        <pc:spChg chg="mod">
          <ac:chgData name="Andrea Chierici" userId="34a2aad2-b3b6-4020-baab-b1585643c7ad" providerId="ADAL" clId="{019E975C-36F2-4634-917D-90289BA710B2}" dt="2021-10-15T07:39:55.188" v="965" actId="20577"/>
          <ac:spMkLst>
            <pc:docMk/>
            <pc:sldMk cId="865631048" sldId="276"/>
            <ac:spMk id="3" creationId="{B3DCB8FA-8CA9-493D-9E48-88B18BB7BFFD}"/>
          </ac:spMkLst>
        </pc:spChg>
      </pc:sldChg>
    </pc:docChg>
  </pc:docChgLst>
  <pc:docChgLst>
    <pc:chgData name="Andrea Chierici" userId="34a2aad2-b3b6-4020-baab-b1585643c7ad" providerId="ADAL" clId="{4DE25488-1DC0-4A70-A63B-46CECFDE56C9}"/>
    <pc:docChg chg="custSel modSld">
      <pc:chgData name="Andrea Chierici" userId="34a2aad2-b3b6-4020-baab-b1585643c7ad" providerId="ADAL" clId="{4DE25488-1DC0-4A70-A63B-46CECFDE56C9}" dt="2022-09-06T14:13:40.812" v="41" actId="20577"/>
      <pc:docMkLst>
        <pc:docMk/>
      </pc:docMkLst>
      <pc:sldChg chg="modSp mod">
        <pc:chgData name="Andrea Chierici" userId="34a2aad2-b3b6-4020-baab-b1585643c7ad" providerId="ADAL" clId="{4DE25488-1DC0-4A70-A63B-46CECFDE56C9}" dt="2022-09-06T14:13:40.812" v="41" actId="20577"/>
        <pc:sldMkLst>
          <pc:docMk/>
          <pc:sldMk cId="174402401" sldId="294"/>
        </pc:sldMkLst>
        <pc:spChg chg="mod">
          <ac:chgData name="Andrea Chierici" userId="34a2aad2-b3b6-4020-baab-b1585643c7ad" providerId="ADAL" clId="{4DE25488-1DC0-4A70-A63B-46CECFDE56C9}" dt="2022-09-06T14:13:40.812" v="41" actId="20577"/>
          <ac:spMkLst>
            <pc:docMk/>
            <pc:sldMk cId="174402401" sldId="294"/>
            <ac:spMk id="3" creationId="{4D4C4883-9519-5482-0466-8AFD0954340A}"/>
          </ac:spMkLst>
        </pc:spChg>
      </pc:sldChg>
    </pc:docChg>
  </pc:docChgLst>
  <pc:docChgLst>
    <pc:chgData name="Andrea Chierici" userId="34a2aad2-b3b6-4020-baab-b1585643c7ad" providerId="ADAL" clId="{2C06BC31-EF79-49EE-8E98-0DBAB617F1A4}"/>
    <pc:docChg chg="undo custSel addSld delSld modSld sldOrd">
      <pc:chgData name="Andrea Chierici" userId="34a2aad2-b3b6-4020-baab-b1585643c7ad" providerId="ADAL" clId="{2C06BC31-EF79-49EE-8E98-0DBAB617F1A4}" dt="2024-02-14T16:31:21.870" v="1473" actId="20577"/>
      <pc:docMkLst>
        <pc:docMk/>
      </pc:docMkLst>
      <pc:sldChg chg="modSp mod">
        <pc:chgData name="Andrea Chierici" userId="34a2aad2-b3b6-4020-baab-b1585643c7ad" providerId="ADAL" clId="{2C06BC31-EF79-49EE-8E98-0DBAB617F1A4}" dt="2024-02-14T09:08:27.566" v="185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2C06BC31-EF79-49EE-8E98-0DBAB617F1A4}" dt="2024-02-14T09:08:27.566" v="185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delSp modSp mod">
        <pc:chgData name="Andrea Chierici" userId="34a2aad2-b3b6-4020-baab-b1585643c7ad" providerId="ADAL" clId="{2C06BC31-EF79-49EE-8E98-0DBAB617F1A4}" dt="2024-02-14T09:06:19.205" v="83" actId="166"/>
        <pc:sldMkLst>
          <pc:docMk/>
          <pc:sldMk cId="3085703892" sldId="300"/>
        </pc:sldMkLst>
        <pc:picChg chg="mod ord">
          <ac:chgData name="Andrea Chierici" userId="34a2aad2-b3b6-4020-baab-b1585643c7ad" providerId="ADAL" clId="{2C06BC31-EF79-49EE-8E98-0DBAB617F1A4}" dt="2024-02-14T09:06:15.731" v="82" actId="14100"/>
          <ac:picMkLst>
            <pc:docMk/>
            <pc:sldMk cId="3085703892" sldId="300"/>
            <ac:picMk id="5" creationId="{A6685378-A80F-84CB-C54B-89CA344F46F8}"/>
          </ac:picMkLst>
        </pc:picChg>
        <pc:picChg chg="add mod ord">
          <ac:chgData name="Andrea Chierici" userId="34a2aad2-b3b6-4020-baab-b1585643c7ad" providerId="ADAL" clId="{2C06BC31-EF79-49EE-8E98-0DBAB617F1A4}" dt="2024-02-14T09:06:19.205" v="83" actId="166"/>
          <ac:picMkLst>
            <pc:docMk/>
            <pc:sldMk cId="3085703892" sldId="300"/>
            <ac:picMk id="6" creationId="{CCB56EB2-9700-D6F7-5EBF-2AC27511502A}"/>
          </ac:picMkLst>
        </pc:picChg>
        <pc:picChg chg="del">
          <ac:chgData name="Andrea Chierici" userId="34a2aad2-b3b6-4020-baab-b1585643c7ad" providerId="ADAL" clId="{2C06BC31-EF79-49EE-8E98-0DBAB617F1A4}" dt="2024-02-14T09:05:43.779" v="72" actId="478"/>
          <ac:picMkLst>
            <pc:docMk/>
            <pc:sldMk cId="3085703892" sldId="300"/>
            <ac:picMk id="8" creationId="{71A5E9D8-1679-C2DC-6E3C-36D9356C1045}"/>
          </ac:picMkLst>
        </pc:picChg>
      </pc:sldChg>
      <pc:sldChg chg="del">
        <pc:chgData name="Andrea Chierici" userId="34a2aad2-b3b6-4020-baab-b1585643c7ad" providerId="ADAL" clId="{2C06BC31-EF79-49EE-8E98-0DBAB617F1A4}" dt="2024-02-14T16:30:17.971" v="1453" actId="2696"/>
        <pc:sldMkLst>
          <pc:docMk/>
          <pc:sldMk cId="1526632506" sldId="301"/>
        </pc:sldMkLst>
      </pc:sldChg>
      <pc:sldChg chg="modSp mod">
        <pc:chgData name="Andrea Chierici" userId="34a2aad2-b3b6-4020-baab-b1585643c7ad" providerId="ADAL" clId="{2C06BC31-EF79-49EE-8E98-0DBAB617F1A4}" dt="2024-02-14T16:31:01.164" v="1470" actId="20577"/>
        <pc:sldMkLst>
          <pc:docMk/>
          <pc:sldMk cId="1660572138" sldId="311"/>
        </pc:sldMkLst>
        <pc:spChg chg="mod">
          <ac:chgData name="Andrea Chierici" userId="34a2aad2-b3b6-4020-baab-b1585643c7ad" providerId="ADAL" clId="{2C06BC31-EF79-49EE-8E98-0DBAB617F1A4}" dt="2024-02-14T16:31:01.164" v="1470" actId="20577"/>
          <ac:spMkLst>
            <pc:docMk/>
            <pc:sldMk cId="1660572138" sldId="311"/>
            <ac:spMk id="2" creationId="{9F269541-7C8F-9C51-F6D1-B657E658FBDC}"/>
          </ac:spMkLst>
        </pc:spChg>
      </pc:sldChg>
      <pc:sldChg chg="modSp del mod">
        <pc:chgData name="Andrea Chierici" userId="34a2aad2-b3b6-4020-baab-b1585643c7ad" providerId="ADAL" clId="{2C06BC31-EF79-49EE-8E98-0DBAB617F1A4}" dt="2024-02-14T09:10:31.887" v="236" actId="2696"/>
        <pc:sldMkLst>
          <pc:docMk/>
          <pc:sldMk cId="549706245" sldId="313"/>
        </pc:sldMkLst>
        <pc:spChg chg="mod">
          <ac:chgData name="Andrea Chierici" userId="34a2aad2-b3b6-4020-baab-b1585643c7ad" providerId="ADAL" clId="{2C06BC31-EF79-49EE-8E98-0DBAB617F1A4}" dt="2024-02-14T09:06:51.947" v="117" actId="20577"/>
          <ac:spMkLst>
            <pc:docMk/>
            <pc:sldMk cId="549706245" sldId="313"/>
            <ac:spMk id="3" creationId="{38A77C7E-8F2C-6327-A5DD-56DE4B28F80B}"/>
          </ac:spMkLst>
        </pc:spChg>
      </pc:sldChg>
      <pc:sldChg chg="modSp mod ord">
        <pc:chgData name="Andrea Chierici" userId="34a2aad2-b3b6-4020-baab-b1585643c7ad" providerId="ADAL" clId="{2C06BC31-EF79-49EE-8E98-0DBAB617F1A4}" dt="2024-02-14T16:22:08.728" v="646" actId="207"/>
        <pc:sldMkLst>
          <pc:docMk/>
          <pc:sldMk cId="178052282" sldId="314"/>
        </pc:sldMkLst>
        <pc:spChg chg="mod">
          <ac:chgData name="Andrea Chierici" userId="34a2aad2-b3b6-4020-baab-b1585643c7ad" providerId="ADAL" clId="{2C06BC31-EF79-49EE-8E98-0DBAB617F1A4}" dt="2024-02-14T09:07:07.408" v="131" actId="20577"/>
          <ac:spMkLst>
            <pc:docMk/>
            <pc:sldMk cId="178052282" sldId="314"/>
            <ac:spMk id="2" creationId="{0F572886-6474-2628-E066-F9B5E5D034F9}"/>
          </ac:spMkLst>
        </pc:spChg>
        <pc:spChg chg="mod">
          <ac:chgData name="Andrea Chierici" userId="34a2aad2-b3b6-4020-baab-b1585643c7ad" providerId="ADAL" clId="{2C06BC31-EF79-49EE-8E98-0DBAB617F1A4}" dt="2024-02-14T16:22:08.728" v="646" actId="207"/>
          <ac:spMkLst>
            <pc:docMk/>
            <pc:sldMk cId="178052282" sldId="314"/>
            <ac:spMk id="3" creationId="{220F779A-AF32-7614-69E4-62B92D321967}"/>
          </ac:spMkLst>
        </pc:spChg>
      </pc:sldChg>
      <pc:sldChg chg="modSp mod ord">
        <pc:chgData name="Andrea Chierici" userId="34a2aad2-b3b6-4020-baab-b1585643c7ad" providerId="ADAL" clId="{2C06BC31-EF79-49EE-8E98-0DBAB617F1A4}" dt="2024-02-14T16:30:38.515" v="1456" actId="313"/>
        <pc:sldMkLst>
          <pc:docMk/>
          <pc:sldMk cId="1366625268" sldId="315"/>
        </pc:sldMkLst>
        <pc:spChg chg="mod">
          <ac:chgData name="Andrea Chierici" userId="34a2aad2-b3b6-4020-baab-b1585643c7ad" providerId="ADAL" clId="{2C06BC31-EF79-49EE-8E98-0DBAB617F1A4}" dt="2024-02-14T16:28:17.453" v="1134" actId="20577"/>
          <ac:spMkLst>
            <pc:docMk/>
            <pc:sldMk cId="1366625268" sldId="315"/>
            <ac:spMk id="2" creationId="{2DACB5C0-3B38-078A-E02E-2E1E450FFCC0}"/>
          </ac:spMkLst>
        </pc:spChg>
        <pc:spChg chg="mod">
          <ac:chgData name="Andrea Chierici" userId="34a2aad2-b3b6-4020-baab-b1585643c7ad" providerId="ADAL" clId="{2C06BC31-EF79-49EE-8E98-0DBAB617F1A4}" dt="2024-02-14T16:30:38.515" v="1456" actId="313"/>
          <ac:spMkLst>
            <pc:docMk/>
            <pc:sldMk cId="1366625268" sldId="315"/>
            <ac:spMk id="3" creationId="{EAAF9BEA-9A32-EC29-BA2C-070D6BE80451}"/>
          </ac:spMkLst>
        </pc:spChg>
      </pc:sldChg>
      <pc:sldChg chg="addSp delSp modSp mod ord">
        <pc:chgData name="Andrea Chierici" userId="34a2aad2-b3b6-4020-baab-b1585643c7ad" providerId="ADAL" clId="{2C06BC31-EF79-49EE-8E98-0DBAB617F1A4}" dt="2024-02-14T16:23:34.903" v="693" actId="20577"/>
        <pc:sldMkLst>
          <pc:docMk/>
          <pc:sldMk cId="2760728012" sldId="316"/>
        </pc:sldMkLst>
        <pc:spChg chg="del">
          <ac:chgData name="Andrea Chierici" userId="34a2aad2-b3b6-4020-baab-b1585643c7ad" providerId="ADAL" clId="{2C06BC31-EF79-49EE-8E98-0DBAB617F1A4}" dt="2024-02-14T10:47:08.168" v="329" actId="478"/>
          <ac:spMkLst>
            <pc:docMk/>
            <pc:sldMk cId="2760728012" sldId="316"/>
            <ac:spMk id="3" creationId="{377A2792-AAEF-423B-C8B5-5B23BC9651A7}"/>
          </ac:spMkLst>
        </pc:spChg>
        <pc:spChg chg="add mod">
          <ac:chgData name="Andrea Chierici" userId="34a2aad2-b3b6-4020-baab-b1585643c7ad" providerId="ADAL" clId="{2C06BC31-EF79-49EE-8E98-0DBAB617F1A4}" dt="2024-02-14T16:23:34.903" v="693" actId="20577"/>
          <ac:spMkLst>
            <pc:docMk/>
            <pc:sldMk cId="2760728012" sldId="316"/>
            <ac:spMk id="5" creationId="{01CB7653-B0F7-8B4C-CC4A-A1AD6DE67D2B}"/>
          </ac:spMkLst>
        </pc:spChg>
        <pc:grpChg chg="del">
          <ac:chgData name="Andrea Chierici" userId="34a2aad2-b3b6-4020-baab-b1585643c7ad" providerId="ADAL" clId="{2C06BC31-EF79-49EE-8E98-0DBAB617F1A4}" dt="2024-02-14T10:47:06.401" v="328" actId="478"/>
          <ac:grpSpMkLst>
            <pc:docMk/>
            <pc:sldMk cId="2760728012" sldId="316"/>
            <ac:grpSpMk id="11" creationId="{A33241C6-B698-BB1C-9DCC-0DE3C52AB203}"/>
          </ac:grpSpMkLst>
        </pc:grpChg>
      </pc:sldChg>
      <pc:sldChg chg="modSp new del mod">
        <pc:chgData name="Andrea Chierici" userId="34a2aad2-b3b6-4020-baab-b1585643c7ad" providerId="ADAL" clId="{2C06BC31-EF79-49EE-8E98-0DBAB617F1A4}" dt="2024-02-14T16:31:14.714" v="1471" actId="2696"/>
        <pc:sldMkLst>
          <pc:docMk/>
          <pc:sldMk cId="1301744853" sldId="317"/>
        </pc:sldMkLst>
        <pc:spChg chg="mod">
          <ac:chgData name="Andrea Chierici" userId="34a2aad2-b3b6-4020-baab-b1585643c7ad" providerId="ADAL" clId="{2C06BC31-EF79-49EE-8E98-0DBAB617F1A4}" dt="2024-02-13T09:56:35.072" v="71" actId="20577"/>
          <ac:spMkLst>
            <pc:docMk/>
            <pc:sldMk cId="1301744853" sldId="317"/>
            <ac:spMk id="3" creationId="{1D1EE257-7A01-06BE-4C55-2DA255134EB0}"/>
          </ac:spMkLst>
        </pc:spChg>
      </pc:sldChg>
      <pc:sldChg chg="addSp delSp modSp new mod">
        <pc:chgData name="Andrea Chierici" userId="34a2aad2-b3b6-4020-baab-b1585643c7ad" providerId="ADAL" clId="{2C06BC31-EF79-49EE-8E98-0DBAB617F1A4}" dt="2024-02-14T16:31:21.870" v="1473" actId="20577"/>
        <pc:sldMkLst>
          <pc:docMk/>
          <pc:sldMk cId="1593461484" sldId="318"/>
        </pc:sldMkLst>
        <pc:spChg chg="mod">
          <ac:chgData name="Andrea Chierici" userId="34a2aad2-b3b6-4020-baab-b1585643c7ad" providerId="ADAL" clId="{2C06BC31-EF79-49EE-8E98-0DBAB617F1A4}" dt="2024-02-14T16:31:21.870" v="1473" actId="20577"/>
          <ac:spMkLst>
            <pc:docMk/>
            <pc:sldMk cId="1593461484" sldId="318"/>
            <ac:spMk id="2" creationId="{C59FA9E6-89AA-08E4-5FEE-D1CD24454457}"/>
          </ac:spMkLst>
        </pc:spChg>
        <pc:spChg chg="del">
          <ac:chgData name="Andrea Chierici" userId="34a2aad2-b3b6-4020-baab-b1585643c7ad" providerId="ADAL" clId="{2C06BC31-EF79-49EE-8E98-0DBAB617F1A4}" dt="2024-02-14T10:44:12.548" v="238"/>
          <ac:spMkLst>
            <pc:docMk/>
            <pc:sldMk cId="1593461484" sldId="318"/>
            <ac:spMk id="3" creationId="{102194E7-2B31-44AA-B6F3-A9983E5DF738}"/>
          </ac:spMkLst>
        </pc:spChg>
        <pc:picChg chg="add mod">
          <ac:chgData name="Andrea Chierici" userId="34a2aad2-b3b6-4020-baab-b1585643c7ad" providerId="ADAL" clId="{2C06BC31-EF79-49EE-8E98-0DBAB617F1A4}" dt="2024-02-14T16:22:39.499" v="649" actId="14100"/>
          <ac:picMkLst>
            <pc:docMk/>
            <pc:sldMk cId="1593461484" sldId="318"/>
            <ac:picMk id="6" creationId="{0EC7F413-0431-B9C2-B358-77C05A79E8C1}"/>
          </ac:picMkLst>
        </pc:picChg>
        <pc:picChg chg="add mod">
          <ac:chgData name="Andrea Chierici" userId="34a2aad2-b3b6-4020-baab-b1585643c7ad" providerId="ADAL" clId="{2C06BC31-EF79-49EE-8E98-0DBAB617F1A4}" dt="2024-02-14T16:22:44.601" v="651" actId="14100"/>
          <ac:picMkLst>
            <pc:docMk/>
            <pc:sldMk cId="1593461484" sldId="318"/>
            <ac:picMk id="8" creationId="{920234A2-1DF8-1FF6-AC2A-C7CB79D4AD8B}"/>
          </ac:picMkLst>
        </pc:picChg>
        <pc:picChg chg="add del mod">
          <ac:chgData name="Andrea Chierici" userId="34a2aad2-b3b6-4020-baab-b1585643c7ad" providerId="ADAL" clId="{2C06BC31-EF79-49EE-8E98-0DBAB617F1A4}" dt="2024-02-14T16:22:29.668" v="647" actId="21"/>
          <ac:picMkLst>
            <pc:docMk/>
            <pc:sldMk cId="1593461484" sldId="318"/>
            <ac:picMk id="10" creationId="{39A8461B-7FF2-481A-337B-08B7DE4A0080}"/>
          </ac:picMkLst>
        </pc:picChg>
      </pc:sldChg>
      <pc:sldChg chg="addSp delSp modSp new mod">
        <pc:chgData name="Andrea Chierici" userId="34a2aad2-b3b6-4020-baab-b1585643c7ad" providerId="ADAL" clId="{2C06BC31-EF79-49EE-8E98-0DBAB617F1A4}" dt="2024-02-14T16:22:51.994" v="653" actId="478"/>
        <pc:sldMkLst>
          <pc:docMk/>
          <pc:sldMk cId="477948799" sldId="319"/>
        </pc:sldMkLst>
        <pc:spChg chg="mod">
          <ac:chgData name="Andrea Chierici" userId="34a2aad2-b3b6-4020-baab-b1585643c7ad" providerId="ADAL" clId="{2C06BC31-EF79-49EE-8E98-0DBAB617F1A4}" dt="2024-02-14T10:45:10.529" v="301" actId="20577"/>
          <ac:spMkLst>
            <pc:docMk/>
            <pc:sldMk cId="477948799" sldId="319"/>
            <ac:spMk id="2" creationId="{32A32725-58D2-86DA-BB43-F6E3A2523FFC}"/>
          </ac:spMkLst>
        </pc:spChg>
        <pc:spChg chg="del">
          <ac:chgData name="Andrea Chierici" userId="34a2aad2-b3b6-4020-baab-b1585643c7ad" providerId="ADAL" clId="{2C06BC31-EF79-49EE-8E98-0DBAB617F1A4}" dt="2024-02-14T10:45:01.257" v="277" actId="478"/>
          <ac:spMkLst>
            <pc:docMk/>
            <pc:sldMk cId="477948799" sldId="319"/>
            <ac:spMk id="3" creationId="{8177095A-ED61-BE95-D698-92FB6D58107D}"/>
          </ac:spMkLst>
        </pc:spChg>
        <pc:picChg chg="add mod">
          <ac:chgData name="Andrea Chierici" userId="34a2aad2-b3b6-4020-baab-b1585643c7ad" providerId="ADAL" clId="{2C06BC31-EF79-49EE-8E98-0DBAB617F1A4}" dt="2024-02-14T10:45:35.814" v="318" actId="1440"/>
          <ac:picMkLst>
            <pc:docMk/>
            <pc:sldMk cId="477948799" sldId="319"/>
            <ac:picMk id="6" creationId="{CAAC20A4-5031-39F7-3816-EF182A8C6E28}"/>
          </ac:picMkLst>
        </pc:picChg>
        <pc:picChg chg="add del mod">
          <ac:chgData name="Andrea Chierici" userId="34a2aad2-b3b6-4020-baab-b1585643c7ad" providerId="ADAL" clId="{2C06BC31-EF79-49EE-8E98-0DBAB617F1A4}" dt="2024-02-14T10:45:22.297" v="310" actId="478"/>
          <ac:picMkLst>
            <pc:docMk/>
            <pc:sldMk cId="477948799" sldId="319"/>
            <ac:picMk id="8" creationId="{3B5BF0A7-F1A8-60E1-7032-482C5C37E763}"/>
          </ac:picMkLst>
        </pc:picChg>
        <pc:picChg chg="add mod">
          <ac:chgData name="Andrea Chierici" userId="34a2aad2-b3b6-4020-baab-b1585643c7ad" providerId="ADAL" clId="{2C06BC31-EF79-49EE-8E98-0DBAB617F1A4}" dt="2024-02-14T10:45:52.512" v="326" actId="14100"/>
          <ac:picMkLst>
            <pc:docMk/>
            <pc:sldMk cId="477948799" sldId="319"/>
            <ac:picMk id="10" creationId="{892DE616-A03A-E278-D9BE-2B138C02155B}"/>
          </ac:picMkLst>
        </pc:picChg>
        <pc:picChg chg="add mod">
          <ac:chgData name="Andrea Chierici" userId="34a2aad2-b3b6-4020-baab-b1585643c7ad" providerId="ADAL" clId="{2C06BC31-EF79-49EE-8E98-0DBAB617F1A4}" dt="2024-02-14T10:45:56.862" v="327" actId="1076"/>
          <ac:picMkLst>
            <pc:docMk/>
            <pc:sldMk cId="477948799" sldId="319"/>
            <ac:picMk id="12" creationId="{3AD51653-AAD8-0135-3910-279D598E70BF}"/>
          </ac:picMkLst>
        </pc:picChg>
        <pc:picChg chg="add del mod">
          <ac:chgData name="Andrea Chierici" userId="34a2aad2-b3b6-4020-baab-b1585643c7ad" providerId="ADAL" clId="{2C06BC31-EF79-49EE-8E98-0DBAB617F1A4}" dt="2024-02-14T16:22:51.994" v="653" actId="478"/>
          <ac:picMkLst>
            <pc:docMk/>
            <pc:sldMk cId="477948799" sldId="319"/>
            <ac:picMk id="13" creationId="{39A8461B-7FF2-481A-337B-08B7DE4A0080}"/>
          </ac:picMkLst>
        </pc:picChg>
      </pc:sldChg>
      <pc:sldChg chg="modSp add mod">
        <pc:chgData name="Andrea Chierici" userId="34a2aad2-b3b6-4020-baab-b1585643c7ad" providerId="ADAL" clId="{2C06BC31-EF79-49EE-8E98-0DBAB617F1A4}" dt="2024-02-14T16:30:07.778" v="1452"/>
        <pc:sldMkLst>
          <pc:docMk/>
          <pc:sldMk cId="940555610" sldId="320"/>
        </pc:sldMkLst>
        <pc:spChg chg="mod">
          <ac:chgData name="Andrea Chierici" userId="34a2aad2-b3b6-4020-baab-b1585643c7ad" providerId="ADAL" clId="{2C06BC31-EF79-49EE-8E98-0DBAB617F1A4}" dt="2024-02-14T16:28:26.866" v="1139" actId="20577"/>
          <ac:spMkLst>
            <pc:docMk/>
            <pc:sldMk cId="940555610" sldId="320"/>
            <ac:spMk id="2" creationId="{7F80A37B-9B59-CF42-5ACF-E5B94F04E4E5}"/>
          </ac:spMkLst>
        </pc:spChg>
        <pc:spChg chg="mod">
          <ac:chgData name="Andrea Chierici" userId="34a2aad2-b3b6-4020-baab-b1585643c7ad" providerId="ADAL" clId="{2C06BC31-EF79-49EE-8E98-0DBAB617F1A4}" dt="2024-02-14T16:30:07.778" v="1452"/>
          <ac:spMkLst>
            <pc:docMk/>
            <pc:sldMk cId="940555610" sldId="320"/>
            <ac:spMk id="3" creationId="{8AC62AE6-F6B8-EA4E-1DA2-2F3D46146360}"/>
          </ac:spMkLst>
        </pc:spChg>
      </pc:sldChg>
    </pc:docChg>
  </pc:docChgLst>
  <pc:docChgLst>
    <pc:chgData name="Daniele Lattanzio" userId="S::dlattanzio@infn.it::71805b86-e81d-49ee-9504-eecbb1742438" providerId="AD" clId="Web-{EB26B1BE-0CE7-5142-9D85-5F22D4DE60D8}"/>
    <pc:docChg chg="addSld modSld">
      <pc:chgData name="Daniele Lattanzio" userId="S::dlattanzio@infn.it::71805b86-e81d-49ee-9504-eecbb1742438" providerId="AD" clId="Web-{EB26B1BE-0CE7-5142-9D85-5F22D4DE60D8}" dt="2023-07-18T13:21:17.392" v="726" actId="20577"/>
      <pc:docMkLst>
        <pc:docMk/>
      </pc:docMkLst>
      <pc:sldChg chg="modSp">
        <pc:chgData name="Daniele Lattanzio" userId="S::dlattanzio@infn.it::71805b86-e81d-49ee-9504-eecbb1742438" providerId="AD" clId="Web-{EB26B1BE-0CE7-5142-9D85-5F22D4DE60D8}" dt="2023-07-18T13:19:03.481" v="718" actId="20577"/>
        <pc:sldMkLst>
          <pc:docMk/>
          <pc:sldMk cId="3939763242" sldId="307"/>
        </pc:sldMkLst>
        <pc:spChg chg="mod">
          <ac:chgData name="Daniele Lattanzio" userId="S::dlattanzio@infn.it::71805b86-e81d-49ee-9504-eecbb1742438" providerId="AD" clId="Web-{EB26B1BE-0CE7-5142-9D85-5F22D4DE60D8}" dt="2023-07-18T13:19:03.481" v="718" actId="20577"/>
          <ac:spMkLst>
            <pc:docMk/>
            <pc:sldMk cId="3939763242" sldId="307"/>
            <ac:spMk id="3" creationId="{C0414FDB-6542-026D-2067-514B5D9FFF59}"/>
          </ac:spMkLst>
        </pc:spChg>
      </pc:sldChg>
      <pc:sldChg chg="modSp">
        <pc:chgData name="Daniele Lattanzio" userId="S::dlattanzio@infn.it::71805b86-e81d-49ee-9504-eecbb1742438" providerId="AD" clId="Web-{EB26B1BE-0CE7-5142-9D85-5F22D4DE60D8}" dt="2023-07-18T13:05:07.205" v="558" actId="20577"/>
        <pc:sldMkLst>
          <pc:docMk/>
          <pc:sldMk cId="2489151735" sldId="308"/>
        </pc:sldMkLst>
        <pc:spChg chg="mod">
          <ac:chgData name="Daniele Lattanzio" userId="S::dlattanzio@infn.it::71805b86-e81d-49ee-9504-eecbb1742438" providerId="AD" clId="Web-{EB26B1BE-0CE7-5142-9D85-5F22D4DE60D8}" dt="2023-07-18T13:05:07.205" v="558" actId="20577"/>
          <ac:spMkLst>
            <pc:docMk/>
            <pc:sldMk cId="2489151735" sldId="308"/>
            <ac:spMk id="3" creationId="{44D6C868-71CF-407E-EF07-3407C49D87E8}"/>
          </ac:spMkLst>
        </pc:spChg>
      </pc:sldChg>
      <pc:sldChg chg="modSp add replId">
        <pc:chgData name="Daniele Lattanzio" userId="S::dlattanzio@infn.it::71805b86-e81d-49ee-9504-eecbb1742438" providerId="AD" clId="Web-{EB26B1BE-0CE7-5142-9D85-5F22D4DE60D8}" dt="2023-07-18T13:21:17.392" v="726" actId="20577"/>
        <pc:sldMkLst>
          <pc:docMk/>
          <pc:sldMk cId="254937305" sldId="310"/>
        </pc:sldMkLst>
        <pc:spChg chg="mod">
          <ac:chgData name="Daniele Lattanzio" userId="S::dlattanzio@infn.it::71805b86-e81d-49ee-9504-eecbb1742438" providerId="AD" clId="Web-{EB26B1BE-0CE7-5142-9D85-5F22D4DE60D8}" dt="2023-07-18T13:21:17.392" v="726" actId="20577"/>
          <ac:spMkLst>
            <pc:docMk/>
            <pc:sldMk cId="254937305" sldId="310"/>
            <ac:spMk id="3" creationId="{C0414FDB-6542-026D-2067-514B5D9FFF59}"/>
          </ac:spMkLst>
        </pc:spChg>
      </pc:sldChg>
    </pc:docChg>
  </pc:docChgLst>
  <pc:docChgLst>
    <pc:chgData name="Alessandro Pascolini" userId="384ab5ba-12ed-4428-9c34-e8718e88f07e" providerId="ADAL" clId="{5032DB7F-969B-794B-AD1C-56F416EBC350}"/>
    <pc:docChg chg="undo custSel addSld delSld modSld">
      <pc:chgData name="Alessandro Pascolini" userId="384ab5ba-12ed-4428-9c34-e8718e88f07e" providerId="ADAL" clId="{5032DB7F-969B-794B-AD1C-56F416EBC350}" dt="2023-09-12T07:41:40.774" v="537" actId="2696"/>
      <pc:docMkLst>
        <pc:docMk/>
      </pc:docMkLst>
      <pc:sldChg chg="addSp delSp modSp mod">
        <pc:chgData name="Alessandro Pascolini" userId="384ab5ba-12ed-4428-9c34-e8718e88f07e" providerId="ADAL" clId="{5032DB7F-969B-794B-AD1C-56F416EBC350}" dt="2023-09-11T16:00:47.028" v="20" actId="1076"/>
        <pc:sldMkLst>
          <pc:docMk/>
          <pc:sldMk cId="3085703892" sldId="300"/>
        </pc:sldMkLst>
        <pc:picChg chg="add del mod">
          <ac:chgData name="Alessandro Pascolini" userId="384ab5ba-12ed-4428-9c34-e8718e88f07e" providerId="ADAL" clId="{5032DB7F-969B-794B-AD1C-56F416EBC350}" dt="2023-09-11T16:00:10.936" v="11"/>
          <ac:picMkLst>
            <pc:docMk/>
            <pc:sldMk cId="3085703892" sldId="300"/>
            <ac:picMk id="5" creationId="{8BBC48BE-C95E-EEDC-E239-68A2A71C4B5A}"/>
          </ac:picMkLst>
        </pc:picChg>
        <pc:picChg chg="add mod">
          <ac:chgData name="Alessandro Pascolini" userId="384ab5ba-12ed-4428-9c34-e8718e88f07e" providerId="ADAL" clId="{5032DB7F-969B-794B-AD1C-56F416EBC350}" dt="2023-09-11T16:00:47.028" v="20" actId="1076"/>
          <ac:picMkLst>
            <pc:docMk/>
            <pc:sldMk cId="3085703892" sldId="300"/>
            <ac:picMk id="7" creationId="{D4CA7DEA-89A0-1452-0C10-F243CB6E920F}"/>
          </ac:picMkLst>
        </pc:picChg>
        <pc:picChg chg="mod">
          <ac:chgData name="Alessandro Pascolini" userId="384ab5ba-12ed-4428-9c34-e8718e88f07e" providerId="ADAL" clId="{5032DB7F-969B-794B-AD1C-56F416EBC350}" dt="2023-09-11T16:00:07.921" v="9" actId="14100"/>
          <ac:picMkLst>
            <pc:docMk/>
            <pc:sldMk cId="3085703892" sldId="300"/>
            <ac:picMk id="8" creationId="{55F0C8C7-B60E-053E-B9E0-5E19E1663444}"/>
          </ac:picMkLst>
        </pc:picChg>
        <pc:picChg chg="add del">
          <ac:chgData name="Alessandro Pascolini" userId="384ab5ba-12ed-4428-9c34-e8718e88f07e" providerId="ADAL" clId="{5032DB7F-969B-794B-AD1C-56F416EBC350}" dt="2023-09-11T16:00:34.392" v="18" actId="478"/>
          <ac:picMkLst>
            <pc:docMk/>
            <pc:sldMk cId="3085703892" sldId="300"/>
            <ac:picMk id="1026" creationId="{DCFC5964-2090-6868-4573-2138D37CF028}"/>
          </ac:picMkLst>
        </pc:picChg>
      </pc:sldChg>
      <pc:sldChg chg="modSp del mod">
        <pc:chgData name="Alessandro Pascolini" userId="384ab5ba-12ed-4428-9c34-e8718e88f07e" providerId="ADAL" clId="{5032DB7F-969B-794B-AD1C-56F416EBC350}" dt="2023-09-12T07:41:40.774" v="537" actId="2696"/>
        <pc:sldMkLst>
          <pc:docMk/>
          <pc:sldMk cId="2489151735" sldId="308"/>
        </pc:sldMkLst>
        <pc:spChg chg="mod">
          <ac:chgData name="Alessandro Pascolini" userId="384ab5ba-12ed-4428-9c34-e8718e88f07e" providerId="ADAL" clId="{5032DB7F-969B-794B-AD1C-56F416EBC350}" dt="2023-09-11T16:02:56.538" v="177" actId="20577"/>
          <ac:spMkLst>
            <pc:docMk/>
            <pc:sldMk cId="2489151735" sldId="308"/>
            <ac:spMk id="3" creationId="{44D6C868-71CF-407E-EF07-3407C49D87E8}"/>
          </ac:spMkLst>
        </pc:spChg>
      </pc:sldChg>
      <pc:sldChg chg="modSp add mod">
        <pc:chgData name="Alessandro Pascolini" userId="384ab5ba-12ed-4428-9c34-e8718e88f07e" providerId="ADAL" clId="{5032DB7F-969B-794B-AD1C-56F416EBC350}" dt="2023-09-11T16:11:59.340" v="536" actId="20577"/>
        <pc:sldMkLst>
          <pc:docMk/>
          <pc:sldMk cId="1660572138" sldId="311"/>
        </pc:sldMkLst>
        <pc:spChg chg="mod">
          <ac:chgData name="Alessandro Pascolini" userId="384ab5ba-12ed-4428-9c34-e8718e88f07e" providerId="ADAL" clId="{5032DB7F-969B-794B-AD1C-56F416EBC350}" dt="2023-09-11T16:11:59.340" v="536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Stefano Dal Pra" userId="S::dalpra@infn.it::681257bb-6024-411b-aa9b-196a7f5b6b5c" providerId="AD" clId="Web-{BF615399-EA89-F9D2-7B0E-C20CEC4EA8D0}"/>
    <pc:docChg chg="modSld">
      <pc:chgData name="Stefano Dal Pra" userId="S::dalpra@infn.it::681257bb-6024-411b-aa9b-196a7f5b6b5c" providerId="AD" clId="Web-{BF615399-EA89-F9D2-7B0E-C20CEC4EA8D0}" dt="2022-02-18T08:35:33.362" v="401" actId="20577"/>
      <pc:docMkLst>
        <pc:docMk/>
      </pc:docMkLst>
      <pc:sldChg chg="modSp">
        <pc:chgData name="Stefano Dal Pra" userId="S::dalpra@infn.it::681257bb-6024-411b-aa9b-196a7f5b6b5c" providerId="AD" clId="Web-{BF615399-EA89-F9D2-7B0E-C20CEC4EA8D0}" dt="2022-02-18T08:26:24.095" v="33" actId="20577"/>
        <pc:sldMkLst>
          <pc:docMk/>
          <pc:sldMk cId="424967085" sldId="282"/>
        </pc:sldMkLst>
        <pc:spChg chg="mod">
          <ac:chgData name="Stefano Dal Pra" userId="S::dalpra@infn.it::681257bb-6024-411b-aa9b-196a7f5b6b5c" providerId="AD" clId="Web-{BF615399-EA89-F9D2-7B0E-C20CEC4EA8D0}" dt="2022-02-18T08:26:24.095" v="33" actId="20577"/>
          <ac:spMkLst>
            <pc:docMk/>
            <pc:sldMk cId="424967085" sldId="282"/>
            <ac:spMk id="3" creationId="{2936218A-4420-4A8F-805C-827B5F60192F}"/>
          </ac:spMkLst>
        </pc:spChg>
      </pc:sldChg>
      <pc:sldChg chg="modSp">
        <pc:chgData name="Stefano Dal Pra" userId="S::dalpra@infn.it::681257bb-6024-411b-aa9b-196a7f5b6b5c" providerId="AD" clId="Web-{BF615399-EA89-F9D2-7B0E-C20CEC4EA8D0}" dt="2022-02-18T08:35:33.362" v="401" actId="20577"/>
        <pc:sldMkLst>
          <pc:docMk/>
          <pc:sldMk cId="2204394867" sldId="286"/>
        </pc:sldMkLst>
        <pc:spChg chg="mod">
          <ac:chgData name="Stefano Dal Pra" userId="S::dalpra@infn.it::681257bb-6024-411b-aa9b-196a7f5b6b5c" providerId="AD" clId="Web-{BF615399-EA89-F9D2-7B0E-C20CEC4EA8D0}" dt="2022-02-18T08:35:33.362" v="401" actId="20577"/>
          <ac:spMkLst>
            <pc:docMk/>
            <pc:sldMk cId="2204394867" sldId="286"/>
            <ac:spMk id="3" creationId="{2936218A-4420-4A8F-805C-827B5F60192F}"/>
          </ac:spMkLst>
        </pc:spChg>
      </pc:sldChg>
    </pc:docChg>
  </pc:docChgLst>
  <pc:docChgLst>
    <pc:chgData name="Andrea Chierici" userId="34a2aad2-b3b6-4020-baab-b1585643c7ad" providerId="ADAL" clId="{22D80D8A-28B8-4B85-B2E3-FA8AFF6614AB}"/>
    <pc:docChg chg="custSel addSld modSld sldOrd">
      <pc:chgData name="Andrea Chierici" userId="34a2aad2-b3b6-4020-baab-b1585643c7ad" providerId="ADAL" clId="{22D80D8A-28B8-4B85-B2E3-FA8AFF6614AB}" dt="2023-09-15T08:00:12.977" v="1752" actId="20577"/>
      <pc:docMkLst>
        <pc:docMk/>
      </pc:docMkLst>
      <pc:sldChg chg="modSp mod">
        <pc:chgData name="Andrea Chierici" userId="34a2aad2-b3b6-4020-baab-b1585643c7ad" providerId="ADAL" clId="{22D80D8A-28B8-4B85-B2E3-FA8AFF6614AB}" dt="2023-09-11T15:29:59.764" v="18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22D80D8A-28B8-4B85-B2E3-FA8AFF6614AB}" dt="2023-09-11T15:29:59.764" v="18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delSp modSp mod">
        <pc:chgData name="Andrea Chierici" userId="34a2aad2-b3b6-4020-baab-b1585643c7ad" providerId="ADAL" clId="{22D80D8A-28B8-4B85-B2E3-FA8AFF6614AB}" dt="2023-09-11T15:30:54.512" v="28" actId="167"/>
        <pc:sldMkLst>
          <pc:docMk/>
          <pc:sldMk cId="3085703892" sldId="300"/>
        </pc:sldMkLst>
        <pc:picChg chg="del">
          <ac:chgData name="Andrea Chierici" userId="34a2aad2-b3b6-4020-baab-b1585643c7ad" providerId="ADAL" clId="{22D80D8A-28B8-4B85-B2E3-FA8AFF6614AB}" dt="2023-09-11T15:30:27.087" v="19" actId="478"/>
          <ac:picMkLst>
            <pc:docMk/>
            <pc:sldMk cId="3085703892" sldId="300"/>
            <ac:picMk id="4" creationId="{8A17D102-D418-DE5F-F1DF-235D9FFE0BA9}"/>
          </ac:picMkLst>
        </pc:picChg>
        <pc:picChg chg="mod ord">
          <ac:chgData name="Andrea Chierici" userId="34a2aad2-b3b6-4020-baab-b1585643c7ad" providerId="ADAL" clId="{22D80D8A-28B8-4B85-B2E3-FA8AFF6614AB}" dt="2023-09-11T15:30:54.512" v="28" actId="167"/>
          <ac:picMkLst>
            <pc:docMk/>
            <pc:sldMk cId="3085703892" sldId="300"/>
            <ac:picMk id="8" creationId="{55F0C8C7-B60E-053E-B9E0-5E19E1663444}"/>
          </ac:picMkLst>
        </pc:picChg>
        <pc:picChg chg="add mod">
          <ac:chgData name="Andrea Chierici" userId="34a2aad2-b3b6-4020-baab-b1585643c7ad" providerId="ADAL" clId="{22D80D8A-28B8-4B85-B2E3-FA8AFF6614AB}" dt="2023-09-11T15:30:48.800" v="27" actId="167"/>
          <ac:picMkLst>
            <pc:docMk/>
            <pc:sldMk cId="3085703892" sldId="300"/>
            <ac:picMk id="1026" creationId="{DCFC5964-2090-6868-4573-2138D37CF028}"/>
          </ac:picMkLst>
        </pc:picChg>
      </pc:sldChg>
      <pc:sldChg chg="modSp mod">
        <pc:chgData name="Andrea Chierici" userId="34a2aad2-b3b6-4020-baab-b1585643c7ad" providerId="ADAL" clId="{22D80D8A-28B8-4B85-B2E3-FA8AFF6614AB}" dt="2023-09-14T09:02:39.873" v="1021" actId="27636"/>
        <pc:sldMkLst>
          <pc:docMk/>
          <pc:sldMk cId="1526632506" sldId="301"/>
        </pc:sldMkLst>
        <pc:spChg chg="mod">
          <ac:chgData name="Andrea Chierici" userId="34a2aad2-b3b6-4020-baab-b1585643c7ad" providerId="ADAL" clId="{22D80D8A-28B8-4B85-B2E3-FA8AFF6614AB}" dt="2023-09-14T09:02:39.873" v="1021" actId="27636"/>
          <ac:spMkLst>
            <pc:docMk/>
            <pc:sldMk cId="1526632506" sldId="301"/>
            <ac:spMk id="3" creationId="{974D83E4-3B58-2576-28CE-E942A7D91B72}"/>
          </ac:spMkLst>
        </pc:spChg>
        <pc:spChg chg="mod">
          <ac:chgData name="Andrea Chierici" userId="34a2aad2-b3b6-4020-baab-b1585643c7ad" providerId="ADAL" clId="{22D80D8A-28B8-4B85-B2E3-FA8AFF6614AB}" dt="2023-09-11T15:31:35.971" v="62" actId="1076"/>
          <ac:spMkLst>
            <pc:docMk/>
            <pc:sldMk cId="1526632506" sldId="301"/>
            <ac:spMk id="12" creationId="{0DBE0EBE-40DA-19C3-D1B7-A8F90222506D}"/>
          </ac:spMkLst>
        </pc:spChg>
        <pc:picChg chg="mod">
          <ac:chgData name="Andrea Chierici" userId="34a2aad2-b3b6-4020-baab-b1585643c7ad" providerId="ADAL" clId="{22D80D8A-28B8-4B85-B2E3-FA8AFF6614AB}" dt="2023-09-11T15:31:33.465" v="61" actId="1076"/>
          <ac:picMkLst>
            <pc:docMk/>
            <pc:sldMk cId="1526632506" sldId="301"/>
            <ac:picMk id="11" creationId="{5F2C0572-D13D-47FA-C2C1-B5A6ACC17409}"/>
          </ac:picMkLst>
        </pc:picChg>
      </pc:sldChg>
      <pc:sldChg chg="modSp mod">
        <pc:chgData name="Andrea Chierici" userId="34a2aad2-b3b6-4020-baab-b1585643c7ad" providerId="ADAL" clId="{22D80D8A-28B8-4B85-B2E3-FA8AFF6614AB}" dt="2023-09-15T07:21:15.041" v="1295" actId="20577"/>
        <pc:sldMkLst>
          <pc:docMk/>
          <pc:sldMk cId="3939763242" sldId="307"/>
        </pc:sldMkLst>
        <pc:spChg chg="mod">
          <ac:chgData name="Andrea Chierici" userId="34a2aad2-b3b6-4020-baab-b1585643c7ad" providerId="ADAL" clId="{22D80D8A-28B8-4B85-B2E3-FA8AFF6614AB}" dt="2023-09-11T15:31:56.015" v="78" actId="20577"/>
          <ac:spMkLst>
            <pc:docMk/>
            <pc:sldMk cId="3939763242" sldId="307"/>
            <ac:spMk id="2" creationId="{C30A49AF-5B91-6176-3C89-A9A44724CE03}"/>
          </ac:spMkLst>
        </pc:spChg>
        <pc:spChg chg="mod">
          <ac:chgData name="Andrea Chierici" userId="34a2aad2-b3b6-4020-baab-b1585643c7ad" providerId="ADAL" clId="{22D80D8A-28B8-4B85-B2E3-FA8AFF6614AB}" dt="2023-09-15T07:21:15.041" v="1295" actId="20577"/>
          <ac:spMkLst>
            <pc:docMk/>
            <pc:sldMk cId="3939763242" sldId="307"/>
            <ac:spMk id="3" creationId="{C0414FDB-6542-026D-2067-514B5D9FFF59}"/>
          </ac:spMkLst>
        </pc:spChg>
      </pc:sldChg>
      <pc:sldChg chg="modSp mod">
        <pc:chgData name="Andrea Chierici" userId="34a2aad2-b3b6-4020-baab-b1585643c7ad" providerId="ADAL" clId="{22D80D8A-28B8-4B85-B2E3-FA8AFF6614AB}" dt="2023-09-11T15:33:39.723" v="280" actId="6549"/>
        <pc:sldMkLst>
          <pc:docMk/>
          <pc:sldMk cId="2489151735" sldId="308"/>
        </pc:sldMkLst>
        <pc:spChg chg="mod">
          <ac:chgData name="Andrea Chierici" userId="34a2aad2-b3b6-4020-baab-b1585643c7ad" providerId="ADAL" clId="{22D80D8A-28B8-4B85-B2E3-FA8AFF6614AB}" dt="2023-09-11T15:33:39.723" v="280" actId="6549"/>
          <ac:spMkLst>
            <pc:docMk/>
            <pc:sldMk cId="2489151735" sldId="308"/>
            <ac:spMk id="2" creationId="{9F269541-7C8F-9C51-F6D1-B657E658FBDC}"/>
          </ac:spMkLst>
        </pc:spChg>
        <pc:spChg chg="mod">
          <ac:chgData name="Andrea Chierici" userId="34a2aad2-b3b6-4020-baab-b1585643c7ad" providerId="ADAL" clId="{22D80D8A-28B8-4B85-B2E3-FA8AFF6614AB}" dt="2023-09-11T15:33:29.778" v="252" actId="27636"/>
          <ac:spMkLst>
            <pc:docMk/>
            <pc:sldMk cId="2489151735" sldId="308"/>
            <ac:spMk id="3" creationId="{44D6C868-71CF-407E-EF07-3407C49D87E8}"/>
          </ac:spMkLst>
        </pc:spChg>
      </pc:sldChg>
      <pc:sldChg chg="modSp mod ord">
        <pc:chgData name="Andrea Chierici" userId="34a2aad2-b3b6-4020-baab-b1585643c7ad" providerId="ADAL" clId="{22D80D8A-28B8-4B85-B2E3-FA8AFF6614AB}" dt="2023-09-15T07:57:21.956" v="1307"/>
        <pc:sldMkLst>
          <pc:docMk/>
          <pc:sldMk cId="3903780861" sldId="309"/>
        </pc:sldMkLst>
        <pc:spChg chg="mod">
          <ac:chgData name="Andrea Chierici" userId="34a2aad2-b3b6-4020-baab-b1585643c7ad" providerId="ADAL" clId="{22D80D8A-28B8-4B85-B2E3-FA8AFF6614AB}" dt="2023-09-11T15:42:40.257" v="897" actId="6549"/>
          <ac:spMkLst>
            <pc:docMk/>
            <pc:sldMk cId="3903780861" sldId="309"/>
            <ac:spMk id="2" creationId="{054346B8-8EEA-EE71-91B4-463E774195CA}"/>
          </ac:spMkLst>
        </pc:spChg>
        <pc:spChg chg="mod">
          <ac:chgData name="Andrea Chierici" userId="34a2aad2-b3b6-4020-baab-b1585643c7ad" providerId="ADAL" clId="{22D80D8A-28B8-4B85-B2E3-FA8AFF6614AB}" dt="2023-09-14T09:03:26.207" v="1092" actId="20577"/>
          <ac:spMkLst>
            <pc:docMk/>
            <pc:sldMk cId="3903780861" sldId="309"/>
            <ac:spMk id="3" creationId="{C334B693-38CC-BC36-30AE-411DFB4609CF}"/>
          </ac:spMkLst>
        </pc:spChg>
      </pc:sldChg>
      <pc:sldChg chg="modSp new mod">
        <pc:chgData name="Andrea Chierici" userId="34a2aad2-b3b6-4020-baab-b1585643c7ad" providerId="ADAL" clId="{22D80D8A-28B8-4B85-B2E3-FA8AFF6614AB}" dt="2023-09-11T15:45:18.591" v="970" actId="20577"/>
        <pc:sldMkLst>
          <pc:docMk/>
          <pc:sldMk cId="2479650449" sldId="310"/>
        </pc:sldMkLst>
        <pc:spChg chg="mod">
          <ac:chgData name="Andrea Chierici" userId="34a2aad2-b3b6-4020-baab-b1585643c7ad" providerId="ADAL" clId="{22D80D8A-28B8-4B85-B2E3-FA8AFF6614AB}" dt="2023-09-11T15:37:32.067" v="602" actId="20577"/>
          <ac:spMkLst>
            <pc:docMk/>
            <pc:sldMk cId="2479650449" sldId="310"/>
            <ac:spMk id="2" creationId="{98CC9B2A-35F9-DC00-D580-3A48FFBD9829}"/>
          </ac:spMkLst>
        </pc:spChg>
        <pc:spChg chg="mod">
          <ac:chgData name="Andrea Chierici" userId="34a2aad2-b3b6-4020-baab-b1585643c7ad" providerId="ADAL" clId="{22D80D8A-28B8-4B85-B2E3-FA8AFF6614AB}" dt="2023-09-11T15:45:18.591" v="970" actId="20577"/>
          <ac:spMkLst>
            <pc:docMk/>
            <pc:sldMk cId="2479650449" sldId="310"/>
            <ac:spMk id="3" creationId="{6E490E19-E2BA-401F-C4F7-485C11514DE8}"/>
          </ac:spMkLst>
        </pc:spChg>
      </pc:sldChg>
      <pc:sldChg chg="modSp new mod">
        <pc:chgData name="Andrea Chierici" userId="34a2aad2-b3b6-4020-baab-b1585643c7ad" providerId="ADAL" clId="{22D80D8A-28B8-4B85-B2E3-FA8AFF6614AB}" dt="2023-09-15T08:00:12.977" v="1752" actId="20577"/>
        <pc:sldMkLst>
          <pc:docMk/>
          <pc:sldMk cId="3650323420" sldId="312"/>
        </pc:sldMkLst>
        <pc:spChg chg="mod">
          <ac:chgData name="Andrea Chierici" userId="34a2aad2-b3b6-4020-baab-b1585643c7ad" providerId="ADAL" clId="{22D80D8A-28B8-4B85-B2E3-FA8AFF6614AB}" dt="2023-09-15T07:57:18.134" v="1305" actId="20577"/>
          <ac:spMkLst>
            <pc:docMk/>
            <pc:sldMk cId="3650323420" sldId="312"/>
            <ac:spMk id="2" creationId="{9CED5DBF-8F79-A44E-9DFB-85D7C957E80C}"/>
          </ac:spMkLst>
        </pc:spChg>
        <pc:spChg chg="mod">
          <ac:chgData name="Andrea Chierici" userId="34a2aad2-b3b6-4020-baab-b1585643c7ad" providerId="ADAL" clId="{22D80D8A-28B8-4B85-B2E3-FA8AFF6614AB}" dt="2023-09-15T08:00:12.977" v="1752" actId="20577"/>
          <ac:spMkLst>
            <pc:docMk/>
            <pc:sldMk cId="3650323420" sldId="312"/>
            <ac:spMk id="3" creationId="{F577A862-C0E2-0651-1C9D-52B08D937DD6}"/>
          </ac:spMkLst>
        </pc:spChg>
      </pc:sldChg>
    </pc:docChg>
  </pc:docChgLst>
  <pc:docChgLst>
    <pc:chgData name="Carmelo Pellegrino" userId="S::cpellegr@infn.it::770108a8-5b06-4ea5-be67-1325a0c5ee56" providerId="AD" clId="Web-{EC018E4E-7876-4782-9F76-096EC81A1D77}"/>
    <pc:docChg chg="modSld">
      <pc:chgData name="Carmelo Pellegrino" userId="S::cpellegr@infn.it::770108a8-5b06-4ea5-be67-1325a0c5ee56" providerId="AD" clId="Web-{EC018E4E-7876-4782-9F76-096EC81A1D77}" dt="2021-12-15T08:53:30.241" v="13" actId="20577"/>
      <pc:docMkLst>
        <pc:docMk/>
      </pc:docMkLst>
      <pc:sldChg chg="modSp">
        <pc:chgData name="Carmelo Pellegrino" userId="S::cpellegr@infn.it::770108a8-5b06-4ea5-be67-1325a0c5ee56" providerId="AD" clId="Web-{EC018E4E-7876-4782-9F76-096EC81A1D77}" dt="2021-12-15T08:51:26.675" v="4" actId="20577"/>
        <pc:sldMkLst>
          <pc:docMk/>
          <pc:sldMk cId="823228083" sldId="257"/>
        </pc:sldMkLst>
        <pc:spChg chg="mod">
          <ac:chgData name="Carmelo Pellegrino" userId="S::cpellegr@infn.it::770108a8-5b06-4ea5-be67-1325a0c5ee56" providerId="AD" clId="Web-{EC018E4E-7876-4782-9F76-096EC81A1D77}" dt="2021-12-15T08:51:26.675" v="4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modSp">
        <pc:chgData name="Carmelo Pellegrino" userId="S::cpellegr@infn.it::770108a8-5b06-4ea5-be67-1325a0c5ee56" providerId="AD" clId="Web-{EC018E4E-7876-4782-9F76-096EC81A1D77}" dt="2021-12-15T08:53:30.241" v="13" actId="20577"/>
        <pc:sldMkLst>
          <pc:docMk/>
          <pc:sldMk cId="2770479833" sldId="274"/>
        </pc:sldMkLst>
        <pc:spChg chg="mod">
          <ac:chgData name="Carmelo Pellegrino" userId="S::cpellegr@infn.it::770108a8-5b06-4ea5-be67-1325a0c5ee56" providerId="AD" clId="Web-{EC018E4E-7876-4782-9F76-096EC81A1D77}" dt="2021-12-15T08:52:13.333" v="6" actId="20577"/>
          <ac:spMkLst>
            <pc:docMk/>
            <pc:sldMk cId="2770479833" sldId="274"/>
            <ac:spMk id="2" creationId="{9AC6F25C-D14A-432C-8841-F9BF4315C9A3}"/>
          </ac:spMkLst>
        </pc:spChg>
        <pc:spChg chg="mod">
          <ac:chgData name="Carmelo Pellegrino" userId="S::cpellegr@infn.it::770108a8-5b06-4ea5-be67-1325a0c5ee56" providerId="AD" clId="Web-{EC018E4E-7876-4782-9F76-096EC81A1D77}" dt="2021-12-15T08:53:30.241" v="13" actId="20577"/>
          <ac:spMkLst>
            <pc:docMk/>
            <pc:sldMk cId="2770479833" sldId="274"/>
            <ac:spMk id="3" creationId="{C1049540-01CD-4FDA-A7CD-3BE74888B106}"/>
          </ac:spMkLst>
        </pc:spChg>
      </pc:sldChg>
    </pc:docChg>
  </pc:docChgLst>
  <pc:docChgLst>
    <pc:chgData name="Diego Michelotto" userId="S::dmichelotto@infn.it::937372ca-fa15-4dfb-8ccd-202b4465d311" providerId="AD" clId="Web-{ACB27FEB-5D3F-CF41-39F6-13096BEE10B4}"/>
    <pc:docChg chg="modSld">
      <pc:chgData name="Diego Michelotto" userId="S::dmichelotto@infn.it::937372ca-fa15-4dfb-8ccd-202b4465d311" providerId="AD" clId="Web-{ACB27FEB-5D3F-CF41-39F6-13096BEE10B4}" dt="2024-02-14T17:17:36.551" v="52" actId="20577"/>
      <pc:docMkLst>
        <pc:docMk/>
      </pc:docMkLst>
      <pc:sldChg chg="modSp">
        <pc:chgData name="Diego Michelotto" userId="S::dmichelotto@infn.it::937372ca-fa15-4dfb-8ccd-202b4465d311" providerId="AD" clId="Web-{ACB27FEB-5D3F-CF41-39F6-13096BEE10B4}" dt="2024-02-14T17:17:36.551" v="52" actId="20577"/>
        <pc:sldMkLst>
          <pc:docMk/>
          <pc:sldMk cId="178052282" sldId="314"/>
        </pc:sldMkLst>
        <pc:spChg chg="mod">
          <ac:chgData name="Diego Michelotto" userId="S::dmichelotto@infn.it::937372ca-fa15-4dfb-8ccd-202b4465d311" providerId="AD" clId="Web-{ACB27FEB-5D3F-CF41-39F6-13096BEE10B4}" dt="2024-02-14T17:17:36.551" v="52" actId="20577"/>
          <ac:spMkLst>
            <pc:docMk/>
            <pc:sldMk cId="178052282" sldId="314"/>
            <ac:spMk id="3" creationId="{220F779A-AF32-7614-69E4-62B92D321967}"/>
          </ac:spMkLst>
        </pc:spChg>
      </pc:sldChg>
    </pc:docChg>
  </pc:docChgLst>
  <pc:docChgLst>
    <pc:chgData name="Daniele Lattanzio" userId="S::dlattanzio@infn.it::71805b86-e81d-49ee-9504-eecbb1742438" providerId="AD" clId="Web-{2202CCB6-6534-5EEF-312B-F9ED374DFDB1}"/>
    <pc:docChg chg="modSld">
      <pc:chgData name="Daniele Lattanzio" userId="S::dlattanzio@infn.it::71805b86-e81d-49ee-9504-eecbb1742438" providerId="AD" clId="Web-{2202CCB6-6534-5EEF-312B-F9ED374DFDB1}" dt="2024-06-20T14:42:05.643" v="17" actId="20577"/>
      <pc:docMkLst>
        <pc:docMk/>
      </pc:docMkLst>
      <pc:sldChg chg="modSp">
        <pc:chgData name="Daniele Lattanzio" userId="S::dlattanzio@infn.it::71805b86-e81d-49ee-9504-eecbb1742438" providerId="AD" clId="Web-{2202CCB6-6534-5EEF-312B-F9ED374DFDB1}" dt="2024-06-20T14:42:05.643" v="17" actId="20577"/>
        <pc:sldMkLst>
          <pc:docMk/>
          <pc:sldMk cId="1219661133" sldId="317"/>
        </pc:sldMkLst>
        <pc:spChg chg="mod">
          <ac:chgData name="Daniele Lattanzio" userId="S::dlattanzio@infn.it::71805b86-e81d-49ee-9504-eecbb1742438" providerId="AD" clId="Web-{2202CCB6-6534-5EEF-312B-F9ED374DFDB1}" dt="2024-06-20T14:42:05.643" v="17" actId="20577"/>
          <ac:spMkLst>
            <pc:docMk/>
            <pc:sldMk cId="1219661133" sldId="317"/>
            <ac:spMk id="3" creationId="{290F3A8F-97DB-1155-AAAD-2FEE60AF33E4}"/>
          </ac:spMkLst>
        </pc:spChg>
      </pc:sldChg>
    </pc:docChg>
  </pc:docChgLst>
  <pc:docChgLst>
    <pc:chgData name="Andrea Chierici" userId="34a2aad2-b3b6-4020-baab-b1585643c7ad" providerId="ADAL" clId="{803FA56D-F84F-4E86-BF78-DDBD076D3207}"/>
    <pc:docChg chg="undo custSel addSld delSld modSld">
      <pc:chgData name="Andrea Chierici" userId="34a2aad2-b3b6-4020-baab-b1585643c7ad" providerId="ADAL" clId="{803FA56D-F84F-4E86-BF78-DDBD076D3207}" dt="2022-02-17T15:28:11.034" v="1247" actId="20577"/>
      <pc:docMkLst>
        <pc:docMk/>
      </pc:docMkLst>
      <pc:sldChg chg="modSp mod">
        <pc:chgData name="Andrea Chierici" userId="34a2aad2-b3b6-4020-baab-b1585643c7ad" providerId="ADAL" clId="{803FA56D-F84F-4E86-BF78-DDBD076D3207}" dt="2022-02-16T09:22:22.358" v="920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803FA56D-F84F-4E86-BF78-DDBD076D3207}" dt="2022-02-16T09:22:22.358" v="920" actId="20577"/>
          <ac:spMkLst>
            <pc:docMk/>
            <pc:sldMk cId="3528133802" sldId="256"/>
            <ac:spMk id="2" creationId="{00000000-0000-0000-0000-000000000000}"/>
          </ac:spMkLst>
        </pc:spChg>
        <pc:spChg chg="mod">
          <ac:chgData name="Andrea Chierici" userId="34a2aad2-b3b6-4020-baab-b1585643c7ad" providerId="ADAL" clId="{803FA56D-F84F-4E86-BF78-DDBD076D3207}" dt="2022-02-16T09:00:10.948" v="19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modSp mod">
        <pc:chgData name="Andrea Chierici" userId="34a2aad2-b3b6-4020-baab-b1585643c7ad" providerId="ADAL" clId="{803FA56D-F84F-4E86-BF78-DDBD076D3207}" dt="2022-02-16T09:09:51.383" v="603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803FA56D-F84F-4E86-BF78-DDBD076D3207}" dt="2022-02-16T09:00:30.638" v="39" actId="20577"/>
          <ac:spMkLst>
            <pc:docMk/>
            <pc:sldMk cId="823228083" sldId="257"/>
            <ac:spMk id="2" creationId="{1AA8FA6F-0CF6-4D90-8EEC-5D546DE48701}"/>
          </ac:spMkLst>
        </pc:spChg>
        <pc:spChg chg="mod">
          <ac:chgData name="Andrea Chierici" userId="34a2aad2-b3b6-4020-baab-b1585643c7ad" providerId="ADAL" clId="{803FA56D-F84F-4E86-BF78-DDBD076D3207}" dt="2022-02-16T09:09:51.383" v="603" actId="20577"/>
          <ac:spMkLst>
            <pc:docMk/>
            <pc:sldMk cId="823228083" sldId="257"/>
            <ac:spMk id="3" creationId="{09AEB4E5-8A4C-4850-B48C-AE91A931C2F6}"/>
          </ac:spMkLst>
        </pc:spChg>
        <pc:picChg chg="add mod">
          <ac:chgData name="Andrea Chierici" userId="34a2aad2-b3b6-4020-baab-b1585643c7ad" providerId="ADAL" clId="{803FA56D-F84F-4E86-BF78-DDBD076D3207}" dt="2022-02-16T09:03:51.949" v="339" actId="1076"/>
          <ac:picMkLst>
            <pc:docMk/>
            <pc:sldMk cId="823228083" sldId="257"/>
            <ac:picMk id="7" creationId="{11AB62E6-BD6B-4253-82D7-5F29F6DB6BB2}"/>
          </ac:picMkLst>
        </pc:picChg>
      </pc:sldChg>
      <pc:sldChg chg="modSp mod">
        <pc:chgData name="Andrea Chierici" userId="34a2aad2-b3b6-4020-baab-b1585643c7ad" providerId="ADAL" clId="{803FA56D-F84F-4E86-BF78-DDBD076D3207}" dt="2022-02-16T09:17:58.380" v="910" actId="20577"/>
        <pc:sldMkLst>
          <pc:docMk/>
          <pc:sldMk cId="2770479833" sldId="274"/>
        </pc:sldMkLst>
        <pc:spChg chg="mod">
          <ac:chgData name="Andrea Chierici" userId="34a2aad2-b3b6-4020-baab-b1585643c7ad" providerId="ADAL" clId="{803FA56D-F84F-4E86-BF78-DDBD076D3207}" dt="2022-02-16T09:17:58.380" v="910" actId="20577"/>
          <ac:spMkLst>
            <pc:docMk/>
            <pc:sldMk cId="2770479833" sldId="274"/>
            <ac:spMk id="2" creationId="{9AC6F25C-D14A-432C-8841-F9BF4315C9A3}"/>
          </ac:spMkLst>
        </pc:spChg>
        <pc:spChg chg="mod">
          <ac:chgData name="Andrea Chierici" userId="34a2aad2-b3b6-4020-baab-b1585643c7ad" providerId="ADAL" clId="{803FA56D-F84F-4E86-BF78-DDBD076D3207}" dt="2022-02-16T09:17:02.239" v="909" actId="20577"/>
          <ac:spMkLst>
            <pc:docMk/>
            <pc:sldMk cId="2770479833" sldId="274"/>
            <ac:spMk id="3" creationId="{C1049540-01CD-4FDA-A7CD-3BE74888B106}"/>
          </ac:spMkLst>
        </pc:spChg>
      </pc:sldChg>
      <pc:sldChg chg="del">
        <pc:chgData name="Andrea Chierici" userId="34a2aad2-b3b6-4020-baab-b1585643c7ad" providerId="ADAL" clId="{803FA56D-F84F-4E86-BF78-DDBD076D3207}" dt="2022-02-16T09:18:17.107" v="911" actId="2696"/>
        <pc:sldMkLst>
          <pc:docMk/>
          <pc:sldMk cId="280957945" sldId="277"/>
        </pc:sldMkLst>
      </pc:sldChg>
      <pc:sldChg chg="del">
        <pc:chgData name="Andrea Chierici" userId="34a2aad2-b3b6-4020-baab-b1585643c7ad" providerId="ADAL" clId="{803FA56D-F84F-4E86-BF78-DDBD076D3207}" dt="2022-02-16T09:04:33.415" v="342" actId="47"/>
        <pc:sldMkLst>
          <pc:docMk/>
          <pc:sldMk cId="372146441" sldId="279"/>
        </pc:sldMkLst>
      </pc:sldChg>
      <pc:sldChg chg="modSp new mod">
        <pc:chgData name="Andrea Chierici" userId="34a2aad2-b3b6-4020-baab-b1585643c7ad" providerId="ADAL" clId="{803FA56D-F84F-4E86-BF78-DDBD076D3207}" dt="2022-02-16T09:06:52.547" v="589" actId="20577"/>
        <pc:sldMkLst>
          <pc:docMk/>
          <pc:sldMk cId="2749537413" sldId="279"/>
        </pc:sldMkLst>
        <pc:spChg chg="mod">
          <ac:chgData name="Andrea Chierici" userId="34a2aad2-b3b6-4020-baab-b1585643c7ad" providerId="ADAL" clId="{803FA56D-F84F-4E86-BF78-DDBD076D3207}" dt="2022-02-16T09:04:52.975" v="353" actId="20577"/>
          <ac:spMkLst>
            <pc:docMk/>
            <pc:sldMk cId="2749537413" sldId="279"/>
            <ac:spMk id="2" creationId="{8B09C0D1-79E0-427D-883A-F93B0410DEC5}"/>
          </ac:spMkLst>
        </pc:spChg>
        <pc:spChg chg="mod">
          <ac:chgData name="Andrea Chierici" userId="34a2aad2-b3b6-4020-baab-b1585643c7ad" providerId="ADAL" clId="{803FA56D-F84F-4E86-BF78-DDBD076D3207}" dt="2022-02-16T09:06:52.547" v="589" actId="20577"/>
          <ac:spMkLst>
            <pc:docMk/>
            <pc:sldMk cId="2749537413" sldId="279"/>
            <ac:spMk id="3" creationId="{2936218A-4420-4A8F-805C-827B5F60192F}"/>
          </ac:spMkLst>
        </pc:spChg>
      </pc:sldChg>
      <pc:sldChg chg="del">
        <pc:chgData name="Andrea Chierici" userId="34a2aad2-b3b6-4020-baab-b1585643c7ad" providerId="ADAL" clId="{803FA56D-F84F-4E86-BF78-DDBD076D3207}" dt="2022-02-16T09:04:33.415" v="342" actId="47"/>
        <pc:sldMkLst>
          <pc:docMk/>
          <pc:sldMk cId="3742735666" sldId="280"/>
        </pc:sldMkLst>
      </pc:sldChg>
      <pc:sldChg chg="del">
        <pc:chgData name="Andrea Chierici" userId="34a2aad2-b3b6-4020-baab-b1585643c7ad" providerId="ADAL" clId="{803FA56D-F84F-4E86-BF78-DDBD076D3207}" dt="2022-02-16T09:04:33.415" v="342" actId="47"/>
        <pc:sldMkLst>
          <pc:docMk/>
          <pc:sldMk cId="480909918" sldId="281"/>
        </pc:sldMkLst>
      </pc:sldChg>
      <pc:sldChg chg="modSp new mod">
        <pc:chgData name="Andrea Chierici" userId="34a2aad2-b3b6-4020-baab-b1585643c7ad" providerId="ADAL" clId="{803FA56D-F84F-4E86-BF78-DDBD076D3207}" dt="2022-02-17T15:28:11.034" v="1247" actId="20577"/>
        <pc:sldMkLst>
          <pc:docMk/>
          <pc:sldMk cId="3835869022" sldId="281"/>
        </pc:sldMkLst>
        <pc:spChg chg="mod">
          <ac:chgData name="Andrea Chierici" userId="34a2aad2-b3b6-4020-baab-b1585643c7ad" providerId="ADAL" clId="{803FA56D-F84F-4E86-BF78-DDBD076D3207}" dt="2022-02-17T15:27:39.450" v="1121" actId="20577"/>
          <ac:spMkLst>
            <pc:docMk/>
            <pc:sldMk cId="3835869022" sldId="281"/>
            <ac:spMk id="2" creationId="{1D1D6484-2AA2-41FE-8A4F-0E19E1ED796A}"/>
          </ac:spMkLst>
        </pc:spChg>
        <pc:spChg chg="mod">
          <ac:chgData name="Andrea Chierici" userId="34a2aad2-b3b6-4020-baab-b1585643c7ad" providerId="ADAL" clId="{803FA56D-F84F-4E86-BF78-DDBD076D3207}" dt="2022-02-17T15:28:11.034" v="1247" actId="20577"/>
          <ac:spMkLst>
            <pc:docMk/>
            <pc:sldMk cId="3835869022" sldId="281"/>
            <ac:spMk id="3" creationId="{6E6B0EBD-E00B-45EC-8923-040AFB1757AF}"/>
          </ac:spMkLst>
        </pc:spChg>
      </pc:sldChg>
      <pc:sldChg chg="del">
        <pc:chgData name="Andrea Chierici" userId="34a2aad2-b3b6-4020-baab-b1585643c7ad" providerId="ADAL" clId="{803FA56D-F84F-4E86-BF78-DDBD076D3207}" dt="2022-02-16T09:04:33.415" v="342" actId="47"/>
        <pc:sldMkLst>
          <pc:docMk/>
          <pc:sldMk cId="1826872216" sldId="282"/>
        </pc:sldMkLst>
      </pc:sldChg>
      <pc:sldChg chg="del">
        <pc:chgData name="Andrea Chierici" userId="34a2aad2-b3b6-4020-baab-b1585643c7ad" providerId="ADAL" clId="{803FA56D-F84F-4E86-BF78-DDBD076D3207}" dt="2022-02-16T09:04:33.415" v="342" actId="47"/>
        <pc:sldMkLst>
          <pc:docMk/>
          <pc:sldMk cId="1815219607" sldId="283"/>
        </pc:sldMkLst>
      </pc:sldChg>
    </pc:docChg>
  </pc:docChgLst>
  <pc:docChgLst>
    <pc:chgData name="Andrea Chierici" userId="34a2aad2-b3b6-4020-baab-b1585643c7ad" providerId="ADAL" clId="{DC4676F5-9332-4051-A2EF-E57D0E53654E}"/>
    <pc:docChg chg="custSel addSld delSld modSld">
      <pc:chgData name="Andrea Chierici" userId="34a2aad2-b3b6-4020-baab-b1585643c7ad" providerId="ADAL" clId="{DC4676F5-9332-4051-A2EF-E57D0E53654E}" dt="2022-12-13T15:27:13.102" v="373" actId="20577"/>
      <pc:docMkLst>
        <pc:docMk/>
      </pc:docMkLst>
      <pc:sldChg chg="modSp mod">
        <pc:chgData name="Andrea Chierici" userId="34a2aad2-b3b6-4020-baab-b1585643c7ad" providerId="ADAL" clId="{DC4676F5-9332-4051-A2EF-E57D0E53654E}" dt="2022-12-13T11:25:37.933" v="12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DC4676F5-9332-4051-A2EF-E57D0E53654E}" dt="2022-12-13T11:25:37.933" v="12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del">
        <pc:chgData name="Andrea Chierici" userId="34a2aad2-b3b6-4020-baab-b1585643c7ad" providerId="ADAL" clId="{DC4676F5-9332-4051-A2EF-E57D0E53654E}" dt="2022-12-13T11:36:35.227" v="13" actId="2696"/>
        <pc:sldMkLst>
          <pc:docMk/>
          <pc:sldMk cId="823228083" sldId="257"/>
        </pc:sldMkLst>
      </pc:sldChg>
      <pc:sldChg chg="addSp modSp mod">
        <pc:chgData name="Andrea Chierici" userId="34a2aad2-b3b6-4020-baab-b1585643c7ad" providerId="ADAL" clId="{DC4676F5-9332-4051-A2EF-E57D0E53654E}" dt="2022-12-13T11:42:00.740" v="117" actId="1076"/>
        <pc:sldMkLst>
          <pc:docMk/>
          <pc:sldMk cId="2749537413" sldId="279"/>
        </pc:sldMkLst>
        <pc:spChg chg="mod">
          <ac:chgData name="Andrea Chierici" userId="34a2aad2-b3b6-4020-baab-b1585643c7ad" providerId="ADAL" clId="{DC4676F5-9332-4051-A2EF-E57D0E53654E}" dt="2022-12-13T11:41:19.856" v="112" actId="20577"/>
          <ac:spMkLst>
            <pc:docMk/>
            <pc:sldMk cId="2749537413" sldId="279"/>
            <ac:spMk id="3" creationId="{2936218A-4420-4A8F-805C-827B5F60192F}"/>
          </ac:spMkLst>
        </pc:spChg>
        <pc:picChg chg="add mod">
          <ac:chgData name="Andrea Chierici" userId="34a2aad2-b3b6-4020-baab-b1585643c7ad" providerId="ADAL" clId="{DC4676F5-9332-4051-A2EF-E57D0E53654E}" dt="2022-12-13T11:42:00.740" v="117" actId="1076"/>
          <ac:picMkLst>
            <pc:docMk/>
            <pc:sldMk cId="2749537413" sldId="279"/>
            <ac:picMk id="7" creationId="{79A44484-7442-31DD-5431-39602F449739}"/>
          </ac:picMkLst>
        </pc:picChg>
      </pc:sldChg>
      <pc:sldChg chg="del">
        <pc:chgData name="Andrea Chierici" userId="34a2aad2-b3b6-4020-baab-b1585643c7ad" providerId="ADAL" clId="{DC4676F5-9332-4051-A2EF-E57D0E53654E}" dt="2022-12-13T11:36:47.520" v="14" actId="2696"/>
        <pc:sldMkLst>
          <pc:docMk/>
          <pc:sldMk cId="932930453" sldId="289"/>
        </pc:sldMkLst>
      </pc:sldChg>
      <pc:sldChg chg="modSp del mod">
        <pc:chgData name="Andrea Chierici" userId="34a2aad2-b3b6-4020-baab-b1585643c7ad" providerId="ADAL" clId="{DC4676F5-9332-4051-A2EF-E57D0E53654E}" dt="2022-12-13T15:22:04.387" v="293" actId="2696"/>
        <pc:sldMkLst>
          <pc:docMk/>
          <pc:sldMk cId="743788684" sldId="295"/>
        </pc:sldMkLst>
        <pc:spChg chg="mod">
          <ac:chgData name="Andrea Chierici" userId="34a2aad2-b3b6-4020-baab-b1585643c7ad" providerId="ADAL" clId="{DC4676F5-9332-4051-A2EF-E57D0E53654E}" dt="2022-12-13T11:37:51.250" v="75" actId="20577"/>
          <ac:spMkLst>
            <pc:docMk/>
            <pc:sldMk cId="743788684" sldId="295"/>
            <ac:spMk id="2" creationId="{187FEF0E-5242-C657-1069-3261A8A57DDC}"/>
          </ac:spMkLst>
        </pc:spChg>
        <pc:spChg chg="mod">
          <ac:chgData name="Andrea Chierici" userId="34a2aad2-b3b6-4020-baab-b1585643c7ad" providerId="ADAL" clId="{DC4676F5-9332-4051-A2EF-E57D0E53654E}" dt="2022-12-13T11:37:39.890" v="63" actId="20577"/>
          <ac:spMkLst>
            <pc:docMk/>
            <pc:sldMk cId="743788684" sldId="295"/>
            <ac:spMk id="3" creationId="{7C134A43-EE9D-5BC0-995F-C3AF68F5AF76}"/>
          </ac:spMkLst>
        </pc:spChg>
      </pc:sldChg>
      <pc:sldChg chg="del">
        <pc:chgData name="Andrea Chierici" userId="34a2aad2-b3b6-4020-baab-b1585643c7ad" providerId="ADAL" clId="{DC4676F5-9332-4051-A2EF-E57D0E53654E}" dt="2022-12-13T11:47:46.529" v="118" actId="2696"/>
        <pc:sldMkLst>
          <pc:docMk/>
          <pc:sldMk cId="2561013717" sldId="296"/>
        </pc:sldMkLst>
      </pc:sldChg>
      <pc:sldChg chg="del">
        <pc:chgData name="Andrea Chierici" userId="34a2aad2-b3b6-4020-baab-b1585643c7ad" providerId="ADAL" clId="{DC4676F5-9332-4051-A2EF-E57D0E53654E}" dt="2022-12-13T15:17:49.149" v="282" actId="2696"/>
        <pc:sldMkLst>
          <pc:docMk/>
          <pc:sldMk cId="1532051970" sldId="298"/>
        </pc:sldMkLst>
      </pc:sldChg>
      <pc:sldChg chg="modSp new mod">
        <pc:chgData name="Andrea Chierici" userId="34a2aad2-b3b6-4020-baab-b1585643c7ad" providerId="ADAL" clId="{DC4676F5-9332-4051-A2EF-E57D0E53654E}" dt="2022-12-13T15:27:13.102" v="373" actId="20577"/>
        <pc:sldMkLst>
          <pc:docMk/>
          <pc:sldMk cId="257105902" sldId="299"/>
        </pc:sldMkLst>
        <pc:spChg chg="mod">
          <ac:chgData name="Andrea Chierici" userId="34a2aad2-b3b6-4020-baab-b1585643c7ad" providerId="ADAL" clId="{DC4676F5-9332-4051-A2EF-E57D0E53654E}" dt="2022-12-13T11:48:10.074" v="146" actId="20577"/>
          <ac:spMkLst>
            <pc:docMk/>
            <pc:sldMk cId="257105902" sldId="299"/>
            <ac:spMk id="2" creationId="{DDD75032-61B2-83BB-869B-626E2E391D55}"/>
          </ac:spMkLst>
        </pc:spChg>
        <pc:spChg chg="mod">
          <ac:chgData name="Andrea Chierici" userId="34a2aad2-b3b6-4020-baab-b1585643c7ad" providerId="ADAL" clId="{DC4676F5-9332-4051-A2EF-E57D0E53654E}" dt="2022-12-13T15:27:13.102" v="373" actId="20577"/>
          <ac:spMkLst>
            <pc:docMk/>
            <pc:sldMk cId="257105902" sldId="299"/>
            <ac:spMk id="3" creationId="{7F409C08-05FC-BF54-1B42-6EA33375686B}"/>
          </ac:spMkLst>
        </pc:spChg>
      </pc:sldChg>
      <pc:sldChg chg="del">
        <pc:chgData name="Andrea Chierici" userId="34a2aad2-b3b6-4020-baab-b1585643c7ad" providerId="ADAL" clId="{DC4676F5-9332-4051-A2EF-E57D0E53654E}" dt="2022-12-13T11:36:59.027" v="15" actId="2696"/>
        <pc:sldMkLst>
          <pc:docMk/>
          <pc:sldMk cId="2628590927" sldId="299"/>
        </pc:sldMkLst>
      </pc:sldChg>
      <pc:sldChg chg="del">
        <pc:chgData name="Andrea Chierici" userId="34a2aad2-b3b6-4020-baab-b1585643c7ad" providerId="ADAL" clId="{DC4676F5-9332-4051-A2EF-E57D0E53654E}" dt="2022-12-13T11:47:52.573" v="119" actId="2696"/>
        <pc:sldMkLst>
          <pc:docMk/>
          <pc:sldMk cId="217851448" sldId="300"/>
        </pc:sldMkLst>
      </pc:sldChg>
      <pc:sldChg chg="addSp delSp modSp add mod">
        <pc:chgData name="Andrea Chierici" userId="34a2aad2-b3b6-4020-baab-b1585643c7ad" providerId="ADAL" clId="{DC4676F5-9332-4051-A2EF-E57D0E53654E}" dt="2022-12-13T15:18:44.604" v="292" actId="167"/>
        <pc:sldMkLst>
          <pc:docMk/>
          <pc:sldMk cId="3085703892" sldId="300"/>
        </pc:sldMkLst>
        <pc:picChg chg="add mod ord">
          <ac:chgData name="Andrea Chierici" userId="34a2aad2-b3b6-4020-baab-b1585643c7ad" providerId="ADAL" clId="{DC4676F5-9332-4051-A2EF-E57D0E53654E}" dt="2022-12-13T15:18:44.604" v="292" actId="167"/>
          <ac:picMkLst>
            <pc:docMk/>
            <pc:sldMk cId="3085703892" sldId="300"/>
            <ac:picMk id="6" creationId="{35DBF336-E606-0995-7354-17CAC2D2EE20}"/>
          </ac:picMkLst>
        </pc:picChg>
        <pc:picChg chg="del">
          <ac:chgData name="Andrea Chierici" userId="34a2aad2-b3b6-4020-baab-b1585643c7ad" providerId="ADAL" clId="{DC4676F5-9332-4051-A2EF-E57D0E53654E}" dt="2022-12-13T15:17:53.597" v="283" actId="478"/>
          <ac:picMkLst>
            <pc:docMk/>
            <pc:sldMk cId="3085703892" sldId="300"/>
            <ac:picMk id="7" creationId="{BD033C68-0DFF-6988-7B7E-EAA6DB54C22E}"/>
          </ac:picMkLst>
        </pc:picChg>
        <pc:picChg chg="mod">
          <ac:chgData name="Andrea Chierici" userId="34a2aad2-b3b6-4020-baab-b1585643c7ad" providerId="ADAL" clId="{DC4676F5-9332-4051-A2EF-E57D0E53654E}" dt="2022-12-13T15:18:36.157" v="290" actId="1076"/>
          <ac:picMkLst>
            <pc:docMk/>
            <pc:sldMk cId="3085703892" sldId="300"/>
            <ac:picMk id="8" creationId="{E2B01D0F-FA1D-A039-3147-0CC47100D86F}"/>
          </ac:picMkLst>
        </pc:picChg>
      </pc:sldChg>
    </pc:docChg>
  </pc:docChgLst>
  <pc:docChgLst>
    <pc:chgData name="Carmelo Pellegrino" userId="S::cpellegr@infn.it::770108a8-5b06-4ea5-be67-1325a0c5ee56" providerId="AD" clId="Web-{55FF9967-0E5C-40B7-ADD1-142FE2A7267C}"/>
    <pc:docChg chg="addSld modSld">
      <pc:chgData name="Carmelo Pellegrino" userId="S::cpellegr@infn.it::770108a8-5b06-4ea5-be67-1325a0c5ee56" providerId="AD" clId="Web-{55FF9967-0E5C-40B7-ADD1-142FE2A7267C}" dt="2021-12-17T09:00:12.958" v="238" actId="20577"/>
      <pc:docMkLst>
        <pc:docMk/>
      </pc:docMkLst>
      <pc:sldChg chg="modSp new">
        <pc:chgData name="Carmelo Pellegrino" userId="S::cpellegr@infn.it::770108a8-5b06-4ea5-be67-1325a0c5ee56" providerId="AD" clId="Web-{55FF9967-0E5C-40B7-ADD1-142FE2A7267C}" dt="2021-12-17T08:52:01.789" v="49" actId="20577"/>
        <pc:sldMkLst>
          <pc:docMk/>
          <pc:sldMk cId="372146441" sldId="279"/>
        </pc:sldMkLst>
        <pc:spChg chg="mod">
          <ac:chgData name="Carmelo Pellegrino" userId="S::cpellegr@infn.it::770108a8-5b06-4ea5-be67-1325a0c5ee56" providerId="AD" clId="Web-{55FF9967-0E5C-40B7-ADD1-142FE2A7267C}" dt="2021-12-17T08:51:28.257" v="39" actId="20577"/>
          <ac:spMkLst>
            <pc:docMk/>
            <pc:sldMk cId="372146441" sldId="279"/>
            <ac:spMk id="2" creationId="{B692A889-0D7B-488C-A3FE-6C5178594209}"/>
          </ac:spMkLst>
        </pc:spChg>
        <pc:spChg chg="mod">
          <ac:chgData name="Carmelo Pellegrino" userId="S::cpellegr@infn.it::770108a8-5b06-4ea5-be67-1325a0c5ee56" providerId="AD" clId="Web-{55FF9967-0E5C-40B7-ADD1-142FE2A7267C}" dt="2021-12-17T08:52:01.789" v="49" actId="20577"/>
          <ac:spMkLst>
            <pc:docMk/>
            <pc:sldMk cId="372146441" sldId="279"/>
            <ac:spMk id="3" creationId="{8539CEB2-A9B6-4189-BCCF-F2A506FA09EA}"/>
          </ac:spMkLst>
        </pc:spChg>
      </pc:sldChg>
      <pc:sldChg chg="modSp new">
        <pc:chgData name="Carmelo Pellegrino" userId="S::cpellegr@infn.it::770108a8-5b06-4ea5-be67-1325a0c5ee56" providerId="AD" clId="Web-{55FF9967-0E5C-40B7-ADD1-142FE2A7267C}" dt="2021-12-17T08:54:45.840" v="118" actId="20577"/>
        <pc:sldMkLst>
          <pc:docMk/>
          <pc:sldMk cId="3742735666" sldId="280"/>
        </pc:sldMkLst>
        <pc:spChg chg="mod">
          <ac:chgData name="Carmelo Pellegrino" userId="S::cpellegr@infn.it::770108a8-5b06-4ea5-be67-1325a0c5ee56" providerId="AD" clId="Web-{55FF9967-0E5C-40B7-ADD1-142FE2A7267C}" dt="2021-12-17T08:53:46.042" v="89" actId="20577"/>
          <ac:spMkLst>
            <pc:docMk/>
            <pc:sldMk cId="3742735666" sldId="280"/>
            <ac:spMk id="2" creationId="{46118B67-A03C-4DF1-91ED-3DFE7737A725}"/>
          </ac:spMkLst>
        </pc:spChg>
        <pc:spChg chg="mod">
          <ac:chgData name="Carmelo Pellegrino" userId="S::cpellegr@infn.it::770108a8-5b06-4ea5-be67-1325a0c5ee56" providerId="AD" clId="Web-{55FF9967-0E5C-40B7-ADD1-142FE2A7267C}" dt="2021-12-17T08:54:45.840" v="118" actId="20577"/>
          <ac:spMkLst>
            <pc:docMk/>
            <pc:sldMk cId="3742735666" sldId="280"/>
            <ac:spMk id="3" creationId="{0C6721EF-C474-41D0-B0C1-8AB1B2AF40FA}"/>
          </ac:spMkLst>
        </pc:spChg>
      </pc:sldChg>
      <pc:sldChg chg="addSp delSp modSp new">
        <pc:chgData name="Carmelo Pellegrino" userId="S::cpellegr@infn.it::770108a8-5b06-4ea5-be67-1325a0c5ee56" providerId="AD" clId="Web-{55FF9967-0E5C-40B7-ADD1-142FE2A7267C}" dt="2021-12-17T08:59:49.629" v="170" actId="20577"/>
        <pc:sldMkLst>
          <pc:docMk/>
          <pc:sldMk cId="480909918" sldId="281"/>
        </pc:sldMkLst>
        <pc:spChg chg="del">
          <ac:chgData name="Carmelo Pellegrino" userId="S::cpellegr@infn.it::770108a8-5b06-4ea5-be67-1325a0c5ee56" providerId="AD" clId="Web-{55FF9967-0E5C-40B7-ADD1-142FE2A7267C}" dt="2021-12-17T08:56:59.078" v="124"/>
          <ac:spMkLst>
            <pc:docMk/>
            <pc:sldMk cId="480909918" sldId="281"/>
            <ac:spMk id="2" creationId="{F6DC7D6A-309C-432D-B1A3-46D8457D2690}"/>
          </ac:spMkLst>
        </pc:spChg>
        <pc:spChg chg="del mod">
          <ac:chgData name="Carmelo Pellegrino" userId="S::cpellegr@infn.it::770108a8-5b06-4ea5-be67-1325a0c5ee56" providerId="AD" clId="Web-{55FF9967-0E5C-40B7-ADD1-142FE2A7267C}" dt="2021-12-17T08:56:49.984" v="121"/>
          <ac:spMkLst>
            <pc:docMk/>
            <pc:sldMk cId="480909918" sldId="281"/>
            <ac:spMk id="3" creationId="{B7A129C6-8096-4F2C-B19A-45F947ACABA3}"/>
          </ac:spMkLst>
        </pc:spChg>
        <pc:spChg chg="mod">
          <ac:chgData name="Carmelo Pellegrino" userId="S::cpellegr@infn.it::770108a8-5b06-4ea5-be67-1325a0c5ee56" providerId="AD" clId="Web-{55FF9967-0E5C-40B7-ADD1-142FE2A7267C}" dt="2021-12-17T08:56:59.078" v="124"/>
          <ac:spMkLst>
            <pc:docMk/>
            <pc:sldMk cId="480909918" sldId="281"/>
            <ac:spMk id="4" creationId="{825D286D-158A-4E40-AA60-98119430C8A9}"/>
          </ac:spMkLst>
        </pc:spChg>
        <pc:spChg chg="mod">
          <ac:chgData name="Carmelo Pellegrino" userId="S::cpellegr@infn.it::770108a8-5b06-4ea5-be67-1325a0c5ee56" providerId="AD" clId="Web-{55FF9967-0E5C-40B7-ADD1-142FE2A7267C}" dt="2021-12-17T08:56:59.078" v="124"/>
          <ac:spMkLst>
            <pc:docMk/>
            <pc:sldMk cId="480909918" sldId="281"/>
            <ac:spMk id="5" creationId="{03FAC756-5F02-4506-AEAF-792A5E7611E7}"/>
          </ac:spMkLst>
        </pc:spChg>
        <pc:spChg chg="add mod">
          <ac:chgData name="Carmelo Pellegrino" userId="S::cpellegr@infn.it::770108a8-5b06-4ea5-be67-1325a0c5ee56" providerId="AD" clId="Web-{55FF9967-0E5C-40B7-ADD1-142FE2A7267C}" dt="2021-12-17T08:59:49.629" v="170" actId="20577"/>
          <ac:spMkLst>
            <pc:docMk/>
            <pc:sldMk cId="480909918" sldId="281"/>
            <ac:spMk id="11" creationId="{D2C6837C-C4B6-48E4-9D02-9282B2EB03CD}"/>
          </ac:spMkLst>
        </pc:spChg>
        <pc:picChg chg="add del mod ord">
          <ac:chgData name="Carmelo Pellegrino" userId="S::cpellegr@infn.it::770108a8-5b06-4ea5-be67-1325a0c5ee56" providerId="AD" clId="Web-{55FF9967-0E5C-40B7-ADD1-142FE2A7267C}" dt="2021-12-17T08:57:33.860" v="142"/>
          <ac:picMkLst>
            <pc:docMk/>
            <pc:sldMk cId="480909918" sldId="281"/>
            <ac:picMk id="6" creationId="{20315039-5B4D-43E2-BE7F-8910E864A5E0}"/>
          </ac:picMkLst>
        </pc:picChg>
        <pc:picChg chg="add del mod ord">
          <ac:chgData name="Carmelo Pellegrino" userId="S::cpellegr@infn.it::770108a8-5b06-4ea5-be67-1325a0c5ee56" providerId="AD" clId="Web-{55FF9967-0E5C-40B7-ADD1-142FE2A7267C}" dt="2021-12-17T08:58:59.190" v="146"/>
          <ac:picMkLst>
            <pc:docMk/>
            <pc:sldMk cId="480909918" sldId="281"/>
            <ac:picMk id="7" creationId="{E70B7F6C-921E-443B-BFA1-6ED3102C7F1F}"/>
          </ac:picMkLst>
        </pc:picChg>
        <pc:picChg chg="add mod ord">
          <ac:chgData name="Carmelo Pellegrino" userId="S::cpellegr@infn.it::770108a8-5b06-4ea5-be67-1325a0c5ee56" providerId="AD" clId="Web-{55FF9967-0E5C-40B7-ADD1-142FE2A7267C}" dt="2021-12-17T08:59:23.159" v="148"/>
          <ac:picMkLst>
            <pc:docMk/>
            <pc:sldMk cId="480909918" sldId="281"/>
            <ac:picMk id="8" creationId="{044049E3-2DF1-42B4-A2B5-97CBB94904FE}"/>
          </ac:picMkLst>
        </pc:picChg>
      </pc:sldChg>
      <pc:sldChg chg="addSp delSp modSp new">
        <pc:chgData name="Carmelo Pellegrino" userId="S::cpellegr@infn.it::770108a8-5b06-4ea5-be67-1325a0c5ee56" providerId="AD" clId="Web-{55FF9967-0E5C-40B7-ADD1-142FE2A7267C}" dt="2021-12-17T08:59:59.332" v="200" actId="20577"/>
        <pc:sldMkLst>
          <pc:docMk/>
          <pc:sldMk cId="1826872216" sldId="282"/>
        </pc:sldMkLst>
        <pc:spChg chg="mod">
          <ac:chgData name="Carmelo Pellegrino" userId="S::cpellegr@infn.it::770108a8-5b06-4ea5-be67-1325a0c5ee56" providerId="AD" clId="Web-{55FF9967-0E5C-40B7-ADD1-142FE2A7267C}" dt="2021-12-17T08:59:59.332" v="200" actId="20577"/>
          <ac:spMkLst>
            <pc:docMk/>
            <pc:sldMk cId="1826872216" sldId="282"/>
            <ac:spMk id="2" creationId="{5020BEE5-451F-4552-BD83-6DD8B4867E97}"/>
          </ac:spMkLst>
        </pc:spChg>
        <pc:spChg chg="del">
          <ac:chgData name="Carmelo Pellegrino" userId="S::cpellegr@infn.it::770108a8-5b06-4ea5-be67-1325a0c5ee56" providerId="AD" clId="Web-{55FF9967-0E5C-40B7-ADD1-142FE2A7267C}" dt="2021-12-17T08:58:20.814" v="145"/>
          <ac:spMkLst>
            <pc:docMk/>
            <pc:sldMk cId="1826872216" sldId="282"/>
            <ac:spMk id="3" creationId="{6B89498F-5D87-4A3E-A092-CAB2A8D53CBC}"/>
          </ac:spMkLst>
        </pc:spChg>
        <pc:picChg chg="add mod ord">
          <ac:chgData name="Carmelo Pellegrino" userId="S::cpellegr@infn.it::770108a8-5b06-4ea5-be67-1325a0c5ee56" providerId="AD" clId="Web-{55FF9967-0E5C-40B7-ADD1-142FE2A7267C}" dt="2021-12-17T08:58:20.814" v="145"/>
          <ac:picMkLst>
            <pc:docMk/>
            <pc:sldMk cId="1826872216" sldId="282"/>
            <ac:picMk id="6" creationId="{56E46140-5699-42BE-9241-6890D3F5E1E4}"/>
          </ac:picMkLst>
        </pc:picChg>
      </pc:sldChg>
      <pc:sldChg chg="addSp delSp modSp new">
        <pc:chgData name="Carmelo Pellegrino" userId="S::cpellegr@infn.it::770108a8-5b06-4ea5-be67-1325a0c5ee56" providerId="AD" clId="Web-{55FF9967-0E5C-40B7-ADD1-142FE2A7267C}" dt="2021-12-17T09:00:12.958" v="238" actId="20577"/>
        <pc:sldMkLst>
          <pc:docMk/>
          <pc:sldMk cId="1815219607" sldId="283"/>
        </pc:sldMkLst>
        <pc:spChg chg="mod">
          <ac:chgData name="Carmelo Pellegrino" userId="S::cpellegr@infn.it::770108a8-5b06-4ea5-be67-1325a0c5ee56" providerId="AD" clId="Web-{55FF9967-0E5C-40B7-ADD1-142FE2A7267C}" dt="2021-12-17T09:00:12.958" v="238" actId="20577"/>
          <ac:spMkLst>
            <pc:docMk/>
            <pc:sldMk cId="1815219607" sldId="283"/>
            <ac:spMk id="2" creationId="{9A282E6B-351D-4955-8965-A1817C7266B5}"/>
          </ac:spMkLst>
        </pc:spChg>
        <pc:spChg chg="del">
          <ac:chgData name="Carmelo Pellegrino" userId="S::cpellegr@infn.it::770108a8-5b06-4ea5-be67-1325a0c5ee56" providerId="AD" clId="Web-{55FF9967-0E5C-40B7-ADD1-142FE2A7267C}" dt="2021-12-17T08:59:35.363" v="150"/>
          <ac:spMkLst>
            <pc:docMk/>
            <pc:sldMk cId="1815219607" sldId="283"/>
            <ac:spMk id="3" creationId="{E01385D0-29CD-48A0-A5E2-A98EB4B0EC0B}"/>
          </ac:spMkLst>
        </pc:spChg>
        <pc:picChg chg="add mod ord">
          <ac:chgData name="Carmelo Pellegrino" userId="S::cpellegr@infn.it::770108a8-5b06-4ea5-be67-1325a0c5ee56" providerId="AD" clId="Web-{55FF9967-0E5C-40B7-ADD1-142FE2A7267C}" dt="2021-12-17T08:59:35.363" v="150"/>
          <ac:picMkLst>
            <pc:docMk/>
            <pc:sldMk cId="1815219607" sldId="283"/>
            <ac:picMk id="6" creationId="{994593A9-68E5-41D9-9CD7-22AD59B8D1B2}"/>
          </ac:picMkLst>
        </pc:picChg>
      </pc:sldChg>
    </pc:docChg>
  </pc:docChgLst>
  <pc:docChgLst>
    <pc:chgData name="Andrea Chierici" userId="34a2aad2-b3b6-4020-baab-b1585643c7ad" providerId="ADAL" clId="{65D4205A-3978-4DFE-9692-D7310077F771}"/>
    <pc:docChg chg="custSel modSld">
      <pc:chgData name="Andrea Chierici" userId="34a2aad2-b3b6-4020-baab-b1585643c7ad" providerId="ADAL" clId="{65D4205A-3978-4DFE-9692-D7310077F771}" dt="2021-08-04T16:14:14.933" v="139" actId="20577"/>
      <pc:docMkLst>
        <pc:docMk/>
      </pc:docMkLst>
      <pc:sldChg chg="modSp mod">
        <pc:chgData name="Andrea Chierici" userId="34a2aad2-b3b6-4020-baab-b1585643c7ad" providerId="ADAL" clId="{65D4205A-3978-4DFE-9692-D7310077F771}" dt="2021-08-04T16:14:14.933" v="139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65D4205A-3978-4DFE-9692-D7310077F771}" dt="2021-08-04T16:14:14.933" v="139" actId="20577"/>
          <ac:spMkLst>
            <pc:docMk/>
            <pc:sldMk cId="3528133802" sldId="256"/>
            <ac:spMk id="5" creationId="{EC621EF5-FAD8-4867-A88D-F7E3E694466B}"/>
          </ac:spMkLst>
        </pc:spChg>
      </pc:sldChg>
    </pc:docChg>
  </pc:docChgLst>
  <pc:docChgLst>
    <pc:chgData name="Daniele Lattanzio" userId="S::dlattanzio@infn.it::71805b86-e81d-49ee-9504-eecbb1742438" providerId="AD" clId="Web-{B64B7F43-8F24-9EC5-7422-81C77BA8DB08}"/>
    <pc:docChg chg="modSld sldOrd">
      <pc:chgData name="Daniele Lattanzio" userId="S::dlattanzio@infn.it::71805b86-e81d-49ee-9504-eecbb1742438" providerId="AD" clId="Web-{B64B7F43-8F24-9EC5-7422-81C77BA8DB08}" dt="2023-11-16T11:39:27.067" v="389" actId="20577"/>
      <pc:docMkLst>
        <pc:docMk/>
      </pc:docMkLst>
      <pc:sldChg chg="addSp delSp modSp">
        <pc:chgData name="Daniele Lattanzio" userId="S::dlattanzio@infn.it::71805b86-e81d-49ee-9504-eecbb1742438" providerId="AD" clId="Web-{B64B7F43-8F24-9EC5-7422-81C77BA8DB08}" dt="2023-11-16T11:37:18.249" v="374" actId="14100"/>
        <pc:sldMkLst>
          <pc:docMk/>
          <pc:sldMk cId="3085703892" sldId="300"/>
        </pc:sldMkLst>
        <pc:picChg chg="add del mod">
          <ac:chgData name="Daniele Lattanzio" userId="S::dlattanzio@infn.it::71805b86-e81d-49ee-9504-eecbb1742438" providerId="AD" clId="Web-{B64B7F43-8F24-9EC5-7422-81C77BA8DB08}" dt="2023-11-16T11:36:14.386" v="358"/>
          <ac:picMkLst>
            <pc:docMk/>
            <pc:sldMk cId="3085703892" sldId="300"/>
            <ac:picMk id="4" creationId="{D32E500A-DEC5-C8E8-6F62-6565EE5D4AA4}"/>
          </ac:picMkLst>
        </pc:picChg>
        <pc:picChg chg="add mod">
          <ac:chgData name="Daniele Lattanzio" userId="S::dlattanzio@infn.it::71805b86-e81d-49ee-9504-eecbb1742438" providerId="AD" clId="Web-{B64B7F43-8F24-9EC5-7422-81C77BA8DB08}" dt="2023-11-16T11:37:18.249" v="374" actId="14100"/>
          <ac:picMkLst>
            <pc:docMk/>
            <pc:sldMk cId="3085703892" sldId="300"/>
            <ac:picMk id="5" creationId="{76ED235C-23F8-FF0A-D935-D586058C49CC}"/>
          </ac:picMkLst>
        </pc:picChg>
        <pc:picChg chg="mod">
          <ac:chgData name="Daniele Lattanzio" userId="S::dlattanzio@infn.it::71805b86-e81d-49ee-9504-eecbb1742438" providerId="AD" clId="Web-{B64B7F43-8F24-9EC5-7422-81C77BA8DB08}" dt="2023-11-16T11:37:09.186" v="372" actId="14100"/>
          <ac:picMkLst>
            <pc:docMk/>
            <pc:sldMk cId="3085703892" sldId="300"/>
            <ac:picMk id="7" creationId="{D4CA7DEA-89A0-1452-0C10-F243CB6E920F}"/>
          </ac:picMkLst>
        </pc:picChg>
        <pc:picChg chg="add del">
          <ac:chgData name="Daniele Lattanzio" userId="S::dlattanzio@infn.it::71805b86-e81d-49ee-9504-eecbb1742438" providerId="AD" clId="Web-{B64B7F43-8F24-9EC5-7422-81C77BA8DB08}" dt="2023-11-16T09:18:13.740" v="11"/>
          <ac:picMkLst>
            <pc:docMk/>
            <pc:sldMk cId="3085703892" sldId="300"/>
            <ac:picMk id="8" creationId="{55F0C8C7-B60E-053E-B9E0-5E19E1663444}"/>
          </ac:picMkLst>
        </pc:picChg>
      </pc:sldChg>
      <pc:sldChg chg="modSp">
        <pc:chgData name="Daniele Lattanzio" userId="S::dlattanzio@infn.it::71805b86-e81d-49ee-9504-eecbb1742438" providerId="AD" clId="Web-{B64B7F43-8F24-9EC5-7422-81C77BA8DB08}" dt="2023-11-16T11:39:27.067" v="389" actId="20577"/>
        <pc:sldMkLst>
          <pc:docMk/>
          <pc:sldMk cId="3903780861" sldId="309"/>
        </pc:sldMkLst>
        <pc:spChg chg="mod">
          <ac:chgData name="Daniele Lattanzio" userId="S::dlattanzio@infn.it::71805b86-e81d-49ee-9504-eecbb1742438" providerId="AD" clId="Web-{B64B7F43-8F24-9EC5-7422-81C77BA8DB08}" dt="2023-11-16T11:39:27.067" v="389" actId="20577"/>
          <ac:spMkLst>
            <pc:docMk/>
            <pc:sldMk cId="3903780861" sldId="309"/>
            <ac:spMk id="3" creationId="{C334B693-38CC-BC36-30AE-411DFB4609CF}"/>
          </ac:spMkLst>
        </pc:spChg>
      </pc:sldChg>
      <pc:sldChg chg="modSp ord">
        <pc:chgData name="Daniele Lattanzio" userId="S::dlattanzio@infn.it::71805b86-e81d-49ee-9504-eecbb1742438" providerId="AD" clId="Web-{B64B7F43-8F24-9EC5-7422-81C77BA8DB08}" dt="2023-11-16T10:21:51.894" v="357" actId="20577"/>
        <pc:sldMkLst>
          <pc:docMk/>
          <pc:sldMk cId="1660572138" sldId="311"/>
        </pc:sldMkLst>
        <pc:spChg chg="mod">
          <ac:chgData name="Daniele Lattanzio" userId="S::dlattanzio@infn.it::71805b86-e81d-49ee-9504-eecbb1742438" providerId="AD" clId="Web-{B64B7F43-8F24-9EC5-7422-81C77BA8DB08}" dt="2023-11-16T10:21:51.894" v="357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Andrea Chierici" userId="34a2aad2-b3b6-4020-baab-b1585643c7ad" providerId="ADAL" clId="{3DBA727F-CEE7-4E28-B852-E5771D6AB21C}"/>
    <pc:docChg chg="custSel addSld delSld modSld">
      <pc:chgData name="Andrea Chierici" userId="34a2aad2-b3b6-4020-baab-b1585643c7ad" providerId="ADAL" clId="{3DBA727F-CEE7-4E28-B852-E5771D6AB21C}" dt="2021-12-17T09:03:23.829" v="1019" actId="27636"/>
      <pc:docMkLst>
        <pc:docMk/>
      </pc:docMkLst>
      <pc:sldChg chg="modSp mod">
        <pc:chgData name="Andrea Chierici" userId="34a2aad2-b3b6-4020-baab-b1585643c7ad" providerId="ADAL" clId="{3DBA727F-CEE7-4E28-B852-E5771D6AB21C}" dt="2021-12-13T15:26:11.363" v="7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3DBA727F-CEE7-4E28-B852-E5771D6AB21C}" dt="2021-12-13T15:26:11.363" v="7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3DBA727F-CEE7-4E28-B852-E5771D6AB21C}" dt="2021-12-17T08:31:03.566" v="225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3DBA727F-CEE7-4E28-B852-E5771D6AB21C}" dt="2021-12-17T08:31:03.566" v="225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del">
        <pc:chgData name="Andrea Chierici" userId="34a2aad2-b3b6-4020-baab-b1585643c7ad" providerId="ADAL" clId="{3DBA727F-CEE7-4E28-B852-E5771D6AB21C}" dt="2021-12-13T15:47:47.899" v="125" actId="2696"/>
        <pc:sldMkLst>
          <pc:docMk/>
          <pc:sldMk cId="3733276831" sldId="272"/>
        </pc:sldMkLst>
      </pc:sldChg>
      <pc:sldChg chg="del">
        <pc:chgData name="Andrea Chierici" userId="34a2aad2-b3b6-4020-baab-b1585643c7ad" providerId="ADAL" clId="{3DBA727F-CEE7-4E28-B852-E5771D6AB21C}" dt="2021-12-13T15:47:47.899" v="125" actId="2696"/>
        <pc:sldMkLst>
          <pc:docMk/>
          <pc:sldMk cId="1965349617" sldId="273"/>
        </pc:sldMkLst>
      </pc:sldChg>
      <pc:sldChg chg="modSp mod">
        <pc:chgData name="Andrea Chierici" userId="34a2aad2-b3b6-4020-baab-b1585643c7ad" providerId="ADAL" clId="{3DBA727F-CEE7-4E28-B852-E5771D6AB21C}" dt="2021-12-13T15:47:27.973" v="124" actId="27636"/>
        <pc:sldMkLst>
          <pc:docMk/>
          <pc:sldMk cId="2770479833" sldId="274"/>
        </pc:sldMkLst>
        <pc:spChg chg="mod">
          <ac:chgData name="Andrea Chierici" userId="34a2aad2-b3b6-4020-baab-b1585643c7ad" providerId="ADAL" clId="{3DBA727F-CEE7-4E28-B852-E5771D6AB21C}" dt="2021-12-13T15:44:17.558" v="29" actId="20577"/>
          <ac:spMkLst>
            <pc:docMk/>
            <pc:sldMk cId="2770479833" sldId="274"/>
            <ac:spMk id="2" creationId="{9AC6F25C-D14A-432C-8841-F9BF4315C9A3}"/>
          </ac:spMkLst>
        </pc:spChg>
        <pc:spChg chg="mod">
          <ac:chgData name="Andrea Chierici" userId="34a2aad2-b3b6-4020-baab-b1585643c7ad" providerId="ADAL" clId="{3DBA727F-CEE7-4E28-B852-E5771D6AB21C}" dt="2021-12-13T15:47:27.973" v="124" actId="27636"/>
          <ac:spMkLst>
            <pc:docMk/>
            <pc:sldMk cId="2770479833" sldId="274"/>
            <ac:spMk id="3" creationId="{C1049540-01CD-4FDA-A7CD-3BE74888B106}"/>
          </ac:spMkLst>
        </pc:spChg>
      </pc:sldChg>
      <pc:sldChg chg="modSp mod">
        <pc:chgData name="Andrea Chierici" userId="34a2aad2-b3b6-4020-baab-b1585643c7ad" providerId="ADAL" clId="{3DBA727F-CEE7-4E28-B852-E5771D6AB21C}" dt="2021-12-17T08:59:39.893" v="865" actId="113"/>
        <pc:sldMkLst>
          <pc:docMk/>
          <pc:sldMk cId="372146441" sldId="279"/>
        </pc:sldMkLst>
        <pc:spChg chg="mod">
          <ac:chgData name="Andrea Chierici" userId="34a2aad2-b3b6-4020-baab-b1585643c7ad" providerId="ADAL" clId="{3DBA727F-CEE7-4E28-B852-E5771D6AB21C}" dt="2021-12-17T08:59:39.893" v="865" actId="113"/>
          <ac:spMkLst>
            <pc:docMk/>
            <pc:sldMk cId="372146441" sldId="279"/>
            <ac:spMk id="3" creationId="{8539CEB2-A9B6-4189-BCCF-F2A506FA09EA}"/>
          </ac:spMkLst>
        </pc:spChg>
      </pc:sldChg>
      <pc:sldChg chg="new del">
        <pc:chgData name="Andrea Chierici" userId="34a2aad2-b3b6-4020-baab-b1585643c7ad" providerId="ADAL" clId="{3DBA727F-CEE7-4E28-B852-E5771D6AB21C}" dt="2021-12-17T08:33:23.078" v="226" actId="2696"/>
        <pc:sldMkLst>
          <pc:docMk/>
          <pc:sldMk cId="1346975495" sldId="279"/>
        </pc:sldMkLst>
      </pc:sldChg>
      <pc:sldChg chg="modSp mod">
        <pc:chgData name="Andrea Chierici" userId="34a2aad2-b3b6-4020-baab-b1585643c7ad" providerId="ADAL" clId="{3DBA727F-CEE7-4E28-B852-E5771D6AB21C}" dt="2021-12-17T09:02:35.628" v="993" actId="20577"/>
        <pc:sldMkLst>
          <pc:docMk/>
          <pc:sldMk cId="3742735666" sldId="280"/>
        </pc:sldMkLst>
        <pc:spChg chg="mod">
          <ac:chgData name="Andrea Chierici" userId="34a2aad2-b3b6-4020-baab-b1585643c7ad" providerId="ADAL" clId="{3DBA727F-CEE7-4E28-B852-E5771D6AB21C}" dt="2021-12-17T09:01:12.093" v="899" actId="20577"/>
          <ac:spMkLst>
            <pc:docMk/>
            <pc:sldMk cId="3742735666" sldId="280"/>
            <ac:spMk id="2" creationId="{46118B67-A03C-4DF1-91ED-3DFE7737A725}"/>
          </ac:spMkLst>
        </pc:spChg>
        <pc:spChg chg="mod">
          <ac:chgData name="Andrea Chierici" userId="34a2aad2-b3b6-4020-baab-b1585643c7ad" providerId="ADAL" clId="{3DBA727F-CEE7-4E28-B852-E5771D6AB21C}" dt="2021-12-17T09:02:35.628" v="993" actId="20577"/>
          <ac:spMkLst>
            <pc:docMk/>
            <pc:sldMk cId="3742735666" sldId="280"/>
            <ac:spMk id="3" creationId="{0C6721EF-C474-41D0-B0C1-8AB1B2AF40FA}"/>
          </ac:spMkLst>
        </pc:spChg>
      </pc:sldChg>
      <pc:sldChg chg="modSp mod">
        <pc:chgData name="Andrea Chierici" userId="34a2aad2-b3b6-4020-baab-b1585643c7ad" providerId="ADAL" clId="{3DBA727F-CEE7-4E28-B852-E5771D6AB21C}" dt="2021-12-17T09:02:56.820" v="996" actId="20577"/>
        <pc:sldMkLst>
          <pc:docMk/>
          <pc:sldMk cId="480909918" sldId="281"/>
        </pc:sldMkLst>
        <pc:spChg chg="mod">
          <ac:chgData name="Andrea Chierici" userId="34a2aad2-b3b6-4020-baab-b1585643c7ad" providerId="ADAL" clId="{3DBA727F-CEE7-4E28-B852-E5771D6AB21C}" dt="2021-12-17T09:02:56.820" v="996" actId="20577"/>
          <ac:spMkLst>
            <pc:docMk/>
            <pc:sldMk cId="480909918" sldId="281"/>
            <ac:spMk id="11" creationId="{D2C6837C-C4B6-48E4-9D02-9282B2EB03CD}"/>
          </ac:spMkLst>
        </pc:spChg>
      </pc:sldChg>
      <pc:sldChg chg="modSp mod">
        <pc:chgData name="Andrea Chierici" userId="34a2aad2-b3b6-4020-baab-b1585643c7ad" providerId="ADAL" clId="{3DBA727F-CEE7-4E28-B852-E5771D6AB21C}" dt="2021-12-17T09:03:15.812" v="1011" actId="20577"/>
        <pc:sldMkLst>
          <pc:docMk/>
          <pc:sldMk cId="1826872216" sldId="282"/>
        </pc:sldMkLst>
        <pc:spChg chg="mod">
          <ac:chgData name="Andrea Chierici" userId="34a2aad2-b3b6-4020-baab-b1585643c7ad" providerId="ADAL" clId="{3DBA727F-CEE7-4E28-B852-E5771D6AB21C}" dt="2021-12-17T09:03:15.812" v="1011" actId="20577"/>
          <ac:spMkLst>
            <pc:docMk/>
            <pc:sldMk cId="1826872216" sldId="282"/>
            <ac:spMk id="2" creationId="{5020BEE5-451F-4552-BD83-6DD8B4867E97}"/>
          </ac:spMkLst>
        </pc:spChg>
      </pc:sldChg>
      <pc:sldChg chg="modSp mod">
        <pc:chgData name="Andrea Chierici" userId="34a2aad2-b3b6-4020-baab-b1585643c7ad" providerId="ADAL" clId="{3DBA727F-CEE7-4E28-B852-E5771D6AB21C}" dt="2021-12-17T09:03:23.829" v="1019" actId="27636"/>
        <pc:sldMkLst>
          <pc:docMk/>
          <pc:sldMk cId="1815219607" sldId="283"/>
        </pc:sldMkLst>
        <pc:spChg chg="mod">
          <ac:chgData name="Andrea Chierici" userId="34a2aad2-b3b6-4020-baab-b1585643c7ad" providerId="ADAL" clId="{3DBA727F-CEE7-4E28-B852-E5771D6AB21C}" dt="2021-12-17T09:03:23.829" v="1019" actId="27636"/>
          <ac:spMkLst>
            <pc:docMk/>
            <pc:sldMk cId="1815219607" sldId="283"/>
            <ac:spMk id="2" creationId="{9A282E6B-351D-4955-8965-A1817C7266B5}"/>
          </ac:spMkLst>
        </pc:spChg>
      </pc:sldChg>
    </pc:docChg>
  </pc:docChgLst>
  <pc:docChgLst>
    <pc:chgData name="Andrea Chierici" userId="34a2aad2-b3b6-4020-baab-b1585643c7ad" providerId="ADAL" clId="{3E53D01F-D84E-4818-9B72-A4AEC307B499}"/>
    <pc:docChg chg="custSel addSld modSld">
      <pc:chgData name="Andrea Chierici" userId="34a2aad2-b3b6-4020-baab-b1585643c7ad" providerId="ADAL" clId="{3E53D01F-D84E-4818-9B72-A4AEC307B499}" dt="2022-08-09T07:31:44.668" v="122" actId="20577"/>
      <pc:docMkLst>
        <pc:docMk/>
      </pc:docMkLst>
      <pc:sldChg chg="modSp new mod">
        <pc:chgData name="Andrea Chierici" userId="34a2aad2-b3b6-4020-baab-b1585643c7ad" providerId="ADAL" clId="{3E53D01F-D84E-4818-9B72-A4AEC307B499}" dt="2022-08-09T07:31:44.668" v="122" actId="20577"/>
        <pc:sldMkLst>
          <pc:docMk/>
          <pc:sldMk cId="174402401" sldId="294"/>
        </pc:sldMkLst>
        <pc:spChg chg="mod">
          <ac:chgData name="Andrea Chierici" userId="34a2aad2-b3b6-4020-baab-b1585643c7ad" providerId="ADAL" clId="{3E53D01F-D84E-4818-9B72-A4AEC307B499}" dt="2022-08-09T07:29:56.121" v="26" actId="20577"/>
          <ac:spMkLst>
            <pc:docMk/>
            <pc:sldMk cId="174402401" sldId="294"/>
            <ac:spMk id="2" creationId="{7F8ED829-D838-4D01-F313-DD49240A0856}"/>
          </ac:spMkLst>
        </pc:spChg>
        <pc:spChg chg="mod">
          <ac:chgData name="Andrea Chierici" userId="34a2aad2-b3b6-4020-baab-b1585643c7ad" providerId="ADAL" clId="{3E53D01F-D84E-4818-9B72-A4AEC307B499}" dt="2022-08-09T07:31:44.668" v="122" actId="20577"/>
          <ac:spMkLst>
            <pc:docMk/>
            <pc:sldMk cId="174402401" sldId="294"/>
            <ac:spMk id="3" creationId="{4D4C4883-9519-5482-0466-8AFD0954340A}"/>
          </ac:spMkLst>
        </pc:spChg>
      </pc:sldChg>
    </pc:docChg>
  </pc:docChgLst>
  <pc:docChgLst>
    <pc:chgData name="Alessandro Pascolini" userId="S::apascolini@infn.it::384ab5ba-12ed-4428-9c34-e8718e88f07e" providerId="AD" clId="Web-{750FF673-8E90-190D-F53F-C43A5C3AE35D}"/>
    <pc:docChg chg="modSld">
      <pc:chgData name="Alessandro Pascolini" userId="S::apascolini@infn.it::384ab5ba-12ed-4428-9c34-e8718e88f07e" providerId="AD" clId="Web-{750FF673-8E90-190D-F53F-C43A5C3AE35D}" dt="2023-11-16T08:47:39.123" v="9" actId="20577"/>
      <pc:docMkLst>
        <pc:docMk/>
      </pc:docMkLst>
      <pc:sldChg chg="modSp">
        <pc:chgData name="Alessandro Pascolini" userId="S::apascolini@infn.it::384ab5ba-12ed-4428-9c34-e8718e88f07e" providerId="AD" clId="Web-{750FF673-8E90-190D-F53F-C43A5C3AE35D}" dt="2023-11-16T08:47:39.123" v="9" actId="20577"/>
        <pc:sldMkLst>
          <pc:docMk/>
          <pc:sldMk cId="1660572138" sldId="311"/>
        </pc:sldMkLst>
        <pc:spChg chg="mod">
          <ac:chgData name="Alessandro Pascolini" userId="S::apascolini@infn.it::384ab5ba-12ed-4428-9c34-e8718e88f07e" providerId="AD" clId="Web-{750FF673-8E90-190D-F53F-C43A5C3AE35D}" dt="2023-11-16T08:47:39.123" v="9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Stefano Dal Pra" userId="S::dalpra@infn.it::681257bb-6024-411b-aa9b-196a7f5b6b5c" providerId="AD" clId="Web-{807302B6-E8CA-4FBB-49CD-726F931985B9}"/>
    <pc:docChg chg="addSld delSld modSld sldOrd">
      <pc:chgData name="Stefano Dal Pra" userId="S::dalpra@infn.it::681257bb-6024-411b-aa9b-196a7f5b6b5c" providerId="AD" clId="Web-{807302B6-E8CA-4FBB-49CD-726F931985B9}" dt="2022-02-17T21:59:25.582" v="1006" actId="20577"/>
      <pc:docMkLst>
        <pc:docMk/>
      </pc:docMkLst>
      <pc:sldChg chg="ord">
        <pc:chgData name="Stefano Dal Pra" userId="S::dalpra@infn.it::681257bb-6024-411b-aa9b-196a7f5b6b5c" providerId="AD" clId="Web-{807302B6-E8CA-4FBB-49CD-726F931985B9}" dt="2022-02-17T18:57:15.071" v="0"/>
        <pc:sldMkLst>
          <pc:docMk/>
          <pc:sldMk cId="2253646556" sldId="280"/>
        </pc:sldMkLst>
      </pc:sldChg>
      <pc:sldChg chg="addSp modSp add ord replId">
        <pc:chgData name="Stefano Dal Pra" userId="S::dalpra@infn.it::681257bb-6024-411b-aa9b-196a7f5b6b5c" providerId="AD" clId="Web-{807302B6-E8CA-4FBB-49CD-726F931985B9}" dt="2022-02-17T20:34:46.146" v="154" actId="20577"/>
        <pc:sldMkLst>
          <pc:docMk/>
          <pc:sldMk cId="424967085" sldId="282"/>
        </pc:sldMkLst>
        <pc:spChg chg="mod">
          <ac:chgData name="Stefano Dal Pra" userId="S::dalpra@infn.it::681257bb-6024-411b-aa9b-196a7f5b6b5c" providerId="AD" clId="Web-{807302B6-E8CA-4FBB-49CD-726F931985B9}" dt="2022-02-17T20:34:46.146" v="154" actId="20577"/>
          <ac:spMkLst>
            <pc:docMk/>
            <pc:sldMk cId="424967085" sldId="282"/>
            <ac:spMk id="2" creationId="{8B09C0D1-79E0-427D-883A-F93B0410DEC5}"/>
          </ac:spMkLst>
        </pc:spChg>
        <pc:spChg chg="mod">
          <ac:chgData name="Stefano Dal Pra" userId="S::dalpra@infn.it::681257bb-6024-411b-aa9b-196a7f5b6b5c" providerId="AD" clId="Web-{807302B6-E8CA-4FBB-49CD-726F931985B9}" dt="2022-02-17T20:18:28.853" v="82" actId="14100"/>
          <ac:spMkLst>
            <pc:docMk/>
            <pc:sldMk cId="424967085" sldId="282"/>
            <ac:spMk id="3" creationId="{2936218A-4420-4A8F-805C-827B5F60192F}"/>
          </ac:spMkLst>
        </pc:spChg>
        <pc:spChg chg="add mod">
          <ac:chgData name="Stefano Dal Pra" userId="S::dalpra@infn.it::681257bb-6024-411b-aa9b-196a7f5b6b5c" providerId="AD" clId="Web-{807302B6-E8CA-4FBB-49CD-726F931985B9}" dt="2022-02-17T20:20:48.154" v="97" actId="1076"/>
          <ac:spMkLst>
            <pc:docMk/>
            <pc:sldMk cId="424967085" sldId="282"/>
            <ac:spMk id="10" creationId="{BFF4D8BA-B88E-43FF-9E56-38082B3CFE60}"/>
          </ac:spMkLst>
        </pc:spChg>
        <pc:picChg chg="add mod">
          <ac:chgData name="Stefano Dal Pra" userId="S::dalpra@infn.it::681257bb-6024-411b-aa9b-196a7f5b6b5c" providerId="AD" clId="Web-{807302B6-E8CA-4FBB-49CD-726F931985B9}" dt="2022-02-17T20:17:22.148" v="75" actId="14100"/>
          <ac:picMkLst>
            <pc:docMk/>
            <pc:sldMk cId="424967085" sldId="282"/>
            <ac:picMk id="6" creationId="{35F978AB-6E40-4619-B51F-0FCF191BE0FD}"/>
          </ac:picMkLst>
        </pc:picChg>
        <pc:picChg chg="add mod">
          <ac:chgData name="Stefano Dal Pra" userId="S::dalpra@infn.it::681257bb-6024-411b-aa9b-196a7f5b6b5c" providerId="AD" clId="Web-{807302B6-E8CA-4FBB-49CD-726F931985B9}" dt="2022-02-17T20:18:06.462" v="81" actId="14100"/>
          <ac:picMkLst>
            <pc:docMk/>
            <pc:sldMk cId="424967085" sldId="282"/>
            <ac:picMk id="7" creationId="{351ECB4C-74E1-48F2-9335-C324059ED68E}"/>
          </ac:picMkLst>
        </pc:picChg>
        <pc:picChg chg="add mod">
          <ac:chgData name="Stefano Dal Pra" userId="S::dalpra@infn.it::681257bb-6024-411b-aa9b-196a7f5b6b5c" providerId="AD" clId="Web-{807302B6-E8CA-4FBB-49CD-726F931985B9}" dt="2022-02-17T20:17:50.133" v="79" actId="14100"/>
          <ac:picMkLst>
            <pc:docMk/>
            <pc:sldMk cId="424967085" sldId="282"/>
            <ac:picMk id="8" creationId="{976FE664-A7AD-4F26-887D-834341886EE6}"/>
          </ac:picMkLst>
        </pc:picChg>
        <pc:picChg chg="add mod">
          <ac:chgData name="Stefano Dal Pra" userId="S::dalpra@infn.it::681257bb-6024-411b-aa9b-196a7f5b6b5c" providerId="AD" clId="Web-{807302B6-E8CA-4FBB-49CD-726F931985B9}" dt="2022-02-17T20:17:56.040" v="80" actId="14100"/>
          <ac:picMkLst>
            <pc:docMk/>
            <pc:sldMk cId="424967085" sldId="282"/>
            <ac:picMk id="9" creationId="{87098467-10D7-4170-A463-CF646FE01EC6}"/>
          </ac:picMkLst>
        </pc:picChg>
      </pc:sldChg>
      <pc:sldChg chg="addSp delSp modSp add replId">
        <pc:chgData name="Stefano Dal Pra" userId="S::dalpra@infn.it::681257bb-6024-411b-aa9b-196a7f5b6b5c" providerId="AD" clId="Web-{807302B6-E8CA-4FBB-49CD-726F931985B9}" dt="2022-02-17T20:35:10.709" v="165" actId="20577"/>
        <pc:sldMkLst>
          <pc:docMk/>
          <pc:sldMk cId="611532354" sldId="283"/>
        </pc:sldMkLst>
        <pc:spChg chg="mod">
          <ac:chgData name="Stefano Dal Pra" userId="S::dalpra@infn.it::681257bb-6024-411b-aa9b-196a7f5b6b5c" providerId="AD" clId="Web-{807302B6-E8CA-4FBB-49CD-726F931985B9}" dt="2022-02-17T20:35:10.709" v="165" actId="20577"/>
          <ac:spMkLst>
            <pc:docMk/>
            <pc:sldMk cId="611532354" sldId="283"/>
            <ac:spMk id="2" creationId="{8B09C0D1-79E0-427D-883A-F93B0410DEC5}"/>
          </ac:spMkLst>
        </pc:spChg>
        <pc:spChg chg="del">
          <ac:chgData name="Stefano Dal Pra" userId="S::dalpra@infn.it::681257bb-6024-411b-aa9b-196a7f5b6b5c" providerId="AD" clId="Web-{807302B6-E8CA-4FBB-49CD-726F931985B9}" dt="2022-02-17T20:23:26.522" v="99"/>
          <ac:spMkLst>
            <pc:docMk/>
            <pc:sldMk cId="611532354" sldId="283"/>
            <ac:spMk id="3" creationId="{2936218A-4420-4A8F-805C-827B5F60192F}"/>
          </ac:spMkLst>
        </pc:spChg>
        <pc:spChg chg="del">
          <ac:chgData name="Stefano Dal Pra" userId="S::dalpra@infn.it::681257bb-6024-411b-aa9b-196a7f5b6b5c" providerId="AD" clId="Web-{807302B6-E8CA-4FBB-49CD-726F931985B9}" dt="2022-02-17T20:23:43.112" v="104"/>
          <ac:spMkLst>
            <pc:docMk/>
            <pc:sldMk cId="611532354" sldId="283"/>
            <ac:spMk id="10" creationId="{BFF4D8BA-B88E-43FF-9E56-38082B3CFE60}"/>
          </ac:spMkLst>
        </pc:spChg>
        <pc:spChg chg="add del mod">
          <ac:chgData name="Stefano Dal Pra" userId="S::dalpra@infn.it::681257bb-6024-411b-aa9b-196a7f5b6b5c" providerId="AD" clId="Web-{807302B6-E8CA-4FBB-49CD-726F931985B9}" dt="2022-02-17T20:23:32.236" v="100"/>
          <ac:spMkLst>
            <pc:docMk/>
            <pc:sldMk cId="611532354" sldId="283"/>
            <ac:spMk id="12" creationId="{6197D26A-3A7E-47AA-97A8-F471B9F9736F}"/>
          </ac:spMkLst>
        </pc:spChg>
        <pc:spChg chg="add mod">
          <ac:chgData name="Stefano Dal Pra" userId="S::dalpra@infn.it::681257bb-6024-411b-aa9b-196a7f5b6b5c" providerId="AD" clId="Web-{807302B6-E8CA-4FBB-49CD-726F931985B9}" dt="2022-02-17T20:32:54.314" v="130" actId="1076"/>
          <ac:spMkLst>
            <pc:docMk/>
            <pc:sldMk cId="611532354" sldId="283"/>
            <ac:spMk id="21" creationId="{17146E2C-488D-48AE-9BCB-49C563C54BAA}"/>
          </ac:spMkLst>
        </pc:spChg>
        <pc:graphicFrameChg chg="add del mod">
          <ac:chgData name="Stefano Dal Pra" userId="S::dalpra@infn.it::681257bb-6024-411b-aa9b-196a7f5b6b5c" providerId="AD" clId="Web-{807302B6-E8CA-4FBB-49CD-726F931985B9}" dt="2022-02-17T20:24:20.910" v="109"/>
          <ac:graphicFrameMkLst>
            <pc:docMk/>
            <pc:sldMk cId="611532354" sldId="283"/>
            <ac:graphicFrameMk id="13" creationId="{263F7863-D35E-4742-96A0-C379BA05A5BA}"/>
          </ac:graphicFrameMkLst>
        </pc:graphicFrameChg>
        <pc:picChg chg="del">
          <ac:chgData name="Stefano Dal Pra" userId="S::dalpra@infn.it::681257bb-6024-411b-aa9b-196a7f5b6b5c" providerId="AD" clId="Web-{807302B6-E8CA-4FBB-49CD-726F931985B9}" dt="2022-02-17T20:23:34.955" v="101"/>
          <ac:picMkLst>
            <pc:docMk/>
            <pc:sldMk cId="611532354" sldId="283"/>
            <ac:picMk id="6" creationId="{35F978AB-6E40-4619-B51F-0FCF191BE0FD}"/>
          </ac:picMkLst>
        </pc:picChg>
        <pc:picChg chg="del">
          <ac:chgData name="Stefano Dal Pra" userId="S::dalpra@infn.it::681257bb-6024-411b-aa9b-196a7f5b6b5c" providerId="AD" clId="Web-{807302B6-E8CA-4FBB-49CD-726F931985B9}" dt="2022-02-17T20:23:37.721" v="102"/>
          <ac:picMkLst>
            <pc:docMk/>
            <pc:sldMk cId="611532354" sldId="283"/>
            <ac:picMk id="7" creationId="{351ECB4C-74E1-48F2-9335-C324059ED68E}"/>
          </ac:picMkLst>
        </pc:picChg>
        <pc:picChg chg="del">
          <ac:chgData name="Stefano Dal Pra" userId="S::dalpra@infn.it::681257bb-6024-411b-aa9b-196a7f5b6b5c" providerId="AD" clId="Web-{807302B6-E8CA-4FBB-49CD-726F931985B9}" dt="2022-02-17T20:23:40.237" v="103"/>
          <ac:picMkLst>
            <pc:docMk/>
            <pc:sldMk cId="611532354" sldId="283"/>
            <ac:picMk id="8" creationId="{976FE664-A7AD-4F26-887D-834341886EE6}"/>
          </ac:picMkLst>
        </pc:picChg>
        <pc:picChg chg="del">
          <ac:chgData name="Stefano Dal Pra" userId="S::dalpra@infn.it::681257bb-6024-411b-aa9b-196a7f5b6b5c" providerId="AD" clId="Web-{807302B6-E8CA-4FBB-49CD-726F931985B9}" dt="2022-02-17T20:23:45.331" v="105"/>
          <ac:picMkLst>
            <pc:docMk/>
            <pc:sldMk cId="611532354" sldId="283"/>
            <ac:picMk id="9" creationId="{87098467-10D7-4170-A463-CF646FE01EC6}"/>
          </ac:picMkLst>
        </pc:picChg>
        <pc:picChg chg="add del mod">
          <ac:chgData name="Stefano Dal Pra" userId="S::dalpra@infn.it::681257bb-6024-411b-aa9b-196a7f5b6b5c" providerId="AD" clId="Web-{807302B6-E8CA-4FBB-49CD-726F931985B9}" dt="2022-02-17T20:27:24.774" v="113"/>
          <ac:picMkLst>
            <pc:docMk/>
            <pc:sldMk cId="611532354" sldId="283"/>
            <ac:picMk id="14" creationId="{F33185C8-E31A-41E4-889C-1AB5F7241110}"/>
          </ac:picMkLst>
        </pc:picChg>
        <pc:picChg chg="add del mod">
          <ac:chgData name="Stefano Dal Pra" userId="S::dalpra@infn.it::681257bb-6024-411b-aa9b-196a7f5b6b5c" providerId="AD" clId="Web-{807302B6-E8CA-4FBB-49CD-726F931985B9}" dt="2022-02-17T20:27:26.821" v="114"/>
          <ac:picMkLst>
            <pc:docMk/>
            <pc:sldMk cId="611532354" sldId="283"/>
            <ac:picMk id="15" creationId="{D40C1DCE-7505-429A-80C5-56401A3B45D0}"/>
          </ac:picMkLst>
        </pc:picChg>
        <pc:picChg chg="add mod">
          <ac:chgData name="Stefano Dal Pra" userId="S::dalpra@infn.it::681257bb-6024-411b-aa9b-196a7f5b6b5c" providerId="AD" clId="Web-{807302B6-E8CA-4FBB-49CD-726F931985B9}" dt="2022-02-17T20:32:24.626" v="127" actId="14100"/>
          <ac:picMkLst>
            <pc:docMk/>
            <pc:sldMk cId="611532354" sldId="283"/>
            <ac:picMk id="16" creationId="{9AE1C652-9450-49E4-935B-DB07A3A126F3}"/>
          </ac:picMkLst>
        </pc:picChg>
        <pc:picChg chg="add mod">
          <ac:chgData name="Stefano Dal Pra" userId="S::dalpra@infn.it::681257bb-6024-411b-aa9b-196a7f5b6b5c" providerId="AD" clId="Web-{807302B6-E8CA-4FBB-49CD-726F931985B9}" dt="2022-02-17T20:32:12.751" v="126" actId="14100"/>
          <ac:picMkLst>
            <pc:docMk/>
            <pc:sldMk cId="611532354" sldId="283"/>
            <ac:picMk id="17" creationId="{122A1462-D6A2-4556-B0D5-6084FC8C76F5}"/>
          </ac:picMkLst>
        </pc:picChg>
        <pc:picChg chg="add mod">
          <ac:chgData name="Stefano Dal Pra" userId="S::dalpra@infn.it::681257bb-6024-411b-aa9b-196a7f5b6b5c" providerId="AD" clId="Web-{807302B6-E8CA-4FBB-49CD-726F931985B9}" dt="2022-02-17T20:31:55.938" v="124" actId="14100"/>
          <ac:picMkLst>
            <pc:docMk/>
            <pc:sldMk cId="611532354" sldId="283"/>
            <ac:picMk id="18" creationId="{8973AC3A-FBD1-4573-A843-03FCF5856F40}"/>
          </ac:picMkLst>
        </pc:picChg>
        <pc:picChg chg="add mod">
          <ac:chgData name="Stefano Dal Pra" userId="S::dalpra@infn.it::681257bb-6024-411b-aa9b-196a7f5b6b5c" providerId="AD" clId="Web-{807302B6-E8CA-4FBB-49CD-726F931985B9}" dt="2022-02-17T20:31:50.016" v="123" actId="14100"/>
          <ac:picMkLst>
            <pc:docMk/>
            <pc:sldMk cId="611532354" sldId="283"/>
            <ac:picMk id="19" creationId="{0F9DD6FA-3970-4BDD-BF65-AED228149159}"/>
          </ac:picMkLst>
        </pc:picChg>
      </pc:sldChg>
      <pc:sldChg chg="addSp delSp modSp add ord replId">
        <pc:chgData name="Stefano Dal Pra" userId="S::dalpra@infn.it::681257bb-6024-411b-aa9b-196a7f5b6b5c" providerId="AD" clId="Web-{807302B6-E8CA-4FBB-49CD-726F931985B9}" dt="2022-02-17T21:40:58.063" v="609" actId="20577"/>
        <pc:sldMkLst>
          <pc:docMk/>
          <pc:sldMk cId="1972975886" sldId="284"/>
        </pc:sldMkLst>
        <pc:spChg chg="mod">
          <ac:chgData name="Stefano Dal Pra" userId="S::dalpra@infn.it::681257bb-6024-411b-aa9b-196a7f5b6b5c" providerId="AD" clId="Web-{807302B6-E8CA-4FBB-49CD-726F931985B9}" dt="2022-02-17T20:35:53.319" v="175" actId="20577"/>
          <ac:spMkLst>
            <pc:docMk/>
            <pc:sldMk cId="1972975886" sldId="284"/>
            <ac:spMk id="2" creationId="{8B09C0D1-79E0-427D-883A-F93B0410DEC5}"/>
          </ac:spMkLst>
        </pc:spChg>
        <pc:spChg chg="mod">
          <ac:chgData name="Stefano Dal Pra" userId="S::dalpra@infn.it::681257bb-6024-411b-aa9b-196a7f5b6b5c" providerId="AD" clId="Web-{807302B6-E8CA-4FBB-49CD-726F931985B9}" dt="2022-02-17T21:40:58.063" v="609" actId="20577"/>
          <ac:spMkLst>
            <pc:docMk/>
            <pc:sldMk cId="1972975886" sldId="284"/>
            <ac:spMk id="3" creationId="{2936218A-4420-4A8F-805C-827B5F60192F}"/>
          </ac:spMkLst>
        </pc:spChg>
        <pc:graphicFrameChg chg="add del mod">
          <ac:chgData name="Stefano Dal Pra" userId="S::dalpra@infn.it::681257bb-6024-411b-aa9b-196a7f5b6b5c" providerId="AD" clId="Web-{807302B6-E8CA-4FBB-49CD-726F931985B9}" dt="2022-02-17T21:22:25.515" v="239"/>
          <ac:graphicFrameMkLst>
            <pc:docMk/>
            <pc:sldMk cId="1972975886" sldId="284"/>
            <ac:graphicFrameMk id="7" creationId="{C1D7251A-C746-47DF-9EFB-C1A7D079E7E5}"/>
          </ac:graphicFrameMkLst>
        </pc:graphicFrameChg>
      </pc:sldChg>
      <pc:sldChg chg="addSp delSp modSp add del replId">
        <pc:chgData name="Stefano Dal Pra" userId="S::dalpra@infn.it::681257bb-6024-411b-aa9b-196a7f5b6b5c" providerId="AD" clId="Web-{807302B6-E8CA-4FBB-49CD-726F931985B9}" dt="2022-02-17T21:38:07.201" v="582"/>
        <pc:sldMkLst>
          <pc:docMk/>
          <pc:sldMk cId="1364772907" sldId="285"/>
        </pc:sldMkLst>
        <pc:spChg chg="mod">
          <ac:chgData name="Stefano Dal Pra" userId="S::dalpra@infn.it::681257bb-6024-411b-aa9b-196a7f5b6b5c" providerId="AD" clId="Web-{807302B6-E8CA-4FBB-49CD-726F931985B9}" dt="2022-02-17T21:37:26.684" v="376" actId="20577"/>
          <ac:spMkLst>
            <pc:docMk/>
            <pc:sldMk cId="1364772907" sldId="285"/>
            <ac:spMk id="2" creationId="{8B09C0D1-79E0-427D-883A-F93B0410DEC5}"/>
          </ac:spMkLst>
        </pc:spChg>
        <pc:spChg chg="mod">
          <ac:chgData name="Stefano Dal Pra" userId="S::dalpra@infn.it::681257bb-6024-411b-aa9b-196a7f5b6b5c" providerId="AD" clId="Web-{807302B6-E8CA-4FBB-49CD-726F931985B9}" dt="2022-02-17T21:28:13.339" v="260" actId="20577"/>
          <ac:spMkLst>
            <pc:docMk/>
            <pc:sldMk cId="1364772907" sldId="285"/>
            <ac:spMk id="3" creationId="{2936218A-4420-4A8F-805C-827B5F60192F}"/>
          </ac:spMkLst>
        </pc:spChg>
        <pc:spChg chg="add del mod">
          <ac:chgData name="Stefano Dal Pra" userId="S::dalpra@infn.it::681257bb-6024-411b-aa9b-196a7f5b6b5c" providerId="AD" clId="Web-{807302B6-E8CA-4FBB-49CD-726F931985B9}" dt="2022-02-17T21:37:24.325" v="375"/>
          <ac:spMkLst>
            <pc:docMk/>
            <pc:sldMk cId="1364772907" sldId="285"/>
            <ac:spMk id="6" creationId="{DD9D19E5-48DF-4484-9271-E5A2AFAFFAC8}"/>
          </ac:spMkLst>
        </pc:spChg>
      </pc:sldChg>
      <pc:sldChg chg="add del replId">
        <pc:chgData name="Stefano Dal Pra" userId="S::dalpra@infn.it::681257bb-6024-411b-aa9b-196a7f5b6b5c" providerId="AD" clId="Web-{807302B6-E8CA-4FBB-49CD-726F931985B9}" dt="2022-02-17T21:37:06.887" v="370"/>
        <pc:sldMkLst>
          <pc:docMk/>
          <pc:sldMk cId="2449826039" sldId="285"/>
        </pc:sldMkLst>
      </pc:sldChg>
      <pc:sldChg chg="modSp add replId">
        <pc:chgData name="Stefano Dal Pra" userId="S::dalpra@infn.it::681257bb-6024-411b-aa9b-196a7f5b6b5c" providerId="AD" clId="Web-{807302B6-E8CA-4FBB-49CD-726F931985B9}" dt="2022-02-17T21:59:25.582" v="1006" actId="20577"/>
        <pc:sldMkLst>
          <pc:docMk/>
          <pc:sldMk cId="2204394867" sldId="286"/>
        </pc:sldMkLst>
        <pc:spChg chg="mod">
          <ac:chgData name="Stefano Dal Pra" userId="S::dalpra@infn.it::681257bb-6024-411b-aa9b-196a7f5b6b5c" providerId="AD" clId="Web-{807302B6-E8CA-4FBB-49CD-726F931985B9}" dt="2022-02-17T21:41:14.094" v="617" actId="20577"/>
          <ac:spMkLst>
            <pc:docMk/>
            <pc:sldMk cId="2204394867" sldId="286"/>
            <ac:spMk id="2" creationId="{8B09C0D1-79E0-427D-883A-F93B0410DEC5}"/>
          </ac:spMkLst>
        </pc:spChg>
        <pc:spChg chg="mod">
          <ac:chgData name="Stefano Dal Pra" userId="S::dalpra@infn.it::681257bb-6024-411b-aa9b-196a7f5b6b5c" providerId="AD" clId="Web-{807302B6-E8CA-4FBB-49CD-726F931985B9}" dt="2022-02-17T21:59:25.582" v="1006" actId="20577"/>
          <ac:spMkLst>
            <pc:docMk/>
            <pc:sldMk cId="2204394867" sldId="286"/>
            <ac:spMk id="3" creationId="{2936218A-4420-4A8F-805C-827B5F60192F}"/>
          </ac:spMkLst>
        </pc:spChg>
      </pc:sldChg>
    </pc:docChg>
  </pc:docChgLst>
  <pc:docChgLst>
    <pc:chgData name="Alessandro Pascolini" userId="384ab5ba-12ed-4428-9c34-e8718e88f07e" providerId="ADAL" clId="{2B0631FB-920F-764A-8399-1FBD093D5B8C}"/>
    <pc:docChg chg="custSel modSld">
      <pc:chgData name="Alessandro Pascolini" userId="384ab5ba-12ed-4428-9c34-e8718e88f07e" providerId="ADAL" clId="{2B0631FB-920F-764A-8399-1FBD093D5B8C}" dt="2024-02-14T17:30:32.007" v="329" actId="27636"/>
      <pc:docMkLst>
        <pc:docMk/>
      </pc:docMkLst>
      <pc:sldChg chg="modSp mod">
        <pc:chgData name="Alessandro Pascolini" userId="384ab5ba-12ed-4428-9c34-e8718e88f07e" providerId="ADAL" clId="{2B0631FB-920F-764A-8399-1FBD093D5B8C}" dt="2024-02-14T17:30:32.007" v="329" actId="27636"/>
        <pc:sldMkLst>
          <pc:docMk/>
          <pc:sldMk cId="1660572138" sldId="311"/>
        </pc:sldMkLst>
        <pc:spChg chg="mod">
          <ac:chgData name="Alessandro Pascolini" userId="384ab5ba-12ed-4428-9c34-e8718e88f07e" providerId="ADAL" clId="{2B0631FB-920F-764A-8399-1FBD093D5B8C}" dt="2024-02-14T17:30:32.007" v="329" actId="27636"/>
          <ac:spMkLst>
            <pc:docMk/>
            <pc:sldMk cId="1660572138" sldId="311"/>
            <ac:spMk id="2" creationId="{9F269541-7C8F-9C51-F6D1-B657E658FBDC}"/>
          </ac:spMkLst>
        </pc:spChg>
        <pc:spChg chg="mod">
          <ac:chgData name="Alessandro Pascolini" userId="384ab5ba-12ed-4428-9c34-e8718e88f07e" providerId="ADAL" clId="{2B0631FB-920F-764A-8399-1FBD093D5B8C}" dt="2024-02-14T17:30:21.474" v="327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Carmelo Pellegrino" userId="S::cpellegr@infn.it::770108a8-5b06-4ea5-be67-1325a0c5ee56" providerId="AD" clId="Web-{7DD3FBEE-DC6B-4729-82F0-07A5F277CDAD}"/>
    <pc:docChg chg="modSld">
      <pc:chgData name="Carmelo Pellegrino" userId="S::cpellegr@infn.it::770108a8-5b06-4ea5-be67-1325a0c5ee56" providerId="AD" clId="Web-{7DD3FBEE-DC6B-4729-82F0-07A5F277CDAD}" dt="2022-05-18T14:13:37.645" v="2" actId="20577"/>
      <pc:docMkLst>
        <pc:docMk/>
      </pc:docMkLst>
      <pc:sldChg chg="modSp">
        <pc:chgData name="Carmelo Pellegrino" userId="S::cpellegr@infn.it::770108a8-5b06-4ea5-be67-1325a0c5ee56" providerId="AD" clId="Web-{7DD3FBEE-DC6B-4729-82F0-07A5F277CDAD}" dt="2022-05-18T14:13:37.645" v="2" actId="20577"/>
        <pc:sldMkLst>
          <pc:docMk/>
          <pc:sldMk cId="932930453" sldId="289"/>
        </pc:sldMkLst>
        <pc:spChg chg="mod">
          <ac:chgData name="Carmelo Pellegrino" userId="S::cpellegr@infn.it::770108a8-5b06-4ea5-be67-1325a0c5ee56" providerId="AD" clId="Web-{7DD3FBEE-DC6B-4729-82F0-07A5F277CDAD}" dt="2022-05-18T14:13:37.645" v="2" actId="20577"/>
          <ac:spMkLst>
            <pc:docMk/>
            <pc:sldMk cId="932930453" sldId="289"/>
            <ac:spMk id="3" creationId="{0A156EF5-709A-46E6-A644-F3BE24B4D23D}"/>
          </ac:spMkLst>
        </pc:spChg>
      </pc:sldChg>
    </pc:docChg>
  </pc:docChgLst>
  <pc:docChgLst>
    <pc:chgData name="Carmelo Pellegrino" userId="S::cpellegr@infn.it::770108a8-5b06-4ea5-be67-1325a0c5ee56" providerId="AD" clId="Web-{2B058D89-2446-4087-85CE-172EBDFC7DD8}"/>
    <pc:docChg chg="addSld delSld modSld">
      <pc:chgData name="Carmelo Pellegrino" userId="S::cpellegr@infn.it::770108a8-5b06-4ea5-be67-1325a0c5ee56" providerId="AD" clId="Web-{2B058D89-2446-4087-85CE-172EBDFC7DD8}" dt="2021-12-17T09:04:51.428" v="3"/>
      <pc:docMkLst>
        <pc:docMk/>
      </pc:docMkLst>
      <pc:sldChg chg="addSp delSp modSp add del">
        <pc:chgData name="Carmelo Pellegrino" userId="S::cpellegr@infn.it::770108a8-5b06-4ea5-be67-1325a0c5ee56" providerId="AD" clId="Web-{2B058D89-2446-4087-85CE-172EBDFC7DD8}" dt="2021-12-17T09:04:51.428" v="3"/>
        <pc:sldMkLst>
          <pc:docMk/>
          <pc:sldMk cId="1826872216" sldId="282"/>
        </pc:sldMkLst>
        <pc:spChg chg="add del mod">
          <ac:chgData name="Carmelo Pellegrino" userId="S::cpellegr@infn.it::770108a8-5b06-4ea5-be67-1325a0c5ee56" providerId="AD" clId="Web-{2B058D89-2446-4087-85CE-172EBDFC7DD8}" dt="2021-12-17T09:04:51.428" v="3"/>
          <ac:spMkLst>
            <pc:docMk/>
            <pc:sldMk cId="1826872216" sldId="282"/>
            <ac:spMk id="7" creationId="{DA81ABD2-91E6-41D6-AAB1-BBF587A7473B}"/>
          </ac:spMkLst>
        </pc:spChg>
        <pc:picChg chg="del">
          <ac:chgData name="Carmelo Pellegrino" userId="S::cpellegr@infn.it::770108a8-5b06-4ea5-be67-1325a0c5ee56" providerId="AD" clId="Web-{2B058D89-2446-4087-85CE-172EBDFC7DD8}" dt="2021-12-17T09:04:49.897" v="2"/>
          <ac:picMkLst>
            <pc:docMk/>
            <pc:sldMk cId="1826872216" sldId="282"/>
            <ac:picMk id="6" creationId="{56E46140-5699-42BE-9241-6890D3F5E1E4}"/>
          </ac:picMkLst>
        </pc:picChg>
        <pc:picChg chg="add mod ord">
          <ac:chgData name="Carmelo Pellegrino" userId="S::cpellegr@infn.it::770108a8-5b06-4ea5-be67-1325a0c5ee56" providerId="AD" clId="Web-{2B058D89-2446-4087-85CE-172EBDFC7DD8}" dt="2021-12-17T09:04:51.428" v="3"/>
          <ac:picMkLst>
            <pc:docMk/>
            <pc:sldMk cId="1826872216" sldId="282"/>
            <ac:picMk id="8" creationId="{670F0876-F167-4E3D-B149-A72284828913}"/>
          </ac:picMkLst>
        </pc:picChg>
      </pc:sldChg>
    </pc:docChg>
  </pc:docChgLst>
  <pc:docChgLst>
    <pc:chgData name="Andrea Chierici" userId="34a2aad2-b3b6-4020-baab-b1585643c7ad" providerId="ADAL" clId="{734F965A-FA06-45ED-88B3-34A353CC5FB9}"/>
    <pc:docChg chg="undo custSel addSld delSld modSld">
      <pc:chgData name="Andrea Chierici" userId="34a2aad2-b3b6-4020-baab-b1585643c7ad" providerId="ADAL" clId="{734F965A-FA06-45ED-88B3-34A353CC5FB9}" dt="2024-06-18T16:28:39.494" v="1667" actId="20577"/>
      <pc:docMkLst>
        <pc:docMk/>
      </pc:docMkLst>
      <pc:sldChg chg="modSp mod">
        <pc:chgData name="Andrea Chierici" userId="34a2aad2-b3b6-4020-baab-b1585643c7ad" providerId="ADAL" clId="{734F965A-FA06-45ED-88B3-34A353CC5FB9}" dt="2024-06-18T14:49:32.375" v="12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734F965A-FA06-45ED-88B3-34A353CC5FB9}" dt="2024-06-18T14:49:32.375" v="12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delSp modSp mod">
        <pc:chgData name="Andrea Chierici" userId="34a2aad2-b3b6-4020-baab-b1585643c7ad" providerId="ADAL" clId="{734F965A-FA06-45ED-88B3-34A353CC5FB9}" dt="2024-06-18T15:03:09.665" v="30" actId="1076"/>
        <pc:sldMkLst>
          <pc:docMk/>
          <pc:sldMk cId="3085703892" sldId="300"/>
        </pc:sldMkLst>
        <pc:picChg chg="del">
          <ac:chgData name="Andrea Chierici" userId="34a2aad2-b3b6-4020-baab-b1585643c7ad" providerId="ADAL" clId="{734F965A-FA06-45ED-88B3-34A353CC5FB9}" dt="2024-06-18T15:02:47.429" v="20" actId="478"/>
          <ac:picMkLst>
            <pc:docMk/>
            <pc:sldMk cId="3085703892" sldId="300"/>
            <ac:picMk id="5" creationId="{A6685378-A80F-84CB-C54B-89CA344F46F8}"/>
          </ac:picMkLst>
        </pc:picChg>
        <pc:picChg chg="mod">
          <ac:chgData name="Andrea Chierici" userId="34a2aad2-b3b6-4020-baab-b1585643c7ad" providerId="ADAL" clId="{734F965A-FA06-45ED-88B3-34A353CC5FB9}" dt="2024-06-18T15:02:49.476" v="21" actId="1076"/>
          <ac:picMkLst>
            <pc:docMk/>
            <pc:sldMk cId="3085703892" sldId="300"/>
            <ac:picMk id="6" creationId="{CCB56EB2-9700-D6F7-5EBF-2AC27511502A}"/>
          </ac:picMkLst>
        </pc:picChg>
        <pc:picChg chg="add del mod">
          <ac:chgData name="Andrea Chierici" userId="34a2aad2-b3b6-4020-baab-b1585643c7ad" providerId="ADAL" clId="{734F965A-FA06-45ED-88B3-34A353CC5FB9}" dt="2024-06-18T15:02:54.974" v="23" actId="1076"/>
          <ac:picMkLst>
            <pc:docMk/>
            <pc:sldMk cId="3085703892" sldId="300"/>
            <ac:picMk id="7" creationId="{FC7B7B50-E329-A99D-F52B-388A5E701EDB}"/>
          </ac:picMkLst>
        </pc:picChg>
        <pc:picChg chg="add mod">
          <ac:chgData name="Andrea Chierici" userId="34a2aad2-b3b6-4020-baab-b1585643c7ad" providerId="ADAL" clId="{734F965A-FA06-45ED-88B3-34A353CC5FB9}" dt="2024-06-18T15:02:42.440" v="18" actId="14100"/>
          <ac:picMkLst>
            <pc:docMk/>
            <pc:sldMk cId="3085703892" sldId="300"/>
            <ac:picMk id="8" creationId="{4B54A285-8306-60CF-A915-1A3E46E220BE}"/>
          </ac:picMkLst>
        </pc:picChg>
        <pc:picChg chg="add mod">
          <ac:chgData name="Andrea Chierici" userId="34a2aad2-b3b6-4020-baab-b1585643c7ad" providerId="ADAL" clId="{734F965A-FA06-45ED-88B3-34A353CC5FB9}" dt="2024-06-18T15:03:09.665" v="30" actId="1076"/>
          <ac:picMkLst>
            <pc:docMk/>
            <pc:sldMk cId="3085703892" sldId="300"/>
            <ac:picMk id="10" creationId="{DEB989D6-9E64-726A-6DF9-F037993360F6}"/>
          </ac:picMkLst>
        </pc:picChg>
      </pc:sldChg>
      <pc:sldChg chg="del">
        <pc:chgData name="Andrea Chierici" userId="34a2aad2-b3b6-4020-baab-b1585643c7ad" providerId="ADAL" clId="{734F965A-FA06-45ED-88B3-34A353CC5FB9}" dt="2024-06-18T15:12:51.247" v="139" actId="2696"/>
        <pc:sldMkLst>
          <pc:docMk/>
          <pc:sldMk cId="178052282" sldId="314"/>
        </pc:sldMkLst>
      </pc:sldChg>
      <pc:sldChg chg="modSp mod">
        <pc:chgData name="Andrea Chierici" userId="34a2aad2-b3b6-4020-baab-b1585643c7ad" providerId="ADAL" clId="{734F965A-FA06-45ED-88B3-34A353CC5FB9}" dt="2024-06-18T16:23:58.938" v="1148" actId="20577"/>
        <pc:sldMkLst>
          <pc:docMk/>
          <pc:sldMk cId="1627408851" sldId="315"/>
        </pc:sldMkLst>
        <pc:spChg chg="mod">
          <ac:chgData name="Andrea Chierici" userId="34a2aad2-b3b6-4020-baab-b1585643c7ad" providerId="ADAL" clId="{734F965A-FA06-45ED-88B3-34A353CC5FB9}" dt="2024-06-18T16:23:58.938" v="1148" actId="20577"/>
          <ac:spMkLst>
            <pc:docMk/>
            <pc:sldMk cId="1627408851" sldId="315"/>
            <ac:spMk id="3" creationId="{D4837C7D-0394-D013-A817-93A7BC8F390E}"/>
          </ac:spMkLst>
        </pc:spChg>
      </pc:sldChg>
      <pc:sldChg chg="del">
        <pc:chgData name="Andrea Chierici" userId="34a2aad2-b3b6-4020-baab-b1585643c7ad" providerId="ADAL" clId="{734F965A-FA06-45ED-88B3-34A353CC5FB9}" dt="2024-06-18T15:11:18.826" v="31" actId="2696"/>
        <pc:sldMkLst>
          <pc:docMk/>
          <pc:sldMk cId="1167746430" sldId="316"/>
        </pc:sldMkLst>
      </pc:sldChg>
      <pc:sldChg chg="modSp mod">
        <pc:chgData name="Andrea Chierici" userId="34a2aad2-b3b6-4020-baab-b1585643c7ad" providerId="ADAL" clId="{734F965A-FA06-45ED-88B3-34A353CC5FB9}" dt="2024-06-18T16:26:14.215" v="1425" actId="313"/>
        <pc:sldMkLst>
          <pc:docMk/>
          <pc:sldMk cId="1219661133" sldId="317"/>
        </pc:sldMkLst>
        <pc:spChg chg="mod">
          <ac:chgData name="Andrea Chierici" userId="34a2aad2-b3b6-4020-baab-b1585643c7ad" providerId="ADAL" clId="{734F965A-FA06-45ED-88B3-34A353CC5FB9}" dt="2024-06-18T16:26:14.215" v="1425" actId="313"/>
          <ac:spMkLst>
            <pc:docMk/>
            <pc:sldMk cId="1219661133" sldId="317"/>
            <ac:spMk id="3" creationId="{290F3A8F-97DB-1155-AAAD-2FEE60AF33E4}"/>
          </ac:spMkLst>
        </pc:spChg>
      </pc:sldChg>
      <pc:sldChg chg="modSp new mod">
        <pc:chgData name="Andrea Chierici" userId="34a2aad2-b3b6-4020-baab-b1585643c7ad" providerId="ADAL" clId="{734F965A-FA06-45ED-88B3-34A353CC5FB9}" dt="2024-06-18T16:28:39.494" v="1667" actId="20577"/>
        <pc:sldMkLst>
          <pc:docMk/>
          <pc:sldMk cId="1130567018" sldId="318"/>
        </pc:sldMkLst>
        <pc:spChg chg="mod">
          <ac:chgData name="Andrea Chierici" userId="34a2aad2-b3b6-4020-baab-b1585643c7ad" providerId="ADAL" clId="{734F965A-FA06-45ED-88B3-34A353CC5FB9}" dt="2024-06-18T15:13:03.214" v="164" actId="20577"/>
          <ac:spMkLst>
            <pc:docMk/>
            <pc:sldMk cId="1130567018" sldId="318"/>
            <ac:spMk id="2" creationId="{A714386F-E52E-B578-793B-D27E81DD8BB6}"/>
          </ac:spMkLst>
        </pc:spChg>
        <pc:spChg chg="mod">
          <ac:chgData name="Andrea Chierici" userId="34a2aad2-b3b6-4020-baab-b1585643c7ad" providerId="ADAL" clId="{734F965A-FA06-45ED-88B3-34A353CC5FB9}" dt="2024-06-18T16:28:39.494" v="1667" actId="20577"/>
          <ac:spMkLst>
            <pc:docMk/>
            <pc:sldMk cId="1130567018" sldId="318"/>
            <ac:spMk id="3" creationId="{4BC405AA-F546-7A75-8B12-DFA8013EDAA1}"/>
          </ac:spMkLst>
        </pc:spChg>
      </pc:sldChg>
      <pc:sldChg chg="addSp modSp new mod">
        <pc:chgData name="Andrea Chierici" userId="34a2aad2-b3b6-4020-baab-b1585643c7ad" providerId="ADAL" clId="{734F965A-FA06-45ED-88B3-34A353CC5FB9}" dt="2024-06-18T16:26:22.071" v="1426" actId="207"/>
        <pc:sldMkLst>
          <pc:docMk/>
          <pc:sldMk cId="3959188551" sldId="319"/>
        </pc:sldMkLst>
        <pc:spChg chg="mod">
          <ac:chgData name="Andrea Chierici" userId="34a2aad2-b3b6-4020-baab-b1585643c7ad" providerId="ADAL" clId="{734F965A-FA06-45ED-88B3-34A353CC5FB9}" dt="2024-06-18T15:43:50.066" v="883" actId="313"/>
          <ac:spMkLst>
            <pc:docMk/>
            <pc:sldMk cId="3959188551" sldId="319"/>
            <ac:spMk id="2" creationId="{18F6BA6E-E612-83AE-6F7B-42E847523A3C}"/>
          </ac:spMkLst>
        </pc:spChg>
        <pc:spChg chg="mod">
          <ac:chgData name="Andrea Chierici" userId="34a2aad2-b3b6-4020-baab-b1585643c7ad" providerId="ADAL" clId="{734F965A-FA06-45ED-88B3-34A353CC5FB9}" dt="2024-06-18T16:26:22.071" v="1426" actId="207"/>
          <ac:spMkLst>
            <pc:docMk/>
            <pc:sldMk cId="3959188551" sldId="319"/>
            <ac:spMk id="3" creationId="{4BE98ADA-6CF4-1839-F7F5-91C44E5602C7}"/>
          </ac:spMkLst>
        </pc:spChg>
        <pc:picChg chg="add mod">
          <ac:chgData name="Andrea Chierici" userId="34a2aad2-b3b6-4020-baab-b1585643c7ad" providerId="ADAL" clId="{734F965A-FA06-45ED-88B3-34A353CC5FB9}" dt="2024-06-18T15:23:17.325" v="613" actId="1076"/>
          <ac:picMkLst>
            <pc:docMk/>
            <pc:sldMk cId="3959188551" sldId="319"/>
            <ac:picMk id="6" creationId="{39CDEEBF-BF8F-FA0A-2DFF-B090BCAFA164}"/>
          </ac:picMkLst>
        </pc:picChg>
      </pc:sldChg>
      <pc:sldChg chg="modSp new mod">
        <pc:chgData name="Andrea Chierici" userId="34a2aad2-b3b6-4020-baab-b1585643c7ad" providerId="ADAL" clId="{734F965A-FA06-45ED-88B3-34A353CC5FB9}" dt="2024-06-18T16:27:18.689" v="1562"/>
        <pc:sldMkLst>
          <pc:docMk/>
          <pc:sldMk cId="673118971" sldId="320"/>
        </pc:sldMkLst>
        <pc:spChg chg="mod">
          <ac:chgData name="Andrea Chierici" userId="34a2aad2-b3b6-4020-baab-b1585643c7ad" providerId="ADAL" clId="{734F965A-FA06-45ED-88B3-34A353CC5FB9}" dt="2024-06-18T15:43:56.696" v="886" actId="313"/>
          <ac:spMkLst>
            <pc:docMk/>
            <pc:sldMk cId="673118971" sldId="320"/>
            <ac:spMk id="2" creationId="{64639695-8CC6-3103-6075-4C0AB6B7840D}"/>
          </ac:spMkLst>
        </pc:spChg>
        <pc:spChg chg="mod">
          <ac:chgData name="Andrea Chierici" userId="34a2aad2-b3b6-4020-baab-b1585643c7ad" providerId="ADAL" clId="{734F965A-FA06-45ED-88B3-34A353CC5FB9}" dt="2024-06-18T16:27:18.689" v="1562"/>
          <ac:spMkLst>
            <pc:docMk/>
            <pc:sldMk cId="673118971" sldId="320"/>
            <ac:spMk id="3" creationId="{0AED366C-99F9-24BC-06BD-CC669717F7F6}"/>
          </ac:spMkLst>
        </pc:spChg>
      </pc:sldChg>
    </pc:docChg>
  </pc:docChgLst>
  <pc:docChgLst>
    <pc:chgData name="Andrea Chierici" userId="34a2aad2-b3b6-4020-baab-b1585643c7ad" providerId="ADAL" clId="{8B785F44-D59D-40F8-ADF8-39CC3DA97619}"/>
    <pc:docChg chg="custSel addSld delSld modSld">
      <pc:chgData name="Andrea Chierici" userId="34a2aad2-b3b6-4020-baab-b1585643c7ad" providerId="ADAL" clId="{8B785F44-D59D-40F8-ADF8-39CC3DA97619}" dt="2024-03-14T13:18:36.177" v="761" actId="20577"/>
      <pc:docMkLst>
        <pc:docMk/>
      </pc:docMkLst>
      <pc:sldChg chg="modSp mod">
        <pc:chgData name="Andrea Chierici" userId="34a2aad2-b3b6-4020-baab-b1585643c7ad" providerId="ADAL" clId="{8B785F44-D59D-40F8-ADF8-39CC3DA97619}" dt="2024-03-14T09:13:21.891" v="12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8B785F44-D59D-40F8-ADF8-39CC3DA97619}" dt="2024-03-14T09:13:21.891" v="12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modSp mod">
        <pc:chgData name="Andrea Chierici" userId="34a2aad2-b3b6-4020-baab-b1585643c7ad" providerId="ADAL" clId="{8B785F44-D59D-40F8-ADF8-39CC3DA97619}" dt="2024-03-14T12:53:36.242" v="22" actId="1076"/>
        <pc:sldMkLst>
          <pc:docMk/>
          <pc:sldMk cId="3085703892" sldId="300"/>
        </pc:sldMkLst>
        <pc:picChg chg="mod">
          <ac:chgData name="Andrea Chierici" userId="34a2aad2-b3b6-4020-baab-b1585643c7ad" providerId="ADAL" clId="{8B785F44-D59D-40F8-ADF8-39CC3DA97619}" dt="2024-03-14T12:53:18.584" v="15" actId="14100"/>
          <ac:picMkLst>
            <pc:docMk/>
            <pc:sldMk cId="3085703892" sldId="300"/>
            <ac:picMk id="6" creationId="{CCB56EB2-9700-D6F7-5EBF-2AC27511502A}"/>
          </ac:picMkLst>
        </pc:picChg>
        <pc:picChg chg="add mod ord">
          <ac:chgData name="Andrea Chierici" userId="34a2aad2-b3b6-4020-baab-b1585643c7ad" providerId="ADAL" clId="{8B785F44-D59D-40F8-ADF8-39CC3DA97619}" dt="2024-03-14T12:53:36.242" v="22" actId="1076"/>
          <ac:picMkLst>
            <pc:docMk/>
            <pc:sldMk cId="3085703892" sldId="300"/>
            <ac:picMk id="7" creationId="{FC7B7B50-E329-A99D-F52B-388A5E701EDB}"/>
          </ac:picMkLst>
        </pc:picChg>
      </pc:sldChg>
      <pc:sldChg chg="modSp mod">
        <pc:chgData name="Andrea Chierici" userId="34a2aad2-b3b6-4020-baab-b1585643c7ad" providerId="ADAL" clId="{8B785F44-D59D-40F8-ADF8-39CC3DA97619}" dt="2024-03-14T12:59:41.644" v="69" actId="313"/>
        <pc:sldMkLst>
          <pc:docMk/>
          <pc:sldMk cId="178052282" sldId="314"/>
        </pc:sldMkLst>
        <pc:spChg chg="mod">
          <ac:chgData name="Andrea Chierici" userId="34a2aad2-b3b6-4020-baab-b1585643c7ad" providerId="ADAL" clId="{8B785F44-D59D-40F8-ADF8-39CC3DA97619}" dt="2024-03-14T12:59:41.644" v="69" actId="313"/>
          <ac:spMkLst>
            <pc:docMk/>
            <pc:sldMk cId="178052282" sldId="314"/>
            <ac:spMk id="3" creationId="{220F779A-AF32-7614-69E4-62B92D321967}"/>
          </ac:spMkLst>
        </pc:spChg>
      </pc:sldChg>
      <pc:sldChg chg="del">
        <pc:chgData name="Andrea Chierici" userId="34a2aad2-b3b6-4020-baab-b1585643c7ad" providerId="ADAL" clId="{8B785F44-D59D-40F8-ADF8-39CC3DA97619}" dt="2024-03-14T13:00:06.967" v="73" actId="2696"/>
        <pc:sldMkLst>
          <pc:docMk/>
          <pc:sldMk cId="1366625268" sldId="315"/>
        </pc:sldMkLst>
      </pc:sldChg>
      <pc:sldChg chg="modSp new mod">
        <pc:chgData name="Andrea Chierici" userId="34a2aad2-b3b6-4020-baab-b1585643c7ad" providerId="ADAL" clId="{8B785F44-D59D-40F8-ADF8-39CC3DA97619}" dt="2024-03-14T13:09:55.808" v="288" actId="20577"/>
        <pc:sldMkLst>
          <pc:docMk/>
          <pc:sldMk cId="1627408851" sldId="315"/>
        </pc:sldMkLst>
        <pc:spChg chg="mod">
          <ac:chgData name="Andrea Chierici" userId="34a2aad2-b3b6-4020-baab-b1585643c7ad" providerId="ADAL" clId="{8B785F44-D59D-40F8-ADF8-39CC3DA97619}" dt="2024-03-14T13:07:13.943" v="94" actId="20577"/>
          <ac:spMkLst>
            <pc:docMk/>
            <pc:sldMk cId="1627408851" sldId="315"/>
            <ac:spMk id="2" creationId="{DA3EFC70-BF91-87C6-87CF-961BCF07A753}"/>
          </ac:spMkLst>
        </pc:spChg>
        <pc:spChg chg="mod">
          <ac:chgData name="Andrea Chierici" userId="34a2aad2-b3b6-4020-baab-b1585643c7ad" providerId="ADAL" clId="{8B785F44-D59D-40F8-ADF8-39CC3DA97619}" dt="2024-03-14T13:09:55.808" v="288" actId="20577"/>
          <ac:spMkLst>
            <pc:docMk/>
            <pc:sldMk cId="1627408851" sldId="315"/>
            <ac:spMk id="3" creationId="{D4837C7D-0394-D013-A817-93A7BC8F390E}"/>
          </ac:spMkLst>
        </pc:spChg>
      </pc:sldChg>
      <pc:sldChg chg="modSp new mod">
        <pc:chgData name="Andrea Chierici" userId="34a2aad2-b3b6-4020-baab-b1585643c7ad" providerId="ADAL" clId="{8B785F44-D59D-40F8-ADF8-39CC3DA97619}" dt="2024-03-14T13:16:12.544" v="450" actId="20577"/>
        <pc:sldMkLst>
          <pc:docMk/>
          <pc:sldMk cId="1167746430" sldId="316"/>
        </pc:sldMkLst>
        <pc:spChg chg="mod">
          <ac:chgData name="Andrea Chierici" userId="34a2aad2-b3b6-4020-baab-b1585643c7ad" providerId="ADAL" clId="{8B785F44-D59D-40F8-ADF8-39CC3DA97619}" dt="2024-03-14T13:11:48.218" v="304" actId="20577"/>
          <ac:spMkLst>
            <pc:docMk/>
            <pc:sldMk cId="1167746430" sldId="316"/>
            <ac:spMk id="2" creationId="{DF368BF3-3BAA-E26C-6CB8-AAA51C4FAE5F}"/>
          </ac:spMkLst>
        </pc:spChg>
        <pc:spChg chg="mod">
          <ac:chgData name="Andrea Chierici" userId="34a2aad2-b3b6-4020-baab-b1585643c7ad" providerId="ADAL" clId="{8B785F44-D59D-40F8-ADF8-39CC3DA97619}" dt="2024-03-14T13:16:12.544" v="450" actId="20577"/>
          <ac:spMkLst>
            <pc:docMk/>
            <pc:sldMk cId="1167746430" sldId="316"/>
            <ac:spMk id="3" creationId="{9C1E53CB-8AAA-D35B-6499-34A65D666859}"/>
          </ac:spMkLst>
        </pc:spChg>
      </pc:sldChg>
      <pc:sldChg chg="del">
        <pc:chgData name="Andrea Chierici" userId="34a2aad2-b3b6-4020-baab-b1585643c7ad" providerId="ADAL" clId="{8B785F44-D59D-40F8-ADF8-39CC3DA97619}" dt="2024-03-14T12:59:58.528" v="72" actId="2696"/>
        <pc:sldMkLst>
          <pc:docMk/>
          <pc:sldMk cId="2760728012" sldId="316"/>
        </pc:sldMkLst>
      </pc:sldChg>
      <pc:sldChg chg="modSp new mod">
        <pc:chgData name="Andrea Chierici" userId="34a2aad2-b3b6-4020-baab-b1585643c7ad" providerId="ADAL" clId="{8B785F44-D59D-40F8-ADF8-39CC3DA97619}" dt="2024-03-14T13:18:36.177" v="761" actId="20577"/>
        <pc:sldMkLst>
          <pc:docMk/>
          <pc:sldMk cId="1219661133" sldId="317"/>
        </pc:sldMkLst>
        <pc:spChg chg="mod">
          <ac:chgData name="Andrea Chierici" userId="34a2aad2-b3b6-4020-baab-b1585643c7ad" providerId="ADAL" clId="{8B785F44-D59D-40F8-ADF8-39CC3DA97619}" dt="2024-03-14T13:16:43.757" v="471" actId="20577"/>
          <ac:spMkLst>
            <pc:docMk/>
            <pc:sldMk cId="1219661133" sldId="317"/>
            <ac:spMk id="2" creationId="{48E66061-8ED0-5C96-6E03-D410EE244AB9}"/>
          </ac:spMkLst>
        </pc:spChg>
        <pc:spChg chg="mod">
          <ac:chgData name="Andrea Chierici" userId="34a2aad2-b3b6-4020-baab-b1585643c7ad" providerId="ADAL" clId="{8B785F44-D59D-40F8-ADF8-39CC3DA97619}" dt="2024-03-14T13:18:36.177" v="761" actId="20577"/>
          <ac:spMkLst>
            <pc:docMk/>
            <pc:sldMk cId="1219661133" sldId="317"/>
            <ac:spMk id="3" creationId="{290F3A8F-97DB-1155-AAAD-2FEE60AF33E4}"/>
          </ac:spMkLst>
        </pc:spChg>
      </pc:sldChg>
      <pc:sldChg chg="del">
        <pc:chgData name="Andrea Chierici" userId="34a2aad2-b3b6-4020-baab-b1585643c7ad" providerId="ADAL" clId="{8B785F44-D59D-40F8-ADF8-39CC3DA97619}" dt="2024-03-14T12:59:46.739" v="70" actId="2696"/>
        <pc:sldMkLst>
          <pc:docMk/>
          <pc:sldMk cId="1593461484" sldId="318"/>
        </pc:sldMkLst>
      </pc:sldChg>
      <pc:sldChg chg="del">
        <pc:chgData name="Andrea Chierici" userId="34a2aad2-b3b6-4020-baab-b1585643c7ad" providerId="ADAL" clId="{8B785F44-D59D-40F8-ADF8-39CC3DA97619}" dt="2024-03-14T12:59:49.392" v="71" actId="2696"/>
        <pc:sldMkLst>
          <pc:docMk/>
          <pc:sldMk cId="477948799" sldId="319"/>
        </pc:sldMkLst>
      </pc:sldChg>
      <pc:sldChg chg="del">
        <pc:chgData name="Andrea Chierici" userId="34a2aad2-b3b6-4020-baab-b1585643c7ad" providerId="ADAL" clId="{8B785F44-D59D-40F8-ADF8-39CC3DA97619}" dt="2024-03-14T13:00:10.579" v="74" actId="2696"/>
        <pc:sldMkLst>
          <pc:docMk/>
          <pc:sldMk cId="940555610" sldId="320"/>
        </pc:sldMkLst>
      </pc:sldChg>
    </pc:docChg>
  </pc:docChgLst>
  <pc:docChgLst>
    <pc:chgData name="Andrea Chierici" userId="34a2aad2-b3b6-4020-baab-b1585643c7ad" providerId="ADAL" clId="{4AE03F2A-B7ED-4BAF-B6FD-522EC4D2FF79}"/>
    <pc:docChg chg="undo custSel addSld modSld">
      <pc:chgData name="Andrea Chierici" userId="34a2aad2-b3b6-4020-baab-b1585643c7ad" providerId="ADAL" clId="{4AE03F2A-B7ED-4BAF-B6FD-522EC4D2FF79}" dt="2021-10-13T08:25:10.879" v="255" actId="400"/>
      <pc:docMkLst>
        <pc:docMk/>
      </pc:docMkLst>
      <pc:sldChg chg="modSp mod">
        <pc:chgData name="Andrea Chierici" userId="34a2aad2-b3b6-4020-baab-b1585643c7ad" providerId="ADAL" clId="{4AE03F2A-B7ED-4BAF-B6FD-522EC4D2FF79}" dt="2021-10-13T08:23:24.732" v="199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4AE03F2A-B7ED-4BAF-B6FD-522EC4D2FF79}" dt="2021-10-13T08:23:24.732" v="199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4AE03F2A-B7ED-4BAF-B6FD-522EC4D2FF79}" dt="2021-10-13T08:25:10.879" v="255" actId="400"/>
        <pc:sldMkLst>
          <pc:docMk/>
          <pc:sldMk cId="823228083" sldId="257"/>
        </pc:sldMkLst>
        <pc:spChg chg="mod">
          <ac:chgData name="Andrea Chierici" userId="34a2aad2-b3b6-4020-baab-b1585643c7ad" providerId="ADAL" clId="{4AE03F2A-B7ED-4BAF-B6FD-522EC4D2FF79}" dt="2021-10-13T08:25:10.879" v="255" actId="400"/>
          <ac:spMkLst>
            <pc:docMk/>
            <pc:sldMk cId="823228083" sldId="257"/>
            <ac:spMk id="3" creationId="{09AEB4E5-8A4C-4850-B48C-AE91A931C2F6}"/>
          </ac:spMkLst>
        </pc:spChg>
      </pc:sldChg>
      <pc:sldChg chg="addSp delSp modSp mod">
        <pc:chgData name="Andrea Chierici" userId="34a2aad2-b3b6-4020-baab-b1585643c7ad" providerId="ADAL" clId="{4AE03F2A-B7ED-4BAF-B6FD-522EC4D2FF79}" dt="2021-10-13T08:19:51.362" v="177" actId="1076"/>
        <pc:sldMkLst>
          <pc:docMk/>
          <pc:sldMk cId="3789174030" sldId="271"/>
        </pc:sldMkLst>
        <pc:picChg chg="del">
          <ac:chgData name="Andrea Chierici" userId="34a2aad2-b3b6-4020-baab-b1585643c7ad" providerId="ADAL" clId="{4AE03F2A-B7ED-4BAF-B6FD-522EC4D2FF79}" dt="2021-10-13T07:50:06.233" v="134" actId="478"/>
          <ac:picMkLst>
            <pc:docMk/>
            <pc:sldMk cId="3789174030" sldId="271"/>
            <ac:picMk id="6" creationId="{577B0263-ADBE-45C7-8053-F1174D9F4CAE}"/>
          </ac:picMkLst>
        </pc:picChg>
        <pc:picChg chg="add mod">
          <ac:chgData name="Andrea Chierici" userId="34a2aad2-b3b6-4020-baab-b1585643c7ad" providerId="ADAL" clId="{4AE03F2A-B7ED-4BAF-B6FD-522EC4D2FF79}" dt="2021-10-13T08:19:51.362" v="177" actId="1076"/>
          <ac:picMkLst>
            <pc:docMk/>
            <pc:sldMk cId="3789174030" sldId="271"/>
            <ac:picMk id="7" creationId="{2AB04CBD-9442-4DBA-95F3-48B8C9B8AF4C}"/>
          </ac:picMkLst>
        </pc:picChg>
      </pc:sldChg>
      <pc:sldChg chg="modSp mod">
        <pc:chgData name="Andrea Chierici" userId="34a2aad2-b3b6-4020-baab-b1585643c7ad" providerId="ADAL" clId="{4AE03F2A-B7ED-4BAF-B6FD-522EC4D2FF79}" dt="2021-10-13T08:24:03.457" v="252" actId="313"/>
        <pc:sldMkLst>
          <pc:docMk/>
          <pc:sldMk cId="3733276831" sldId="272"/>
        </pc:sldMkLst>
        <pc:spChg chg="mod">
          <ac:chgData name="Andrea Chierici" userId="34a2aad2-b3b6-4020-baab-b1585643c7ad" providerId="ADAL" clId="{4AE03F2A-B7ED-4BAF-B6FD-522EC4D2FF79}" dt="2021-10-13T08:24:03.457" v="252" actId="313"/>
          <ac:spMkLst>
            <pc:docMk/>
            <pc:sldMk cId="3733276831" sldId="272"/>
            <ac:spMk id="3" creationId="{289694FD-F0B0-4410-86EE-C72C10EA7B4C}"/>
          </ac:spMkLst>
        </pc:spChg>
      </pc:sldChg>
      <pc:sldChg chg="modSp mod">
        <pc:chgData name="Andrea Chierici" userId="34a2aad2-b3b6-4020-baab-b1585643c7ad" providerId="ADAL" clId="{4AE03F2A-B7ED-4BAF-B6FD-522EC4D2FF79}" dt="2021-10-13T07:52:46.145" v="165" actId="20577"/>
        <pc:sldMkLst>
          <pc:docMk/>
          <pc:sldMk cId="2770479833" sldId="274"/>
        </pc:sldMkLst>
        <pc:spChg chg="mod">
          <ac:chgData name="Andrea Chierici" userId="34a2aad2-b3b6-4020-baab-b1585643c7ad" providerId="ADAL" clId="{4AE03F2A-B7ED-4BAF-B6FD-522EC4D2FF79}" dt="2021-10-13T07:52:46.145" v="165" actId="20577"/>
          <ac:spMkLst>
            <pc:docMk/>
            <pc:sldMk cId="2770479833" sldId="274"/>
            <ac:spMk id="3" creationId="{C1049540-01CD-4FDA-A7CD-3BE74888B106}"/>
          </ac:spMkLst>
        </pc:spChg>
      </pc:sldChg>
      <pc:sldChg chg="addSp delSp modSp new mod">
        <pc:chgData name="Andrea Chierici" userId="34a2aad2-b3b6-4020-baab-b1585643c7ad" providerId="ADAL" clId="{4AE03F2A-B7ED-4BAF-B6FD-522EC4D2FF79}" dt="2021-10-13T08:19:38.386" v="172"/>
        <pc:sldMkLst>
          <pc:docMk/>
          <pc:sldMk cId="738316613" sldId="275"/>
        </pc:sldMkLst>
        <pc:spChg chg="add del">
          <ac:chgData name="Andrea Chierici" userId="34a2aad2-b3b6-4020-baab-b1585643c7ad" providerId="ADAL" clId="{4AE03F2A-B7ED-4BAF-B6FD-522EC4D2FF79}" dt="2021-10-13T08:19:38.386" v="172"/>
          <ac:spMkLst>
            <pc:docMk/>
            <pc:sldMk cId="738316613" sldId="275"/>
            <ac:spMk id="3" creationId="{7E3BB11B-01F3-45F7-B40C-AD5B2FD4ED75}"/>
          </ac:spMkLst>
        </pc:spChg>
        <pc:picChg chg="add del mod">
          <ac:chgData name="Andrea Chierici" userId="34a2aad2-b3b6-4020-baab-b1585643c7ad" providerId="ADAL" clId="{4AE03F2A-B7ED-4BAF-B6FD-522EC4D2FF79}" dt="2021-10-13T08:19:38.386" v="172"/>
          <ac:picMkLst>
            <pc:docMk/>
            <pc:sldMk cId="738316613" sldId="275"/>
            <ac:picMk id="7" creationId="{2D82C10D-983D-48BF-BA01-7AD581D3CDE3}"/>
          </ac:picMkLst>
        </pc:picChg>
      </pc:sldChg>
    </pc:docChg>
  </pc:docChgLst>
  <pc:docChgLst>
    <pc:chgData name="Andrea Chierici" userId="34a2aad2-b3b6-4020-baab-b1585643c7ad" providerId="ADAL" clId="{5EC20A68-2D28-44B0-9E31-CE37B624136A}"/>
    <pc:docChg chg="custSel modSld">
      <pc:chgData name="Andrea Chierici" userId="34a2aad2-b3b6-4020-baab-b1585643c7ad" providerId="ADAL" clId="{5EC20A68-2D28-44B0-9E31-CE37B624136A}" dt="2022-02-18T08:41:22.266" v="31" actId="313"/>
      <pc:docMkLst>
        <pc:docMk/>
      </pc:docMkLst>
      <pc:sldChg chg="modSp mod">
        <pc:chgData name="Andrea Chierici" userId="34a2aad2-b3b6-4020-baab-b1585643c7ad" providerId="ADAL" clId="{5EC20A68-2D28-44B0-9E31-CE37B624136A}" dt="2022-02-18T08:39:24.488" v="3" actId="207"/>
        <pc:sldMkLst>
          <pc:docMk/>
          <pc:sldMk cId="1972975886" sldId="284"/>
        </pc:sldMkLst>
        <pc:spChg chg="mod">
          <ac:chgData name="Andrea Chierici" userId="34a2aad2-b3b6-4020-baab-b1585643c7ad" providerId="ADAL" clId="{5EC20A68-2D28-44B0-9E31-CE37B624136A}" dt="2022-02-18T08:39:24.488" v="3" actId="207"/>
          <ac:spMkLst>
            <pc:docMk/>
            <pc:sldMk cId="1972975886" sldId="284"/>
            <ac:spMk id="3" creationId="{2936218A-4420-4A8F-805C-827B5F60192F}"/>
          </ac:spMkLst>
        </pc:spChg>
      </pc:sldChg>
      <pc:sldChg chg="modSp mod">
        <pc:chgData name="Andrea Chierici" userId="34a2aad2-b3b6-4020-baab-b1585643c7ad" providerId="ADAL" clId="{5EC20A68-2D28-44B0-9E31-CE37B624136A}" dt="2022-02-18T08:41:22.266" v="31" actId="313"/>
        <pc:sldMkLst>
          <pc:docMk/>
          <pc:sldMk cId="2204394867" sldId="286"/>
        </pc:sldMkLst>
        <pc:spChg chg="mod">
          <ac:chgData name="Andrea Chierici" userId="34a2aad2-b3b6-4020-baab-b1585643c7ad" providerId="ADAL" clId="{5EC20A68-2D28-44B0-9E31-CE37B624136A}" dt="2022-02-18T08:41:22.266" v="31" actId="313"/>
          <ac:spMkLst>
            <pc:docMk/>
            <pc:sldMk cId="2204394867" sldId="286"/>
            <ac:spMk id="3" creationId="{2936218A-4420-4A8F-805C-827B5F60192F}"/>
          </ac:spMkLst>
        </pc:spChg>
      </pc:sldChg>
    </pc:docChg>
  </pc:docChgLst>
  <pc:docChgLst>
    <pc:chgData name="Andrea Chierici" userId="34a2aad2-b3b6-4020-baab-b1585643c7ad" providerId="ADAL" clId="{8888B65B-60CA-4062-AE08-963D0C37359B}"/>
    <pc:docChg chg="undo custSel addSld delSld modSld">
      <pc:chgData name="Andrea Chierici" userId="34a2aad2-b3b6-4020-baab-b1585643c7ad" providerId="ADAL" clId="{8888B65B-60CA-4062-AE08-963D0C37359B}" dt="2023-12-14T15:20:07.017" v="1307" actId="1076"/>
      <pc:docMkLst>
        <pc:docMk/>
      </pc:docMkLst>
      <pc:sldChg chg="modSp mod">
        <pc:chgData name="Andrea Chierici" userId="34a2aad2-b3b6-4020-baab-b1585643c7ad" providerId="ADAL" clId="{8888B65B-60CA-4062-AE08-963D0C37359B}" dt="2023-11-29T11:17:17.618" v="9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8888B65B-60CA-4062-AE08-963D0C37359B}" dt="2023-11-29T11:17:17.618" v="9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addSp delSp modSp mod">
        <pc:chgData name="Andrea Chierici" userId="34a2aad2-b3b6-4020-baab-b1585643c7ad" providerId="ADAL" clId="{8888B65B-60CA-4062-AE08-963D0C37359B}" dt="2023-12-12T09:17:29.646" v="100" actId="1076"/>
        <pc:sldMkLst>
          <pc:docMk/>
          <pc:sldMk cId="3085703892" sldId="300"/>
        </pc:sldMkLst>
        <pc:picChg chg="add mod">
          <ac:chgData name="Andrea Chierici" userId="34a2aad2-b3b6-4020-baab-b1585643c7ad" providerId="ADAL" clId="{8888B65B-60CA-4062-AE08-963D0C37359B}" dt="2023-12-12T09:17:29.646" v="100" actId="1076"/>
          <ac:picMkLst>
            <pc:docMk/>
            <pc:sldMk cId="3085703892" sldId="300"/>
            <ac:picMk id="5" creationId="{A6685378-A80F-84CB-C54B-89CA344F46F8}"/>
          </ac:picMkLst>
        </pc:picChg>
        <pc:picChg chg="del">
          <ac:chgData name="Andrea Chierici" userId="34a2aad2-b3b6-4020-baab-b1585643c7ad" providerId="ADAL" clId="{8888B65B-60CA-4062-AE08-963D0C37359B}" dt="2023-12-12T09:17:07.606" v="93" actId="478"/>
          <ac:picMkLst>
            <pc:docMk/>
            <pc:sldMk cId="3085703892" sldId="300"/>
            <ac:picMk id="7" creationId="{D4CA7DEA-89A0-1452-0C10-F243CB6E920F}"/>
          </ac:picMkLst>
        </pc:picChg>
        <pc:picChg chg="mod">
          <ac:chgData name="Andrea Chierici" userId="34a2aad2-b3b6-4020-baab-b1585643c7ad" providerId="ADAL" clId="{8888B65B-60CA-4062-AE08-963D0C37359B}" dt="2023-12-12T09:17:23.732" v="99" actId="14100"/>
          <ac:picMkLst>
            <pc:docMk/>
            <pc:sldMk cId="3085703892" sldId="300"/>
            <ac:picMk id="8" creationId="{71A5E9D8-1679-C2DC-6E3C-36D9356C1045}"/>
          </ac:picMkLst>
        </pc:picChg>
      </pc:sldChg>
      <pc:sldChg chg="modSp mod">
        <pc:chgData name="Andrea Chierici" userId="34a2aad2-b3b6-4020-baab-b1585643c7ad" providerId="ADAL" clId="{8888B65B-60CA-4062-AE08-963D0C37359B}" dt="2023-12-14T15:19:20.488" v="1303" actId="20577"/>
        <pc:sldMkLst>
          <pc:docMk/>
          <pc:sldMk cId="1526632506" sldId="301"/>
        </pc:sldMkLst>
        <pc:spChg chg="mod">
          <ac:chgData name="Andrea Chierici" userId="34a2aad2-b3b6-4020-baab-b1585643c7ad" providerId="ADAL" clId="{8888B65B-60CA-4062-AE08-963D0C37359B}" dt="2023-12-12T09:36:30.918" v="719" actId="20577"/>
          <ac:spMkLst>
            <pc:docMk/>
            <pc:sldMk cId="1526632506" sldId="301"/>
            <ac:spMk id="2" creationId="{ADC2A54D-DBB7-122E-76C2-6460B169F527}"/>
          </ac:spMkLst>
        </pc:spChg>
        <pc:spChg chg="mod">
          <ac:chgData name="Andrea Chierici" userId="34a2aad2-b3b6-4020-baab-b1585643c7ad" providerId="ADAL" clId="{8888B65B-60CA-4062-AE08-963D0C37359B}" dt="2023-12-14T15:19:20.488" v="1303" actId="20577"/>
          <ac:spMkLst>
            <pc:docMk/>
            <pc:sldMk cId="1526632506" sldId="301"/>
            <ac:spMk id="3" creationId="{974D83E4-3B58-2576-28CE-E942A7D91B72}"/>
          </ac:spMkLst>
        </pc:spChg>
      </pc:sldChg>
      <pc:sldChg chg="del">
        <pc:chgData name="Andrea Chierici" userId="34a2aad2-b3b6-4020-baab-b1585643c7ad" providerId="ADAL" clId="{8888B65B-60CA-4062-AE08-963D0C37359B}" dt="2023-12-12T09:36:07.151" v="714" actId="2696"/>
        <pc:sldMkLst>
          <pc:docMk/>
          <pc:sldMk cId="3903780861" sldId="309"/>
        </pc:sldMkLst>
      </pc:sldChg>
      <pc:sldChg chg="modSp new del mod">
        <pc:chgData name="Andrea Chierici" userId="34a2aad2-b3b6-4020-baab-b1585643c7ad" providerId="ADAL" clId="{8888B65B-60CA-4062-AE08-963D0C37359B}" dt="2023-12-12T09:35:48.673" v="713" actId="2696"/>
        <pc:sldMkLst>
          <pc:docMk/>
          <pc:sldMk cId="1400257009" sldId="312"/>
        </pc:sldMkLst>
        <pc:spChg chg="mod">
          <ac:chgData name="Andrea Chierici" userId="34a2aad2-b3b6-4020-baab-b1585643c7ad" providerId="ADAL" clId="{8888B65B-60CA-4062-AE08-963D0C37359B}" dt="2023-11-29T11:17:42.183" v="92" actId="20577"/>
          <ac:spMkLst>
            <pc:docMk/>
            <pc:sldMk cId="1400257009" sldId="312"/>
            <ac:spMk id="3" creationId="{7FDED208-63FC-14E7-1B16-10D4CF1CA88D}"/>
          </ac:spMkLst>
        </pc:spChg>
      </pc:sldChg>
      <pc:sldChg chg="modSp new mod">
        <pc:chgData name="Andrea Chierici" userId="34a2aad2-b3b6-4020-baab-b1585643c7ad" providerId="ADAL" clId="{8888B65B-60CA-4062-AE08-963D0C37359B}" dt="2023-12-14T15:17:50.572" v="1288" actId="20577"/>
        <pc:sldMkLst>
          <pc:docMk/>
          <pc:sldMk cId="549706245" sldId="313"/>
        </pc:sldMkLst>
        <pc:spChg chg="mod">
          <ac:chgData name="Andrea Chierici" userId="34a2aad2-b3b6-4020-baab-b1585643c7ad" providerId="ADAL" clId="{8888B65B-60CA-4062-AE08-963D0C37359B}" dt="2023-12-12T09:20:46.352" v="346" actId="20577"/>
          <ac:spMkLst>
            <pc:docMk/>
            <pc:sldMk cId="549706245" sldId="313"/>
            <ac:spMk id="2" creationId="{05E08F02-C71B-6258-5CEE-08CA25BC3667}"/>
          </ac:spMkLst>
        </pc:spChg>
        <pc:spChg chg="mod">
          <ac:chgData name="Andrea Chierici" userId="34a2aad2-b3b6-4020-baab-b1585643c7ad" providerId="ADAL" clId="{8888B65B-60CA-4062-AE08-963D0C37359B}" dt="2023-12-14T15:17:50.572" v="1288" actId="20577"/>
          <ac:spMkLst>
            <pc:docMk/>
            <pc:sldMk cId="549706245" sldId="313"/>
            <ac:spMk id="3" creationId="{38A77C7E-8F2C-6327-A5DD-56DE4B28F80B}"/>
          </ac:spMkLst>
        </pc:spChg>
      </pc:sldChg>
      <pc:sldChg chg="modSp new mod">
        <pc:chgData name="Andrea Chierici" userId="34a2aad2-b3b6-4020-baab-b1585643c7ad" providerId="ADAL" clId="{8888B65B-60CA-4062-AE08-963D0C37359B}" dt="2023-12-14T15:19:01.358" v="1301" actId="20577"/>
        <pc:sldMkLst>
          <pc:docMk/>
          <pc:sldMk cId="178052282" sldId="314"/>
        </pc:sldMkLst>
        <pc:spChg chg="mod">
          <ac:chgData name="Andrea Chierici" userId="34a2aad2-b3b6-4020-baab-b1585643c7ad" providerId="ADAL" clId="{8888B65B-60CA-4062-AE08-963D0C37359B}" dt="2023-12-12T09:20:57.354" v="365" actId="20577"/>
          <ac:spMkLst>
            <pc:docMk/>
            <pc:sldMk cId="178052282" sldId="314"/>
            <ac:spMk id="2" creationId="{0F572886-6474-2628-E066-F9B5E5D034F9}"/>
          </ac:spMkLst>
        </pc:spChg>
        <pc:spChg chg="mod">
          <ac:chgData name="Andrea Chierici" userId="34a2aad2-b3b6-4020-baab-b1585643c7ad" providerId="ADAL" clId="{8888B65B-60CA-4062-AE08-963D0C37359B}" dt="2023-12-14T15:19:01.358" v="1301" actId="20577"/>
          <ac:spMkLst>
            <pc:docMk/>
            <pc:sldMk cId="178052282" sldId="314"/>
            <ac:spMk id="3" creationId="{220F779A-AF32-7614-69E4-62B92D321967}"/>
          </ac:spMkLst>
        </pc:spChg>
      </pc:sldChg>
      <pc:sldChg chg="modSp new mod">
        <pc:chgData name="Andrea Chierici" userId="34a2aad2-b3b6-4020-baab-b1585643c7ad" providerId="ADAL" clId="{8888B65B-60CA-4062-AE08-963D0C37359B}" dt="2023-12-12T09:55:27.967" v="1240" actId="20577"/>
        <pc:sldMkLst>
          <pc:docMk/>
          <pc:sldMk cId="1366625268" sldId="315"/>
        </pc:sldMkLst>
        <pc:spChg chg="mod">
          <ac:chgData name="Andrea Chierici" userId="34a2aad2-b3b6-4020-baab-b1585643c7ad" providerId="ADAL" clId="{8888B65B-60CA-4062-AE08-963D0C37359B}" dt="2023-12-12T09:36:38.386" v="722" actId="20577"/>
          <ac:spMkLst>
            <pc:docMk/>
            <pc:sldMk cId="1366625268" sldId="315"/>
            <ac:spMk id="2" creationId="{2DACB5C0-3B38-078A-E02E-2E1E450FFCC0}"/>
          </ac:spMkLst>
        </pc:spChg>
        <pc:spChg chg="mod">
          <ac:chgData name="Andrea Chierici" userId="34a2aad2-b3b6-4020-baab-b1585643c7ad" providerId="ADAL" clId="{8888B65B-60CA-4062-AE08-963D0C37359B}" dt="2023-12-12T09:55:27.967" v="1240" actId="20577"/>
          <ac:spMkLst>
            <pc:docMk/>
            <pc:sldMk cId="1366625268" sldId="315"/>
            <ac:spMk id="3" creationId="{EAAF9BEA-9A32-EC29-BA2C-070D6BE80451}"/>
          </ac:spMkLst>
        </pc:spChg>
      </pc:sldChg>
      <pc:sldChg chg="addSp delSp modSp new mod">
        <pc:chgData name="Andrea Chierici" userId="34a2aad2-b3b6-4020-baab-b1585643c7ad" providerId="ADAL" clId="{8888B65B-60CA-4062-AE08-963D0C37359B}" dt="2023-12-14T15:20:07.017" v="1307" actId="1076"/>
        <pc:sldMkLst>
          <pc:docMk/>
          <pc:sldMk cId="2760728012" sldId="316"/>
        </pc:sldMkLst>
        <pc:spChg chg="mod">
          <ac:chgData name="Andrea Chierici" userId="34a2aad2-b3b6-4020-baab-b1585643c7ad" providerId="ADAL" clId="{8888B65B-60CA-4062-AE08-963D0C37359B}" dt="2023-12-12T09:47:12.325" v="1042" actId="20577"/>
          <ac:spMkLst>
            <pc:docMk/>
            <pc:sldMk cId="2760728012" sldId="316"/>
            <ac:spMk id="2" creationId="{6A841FDD-5E2B-6F25-9A82-F785B359D0EB}"/>
          </ac:spMkLst>
        </pc:spChg>
        <pc:spChg chg="del">
          <ac:chgData name="Andrea Chierici" userId="34a2aad2-b3b6-4020-baab-b1585643c7ad" providerId="ADAL" clId="{8888B65B-60CA-4062-AE08-963D0C37359B}" dt="2023-12-12T09:47:01.209" v="1023" actId="478"/>
          <ac:spMkLst>
            <pc:docMk/>
            <pc:sldMk cId="2760728012" sldId="316"/>
            <ac:spMk id="3" creationId="{2654255B-6FAC-1392-0465-6DC357156C24}"/>
          </ac:spMkLst>
        </pc:spChg>
        <pc:spChg chg="add mod">
          <ac:chgData name="Andrea Chierici" userId="34a2aad2-b3b6-4020-baab-b1585643c7ad" providerId="ADAL" clId="{8888B65B-60CA-4062-AE08-963D0C37359B}" dt="2023-12-14T15:20:07.017" v="1307" actId="1076"/>
          <ac:spMkLst>
            <pc:docMk/>
            <pc:sldMk cId="2760728012" sldId="316"/>
            <ac:spMk id="3" creationId="{377A2792-AAEF-423B-C8B5-5B23BC9651A7}"/>
          </ac:spMkLst>
        </pc:spChg>
        <pc:spChg chg="add del mod">
          <ac:chgData name="Andrea Chierici" userId="34a2aad2-b3b6-4020-baab-b1585643c7ad" providerId="ADAL" clId="{8888B65B-60CA-4062-AE08-963D0C37359B}" dt="2023-12-12T09:48:03.413" v="1056" actId="478"/>
          <ac:spMkLst>
            <pc:docMk/>
            <pc:sldMk cId="2760728012" sldId="316"/>
            <ac:spMk id="7" creationId="{BA858320-AD87-12A7-A18C-2415E7140A71}"/>
          </ac:spMkLst>
        </pc:spChg>
        <pc:spChg chg="add mod">
          <ac:chgData name="Andrea Chierici" userId="34a2aad2-b3b6-4020-baab-b1585643c7ad" providerId="ADAL" clId="{8888B65B-60CA-4062-AE08-963D0C37359B}" dt="2023-12-12T09:54:38.260" v="1215" actId="164"/>
          <ac:spMkLst>
            <pc:docMk/>
            <pc:sldMk cId="2760728012" sldId="316"/>
            <ac:spMk id="8" creationId="{D8E8F269-9D2D-0E33-4517-9F5314B51CEB}"/>
          </ac:spMkLst>
        </pc:spChg>
        <pc:spChg chg="add mod">
          <ac:chgData name="Andrea Chierici" userId="34a2aad2-b3b6-4020-baab-b1585643c7ad" providerId="ADAL" clId="{8888B65B-60CA-4062-AE08-963D0C37359B}" dt="2023-12-12T09:54:38.260" v="1215" actId="164"/>
          <ac:spMkLst>
            <pc:docMk/>
            <pc:sldMk cId="2760728012" sldId="316"/>
            <ac:spMk id="9" creationId="{C166B36F-AC1A-58CF-A7CF-CF25D70A9C05}"/>
          </ac:spMkLst>
        </pc:spChg>
        <pc:spChg chg="add mod">
          <ac:chgData name="Andrea Chierici" userId="34a2aad2-b3b6-4020-baab-b1585643c7ad" providerId="ADAL" clId="{8888B65B-60CA-4062-AE08-963D0C37359B}" dt="2023-12-12T09:54:38.260" v="1215" actId="164"/>
          <ac:spMkLst>
            <pc:docMk/>
            <pc:sldMk cId="2760728012" sldId="316"/>
            <ac:spMk id="10" creationId="{256015A9-F882-BBEE-C404-FBD6E2C2D3BE}"/>
          </ac:spMkLst>
        </pc:spChg>
        <pc:grpChg chg="add mod">
          <ac:chgData name="Andrea Chierici" userId="34a2aad2-b3b6-4020-baab-b1585643c7ad" providerId="ADAL" clId="{8888B65B-60CA-4062-AE08-963D0C37359B}" dt="2023-12-12T09:54:47.182" v="1218" actId="14100"/>
          <ac:grpSpMkLst>
            <pc:docMk/>
            <pc:sldMk cId="2760728012" sldId="316"/>
            <ac:grpSpMk id="11" creationId="{A33241C6-B698-BB1C-9DCC-0DE3C52AB203}"/>
          </ac:grpSpMkLst>
        </pc:grpChg>
        <pc:picChg chg="add del mod">
          <ac:chgData name="Andrea Chierici" userId="34a2aad2-b3b6-4020-baab-b1585643c7ad" providerId="ADAL" clId="{8888B65B-60CA-4062-AE08-963D0C37359B}" dt="2023-12-12T09:54:38.260" v="1215" actId="164"/>
          <ac:picMkLst>
            <pc:docMk/>
            <pc:sldMk cId="2760728012" sldId="316"/>
            <ac:picMk id="6" creationId="{1F5C672E-0A29-91EF-8EC3-F225CD7C7137}"/>
          </ac:picMkLst>
        </pc:picChg>
      </pc:sldChg>
    </pc:docChg>
  </pc:docChgLst>
  <pc:docChgLst>
    <pc:chgData name="Alessandro Pascolini" userId="S::apascolini@infn.it::384ab5ba-12ed-4428-9c34-e8718e88f07e" providerId="AD" clId="Web-{313463C0-3045-9A81-651D-9D395EFD4508}"/>
    <pc:docChg chg="addSld delSld modSld">
      <pc:chgData name="Alessandro Pascolini" userId="S::apascolini@infn.it::384ab5ba-12ed-4428-9c34-e8718e88f07e" providerId="AD" clId="Web-{313463C0-3045-9A81-651D-9D395EFD4508}" dt="2023-09-11T15:58:03.763" v="7" actId="1076"/>
      <pc:docMkLst>
        <pc:docMk/>
      </pc:docMkLst>
      <pc:sldChg chg="modSp add del">
        <pc:chgData name="Alessandro Pascolini" userId="S::apascolini@infn.it::384ab5ba-12ed-4428-9c34-e8718e88f07e" providerId="AD" clId="Web-{313463C0-3045-9A81-651D-9D395EFD4508}" dt="2023-09-11T15:58:03.763" v="7" actId="1076"/>
        <pc:sldMkLst>
          <pc:docMk/>
          <pc:sldMk cId="3085703892" sldId="300"/>
        </pc:sldMkLst>
        <pc:picChg chg="mod">
          <ac:chgData name="Alessandro Pascolini" userId="S::apascolini@infn.it::384ab5ba-12ed-4428-9c34-e8718e88f07e" providerId="AD" clId="Web-{313463C0-3045-9A81-651D-9D395EFD4508}" dt="2023-09-11T15:58:03.763" v="7" actId="1076"/>
          <ac:picMkLst>
            <pc:docMk/>
            <pc:sldMk cId="3085703892" sldId="300"/>
            <ac:picMk id="1026" creationId="{DCFC5964-2090-6868-4573-2138D37CF028}"/>
          </ac:picMkLst>
        </pc:picChg>
      </pc:sldChg>
    </pc:docChg>
  </pc:docChgLst>
  <pc:docChgLst>
    <pc:chgData name="Daniele Lattanzio" userId="S::dlattanzio@infn.it::71805b86-e81d-49ee-9504-eecbb1742438" providerId="AD" clId="Web-{3FB3C349-A655-07F1-1827-A203E7E7D205}"/>
    <pc:docChg chg="modSld">
      <pc:chgData name="Daniele Lattanzio" userId="S::dlattanzio@infn.it::71805b86-e81d-49ee-9504-eecbb1742438" providerId="AD" clId="Web-{3FB3C349-A655-07F1-1827-A203E7E7D205}" dt="2023-07-18T15:10:12.226" v="10" actId="20577"/>
      <pc:docMkLst>
        <pc:docMk/>
      </pc:docMkLst>
      <pc:sldChg chg="modSp">
        <pc:chgData name="Daniele Lattanzio" userId="S::dlattanzio@infn.it::71805b86-e81d-49ee-9504-eecbb1742438" providerId="AD" clId="Web-{3FB3C349-A655-07F1-1827-A203E7E7D205}" dt="2023-07-18T15:10:12.226" v="10" actId="20577"/>
        <pc:sldMkLst>
          <pc:docMk/>
          <pc:sldMk cId="3939763242" sldId="307"/>
        </pc:sldMkLst>
        <pc:spChg chg="mod">
          <ac:chgData name="Daniele Lattanzio" userId="S::dlattanzio@infn.it::71805b86-e81d-49ee-9504-eecbb1742438" providerId="AD" clId="Web-{3FB3C349-A655-07F1-1827-A203E7E7D205}" dt="2023-07-18T15:10:12.226" v="10" actId="20577"/>
          <ac:spMkLst>
            <pc:docMk/>
            <pc:sldMk cId="3939763242" sldId="307"/>
            <ac:spMk id="3" creationId="{C0414FDB-6542-026D-2067-514B5D9FFF59}"/>
          </ac:spMkLst>
        </pc:spChg>
      </pc:sldChg>
    </pc:docChg>
  </pc:docChgLst>
  <pc:docChgLst>
    <pc:chgData name="Diego Michelotto" userId="S::dmichelotto@infn.it::937372ca-fa15-4dfb-8ccd-202b4465d311" providerId="AD" clId="Web-{11E722E7-766D-0F0F-6DF3-7A43380A4BA3}"/>
    <pc:docChg chg="modSld">
      <pc:chgData name="Diego Michelotto" userId="S::dmichelotto@infn.it::937372ca-fa15-4dfb-8ccd-202b4465d311" providerId="AD" clId="Web-{11E722E7-766D-0F0F-6DF3-7A43380A4BA3}" dt="2024-06-21T07:05:02.622" v="13" actId="20577"/>
      <pc:docMkLst>
        <pc:docMk/>
      </pc:docMkLst>
      <pc:sldChg chg="modSp">
        <pc:chgData name="Diego Michelotto" userId="S::dmichelotto@infn.it::937372ca-fa15-4dfb-8ccd-202b4465d311" providerId="AD" clId="Web-{11E722E7-766D-0F0F-6DF3-7A43380A4BA3}" dt="2024-06-21T07:05:02.622" v="13" actId="20577"/>
        <pc:sldMkLst>
          <pc:docMk/>
          <pc:sldMk cId="1219661133" sldId="317"/>
        </pc:sldMkLst>
        <pc:spChg chg="mod">
          <ac:chgData name="Diego Michelotto" userId="S::dmichelotto@infn.it::937372ca-fa15-4dfb-8ccd-202b4465d311" providerId="AD" clId="Web-{11E722E7-766D-0F0F-6DF3-7A43380A4BA3}" dt="2024-06-21T07:05:02.622" v="13" actId="20577"/>
          <ac:spMkLst>
            <pc:docMk/>
            <pc:sldMk cId="1219661133" sldId="317"/>
            <ac:spMk id="3" creationId="{290F3A8F-97DB-1155-AAAD-2FEE60AF33E4}"/>
          </ac:spMkLst>
        </pc:spChg>
      </pc:sldChg>
    </pc:docChg>
  </pc:docChgLst>
  <pc:docChgLst>
    <pc:chgData name="Andrea Chierici" userId="34a2aad2-b3b6-4020-baab-b1585643c7ad" providerId="ADAL" clId="{1BDF48E0-906D-401C-BFCB-7DCAABCAE666}"/>
    <pc:docChg chg="undo custSel addSld delSld modSld sldOrd">
      <pc:chgData name="Andrea Chierici" userId="34a2aad2-b3b6-4020-baab-b1585643c7ad" providerId="ADAL" clId="{1BDF48E0-906D-401C-BFCB-7DCAABCAE666}" dt="2022-03-18T08:53:35.527" v="1145" actId="20577"/>
      <pc:docMkLst>
        <pc:docMk/>
      </pc:docMkLst>
      <pc:sldChg chg="modSp mod">
        <pc:chgData name="Andrea Chierici" userId="34a2aad2-b3b6-4020-baab-b1585643c7ad" providerId="ADAL" clId="{1BDF48E0-906D-401C-BFCB-7DCAABCAE666}" dt="2022-03-14T13:45:12.834" v="12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1BDF48E0-906D-401C-BFCB-7DCAABCAE666}" dt="2022-03-14T13:45:06.179" v="1" actId="27636"/>
          <ac:spMkLst>
            <pc:docMk/>
            <pc:sldMk cId="3528133802" sldId="256"/>
            <ac:spMk id="2" creationId="{00000000-0000-0000-0000-000000000000}"/>
          </ac:spMkLst>
        </pc:spChg>
        <pc:spChg chg="mod">
          <ac:chgData name="Andrea Chierici" userId="34a2aad2-b3b6-4020-baab-b1585643c7ad" providerId="ADAL" clId="{1BDF48E0-906D-401C-BFCB-7DCAABCAE666}" dt="2022-03-14T13:45:12.834" v="12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1BDF48E0-906D-401C-BFCB-7DCAABCAE666}" dt="2022-03-18T08:26:01.708" v="324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1BDF48E0-906D-401C-BFCB-7DCAABCAE666}" dt="2022-03-18T08:26:01.708" v="324" actId="20577"/>
          <ac:spMkLst>
            <pc:docMk/>
            <pc:sldMk cId="823228083" sldId="257"/>
            <ac:spMk id="2" creationId="{1AA8FA6F-0CF6-4D90-8EEC-5D546DE48701}"/>
          </ac:spMkLst>
        </pc:spChg>
        <pc:spChg chg="mod">
          <ac:chgData name="Andrea Chierici" userId="34a2aad2-b3b6-4020-baab-b1585643c7ad" providerId="ADAL" clId="{1BDF48E0-906D-401C-BFCB-7DCAABCAE666}" dt="2022-03-14T13:52:26.461" v="108" actId="13926"/>
          <ac:spMkLst>
            <pc:docMk/>
            <pc:sldMk cId="823228083" sldId="257"/>
            <ac:spMk id="3" creationId="{09AEB4E5-8A4C-4850-B48C-AE91A931C2F6}"/>
          </ac:spMkLst>
        </pc:spChg>
        <pc:picChg chg="mod">
          <ac:chgData name="Andrea Chierici" userId="34a2aad2-b3b6-4020-baab-b1585643c7ad" providerId="ADAL" clId="{1BDF48E0-906D-401C-BFCB-7DCAABCAE666}" dt="2022-03-14T13:52:30.419" v="109" actId="1076"/>
          <ac:picMkLst>
            <pc:docMk/>
            <pc:sldMk cId="823228083" sldId="257"/>
            <ac:picMk id="7" creationId="{11AB62E6-BD6B-4253-82D7-5F29F6DB6BB2}"/>
          </ac:picMkLst>
        </pc:picChg>
      </pc:sldChg>
      <pc:sldChg chg="del">
        <pc:chgData name="Andrea Chierici" userId="34a2aad2-b3b6-4020-baab-b1585643c7ad" providerId="ADAL" clId="{1BDF48E0-906D-401C-BFCB-7DCAABCAE666}" dt="2022-03-14T14:01:18.640" v="302" actId="2696"/>
        <pc:sldMkLst>
          <pc:docMk/>
          <pc:sldMk cId="2770479833" sldId="274"/>
        </pc:sldMkLst>
      </pc:sldChg>
      <pc:sldChg chg="del">
        <pc:chgData name="Andrea Chierici" userId="34a2aad2-b3b6-4020-baab-b1585643c7ad" providerId="ADAL" clId="{1BDF48E0-906D-401C-BFCB-7DCAABCAE666}" dt="2022-03-14T13:53:20.231" v="113" actId="2696"/>
        <pc:sldMkLst>
          <pc:docMk/>
          <pc:sldMk cId="2836165893" sldId="278"/>
        </pc:sldMkLst>
      </pc:sldChg>
      <pc:sldChg chg="modSp mod ord">
        <pc:chgData name="Andrea Chierici" userId="34a2aad2-b3b6-4020-baab-b1585643c7ad" providerId="ADAL" clId="{1BDF48E0-906D-401C-BFCB-7DCAABCAE666}" dt="2022-03-14T14:00:59.734" v="301"/>
        <pc:sldMkLst>
          <pc:docMk/>
          <pc:sldMk cId="2749537413" sldId="279"/>
        </pc:sldMkLst>
        <pc:spChg chg="mod">
          <ac:chgData name="Andrea Chierici" userId="34a2aad2-b3b6-4020-baab-b1585643c7ad" providerId="ADAL" clId="{1BDF48E0-906D-401C-BFCB-7DCAABCAE666}" dt="2022-03-14T13:52:41.559" v="110" actId="207"/>
          <ac:spMkLst>
            <pc:docMk/>
            <pc:sldMk cId="2749537413" sldId="279"/>
            <ac:spMk id="3" creationId="{2936218A-4420-4A8F-805C-827B5F60192F}"/>
          </ac:spMkLst>
        </pc:spChg>
      </pc:sldChg>
      <pc:sldChg chg="addSp delSp modSp mod">
        <pc:chgData name="Andrea Chierici" userId="34a2aad2-b3b6-4020-baab-b1585643c7ad" providerId="ADAL" clId="{1BDF48E0-906D-401C-BFCB-7DCAABCAE666}" dt="2022-03-18T08:25:44.291" v="309" actId="1076"/>
        <pc:sldMkLst>
          <pc:docMk/>
          <pc:sldMk cId="2253646556" sldId="280"/>
        </pc:sldMkLst>
        <pc:picChg chg="add mod">
          <ac:chgData name="Andrea Chierici" userId="34a2aad2-b3b6-4020-baab-b1585643c7ad" providerId="ADAL" clId="{1BDF48E0-906D-401C-BFCB-7DCAABCAE666}" dt="2022-03-18T08:25:44.291" v="309" actId="1076"/>
          <ac:picMkLst>
            <pc:docMk/>
            <pc:sldMk cId="2253646556" sldId="280"/>
            <ac:picMk id="5" creationId="{110AB636-28D8-4D84-8B71-24710B6D845F}"/>
          </ac:picMkLst>
        </pc:picChg>
        <pc:picChg chg="del">
          <ac:chgData name="Andrea Chierici" userId="34a2aad2-b3b6-4020-baab-b1585643c7ad" providerId="ADAL" clId="{1BDF48E0-906D-401C-BFCB-7DCAABCAE666}" dt="2022-03-18T08:25:28.384" v="303" actId="478"/>
          <ac:picMkLst>
            <pc:docMk/>
            <pc:sldMk cId="2253646556" sldId="280"/>
            <ac:picMk id="6" creationId="{B9DD1DC1-32DC-4E44-AF08-3C99EF2F713B}"/>
          </ac:picMkLst>
        </pc:picChg>
      </pc:sldChg>
      <pc:sldChg chg="del">
        <pc:chgData name="Andrea Chierici" userId="34a2aad2-b3b6-4020-baab-b1585643c7ad" providerId="ADAL" clId="{1BDF48E0-906D-401C-BFCB-7DCAABCAE666}" dt="2022-03-14T13:50:11.098" v="65" actId="2696"/>
        <pc:sldMkLst>
          <pc:docMk/>
          <pc:sldMk cId="3835869022" sldId="281"/>
        </pc:sldMkLst>
      </pc:sldChg>
      <pc:sldChg chg="del">
        <pc:chgData name="Andrea Chierici" userId="34a2aad2-b3b6-4020-baab-b1585643c7ad" providerId="ADAL" clId="{1BDF48E0-906D-401C-BFCB-7DCAABCAE666}" dt="2022-03-14T13:53:03.741" v="112" actId="47"/>
        <pc:sldMkLst>
          <pc:docMk/>
          <pc:sldMk cId="424967085" sldId="282"/>
        </pc:sldMkLst>
      </pc:sldChg>
      <pc:sldChg chg="del">
        <pc:chgData name="Andrea Chierici" userId="34a2aad2-b3b6-4020-baab-b1585643c7ad" providerId="ADAL" clId="{1BDF48E0-906D-401C-BFCB-7DCAABCAE666}" dt="2022-03-14T13:53:03.741" v="112" actId="47"/>
        <pc:sldMkLst>
          <pc:docMk/>
          <pc:sldMk cId="611532354" sldId="283"/>
        </pc:sldMkLst>
      </pc:sldChg>
      <pc:sldChg chg="del">
        <pc:chgData name="Andrea Chierici" userId="34a2aad2-b3b6-4020-baab-b1585643c7ad" providerId="ADAL" clId="{1BDF48E0-906D-401C-BFCB-7DCAABCAE666}" dt="2022-03-14T13:53:03.741" v="112" actId="47"/>
        <pc:sldMkLst>
          <pc:docMk/>
          <pc:sldMk cId="1972975886" sldId="284"/>
        </pc:sldMkLst>
      </pc:sldChg>
      <pc:sldChg chg="del">
        <pc:chgData name="Andrea Chierici" userId="34a2aad2-b3b6-4020-baab-b1585643c7ad" providerId="ADAL" clId="{1BDF48E0-906D-401C-BFCB-7DCAABCAE666}" dt="2022-03-14T13:53:03.741" v="112" actId="47"/>
        <pc:sldMkLst>
          <pc:docMk/>
          <pc:sldMk cId="2204394867" sldId="286"/>
        </pc:sldMkLst>
      </pc:sldChg>
      <pc:sldChg chg="modSp new mod">
        <pc:chgData name="Andrea Chierici" userId="34a2aad2-b3b6-4020-baab-b1585643c7ad" providerId="ADAL" clId="{1BDF48E0-906D-401C-BFCB-7DCAABCAE666}" dt="2022-03-18T08:35:39.347" v="756" actId="20577"/>
        <pc:sldMkLst>
          <pc:docMk/>
          <pc:sldMk cId="1965698080" sldId="287"/>
        </pc:sldMkLst>
        <pc:spChg chg="mod">
          <ac:chgData name="Andrea Chierici" userId="34a2aad2-b3b6-4020-baab-b1585643c7ad" providerId="ADAL" clId="{1BDF48E0-906D-401C-BFCB-7DCAABCAE666}" dt="2022-03-18T08:27:52.211" v="348" actId="20577"/>
          <ac:spMkLst>
            <pc:docMk/>
            <pc:sldMk cId="1965698080" sldId="287"/>
            <ac:spMk id="2" creationId="{3D708727-4878-48F9-AFAD-778B59303433}"/>
          </ac:spMkLst>
        </pc:spChg>
        <pc:spChg chg="mod">
          <ac:chgData name="Andrea Chierici" userId="34a2aad2-b3b6-4020-baab-b1585643c7ad" providerId="ADAL" clId="{1BDF48E0-906D-401C-BFCB-7DCAABCAE666}" dt="2022-03-18T08:35:39.347" v="756" actId="20577"/>
          <ac:spMkLst>
            <pc:docMk/>
            <pc:sldMk cId="1965698080" sldId="287"/>
            <ac:spMk id="3" creationId="{63FD4D1C-D1C3-42E6-8E7F-2B10C03130A7}"/>
          </ac:spMkLst>
        </pc:spChg>
      </pc:sldChg>
      <pc:sldChg chg="modSp new mod">
        <pc:chgData name="Andrea Chierici" userId="34a2aad2-b3b6-4020-baab-b1585643c7ad" providerId="ADAL" clId="{1BDF48E0-906D-401C-BFCB-7DCAABCAE666}" dt="2022-03-18T08:26:27.516" v="331" actId="20577"/>
        <pc:sldMkLst>
          <pc:docMk/>
          <pc:sldMk cId="2151434047" sldId="288"/>
        </pc:sldMkLst>
        <pc:spChg chg="mod">
          <ac:chgData name="Andrea Chierici" userId="34a2aad2-b3b6-4020-baab-b1585643c7ad" providerId="ADAL" clId="{1BDF48E0-906D-401C-BFCB-7DCAABCAE666}" dt="2022-03-18T08:26:27.516" v="331" actId="20577"/>
          <ac:spMkLst>
            <pc:docMk/>
            <pc:sldMk cId="2151434047" sldId="288"/>
            <ac:spMk id="2" creationId="{86F44A18-2F54-45CE-A3D7-99B9603E3946}"/>
          </ac:spMkLst>
        </pc:spChg>
        <pc:spChg chg="mod">
          <ac:chgData name="Andrea Chierici" userId="34a2aad2-b3b6-4020-baab-b1585643c7ad" providerId="ADAL" clId="{1BDF48E0-906D-401C-BFCB-7DCAABCAE666}" dt="2022-03-14T14:00:35.763" v="299" actId="27636"/>
          <ac:spMkLst>
            <pc:docMk/>
            <pc:sldMk cId="2151434047" sldId="288"/>
            <ac:spMk id="3" creationId="{FDD5EA49-B8CF-424D-B107-E4F6530F77B7}"/>
          </ac:spMkLst>
        </pc:spChg>
      </pc:sldChg>
      <pc:sldChg chg="modSp new mod">
        <pc:chgData name="Andrea Chierici" userId="34a2aad2-b3b6-4020-baab-b1585643c7ad" providerId="ADAL" clId="{1BDF48E0-906D-401C-BFCB-7DCAABCAE666}" dt="2022-03-18T08:53:35.527" v="1145" actId="20577"/>
        <pc:sldMkLst>
          <pc:docMk/>
          <pc:sldMk cId="932930453" sldId="289"/>
        </pc:sldMkLst>
        <pc:spChg chg="mod">
          <ac:chgData name="Andrea Chierici" userId="34a2aad2-b3b6-4020-baab-b1585643c7ad" providerId="ADAL" clId="{1BDF48E0-906D-401C-BFCB-7DCAABCAE666}" dt="2022-03-18T08:40:23.627" v="837" actId="20577"/>
          <ac:spMkLst>
            <pc:docMk/>
            <pc:sldMk cId="932930453" sldId="289"/>
            <ac:spMk id="2" creationId="{D02795A6-6520-4F94-93C6-E6A2B58755F2}"/>
          </ac:spMkLst>
        </pc:spChg>
        <pc:spChg chg="mod">
          <ac:chgData name="Andrea Chierici" userId="34a2aad2-b3b6-4020-baab-b1585643c7ad" providerId="ADAL" clId="{1BDF48E0-906D-401C-BFCB-7DCAABCAE666}" dt="2022-03-18T08:53:35.527" v="1145" actId="20577"/>
          <ac:spMkLst>
            <pc:docMk/>
            <pc:sldMk cId="932930453" sldId="289"/>
            <ac:spMk id="3" creationId="{0A156EF5-709A-46E6-A644-F3BE24B4D23D}"/>
          </ac:spMkLst>
        </pc:spChg>
      </pc:sldChg>
    </pc:docChg>
  </pc:docChgLst>
  <pc:docChgLst>
    <pc:chgData name="Alessandro Pascolini" userId="S::apascolini@infn.it::384ab5ba-12ed-4428-9c34-e8718e88f07e" providerId="AD" clId="Web-{ACAE8040-7E6E-23AA-E477-121A9D73EEE2}"/>
    <pc:docChg chg="modSld">
      <pc:chgData name="Alessandro Pascolini" userId="S::apascolini@infn.it::384ab5ba-12ed-4428-9c34-e8718e88f07e" providerId="AD" clId="Web-{ACAE8040-7E6E-23AA-E477-121A9D73EEE2}" dt="2023-07-21T07:13:17.103" v="28" actId="20577"/>
      <pc:docMkLst>
        <pc:docMk/>
      </pc:docMkLst>
      <pc:sldChg chg="modSp">
        <pc:chgData name="Alessandro Pascolini" userId="S::apascolini@infn.it::384ab5ba-12ed-4428-9c34-e8718e88f07e" providerId="AD" clId="Web-{ACAE8040-7E6E-23AA-E477-121A9D73EEE2}" dt="2023-07-21T07:13:17.103" v="28" actId="20577"/>
        <pc:sldMkLst>
          <pc:docMk/>
          <pc:sldMk cId="3939763242" sldId="307"/>
        </pc:sldMkLst>
        <pc:spChg chg="mod">
          <ac:chgData name="Alessandro Pascolini" userId="S::apascolini@infn.it::384ab5ba-12ed-4428-9c34-e8718e88f07e" providerId="AD" clId="Web-{ACAE8040-7E6E-23AA-E477-121A9D73EEE2}" dt="2023-07-21T07:13:17.103" v="28" actId="20577"/>
          <ac:spMkLst>
            <pc:docMk/>
            <pc:sldMk cId="3939763242" sldId="307"/>
            <ac:spMk id="3" creationId="{C0414FDB-6542-026D-2067-514B5D9FFF59}"/>
          </ac:spMkLst>
        </pc:spChg>
      </pc:sldChg>
    </pc:docChg>
  </pc:docChgLst>
  <pc:docChgLst>
    <pc:chgData name="Andrea Chierici" userId="34a2aad2-b3b6-4020-baab-b1585643c7ad" providerId="ADAL" clId="{215AADA3-F93D-4F06-A16F-580B63265A0A}"/>
    <pc:docChg chg="custSel modSld sldOrd">
      <pc:chgData name="Andrea Chierici" userId="34a2aad2-b3b6-4020-baab-b1585643c7ad" providerId="ADAL" clId="{215AADA3-F93D-4F06-A16F-580B63265A0A}" dt="2022-06-17T07:26:30.355" v="92" actId="1076"/>
      <pc:docMkLst>
        <pc:docMk/>
      </pc:docMkLst>
      <pc:sldChg chg="modSp mod ord">
        <pc:chgData name="Andrea Chierici" userId="34a2aad2-b3b6-4020-baab-b1585643c7ad" providerId="ADAL" clId="{215AADA3-F93D-4F06-A16F-580B63265A0A}" dt="2022-06-16T15:11:47.961" v="88"/>
        <pc:sldMkLst>
          <pc:docMk/>
          <pc:sldMk cId="823228083" sldId="257"/>
        </pc:sldMkLst>
        <pc:spChg chg="mod">
          <ac:chgData name="Andrea Chierici" userId="34a2aad2-b3b6-4020-baab-b1585643c7ad" providerId="ADAL" clId="{215AADA3-F93D-4F06-A16F-580B63265A0A}" dt="2022-06-16T08:14:37.021" v="20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modSp mod">
        <pc:chgData name="Andrea Chierici" userId="34a2aad2-b3b6-4020-baab-b1585643c7ad" providerId="ADAL" clId="{215AADA3-F93D-4F06-A16F-580B63265A0A}" dt="2022-06-16T08:15:26.683" v="38" actId="20577"/>
        <pc:sldMkLst>
          <pc:docMk/>
          <pc:sldMk cId="932930453" sldId="289"/>
        </pc:sldMkLst>
        <pc:spChg chg="mod">
          <ac:chgData name="Andrea Chierici" userId="34a2aad2-b3b6-4020-baab-b1585643c7ad" providerId="ADAL" clId="{215AADA3-F93D-4F06-A16F-580B63265A0A}" dt="2022-06-16T08:15:26.683" v="38" actId="20577"/>
          <ac:spMkLst>
            <pc:docMk/>
            <pc:sldMk cId="932930453" sldId="289"/>
            <ac:spMk id="3" creationId="{0A156EF5-709A-46E6-A644-F3BE24B4D23D}"/>
          </ac:spMkLst>
        </pc:spChg>
      </pc:sldChg>
      <pc:sldChg chg="addSp delSp modSp mod">
        <pc:chgData name="Andrea Chierici" userId="34a2aad2-b3b6-4020-baab-b1585643c7ad" providerId="ADAL" clId="{215AADA3-F93D-4F06-A16F-580B63265A0A}" dt="2022-06-17T07:26:30.355" v="92" actId="1076"/>
        <pc:sldMkLst>
          <pc:docMk/>
          <pc:sldMk cId="835269994" sldId="293"/>
        </pc:sldMkLst>
        <pc:spChg chg="mod">
          <ac:chgData name="Andrea Chierici" userId="34a2aad2-b3b6-4020-baab-b1585643c7ad" providerId="ADAL" clId="{215AADA3-F93D-4F06-A16F-580B63265A0A}" dt="2022-06-16T15:11:33.102" v="86" actId="20577"/>
          <ac:spMkLst>
            <pc:docMk/>
            <pc:sldMk cId="835269994" sldId="293"/>
            <ac:spMk id="2" creationId="{8F2EEA65-148D-E4F4-66AD-C828C0BD16CD}"/>
          </ac:spMkLst>
        </pc:spChg>
        <pc:spChg chg="del">
          <ac:chgData name="Andrea Chierici" userId="34a2aad2-b3b6-4020-baab-b1585643c7ad" providerId="ADAL" clId="{215AADA3-F93D-4F06-A16F-580B63265A0A}" dt="2022-06-16T15:06:45.059" v="39" actId="478"/>
          <ac:spMkLst>
            <pc:docMk/>
            <pc:sldMk cId="835269994" sldId="293"/>
            <ac:spMk id="3" creationId="{5FCED1F9-48E8-15B9-BCAE-DEEA3E2A37CB}"/>
          </ac:spMkLst>
        </pc:spChg>
        <pc:picChg chg="add mod">
          <ac:chgData name="Andrea Chierici" userId="34a2aad2-b3b6-4020-baab-b1585643c7ad" providerId="ADAL" clId="{215AADA3-F93D-4F06-A16F-580B63265A0A}" dt="2022-06-17T07:26:30.355" v="92" actId="1076"/>
          <ac:picMkLst>
            <pc:docMk/>
            <pc:sldMk cId="835269994" sldId="293"/>
            <ac:picMk id="5" creationId="{A6C1B9D8-41FC-5F70-6AD8-23015B1A8B64}"/>
          </ac:picMkLst>
        </pc:picChg>
        <pc:picChg chg="add mod">
          <ac:chgData name="Andrea Chierici" userId="34a2aad2-b3b6-4020-baab-b1585643c7ad" providerId="ADAL" clId="{215AADA3-F93D-4F06-A16F-580B63265A0A}" dt="2022-06-16T15:06:52.223" v="43" actId="1076"/>
          <ac:picMkLst>
            <pc:docMk/>
            <pc:sldMk cId="835269994" sldId="293"/>
            <ac:picMk id="6" creationId="{D702C79A-977F-6122-8A66-619DB363CDB3}"/>
          </ac:picMkLst>
        </pc:picChg>
        <pc:picChg chg="add del mod">
          <ac:chgData name="Andrea Chierici" userId="34a2aad2-b3b6-4020-baab-b1585643c7ad" providerId="ADAL" clId="{215AADA3-F93D-4F06-A16F-580B63265A0A}" dt="2022-06-16T15:08:46.553" v="47" actId="478"/>
          <ac:picMkLst>
            <pc:docMk/>
            <pc:sldMk cId="835269994" sldId="293"/>
            <ac:picMk id="8" creationId="{56773167-E486-7189-BC4E-FC93CBCCC8EE}"/>
          </ac:picMkLst>
        </pc:picChg>
        <pc:picChg chg="add del mod">
          <ac:chgData name="Andrea Chierici" userId="34a2aad2-b3b6-4020-baab-b1585643c7ad" providerId="ADAL" clId="{215AADA3-F93D-4F06-A16F-580B63265A0A}" dt="2022-06-17T07:25:54.995" v="89" actId="478"/>
          <ac:picMkLst>
            <pc:docMk/>
            <pc:sldMk cId="835269994" sldId="293"/>
            <ac:picMk id="10" creationId="{3F576A96-1B54-78C3-C7FB-AB839E077895}"/>
          </ac:picMkLst>
        </pc:picChg>
      </pc:sldChg>
    </pc:docChg>
  </pc:docChgLst>
  <pc:docChgLst>
    <pc:chgData name="Alessandro Pascolini" userId="S::apascolini@infn.it::384ab5ba-12ed-4428-9c34-e8718e88f07e" providerId="AD" clId="Web-{3B01ECF2-C101-C37D-F84A-5DEA22028806}"/>
    <pc:docChg chg="modSld">
      <pc:chgData name="Alessandro Pascolini" userId="S::apascolini@infn.it::384ab5ba-12ed-4428-9c34-e8718e88f07e" providerId="AD" clId="Web-{3B01ECF2-C101-C37D-F84A-5DEA22028806}" dt="2024-02-14T17:25:34.155" v="101" actId="20577"/>
      <pc:docMkLst>
        <pc:docMk/>
      </pc:docMkLst>
      <pc:sldChg chg="modSp">
        <pc:chgData name="Alessandro Pascolini" userId="S::apascolini@infn.it::384ab5ba-12ed-4428-9c34-e8718e88f07e" providerId="AD" clId="Web-{3B01ECF2-C101-C37D-F84A-5DEA22028806}" dt="2024-02-14T17:25:34.155" v="101" actId="20577"/>
        <pc:sldMkLst>
          <pc:docMk/>
          <pc:sldMk cId="1660572138" sldId="311"/>
        </pc:sldMkLst>
        <pc:spChg chg="mod">
          <ac:chgData name="Alessandro Pascolini" userId="S::apascolini@infn.it::384ab5ba-12ed-4428-9c34-e8718e88f07e" providerId="AD" clId="Web-{3B01ECF2-C101-C37D-F84A-5DEA22028806}" dt="2024-02-14T17:25:34.155" v="101" actId="20577"/>
          <ac:spMkLst>
            <pc:docMk/>
            <pc:sldMk cId="1660572138" sldId="311"/>
            <ac:spMk id="3" creationId="{44D6C868-71CF-407E-EF07-3407C49D87E8}"/>
          </ac:spMkLst>
        </pc:spChg>
      </pc:sldChg>
    </pc:docChg>
  </pc:docChgLst>
  <pc:docChgLst>
    <pc:chgData name="Andrea Chierici" userId="34a2aad2-b3b6-4020-baab-b1585643c7ad" providerId="ADAL" clId="{D8B940DC-8A7A-4C9A-9DC3-1F7A8EDDCAE3}"/>
    <pc:docChg chg="custSel addSld delSld modSld">
      <pc:chgData name="Andrea Chierici" userId="34a2aad2-b3b6-4020-baab-b1585643c7ad" providerId="ADAL" clId="{D8B940DC-8A7A-4C9A-9DC3-1F7A8EDDCAE3}" dt="2023-07-19T09:13:18.085" v="784" actId="313"/>
      <pc:docMkLst>
        <pc:docMk/>
      </pc:docMkLst>
      <pc:sldChg chg="modSp mod">
        <pc:chgData name="Andrea Chierici" userId="34a2aad2-b3b6-4020-baab-b1585643c7ad" providerId="ADAL" clId="{D8B940DC-8A7A-4C9A-9DC3-1F7A8EDDCAE3}" dt="2023-07-18T10:44:57.172" v="13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D8B940DC-8A7A-4C9A-9DC3-1F7A8EDDCAE3}" dt="2023-07-18T10:44:57.172" v="13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del">
        <pc:chgData name="Andrea Chierici" userId="34a2aad2-b3b6-4020-baab-b1585643c7ad" providerId="ADAL" clId="{D8B940DC-8A7A-4C9A-9DC3-1F7A8EDDCAE3}" dt="2023-07-18T10:53:28.601" v="316" actId="2696"/>
        <pc:sldMkLst>
          <pc:docMk/>
          <pc:sldMk cId="2749537413" sldId="279"/>
        </pc:sldMkLst>
      </pc:sldChg>
      <pc:sldChg chg="addSp delSp modSp mod">
        <pc:chgData name="Andrea Chierici" userId="34a2aad2-b3b6-4020-baab-b1585643c7ad" providerId="ADAL" clId="{D8B940DC-8A7A-4C9A-9DC3-1F7A8EDDCAE3}" dt="2023-07-19T09:12:01.425" v="772" actId="14100"/>
        <pc:sldMkLst>
          <pc:docMk/>
          <pc:sldMk cId="3085703892" sldId="300"/>
        </pc:sldMkLst>
        <pc:picChg chg="add mod">
          <ac:chgData name="Andrea Chierici" userId="34a2aad2-b3b6-4020-baab-b1585643c7ad" providerId="ADAL" clId="{D8B940DC-8A7A-4C9A-9DC3-1F7A8EDDCAE3}" dt="2023-07-19T09:11:54.352" v="770" actId="14100"/>
          <ac:picMkLst>
            <pc:docMk/>
            <pc:sldMk cId="3085703892" sldId="300"/>
            <ac:picMk id="4" creationId="{8A17D102-D418-DE5F-F1DF-235D9FFE0BA9}"/>
          </ac:picMkLst>
        </pc:picChg>
        <pc:picChg chg="del">
          <ac:chgData name="Andrea Chierici" userId="34a2aad2-b3b6-4020-baab-b1585643c7ad" providerId="ADAL" clId="{D8B940DC-8A7A-4C9A-9DC3-1F7A8EDDCAE3}" dt="2023-07-19T09:11:07.342" v="765" actId="478"/>
          <ac:picMkLst>
            <pc:docMk/>
            <pc:sldMk cId="3085703892" sldId="300"/>
            <ac:picMk id="5" creationId="{22BB65EB-B2AF-C3EE-4A30-F3F5EB22DD0D}"/>
          </ac:picMkLst>
        </pc:picChg>
        <pc:picChg chg="del">
          <ac:chgData name="Andrea Chierici" userId="34a2aad2-b3b6-4020-baab-b1585643c7ad" providerId="ADAL" clId="{D8B940DC-8A7A-4C9A-9DC3-1F7A8EDDCAE3}" dt="2023-07-19T09:11:12.795" v="766" actId="478"/>
          <ac:picMkLst>
            <pc:docMk/>
            <pc:sldMk cId="3085703892" sldId="300"/>
            <ac:picMk id="7" creationId="{8E9B9531-57A6-D37F-10C2-2EB05B064273}"/>
          </ac:picMkLst>
        </pc:picChg>
        <pc:picChg chg="mod ord">
          <ac:chgData name="Andrea Chierici" userId="34a2aad2-b3b6-4020-baab-b1585643c7ad" providerId="ADAL" clId="{D8B940DC-8A7A-4C9A-9DC3-1F7A8EDDCAE3}" dt="2023-07-19T09:12:01.425" v="772" actId="14100"/>
          <ac:picMkLst>
            <pc:docMk/>
            <pc:sldMk cId="3085703892" sldId="300"/>
            <ac:picMk id="8" creationId="{55F0C8C7-B60E-053E-B9E0-5E19E1663444}"/>
          </ac:picMkLst>
        </pc:picChg>
      </pc:sldChg>
      <pc:sldChg chg="delSp modSp mod">
        <pc:chgData name="Andrea Chierici" userId="34a2aad2-b3b6-4020-baab-b1585643c7ad" providerId="ADAL" clId="{D8B940DC-8A7A-4C9A-9DC3-1F7A8EDDCAE3}" dt="2023-07-18T11:01:58.669" v="745" actId="20577"/>
        <pc:sldMkLst>
          <pc:docMk/>
          <pc:sldMk cId="1526632506" sldId="301"/>
        </pc:sldMkLst>
        <pc:spChg chg="mod">
          <ac:chgData name="Andrea Chierici" userId="34a2aad2-b3b6-4020-baab-b1585643c7ad" providerId="ADAL" clId="{D8B940DC-8A7A-4C9A-9DC3-1F7A8EDDCAE3}" dt="2023-07-18T11:01:58.669" v="745" actId="20577"/>
          <ac:spMkLst>
            <pc:docMk/>
            <pc:sldMk cId="1526632506" sldId="301"/>
            <ac:spMk id="3" creationId="{974D83E4-3B58-2576-28CE-E942A7D91B72}"/>
          </ac:spMkLst>
        </pc:spChg>
        <pc:spChg chg="del mod">
          <ac:chgData name="Andrea Chierici" userId="34a2aad2-b3b6-4020-baab-b1585643c7ad" providerId="ADAL" clId="{D8B940DC-8A7A-4C9A-9DC3-1F7A8EDDCAE3}" dt="2023-07-18T10:47:46.622" v="46" actId="478"/>
          <ac:spMkLst>
            <pc:docMk/>
            <pc:sldMk cId="1526632506" sldId="301"/>
            <ac:spMk id="9" creationId="{59E5DB71-FB9B-99C8-3D14-11B58C6FE6A3}"/>
          </ac:spMkLst>
        </pc:spChg>
        <pc:spChg chg="mod">
          <ac:chgData name="Andrea Chierici" userId="34a2aad2-b3b6-4020-baab-b1585643c7ad" providerId="ADAL" clId="{D8B940DC-8A7A-4C9A-9DC3-1F7A8EDDCAE3}" dt="2023-07-18T10:48:12.773" v="54" actId="1076"/>
          <ac:spMkLst>
            <pc:docMk/>
            <pc:sldMk cId="1526632506" sldId="301"/>
            <ac:spMk id="12" creationId="{0DBE0EBE-40DA-19C3-D1B7-A8F90222506D}"/>
          </ac:spMkLst>
        </pc:spChg>
        <pc:picChg chg="mod">
          <ac:chgData name="Andrea Chierici" userId="34a2aad2-b3b6-4020-baab-b1585643c7ad" providerId="ADAL" clId="{D8B940DC-8A7A-4C9A-9DC3-1F7A8EDDCAE3}" dt="2023-07-18T10:48:06.624" v="53" actId="1076"/>
          <ac:picMkLst>
            <pc:docMk/>
            <pc:sldMk cId="1526632506" sldId="301"/>
            <ac:picMk id="11" creationId="{5F2C0572-D13D-47FA-C2C1-B5A6ACC17409}"/>
          </ac:picMkLst>
        </pc:picChg>
      </pc:sldChg>
      <pc:sldChg chg="del">
        <pc:chgData name="Andrea Chierici" userId="34a2aad2-b3b6-4020-baab-b1585643c7ad" providerId="ADAL" clId="{D8B940DC-8A7A-4C9A-9DC3-1F7A8EDDCAE3}" dt="2023-07-18T10:45:06.049" v="14" actId="2696"/>
        <pc:sldMkLst>
          <pc:docMk/>
          <pc:sldMk cId="3955508280" sldId="302"/>
        </pc:sldMkLst>
      </pc:sldChg>
      <pc:sldChg chg="del">
        <pc:chgData name="Andrea Chierici" userId="34a2aad2-b3b6-4020-baab-b1585643c7ad" providerId="ADAL" clId="{D8B940DC-8A7A-4C9A-9DC3-1F7A8EDDCAE3}" dt="2023-07-18T10:45:10.476" v="15" actId="2696"/>
        <pc:sldMkLst>
          <pc:docMk/>
          <pc:sldMk cId="1317314404" sldId="304"/>
        </pc:sldMkLst>
      </pc:sldChg>
      <pc:sldChg chg="del">
        <pc:chgData name="Andrea Chierici" userId="34a2aad2-b3b6-4020-baab-b1585643c7ad" providerId="ADAL" clId="{D8B940DC-8A7A-4C9A-9DC3-1F7A8EDDCAE3}" dt="2023-07-18T10:45:14.182" v="16" actId="2696"/>
        <pc:sldMkLst>
          <pc:docMk/>
          <pc:sldMk cId="1610482898" sldId="305"/>
        </pc:sldMkLst>
      </pc:sldChg>
      <pc:sldChg chg="del">
        <pc:chgData name="Andrea Chierici" userId="34a2aad2-b3b6-4020-baab-b1585643c7ad" providerId="ADAL" clId="{D8B940DC-8A7A-4C9A-9DC3-1F7A8EDDCAE3}" dt="2023-07-18T10:48:49.438" v="70" actId="2696"/>
        <pc:sldMkLst>
          <pc:docMk/>
          <pc:sldMk cId="2957553403" sldId="306"/>
        </pc:sldMkLst>
      </pc:sldChg>
      <pc:sldChg chg="del">
        <pc:chgData name="Andrea Chierici" userId="34a2aad2-b3b6-4020-baab-b1585643c7ad" providerId="ADAL" clId="{D8B940DC-8A7A-4C9A-9DC3-1F7A8EDDCAE3}" dt="2023-07-18T10:45:42.805" v="17" actId="2696"/>
        <pc:sldMkLst>
          <pc:docMk/>
          <pc:sldMk cId="1462077230" sldId="307"/>
        </pc:sldMkLst>
      </pc:sldChg>
      <pc:sldChg chg="modSp new mod">
        <pc:chgData name="Andrea Chierici" userId="34a2aad2-b3b6-4020-baab-b1585643c7ad" providerId="ADAL" clId="{D8B940DC-8A7A-4C9A-9DC3-1F7A8EDDCAE3}" dt="2023-07-19T09:13:18.085" v="784" actId="313"/>
        <pc:sldMkLst>
          <pc:docMk/>
          <pc:sldMk cId="3939763242" sldId="307"/>
        </pc:sldMkLst>
        <pc:spChg chg="mod">
          <ac:chgData name="Andrea Chierici" userId="34a2aad2-b3b6-4020-baab-b1585643c7ad" providerId="ADAL" clId="{D8B940DC-8A7A-4C9A-9DC3-1F7A8EDDCAE3}" dt="2023-07-18T10:46:52.657" v="43" actId="20577"/>
          <ac:spMkLst>
            <pc:docMk/>
            <pc:sldMk cId="3939763242" sldId="307"/>
            <ac:spMk id="2" creationId="{C30A49AF-5B91-6176-3C89-A9A44724CE03}"/>
          </ac:spMkLst>
        </pc:spChg>
        <pc:spChg chg="mod">
          <ac:chgData name="Andrea Chierici" userId="34a2aad2-b3b6-4020-baab-b1585643c7ad" providerId="ADAL" clId="{D8B940DC-8A7A-4C9A-9DC3-1F7A8EDDCAE3}" dt="2023-07-19T09:13:18.085" v="784" actId="313"/>
          <ac:spMkLst>
            <pc:docMk/>
            <pc:sldMk cId="3939763242" sldId="307"/>
            <ac:spMk id="3" creationId="{C0414FDB-6542-026D-2067-514B5D9FFF59}"/>
          </ac:spMkLst>
        </pc:spChg>
      </pc:sldChg>
      <pc:sldChg chg="modSp new mod">
        <pc:chgData name="Andrea Chierici" userId="34a2aad2-b3b6-4020-baab-b1585643c7ad" providerId="ADAL" clId="{D8B940DC-8A7A-4C9A-9DC3-1F7A8EDDCAE3}" dt="2023-07-18T10:53:04.761" v="314" actId="20577"/>
        <pc:sldMkLst>
          <pc:docMk/>
          <pc:sldMk cId="2489151735" sldId="308"/>
        </pc:sldMkLst>
        <pc:spChg chg="mod">
          <ac:chgData name="Andrea Chierici" userId="34a2aad2-b3b6-4020-baab-b1585643c7ad" providerId="ADAL" clId="{D8B940DC-8A7A-4C9A-9DC3-1F7A8EDDCAE3}" dt="2023-07-18T10:49:04.388" v="81" actId="20577"/>
          <ac:spMkLst>
            <pc:docMk/>
            <pc:sldMk cId="2489151735" sldId="308"/>
            <ac:spMk id="2" creationId="{9F269541-7C8F-9C51-F6D1-B657E658FBDC}"/>
          </ac:spMkLst>
        </pc:spChg>
        <pc:spChg chg="mod">
          <ac:chgData name="Andrea Chierici" userId="34a2aad2-b3b6-4020-baab-b1585643c7ad" providerId="ADAL" clId="{D8B940DC-8A7A-4C9A-9DC3-1F7A8EDDCAE3}" dt="2023-07-18T10:53:04.761" v="314" actId="20577"/>
          <ac:spMkLst>
            <pc:docMk/>
            <pc:sldMk cId="2489151735" sldId="308"/>
            <ac:spMk id="3" creationId="{44D6C868-71CF-407E-EF07-3407C49D87E8}"/>
          </ac:spMkLst>
        </pc:spChg>
      </pc:sldChg>
      <pc:sldChg chg="modSp new del mod">
        <pc:chgData name="Andrea Chierici" userId="34a2aad2-b3b6-4020-baab-b1585643c7ad" providerId="ADAL" clId="{D8B940DC-8A7A-4C9A-9DC3-1F7A8EDDCAE3}" dt="2023-07-18T10:57:26.684" v="325" actId="2696"/>
        <pc:sldMkLst>
          <pc:docMk/>
          <pc:sldMk cId="1495995075" sldId="309"/>
        </pc:sldMkLst>
        <pc:spChg chg="mod">
          <ac:chgData name="Andrea Chierici" userId="34a2aad2-b3b6-4020-baab-b1585643c7ad" providerId="ADAL" clId="{D8B940DC-8A7A-4C9A-9DC3-1F7A8EDDCAE3}" dt="2023-07-18T10:53:34.766" v="324" actId="20577"/>
          <ac:spMkLst>
            <pc:docMk/>
            <pc:sldMk cId="1495995075" sldId="309"/>
            <ac:spMk id="2" creationId="{09D87736-65E8-88D2-977C-78EBD60C57F1}"/>
          </ac:spMkLst>
        </pc:spChg>
      </pc:sldChg>
      <pc:sldChg chg="modSp new mod">
        <pc:chgData name="Andrea Chierici" userId="34a2aad2-b3b6-4020-baab-b1585643c7ad" providerId="ADAL" clId="{D8B940DC-8A7A-4C9A-9DC3-1F7A8EDDCAE3}" dt="2023-07-18T11:02:40.378" v="762" actId="20577"/>
        <pc:sldMkLst>
          <pc:docMk/>
          <pc:sldMk cId="3903780861" sldId="309"/>
        </pc:sldMkLst>
        <pc:spChg chg="mod">
          <ac:chgData name="Andrea Chierici" userId="34a2aad2-b3b6-4020-baab-b1585643c7ad" providerId="ADAL" clId="{D8B940DC-8A7A-4C9A-9DC3-1F7A8EDDCAE3}" dt="2023-07-18T10:58:51.509" v="360" actId="6549"/>
          <ac:spMkLst>
            <pc:docMk/>
            <pc:sldMk cId="3903780861" sldId="309"/>
            <ac:spMk id="2" creationId="{054346B8-8EEA-EE71-91B4-463E774195CA}"/>
          </ac:spMkLst>
        </pc:spChg>
        <pc:spChg chg="mod">
          <ac:chgData name="Andrea Chierici" userId="34a2aad2-b3b6-4020-baab-b1585643c7ad" providerId="ADAL" clId="{D8B940DC-8A7A-4C9A-9DC3-1F7A8EDDCAE3}" dt="2023-07-18T11:02:40.378" v="762" actId="20577"/>
          <ac:spMkLst>
            <pc:docMk/>
            <pc:sldMk cId="3903780861" sldId="309"/>
            <ac:spMk id="3" creationId="{C334B693-38CC-BC36-30AE-411DFB4609CF}"/>
          </ac:spMkLst>
        </pc:spChg>
      </pc:sldChg>
    </pc:docChg>
  </pc:docChgLst>
  <pc:docChgLst>
    <pc:chgData name="Andrea Chierici" userId="34a2aad2-b3b6-4020-baab-b1585643c7ad" providerId="ADAL" clId="{0CE44AA5-8BF5-4B91-8980-5DDD40A0AB2F}"/>
    <pc:docChg chg="custSel addSld delSld modSld">
      <pc:chgData name="Andrea Chierici" userId="34a2aad2-b3b6-4020-baab-b1585643c7ad" providerId="ADAL" clId="{0CE44AA5-8BF5-4B91-8980-5DDD40A0AB2F}" dt="2022-10-21T07:24:42.042" v="1615" actId="13926"/>
      <pc:docMkLst>
        <pc:docMk/>
      </pc:docMkLst>
      <pc:sldChg chg="modSp mod">
        <pc:chgData name="Andrea Chierici" userId="34a2aad2-b3b6-4020-baab-b1585643c7ad" providerId="ADAL" clId="{0CE44AA5-8BF5-4B91-8980-5DDD40A0AB2F}" dt="2022-10-18T10:15:15.485" v="899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0CE44AA5-8BF5-4B91-8980-5DDD40A0AB2F}" dt="2022-10-18T10:15:15.485" v="899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0CE44AA5-8BF5-4B91-8980-5DDD40A0AB2F}" dt="2022-10-18T09:57:22.914" v="219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0CE44AA5-8BF5-4B91-8980-5DDD40A0AB2F}" dt="2022-10-18T09:57:22.914" v="219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modSp mod">
        <pc:chgData name="Andrea Chierici" userId="34a2aad2-b3b6-4020-baab-b1585643c7ad" providerId="ADAL" clId="{0CE44AA5-8BF5-4B91-8980-5DDD40A0AB2F}" dt="2022-10-18T10:15:49.769" v="900" actId="313"/>
        <pc:sldMkLst>
          <pc:docMk/>
          <pc:sldMk cId="2749537413" sldId="279"/>
        </pc:sldMkLst>
        <pc:spChg chg="mod">
          <ac:chgData name="Andrea Chierici" userId="34a2aad2-b3b6-4020-baab-b1585643c7ad" providerId="ADAL" clId="{0CE44AA5-8BF5-4B91-8980-5DDD40A0AB2F}" dt="2022-10-18T10:15:49.769" v="900" actId="313"/>
          <ac:spMkLst>
            <pc:docMk/>
            <pc:sldMk cId="2749537413" sldId="279"/>
            <ac:spMk id="3" creationId="{2936218A-4420-4A8F-805C-827B5F60192F}"/>
          </ac:spMkLst>
        </pc:spChg>
      </pc:sldChg>
      <pc:sldChg chg="del">
        <pc:chgData name="Andrea Chierici" userId="34a2aad2-b3b6-4020-baab-b1585643c7ad" providerId="ADAL" clId="{0CE44AA5-8BF5-4B91-8980-5DDD40A0AB2F}" dt="2022-10-18T09:57:35.659" v="220" actId="2696"/>
        <pc:sldMkLst>
          <pc:docMk/>
          <pc:sldMk cId="2151434047" sldId="288"/>
        </pc:sldMkLst>
      </pc:sldChg>
      <pc:sldChg chg="modSp mod">
        <pc:chgData name="Andrea Chierici" userId="34a2aad2-b3b6-4020-baab-b1585643c7ad" providerId="ADAL" clId="{0CE44AA5-8BF5-4B91-8980-5DDD40A0AB2F}" dt="2022-10-20T10:33:49.704" v="1082" actId="20577"/>
        <pc:sldMkLst>
          <pc:docMk/>
          <pc:sldMk cId="932930453" sldId="289"/>
        </pc:sldMkLst>
        <pc:spChg chg="mod">
          <ac:chgData name="Andrea Chierici" userId="34a2aad2-b3b6-4020-baab-b1585643c7ad" providerId="ADAL" clId="{0CE44AA5-8BF5-4B91-8980-5DDD40A0AB2F}" dt="2022-10-20T10:33:49.704" v="1082" actId="20577"/>
          <ac:spMkLst>
            <pc:docMk/>
            <pc:sldMk cId="932930453" sldId="289"/>
            <ac:spMk id="2" creationId="{D02795A6-6520-4F94-93C6-E6A2B58755F2}"/>
          </ac:spMkLst>
        </pc:spChg>
        <pc:spChg chg="mod">
          <ac:chgData name="Andrea Chierici" userId="34a2aad2-b3b6-4020-baab-b1585643c7ad" providerId="ADAL" clId="{0CE44AA5-8BF5-4B91-8980-5DDD40A0AB2F}" dt="2022-10-19T13:57:23.616" v="1056" actId="20577"/>
          <ac:spMkLst>
            <pc:docMk/>
            <pc:sldMk cId="932930453" sldId="289"/>
            <ac:spMk id="3" creationId="{0A156EF5-709A-46E6-A644-F3BE24B4D23D}"/>
          </ac:spMkLst>
        </pc:spChg>
      </pc:sldChg>
      <pc:sldChg chg="modSp del mod">
        <pc:chgData name="Andrea Chierici" userId="34a2aad2-b3b6-4020-baab-b1585643c7ad" providerId="ADAL" clId="{0CE44AA5-8BF5-4B91-8980-5DDD40A0AB2F}" dt="2022-10-18T13:43:13.127" v="1054" actId="47"/>
        <pc:sldMkLst>
          <pc:docMk/>
          <pc:sldMk cId="3883964207" sldId="292"/>
        </pc:sldMkLst>
        <pc:spChg chg="mod">
          <ac:chgData name="Andrea Chierici" userId="34a2aad2-b3b6-4020-baab-b1585643c7ad" providerId="ADAL" clId="{0CE44AA5-8BF5-4B91-8980-5DDD40A0AB2F}" dt="2022-10-18T13:40:56.921" v="994" actId="20577"/>
          <ac:spMkLst>
            <pc:docMk/>
            <pc:sldMk cId="3883964207" sldId="292"/>
            <ac:spMk id="2" creationId="{31EEECB1-E5DF-40FC-98E7-9005656CE230}"/>
          </ac:spMkLst>
        </pc:spChg>
      </pc:sldChg>
      <pc:sldChg chg="del">
        <pc:chgData name="Andrea Chierici" userId="34a2aad2-b3b6-4020-baab-b1585643c7ad" providerId="ADAL" clId="{0CE44AA5-8BF5-4B91-8980-5DDD40A0AB2F}" dt="2022-10-18T10:05:42.263" v="341" actId="2696"/>
        <pc:sldMkLst>
          <pc:docMk/>
          <pc:sldMk cId="835269994" sldId="293"/>
        </pc:sldMkLst>
      </pc:sldChg>
      <pc:sldChg chg="modSp del mod">
        <pc:chgData name="Andrea Chierici" userId="34a2aad2-b3b6-4020-baab-b1585643c7ad" providerId="ADAL" clId="{0CE44AA5-8BF5-4B91-8980-5DDD40A0AB2F}" dt="2022-10-18T10:23:22.055" v="982" actId="2696"/>
        <pc:sldMkLst>
          <pc:docMk/>
          <pc:sldMk cId="174402401" sldId="294"/>
        </pc:sldMkLst>
        <pc:spChg chg="mod">
          <ac:chgData name="Andrea Chierici" userId="34a2aad2-b3b6-4020-baab-b1585643c7ad" providerId="ADAL" clId="{0CE44AA5-8BF5-4B91-8980-5DDD40A0AB2F}" dt="2022-10-18T10:14:59.109" v="882" actId="20577"/>
          <ac:spMkLst>
            <pc:docMk/>
            <pc:sldMk cId="174402401" sldId="294"/>
            <ac:spMk id="3" creationId="{4D4C4883-9519-5482-0466-8AFD0954340A}"/>
          </ac:spMkLst>
        </pc:spChg>
      </pc:sldChg>
      <pc:sldChg chg="modSp new mod">
        <pc:chgData name="Andrea Chierici" userId="34a2aad2-b3b6-4020-baab-b1585643c7ad" providerId="ADAL" clId="{0CE44AA5-8BF5-4B91-8980-5DDD40A0AB2F}" dt="2022-10-18T10:08:51.596" v="636" actId="20577"/>
        <pc:sldMkLst>
          <pc:docMk/>
          <pc:sldMk cId="743788684" sldId="295"/>
        </pc:sldMkLst>
        <pc:spChg chg="mod">
          <ac:chgData name="Andrea Chierici" userId="34a2aad2-b3b6-4020-baab-b1585643c7ad" providerId="ADAL" clId="{0CE44AA5-8BF5-4B91-8980-5DDD40A0AB2F}" dt="2022-10-18T10:05:48.908" v="351" actId="20577"/>
          <ac:spMkLst>
            <pc:docMk/>
            <pc:sldMk cId="743788684" sldId="295"/>
            <ac:spMk id="2" creationId="{187FEF0E-5242-C657-1069-3261A8A57DDC}"/>
          </ac:spMkLst>
        </pc:spChg>
        <pc:spChg chg="mod">
          <ac:chgData name="Andrea Chierici" userId="34a2aad2-b3b6-4020-baab-b1585643c7ad" providerId="ADAL" clId="{0CE44AA5-8BF5-4B91-8980-5DDD40A0AB2F}" dt="2022-10-18T10:08:51.596" v="636" actId="20577"/>
          <ac:spMkLst>
            <pc:docMk/>
            <pc:sldMk cId="743788684" sldId="295"/>
            <ac:spMk id="3" creationId="{7C134A43-EE9D-5BC0-995F-C3AF68F5AF76}"/>
          </ac:spMkLst>
        </pc:spChg>
      </pc:sldChg>
      <pc:sldChg chg="modSp new mod">
        <pc:chgData name="Andrea Chierici" userId="34a2aad2-b3b6-4020-baab-b1585643c7ad" providerId="ADAL" clId="{0CE44AA5-8BF5-4B91-8980-5DDD40A0AB2F}" dt="2022-10-20T10:34:25.237" v="1120" actId="20577"/>
        <pc:sldMkLst>
          <pc:docMk/>
          <pc:sldMk cId="2561013717" sldId="296"/>
        </pc:sldMkLst>
        <pc:spChg chg="mod">
          <ac:chgData name="Andrea Chierici" userId="34a2aad2-b3b6-4020-baab-b1585643c7ad" providerId="ADAL" clId="{0CE44AA5-8BF5-4B91-8980-5DDD40A0AB2F}" dt="2022-10-18T10:09:34.449" v="659" actId="20577"/>
          <ac:spMkLst>
            <pc:docMk/>
            <pc:sldMk cId="2561013717" sldId="296"/>
            <ac:spMk id="2" creationId="{95AD1F72-FD83-3C62-D013-3C396FA40128}"/>
          </ac:spMkLst>
        </pc:spChg>
        <pc:spChg chg="mod">
          <ac:chgData name="Andrea Chierici" userId="34a2aad2-b3b6-4020-baab-b1585643c7ad" providerId="ADAL" clId="{0CE44AA5-8BF5-4B91-8980-5DDD40A0AB2F}" dt="2022-10-20T10:34:25.237" v="1120" actId="20577"/>
          <ac:spMkLst>
            <pc:docMk/>
            <pc:sldMk cId="2561013717" sldId="296"/>
            <ac:spMk id="3" creationId="{2974D859-9C2B-6067-CF9E-D1DC002FB2B9}"/>
          </ac:spMkLst>
        </pc:spChg>
      </pc:sldChg>
      <pc:sldChg chg="addSp delSp modSp new del mod">
        <pc:chgData name="Andrea Chierici" userId="34a2aad2-b3b6-4020-baab-b1585643c7ad" providerId="ADAL" clId="{0CE44AA5-8BF5-4B91-8980-5DDD40A0AB2F}" dt="2022-10-18T13:43:13.127" v="1054" actId="47"/>
        <pc:sldMkLst>
          <pc:docMk/>
          <pc:sldMk cId="2937271368" sldId="297"/>
        </pc:sldMkLst>
        <pc:spChg chg="mod">
          <ac:chgData name="Andrea Chierici" userId="34a2aad2-b3b6-4020-baab-b1585643c7ad" providerId="ADAL" clId="{0CE44AA5-8BF5-4B91-8980-5DDD40A0AB2F}" dt="2022-10-18T13:41:03.465" v="1016" actId="20577"/>
          <ac:spMkLst>
            <pc:docMk/>
            <pc:sldMk cId="2937271368" sldId="297"/>
            <ac:spMk id="2" creationId="{505EFAD8-9937-97E8-BB0B-ABFA6635A66E}"/>
          </ac:spMkLst>
        </pc:spChg>
        <pc:spChg chg="del">
          <ac:chgData name="Andrea Chierici" userId="34a2aad2-b3b6-4020-baab-b1585643c7ad" providerId="ADAL" clId="{0CE44AA5-8BF5-4B91-8980-5DDD40A0AB2F}" dt="2022-10-18T13:40:36.206" v="984"/>
          <ac:spMkLst>
            <pc:docMk/>
            <pc:sldMk cId="2937271368" sldId="297"/>
            <ac:spMk id="3" creationId="{06BFEA9A-8593-7409-67E8-A55447B3D219}"/>
          </ac:spMkLst>
        </pc:spChg>
        <pc:picChg chg="add mod">
          <ac:chgData name="Andrea Chierici" userId="34a2aad2-b3b6-4020-baab-b1585643c7ad" providerId="ADAL" clId="{0CE44AA5-8BF5-4B91-8980-5DDD40A0AB2F}" dt="2022-10-18T13:40:38.393" v="986" actId="962"/>
          <ac:picMkLst>
            <pc:docMk/>
            <pc:sldMk cId="2937271368" sldId="297"/>
            <ac:picMk id="6" creationId="{BF335857-DF8B-26F2-80E6-01F7B043F852}"/>
          </ac:picMkLst>
        </pc:picChg>
      </pc:sldChg>
      <pc:sldChg chg="addSp delSp modSp new mod">
        <pc:chgData name="Andrea Chierici" userId="34a2aad2-b3b6-4020-baab-b1585643c7ad" providerId="ADAL" clId="{0CE44AA5-8BF5-4B91-8980-5DDD40A0AB2F}" dt="2022-10-18T13:43:04.713" v="1053" actId="1076"/>
        <pc:sldMkLst>
          <pc:docMk/>
          <pc:sldMk cId="1532051970" sldId="298"/>
        </pc:sldMkLst>
        <pc:spChg chg="mod">
          <ac:chgData name="Andrea Chierici" userId="34a2aad2-b3b6-4020-baab-b1585643c7ad" providerId="ADAL" clId="{0CE44AA5-8BF5-4B91-8980-5DDD40A0AB2F}" dt="2022-10-18T13:42:19.875" v="1042" actId="20577"/>
          <ac:spMkLst>
            <pc:docMk/>
            <pc:sldMk cId="1532051970" sldId="298"/>
            <ac:spMk id="2" creationId="{5FBADBE2-F7D3-E904-EB19-F417102068C5}"/>
          </ac:spMkLst>
        </pc:spChg>
        <pc:spChg chg="del">
          <ac:chgData name="Andrea Chierici" userId="34a2aad2-b3b6-4020-baab-b1585643c7ad" providerId="ADAL" clId="{0CE44AA5-8BF5-4B91-8980-5DDD40A0AB2F}" dt="2022-10-18T13:41:47.362" v="1019" actId="478"/>
          <ac:spMkLst>
            <pc:docMk/>
            <pc:sldMk cId="1532051970" sldId="298"/>
            <ac:spMk id="3" creationId="{67FDD0FE-3AB9-0727-8AE9-C655B1E7C252}"/>
          </ac:spMkLst>
        </pc:spChg>
        <pc:picChg chg="add mod">
          <ac:chgData name="Andrea Chierici" userId="34a2aad2-b3b6-4020-baab-b1585643c7ad" providerId="ADAL" clId="{0CE44AA5-8BF5-4B91-8980-5DDD40A0AB2F}" dt="2022-10-18T13:43:04.713" v="1053" actId="1076"/>
          <ac:picMkLst>
            <pc:docMk/>
            <pc:sldMk cId="1532051970" sldId="298"/>
            <ac:picMk id="5" creationId="{2906108F-479C-4A5E-E9D3-564E76B5E1B2}"/>
          </ac:picMkLst>
        </pc:picChg>
        <pc:picChg chg="add mod">
          <ac:chgData name="Andrea Chierici" userId="34a2aad2-b3b6-4020-baab-b1585643c7ad" providerId="ADAL" clId="{0CE44AA5-8BF5-4B91-8980-5DDD40A0AB2F}" dt="2022-10-18T13:42:50.164" v="1049" actId="1076"/>
          <ac:picMkLst>
            <pc:docMk/>
            <pc:sldMk cId="1532051970" sldId="298"/>
            <ac:picMk id="6" creationId="{2196F225-EEB2-2C74-41F5-D35DE55E4676}"/>
          </ac:picMkLst>
        </pc:picChg>
      </pc:sldChg>
      <pc:sldChg chg="modSp new mod">
        <pc:chgData name="Andrea Chierici" userId="34a2aad2-b3b6-4020-baab-b1585643c7ad" providerId="ADAL" clId="{0CE44AA5-8BF5-4B91-8980-5DDD40A0AB2F}" dt="2022-10-21T07:24:42.042" v="1615" actId="13926"/>
        <pc:sldMkLst>
          <pc:docMk/>
          <pc:sldMk cId="2628590927" sldId="299"/>
        </pc:sldMkLst>
        <pc:spChg chg="mod">
          <ac:chgData name="Andrea Chierici" userId="34a2aad2-b3b6-4020-baab-b1585643c7ad" providerId="ADAL" clId="{0CE44AA5-8BF5-4B91-8980-5DDD40A0AB2F}" dt="2022-10-20T10:33:57.385" v="1104" actId="20577"/>
          <ac:spMkLst>
            <pc:docMk/>
            <pc:sldMk cId="2628590927" sldId="299"/>
            <ac:spMk id="2" creationId="{AD489F3D-8C16-3B4E-CC3B-16641431E94D}"/>
          </ac:spMkLst>
        </pc:spChg>
        <pc:spChg chg="mod">
          <ac:chgData name="Andrea Chierici" userId="34a2aad2-b3b6-4020-baab-b1585643c7ad" providerId="ADAL" clId="{0CE44AA5-8BF5-4B91-8980-5DDD40A0AB2F}" dt="2022-10-21T07:24:42.042" v="1615" actId="13926"/>
          <ac:spMkLst>
            <pc:docMk/>
            <pc:sldMk cId="2628590927" sldId="299"/>
            <ac:spMk id="3" creationId="{31FD4221-5E0A-115B-8C58-7B609D10A1FE}"/>
          </ac:spMkLst>
        </pc:spChg>
      </pc:sldChg>
      <pc:sldChg chg="modSp new mod">
        <pc:chgData name="Andrea Chierici" userId="34a2aad2-b3b6-4020-baab-b1585643c7ad" providerId="ADAL" clId="{0CE44AA5-8BF5-4B91-8980-5DDD40A0AB2F}" dt="2022-10-20T10:43:55.583" v="1569" actId="20577"/>
        <pc:sldMkLst>
          <pc:docMk/>
          <pc:sldMk cId="217851448" sldId="300"/>
        </pc:sldMkLst>
        <pc:spChg chg="mod">
          <ac:chgData name="Andrea Chierici" userId="34a2aad2-b3b6-4020-baab-b1585643c7ad" providerId="ADAL" clId="{0CE44AA5-8BF5-4B91-8980-5DDD40A0AB2F}" dt="2022-10-20T10:41:51.143" v="1248" actId="20577"/>
          <ac:spMkLst>
            <pc:docMk/>
            <pc:sldMk cId="217851448" sldId="300"/>
            <ac:spMk id="2" creationId="{0B666A25-45BB-B1D0-4B1B-A6C111991269}"/>
          </ac:spMkLst>
        </pc:spChg>
        <pc:spChg chg="mod">
          <ac:chgData name="Andrea Chierici" userId="34a2aad2-b3b6-4020-baab-b1585643c7ad" providerId="ADAL" clId="{0CE44AA5-8BF5-4B91-8980-5DDD40A0AB2F}" dt="2022-10-20T10:43:55.583" v="1569" actId="20577"/>
          <ac:spMkLst>
            <pc:docMk/>
            <pc:sldMk cId="217851448" sldId="300"/>
            <ac:spMk id="3" creationId="{5D5928DD-4B53-978D-B240-8D3883CCF46C}"/>
          </ac:spMkLst>
        </pc:spChg>
      </pc:sldChg>
    </pc:docChg>
  </pc:docChgLst>
  <pc:docChgLst>
    <pc:chgData name="Stefano Dal Pra" userId="S::dalpra@infn.it::681257bb-6024-411b-aa9b-196a7f5b6b5c" providerId="AD" clId="Web-{1D8720C0-EEA0-3AAE-509C-71221632C712}"/>
    <pc:docChg chg="modSld">
      <pc:chgData name="Stefano Dal Pra" userId="S::dalpra@infn.it::681257bb-6024-411b-aa9b-196a7f5b6b5c" providerId="AD" clId="Web-{1D8720C0-EEA0-3AAE-509C-71221632C712}" dt="2022-05-18T19:58:09.141" v="211" actId="20577"/>
      <pc:docMkLst>
        <pc:docMk/>
      </pc:docMkLst>
      <pc:sldChg chg="modSp">
        <pc:chgData name="Stefano Dal Pra" userId="S::dalpra@infn.it::681257bb-6024-411b-aa9b-196a7f5b6b5c" providerId="AD" clId="Web-{1D8720C0-EEA0-3AAE-509C-71221632C712}" dt="2022-05-18T19:58:09.141" v="211" actId="20577"/>
        <pc:sldMkLst>
          <pc:docMk/>
          <pc:sldMk cId="1578898697" sldId="290"/>
        </pc:sldMkLst>
        <pc:spChg chg="mod">
          <ac:chgData name="Stefano Dal Pra" userId="S::dalpra@infn.it::681257bb-6024-411b-aa9b-196a7f5b6b5c" providerId="AD" clId="Web-{1D8720C0-EEA0-3AAE-509C-71221632C712}" dt="2022-05-18T18:20:56.519" v="155" actId="20577"/>
          <ac:spMkLst>
            <pc:docMk/>
            <pc:sldMk cId="1578898697" sldId="290"/>
            <ac:spMk id="2" creationId="{F7C8C8C7-5125-3B78-A94D-75A6806873B4}"/>
          </ac:spMkLst>
        </pc:spChg>
        <pc:spChg chg="mod">
          <ac:chgData name="Stefano Dal Pra" userId="S::dalpra@infn.it::681257bb-6024-411b-aa9b-196a7f5b6b5c" providerId="AD" clId="Web-{1D8720C0-EEA0-3AAE-509C-71221632C712}" dt="2022-05-18T19:58:09.141" v="211" actId="20577"/>
          <ac:spMkLst>
            <pc:docMk/>
            <pc:sldMk cId="1578898697" sldId="290"/>
            <ac:spMk id="3" creationId="{CC5A6CEB-0AF9-CE6F-939F-C6AC6E9E48B0}"/>
          </ac:spMkLst>
        </pc:spChg>
      </pc:sldChg>
    </pc:docChg>
  </pc:docChgLst>
  <pc:docChgLst>
    <pc:chgData name="Stefano Dal Pra" userId="S::dalpra@infn.it::681257bb-6024-411b-aa9b-196a7f5b6b5c" providerId="AD" clId="Web-{A1DC9D0C-E0F9-4FB6-E2FC-BAC85400C1F4}"/>
    <pc:docChg chg="addSld modSld">
      <pc:chgData name="Stefano Dal Pra" userId="S::dalpra@infn.it::681257bb-6024-411b-aa9b-196a7f5b6b5c" providerId="AD" clId="Web-{A1DC9D0C-E0F9-4FB6-E2FC-BAC85400C1F4}" dt="2022-02-17T11:12:42.088" v="3"/>
      <pc:docMkLst>
        <pc:docMk/>
      </pc:docMkLst>
      <pc:sldChg chg="addSp delSp modSp add replId">
        <pc:chgData name="Stefano Dal Pra" userId="S::dalpra@infn.it::681257bb-6024-411b-aa9b-196a7f5b6b5c" providerId="AD" clId="Web-{A1DC9D0C-E0F9-4FB6-E2FC-BAC85400C1F4}" dt="2022-02-17T11:12:42.088" v="3"/>
        <pc:sldMkLst>
          <pc:docMk/>
          <pc:sldMk cId="2253646556" sldId="280"/>
        </pc:sldMkLst>
        <pc:picChg chg="del">
          <ac:chgData name="Stefano Dal Pra" userId="S::dalpra@infn.it::681257bb-6024-411b-aa9b-196a7f5b6b5c" providerId="AD" clId="Web-{A1DC9D0C-E0F9-4FB6-E2FC-BAC85400C1F4}" dt="2022-02-17T11:12:16.353" v="1"/>
          <ac:picMkLst>
            <pc:docMk/>
            <pc:sldMk cId="2253646556" sldId="280"/>
            <ac:picMk id="3" creationId="{CBB60332-8DCD-4570-B0B4-2A71DF52E1CC}"/>
          </ac:picMkLst>
        </pc:picChg>
        <pc:picChg chg="add mod ord">
          <ac:chgData name="Stefano Dal Pra" userId="S::dalpra@infn.it::681257bb-6024-411b-aa9b-196a7f5b6b5c" providerId="AD" clId="Web-{A1DC9D0C-E0F9-4FB6-E2FC-BAC85400C1F4}" dt="2022-02-17T11:12:42.088" v="3"/>
          <ac:picMkLst>
            <pc:docMk/>
            <pc:sldMk cId="2253646556" sldId="280"/>
            <ac:picMk id="6" creationId="{B9DD1DC1-32DC-4E44-AF08-3C99EF2F713B}"/>
          </ac:picMkLst>
        </pc:picChg>
      </pc:sldChg>
    </pc:docChg>
  </pc:docChgLst>
  <pc:docChgLst>
    <pc:chgData name="Andrea Chierici" userId="34a2aad2-b3b6-4020-baab-b1585643c7ad" providerId="ADAL" clId="{FCD1C6D9-F60F-4137-A059-B1E24E85D900}"/>
    <pc:docChg chg="custSel addSld modSld sldOrd">
      <pc:chgData name="Andrea Chierici" userId="34a2aad2-b3b6-4020-baab-b1585643c7ad" providerId="ADAL" clId="{FCD1C6D9-F60F-4137-A059-B1E24E85D900}" dt="2023-04-20T07:49:53.197" v="1147" actId="1076"/>
      <pc:docMkLst>
        <pc:docMk/>
      </pc:docMkLst>
      <pc:sldChg chg="modSp mod">
        <pc:chgData name="Andrea Chierici" userId="34a2aad2-b3b6-4020-baab-b1585643c7ad" providerId="ADAL" clId="{FCD1C6D9-F60F-4137-A059-B1E24E85D900}" dt="2023-04-19T14:15:44.674" v="15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FCD1C6D9-F60F-4137-A059-B1E24E85D900}" dt="2023-04-19T14:15:44.674" v="15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FCD1C6D9-F60F-4137-A059-B1E24E85D900}" dt="2023-04-19T14:17:14.218" v="57" actId="400"/>
        <pc:sldMkLst>
          <pc:docMk/>
          <pc:sldMk cId="2749537413" sldId="279"/>
        </pc:sldMkLst>
        <pc:spChg chg="mod">
          <ac:chgData name="Andrea Chierici" userId="34a2aad2-b3b6-4020-baab-b1585643c7ad" providerId="ADAL" clId="{FCD1C6D9-F60F-4137-A059-B1E24E85D900}" dt="2023-04-19T14:17:14.218" v="57" actId="400"/>
          <ac:spMkLst>
            <pc:docMk/>
            <pc:sldMk cId="2749537413" sldId="279"/>
            <ac:spMk id="3" creationId="{2936218A-4420-4A8F-805C-827B5F60192F}"/>
          </ac:spMkLst>
        </pc:spChg>
      </pc:sldChg>
      <pc:sldChg chg="modSp mod ord">
        <pc:chgData name="Andrea Chierici" userId="34a2aad2-b3b6-4020-baab-b1585643c7ad" providerId="ADAL" clId="{FCD1C6D9-F60F-4137-A059-B1E24E85D900}" dt="2023-04-19T14:42:22.781" v="978" actId="20577"/>
        <pc:sldMkLst>
          <pc:docMk/>
          <pc:sldMk cId="257105902" sldId="299"/>
        </pc:sldMkLst>
        <pc:spChg chg="mod">
          <ac:chgData name="Andrea Chierici" userId="34a2aad2-b3b6-4020-baab-b1585643c7ad" providerId="ADAL" clId="{FCD1C6D9-F60F-4137-A059-B1E24E85D900}" dt="2023-04-19T14:23:50.666" v="231" actId="20577"/>
          <ac:spMkLst>
            <pc:docMk/>
            <pc:sldMk cId="257105902" sldId="299"/>
            <ac:spMk id="2" creationId="{DDD75032-61B2-83BB-869B-626E2E391D55}"/>
          </ac:spMkLst>
        </pc:spChg>
        <pc:spChg chg="mod">
          <ac:chgData name="Andrea Chierici" userId="34a2aad2-b3b6-4020-baab-b1585643c7ad" providerId="ADAL" clId="{FCD1C6D9-F60F-4137-A059-B1E24E85D900}" dt="2023-04-19T14:42:22.781" v="978" actId="20577"/>
          <ac:spMkLst>
            <pc:docMk/>
            <pc:sldMk cId="257105902" sldId="299"/>
            <ac:spMk id="3" creationId="{7F409C08-05FC-BF54-1B42-6EA33375686B}"/>
          </ac:spMkLst>
        </pc:spChg>
      </pc:sldChg>
      <pc:sldChg chg="addSp delSp modSp mod">
        <pc:chgData name="Andrea Chierici" userId="34a2aad2-b3b6-4020-baab-b1585643c7ad" providerId="ADAL" clId="{FCD1C6D9-F60F-4137-A059-B1E24E85D900}" dt="2023-04-20T07:49:53.197" v="1147" actId="1076"/>
        <pc:sldMkLst>
          <pc:docMk/>
          <pc:sldMk cId="3085703892" sldId="300"/>
        </pc:sldMkLst>
        <pc:picChg chg="mod">
          <ac:chgData name="Andrea Chierici" userId="34a2aad2-b3b6-4020-baab-b1585643c7ad" providerId="ADAL" clId="{FCD1C6D9-F60F-4137-A059-B1E24E85D900}" dt="2023-04-20T07:49:26.420" v="1142" actId="1076"/>
          <ac:picMkLst>
            <pc:docMk/>
            <pc:sldMk cId="3085703892" sldId="300"/>
            <ac:picMk id="5" creationId="{22BB65EB-B2AF-C3EE-4A30-F3F5EB22DD0D}"/>
          </ac:picMkLst>
        </pc:picChg>
        <pc:picChg chg="mod">
          <ac:chgData name="Andrea Chierici" userId="34a2aad2-b3b6-4020-baab-b1585643c7ad" providerId="ADAL" clId="{FCD1C6D9-F60F-4137-A059-B1E24E85D900}" dt="2023-04-20T07:49:19.716" v="1140" actId="1076"/>
          <ac:picMkLst>
            <pc:docMk/>
            <pc:sldMk cId="3085703892" sldId="300"/>
            <ac:picMk id="6" creationId="{35DBF336-E606-0995-7354-17CAC2D2EE20}"/>
          </ac:picMkLst>
        </pc:picChg>
        <pc:picChg chg="add mod">
          <ac:chgData name="Andrea Chierici" userId="34a2aad2-b3b6-4020-baab-b1585643c7ad" providerId="ADAL" clId="{FCD1C6D9-F60F-4137-A059-B1E24E85D900}" dt="2023-04-20T07:49:53.197" v="1147" actId="1076"/>
          <ac:picMkLst>
            <pc:docMk/>
            <pc:sldMk cId="3085703892" sldId="300"/>
            <ac:picMk id="7" creationId="{8E9B9531-57A6-D37F-10C2-2EB05B064273}"/>
          </ac:picMkLst>
        </pc:picChg>
        <pc:picChg chg="del">
          <ac:chgData name="Andrea Chierici" userId="34a2aad2-b3b6-4020-baab-b1585643c7ad" providerId="ADAL" clId="{FCD1C6D9-F60F-4137-A059-B1E24E85D900}" dt="2023-04-20T07:49:16.338" v="1139" actId="21"/>
          <ac:picMkLst>
            <pc:docMk/>
            <pc:sldMk cId="3085703892" sldId="300"/>
            <ac:picMk id="8" creationId="{E2B01D0F-FA1D-A039-3147-0CC47100D86F}"/>
          </ac:picMkLst>
        </pc:picChg>
      </pc:sldChg>
      <pc:sldChg chg="modSp mod">
        <pc:chgData name="Andrea Chierici" userId="34a2aad2-b3b6-4020-baab-b1585643c7ad" providerId="ADAL" clId="{FCD1C6D9-F60F-4137-A059-B1E24E85D900}" dt="2023-04-19T14:49:38.564" v="1071" actId="20577"/>
        <pc:sldMkLst>
          <pc:docMk/>
          <pc:sldMk cId="1526632506" sldId="301"/>
        </pc:sldMkLst>
        <pc:spChg chg="mod">
          <ac:chgData name="Andrea Chierici" userId="34a2aad2-b3b6-4020-baab-b1585643c7ad" providerId="ADAL" clId="{FCD1C6D9-F60F-4137-A059-B1E24E85D900}" dt="2023-04-19T14:23:44.006" v="222" actId="20577"/>
          <ac:spMkLst>
            <pc:docMk/>
            <pc:sldMk cId="1526632506" sldId="301"/>
            <ac:spMk id="2" creationId="{ADC2A54D-DBB7-122E-76C2-6460B169F527}"/>
          </ac:spMkLst>
        </pc:spChg>
        <pc:spChg chg="mod">
          <ac:chgData name="Andrea Chierici" userId="34a2aad2-b3b6-4020-baab-b1585643c7ad" providerId="ADAL" clId="{FCD1C6D9-F60F-4137-A059-B1E24E85D900}" dt="2023-04-19T14:49:38.564" v="1071" actId="20577"/>
          <ac:spMkLst>
            <pc:docMk/>
            <pc:sldMk cId="1526632506" sldId="301"/>
            <ac:spMk id="3" creationId="{974D83E4-3B58-2576-28CE-E942A7D91B72}"/>
          </ac:spMkLst>
        </pc:spChg>
      </pc:sldChg>
      <pc:sldChg chg="modSp new mod">
        <pc:chgData name="Andrea Chierici" userId="34a2aad2-b3b6-4020-baab-b1585643c7ad" providerId="ADAL" clId="{FCD1C6D9-F60F-4137-A059-B1E24E85D900}" dt="2023-04-19T14:31:56.778" v="954" actId="20577"/>
        <pc:sldMkLst>
          <pc:docMk/>
          <pc:sldMk cId="3955508280" sldId="302"/>
        </pc:sldMkLst>
        <pc:spChg chg="mod">
          <ac:chgData name="Andrea Chierici" userId="34a2aad2-b3b6-4020-baab-b1585643c7ad" providerId="ADAL" clId="{FCD1C6D9-F60F-4137-A059-B1E24E85D900}" dt="2023-04-19T14:30:18.390" v="844" actId="20577"/>
          <ac:spMkLst>
            <pc:docMk/>
            <pc:sldMk cId="3955508280" sldId="302"/>
            <ac:spMk id="2" creationId="{A5833C7B-5FC1-BFD5-7104-FDAE492E5BCE}"/>
          </ac:spMkLst>
        </pc:spChg>
        <pc:spChg chg="mod">
          <ac:chgData name="Andrea Chierici" userId="34a2aad2-b3b6-4020-baab-b1585643c7ad" providerId="ADAL" clId="{FCD1C6D9-F60F-4137-A059-B1E24E85D900}" dt="2023-04-19T14:31:56.778" v="954" actId="20577"/>
          <ac:spMkLst>
            <pc:docMk/>
            <pc:sldMk cId="3955508280" sldId="302"/>
            <ac:spMk id="3" creationId="{23C1B753-0FC0-907D-5187-5CE97CB6577A}"/>
          </ac:spMkLst>
        </pc:spChg>
      </pc:sldChg>
      <pc:sldChg chg="modSp new mod">
        <pc:chgData name="Andrea Chierici" userId="34a2aad2-b3b6-4020-baab-b1585643c7ad" providerId="ADAL" clId="{FCD1C6D9-F60F-4137-A059-B1E24E85D900}" dt="2023-04-19T14:51:45.454" v="1138" actId="313"/>
        <pc:sldMkLst>
          <pc:docMk/>
          <pc:sldMk cId="1760703270" sldId="303"/>
        </pc:sldMkLst>
        <pc:spChg chg="mod">
          <ac:chgData name="Andrea Chierici" userId="34a2aad2-b3b6-4020-baab-b1585643c7ad" providerId="ADAL" clId="{FCD1C6D9-F60F-4137-A059-B1E24E85D900}" dt="2023-04-19T14:44:54.165" v="1000" actId="20577"/>
          <ac:spMkLst>
            <pc:docMk/>
            <pc:sldMk cId="1760703270" sldId="303"/>
            <ac:spMk id="2" creationId="{C05FC49C-B469-DBEC-69A7-DD1BE5A33BD7}"/>
          </ac:spMkLst>
        </pc:spChg>
        <pc:spChg chg="mod">
          <ac:chgData name="Andrea Chierici" userId="34a2aad2-b3b6-4020-baab-b1585643c7ad" providerId="ADAL" clId="{FCD1C6D9-F60F-4137-A059-B1E24E85D900}" dt="2023-04-19T14:51:45.454" v="1138" actId="313"/>
          <ac:spMkLst>
            <pc:docMk/>
            <pc:sldMk cId="1760703270" sldId="303"/>
            <ac:spMk id="3" creationId="{EF739ACA-BF4D-84DE-D603-BA2C67F3CE00}"/>
          </ac:spMkLst>
        </pc:spChg>
      </pc:sldChg>
    </pc:docChg>
  </pc:docChgLst>
  <pc:docChgLst>
    <pc:chgData name="Alessandro Pascolini" userId="384ab5ba-12ed-4428-9c34-e8718e88f07e" providerId="ADAL" clId="{1CB93EC6-C7E3-7B43-96F5-B35C7E08EF28}"/>
    <pc:docChg chg="undo custSel modSld">
      <pc:chgData name="Alessandro Pascolini" userId="384ab5ba-12ed-4428-9c34-e8718e88f07e" providerId="ADAL" clId="{1CB93EC6-C7E3-7B43-96F5-B35C7E08EF28}" dt="2024-03-14T15:37:36.839" v="504" actId="1076"/>
      <pc:docMkLst>
        <pc:docMk/>
      </pc:docMkLst>
      <pc:sldChg chg="addSp delSp modSp mod">
        <pc:chgData name="Alessandro Pascolini" userId="384ab5ba-12ed-4428-9c34-e8718e88f07e" providerId="ADAL" clId="{1CB93EC6-C7E3-7B43-96F5-B35C7E08EF28}" dt="2024-03-14T15:37:36.839" v="504" actId="1076"/>
        <pc:sldMkLst>
          <pc:docMk/>
          <pc:sldMk cId="1660572138" sldId="311"/>
        </pc:sldMkLst>
        <pc:spChg chg="mod">
          <ac:chgData name="Alessandro Pascolini" userId="384ab5ba-12ed-4428-9c34-e8718e88f07e" providerId="ADAL" clId="{1CB93EC6-C7E3-7B43-96F5-B35C7E08EF28}" dt="2024-03-14T15:37:21.278" v="502" actId="20577"/>
          <ac:spMkLst>
            <pc:docMk/>
            <pc:sldMk cId="1660572138" sldId="311"/>
            <ac:spMk id="3" creationId="{44D6C868-71CF-407E-EF07-3407C49D87E8}"/>
          </ac:spMkLst>
        </pc:spChg>
        <pc:spChg chg="add del mod">
          <ac:chgData name="Alessandro Pascolini" userId="384ab5ba-12ed-4428-9c34-e8718e88f07e" providerId="ADAL" clId="{1CB93EC6-C7E3-7B43-96F5-B35C7E08EF28}" dt="2024-03-14T14:40:26.260" v="462" actId="478"/>
          <ac:spMkLst>
            <pc:docMk/>
            <pc:sldMk cId="1660572138" sldId="311"/>
            <ac:spMk id="5" creationId="{AF9DCB36-D230-CF36-04A4-0B904A0512A5}"/>
          </ac:spMkLst>
        </pc:spChg>
        <pc:spChg chg="add mod">
          <ac:chgData name="Alessandro Pascolini" userId="384ab5ba-12ed-4428-9c34-e8718e88f07e" providerId="ADAL" clId="{1CB93EC6-C7E3-7B43-96F5-B35C7E08EF28}" dt="2024-03-14T15:37:36.839" v="504" actId="1076"/>
          <ac:spMkLst>
            <pc:docMk/>
            <pc:sldMk cId="1660572138" sldId="311"/>
            <ac:spMk id="6" creationId="{7CF3C6D1-8367-4460-00CB-26F3B63F602B}"/>
          </ac:spMkLst>
        </pc:spChg>
        <pc:spChg chg="add mod">
          <ac:chgData name="Alessandro Pascolini" userId="384ab5ba-12ed-4428-9c34-e8718e88f07e" providerId="ADAL" clId="{1CB93EC6-C7E3-7B43-96F5-B35C7E08EF28}" dt="2024-03-14T15:37:32.610" v="503" actId="1076"/>
          <ac:spMkLst>
            <pc:docMk/>
            <pc:sldMk cId="1660572138" sldId="311"/>
            <ac:spMk id="7" creationId="{E578F993-8925-6271-7808-CF8ED789C09A}"/>
          </ac:spMkLst>
        </pc:spChg>
      </pc:sldChg>
    </pc:docChg>
  </pc:docChgLst>
  <pc:docChgLst>
    <pc:chgData name="Andrea Chierici" userId="34a2aad2-b3b6-4020-baab-b1585643c7ad" providerId="ADAL" clId="{B6757987-E00F-4A35-BB3B-6D6F3F947473}"/>
    <pc:docChg chg="custSel delSld modSld">
      <pc:chgData name="Andrea Chierici" userId="34a2aad2-b3b6-4020-baab-b1585643c7ad" providerId="ADAL" clId="{B6757987-E00F-4A35-BB3B-6D6F3F947473}" dt="2022-05-20T07:39:25.114" v="56" actId="790"/>
      <pc:docMkLst>
        <pc:docMk/>
      </pc:docMkLst>
      <pc:sldChg chg="modSp mod">
        <pc:chgData name="Andrea Chierici" userId="34a2aad2-b3b6-4020-baab-b1585643c7ad" providerId="ADAL" clId="{B6757987-E00F-4A35-BB3B-6D6F3F947473}" dt="2022-05-19T09:55:58.547" v="18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B6757987-E00F-4A35-BB3B-6D6F3F947473}" dt="2022-05-19T09:55:58.547" v="18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addSp modSp mod">
        <pc:chgData name="Andrea Chierici" userId="34a2aad2-b3b6-4020-baab-b1585643c7ad" providerId="ADAL" clId="{B6757987-E00F-4A35-BB3B-6D6F3F947473}" dt="2022-05-19T09:53:26.406" v="16" actId="1076"/>
        <pc:sldMkLst>
          <pc:docMk/>
          <pc:sldMk cId="2749537413" sldId="279"/>
        </pc:sldMkLst>
        <pc:spChg chg="add mod">
          <ac:chgData name="Andrea Chierici" userId="34a2aad2-b3b6-4020-baab-b1585643c7ad" providerId="ADAL" clId="{B6757987-E00F-4A35-BB3B-6D6F3F947473}" dt="2022-05-19T09:53:26.406" v="16" actId="1076"/>
          <ac:spMkLst>
            <pc:docMk/>
            <pc:sldMk cId="2749537413" sldId="279"/>
            <ac:spMk id="6" creationId="{721665D3-38A1-3085-8F43-5C611A737F21}"/>
          </ac:spMkLst>
        </pc:spChg>
      </pc:sldChg>
      <pc:sldChg chg="del">
        <pc:chgData name="Andrea Chierici" userId="34a2aad2-b3b6-4020-baab-b1585643c7ad" providerId="ADAL" clId="{B6757987-E00F-4A35-BB3B-6D6F3F947473}" dt="2022-05-19T09:49:33.403" v="0" actId="2696"/>
        <pc:sldMkLst>
          <pc:docMk/>
          <pc:sldMk cId="2253646556" sldId="280"/>
        </pc:sldMkLst>
      </pc:sldChg>
      <pc:sldChg chg="modSp mod">
        <pc:chgData name="Andrea Chierici" userId="34a2aad2-b3b6-4020-baab-b1585643c7ad" providerId="ADAL" clId="{B6757987-E00F-4A35-BB3B-6D6F3F947473}" dt="2022-05-20T07:39:25.114" v="56" actId="790"/>
        <pc:sldMkLst>
          <pc:docMk/>
          <pc:sldMk cId="932930453" sldId="289"/>
        </pc:sldMkLst>
        <pc:spChg chg="mod">
          <ac:chgData name="Andrea Chierici" userId="34a2aad2-b3b6-4020-baab-b1585643c7ad" providerId="ADAL" clId="{B6757987-E00F-4A35-BB3B-6D6F3F947473}" dt="2022-05-20T07:39:25.114" v="56" actId="790"/>
          <ac:spMkLst>
            <pc:docMk/>
            <pc:sldMk cId="932930453" sldId="289"/>
            <ac:spMk id="3" creationId="{0A156EF5-709A-46E6-A644-F3BE24B4D23D}"/>
          </ac:spMkLst>
        </pc:spChg>
      </pc:sldChg>
      <pc:sldChg chg="modSp mod">
        <pc:chgData name="Andrea Chierici" userId="34a2aad2-b3b6-4020-baab-b1585643c7ad" providerId="ADAL" clId="{B6757987-E00F-4A35-BB3B-6D6F3F947473}" dt="2022-05-19T09:50:39.129" v="12" actId="20577"/>
        <pc:sldMkLst>
          <pc:docMk/>
          <pc:sldMk cId="1578898697" sldId="290"/>
        </pc:sldMkLst>
        <pc:spChg chg="mod">
          <ac:chgData name="Andrea Chierici" userId="34a2aad2-b3b6-4020-baab-b1585643c7ad" providerId="ADAL" clId="{B6757987-E00F-4A35-BB3B-6D6F3F947473}" dt="2022-05-19T09:50:39.129" v="12" actId="20577"/>
          <ac:spMkLst>
            <pc:docMk/>
            <pc:sldMk cId="1578898697" sldId="290"/>
            <ac:spMk id="3" creationId="{CC5A6CEB-0AF9-CE6F-939F-C6AC6E9E48B0}"/>
          </ac:spMkLst>
        </pc:spChg>
      </pc:sldChg>
    </pc:docChg>
  </pc:docChgLst>
  <pc:docChgLst>
    <pc:chgData name="Andrea Chierici" userId="34a2aad2-b3b6-4020-baab-b1585643c7ad" providerId="ADAL" clId="{2B4C16E6-7BA9-4F25-A567-0BCEC1E20920}"/>
    <pc:docChg chg="custSel addSld delSld modSld">
      <pc:chgData name="Andrea Chierici" userId="34a2aad2-b3b6-4020-baab-b1585643c7ad" providerId="ADAL" clId="{2B4C16E6-7BA9-4F25-A567-0BCEC1E20920}" dt="2022-05-18T14:09:49.900" v="742" actId="20577"/>
      <pc:docMkLst>
        <pc:docMk/>
      </pc:docMkLst>
      <pc:sldChg chg="modSp mod">
        <pc:chgData name="Andrea Chierici" userId="34a2aad2-b3b6-4020-baab-b1585643c7ad" providerId="ADAL" clId="{2B4C16E6-7BA9-4F25-A567-0BCEC1E20920}" dt="2022-05-18T12:32:47.524" v="14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2B4C16E6-7BA9-4F25-A567-0BCEC1E20920}" dt="2022-05-18T12:32:47.524" v="14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delSp modSp mod">
        <pc:chgData name="Andrea Chierici" userId="34a2aad2-b3b6-4020-baab-b1585643c7ad" providerId="ADAL" clId="{2B4C16E6-7BA9-4F25-A567-0BCEC1E20920}" dt="2022-05-18T13:55:47.020" v="480" actId="313"/>
        <pc:sldMkLst>
          <pc:docMk/>
          <pc:sldMk cId="823228083" sldId="257"/>
        </pc:sldMkLst>
        <pc:spChg chg="mod">
          <ac:chgData name="Andrea Chierici" userId="34a2aad2-b3b6-4020-baab-b1585643c7ad" providerId="ADAL" clId="{2B4C16E6-7BA9-4F25-A567-0BCEC1E20920}" dt="2022-05-18T12:33:00.262" v="49" actId="20577"/>
          <ac:spMkLst>
            <pc:docMk/>
            <pc:sldMk cId="823228083" sldId="257"/>
            <ac:spMk id="2" creationId="{1AA8FA6F-0CF6-4D90-8EEC-5D546DE48701}"/>
          </ac:spMkLst>
        </pc:spChg>
        <pc:spChg chg="mod">
          <ac:chgData name="Andrea Chierici" userId="34a2aad2-b3b6-4020-baab-b1585643c7ad" providerId="ADAL" clId="{2B4C16E6-7BA9-4F25-A567-0BCEC1E20920}" dt="2022-05-18T13:55:47.020" v="480" actId="313"/>
          <ac:spMkLst>
            <pc:docMk/>
            <pc:sldMk cId="823228083" sldId="257"/>
            <ac:spMk id="3" creationId="{09AEB4E5-8A4C-4850-B48C-AE91A931C2F6}"/>
          </ac:spMkLst>
        </pc:spChg>
        <pc:picChg chg="del">
          <ac:chgData name="Andrea Chierici" userId="34a2aad2-b3b6-4020-baab-b1585643c7ad" providerId="ADAL" clId="{2B4C16E6-7BA9-4F25-A567-0BCEC1E20920}" dt="2022-05-18T12:33:54.605" v="50" actId="478"/>
          <ac:picMkLst>
            <pc:docMk/>
            <pc:sldMk cId="823228083" sldId="257"/>
            <ac:picMk id="7" creationId="{11AB62E6-BD6B-4253-82D7-5F29F6DB6BB2}"/>
          </ac:picMkLst>
        </pc:picChg>
      </pc:sldChg>
      <pc:sldChg chg="addSp modSp mod">
        <pc:chgData name="Andrea Chierici" userId="34a2aad2-b3b6-4020-baab-b1585643c7ad" providerId="ADAL" clId="{2B4C16E6-7BA9-4F25-A567-0BCEC1E20920}" dt="2022-05-18T14:00:41.229" v="586" actId="1076"/>
        <pc:sldMkLst>
          <pc:docMk/>
          <pc:sldMk cId="2749537413" sldId="279"/>
        </pc:sldMkLst>
        <pc:spChg chg="mod">
          <ac:chgData name="Andrea Chierici" userId="34a2aad2-b3b6-4020-baab-b1585643c7ad" providerId="ADAL" clId="{2B4C16E6-7BA9-4F25-A567-0BCEC1E20920}" dt="2022-05-18T13:59:33.774" v="558" actId="207"/>
          <ac:spMkLst>
            <pc:docMk/>
            <pc:sldMk cId="2749537413" sldId="279"/>
            <ac:spMk id="3" creationId="{2936218A-4420-4A8F-805C-827B5F60192F}"/>
          </ac:spMkLst>
        </pc:spChg>
        <pc:spChg chg="add mod">
          <ac:chgData name="Andrea Chierici" userId="34a2aad2-b3b6-4020-baab-b1585643c7ad" providerId="ADAL" clId="{2B4C16E6-7BA9-4F25-A567-0BCEC1E20920}" dt="2022-05-18T14:00:41.229" v="586" actId="1076"/>
          <ac:spMkLst>
            <pc:docMk/>
            <pc:sldMk cId="2749537413" sldId="279"/>
            <ac:spMk id="5" creationId="{C26D7D22-86B0-75F1-49D1-406BE6C84E74}"/>
          </ac:spMkLst>
        </pc:spChg>
      </pc:sldChg>
      <pc:sldChg chg="del">
        <pc:chgData name="Andrea Chierici" userId="34a2aad2-b3b6-4020-baab-b1585643c7ad" providerId="ADAL" clId="{2B4C16E6-7BA9-4F25-A567-0BCEC1E20920}" dt="2022-05-18T13:35:21.750" v="443" actId="2696"/>
        <pc:sldMkLst>
          <pc:docMk/>
          <pc:sldMk cId="1965698080" sldId="287"/>
        </pc:sldMkLst>
      </pc:sldChg>
      <pc:sldChg chg="modSp mod">
        <pc:chgData name="Andrea Chierici" userId="34a2aad2-b3b6-4020-baab-b1585643c7ad" providerId="ADAL" clId="{2B4C16E6-7BA9-4F25-A567-0BCEC1E20920}" dt="2022-05-18T14:09:49.900" v="742" actId="20577"/>
        <pc:sldMkLst>
          <pc:docMk/>
          <pc:sldMk cId="932930453" sldId="289"/>
        </pc:sldMkLst>
        <pc:spChg chg="mod">
          <ac:chgData name="Andrea Chierici" userId="34a2aad2-b3b6-4020-baab-b1585643c7ad" providerId="ADAL" clId="{2B4C16E6-7BA9-4F25-A567-0BCEC1E20920}" dt="2022-05-18T13:35:32.771" v="456" actId="20577"/>
          <ac:spMkLst>
            <pc:docMk/>
            <pc:sldMk cId="932930453" sldId="289"/>
            <ac:spMk id="2" creationId="{D02795A6-6520-4F94-93C6-E6A2B58755F2}"/>
          </ac:spMkLst>
        </pc:spChg>
        <pc:spChg chg="mod">
          <ac:chgData name="Andrea Chierici" userId="34a2aad2-b3b6-4020-baab-b1585643c7ad" providerId="ADAL" clId="{2B4C16E6-7BA9-4F25-A567-0BCEC1E20920}" dt="2022-05-18T14:09:49.900" v="742" actId="20577"/>
          <ac:spMkLst>
            <pc:docMk/>
            <pc:sldMk cId="932930453" sldId="289"/>
            <ac:spMk id="3" creationId="{0A156EF5-709A-46E6-A644-F3BE24B4D23D}"/>
          </ac:spMkLst>
        </pc:spChg>
      </pc:sldChg>
      <pc:sldChg chg="modSp new mod">
        <pc:chgData name="Andrea Chierici" userId="34a2aad2-b3b6-4020-baab-b1585643c7ad" providerId="ADAL" clId="{2B4C16E6-7BA9-4F25-A567-0BCEC1E20920}" dt="2022-05-18T13:55:11.047" v="479" actId="20577"/>
        <pc:sldMkLst>
          <pc:docMk/>
          <pc:sldMk cId="1578898697" sldId="290"/>
        </pc:sldMkLst>
        <pc:spChg chg="mod">
          <ac:chgData name="Andrea Chierici" userId="34a2aad2-b3b6-4020-baab-b1585643c7ad" providerId="ADAL" clId="{2B4C16E6-7BA9-4F25-A567-0BCEC1E20920}" dt="2022-05-18T13:55:11.047" v="479" actId="20577"/>
          <ac:spMkLst>
            <pc:docMk/>
            <pc:sldMk cId="1578898697" sldId="290"/>
            <ac:spMk id="2" creationId="{F7C8C8C7-5125-3B78-A94D-75A6806873B4}"/>
          </ac:spMkLst>
        </pc:spChg>
      </pc:sldChg>
    </pc:docChg>
  </pc:docChgLst>
  <pc:docChgLst>
    <pc:chgData name="Diego Michelotto" userId="S::dmichelotto@infn.it::937372ca-fa15-4dfb-8ccd-202b4465d311" providerId="AD" clId="Web-{E03ABA87-EA11-4975-91A8-9690EBF0737F}"/>
    <pc:docChg chg="modSld">
      <pc:chgData name="Diego Michelotto" userId="S::dmichelotto@infn.it::937372ca-fa15-4dfb-8ccd-202b4465d311" providerId="AD" clId="Web-{E03ABA87-EA11-4975-91A8-9690EBF0737F}" dt="2022-05-18T14:14:12.995" v="1" actId="20577"/>
      <pc:docMkLst>
        <pc:docMk/>
      </pc:docMkLst>
      <pc:sldChg chg="modSp">
        <pc:chgData name="Diego Michelotto" userId="S::dmichelotto@infn.it::937372ca-fa15-4dfb-8ccd-202b4465d311" providerId="AD" clId="Web-{E03ABA87-EA11-4975-91A8-9690EBF0737F}" dt="2022-05-18T14:14:12.995" v="1" actId="20577"/>
        <pc:sldMkLst>
          <pc:docMk/>
          <pc:sldMk cId="2151434047" sldId="288"/>
        </pc:sldMkLst>
        <pc:spChg chg="mod">
          <ac:chgData name="Diego Michelotto" userId="S::dmichelotto@infn.it::937372ca-fa15-4dfb-8ccd-202b4465d311" providerId="AD" clId="Web-{E03ABA87-EA11-4975-91A8-9690EBF0737F}" dt="2022-05-18T14:14:12.995" v="1" actId="20577"/>
          <ac:spMkLst>
            <pc:docMk/>
            <pc:sldMk cId="2151434047" sldId="288"/>
            <ac:spMk id="3" creationId="{FDD5EA49-B8CF-424D-B107-E4F6530F77B7}"/>
          </ac:spMkLst>
        </pc:spChg>
      </pc:sldChg>
    </pc:docChg>
  </pc:docChgLst>
  <pc:docChgLst>
    <pc:chgData name="Andrea Chierici" userId="34a2aad2-b3b6-4020-baab-b1585643c7ad" providerId="ADAL" clId="{F78C3FFD-72C2-4338-90AE-42D3A5EAC477}"/>
    <pc:docChg chg="custSel addSld modSld sldOrd">
      <pc:chgData name="Andrea Chierici" userId="34a2aad2-b3b6-4020-baab-b1585643c7ad" providerId="ADAL" clId="{F78C3FFD-72C2-4338-90AE-42D3A5EAC477}" dt="2023-02-16T16:26:17.351" v="1116" actId="207"/>
      <pc:docMkLst>
        <pc:docMk/>
      </pc:docMkLst>
      <pc:sldChg chg="modSp mod">
        <pc:chgData name="Andrea Chierici" userId="34a2aad2-b3b6-4020-baab-b1585643c7ad" providerId="ADAL" clId="{F78C3FFD-72C2-4338-90AE-42D3A5EAC477}" dt="2023-02-14T13:45:58.396" v="21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F78C3FFD-72C2-4338-90AE-42D3A5EAC477}" dt="2023-02-14T13:45:58.396" v="21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delSp modSp mod">
        <pc:chgData name="Andrea Chierici" userId="34a2aad2-b3b6-4020-baab-b1585643c7ad" providerId="ADAL" clId="{F78C3FFD-72C2-4338-90AE-42D3A5EAC477}" dt="2023-02-14T13:54:00.906" v="512" actId="20577"/>
        <pc:sldMkLst>
          <pc:docMk/>
          <pc:sldMk cId="2749537413" sldId="279"/>
        </pc:sldMkLst>
        <pc:spChg chg="mod">
          <ac:chgData name="Andrea Chierici" userId="34a2aad2-b3b6-4020-baab-b1585643c7ad" providerId="ADAL" clId="{F78C3FFD-72C2-4338-90AE-42D3A5EAC477}" dt="2023-02-14T13:54:00.906" v="512" actId="20577"/>
          <ac:spMkLst>
            <pc:docMk/>
            <pc:sldMk cId="2749537413" sldId="279"/>
            <ac:spMk id="3" creationId="{2936218A-4420-4A8F-805C-827B5F60192F}"/>
          </ac:spMkLst>
        </pc:spChg>
        <pc:picChg chg="del">
          <ac:chgData name="Andrea Chierici" userId="34a2aad2-b3b6-4020-baab-b1585643c7ad" providerId="ADAL" clId="{F78C3FFD-72C2-4338-90AE-42D3A5EAC477}" dt="2023-02-14T13:46:09.705" v="23" actId="478"/>
          <ac:picMkLst>
            <pc:docMk/>
            <pc:sldMk cId="2749537413" sldId="279"/>
            <ac:picMk id="7" creationId="{79A44484-7442-31DD-5431-39602F449739}"/>
          </ac:picMkLst>
        </pc:picChg>
      </pc:sldChg>
      <pc:sldChg chg="modSp mod">
        <pc:chgData name="Andrea Chierici" userId="34a2aad2-b3b6-4020-baab-b1585643c7ad" providerId="ADAL" clId="{F78C3FFD-72C2-4338-90AE-42D3A5EAC477}" dt="2023-02-16T16:26:17.351" v="1116" actId="207"/>
        <pc:sldMkLst>
          <pc:docMk/>
          <pc:sldMk cId="257105902" sldId="299"/>
        </pc:sldMkLst>
        <pc:spChg chg="mod">
          <ac:chgData name="Andrea Chierici" userId="34a2aad2-b3b6-4020-baab-b1585643c7ad" providerId="ADAL" clId="{F78C3FFD-72C2-4338-90AE-42D3A5EAC477}" dt="2023-02-16T16:22:40.983" v="1004" actId="20577"/>
          <ac:spMkLst>
            <pc:docMk/>
            <pc:sldMk cId="257105902" sldId="299"/>
            <ac:spMk id="2" creationId="{DDD75032-61B2-83BB-869B-626E2E391D55}"/>
          </ac:spMkLst>
        </pc:spChg>
        <pc:spChg chg="mod">
          <ac:chgData name="Andrea Chierici" userId="34a2aad2-b3b6-4020-baab-b1585643c7ad" providerId="ADAL" clId="{F78C3FFD-72C2-4338-90AE-42D3A5EAC477}" dt="2023-02-16T16:26:17.351" v="1116" actId="207"/>
          <ac:spMkLst>
            <pc:docMk/>
            <pc:sldMk cId="257105902" sldId="299"/>
            <ac:spMk id="3" creationId="{7F409C08-05FC-BF54-1B42-6EA33375686B}"/>
          </ac:spMkLst>
        </pc:spChg>
      </pc:sldChg>
      <pc:sldChg chg="addSp modSp mod">
        <pc:chgData name="Andrea Chierici" userId="34a2aad2-b3b6-4020-baab-b1585643c7ad" providerId="ADAL" clId="{F78C3FFD-72C2-4338-90AE-42D3A5EAC477}" dt="2023-02-15T11:02:39.503" v="878" actId="167"/>
        <pc:sldMkLst>
          <pc:docMk/>
          <pc:sldMk cId="3085703892" sldId="300"/>
        </pc:sldMkLst>
        <pc:picChg chg="add mod ord">
          <ac:chgData name="Andrea Chierici" userId="34a2aad2-b3b6-4020-baab-b1585643c7ad" providerId="ADAL" clId="{F78C3FFD-72C2-4338-90AE-42D3A5EAC477}" dt="2023-02-15T11:02:39.503" v="878" actId="167"/>
          <ac:picMkLst>
            <pc:docMk/>
            <pc:sldMk cId="3085703892" sldId="300"/>
            <ac:picMk id="5" creationId="{22BB65EB-B2AF-C3EE-4A30-F3F5EB22DD0D}"/>
          </ac:picMkLst>
        </pc:picChg>
        <pc:picChg chg="mod">
          <ac:chgData name="Andrea Chierici" userId="34a2aad2-b3b6-4020-baab-b1585643c7ad" providerId="ADAL" clId="{F78C3FFD-72C2-4338-90AE-42D3A5EAC477}" dt="2023-02-15T11:02:27.426" v="875" actId="14100"/>
          <ac:picMkLst>
            <pc:docMk/>
            <pc:sldMk cId="3085703892" sldId="300"/>
            <ac:picMk id="6" creationId="{35DBF336-E606-0995-7354-17CAC2D2EE20}"/>
          </ac:picMkLst>
        </pc:picChg>
        <pc:picChg chg="mod">
          <ac:chgData name="Andrea Chierici" userId="34a2aad2-b3b6-4020-baab-b1585643c7ad" providerId="ADAL" clId="{F78C3FFD-72C2-4338-90AE-42D3A5EAC477}" dt="2023-02-15T11:02:24.498" v="874" actId="14100"/>
          <ac:picMkLst>
            <pc:docMk/>
            <pc:sldMk cId="3085703892" sldId="300"/>
            <ac:picMk id="8" creationId="{E2B01D0F-FA1D-A039-3147-0CC47100D86F}"/>
          </ac:picMkLst>
        </pc:picChg>
      </pc:sldChg>
      <pc:sldChg chg="modSp new mod ord">
        <pc:chgData name="Andrea Chierici" userId="34a2aad2-b3b6-4020-baab-b1585643c7ad" providerId="ADAL" clId="{F78C3FFD-72C2-4338-90AE-42D3A5EAC477}" dt="2023-02-16T16:15:49.135" v="963" actId="20577"/>
        <pc:sldMkLst>
          <pc:docMk/>
          <pc:sldMk cId="1526632506" sldId="301"/>
        </pc:sldMkLst>
        <pc:spChg chg="mod">
          <ac:chgData name="Andrea Chierici" userId="34a2aad2-b3b6-4020-baab-b1585643c7ad" providerId="ADAL" clId="{F78C3FFD-72C2-4338-90AE-42D3A5EAC477}" dt="2023-02-14T13:57:14.522" v="602" actId="20577"/>
          <ac:spMkLst>
            <pc:docMk/>
            <pc:sldMk cId="1526632506" sldId="301"/>
            <ac:spMk id="2" creationId="{ADC2A54D-DBB7-122E-76C2-6460B169F527}"/>
          </ac:spMkLst>
        </pc:spChg>
        <pc:spChg chg="mod">
          <ac:chgData name="Andrea Chierici" userId="34a2aad2-b3b6-4020-baab-b1585643c7ad" providerId="ADAL" clId="{F78C3FFD-72C2-4338-90AE-42D3A5EAC477}" dt="2023-02-16T16:15:49.135" v="963" actId="20577"/>
          <ac:spMkLst>
            <pc:docMk/>
            <pc:sldMk cId="1526632506" sldId="301"/>
            <ac:spMk id="3" creationId="{974D83E4-3B58-2576-28CE-E942A7D91B72}"/>
          </ac:spMkLst>
        </pc:spChg>
      </pc:sldChg>
    </pc:docChg>
  </pc:docChgLst>
  <pc:docChgLst>
    <pc:chgData name="Stefano Dal Pra" userId="S::dalpra@infn.it::681257bb-6024-411b-aa9b-196a7f5b6b5c" providerId="AD" clId="Web-{D9582D01-0ED8-49B8-9BB5-35ABC1B8FA74}"/>
    <pc:docChg chg="addSld modSld">
      <pc:chgData name="Stefano Dal Pra" userId="S::dalpra@infn.it::681257bb-6024-411b-aa9b-196a7f5b6b5c" providerId="AD" clId="Web-{D9582D01-0ED8-49B8-9BB5-35ABC1B8FA74}" dt="2021-12-16T20:54:13.204" v="4"/>
      <pc:docMkLst>
        <pc:docMk/>
      </pc:docMkLst>
      <pc:sldChg chg="addSp delSp modSp add replId">
        <pc:chgData name="Stefano Dal Pra" userId="S::dalpra@infn.it::681257bb-6024-411b-aa9b-196a7f5b6b5c" providerId="AD" clId="Web-{D9582D01-0ED8-49B8-9BB5-35ABC1B8FA74}" dt="2021-12-16T20:54:13.204" v="4"/>
        <pc:sldMkLst>
          <pc:docMk/>
          <pc:sldMk cId="2836165893" sldId="278"/>
        </pc:sldMkLst>
        <pc:picChg chg="add mod ord">
          <ac:chgData name="Stefano Dal Pra" userId="S::dalpra@infn.it::681257bb-6024-411b-aa9b-196a7f5b6b5c" providerId="AD" clId="Web-{D9582D01-0ED8-49B8-9BB5-35ABC1B8FA74}" dt="2021-12-16T20:54:13.204" v="4"/>
          <ac:picMkLst>
            <pc:docMk/>
            <pc:sldMk cId="2836165893" sldId="278"/>
            <ac:picMk id="3" creationId="{CBB60332-8DCD-4570-B0B4-2A71DF52E1CC}"/>
          </ac:picMkLst>
        </pc:picChg>
        <pc:picChg chg="del">
          <ac:chgData name="Stefano Dal Pra" userId="S::dalpra@infn.it::681257bb-6024-411b-aa9b-196a7f5b6b5c" providerId="AD" clId="Web-{D9582D01-0ED8-49B8-9BB5-35ABC1B8FA74}" dt="2021-12-16T20:53:46.171" v="1"/>
          <ac:picMkLst>
            <pc:docMk/>
            <pc:sldMk cId="2836165893" sldId="278"/>
            <ac:picMk id="6" creationId="{C9E82313-A3F0-4D12-AFFA-B22E773E51C5}"/>
          </ac:picMkLst>
        </pc:picChg>
      </pc:sldChg>
    </pc:docChg>
  </pc:docChgLst>
  <pc:docChgLst>
    <pc:chgData name="Andrea Chierici" userId="34a2aad2-b3b6-4020-baab-b1585643c7ad" providerId="ADAL" clId="{3AC276C8-0335-4FD8-A1A3-E5C0B91BD160}"/>
    <pc:docChg chg="custSel addSld delSld modSld sldOrd">
      <pc:chgData name="Andrea Chierici" userId="34a2aad2-b3b6-4020-baab-b1585643c7ad" providerId="ADAL" clId="{3AC276C8-0335-4FD8-A1A3-E5C0B91BD160}" dt="2022-06-14T15:55:41.069" v="1056" actId="20577"/>
      <pc:docMkLst>
        <pc:docMk/>
      </pc:docMkLst>
      <pc:sldChg chg="modSp mod">
        <pc:chgData name="Andrea Chierici" userId="34a2aad2-b3b6-4020-baab-b1585643c7ad" providerId="ADAL" clId="{3AC276C8-0335-4FD8-A1A3-E5C0B91BD160}" dt="2022-06-14T08:14:26.535" v="17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3AC276C8-0335-4FD8-A1A3-E5C0B91BD160}" dt="2022-06-14T08:14:26.535" v="17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">
        <pc:chgData name="Andrea Chierici" userId="34a2aad2-b3b6-4020-baab-b1585643c7ad" providerId="ADAL" clId="{3AC276C8-0335-4FD8-A1A3-E5C0B91BD160}" dt="2022-06-14T09:15:19.418" v="560" actId="20577"/>
        <pc:sldMkLst>
          <pc:docMk/>
          <pc:sldMk cId="823228083" sldId="257"/>
        </pc:sldMkLst>
        <pc:spChg chg="mod">
          <ac:chgData name="Andrea Chierici" userId="34a2aad2-b3b6-4020-baab-b1585643c7ad" providerId="ADAL" clId="{3AC276C8-0335-4FD8-A1A3-E5C0B91BD160}" dt="2022-06-14T08:14:50.119" v="51" actId="20577"/>
          <ac:spMkLst>
            <pc:docMk/>
            <pc:sldMk cId="823228083" sldId="257"/>
            <ac:spMk id="2" creationId="{1AA8FA6F-0CF6-4D90-8EEC-5D546DE48701}"/>
          </ac:spMkLst>
        </pc:spChg>
        <pc:spChg chg="mod">
          <ac:chgData name="Andrea Chierici" userId="34a2aad2-b3b6-4020-baab-b1585643c7ad" providerId="ADAL" clId="{3AC276C8-0335-4FD8-A1A3-E5C0B91BD160}" dt="2022-06-14T09:15:19.418" v="560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addSp modSp mod ord">
        <pc:chgData name="Andrea Chierici" userId="34a2aad2-b3b6-4020-baab-b1585643c7ad" providerId="ADAL" clId="{3AC276C8-0335-4FD8-A1A3-E5C0B91BD160}" dt="2022-06-14T15:55:41.069" v="1056" actId="20577"/>
        <pc:sldMkLst>
          <pc:docMk/>
          <pc:sldMk cId="2749537413" sldId="279"/>
        </pc:sldMkLst>
        <pc:spChg chg="mod">
          <ac:chgData name="Andrea Chierici" userId="34a2aad2-b3b6-4020-baab-b1585643c7ad" providerId="ADAL" clId="{3AC276C8-0335-4FD8-A1A3-E5C0B91BD160}" dt="2022-06-14T15:55:41.069" v="1056" actId="20577"/>
          <ac:spMkLst>
            <pc:docMk/>
            <pc:sldMk cId="2749537413" sldId="279"/>
            <ac:spMk id="3" creationId="{2936218A-4420-4A8F-805C-827B5F60192F}"/>
          </ac:spMkLst>
        </pc:spChg>
        <pc:picChg chg="add mod">
          <ac:chgData name="Andrea Chierici" userId="34a2aad2-b3b6-4020-baab-b1585643c7ad" providerId="ADAL" clId="{3AC276C8-0335-4FD8-A1A3-E5C0B91BD160}" dt="2022-06-14T09:19:43.260" v="833" actId="14861"/>
          <ac:picMkLst>
            <pc:docMk/>
            <pc:sldMk cId="2749537413" sldId="279"/>
            <ac:picMk id="8" creationId="{5DC758D9-627F-9796-E5F0-7453598EEA9C}"/>
          </ac:picMkLst>
        </pc:picChg>
      </pc:sldChg>
      <pc:sldChg chg="addSp modSp mod">
        <pc:chgData name="Andrea Chierici" userId="34a2aad2-b3b6-4020-baab-b1585643c7ad" providerId="ADAL" clId="{3AC276C8-0335-4FD8-A1A3-E5C0B91BD160}" dt="2022-06-14T09:20:33.428" v="836" actId="13926"/>
        <pc:sldMkLst>
          <pc:docMk/>
          <pc:sldMk cId="2151434047" sldId="288"/>
        </pc:sldMkLst>
        <pc:spChg chg="mod">
          <ac:chgData name="Andrea Chierici" userId="34a2aad2-b3b6-4020-baab-b1585643c7ad" providerId="ADAL" clId="{3AC276C8-0335-4FD8-A1A3-E5C0B91BD160}" dt="2022-06-14T08:34:45.086" v="429" actId="20577"/>
          <ac:spMkLst>
            <pc:docMk/>
            <pc:sldMk cId="2151434047" sldId="288"/>
            <ac:spMk id="2" creationId="{86F44A18-2F54-45CE-A3D7-99B9603E3946}"/>
          </ac:spMkLst>
        </pc:spChg>
        <pc:spChg chg="mod">
          <ac:chgData name="Andrea Chierici" userId="34a2aad2-b3b6-4020-baab-b1585643c7ad" providerId="ADAL" clId="{3AC276C8-0335-4FD8-A1A3-E5C0B91BD160}" dt="2022-06-14T09:20:33.428" v="836" actId="13926"/>
          <ac:spMkLst>
            <pc:docMk/>
            <pc:sldMk cId="2151434047" sldId="288"/>
            <ac:spMk id="3" creationId="{FDD5EA49-B8CF-424D-B107-E4F6530F77B7}"/>
          </ac:spMkLst>
        </pc:spChg>
        <pc:picChg chg="add mod ord">
          <ac:chgData name="Andrea Chierici" userId="34a2aad2-b3b6-4020-baab-b1585643c7ad" providerId="ADAL" clId="{3AC276C8-0335-4FD8-A1A3-E5C0B91BD160}" dt="2022-06-14T09:20:08.448" v="834" actId="167"/>
          <ac:picMkLst>
            <pc:docMk/>
            <pc:sldMk cId="2151434047" sldId="288"/>
            <ac:picMk id="6" creationId="{F5E59CCC-25BD-F5B6-5DB8-20D360036DDB}"/>
          </ac:picMkLst>
        </pc:picChg>
      </pc:sldChg>
      <pc:sldChg chg="modSp mod">
        <pc:chgData name="Andrea Chierici" userId="34a2aad2-b3b6-4020-baab-b1585643c7ad" providerId="ADAL" clId="{3AC276C8-0335-4FD8-A1A3-E5C0B91BD160}" dt="2022-06-14T14:44:57.366" v="1050" actId="20577"/>
        <pc:sldMkLst>
          <pc:docMk/>
          <pc:sldMk cId="932930453" sldId="289"/>
        </pc:sldMkLst>
        <pc:spChg chg="mod">
          <ac:chgData name="Andrea Chierici" userId="34a2aad2-b3b6-4020-baab-b1585643c7ad" providerId="ADAL" clId="{3AC276C8-0335-4FD8-A1A3-E5C0B91BD160}" dt="2022-06-14T09:20:53.952" v="849" actId="20577"/>
          <ac:spMkLst>
            <pc:docMk/>
            <pc:sldMk cId="932930453" sldId="289"/>
            <ac:spMk id="2" creationId="{D02795A6-6520-4F94-93C6-E6A2B58755F2}"/>
          </ac:spMkLst>
        </pc:spChg>
        <pc:spChg chg="mod">
          <ac:chgData name="Andrea Chierici" userId="34a2aad2-b3b6-4020-baab-b1585643c7ad" providerId="ADAL" clId="{3AC276C8-0335-4FD8-A1A3-E5C0B91BD160}" dt="2022-06-14T14:44:57.366" v="1050" actId="20577"/>
          <ac:spMkLst>
            <pc:docMk/>
            <pc:sldMk cId="932930453" sldId="289"/>
            <ac:spMk id="3" creationId="{0A156EF5-709A-46E6-A644-F3BE24B4D23D}"/>
          </ac:spMkLst>
        </pc:spChg>
      </pc:sldChg>
      <pc:sldChg chg="del">
        <pc:chgData name="Andrea Chierici" userId="34a2aad2-b3b6-4020-baab-b1585643c7ad" providerId="ADAL" clId="{3AC276C8-0335-4FD8-A1A3-E5C0B91BD160}" dt="2022-06-14T09:25:36.531" v="958" actId="2696"/>
        <pc:sldMkLst>
          <pc:docMk/>
          <pc:sldMk cId="1578898697" sldId="290"/>
        </pc:sldMkLst>
      </pc:sldChg>
      <pc:sldChg chg="del">
        <pc:chgData name="Andrea Chierici" userId="34a2aad2-b3b6-4020-baab-b1585643c7ad" providerId="ADAL" clId="{3AC276C8-0335-4FD8-A1A3-E5C0B91BD160}" dt="2022-06-14T09:12:24.956" v="520" actId="47"/>
        <pc:sldMkLst>
          <pc:docMk/>
          <pc:sldMk cId="2486359453" sldId="291"/>
        </pc:sldMkLst>
      </pc:sldChg>
      <pc:sldChg chg="addSp delSp modSp mod">
        <pc:chgData name="Andrea Chierici" userId="34a2aad2-b3b6-4020-baab-b1585643c7ad" providerId="ADAL" clId="{3AC276C8-0335-4FD8-A1A3-E5C0B91BD160}" dt="2022-06-14T09:12:41.640" v="527" actId="1076"/>
        <pc:sldMkLst>
          <pc:docMk/>
          <pc:sldMk cId="3883964207" sldId="292"/>
        </pc:sldMkLst>
        <pc:picChg chg="del">
          <ac:chgData name="Andrea Chierici" userId="34a2aad2-b3b6-4020-baab-b1585643c7ad" providerId="ADAL" clId="{3AC276C8-0335-4FD8-A1A3-E5C0B91BD160}" dt="2022-06-14T09:12:27.624" v="521" actId="478"/>
          <ac:picMkLst>
            <pc:docMk/>
            <pc:sldMk cId="3883964207" sldId="292"/>
            <ac:picMk id="3" creationId="{C82137B5-8D1B-4ECC-A60E-50DB03FE192C}"/>
          </ac:picMkLst>
        </pc:picChg>
        <pc:picChg chg="add mod">
          <ac:chgData name="Andrea Chierici" userId="34a2aad2-b3b6-4020-baab-b1585643c7ad" providerId="ADAL" clId="{3AC276C8-0335-4FD8-A1A3-E5C0B91BD160}" dt="2022-06-14T09:12:41.640" v="527" actId="1076"/>
          <ac:picMkLst>
            <pc:docMk/>
            <pc:sldMk cId="3883964207" sldId="292"/>
            <ac:picMk id="6" creationId="{47BCB040-CDE0-10E4-A62A-CB9A2166CE50}"/>
          </ac:picMkLst>
        </pc:picChg>
      </pc:sldChg>
      <pc:sldChg chg="modSp new mod">
        <pc:chgData name="Andrea Chierici" userId="34a2aad2-b3b6-4020-baab-b1585643c7ad" providerId="ADAL" clId="{3AC276C8-0335-4FD8-A1A3-E5C0B91BD160}" dt="2022-06-14T14:44:31.558" v="1049" actId="20577"/>
        <pc:sldMkLst>
          <pc:docMk/>
          <pc:sldMk cId="835269994" sldId="293"/>
        </pc:sldMkLst>
        <pc:spChg chg="mod">
          <ac:chgData name="Andrea Chierici" userId="34a2aad2-b3b6-4020-baab-b1585643c7ad" providerId="ADAL" clId="{3AC276C8-0335-4FD8-A1A3-E5C0B91BD160}" dt="2022-06-14T14:44:31.558" v="1049" actId="20577"/>
          <ac:spMkLst>
            <pc:docMk/>
            <pc:sldMk cId="835269994" sldId="293"/>
            <ac:spMk id="2" creationId="{8F2EEA65-148D-E4F4-66AD-C828C0BD16CD}"/>
          </ac:spMkLst>
        </pc:spChg>
      </pc:sldChg>
    </pc:docChg>
  </pc:docChgLst>
  <pc:docChgLst>
    <pc:chgData name="Andrea Chierici" userId="34a2aad2-b3b6-4020-baab-b1585643c7ad" providerId="ADAL" clId="{CBA1100B-0D03-496D-865F-439AD157AA6D}"/>
    <pc:docChg chg="custSel delSld modSld sldOrd">
      <pc:chgData name="Andrea Chierici" userId="34a2aad2-b3b6-4020-baab-b1585643c7ad" providerId="ADAL" clId="{CBA1100B-0D03-496D-865F-439AD157AA6D}" dt="2021-09-16T12:05:17.097" v="1219" actId="313"/>
      <pc:docMkLst>
        <pc:docMk/>
      </pc:docMkLst>
      <pc:sldChg chg="modSp mod">
        <pc:chgData name="Andrea Chierici" userId="34a2aad2-b3b6-4020-baab-b1585643c7ad" providerId="ADAL" clId="{CBA1100B-0D03-496D-865F-439AD157AA6D}" dt="2021-09-16T12:00:20.674" v="580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CBA1100B-0D03-496D-865F-439AD157AA6D}" dt="2021-09-16T12:00:20.674" v="580" actId="20577"/>
          <ac:spMkLst>
            <pc:docMk/>
            <pc:sldMk cId="3528133802" sldId="256"/>
            <ac:spMk id="5" creationId="{EC621EF5-FAD8-4867-A88D-F7E3E694466B}"/>
          </ac:spMkLst>
        </pc:spChg>
      </pc:sldChg>
      <pc:sldChg chg="modSp mod ord">
        <pc:chgData name="Andrea Chierici" userId="34a2aad2-b3b6-4020-baab-b1585643c7ad" providerId="ADAL" clId="{CBA1100B-0D03-496D-865F-439AD157AA6D}" dt="2021-09-16T12:00:39.598" v="582" actId="313"/>
        <pc:sldMkLst>
          <pc:docMk/>
          <pc:sldMk cId="823228083" sldId="257"/>
        </pc:sldMkLst>
        <pc:spChg chg="mod">
          <ac:chgData name="Andrea Chierici" userId="34a2aad2-b3b6-4020-baab-b1585643c7ad" providerId="ADAL" clId="{CBA1100B-0D03-496D-865F-439AD157AA6D}" dt="2021-09-16T12:00:39.598" v="582" actId="313"/>
          <ac:spMkLst>
            <pc:docMk/>
            <pc:sldMk cId="823228083" sldId="257"/>
            <ac:spMk id="3" creationId="{09AEB4E5-8A4C-4850-B48C-AE91A931C2F6}"/>
          </ac:spMkLst>
        </pc:spChg>
      </pc:sldChg>
      <pc:sldChg chg="del">
        <pc:chgData name="Andrea Chierici" userId="34a2aad2-b3b6-4020-baab-b1585643c7ad" providerId="ADAL" clId="{CBA1100B-0D03-496D-865F-439AD157AA6D}" dt="2021-09-16T11:58:19.606" v="579" actId="2696"/>
        <pc:sldMkLst>
          <pc:docMk/>
          <pc:sldMk cId="3074382935" sldId="268"/>
        </pc:sldMkLst>
      </pc:sldChg>
      <pc:sldChg chg="modSp mod">
        <pc:chgData name="Andrea Chierici" userId="34a2aad2-b3b6-4020-baab-b1585643c7ad" providerId="ADAL" clId="{CBA1100B-0D03-496D-865F-439AD157AA6D}" dt="2021-09-16T12:00:28.668" v="581" actId="20577"/>
        <pc:sldMkLst>
          <pc:docMk/>
          <pc:sldMk cId="3733276831" sldId="272"/>
        </pc:sldMkLst>
        <pc:spChg chg="mod">
          <ac:chgData name="Andrea Chierici" userId="34a2aad2-b3b6-4020-baab-b1585643c7ad" providerId="ADAL" clId="{CBA1100B-0D03-496D-865F-439AD157AA6D}" dt="2021-09-16T11:56:26.981" v="334" actId="20577"/>
          <ac:spMkLst>
            <pc:docMk/>
            <pc:sldMk cId="3733276831" sldId="272"/>
            <ac:spMk id="2" creationId="{5DEAC38C-C707-4F18-A3CF-CC046236CB3B}"/>
          </ac:spMkLst>
        </pc:spChg>
        <pc:spChg chg="mod">
          <ac:chgData name="Andrea Chierici" userId="34a2aad2-b3b6-4020-baab-b1585643c7ad" providerId="ADAL" clId="{CBA1100B-0D03-496D-865F-439AD157AA6D}" dt="2021-09-16T12:00:28.668" v="581" actId="20577"/>
          <ac:spMkLst>
            <pc:docMk/>
            <pc:sldMk cId="3733276831" sldId="272"/>
            <ac:spMk id="3" creationId="{289694FD-F0B0-4410-86EE-C72C10EA7B4C}"/>
          </ac:spMkLst>
        </pc:spChg>
      </pc:sldChg>
      <pc:sldChg chg="modSp mod ord">
        <pc:chgData name="Andrea Chierici" userId="34a2aad2-b3b6-4020-baab-b1585643c7ad" providerId="ADAL" clId="{CBA1100B-0D03-496D-865F-439AD157AA6D}" dt="2021-09-16T12:02:43.563" v="656" actId="20577"/>
        <pc:sldMkLst>
          <pc:docMk/>
          <pc:sldMk cId="1965349617" sldId="273"/>
        </pc:sldMkLst>
        <pc:spChg chg="mod">
          <ac:chgData name="Andrea Chierici" userId="34a2aad2-b3b6-4020-baab-b1585643c7ad" providerId="ADAL" clId="{CBA1100B-0D03-496D-865F-439AD157AA6D}" dt="2021-09-16T12:02:43.563" v="656" actId="20577"/>
          <ac:spMkLst>
            <pc:docMk/>
            <pc:sldMk cId="1965349617" sldId="273"/>
            <ac:spMk id="3" creationId="{514F86C8-7037-4A3E-985A-B6C405F24959}"/>
          </ac:spMkLst>
        </pc:spChg>
      </pc:sldChg>
      <pc:sldChg chg="modSp mod">
        <pc:chgData name="Andrea Chierici" userId="34a2aad2-b3b6-4020-baab-b1585643c7ad" providerId="ADAL" clId="{CBA1100B-0D03-496D-865F-439AD157AA6D}" dt="2021-09-16T12:05:17.097" v="1219" actId="313"/>
        <pc:sldMkLst>
          <pc:docMk/>
          <pc:sldMk cId="2770479833" sldId="274"/>
        </pc:sldMkLst>
        <pc:spChg chg="mod">
          <ac:chgData name="Andrea Chierici" userId="34a2aad2-b3b6-4020-baab-b1585643c7ad" providerId="ADAL" clId="{CBA1100B-0D03-496D-865F-439AD157AA6D}" dt="2021-09-16T11:58:02.467" v="576" actId="20577"/>
          <ac:spMkLst>
            <pc:docMk/>
            <pc:sldMk cId="2770479833" sldId="274"/>
            <ac:spMk id="2" creationId="{9AC6F25C-D14A-432C-8841-F9BF4315C9A3}"/>
          </ac:spMkLst>
        </pc:spChg>
        <pc:spChg chg="mod">
          <ac:chgData name="Andrea Chierici" userId="34a2aad2-b3b6-4020-baab-b1585643c7ad" providerId="ADAL" clId="{CBA1100B-0D03-496D-865F-439AD157AA6D}" dt="2021-09-16T12:05:17.097" v="1219" actId="313"/>
          <ac:spMkLst>
            <pc:docMk/>
            <pc:sldMk cId="2770479833" sldId="274"/>
            <ac:spMk id="3" creationId="{C1049540-01CD-4FDA-A7CD-3BE74888B106}"/>
          </ac:spMkLst>
        </pc:spChg>
      </pc:sldChg>
    </pc:docChg>
  </pc:docChgLst>
  <pc:docChgLst>
    <pc:chgData name="Alessandro Pascolini" userId="384ab5ba-12ed-4428-9c34-e8718e88f07e" providerId="ADAL" clId="{9F6EAB83-77FA-464C-B705-8E870029ADB1}"/>
    <pc:docChg chg="custSel modSld">
      <pc:chgData name="Alessandro Pascolini" userId="384ab5ba-12ed-4428-9c34-e8718e88f07e" providerId="ADAL" clId="{9F6EAB83-77FA-464C-B705-8E870029ADB1}" dt="2024-06-20T09:28:16.985" v="483" actId="113"/>
      <pc:docMkLst>
        <pc:docMk/>
      </pc:docMkLst>
      <pc:sldChg chg="delSp modSp mod">
        <pc:chgData name="Alessandro Pascolini" userId="384ab5ba-12ed-4428-9c34-e8718e88f07e" providerId="ADAL" clId="{9F6EAB83-77FA-464C-B705-8E870029ADB1}" dt="2024-06-20T09:28:16.985" v="483" actId="113"/>
        <pc:sldMkLst>
          <pc:docMk/>
          <pc:sldMk cId="1660572138" sldId="311"/>
        </pc:sldMkLst>
        <pc:spChg chg="mod">
          <ac:chgData name="Alessandro Pascolini" userId="384ab5ba-12ed-4428-9c34-e8718e88f07e" providerId="ADAL" clId="{9F6EAB83-77FA-464C-B705-8E870029ADB1}" dt="2024-06-20T09:28:16.985" v="483" actId="113"/>
          <ac:spMkLst>
            <pc:docMk/>
            <pc:sldMk cId="1660572138" sldId="311"/>
            <ac:spMk id="3" creationId="{44D6C868-71CF-407E-EF07-3407C49D87E8}"/>
          </ac:spMkLst>
        </pc:spChg>
        <pc:spChg chg="del">
          <ac:chgData name="Alessandro Pascolini" userId="384ab5ba-12ed-4428-9c34-e8718e88f07e" providerId="ADAL" clId="{9F6EAB83-77FA-464C-B705-8E870029ADB1}" dt="2024-06-18T18:14:24.567" v="105" actId="478"/>
          <ac:spMkLst>
            <pc:docMk/>
            <pc:sldMk cId="1660572138" sldId="311"/>
            <ac:spMk id="6" creationId="{7CF3C6D1-8367-4460-00CB-26F3B63F602B}"/>
          </ac:spMkLst>
        </pc:spChg>
        <pc:spChg chg="del">
          <ac:chgData name="Alessandro Pascolini" userId="384ab5ba-12ed-4428-9c34-e8718e88f07e" providerId="ADAL" clId="{9F6EAB83-77FA-464C-B705-8E870029ADB1}" dt="2024-06-18T18:14:27.699" v="106" actId="478"/>
          <ac:spMkLst>
            <pc:docMk/>
            <pc:sldMk cId="1660572138" sldId="311"/>
            <ac:spMk id="7" creationId="{E578F993-8925-6271-7808-CF8ED789C09A}"/>
          </ac:spMkLst>
        </pc:spChg>
      </pc:sldChg>
    </pc:docChg>
  </pc:docChgLst>
  <pc:docChgLst>
    <pc:chgData name="Diego Michelotto" userId="S::dmichelotto@infn.it::937372ca-fa15-4dfb-8ccd-202b4465d311" providerId="AD" clId="Web-{62B8CC02-5562-45B0-B1CB-A4D1F1302AEC}"/>
    <pc:docChg chg="modSld sldOrd">
      <pc:chgData name="Diego Michelotto" userId="S::dmichelotto@infn.it::937372ca-fa15-4dfb-8ccd-202b4465d311" providerId="AD" clId="Web-{62B8CC02-5562-45B0-B1CB-A4D1F1302AEC}" dt="2024-03-15T08:25:39.637" v="7"/>
      <pc:docMkLst>
        <pc:docMk/>
      </pc:docMkLst>
      <pc:sldChg chg="ord">
        <pc:chgData name="Diego Michelotto" userId="S::dmichelotto@infn.it::937372ca-fa15-4dfb-8ccd-202b4465d311" providerId="AD" clId="Web-{62B8CC02-5562-45B0-B1CB-A4D1F1302AEC}" dt="2024-03-15T08:25:34.090" v="6"/>
        <pc:sldMkLst>
          <pc:docMk/>
          <pc:sldMk cId="1660572138" sldId="311"/>
        </pc:sldMkLst>
      </pc:sldChg>
      <pc:sldChg chg="modSp">
        <pc:chgData name="Diego Michelotto" userId="S::dmichelotto@infn.it::937372ca-fa15-4dfb-8ccd-202b4465d311" providerId="AD" clId="Web-{62B8CC02-5562-45B0-B1CB-A4D1F1302AEC}" dt="2024-03-15T08:25:25.355" v="5" actId="20577"/>
        <pc:sldMkLst>
          <pc:docMk/>
          <pc:sldMk cId="178052282" sldId="314"/>
        </pc:sldMkLst>
        <pc:spChg chg="mod">
          <ac:chgData name="Diego Michelotto" userId="S::dmichelotto@infn.it::937372ca-fa15-4dfb-8ccd-202b4465d311" providerId="AD" clId="Web-{62B8CC02-5562-45B0-B1CB-A4D1F1302AEC}" dt="2024-03-15T08:25:25.355" v="5" actId="20577"/>
          <ac:spMkLst>
            <pc:docMk/>
            <pc:sldMk cId="178052282" sldId="314"/>
            <ac:spMk id="3" creationId="{220F779A-AF32-7614-69E4-62B92D321967}"/>
          </ac:spMkLst>
        </pc:spChg>
      </pc:sldChg>
      <pc:sldChg chg="ord">
        <pc:chgData name="Diego Michelotto" userId="S::dmichelotto@infn.it::937372ca-fa15-4dfb-8ccd-202b4465d311" providerId="AD" clId="Web-{62B8CC02-5562-45B0-B1CB-A4D1F1302AEC}" dt="2024-03-15T08:25:39.637" v="7"/>
        <pc:sldMkLst>
          <pc:docMk/>
          <pc:sldMk cId="1219661133" sldId="317"/>
        </pc:sldMkLst>
      </pc:sldChg>
    </pc:docChg>
  </pc:docChgLst>
  <pc:docChgLst>
    <pc:chgData name="Stefano Dal Pra" userId="S::dalpra@infn.it::681257bb-6024-411b-aa9b-196a7f5b6b5c" providerId="AD" clId="Web-{7CF7CFFB-867E-FE7C-B071-F7B254903350}"/>
    <pc:docChg chg="addSld delSld modSld">
      <pc:chgData name="Stefano Dal Pra" userId="S::dalpra@infn.it::681257bb-6024-411b-aa9b-196a7f5b6b5c" providerId="AD" clId="Web-{7CF7CFFB-867E-FE7C-B071-F7B254903350}" dt="2021-11-18T14:21:39.147" v="352" actId="20577"/>
      <pc:docMkLst>
        <pc:docMk/>
      </pc:docMkLst>
      <pc:sldChg chg="modSp">
        <pc:chgData name="Stefano Dal Pra" userId="S::dalpra@infn.it::681257bb-6024-411b-aa9b-196a7f5b6b5c" providerId="AD" clId="Web-{7CF7CFFB-867E-FE7C-B071-F7B254903350}" dt="2021-11-18T11:28:26.359" v="19" actId="20577"/>
        <pc:sldMkLst>
          <pc:docMk/>
          <pc:sldMk cId="823228083" sldId="257"/>
        </pc:sldMkLst>
        <pc:spChg chg="mod">
          <ac:chgData name="Stefano Dal Pra" userId="S::dalpra@infn.it::681257bb-6024-411b-aa9b-196a7f5b6b5c" providerId="AD" clId="Web-{7CF7CFFB-867E-FE7C-B071-F7B254903350}" dt="2021-11-18T11:28:26.359" v="19" actId="20577"/>
          <ac:spMkLst>
            <pc:docMk/>
            <pc:sldMk cId="823228083" sldId="257"/>
            <ac:spMk id="3" creationId="{09AEB4E5-8A4C-4850-B48C-AE91A931C2F6}"/>
          </ac:spMkLst>
        </pc:spChg>
      </pc:sldChg>
      <pc:sldChg chg="del">
        <pc:chgData name="Stefano Dal Pra" userId="S::dalpra@infn.it::681257bb-6024-411b-aa9b-196a7f5b6b5c" providerId="AD" clId="Web-{7CF7CFFB-867E-FE7C-B071-F7B254903350}" dt="2021-11-18T11:22:46.553" v="4"/>
        <pc:sldMkLst>
          <pc:docMk/>
          <pc:sldMk cId="3789174030" sldId="271"/>
        </pc:sldMkLst>
      </pc:sldChg>
      <pc:sldChg chg="modSp">
        <pc:chgData name="Stefano Dal Pra" userId="S::dalpra@infn.it::681257bb-6024-411b-aa9b-196a7f5b6b5c" providerId="AD" clId="Web-{7CF7CFFB-867E-FE7C-B071-F7B254903350}" dt="2021-11-18T11:32:03.864" v="26" actId="20577"/>
        <pc:sldMkLst>
          <pc:docMk/>
          <pc:sldMk cId="3733276831" sldId="272"/>
        </pc:sldMkLst>
        <pc:spChg chg="mod">
          <ac:chgData name="Stefano Dal Pra" userId="S::dalpra@infn.it::681257bb-6024-411b-aa9b-196a7f5b6b5c" providerId="AD" clId="Web-{7CF7CFFB-867E-FE7C-B071-F7B254903350}" dt="2021-11-18T11:32:03.864" v="26" actId="20577"/>
          <ac:spMkLst>
            <pc:docMk/>
            <pc:sldMk cId="3733276831" sldId="272"/>
            <ac:spMk id="3" creationId="{289694FD-F0B0-4410-86EE-C72C10EA7B4C}"/>
          </ac:spMkLst>
        </pc:spChg>
      </pc:sldChg>
      <pc:sldChg chg="modSp">
        <pc:chgData name="Stefano Dal Pra" userId="S::dalpra@infn.it::681257bb-6024-411b-aa9b-196a7f5b6b5c" providerId="AD" clId="Web-{7CF7CFFB-867E-FE7C-B071-F7B254903350}" dt="2021-11-18T14:21:39.147" v="352" actId="20577"/>
        <pc:sldMkLst>
          <pc:docMk/>
          <pc:sldMk cId="1965349617" sldId="273"/>
        </pc:sldMkLst>
        <pc:spChg chg="mod">
          <ac:chgData name="Stefano Dal Pra" userId="S::dalpra@infn.it::681257bb-6024-411b-aa9b-196a7f5b6b5c" providerId="AD" clId="Web-{7CF7CFFB-867E-FE7C-B071-F7B254903350}" dt="2021-11-18T13:11:28.759" v="66" actId="20577"/>
          <ac:spMkLst>
            <pc:docMk/>
            <pc:sldMk cId="1965349617" sldId="273"/>
            <ac:spMk id="2" creationId="{90183938-8D74-49DF-83F6-924F13302663}"/>
          </ac:spMkLst>
        </pc:spChg>
        <pc:spChg chg="mod">
          <ac:chgData name="Stefano Dal Pra" userId="S::dalpra@infn.it::681257bb-6024-411b-aa9b-196a7f5b6b5c" providerId="AD" clId="Web-{7CF7CFFB-867E-FE7C-B071-F7B254903350}" dt="2021-11-18T14:21:39.147" v="352" actId="20577"/>
          <ac:spMkLst>
            <pc:docMk/>
            <pc:sldMk cId="1965349617" sldId="273"/>
            <ac:spMk id="3" creationId="{514F86C8-7037-4A3E-985A-B6C405F24959}"/>
          </ac:spMkLst>
        </pc:spChg>
      </pc:sldChg>
      <pc:sldChg chg="addSp delSp modSp add replId">
        <pc:chgData name="Stefano Dal Pra" userId="S::dalpra@infn.it::681257bb-6024-411b-aa9b-196a7f5b6b5c" providerId="AD" clId="Web-{7CF7CFFB-867E-FE7C-B071-F7B254903350}" dt="2021-11-18T11:27:49.842" v="14"/>
        <pc:sldMkLst>
          <pc:docMk/>
          <pc:sldMk cId="280957945" sldId="277"/>
        </pc:sldMkLst>
        <pc:spChg chg="mod">
          <ac:chgData name="Stefano Dal Pra" userId="S::dalpra@infn.it::681257bb-6024-411b-aa9b-196a7f5b6b5c" providerId="AD" clId="Web-{7CF7CFFB-867E-FE7C-B071-F7B254903350}" dt="2021-11-18T11:27:26.060" v="11" actId="20577"/>
          <ac:spMkLst>
            <pc:docMk/>
            <pc:sldMk cId="280957945" sldId="277"/>
            <ac:spMk id="2" creationId="{31EEECB1-E5DF-40FC-98E7-9005656CE230}"/>
          </ac:spMkLst>
        </pc:spChg>
        <pc:spChg chg="mod">
          <ac:chgData name="Stefano Dal Pra" userId="S::dalpra@infn.it::681257bb-6024-411b-aa9b-196a7f5b6b5c" providerId="AD" clId="Web-{7CF7CFFB-867E-FE7C-B071-F7B254903350}" dt="2021-11-18T11:22:08.115" v="3"/>
          <ac:spMkLst>
            <pc:docMk/>
            <pc:sldMk cId="280957945" sldId="277"/>
            <ac:spMk id="4" creationId="{B2D85C89-D99A-4020-A497-C1CD20B5F4E2}"/>
          </ac:spMkLst>
        </pc:spChg>
        <pc:spChg chg="mod">
          <ac:chgData name="Stefano Dal Pra" userId="S::dalpra@infn.it::681257bb-6024-411b-aa9b-196a7f5b6b5c" providerId="AD" clId="Web-{7CF7CFFB-867E-FE7C-B071-F7B254903350}" dt="2021-11-18T11:22:08.115" v="3"/>
          <ac:spMkLst>
            <pc:docMk/>
            <pc:sldMk cId="280957945" sldId="277"/>
            <ac:spMk id="5" creationId="{91F59880-D68F-456D-BA72-662CA4A88502}"/>
          </ac:spMkLst>
        </pc:spChg>
        <pc:picChg chg="add del mod ord">
          <ac:chgData name="Stefano Dal Pra" userId="S::dalpra@infn.it::681257bb-6024-411b-aa9b-196a7f5b6b5c" providerId="AD" clId="Web-{7CF7CFFB-867E-FE7C-B071-F7B254903350}" dt="2021-11-18T11:27:31.560" v="12"/>
          <ac:picMkLst>
            <pc:docMk/>
            <pc:sldMk cId="280957945" sldId="277"/>
            <ac:picMk id="3" creationId="{90C30774-F547-4BDA-AD26-144BC6B93FB4}"/>
          </ac:picMkLst>
        </pc:picChg>
        <pc:picChg chg="add mod ord">
          <ac:chgData name="Stefano Dal Pra" userId="S::dalpra@infn.it::681257bb-6024-411b-aa9b-196a7f5b6b5c" providerId="AD" clId="Web-{7CF7CFFB-867E-FE7C-B071-F7B254903350}" dt="2021-11-18T11:27:49.842" v="14"/>
          <ac:picMkLst>
            <pc:docMk/>
            <pc:sldMk cId="280957945" sldId="277"/>
            <ac:picMk id="6" creationId="{C9E82313-A3F0-4D12-AFFA-B22E773E51C5}"/>
          </ac:picMkLst>
        </pc:picChg>
        <pc:picChg chg="del">
          <ac:chgData name="Stefano Dal Pra" userId="S::dalpra@infn.it::681257bb-6024-411b-aa9b-196a7f5b6b5c" providerId="AD" clId="Web-{7CF7CFFB-867E-FE7C-B071-F7B254903350}" dt="2021-11-18T11:21:35.848" v="1"/>
          <ac:picMkLst>
            <pc:docMk/>
            <pc:sldMk cId="280957945" sldId="277"/>
            <ac:picMk id="7" creationId="{2AB04CBD-9442-4DBA-95F3-48B8C9B8AF4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41120"/>
            <a:ext cx="82296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08" y="32535"/>
            <a:ext cx="2615197" cy="118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20800"/>
            <a:ext cx="82296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28" y="184935"/>
            <a:ext cx="1458246" cy="65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18/11/2022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18/11/2022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CDG-T1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user-support@lists.cnaf.infn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605777"/>
            <a:ext cx="7772400" cy="1994674"/>
          </a:xfrm>
        </p:spPr>
        <p:txBody>
          <a:bodyPr>
            <a:normAutofit/>
          </a:bodyPr>
          <a:lstStyle/>
          <a:p>
            <a:r>
              <a:rPr lang="it-IT" noProof="0"/>
              <a:t>Stato farm</a:t>
            </a:r>
            <a:br>
              <a:rPr lang="it-IT" noProof="0"/>
            </a:br>
            <a:endParaRPr lang="it-IT" noProof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C621EF5-FAD8-4867-A88D-F7E3E69446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noProof="0"/>
              <a:t>CDG-T1</a:t>
            </a:r>
          </a:p>
          <a:p>
            <a:r>
              <a:rPr lang="it-IT" noProof="0"/>
              <a:t>21 giugno 2024</a:t>
            </a:r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FC7B7B50-E329-A99D-F52B-388A5E701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215" y="1417638"/>
            <a:ext cx="3994585" cy="22469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BADBE2-F7D3-E904-EB19-F41710206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Utilizzo risorse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FE3723-0DF6-603D-A461-C47062F2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pic>
        <p:nvPicPr>
          <p:cNvPr id="6" name="Picture 5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CCB56EB2-9700-D6F7-5EBF-2AC275115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88177"/>
            <a:ext cx="3656115" cy="2056565"/>
          </a:xfrm>
          <a:prstGeom prst="rect">
            <a:avLst/>
          </a:prstGeom>
        </p:spPr>
      </p:pic>
      <p:pic>
        <p:nvPicPr>
          <p:cNvPr id="10" name="Picture 9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DEB989D6-9E64-726A-6DF9-F037993360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8946" y="3693185"/>
            <a:ext cx="4683683" cy="263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0389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EFC70-BF91-87C6-87CF-961BCF07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Utilizzo Leonardo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37C7D-0394-D013-A817-93A7BC8F3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noProof="0"/>
              <a:t>Abbiamo iniziato i test con il CINECA per deployment di VM su Leonardo.</a:t>
            </a:r>
          </a:p>
          <a:p>
            <a:r>
              <a:rPr lang="it-IT"/>
              <a:t>Siamo in attesa di configurazione </a:t>
            </a:r>
            <a:r>
              <a:rPr lang="it-IT" err="1"/>
              <a:t>skyway</a:t>
            </a:r>
            <a:r>
              <a:rPr lang="it-IT"/>
              <a:t> da parte di CINECA</a:t>
            </a:r>
          </a:p>
          <a:p>
            <a:pPr lvl="1"/>
            <a:r>
              <a:rPr lang="it-IT" noProof="0"/>
              <a:t>lato nostro non possiamo fare altro al momento</a:t>
            </a:r>
          </a:p>
          <a:p>
            <a:r>
              <a:rPr lang="it-IT" noProof="0"/>
              <a:t>Presto avremo bisogno di qualche volontario tra di voi</a:t>
            </a:r>
          </a:p>
          <a:p>
            <a:endParaRPr lang="it-IT" noProof="0"/>
          </a:p>
          <a:p>
            <a:r>
              <a:rPr lang="it-IT">
                <a:solidFill>
                  <a:srgbClr val="FF0000"/>
                </a:solidFill>
              </a:rPr>
              <a:t>Nulla è cambiato dalla precedente riunione </a:t>
            </a:r>
            <a:r>
              <a:rPr lang="it-IT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it-IT" noProof="0">
              <a:solidFill>
                <a:srgbClr val="FF0000"/>
              </a:solidFill>
            </a:endParaRPr>
          </a:p>
          <a:p>
            <a:endParaRPr lang="it-IT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C0744-2B53-D38E-9934-DA1A876F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408851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6061-8ED0-5C96-6E03-D410EE244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Migrazione Tecnopolo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F3A8F-97DB-1155-AAAD-2FEE60AF3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it-IT" noProof="0" dirty="0"/>
              <a:t>Attività in corso. Stato:</a:t>
            </a:r>
            <a:endParaRPr lang="it-IT" dirty="0"/>
          </a:p>
          <a:p>
            <a:pPr lvl="1"/>
            <a:r>
              <a:rPr lang="it-IT" noProof="0" dirty="0"/>
              <a:t>tutti i servizi -&gt; ok</a:t>
            </a:r>
            <a:endParaRPr lang="it-IT" noProof="0" dirty="0">
              <a:ea typeface="Calibri"/>
              <a:cs typeface="Calibri"/>
            </a:endParaRPr>
          </a:p>
          <a:p>
            <a:pPr lvl="1"/>
            <a:r>
              <a:rPr lang="it-IT" noProof="0" dirty="0"/>
              <a:t>nodi di calcolo -&gt; ok</a:t>
            </a:r>
            <a:endParaRPr lang="it-IT" noProof="0" dirty="0">
              <a:ea typeface="Calibri"/>
              <a:cs typeface="Calibri"/>
            </a:endParaRPr>
          </a:p>
          <a:p>
            <a:pPr lvl="1"/>
            <a:r>
              <a:rPr lang="it-IT" noProof="0" dirty="0"/>
              <a:t>cloud -&gt; </a:t>
            </a:r>
            <a:r>
              <a:rPr lang="it-IT" dirty="0"/>
              <a:t>90% </a:t>
            </a:r>
            <a:r>
              <a:rPr lang="it-IT" dirty="0" err="1"/>
              <a:t>done</a:t>
            </a:r>
            <a:r>
              <a:rPr lang="it-IT" dirty="0"/>
              <a:t> (da terminare migrazione </a:t>
            </a:r>
            <a:r>
              <a:rPr lang="it-IT" dirty="0" err="1"/>
              <a:t>ceph</a:t>
            </a:r>
            <a:r>
              <a:rPr lang="it-IT" dirty="0"/>
              <a:t>)</a:t>
            </a:r>
            <a:endParaRPr lang="it-IT" noProof="0" dirty="0">
              <a:cs typeface="Calibri"/>
            </a:endParaRPr>
          </a:p>
          <a:p>
            <a:endParaRPr lang="it-IT" noProof="0"/>
          </a:p>
          <a:p>
            <a:r>
              <a:rPr lang="it-IT" noProof="0" dirty="0"/>
              <a:t>Pochi i disservizi</a:t>
            </a:r>
            <a:endParaRPr lang="it-IT" noProof="0" dirty="0">
              <a:ea typeface="Calibri"/>
              <a:cs typeface="Calibri"/>
            </a:endParaRPr>
          </a:p>
          <a:p>
            <a:pPr lvl="1"/>
            <a:r>
              <a:rPr lang="it-IT" noProof="0" dirty="0"/>
              <a:t>Breve indisponibilità di ui-tier1</a:t>
            </a:r>
            <a:endParaRPr lang="it-IT" noProof="0" dirty="0">
              <a:ea typeface="Calibri"/>
              <a:cs typeface="Calibri"/>
            </a:endParaRPr>
          </a:p>
          <a:p>
            <a:endParaRPr lang="it-IT"/>
          </a:p>
          <a:p>
            <a:r>
              <a:rPr lang="it-IT" noProof="0" dirty="0"/>
              <a:t>Potrebbe sembrare attività «banale», </a:t>
            </a:r>
            <a:br>
              <a:rPr lang="it-IT" dirty="0"/>
            </a:br>
            <a:r>
              <a:rPr lang="it-IT" noProof="0" dirty="0"/>
              <a:t>ma non lo è.</a:t>
            </a:r>
            <a:endParaRPr lang="it-IT" noProof="0" dirty="0"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090AC-81E4-DDF1-7D21-9AAAF7C9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66113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6BA6E-E612-83AE-6F7B-42E84752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Nuovo hardware «innovativo»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98ADA-6CF4-1839-F7F5-91C44E560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52916"/>
          </a:xfrm>
        </p:spPr>
        <p:txBody>
          <a:bodyPr>
            <a:normAutofit fontScale="92500" lnSpcReduction="10000"/>
          </a:bodyPr>
          <a:lstStyle/>
          <a:p>
            <a:r>
              <a:rPr lang="it-IT" noProof="0"/>
              <a:t>Procede lo studio verso le </a:t>
            </a:r>
            <a:r>
              <a:rPr lang="it-IT" noProof="0">
                <a:solidFill>
                  <a:srgbClr val="FF0000"/>
                </a:solidFill>
              </a:rPr>
              <a:t>nuove tecnologie</a:t>
            </a:r>
          </a:p>
          <a:p>
            <a:endParaRPr lang="it-IT" noProof="0"/>
          </a:p>
          <a:p>
            <a:r>
              <a:rPr lang="it-IT" noProof="0"/>
              <a:t>In acquisto 2 server RISC-V modello Milk-v</a:t>
            </a:r>
          </a:p>
          <a:p>
            <a:pPr lvl="1"/>
            <a:r>
              <a:rPr lang="it-IT" noProof="0"/>
              <a:t>64 core</a:t>
            </a:r>
          </a:p>
          <a:p>
            <a:pPr lvl="1"/>
            <a:r>
              <a:rPr lang="it-IT" noProof="0"/>
              <a:t>128GB </a:t>
            </a:r>
            <a:r>
              <a:rPr lang="it-IT" noProof="0" err="1"/>
              <a:t>ram</a:t>
            </a:r>
            <a:endParaRPr lang="it-IT" noProof="0"/>
          </a:p>
          <a:p>
            <a:pPr lvl="1"/>
            <a:r>
              <a:rPr lang="it-IT" noProof="0"/>
              <a:t>1TB </a:t>
            </a:r>
            <a:r>
              <a:rPr lang="it-IT" noProof="0" err="1"/>
              <a:t>ssd</a:t>
            </a:r>
            <a:endParaRPr lang="it-IT" noProof="0"/>
          </a:p>
          <a:p>
            <a:pPr lvl="1"/>
            <a:endParaRPr lang="it-IT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96FF2-8763-C0B4-562B-52A6C49B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CDEEBF-BF8F-FA0A-2DFF-B090BCAFA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690" y="3491744"/>
            <a:ext cx="3952568" cy="295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8855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9695-8CC6-3103-6075-4C0AB6B7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“</a:t>
            </a:r>
            <a:r>
              <a:rPr lang="en-US" err="1"/>
              <a:t>innovativo</a:t>
            </a:r>
            <a:r>
              <a:rPr lang="en-US"/>
              <a:t>”- </a:t>
            </a:r>
            <a:r>
              <a:rPr lang="en-US" err="1"/>
              <a:t>riassunto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D366C-99F9-24BC-06BD-CC669717F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Ecco </a:t>
            </a:r>
            <a:r>
              <a:rPr lang="en-US" err="1"/>
              <a:t>quanto</a:t>
            </a:r>
            <a:r>
              <a:rPr lang="en-US"/>
              <a:t> </a:t>
            </a:r>
            <a:r>
              <a:rPr lang="en-US" err="1"/>
              <a:t>disponibile</a:t>
            </a:r>
            <a:r>
              <a:rPr lang="en-US"/>
              <a:t> ad </a:t>
            </a:r>
            <a:r>
              <a:rPr lang="en-US" err="1"/>
              <a:t>oggi</a:t>
            </a:r>
            <a:endParaRPr lang="en-US"/>
          </a:p>
          <a:p>
            <a:pPr lvl="1"/>
            <a:r>
              <a:rPr lang="en-US">
                <a:solidFill>
                  <a:srgbClr val="FF0000"/>
                </a:solidFill>
              </a:rPr>
              <a:t>4 server con CPU ARM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1 grace superchip</a:t>
            </a:r>
          </a:p>
          <a:p>
            <a:pPr lvl="2"/>
            <a:r>
              <a:rPr lang="en-US" err="1">
                <a:solidFill>
                  <a:srgbClr val="FF0000"/>
                </a:solidFill>
              </a:rPr>
              <a:t>disponibili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err="1">
                <a:solidFill>
                  <a:srgbClr val="FF0000"/>
                </a:solidFill>
              </a:rPr>
              <a:t>sulla</a:t>
            </a:r>
            <a:r>
              <a:rPr lang="en-US">
                <a:solidFill>
                  <a:srgbClr val="FF0000"/>
                </a:solidFill>
              </a:rPr>
              <a:t> farm – “</a:t>
            </a:r>
            <a:r>
              <a:rPr lang="en-US" err="1">
                <a:solidFill>
                  <a:srgbClr val="FF0000"/>
                </a:solidFill>
              </a:rPr>
              <a:t>wantarm</a:t>
            </a:r>
            <a:r>
              <a:rPr lang="en-US">
                <a:solidFill>
                  <a:srgbClr val="FF0000"/>
                </a:solidFill>
              </a:rPr>
              <a:t>” </a:t>
            </a:r>
            <a:r>
              <a:rPr lang="en-US" err="1">
                <a:solidFill>
                  <a:srgbClr val="FF0000"/>
                </a:solidFill>
              </a:rPr>
              <a:t>classad</a:t>
            </a:r>
            <a:endParaRPr lang="en-US">
              <a:solidFill>
                <a:srgbClr val="FF0000"/>
              </a:solidFill>
            </a:endParaRPr>
          </a:p>
          <a:p>
            <a:pPr lvl="1"/>
            <a:r>
              <a:rPr lang="en-US">
                <a:solidFill>
                  <a:srgbClr val="0070C0"/>
                </a:solidFill>
              </a:rPr>
              <a:t>1 </a:t>
            </a:r>
            <a:r>
              <a:rPr lang="en-US" err="1">
                <a:solidFill>
                  <a:srgbClr val="0070C0"/>
                </a:solidFill>
              </a:rPr>
              <a:t>gracehopper</a:t>
            </a:r>
            <a:endParaRPr lang="en-US">
              <a:solidFill>
                <a:srgbClr val="0070C0"/>
              </a:solidFill>
            </a:endParaRPr>
          </a:p>
          <a:p>
            <a:pPr lvl="2"/>
            <a:r>
              <a:rPr lang="en-US">
                <a:solidFill>
                  <a:srgbClr val="0070C0"/>
                </a:solidFill>
              </a:rPr>
              <a:t>al </a:t>
            </a:r>
            <a:r>
              <a:rPr lang="en-US" err="1">
                <a:solidFill>
                  <a:srgbClr val="0070C0"/>
                </a:solidFill>
              </a:rPr>
              <a:t>momento</a:t>
            </a:r>
            <a:r>
              <a:rPr lang="en-US">
                <a:solidFill>
                  <a:srgbClr val="0070C0"/>
                </a:solidFill>
              </a:rPr>
              <a:t> </a:t>
            </a:r>
            <a:r>
              <a:rPr lang="en-US" err="1">
                <a:solidFill>
                  <a:srgbClr val="0070C0"/>
                </a:solidFill>
              </a:rPr>
              <a:t>riservato</a:t>
            </a:r>
            <a:r>
              <a:rPr lang="en-US">
                <a:solidFill>
                  <a:srgbClr val="0070C0"/>
                </a:solidFill>
              </a:rPr>
              <a:t> per un progetto </a:t>
            </a:r>
            <a:r>
              <a:rPr lang="en-US" err="1">
                <a:solidFill>
                  <a:srgbClr val="0070C0"/>
                </a:solidFill>
              </a:rPr>
              <a:t>interno</a:t>
            </a:r>
            <a:endParaRPr lang="en-US">
              <a:solidFill>
                <a:srgbClr val="0070C0"/>
              </a:solidFill>
            </a:endParaRPr>
          </a:p>
          <a:p>
            <a:pPr lvl="1"/>
            <a:r>
              <a:rPr lang="en-US">
                <a:solidFill>
                  <a:srgbClr val="00B050"/>
                </a:solidFill>
              </a:rPr>
              <a:t>1 server con 3 GPU AMD m210</a:t>
            </a:r>
          </a:p>
          <a:p>
            <a:pPr lvl="2"/>
            <a:r>
              <a:rPr lang="en-US" err="1">
                <a:solidFill>
                  <a:srgbClr val="00B050"/>
                </a:solidFill>
              </a:rPr>
              <a:t>disponibile</a:t>
            </a:r>
            <a:r>
              <a:rPr lang="en-US">
                <a:solidFill>
                  <a:srgbClr val="00B050"/>
                </a:solidFill>
              </a:rPr>
              <a:t> via cloud</a:t>
            </a:r>
            <a:endParaRPr lang="it-IT">
              <a:solidFill>
                <a:srgbClr val="00B05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B6801-43D3-A073-D5A6-22C2C95B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11897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4386F-E52E-B578-793B-D27E81DD8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Aggiornamenti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05AA-F546-7A75-8B12-DFA8013ED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noProof="0"/>
              <a:t>Nuovo </a:t>
            </a:r>
            <a:r>
              <a:rPr lang="it-IT" noProof="0" err="1"/>
              <a:t>slurm</a:t>
            </a:r>
            <a:r>
              <a:rPr lang="it-IT" noProof="0"/>
              <a:t> per cluster HPC</a:t>
            </a:r>
          </a:p>
          <a:p>
            <a:r>
              <a:rPr lang="it-IT" noProof="0"/>
              <a:t>Vulnerabilità kernel [EGI-SVG-2024-08]</a:t>
            </a:r>
          </a:p>
          <a:p>
            <a:pPr lvl="1"/>
            <a:r>
              <a:rPr lang="it-IT" noProof="0"/>
              <a:t>è stato necessario reboot della farm e delle UI</a:t>
            </a:r>
          </a:p>
          <a:p>
            <a:r>
              <a:rPr lang="it-IT" noProof="0"/>
              <a:t>Vulnerabilità </a:t>
            </a:r>
            <a:r>
              <a:rPr lang="it-IT" noProof="0" err="1"/>
              <a:t>glibc</a:t>
            </a:r>
            <a:r>
              <a:rPr lang="it-IT" noProof="0"/>
              <a:t> [EGI-SVG-2024-10]</a:t>
            </a:r>
          </a:p>
          <a:p>
            <a:pPr lvl="1"/>
            <a:r>
              <a:rPr lang="it-IT" noProof="0"/>
              <a:t>applicata mitigazione</a:t>
            </a:r>
          </a:p>
          <a:p>
            <a:r>
              <a:rPr lang="it-IT" noProof="0"/>
              <a:t>Vulnerabilità </a:t>
            </a:r>
            <a:r>
              <a:rPr lang="it-IT" noProof="0" err="1"/>
              <a:t>apptainer</a:t>
            </a:r>
            <a:r>
              <a:rPr lang="it-IT" noProof="0"/>
              <a:t> [EGI-SVG-2024-11]</a:t>
            </a:r>
          </a:p>
          <a:p>
            <a:pPr lvl="1"/>
            <a:r>
              <a:rPr lang="it-IT" noProof="0"/>
              <a:t>in fase di aggiornamento</a:t>
            </a:r>
          </a:p>
          <a:p>
            <a:r>
              <a:rPr lang="it-IT" noProof="0"/>
              <a:t>Migrazione dei servizi da </a:t>
            </a:r>
            <a:r>
              <a:rPr lang="it-IT" noProof="0">
                <a:solidFill>
                  <a:srgbClr val="FF0000"/>
                </a:solidFill>
              </a:rPr>
              <a:t>Centos7</a:t>
            </a:r>
            <a:r>
              <a:rPr lang="it-IT" noProof="0"/>
              <a:t> ad </a:t>
            </a:r>
            <a:r>
              <a:rPr lang="it-IT" noProof="0">
                <a:solidFill>
                  <a:schemeClr val="accent6">
                    <a:lumMod val="75000"/>
                  </a:schemeClr>
                </a:solidFill>
              </a:rPr>
              <a:t>Alma9</a:t>
            </a:r>
          </a:p>
          <a:p>
            <a:pPr lvl="1"/>
            <a:r>
              <a:rPr lang="it-IT" noProof="0"/>
              <a:t>Stiamo predisponendo ui9-tier1 con tutto quanto pensiamo necessario, a breve avrete accesso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247F6-76AA-9923-5FFE-C8967AE7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56701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9541-7C8F-9C51-F6D1-B657E658F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noProof="0"/>
              <a:t>Aggiornamento HTCondor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6C868-71CF-407E-EF07-3407C49D8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it-IT" noProof="0">
                <a:cs typeface="Calibri"/>
              </a:rPr>
              <a:t>14/06 dismissione del vecchio cluster </a:t>
            </a:r>
            <a:r>
              <a:rPr lang="it-IT" noProof="0" err="1">
                <a:cs typeface="Calibri"/>
              </a:rPr>
              <a:t>HTCondor</a:t>
            </a:r>
            <a:r>
              <a:rPr lang="it-IT" noProof="0">
                <a:cs typeface="Calibri"/>
              </a:rPr>
              <a:t> 9</a:t>
            </a:r>
          </a:p>
          <a:p>
            <a:pPr lvl="1"/>
            <a:r>
              <a:rPr lang="it-IT">
                <a:cs typeface="Calibri"/>
              </a:rPr>
              <a:t>Spenti </a:t>
            </a:r>
            <a:r>
              <a:rPr lang="it-IT" b="1">
                <a:cs typeface="Calibri"/>
              </a:rPr>
              <a:t>c</a:t>
            </a:r>
            <a:r>
              <a:rPr lang="it-IT" b="1" noProof="0">
                <a:cs typeface="Calibri"/>
              </a:rPr>
              <a:t>e07-htc</a:t>
            </a:r>
            <a:r>
              <a:rPr lang="it-IT" noProof="0">
                <a:cs typeface="Calibri"/>
              </a:rPr>
              <a:t> e </a:t>
            </a:r>
            <a:r>
              <a:rPr lang="it-IT" b="1" noProof="0">
                <a:cs typeface="Calibri"/>
              </a:rPr>
              <a:t>sn-02</a:t>
            </a:r>
          </a:p>
          <a:p>
            <a:r>
              <a:rPr lang="it-IT" noProof="0">
                <a:cs typeface="Calibri"/>
              </a:rPr>
              <a:t>Cluster </a:t>
            </a:r>
            <a:r>
              <a:rPr lang="it-IT" noProof="0" err="1">
                <a:cs typeface="Calibri"/>
              </a:rPr>
              <a:t>HTCondor</a:t>
            </a:r>
            <a:r>
              <a:rPr lang="it-IT" noProof="0">
                <a:cs typeface="Calibri"/>
              </a:rPr>
              <a:t> 23 operativo da metà Aprile</a:t>
            </a:r>
          </a:p>
          <a:p>
            <a:pPr lvl="1"/>
            <a:r>
              <a:rPr lang="it-IT">
                <a:cs typeface="Calibri"/>
              </a:rPr>
              <a:t>Aggiornamento </a:t>
            </a:r>
            <a:r>
              <a:rPr lang="it-IT" err="1">
                <a:cs typeface="Calibri"/>
              </a:rPr>
              <a:t>wn</a:t>
            </a:r>
            <a:r>
              <a:rPr lang="it-IT">
                <a:cs typeface="Calibri"/>
              </a:rPr>
              <a:t> concomitante con altri interventi</a:t>
            </a:r>
          </a:p>
          <a:p>
            <a:pPr lvl="1"/>
            <a:r>
              <a:rPr lang="it-IT" b="1" noProof="0">
                <a:ea typeface="Calibri"/>
                <a:cs typeface="Calibri"/>
              </a:rPr>
              <a:t>Sottomissione locale:</a:t>
            </a:r>
            <a:br>
              <a:rPr lang="it-IT" b="1" noProof="0">
                <a:ea typeface="Calibri"/>
                <a:cs typeface="Calibri"/>
              </a:rPr>
            </a:br>
            <a:r>
              <a:rPr lang="it-IT" noProof="0">
                <a:ea typeface="Calibri"/>
                <a:cs typeface="Calibri"/>
              </a:rPr>
              <a:t>sn01-htc</a:t>
            </a:r>
          </a:p>
          <a:p>
            <a:pPr lvl="1"/>
            <a:r>
              <a:rPr lang="it-IT" b="1" noProof="0">
                <a:ea typeface="Calibri"/>
                <a:cs typeface="Calibri"/>
              </a:rPr>
              <a:t>Sottomissione GR</a:t>
            </a:r>
            <a:r>
              <a:rPr lang="it-IT" b="1">
                <a:ea typeface="Calibri"/>
                <a:cs typeface="Calibri"/>
              </a:rPr>
              <a:t>ID:</a:t>
            </a:r>
            <a:br>
              <a:rPr lang="it-IT" b="1">
                <a:ea typeface="Calibri"/>
                <a:cs typeface="Calibri"/>
              </a:rPr>
            </a:br>
            <a:r>
              <a:rPr lang="it-IT">
                <a:ea typeface="Calibri"/>
                <a:cs typeface="Calibri"/>
              </a:rPr>
              <a:t>ce0[1-6]-</a:t>
            </a:r>
            <a:r>
              <a:rPr lang="it-IT" err="1">
                <a:ea typeface="Calibri"/>
                <a:cs typeface="Calibri"/>
              </a:rPr>
              <a:t>htc</a:t>
            </a:r>
            <a:endParaRPr lang="it-IT">
              <a:ea typeface="Calibri"/>
              <a:cs typeface="Calibri"/>
            </a:endParaRPr>
          </a:p>
          <a:p>
            <a:pPr lvl="2"/>
            <a:r>
              <a:rPr lang="it-IT" err="1">
                <a:ea typeface="Calibri"/>
                <a:cs typeface="Calibri"/>
              </a:rPr>
              <a:t>AuthN</a:t>
            </a:r>
            <a:r>
              <a:rPr lang="it-IT">
                <a:ea typeface="Calibri"/>
                <a:cs typeface="Calibri"/>
              </a:rPr>
              <a:t> via </a:t>
            </a:r>
            <a:r>
              <a:rPr lang="it-IT" b="1">
                <a:ea typeface="Calibri"/>
                <a:cs typeface="Calibri"/>
              </a:rPr>
              <a:t>TOKEN</a:t>
            </a:r>
            <a:r>
              <a:rPr lang="it-IT">
                <a:ea typeface="Calibri"/>
                <a:cs typeface="Calibri"/>
              </a:rPr>
              <a:t> o </a:t>
            </a:r>
            <a:r>
              <a:rPr lang="it-IT" b="1">
                <a:ea typeface="Calibri"/>
                <a:cs typeface="Calibri"/>
              </a:rPr>
              <a:t>SSL+VOMS </a:t>
            </a:r>
            <a:r>
              <a:rPr lang="it-IT" b="1" err="1">
                <a:ea typeface="Calibri"/>
                <a:cs typeface="Calibri"/>
              </a:rPr>
              <a:t>attributes</a:t>
            </a:r>
            <a:br>
              <a:rPr lang="it-IT">
                <a:ea typeface="Calibri"/>
                <a:cs typeface="Calibri"/>
              </a:rPr>
            </a:br>
            <a:r>
              <a:rPr lang="it-IT">
                <a:ea typeface="Calibri"/>
                <a:cs typeface="Calibri"/>
              </a:rPr>
              <a:t>(contattare </a:t>
            </a:r>
            <a:r>
              <a:rPr lang="it-IT">
                <a:ea typeface="Calibri"/>
                <a:cs typeface="Calibri"/>
                <a:hlinkClick r:id="rId2"/>
              </a:rPr>
              <a:t>user-support@lists.cnaf.infn.it</a:t>
            </a:r>
            <a:r>
              <a:rPr lang="it-IT">
                <a:ea typeface="Calibri"/>
                <a:cs typeface="Calibri"/>
              </a:rPr>
              <a:t> per richiedere mapping)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7B7EC-E9CA-7E17-6CC9-6D5E6BC5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CDG-T1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057213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Presentazione su schermo (4:3)</PresentationFormat>
  <Slides>8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Stato farm </vt:lpstr>
      <vt:lpstr>Utilizzo risorse</vt:lpstr>
      <vt:lpstr>Utilizzo Leonardo</vt:lpstr>
      <vt:lpstr>Migrazione Tecnopolo</vt:lpstr>
      <vt:lpstr>Nuovo hardware «innovativo»</vt:lpstr>
      <vt:lpstr>Hardware “innovativo”- riassunto</vt:lpstr>
      <vt:lpstr>Aggiornamenti software</vt:lpstr>
      <vt:lpstr>Aggiornamento HTCondor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Andrea Chierici</dc:creator>
  <cp:revision>6</cp:revision>
  <dcterms:created xsi:type="dcterms:W3CDTF">2014-05-02T14:23:52Z</dcterms:created>
  <dcterms:modified xsi:type="dcterms:W3CDTF">2024-06-21T07:05:11Z</dcterms:modified>
</cp:coreProperties>
</file>