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8" r:id="rId6"/>
    <p:sldId id="300" r:id="rId7"/>
    <p:sldId id="276" r:id="rId8"/>
    <p:sldId id="301" r:id="rId9"/>
    <p:sldId id="303" r:id="rId10"/>
    <p:sldId id="306" r:id="rId11"/>
    <p:sldId id="304" r:id="rId12"/>
    <p:sldId id="309" r:id="rId13"/>
    <p:sldId id="308" r:id="rId14"/>
    <p:sldId id="307" r:id="rId15"/>
    <p:sldId id="298" r:id="rId16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99"/>
    <a:srgbClr val="FFFFFF"/>
    <a:srgbClr val="072C62"/>
    <a:srgbClr val="E0EBF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7E8F91-97F4-4778-9F61-299C7EAEEA16}" v="2041" dt="2024-06-28T14:55:09.553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918" y="102"/>
      </p:cViewPr>
      <p:guideLst>
        <p:guide pos="384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SPES-HISOLStudents-TesiGiacomoVoltan/Shared%20Documents/GVOLTAN/CARATTERIZZAZIONE/TA%20PURO/ELETTRICO/Ta_Emis_HT_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Δ</a:t>
            </a:r>
            <a:r>
              <a:rPr lang="en-US"/>
              <a:t>V vs 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smoothMarker"/>
        <c:varyColors val="0"/>
        <c:ser>
          <c:idx val="3"/>
          <c:order val="0"/>
          <c:tx>
            <c:v>TAAM2_1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'Elaborazione resistività_2'!$A$5:$A$37</c:f>
              <c:numCache>
                <c:formatCode>General</c:formatCode>
                <c:ptCount val="33"/>
                <c:pt idx="0">
                  <c:v>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  <c:pt idx="5">
                  <c:v>125</c:v>
                </c:pt>
                <c:pt idx="6">
                  <c:v>150</c:v>
                </c:pt>
                <c:pt idx="7">
                  <c:v>175</c:v>
                </c:pt>
                <c:pt idx="8">
                  <c:v>200</c:v>
                </c:pt>
                <c:pt idx="9">
                  <c:v>225</c:v>
                </c:pt>
                <c:pt idx="10">
                  <c:v>250</c:v>
                </c:pt>
                <c:pt idx="11">
                  <c:v>275</c:v>
                </c:pt>
                <c:pt idx="12">
                  <c:v>300</c:v>
                </c:pt>
                <c:pt idx="13">
                  <c:v>325</c:v>
                </c:pt>
                <c:pt idx="14">
                  <c:v>350</c:v>
                </c:pt>
                <c:pt idx="15">
                  <c:v>375</c:v>
                </c:pt>
                <c:pt idx="16">
                  <c:v>400</c:v>
                </c:pt>
                <c:pt idx="17">
                  <c:v>425</c:v>
                </c:pt>
                <c:pt idx="18">
                  <c:v>450</c:v>
                </c:pt>
                <c:pt idx="19">
                  <c:v>475</c:v>
                </c:pt>
                <c:pt idx="20">
                  <c:v>500</c:v>
                </c:pt>
                <c:pt idx="21">
                  <c:v>525</c:v>
                </c:pt>
                <c:pt idx="22">
                  <c:v>550</c:v>
                </c:pt>
                <c:pt idx="23">
                  <c:v>575</c:v>
                </c:pt>
                <c:pt idx="24">
                  <c:v>600</c:v>
                </c:pt>
                <c:pt idx="25">
                  <c:v>625</c:v>
                </c:pt>
                <c:pt idx="26">
                  <c:v>650</c:v>
                </c:pt>
                <c:pt idx="27">
                  <c:v>675</c:v>
                </c:pt>
                <c:pt idx="28">
                  <c:v>700</c:v>
                </c:pt>
                <c:pt idx="29">
                  <c:v>725</c:v>
                </c:pt>
                <c:pt idx="30">
                  <c:v>750</c:v>
                </c:pt>
                <c:pt idx="31">
                  <c:v>775</c:v>
                </c:pt>
                <c:pt idx="32">
                  <c:v>800</c:v>
                </c:pt>
              </c:numCache>
            </c:numRef>
          </c:xVal>
          <c:yVal>
            <c:numRef>
              <c:f>'Elaborazione resistività_2'!$B$5:$B$37</c:f>
              <c:numCache>
                <c:formatCode>0</c:formatCode>
                <c:ptCount val="33"/>
                <c:pt idx="0">
                  <c:v>0</c:v>
                </c:pt>
                <c:pt idx="1">
                  <c:v>1.2</c:v>
                </c:pt>
                <c:pt idx="2">
                  <c:v>2.6</c:v>
                </c:pt>
                <c:pt idx="3">
                  <c:v>4</c:v>
                </c:pt>
                <c:pt idx="4">
                  <c:v>5.5</c:v>
                </c:pt>
                <c:pt idx="5">
                  <c:v>7.1</c:v>
                </c:pt>
                <c:pt idx="6">
                  <c:v>8.9</c:v>
                </c:pt>
                <c:pt idx="7">
                  <c:v>11</c:v>
                </c:pt>
                <c:pt idx="8">
                  <c:v>13.5</c:v>
                </c:pt>
                <c:pt idx="9">
                  <c:v>16.5</c:v>
                </c:pt>
                <c:pt idx="10">
                  <c:v>20</c:v>
                </c:pt>
                <c:pt idx="11">
                  <c:v>24.6</c:v>
                </c:pt>
                <c:pt idx="12">
                  <c:v>30.3</c:v>
                </c:pt>
                <c:pt idx="13">
                  <c:v>37</c:v>
                </c:pt>
                <c:pt idx="14">
                  <c:v>46.7</c:v>
                </c:pt>
                <c:pt idx="15">
                  <c:v>58.2</c:v>
                </c:pt>
                <c:pt idx="16">
                  <c:v>70</c:v>
                </c:pt>
                <c:pt idx="17">
                  <c:v>83</c:v>
                </c:pt>
                <c:pt idx="18">
                  <c:v>94.6</c:v>
                </c:pt>
                <c:pt idx="19">
                  <c:v>107</c:v>
                </c:pt>
                <c:pt idx="20">
                  <c:v>120</c:v>
                </c:pt>
                <c:pt idx="21">
                  <c:v>132</c:v>
                </c:pt>
                <c:pt idx="22">
                  <c:v>144.30000000000001</c:v>
                </c:pt>
                <c:pt idx="23">
                  <c:v>156.30000000000001</c:v>
                </c:pt>
                <c:pt idx="24">
                  <c:v>168.8</c:v>
                </c:pt>
                <c:pt idx="25">
                  <c:v>181.1</c:v>
                </c:pt>
                <c:pt idx="26">
                  <c:v>192.8</c:v>
                </c:pt>
                <c:pt idx="27">
                  <c:v>205</c:v>
                </c:pt>
                <c:pt idx="28">
                  <c:v>217</c:v>
                </c:pt>
                <c:pt idx="29">
                  <c:v>229</c:v>
                </c:pt>
                <c:pt idx="30">
                  <c:v>241</c:v>
                </c:pt>
                <c:pt idx="31">
                  <c:v>254</c:v>
                </c:pt>
                <c:pt idx="32">
                  <c:v>267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8D8-4B61-A661-1165C8D07A3E}"/>
            </c:ext>
          </c:extLst>
        </c:ser>
        <c:ser>
          <c:idx val="4"/>
          <c:order val="1"/>
          <c:tx>
            <c:v>TAAM2_2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'Elaborazione resistività_2'!$A$5:$A$37</c:f>
              <c:numCache>
                <c:formatCode>General</c:formatCode>
                <c:ptCount val="33"/>
                <c:pt idx="0">
                  <c:v>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  <c:pt idx="5">
                  <c:v>125</c:v>
                </c:pt>
                <c:pt idx="6">
                  <c:v>150</c:v>
                </c:pt>
                <c:pt idx="7">
                  <c:v>175</c:v>
                </c:pt>
                <c:pt idx="8">
                  <c:v>200</c:v>
                </c:pt>
                <c:pt idx="9">
                  <c:v>225</c:v>
                </c:pt>
                <c:pt idx="10">
                  <c:v>250</c:v>
                </c:pt>
                <c:pt idx="11">
                  <c:v>275</c:v>
                </c:pt>
                <c:pt idx="12">
                  <c:v>300</c:v>
                </c:pt>
                <c:pt idx="13">
                  <c:v>325</c:v>
                </c:pt>
                <c:pt idx="14">
                  <c:v>350</c:v>
                </c:pt>
                <c:pt idx="15">
                  <c:v>375</c:v>
                </c:pt>
                <c:pt idx="16">
                  <c:v>400</c:v>
                </c:pt>
                <c:pt idx="17">
                  <c:v>425</c:v>
                </c:pt>
                <c:pt idx="18">
                  <c:v>450</c:v>
                </c:pt>
                <c:pt idx="19">
                  <c:v>475</c:v>
                </c:pt>
                <c:pt idx="20">
                  <c:v>500</c:v>
                </c:pt>
                <c:pt idx="21">
                  <c:v>525</c:v>
                </c:pt>
                <c:pt idx="22">
                  <c:v>550</c:v>
                </c:pt>
                <c:pt idx="23">
                  <c:v>575</c:v>
                </c:pt>
                <c:pt idx="24">
                  <c:v>600</c:v>
                </c:pt>
                <c:pt idx="25">
                  <c:v>625</c:v>
                </c:pt>
                <c:pt idx="26">
                  <c:v>650</c:v>
                </c:pt>
                <c:pt idx="27">
                  <c:v>675</c:v>
                </c:pt>
                <c:pt idx="28">
                  <c:v>700</c:v>
                </c:pt>
                <c:pt idx="29">
                  <c:v>725</c:v>
                </c:pt>
                <c:pt idx="30">
                  <c:v>750</c:v>
                </c:pt>
                <c:pt idx="31">
                  <c:v>775</c:v>
                </c:pt>
                <c:pt idx="32">
                  <c:v>800</c:v>
                </c:pt>
              </c:numCache>
            </c:numRef>
          </c:xVal>
          <c:yVal>
            <c:numRef>
              <c:f>'Elaborazione resistività_2'!$F$5:$F$37</c:f>
              <c:numCache>
                <c:formatCode>0</c:formatCode>
                <c:ptCount val="33"/>
                <c:pt idx="0">
                  <c:v>0</c:v>
                </c:pt>
                <c:pt idx="1">
                  <c:v>1.6</c:v>
                </c:pt>
                <c:pt idx="2">
                  <c:v>3.2</c:v>
                </c:pt>
                <c:pt idx="3">
                  <c:v>4.8</c:v>
                </c:pt>
                <c:pt idx="4">
                  <c:v>6.5</c:v>
                </c:pt>
                <c:pt idx="5">
                  <c:v>8.5</c:v>
                </c:pt>
                <c:pt idx="6">
                  <c:v>10.8</c:v>
                </c:pt>
                <c:pt idx="7">
                  <c:v>13.3</c:v>
                </c:pt>
                <c:pt idx="8">
                  <c:v>16.3</c:v>
                </c:pt>
                <c:pt idx="9">
                  <c:v>19.899999999999999</c:v>
                </c:pt>
                <c:pt idx="10">
                  <c:v>24.1</c:v>
                </c:pt>
                <c:pt idx="11">
                  <c:v>29.6</c:v>
                </c:pt>
                <c:pt idx="12">
                  <c:v>36</c:v>
                </c:pt>
                <c:pt idx="13">
                  <c:v>44.3</c:v>
                </c:pt>
                <c:pt idx="14">
                  <c:v>54</c:v>
                </c:pt>
                <c:pt idx="15">
                  <c:v>65</c:v>
                </c:pt>
                <c:pt idx="16">
                  <c:v>76.400000000000006</c:v>
                </c:pt>
                <c:pt idx="17">
                  <c:v>89</c:v>
                </c:pt>
                <c:pt idx="18">
                  <c:v>101.1</c:v>
                </c:pt>
                <c:pt idx="19">
                  <c:v>113.1</c:v>
                </c:pt>
                <c:pt idx="20">
                  <c:v>125.3</c:v>
                </c:pt>
                <c:pt idx="21">
                  <c:v>137.6</c:v>
                </c:pt>
                <c:pt idx="22">
                  <c:v>149.69999999999999</c:v>
                </c:pt>
                <c:pt idx="23">
                  <c:v>161.4</c:v>
                </c:pt>
                <c:pt idx="24">
                  <c:v>174</c:v>
                </c:pt>
                <c:pt idx="25">
                  <c:v>186.3</c:v>
                </c:pt>
                <c:pt idx="26">
                  <c:v>198</c:v>
                </c:pt>
                <c:pt idx="27">
                  <c:v>211</c:v>
                </c:pt>
                <c:pt idx="28">
                  <c:v>223</c:v>
                </c:pt>
                <c:pt idx="29">
                  <c:v>236</c:v>
                </c:pt>
                <c:pt idx="30">
                  <c:v>249</c:v>
                </c:pt>
                <c:pt idx="31">
                  <c:v>262</c:v>
                </c:pt>
                <c:pt idx="32">
                  <c:v>275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8D8-4B61-A661-1165C8D07A3E}"/>
            </c:ext>
          </c:extLst>
        </c:ser>
        <c:ser>
          <c:idx val="5"/>
          <c:order val="2"/>
          <c:tx>
            <c:v>TAAM2_3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'Elaborazione resistività_2'!$A$5:$A$37</c:f>
              <c:numCache>
                <c:formatCode>General</c:formatCode>
                <c:ptCount val="33"/>
                <c:pt idx="0">
                  <c:v>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  <c:pt idx="5">
                  <c:v>125</c:v>
                </c:pt>
                <c:pt idx="6">
                  <c:v>150</c:v>
                </c:pt>
                <c:pt idx="7">
                  <c:v>175</c:v>
                </c:pt>
                <c:pt idx="8">
                  <c:v>200</c:v>
                </c:pt>
                <c:pt idx="9">
                  <c:v>225</c:v>
                </c:pt>
                <c:pt idx="10">
                  <c:v>250</c:v>
                </c:pt>
                <c:pt idx="11">
                  <c:v>275</c:v>
                </c:pt>
                <c:pt idx="12">
                  <c:v>300</c:v>
                </c:pt>
                <c:pt idx="13">
                  <c:v>325</c:v>
                </c:pt>
                <c:pt idx="14">
                  <c:v>350</c:v>
                </c:pt>
                <c:pt idx="15">
                  <c:v>375</c:v>
                </c:pt>
                <c:pt idx="16">
                  <c:v>400</c:v>
                </c:pt>
                <c:pt idx="17">
                  <c:v>425</c:v>
                </c:pt>
                <c:pt idx="18">
                  <c:v>450</c:v>
                </c:pt>
                <c:pt idx="19">
                  <c:v>475</c:v>
                </c:pt>
                <c:pt idx="20">
                  <c:v>500</c:v>
                </c:pt>
                <c:pt idx="21">
                  <c:v>525</c:v>
                </c:pt>
                <c:pt idx="22">
                  <c:v>550</c:v>
                </c:pt>
                <c:pt idx="23">
                  <c:v>575</c:v>
                </c:pt>
                <c:pt idx="24">
                  <c:v>600</c:v>
                </c:pt>
                <c:pt idx="25">
                  <c:v>625</c:v>
                </c:pt>
                <c:pt idx="26">
                  <c:v>650</c:v>
                </c:pt>
                <c:pt idx="27">
                  <c:v>675</c:v>
                </c:pt>
                <c:pt idx="28">
                  <c:v>700</c:v>
                </c:pt>
                <c:pt idx="29">
                  <c:v>725</c:v>
                </c:pt>
                <c:pt idx="30">
                  <c:v>750</c:v>
                </c:pt>
                <c:pt idx="31">
                  <c:v>775</c:v>
                </c:pt>
                <c:pt idx="32">
                  <c:v>800</c:v>
                </c:pt>
              </c:numCache>
            </c:numRef>
          </c:xVal>
          <c:yVal>
            <c:numRef>
              <c:f>'Elaborazione resistività_2'!$J$5:$J$37</c:f>
              <c:numCache>
                <c:formatCode>0</c:formatCode>
                <c:ptCount val="33"/>
                <c:pt idx="0">
                  <c:v>0</c:v>
                </c:pt>
                <c:pt idx="1">
                  <c:v>1.8</c:v>
                </c:pt>
                <c:pt idx="2">
                  <c:v>3.5</c:v>
                </c:pt>
                <c:pt idx="3">
                  <c:v>5.3</c:v>
                </c:pt>
                <c:pt idx="4">
                  <c:v>7.3</c:v>
                </c:pt>
                <c:pt idx="5">
                  <c:v>9.3000000000000007</c:v>
                </c:pt>
                <c:pt idx="6">
                  <c:v>11.7</c:v>
                </c:pt>
                <c:pt idx="7">
                  <c:v>14.5</c:v>
                </c:pt>
                <c:pt idx="8">
                  <c:v>17.8</c:v>
                </c:pt>
                <c:pt idx="9">
                  <c:v>21.7</c:v>
                </c:pt>
                <c:pt idx="10">
                  <c:v>26.6</c:v>
                </c:pt>
                <c:pt idx="11">
                  <c:v>32.4</c:v>
                </c:pt>
                <c:pt idx="12">
                  <c:v>39.4</c:v>
                </c:pt>
                <c:pt idx="13">
                  <c:v>48.2</c:v>
                </c:pt>
                <c:pt idx="14">
                  <c:v>58.1</c:v>
                </c:pt>
                <c:pt idx="15">
                  <c:v>69.2</c:v>
                </c:pt>
                <c:pt idx="16">
                  <c:v>80.8</c:v>
                </c:pt>
                <c:pt idx="17">
                  <c:v>92.6</c:v>
                </c:pt>
                <c:pt idx="18">
                  <c:v>104.8</c:v>
                </c:pt>
                <c:pt idx="19">
                  <c:v>116.8</c:v>
                </c:pt>
                <c:pt idx="20">
                  <c:v>128.80000000000001</c:v>
                </c:pt>
                <c:pt idx="21">
                  <c:v>141.1</c:v>
                </c:pt>
                <c:pt idx="22">
                  <c:v>153.1</c:v>
                </c:pt>
                <c:pt idx="23">
                  <c:v>165.4</c:v>
                </c:pt>
                <c:pt idx="24">
                  <c:v>177.4</c:v>
                </c:pt>
                <c:pt idx="25">
                  <c:v>190</c:v>
                </c:pt>
                <c:pt idx="26">
                  <c:v>202</c:v>
                </c:pt>
                <c:pt idx="27">
                  <c:v>214</c:v>
                </c:pt>
                <c:pt idx="28">
                  <c:v>227</c:v>
                </c:pt>
                <c:pt idx="29">
                  <c:v>240</c:v>
                </c:pt>
                <c:pt idx="30">
                  <c:v>252</c:v>
                </c:pt>
                <c:pt idx="31">
                  <c:v>264</c:v>
                </c:pt>
                <c:pt idx="32">
                  <c:v>277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8D8-4B61-A661-1165C8D07A3E}"/>
            </c:ext>
          </c:extLst>
        </c:ser>
        <c:ser>
          <c:idx val="2"/>
          <c:order val="3"/>
          <c:tx>
            <c:v>TAAM4_1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[3]TAAM4_1!$B$3:$B$43</c:f>
              <c:numCache>
                <c:formatCode>General</c:formatCode>
                <c:ptCount val="41"/>
                <c:pt idx="0">
                  <c:v>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  <c:pt idx="5">
                  <c:v>125</c:v>
                </c:pt>
                <c:pt idx="6">
                  <c:v>150</c:v>
                </c:pt>
                <c:pt idx="7">
                  <c:v>175</c:v>
                </c:pt>
                <c:pt idx="8">
                  <c:v>200</c:v>
                </c:pt>
                <c:pt idx="9">
                  <c:v>225</c:v>
                </c:pt>
                <c:pt idx="10">
                  <c:v>250</c:v>
                </c:pt>
                <c:pt idx="11">
                  <c:v>275</c:v>
                </c:pt>
                <c:pt idx="12">
                  <c:v>300</c:v>
                </c:pt>
                <c:pt idx="13">
                  <c:v>325</c:v>
                </c:pt>
                <c:pt idx="14">
                  <c:v>350</c:v>
                </c:pt>
                <c:pt idx="15">
                  <c:v>375</c:v>
                </c:pt>
                <c:pt idx="16">
                  <c:v>400</c:v>
                </c:pt>
                <c:pt idx="17">
                  <c:v>425</c:v>
                </c:pt>
                <c:pt idx="18">
                  <c:v>450</c:v>
                </c:pt>
                <c:pt idx="19">
                  <c:v>475</c:v>
                </c:pt>
                <c:pt idx="20">
                  <c:v>500</c:v>
                </c:pt>
                <c:pt idx="21">
                  <c:v>525</c:v>
                </c:pt>
                <c:pt idx="22">
                  <c:v>550</c:v>
                </c:pt>
                <c:pt idx="23">
                  <c:v>575</c:v>
                </c:pt>
                <c:pt idx="24">
                  <c:v>600</c:v>
                </c:pt>
                <c:pt idx="25">
                  <c:v>625</c:v>
                </c:pt>
                <c:pt idx="26">
                  <c:v>650</c:v>
                </c:pt>
                <c:pt idx="27">
                  <c:v>675</c:v>
                </c:pt>
                <c:pt idx="28">
                  <c:v>700</c:v>
                </c:pt>
                <c:pt idx="29">
                  <c:v>725</c:v>
                </c:pt>
                <c:pt idx="30">
                  <c:v>750</c:v>
                </c:pt>
                <c:pt idx="31">
                  <c:v>775</c:v>
                </c:pt>
                <c:pt idx="32">
                  <c:v>800</c:v>
                </c:pt>
                <c:pt idx="33">
                  <c:v>825</c:v>
                </c:pt>
                <c:pt idx="34">
                  <c:v>850</c:v>
                </c:pt>
                <c:pt idx="35">
                  <c:v>875</c:v>
                </c:pt>
                <c:pt idx="36">
                  <c:v>900</c:v>
                </c:pt>
                <c:pt idx="37">
                  <c:v>925</c:v>
                </c:pt>
                <c:pt idx="38">
                  <c:v>950</c:v>
                </c:pt>
                <c:pt idx="39">
                  <c:v>975</c:v>
                </c:pt>
                <c:pt idx="40">
                  <c:v>1000</c:v>
                </c:pt>
              </c:numCache>
            </c:numRef>
          </c:xVal>
          <c:yVal>
            <c:numRef>
              <c:f>[3]TAAM4_1!$F$3:$F$43</c:f>
              <c:numCache>
                <c:formatCode>0</c:formatCode>
                <c:ptCount val="41"/>
                <c:pt idx="0">
                  <c:v>0</c:v>
                </c:pt>
                <c:pt idx="1">
                  <c:v>1.3140000000000001</c:v>
                </c:pt>
                <c:pt idx="2">
                  <c:v>2.56</c:v>
                </c:pt>
                <c:pt idx="3">
                  <c:v>3.8980000000000001</c:v>
                </c:pt>
                <c:pt idx="4">
                  <c:v>5.3319999999999999</c:v>
                </c:pt>
                <c:pt idx="5">
                  <c:v>6.9450000000000003</c:v>
                </c:pt>
                <c:pt idx="6">
                  <c:v>8.7739999999999991</c:v>
                </c:pt>
                <c:pt idx="7">
                  <c:v>10.891999999999999</c:v>
                </c:pt>
                <c:pt idx="8">
                  <c:v>13.407999999999999</c:v>
                </c:pt>
                <c:pt idx="9">
                  <c:v>16.190999999999999</c:v>
                </c:pt>
                <c:pt idx="10">
                  <c:v>19.913</c:v>
                </c:pt>
                <c:pt idx="11">
                  <c:v>24.347999999999999</c:v>
                </c:pt>
                <c:pt idx="12">
                  <c:v>29.956</c:v>
                </c:pt>
                <c:pt idx="13">
                  <c:v>37.002000000000002</c:v>
                </c:pt>
                <c:pt idx="14">
                  <c:v>45.088999999999999</c:v>
                </c:pt>
                <c:pt idx="15">
                  <c:v>54.177999999999997</c:v>
                </c:pt>
                <c:pt idx="16">
                  <c:v>64.131</c:v>
                </c:pt>
                <c:pt idx="17">
                  <c:v>74.177999999999997</c:v>
                </c:pt>
                <c:pt idx="18">
                  <c:v>84.504999999999995</c:v>
                </c:pt>
                <c:pt idx="19">
                  <c:v>94.635000000000005</c:v>
                </c:pt>
                <c:pt idx="20">
                  <c:v>104.79300000000001</c:v>
                </c:pt>
                <c:pt idx="21">
                  <c:v>115.068</c:v>
                </c:pt>
                <c:pt idx="22">
                  <c:v>125.175</c:v>
                </c:pt>
                <c:pt idx="23">
                  <c:v>135.47300000000001</c:v>
                </c:pt>
                <c:pt idx="24">
                  <c:v>145.518</c:v>
                </c:pt>
                <c:pt idx="25">
                  <c:v>155.83699999999999</c:v>
                </c:pt>
                <c:pt idx="26">
                  <c:v>165.78800000000001</c:v>
                </c:pt>
                <c:pt idx="27">
                  <c:v>176.30799999999999</c:v>
                </c:pt>
                <c:pt idx="28">
                  <c:v>186.279</c:v>
                </c:pt>
                <c:pt idx="29">
                  <c:v>196.83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8D8-4B61-A661-1165C8D07A3E}"/>
            </c:ext>
          </c:extLst>
        </c:ser>
        <c:ser>
          <c:idx val="1"/>
          <c:order val="4"/>
          <c:tx>
            <c:v>TAAM4_2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[3]TAAM4_2!$B$3:$B$43</c:f>
              <c:numCache>
                <c:formatCode>General</c:formatCode>
                <c:ptCount val="41"/>
                <c:pt idx="0">
                  <c:v>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  <c:pt idx="5">
                  <c:v>125</c:v>
                </c:pt>
                <c:pt idx="6">
                  <c:v>150</c:v>
                </c:pt>
                <c:pt idx="7">
                  <c:v>175</c:v>
                </c:pt>
                <c:pt idx="8">
                  <c:v>200</c:v>
                </c:pt>
                <c:pt idx="9">
                  <c:v>225</c:v>
                </c:pt>
                <c:pt idx="10">
                  <c:v>250</c:v>
                </c:pt>
                <c:pt idx="11">
                  <c:v>275</c:v>
                </c:pt>
                <c:pt idx="12">
                  <c:v>300</c:v>
                </c:pt>
                <c:pt idx="13">
                  <c:v>325</c:v>
                </c:pt>
                <c:pt idx="14">
                  <c:v>350</c:v>
                </c:pt>
                <c:pt idx="15">
                  <c:v>375</c:v>
                </c:pt>
                <c:pt idx="16">
                  <c:v>400</c:v>
                </c:pt>
                <c:pt idx="17">
                  <c:v>425</c:v>
                </c:pt>
                <c:pt idx="18">
                  <c:v>450</c:v>
                </c:pt>
                <c:pt idx="19">
                  <c:v>475</c:v>
                </c:pt>
                <c:pt idx="20">
                  <c:v>500</c:v>
                </c:pt>
                <c:pt idx="21">
                  <c:v>525</c:v>
                </c:pt>
                <c:pt idx="22">
                  <c:v>550</c:v>
                </c:pt>
                <c:pt idx="23">
                  <c:v>575</c:v>
                </c:pt>
                <c:pt idx="24">
                  <c:v>600</c:v>
                </c:pt>
                <c:pt idx="25">
                  <c:v>625</c:v>
                </c:pt>
                <c:pt idx="26">
                  <c:v>650</c:v>
                </c:pt>
                <c:pt idx="27">
                  <c:v>675</c:v>
                </c:pt>
                <c:pt idx="28">
                  <c:v>700</c:v>
                </c:pt>
                <c:pt idx="29">
                  <c:v>725</c:v>
                </c:pt>
                <c:pt idx="30">
                  <c:v>750</c:v>
                </c:pt>
                <c:pt idx="31">
                  <c:v>775</c:v>
                </c:pt>
                <c:pt idx="32">
                  <c:v>800</c:v>
                </c:pt>
                <c:pt idx="33">
                  <c:v>825</c:v>
                </c:pt>
                <c:pt idx="34">
                  <c:v>850</c:v>
                </c:pt>
                <c:pt idx="35">
                  <c:v>875</c:v>
                </c:pt>
                <c:pt idx="36">
                  <c:v>900</c:v>
                </c:pt>
                <c:pt idx="37">
                  <c:v>925</c:v>
                </c:pt>
                <c:pt idx="38">
                  <c:v>950</c:v>
                </c:pt>
                <c:pt idx="39">
                  <c:v>975</c:v>
                </c:pt>
                <c:pt idx="40">
                  <c:v>1000</c:v>
                </c:pt>
              </c:numCache>
            </c:numRef>
          </c:xVal>
          <c:yVal>
            <c:numRef>
              <c:f>[3]TAAM4_2!$F$3:$F$43</c:f>
              <c:numCache>
                <c:formatCode>0</c:formatCode>
                <c:ptCount val="41"/>
                <c:pt idx="0">
                  <c:v>0</c:v>
                </c:pt>
                <c:pt idx="1">
                  <c:v>1.3140000000000001</c:v>
                </c:pt>
                <c:pt idx="2">
                  <c:v>2.5569999999999999</c:v>
                </c:pt>
                <c:pt idx="3">
                  <c:v>3.887</c:v>
                </c:pt>
                <c:pt idx="4">
                  <c:v>5.31</c:v>
                </c:pt>
                <c:pt idx="5">
                  <c:v>6.9020000000000001</c:v>
                </c:pt>
                <c:pt idx="6">
                  <c:v>8.7040000000000006</c:v>
                </c:pt>
                <c:pt idx="7">
                  <c:v>10.787000000000001</c:v>
                </c:pt>
                <c:pt idx="8">
                  <c:v>13.247</c:v>
                </c:pt>
                <c:pt idx="9">
                  <c:v>16.166</c:v>
                </c:pt>
                <c:pt idx="10">
                  <c:v>19.602</c:v>
                </c:pt>
                <c:pt idx="11">
                  <c:v>23.815000000000001</c:v>
                </c:pt>
                <c:pt idx="12">
                  <c:v>29.187000000000001</c:v>
                </c:pt>
                <c:pt idx="13">
                  <c:v>36.234999999999999</c:v>
                </c:pt>
                <c:pt idx="14">
                  <c:v>44.24</c:v>
                </c:pt>
                <c:pt idx="15">
                  <c:v>53.438000000000002</c:v>
                </c:pt>
                <c:pt idx="16">
                  <c:v>63.378</c:v>
                </c:pt>
                <c:pt idx="17">
                  <c:v>73.34</c:v>
                </c:pt>
                <c:pt idx="18">
                  <c:v>83.465999999999994</c:v>
                </c:pt>
                <c:pt idx="19">
                  <c:v>93.641999999999996</c:v>
                </c:pt>
                <c:pt idx="20">
                  <c:v>103.89700000000001</c:v>
                </c:pt>
                <c:pt idx="21">
                  <c:v>114.176</c:v>
                </c:pt>
                <c:pt idx="22">
                  <c:v>124.29600000000001</c:v>
                </c:pt>
                <c:pt idx="23">
                  <c:v>134.61500000000001</c:v>
                </c:pt>
                <c:pt idx="24">
                  <c:v>144.71199999999999</c:v>
                </c:pt>
                <c:pt idx="25">
                  <c:v>155.03899999999999</c:v>
                </c:pt>
                <c:pt idx="26">
                  <c:v>165.02500000000001</c:v>
                </c:pt>
                <c:pt idx="27">
                  <c:v>175.55</c:v>
                </c:pt>
                <c:pt idx="28">
                  <c:v>185.75299999999999</c:v>
                </c:pt>
                <c:pt idx="29">
                  <c:v>196.15700000000001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28D8-4B61-A661-1165C8D07A3E}"/>
            </c:ext>
          </c:extLst>
        </c:ser>
        <c:ser>
          <c:idx val="0"/>
          <c:order val="5"/>
          <c:tx>
            <c:v>TAAM4_3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[3]TAAM4_3!$B$3:$B$43</c:f>
              <c:numCache>
                <c:formatCode>General</c:formatCode>
                <c:ptCount val="41"/>
                <c:pt idx="0">
                  <c:v>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  <c:pt idx="5">
                  <c:v>125</c:v>
                </c:pt>
                <c:pt idx="6">
                  <c:v>150</c:v>
                </c:pt>
                <c:pt idx="7">
                  <c:v>175</c:v>
                </c:pt>
                <c:pt idx="8">
                  <c:v>200</c:v>
                </c:pt>
                <c:pt idx="9">
                  <c:v>225</c:v>
                </c:pt>
                <c:pt idx="10">
                  <c:v>250</c:v>
                </c:pt>
                <c:pt idx="11">
                  <c:v>275</c:v>
                </c:pt>
                <c:pt idx="12">
                  <c:v>300</c:v>
                </c:pt>
                <c:pt idx="13">
                  <c:v>325</c:v>
                </c:pt>
                <c:pt idx="14">
                  <c:v>350</c:v>
                </c:pt>
                <c:pt idx="15">
                  <c:v>375</c:v>
                </c:pt>
                <c:pt idx="16">
                  <c:v>400</c:v>
                </c:pt>
                <c:pt idx="17">
                  <c:v>425</c:v>
                </c:pt>
                <c:pt idx="18">
                  <c:v>450</c:v>
                </c:pt>
                <c:pt idx="19">
                  <c:v>475</c:v>
                </c:pt>
                <c:pt idx="20">
                  <c:v>500</c:v>
                </c:pt>
                <c:pt idx="21">
                  <c:v>525</c:v>
                </c:pt>
                <c:pt idx="22">
                  <c:v>550</c:v>
                </c:pt>
                <c:pt idx="23">
                  <c:v>575</c:v>
                </c:pt>
                <c:pt idx="24">
                  <c:v>600</c:v>
                </c:pt>
                <c:pt idx="25">
                  <c:v>625</c:v>
                </c:pt>
                <c:pt idx="26">
                  <c:v>650</c:v>
                </c:pt>
                <c:pt idx="27">
                  <c:v>675</c:v>
                </c:pt>
                <c:pt idx="28">
                  <c:v>700</c:v>
                </c:pt>
                <c:pt idx="29">
                  <c:v>725</c:v>
                </c:pt>
                <c:pt idx="30">
                  <c:v>750</c:v>
                </c:pt>
                <c:pt idx="31">
                  <c:v>775</c:v>
                </c:pt>
                <c:pt idx="32">
                  <c:v>800</c:v>
                </c:pt>
                <c:pt idx="33">
                  <c:v>825</c:v>
                </c:pt>
                <c:pt idx="34">
                  <c:v>850</c:v>
                </c:pt>
                <c:pt idx="35">
                  <c:v>875</c:v>
                </c:pt>
                <c:pt idx="36">
                  <c:v>900</c:v>
                </c:pt>
                <c:pt idx="37">
                  <c:v>925</c:v>
                </c:pt>
                <c:pt idx="38">
                  <c:v>950</c:v>
                </c:pt>
                <c:pt idx="39">
                  <c:v>975</c:v>
                </c:pt>
                <c:pt idx="40">
                  <c:v>1000</c:v>
                </c:pt>
              </c:numCache>
            </c:numRef>
          </c:xVal>
          <c:yVal>
            <c:numRef>
              <c:f>[3]TAAM4_3!$F$3:$F$43</c:f>
              <c:numCache>
                <c:formatCode>0</c:formatCode>
                <c:ptCount val="41"/>
                <c:pt idx="0">
                  <c:v>0</c:v>
                </c:pt>
                <c:pt idx="1">
                  <c:v>1.3140000000000001</c:v>
                </c:pt>
                <c:pt idx="2">
                  <c:v>2.556</c:v>
                </c:pt>
                <c:pt idx="3">
                  <c:v>3.891</c:v>
                </c:pt>
                <c:pt idx="4">
                  <c:v>5.3079999999999998</c:v>
                </c:pt>
                <c:pt idx="5">
                  <c:v>6.8840000000000003</c:v>
                </c:pt>
                <c:pt idx="6">
                  <c:v>8.59</c:v>
                </c:pt>
                <c:pt idx="7">
                  <c:v>10.62</c:v>
                </c:pt>
                <c:pt idx="8">
                  <c:v>13.084</c:v>
                </c:pt>
                <c:pt idx="9">
                  <c:v>15.981999999999999</c:v>
                </c:pt>
                <c:pt idx="10">
                  <c:v>19.558</c:v>
                </c:pt>
                <c:pt idx="11">
                  <c:v>23.838000000000001</c:v>
                </c:pt>
                <c:pt idx="12">
                  <c:v>29.113</c:v>
                </c:pt>
                <c:pt idx="13">
                  <c:v>35.604999999999997</c:v>
                </c:pt>
                <c:pt idx="14">
                  <c:v>43.534999999999997</c:v>
                </c:pt>
                <c:pt idx="15">
                  <c:v>52.718000000000004</c:v>
                </c:pt>
                <c:pt idx="16">
                  <c:v>62.64</c:v>
                </c:pt>
                <c:pt idx="17">
                  <c:v>72.694000000000003</c:v>
                </c:pt>
                <c:pt idx="18">
                  <c:v>82.991</c:v>
                </c:pt>
                <c:pt idx="19">
                  <c:v>93.171999999999997</c:v>
                </c:pt>
                <c:pt idx="20">
                  <c:v>103.31699999999999</c:v>
                </c:pt>
                <c:pt idx="21">
                  <c:v>113.55</c:v>
                </c:pt>
                <c:pt idx="22">
                  <c:v>123.646</c:v>
                </c:pt>
                <c:pt idx="23">
                  <c:v>133.977</c:v>
                </c:pt>
                <c:pt idx="24">
                  <c:v>144.06899999999999</c:v>
                </c:pt>
                <c:pt idx="25">
                  <c:v>154.452</c:v>
                </c:pt>
                <c:pt idx="26">
                  <c:v>164.54300000000001</c:v>
                </c:pt>
                <c:pt idx="27">
                  <c:v>175.14099999999999</c:v>
                </c:pt>
                <c:pt idx="28">
                  <c:v>185.18799999999999</c:v>
                </c:pt>
                <c:pt idx="29">
                  <c:v>195.821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28D8-4B61-A661-1165C8D07A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6363567"/>
        <c:axId val="1406364399"/>
      </c:scatterChart>
      <c:valAx>
        <c:axId val="1406363567"/>
        <c:scaling>
          <c:orientation val="minMax"/>
          <c:max val="1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Current [A]</a:t>
                </a:r>
              </a:p>
            </c:rich>
          </c:tx>
          <c:layout>
            <c:manualLayout>
              <c:xMode val="edge"/>
              <c:yMode val="edge"/>
              <c:x val="0.42648675340797321"/>
              <c:y val="0.947756094694290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06364399"/>
        <c:crosses val="autoZero"/>
        <c:crossBetween val="midCat"/>
      </c:valAx>
      <c:valAx>
        <c:axId val="1406364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Potential drop [mV]</a:t>
                </a:r>
              </a:p>
            </c:rich>
          </c:tx>
          <c:layout>
            <c:manualLayout>
              <c:xMode val="edge"/>
              <c:yMode val="edge"/>
              <c:x val="1.0925645177628838E-2"/>
              <c:y val="0.395832774333055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0636356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>
          <a:solidFill>
            <a:schemeClr val="tx1"/>
          </a:solidFill>
          <a:latin typeface="+mn-lt"/>
        </a:defRPr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ρ</a:t>
            </a:r>
            <a:r>
              <a:rPr lang="it-IT"/>
              <a:t> vs 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6.7206851995326888E-2"/>
          <c:y val="7.7484487656334533E-2"/>
          <c:w val="0.7866901608999004"/>
          <c:h val="0.83103755088464892"/>
        </c:manualLayout>
      </c:layout>
      <c:scatterChart>
        <c:scatterStyle val="smoothMarker"/>
        <c:varyColors val="0"/>
        <c:ser>
          <c:idx val="5"/>
          <c:order val="0"/>
          <c:tx>
            <c:v>TAAM2_1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'Elaborazione resistività_2'!$C$23:$C$37</c:f>
              <c:numCache>
                <c:formatCode>0</c:formatCode>
                <c:ptCount val="15"/>
                <c:pt idx="0">
                  <c:v>1052</c:v>
                </c:pt>
                <c:pt idx="1">
                  <c:v>1166</c:v>
                </c:pt>
                <c:pt idx="2">
                  <c:v>1268</c:v>
                </c:pt>
                <c:pt idx="3">
                  <c:v>1356</c:v>
                </c:pt>
                <c:pt idx="4">
                  <c:v>1439</c:v>
                </c:pt>
                <c:pt idx="5">
                  <c:v>1511</c:v>
                </c:pt>
                <c:pt idx="6">
                  <c:v>1581</c:v>
                </c:pt>
                <c:pt idx="7">
                  <c:v>1643</c:v>
                </c:pt>
                <c:pt idx="8">
                  <c:v>1697</c:v>
                </c:pt>
                <c:pt idx="9">
                  <c:v>1751</c:v>
                </c:pt>
                <c:pt idx="10">
                  <c:v>1799</c:v>
                </c:pt>
                <c:pt idx="11">
                  <c:v>1846</c:v>
                </c:pt>
                <c:pt idx="12">
                  <c:v>1891</c:v>
                </c:pt>
                <c:pt idx="13">
                  <c:v>1934</c:v>
                </c:pt>
                <c:pt idx="14">
                  <c:v>1970</c:v>
                </c:pt>
              </c:numCache>
            </c:numRef>
          </c:xVal>
          <c:yVal>
            <c:numRef>
              <c:f>'Elaborazione resistività_2'!$E$23:$E$37</c:f>
              <c:numCache>
                <c:formatCode>0.00</c:formatCode>
                <c:ptCount val="15"/>
                <c:pt idx="0">
                  <c:v>66.211723534558175</c:v>
                </c:pt>
                <c:pt idx="1">
                  <c:v>70.949026108578551</c:v>
                </c:pt>
                <c:pt idx="2">
                  <c:v>75.590551181102384</c:v>
                </c:pt>
                <c:pt idx="3">
                  <c:v>79.190101237345345</c:v>
                </c:pt>
                <c:pt idx="4">
                  <c:v>82.634216177523285</c:v>
                </c:pt>
                <c:pt idx="5">
                  <c:v>85.614515576857272</c:v>
                </c:pt>
                <c:pt idx="6">
                  <c:v>88.608923884514454</c:v>
                </c:pt>
                <c:pt idx="7">
                  <c:v>91.262992125984269</c:v>
                </c:pt>
                <c:pt idx="8">
                  <c:v>93.422168382798333</c:v>
                </c:pt>
                <c:pt idx="9">
                  <c:v>95.654709827938206</c:v>
                </c:pt>
                <c:pt idx="10">
                  <c:v>97.637795275590577</c:v>
                </c:pt>
                <c:pt idx="11">
                  <c:v>99.484116209611727</c:v>
                </c:pt>
                <c:pt idx="12">
                  <c:v>101.20734908136484</c:v>
                </c:pt>
                <c:pt idx="13">
                  <c:v>103.22580645161291</c:v>
                </c:pt>
                <c:pt idx="14">
                  <c:v>105.11811023622049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BB2-44B1-B10B-7F4023297B3C}"/>
            </c:ext>
          </c:extLst>
        </c:ser>
        <c:ser>
          <c:idx val="6"/>
          <c:order val="1"/>
          <c:tx>
            <c:v>TAAM2_2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'Elaborazione resistività_2'!$G$23:$G$37</c:f>
              <c:numCache>
                <c:formatCode>0</c:formatCode>
                <c:ptCount val="15"/>
                <c:pt idx="0">
                  <c:v>1097</c:v>
                </c:pt>
                <c:pt idx="1">
                  <c:v>1198</c:v>
                </c:pt>
                <c:pt idx="2">
                  <c:v>1293</c:v>
                </c:pt>
                <c:pt idx="3">
                  <c:v>1378</c:v>
                </c:pt>
                <c:pt idx="4">
                  <c:v>1454</c:v>
                </c:pt>
                <c:pt idx="5">
                  <c:v>1522</c:v>
                </c:pt>
                <c:pt idx="6">
                  <c:v>1589</c:v>
                </c:pt>
                <c:pt idx="7">
                  <c:v>1648</c:v>
                </c:pt>
                <c:pt idx="8">
                  <c:v>1701</c:v>
                </c:pt>
                <c:pt idx="9">
                  <c:v>1754</c:v>
                </c:pt>
                <c:pt idx="10">
                  <c:v>1802</c:v>
                </c:pt>
                <c:pt idx="11">
                  <c:v>1848</c:v>
                </c:pt>
                <c:pt idx="12">
                  <c:v>1891</c:v>
                </c:pt>
                <c:pt idx="13">
                  <c:v>1928</c:v>
                </c:pt>
                <c:pt idx="14">
                  <c:v>1961</c:v>
                </c:pt>
              </c:numCache>
            </c:numRef>
          </c:xVal>
          <c:yVal>
            <c:numRef>
              <c:f>'Elaborazione resistività_2'!$I$23:$I$37</c:f>
              <c:numCache>
                <c:formatCode>0.00</c:formatCode>
                <c:ptCount val="15"/>
                <c:pt idx="0">
                  <c:v>70.761154855643042</c:v>
                </c:pt>
                <c:pt idx="1">
                  <c:v>74.993783671777877</c:v>
                </c:pt>
                <c:pt idx="2">
                  <c:v>78.929133858267733</c:v>
                </c:pt>
                <c:pt idx="3">
                  <c:v>82.549681289838773</c:v>
                </c:pt>
                <c:pt idx="4">
                  <c:v>85.726556907659287</c:v>
                </c:pt>
                <c:pt idx="5">
                  <c:v>88.408079424854535</c:v>
                </c:pt>
                <c:pt idx="6">
                  <c:v>91.338582677165363</c:v>
                </c:pt>
                <c:pt idx="7">
                  <c:v>93.883464566929163</c:v>
                </c:pt>
                <c:pt idx="8">
                  <c:v>95.941853422168393</c:v>
                </c:pt>
                <c:pt idx="9">
                  <c:v>98.454359871682712</c:v>
                </c:pt>
                <c:pt idx="10">
                  <c:v>100.3374578177728</c:v>
                </c:pt>
                <c:pt idx="11">
                  <c:v>102.52511539505839</c:v>
                </c:pt>
                <c:pt idx="12">
                  <c:v>104.56692913385827</c:v>
                </c:pt>
                <c:pt idx="13">
                  <c:v>106.47701295402594</c:v>
                </c:pt>
                <c:pt idx="14">
                  <c:v>108.2677165354331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BB2-44B1-B10B-7F4023297B3C}"/>
            </c:ext>
          </c:extLst>
        </c:ser>
        <c:ser>
          <c:idx val="7"/>
          <c:order val="2"/>
          <c:tx>
            <c:v>TAAM2_3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'Elaborazione resistività_2'!$K$22:$K$37</c:f>
              <c:numCache>
                <c:formatCode>0</c:formatCode>
                <c:ptCount val="16"/>
                <c:pt idx="0">
                  <c:v>1003</c:v>
                </c:pt>
                <c:pt idx="1">
                  <c:v>1114</c:v>
                </c:pt>
                <c:pt idx="2">
                  <c:v>1210</c:v>
                </c:pt>
                <c:pt idx="3">
                  <c:v>1297</c:v>
                </c:pt>
                <c:pt idx="4">
                  <c:v>1379</c:v>
                </c:pt>
                <c:pt idx="5">
                  <c:v>1451</c:v>
                </c:pt>
                <c:pt idx="6">
                  <c:v>1519</c:v>
                </c:pt>
                <c:pt idx="7">
                  <c:v>1581</c:v>
                </c:pt>
                <c:pt idx="8">
                  <c:v>1639</c:v>
                </c:pt>
                <c:pt idx="9">
                  <c:v>1692</c:v>
                </c:pt>
                <c:pt idx="10">
                  <c:v>1741</c:v>
                </c:pt>
                <c:pt idx="11">
                  <c:v>1788</c:v>
                </c:pt>
                <c:pt idx="12">
                  <c:v>1831</c:v>
                </c:pt>
                <c:pt idx="13">
                  <c:v>1870</c:v>
                </c:pt>
                <c:pt idx="14">
                  <c:v>1902</c:v>
                </c:pt>
                <c:pt idx="15">
                  <c:v>1930</c:v>
                </c:pt>
              </c:numCache>
            </c:numRef>
          </c:xVal>
          <c:yVal>
            <c:numRef>
              <c:f>'Elaborazione resistività_2'!$M$22:$M$37</c:f>
              <c:numCache>
                <c:formatCode>0.00</c:formatCode>
                <c:ptCount val="16"/>
                <c:pt idx="0">
                  <c:v>68.624363131079207</c:v>
                </c:pt>
                <c:pt idx="1">
                  <c:v>73.350831146106742</c:v>
                </c:pt>
                <c:pt idx="2">
                  <c:v>77.447161210111901</c:v>
                </c:pt>
                <c:pt idx="3">
                  <c:v>81.133858267716562</c:v>
                </c:pt>
                <c:pt idx="4">
                  <c:v>84.649418822647178</c:v>
                </c:pt>
                <c:pt idx="5">
                  <c:v>87.673586256263434</c:v>
                </c:pt>
                <c:pt idx="6">
                  <c:v>90.599109893871997</c:v>
                </c:pt>
                <c:pt idx="7">
                  <c:v>93.123359580052494</c:v>
                </c:pt>
                <c:pt idx="8">
                  <c:v>95.748031496063007</c:v>
                </c:pt>
                <c:pt idx="9">
                  <c:v>97.880072683222309</c:v>
                </c:pt>
                <c:pt idx="10">
                  <c:v>99.854184893554987</c:v>
                </c:pt>
                <c:pt idx="11">
                  <c:v>102.13723284589429</c:v>
                </c:pt>
                <c:pt idx="12">
                  <c:v>104.26282921531363</c:v>
                </c:pt>
                <c:pt idx="13">
                  <c:v>105.82677165354332</c:v>
                </c:pt>
                <c:pt idx="14">
                  <c:v>107.28981457962918</c:v>
                </c:pt>
                <c:pt idx="15">
                  <c:v>109.05511811023625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BB2-44B1-B10B-7F4023297B3C}"/>
            </c:ext>
          </c:extLst>
        </c:ser>
        <c:ser>
          <c:idx val="0"/>
          <c:order val="3"/>
          <c:tx>
            <c:v>TAAM4_1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'[3]Elaborazione resistività'!$C$20:$C$34</c:f>
              <c:numCache>
                <c:formatCode>0</c:formatCode>
                <c:ptCount val="15"/>
                <c:pt idx="0">
                  <c:v>710</c:v>
                </c:pt>
                <c:pt idx="1">
                  <c:v>839</c:v>
                </c:pt>
                <c:pt idx="2">
                  <c:v>957</c:v>
                </c:pt>
                <c:pt idx="3">
                  <c:v>1068</c:v>
                </c:pt>
                <c:pt idx="4">
                  <c:v>1165</c:v>
                </c:pt>
                <c:pt idx="5">
                  <c:v>1252</c:v>
                </c:pt>
                <c:pt idx="6">
                  <c:v>1333</c:v>
                </c:pt>
                <c:pt idx="7">
                  <c:v>1406</c:v>
                </c:pt>
                <c:pt idx="8">
                  <c:v>1473</c:v>
                </c:pt>
                <c:pt idx="9">
                  <c:v>1533</c:v>
                </c:pt>
                <c:pt idx="10">
                  <c:v>1590</c:v>
                </c:pt>
                <c:pt idx="11">
                  <c:v>1642</c:v>
                </c:pt>
                <c:pt idx="12">
                  <c:v>1692</c:v>
                </c:pt>
                <c:pt idx="13">
                  <c:v>1737</c:v>
                </c:pt>
                <c:pt idx="14">
                  <c:v>1780</c:v>
                </c:pt>
              </c:numCache>
            </c:numRef>
          </c:xVal>
          <c:yVal>
            <c:numRef>
              <c:f>'[3]Elaborazione resistività'!$E$20:$E$34</c:f>
              <c:numCache>
                <c:formatCode>0.00</c:formatCode>
                <c:ptCount val="15"/>
                <c:pt idx="0">
                  <c:v>47.839293598233994</c:v>
                </c:pt>
                <c:pt idx="1">
                  <c:v>53.088576158940413</c:v>
                </c:pt>
                <c:pt idx="2">
                  <c:v>57.793533307362679</c:v>
                </c:pt>
                <c:pt idx="3">
                  <c:v>62.181751287711556</c:v>
                </c:pt>
                <c:pt idx="4">
                  <c:v>65.970721505751129</c:v>
                </c:pt>
                <c:pt idx="5">
                  <c:v>69.399337748344379</c:v>
                </c:pt>
                <c:pt idx="6">
                  <c:v>72.575212866603593</c:v>
                </c:pt>
                <c:pt idx="7">
                  <c:v>75.36122817579772</c:v>
                </c:pt>
                <c:pt idx="8">
                  <c:v>78.014972646127262</c:v>
                </c:pt>
                <c:pt idx="9">
                  <c:v>80.307947019867555</c:v>
                </c:pt>
                <c:pt idx="10">
                  <c:v>82.562649006622522</c:v>
                </c:pt>
                <c:pt idx="11">
                  <c:v>84.456444218033639</c:v>
                </c:pt>
                <c:pt idx="12">
                  <c:v>86.489085111601668</c:v>
                </c:pt>
                <c:pt idx="13">
                  <c:v>88.116840113528866</c:v>
                </c:pt>
                <c:pt idx="14">
                  <c:v>89.897236812057542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BB2-44B1-B10B-7F4023297B3C}"/>
            </c:ext>
          </c:extLst>
        </c:ser>
        <c:ser>
          <c:idx val="1"/>
          <c:order val="4"/>
          <c:tx>
            <c:v>TAAM4_2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'[3]Elaborazione resistività'!$G$20:$G$34</c:f>
              <c:numCache>
                <c:formatCode>0</c:formatCode>
                <c:ptCount val="15"/>
                <c:pt idx="0">
                  <c:v>700</c:v>
                </c:pt>
                <c:pt idx="1">
                  <c:v>827</c:v>
                </c:pt>
                <c:pt idx="2">
                  <c:v>946</c:v>
                </c:pt>
                <c:pt idx="3">
                  <c:v>1054</c:v>
                </c:pt>
                <c:pt idx="4">
                  <c:v>1153</c:v>
                </c:pt>
                <c:pt idx="5">
                  <c:v>1244</c:v>
                </c:pt>
                <c:pt idx="6">
                  <c:v>1326</c:v>
                </c:pt>
                <c:pt idx="7">
                  <c:v>1399</c:v>
                </c:pt>
                <c:pt idx="8">
                  <c:v>1468</c:v>
                </c:pt>
                <c:pt idx="9">
                  <c:v>1529</c:v>
                </c:pt>
                <c:pt idx="10">
                  <c:v>1587</c:v>
                </c:pt>
                <c:pt idx="11">
                  <c:v>1639</c:v>
                </c:pt>
                <c:pt idx="12">
                  <c:v>1691</c:v>
                </c:pt>
                <c:pt idx="13">
                  <c:v>1736</c:v>
                </c:pt>
                <c:pt idx="14">
                  <c:v>1779</c:v>
                </c:pt>
              </c:numCache>
            </c:numRef>
          </c:xVal>
          <c:yVal>
            <c:numRef>
              <c:f>'[3]Elaborazione resistività'!$I$20:$I$34</c:f>
              <c:numCache>
                <c:formatCode>0.00</c:formatCode>
                <c:ptCount val="15"/>
                <c:pt idx="0">
                  <c:v>47.185871964679919</c:v>
                </c:pt>
                <c:pt idx="1">
                  <c:v>52.465231788079478</c:v>
                </c:pt>
                <c:pt idx="2">
                  <c:v>57.140631086871835</c:v>
                </c:pt>
                <c:pt idx="3">
                  <c:v>61.41721854304636</c:v>
                </c:pt>
                <c:pt idx="4">
                  <c:v>65.278494248867204</c:v>
                </c:pt>
                <c:pt idx="5">
                  <c:v>68.805960264900676</c:v>
                </c:pt>
                <c:pt idx="6">
                  <c:v>72.012614317250083</c:v>
                </c:pt>
                <c:pt idx="7">
                  <c:v>74.83202889825408</c:v>
                </c:pt>
                <c:pt idx="8">
                  <c:v>77.520875323927456</c:v>
                </c:pt>
                <c:pt idx="9">
                  <c:v>79.863134657836639</c:v>
                </c:pt>
                <c:pt idx="10">
                  <c:v>82.139867549668864</c:v>
                </c:pt>
                <c:pt idx="11">
                  <c:v>84.067753438614375</c:v>
                </c:pt>
                <c:pt idx="12">
                  <c:v>86.117243070885465</c:v>
                </c:pt>
                <c:pt idx="13">
                  <c:v>87.868022705771068</c:v>
                </c:pt>
                <c:pt idx="14">
                  <c:v>89.589860698789678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BB2-44B1-B10B-7F4023297B3C}"/>
            </c:ext>
          </c:extLst>
        </c:ser>
        <c:ser>
          <c:idx val="2"/>
          <c:order val="5"/>
          <c:tx>
            <c:v>TAAM4_3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'[3]Elaborazione resistività'!$K$20:$K$34</c:f>
              <c:numCache>
                <c:formatCode>0</c:formatCode>
                <c:ptCount val="15"/>
                <c:pt idx="0">
                  <c:v>685</c:v>
                </c:pt>
                <c:pt idx="1">
                  <c:v>816</c:v>
                </c:pt>
                <c:pt idx="2">
                  <c:v>936</c:v>
                </c:pt>
                <c:pt idx="3">
                  <c:v>1049</c:v>
                </c:pt>
                <c:pt idx="4">
                  <c:v>1149</c:v>
                </c:pt>
                <c:pt idx="5">
                  <c:v>1238</c:v>
                </c:pt>
                <c:pt idx="6">
                  <c:v>1320</c:v>
                </c:pt>
                <c:pt idx="7">
                  <c:v>1394</c:v>
                </c:pt>
                <c:pt idx="8">
                  <c:v>1463</c:v>
                </c:pt>
                <c:pt idx="9">
                  <c:v>1525</c:v>
                </c:pt>
                <c:pt idx="10">
                  <c:v>1583</c:v>
                </c:pt>
                <c:pt idx="11">
                  <c:v>1637</c:v>
                </c:pt>
                <c:pt idx="12">
                  <c:v>1689</c:v>
                </c:pt>
                <c:pt idx="13">
                  <c:v>1735</c:v>
                </c:pt>
                <c:pt idx="14">
                  <c:v>1779</c:v>
                </c:pt>
              </c:numCache>
            </c:numRef>
          </c:xVal>
          <c:yVal>
            <c:numRef>
              <c:f>'[3]Elaborazione resistività'!$M$20:$M$34</c:f>
              <c:numCache>
                <c:formatCode>0.00</c:formatCode>
                <c:ptCount val="15"/>
                <c:pt idx="0">
                  <c:v>46.550110375275949</c:v>
                </c:pt>
                <c:pt idx="1">
                  <c:v>51.854304635761594</c:v>
                </c:pt>
                <c:pt idx="2">
                  <c:v>56.637319828593704</c:v>
                </c:pt>
                <c:pt idx="3">
                  <c:v>61.067696835908755</c:v>
                </c:pt>
                <c:pt idx="4">
                  <c:v>64.95085395608227</c:v>
                </c:pt>
                <c:pt idx="5">
                  <c:v>68.421854304635758</c:v>
                </c:pt>
                <c:pt idx="6">
                  <c:v>71.617786187322608</c:v>
                </c:pt>
                <c:pt idx="7">
                  <c:v>74.440698374473214</c:v>
                </c:pt>
                <c:pt idx="8">
                  <c:v>77.153469622804494</c:v>
                </c:pt>
                <c:pt idx="9">
                  <c:v>79.508278145695371</c:v>
                </c:pt>
                <c:pt idx="10">
                  <c:v>81.828874172185422</c:v>
                </c:pt>
                <c:pt idx="11">
                  <c:v>83.822210901681117</c:v>
                </c:pt>
                <c:pt idx="12">
                  <c:v>85.916605347068923</c:v>
                </c:pt>
                <c:pt idx="13">
                  <c:v>87.600756859035016</c:v>
                </c:pt>
                <c:pt idx="14">
                  <c:v>89.436401004795613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FBB2-44B1-B10B-7F4023297B3C}"/>
            </c:ext>
          </c:extLst>
        </c:ser>
        <c:ser>
          <c:idx val="3"/>
          <c:order val="6"/>
          <c:tx>
            <c:v>Literature Desai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'[3]Elaborazione resistività'!$O$17:$O$43</c:f>
              <c:numCache>
                <c:formatCode>0</c:formatCode>
                <c:ptCount val="27"/>
                <c:pt idx="0">
                  <c:v>527</c:v>
                </c:pt>
                <c:pt idx="1">
                  <c:v>577</c:v>
                </c:pt>
                <c:pt idx="2">
                  <c:v>627</c:v>
                </c:pt>
                <c:pt idx="3">
                  <c:v>677</c:v>
                </c:pt>
                <c:pt idx="4">
                  <c:v>727</c:v>
                </c:pt>
                <c:pt idx="5">
                  <c:v>827</c:v>
                </c:pt>
                <c:pt idx="6">
                  <c:v>927</c:v>
                </c:pt>
                <c:pt idx="7">
                  <c:v>1027</c:v>
                </c:pt>
                <c:pt idx="8">
                  <c:v>1127</c:v>
                </c:pt>
                <c:pt idx="9">
                  <c:v>1227</c:v>
                </c:pt>
                <c:pt idx="10">
                  <c:v>1327</c:v>
                </c:pt>
                <c:pt idx="11">
                  <c:v>1427</c:v>
                </c:pt>
                <c:pt idx="12">
                  <c:v>1527</c:v>
                </c:pt>
                <c:pt idx="13">
                  <c:v>1627</c:v>
                </c:pt>
                <c:pt idx="14">
                  <c:v>1727</c:v>
                </c:pt>
                <c:pt idx="15">
                  <c:v>1827</c:v>
                </c:pt>
                <c:pt idx="16">
                  <c:v>1927</c:v>
                </c:pt>
                <c:pt idx="17">
                  <c:v>2027</c:v>
                </c:pt>
                <c:pt idx="18">
                  <c:v>2127</c:v>
                </c:pt>
                <c:pt idx="19">
                  <c:v>2227</c:v>
                </c:pt>
                <c:pt idx="20">
                  <c:v>2327</c:v>
                </c:pt>
                <c:pt idx="21">
                  <c:v>2427</c:v>
                </c:pt>
                <c:pt idx="22">
                  <c:v>2527</c:v>
                </c:pt>
                <c:pt idx="23">
                  <c:v>2627</c:v>
                </c:pt>
                <c:pt idx="24">
                  <c:v>2727</c:v>
                </c:pt>
                <c:pt idx="25">
                  <c:v>2827</c:v>
                </c:pt>
                <c:pt idx="26">
                  <c:v>2927</c:v>
                </c:pt>
              </c:numCache>
            </c:numRef>
          </c:xVal>
          <c:yVal>
            <c:numRef>
              <c:f>'[3]Elaborazione resistività'!$P$17:$P$43</c:f>
              <c:numCache>
                <c:formatCode>General</c:formatCode>
                <c:ptCount val="27"/>
                <c:pt idx="0">
                  <c:v>36.04</c:v>
                </c:pt>
                <c:pt idx="1">
                  <c:v>38.14</c:v>
                </c:pt>
                <c:pt idx="2">
                  <c:v>40.26</c:v>
                </c:pt>
                <c:pt idx="3">
                  <c:v>42.28</c:v>
                </c:pt>
                <c:pt idx="4">
                  <c:v>44.24</c:v>
                </c:pt>
                <c:pt idx="5">
                  <c:v>48.15</c:v>
                </c:pt>
                <c:pt idx="6">
                  <c:v>51.93</c:v>
                </c:pt>
                <c:pt idx="7">
                  <c:v>55.61</c:v>
                </c:pt>
                <c:pt idx="8">
                  <c:v>59.23</c:v>
                </c:pt>
                <c:pt idx="9">
                  <c:v>62.75</c:v>
                </c:pt>
                <c:pt idx="10">
                  <c:v>66.25</c:v>
                </c:pt>
                <c:pt idx="11">
                  <c:v>69.78</c:v>
                </c:pt>
                <c:pt idx="12">
                  <c:v>73.22</c:v>
                </c:pt>
                <c:pt idx="13">
                  <c:v>76.599999999999994</c:v>
                </c:pt>
                <c:pt idx="14">
                  <c:v>79.94</c:v>
                </c:pt>
                <c:pt idx="15">
                  <c:v>83.32</c:v>
                </c:pt>
                <c:pt idx="16">
                  <c:v>86.68</c:v>
                </c:pt>
                <c:pt idx="17">
                  <c:v>89.99</c:v>
                </c:pt>
                <c:pt idx="18">
                  <c:v>93.22</c:v>
                </c:pt>
                <c:pt idx="19">
                  <c:v>96.52</c:v>
                </c:pt>
                <c:pt idx="20">
                  <c:v>99.77</c:v>
                </c:pt>
                <c:pt idx="21">
                  <c:v>103.1</c:v>
                </c:pt>
                <c:pt idx="22">
                  <c:v>106.3</c:v>
                </c:pt>
                <c:pt idx="23">
                  <c:v>109.7</c:v>
                </c:pt>
                <c:pt idx="24">
                  <c:v>112.7</c:v>
                </c:pt>
                <c:pt idx="25">
                  <c:v>115.9</c:v>
                </c:pt>
                <c:pt idx="26">
                  <c:v>119.1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FBB2-44B1-B10B-7F4023297B3C}"/>
            </c:ext>
          </c:extLst>
        </c:ser>
        <c:ser>
          <c:idx val="4"/>
          <c:order val="7"/>
          <c:tx>
            <c:v>Literature Cezariliyan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'[3]Elaborazione resistività'!$R$5:$R$18</c:f>
              <c:numCache>
                <c:formatCode>General</c:formatCode>
                <c:ptCount val="14"/>
                <c:pt idx="0">
                  <c:v>1627</c:v>
                </c:pt>
                <c:pt idx="1">
                  <c:v>1727</c:v>
                </c:pt>
                <c:pt idx="2">
                  <c:v>1827</c:v>
                </c:pt>
                <c:pt idx="3">
                  <c:v>1927</c:v>
                </c:pt>
                <c:pt idx="4">
                  <c:v>2027</c:v>
                </c:pt>
                <c:pt idx="5">
                  <c:v>2127</c:v>
                </c:pt>
                <c:pt idx="6">
                  <c:v>2227</c:v>
                </c:pt>
                <c:pt idx="7">
                  <c:v>2327</c:v>
                </c:pt>
                <c:pt idx="8">
                  <c:v>2427</c:v>
                </c:pt>
                <c:pt idx="9">
                  <c:v>2527</c:v>
                </c:pt>
                <c:pt idx="10">
                  <c:v>2627</c:v>
                </c:pt>
                <c:pt idx="11">
                  <c:v>2727</c:v>
                </c:pt>
                <c:pt idx="12">
                  <c:v>2827</c:v>
                </c:pt>
                <c:pt idx="13">
                  <c:v>2927</c:v>
                </c:pt>
              </c:numCache>
            </c:numRef>
          </c:xVal>
          <c:yVal>
            <c:numRef>
              <c:f>'[3]Elaborazione resistività'!$S$5:$S$18</c:f>
              <c:numCache>
                <c:formatCode>0.00</c:formatCode>
                <c:ptCount val="14"/>
                <c:pt idx="0">
                  <c:v>75.56</c:v>
                </c:pt>
                <c:pt idx="1">
                  <c:v>78.8</c:v>
                </c:pt>
                <c:pt idx="2">
                  <c:v>82</c:v>
                </c:pt>
                <c:pt idx="3">
                  <c:v>85.14</c:v>
                </c:pt>
                <c:pt idx="4">
                  <c:v>88.23</c:v>
                </c:pt>
                <c:pt idx="5">
                  <c:v>91.26</c:v>
                </c:pt>
                <c:pt idx="6">
                  <c:v>94.24</c:v>
                </c:pt>
                <c:pt idx="7">
                  <c:v>97.17</c:v>
                </c:pt>
                <c:pt idx="8">
                  <c:v>100.04</c:v>
                </c:pt>
                <c:pt idx="9">
                  <c:v>102.86</c:v>
                </c:pt>
                <c:pt idx="10">
                  <c:v>105.63</c:v>
                </c:pt>
                <c:pt idx="11">
                  <c:v>108.34</c:v>
                </c:pt>
                <c:pt idx="12">
                  <c:v>111</c:v>
                </c:pt>
                <c:pt idx="13">
                  <c:v>113.6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FBB2-44B1-B10B-7F4023297B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9820655"/>
        <c:axId val="2059819215"/>
      </c:scatterChart>
      <c:valAx>
        <c:axId val="2059820655"/>
        <c:scaling>
          <c:orientation val="minMax"/>
          <c:max val="2200"/>
          <c:min val="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[°C]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59819215"/>
        <c:crosses val="autoZero"/>
        <c:crossBetween val="midCat"/>
      </c:valAx>
      <c:valAx>
        <c:axId val="20598192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Electrical resistivity [10⁻⁸∙</a:t>
                </a:r>
                <a:r>
                  <a:rPr lang="el-GR"/>
                  <a:t>Ω∙</a:t>
                </a:r>
                <a:r>
                  <a:rPr lang="it-IT"/>
                  <a:t>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59820655"/>
        <c:crossesAt val="0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786166880250592"/>
          <c:y val="0.33129594423320657"/>
          <c:w val="0.13050714319616502"/>
          <c:h val="0.440170680185889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>
          <a:solidFill>
            <a:schemeClr val="tx1"/>
          </a:solidFill>
          <a:latin typeface="+mn-lt"/>
        </a:defRPr>
      </a:pPr>
      <a:endParaRPr lang="it-IT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ε</a:t>
            </a:r>
            <a:r>
              <a:rPr lang="it-IT"/>
              <a:t> vs 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TAAM3_0!$G$3:$G$47</c:f>
              <c:numCache>
                <c:formatCode>General</c:formatCode>
                <c:ptCount val="45"/>
                <c:pt idx="0">
                  <c:v>25</c:v>
                </c:pt>
                <c:pt idx="15">
                  <c:v>679</c:v>
                </c:pt>
                <c:pt idx="16">
                  <c:v>781</c:v>
                </c:pt>
                <c:pt idx="17">
                  <c:v>881</c:v>
                </c:pt>
                <c:pt idx="18">
                  <c:v>991</c:v>
                </c:pt>
                <c:pt idx="19">
                  <c:v>1030</c:v>
                </c:pt>
                <c:pt idx="20">
                  <c:v>1118</c:v>
                </c:pt>
                <c:pt idx="21" formatCode="0">
                  <c:v>1199</c:v>
                </c:pt>
                <c:pt idx="22" formatCode="0">
                  <c:v>1277</c:v>
                </c:pt>
                <c:pt idx="23" formatCode="0">
                  <c:v>1352</c:v>
                </c:pt>
                <c:pt idx="24" formatCode="0">
                  <c:v>1413</c:v>
                </c:pt>
                <c:pt idx="25" formatCode="0">
                  <c:v>1474</c:v>
                </c:pt>
                <c:pt idx="26">
                  <c:v>1528</c:v>
                </c:pt>
                <c:pt idx="27" formatCode="0">
                  <c:v>1576</c:v>
                </c:pt>
                <c:pt idx="28">
                  <c:v>1621</c:v>
                </c:pt>
                <c:pt idx="29">
                  <c:v>1664</c:v>
                </c:pt>
                <c:pt idx="30">
                  <c:v>1706</c:v>
                </c:pt>
              </c:numCache>
            </c:numRef>
          </c:xVal>
          <c:yVal>
            <c:numRef>
              <c:f>TAAM3_0!$H$3:$H$47</c:f>
              <c:numCache>
                <c:formatCode>General</c:formatCode>
                <c:ptCount val="45"/>
                <c:pt idx="15">
                  <c:v>0.438</c:v>
                </c:pt>
                <c:pt idx="16">
                  <c:v>0.41</c:v>
                </c:pt>
                <c:pt idx="17">
                  <c:v>0.39</c:v>
                </c:pt>
                <c:pt idx="18" formatCode="0.000">
                  <c:v>0.36399999999999999</c:v>
                </c:pt>
                <c:pt idx="19">
                  <c:v>0.67600000000000005</c:v>
                </c:pt>
                <c:pt idx="20">
                  <c:v>0.625</c:v>
                </c:pt>
                <c:pt idx="21">
                  <c:v>0.60199999999999998</c:v>
                </c:pt>
                <c:pt idx="22">
                  <c:v>0.59599999999999997</c:v>
                </c:pt>
                <c:pt idx="23">
                  <c:v>0.59099999999999997</c:v>
                </c:pt>
                <c:pt idx="24">
                  <c:v>0.59399999999999997</c:v>
                </c:pt>
                <c:pt idx="25" formatCode="0.000">
                  <c:v>0.59499999999999997</c:v>
                </c:pt>
                <c:pt idx="26">
                  <c:v>0.59599999999999997</c:v>
                </c:pt>
                <c:pt idx="27" formatCode="0.000">
                  <c:v>0.60299999999999998</c:v>
                </c:pt>
                <c:pt idx="28">
                  <c:v>0.60499999999999998</c:v>
                </c:pt>
                <c:pt idx="29">
                  <c:v>0.60899999999999999</c:v>
                </c:pt>
                <c:pt idx="30">
                  <c:v>0.61299999999999999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342-456A-8CAD-CF575C2EE2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35551"/>
        <c:axId val="8540959"/>
      </c:scatterChart>
      <c:valAx>
        <c:axId val="8535551"/>
        <c:scaling>
          <c:orientation val="minMax"/>
          <c:max val="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/>
                  <a:t>Temperature [°C]</a:t>
                </a:r>
              </a:p>
            </c:rich>
          </c:tx>
          <c:layout>
            <c:manualLayout>
              <c:xMode val="edge"/>
              <c:yMode val="edge"/>
              <c:x val="0.44971748875598649"/>
              <c:y val="0.918887349526840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540959"/>
        <c:crosses val="autoZero"/>
        <c:crossBetween val="midCat"/>
      </c:valAx>
      <c:valAx>
        <c:axId val="8540959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 err="1"/>
                  <a:t>Spectral</a:t>
                </a:r>
                <a:r>
                  <a:rPr lang="it-IT" dirty="0"/>
                  <a:t> </a:t>
                </a:r>
                <a:r>
                  <a:rPr lang="it-IT" dirty="0" err="1"/>
                  <a:t>emissivity</a:t>
                </a:r>
                <a:r>
                  <a:rPr lang="it-IT" dirty="0"/>
                  <a:t> (1</a:t>
                </a:r>
                <a:r>
                  <a:rPr lang="el-GR" dirty="0"/>
                  <a:t>μ</a:t>
                </a:r>
                <a:r>
                  <a:rPr lang="it-IT" dirty="0"/>
                  <a:t>m)</a:t>
                </a:r>
              </a:p>
            </c:rich>
          </c:tx>
          <c:layout>
            <c:manualLayout>
              <c:xMode val="edge"/>
              <c:yMode val="edge"/>
              <c:x val="1.3888888888888888E-2"/>
              <c:y val="0.258320707070707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535551"/>
        <c:crosses val="autoZero"/>
        <c:crossBetween val="midCat"/>
        <c:min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>
          <a:solidFill>
            <a:schemeClr val="tx1"/>
          </a:solidFill>
          <a:latin typeface="+mn-lt"/>
        </a:defRPr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ε</a:t>
            </a:r>
            <a:r>
              <a:rPr lang="it-IT"/>
              <a:t> vs 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9.8454411764705888E-2"/>
          <c:y val="0.11895025252525253"/>
          <c:w val="0.73922614379084972"/>
          <c:h val="0.73864520202020201"/>
        </c:manualLayout>
      </c:layout>
      <c:scatterChart>
        <c:scatterStyle val="smoothMarker"/>
        <c:varyColors val="0"/>
        <c:ser>
          <c:idx val="3"/>
          <c:order val="0"/>
          <c:tx>
            <c:v>TAAM2_1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'Elaborazione emissività_2'!$B$6:$B$20</c:f>
              <c:numCache>
                <c:formatCode>General</c:formatCode>
                <c:ptCount val="15"/>
                <c:pt idx="0">
                  <c:v>1052</c:v>
                </c:pt>
                <c:pt idx="1">
                  <c:v>1166</c:v>
                </c:pt>
                <c:pt idx="2">
                  <c:v>1268</c:v>
                </c:pt>
                <c:pt idx="3">
                  <c:v>1356</c:v>
                </c:pt>
                <c:pt idx="4">
                  <c:v>1439</c:v>
                </c:pt>
                <c:pt idx="5">
                  <c:v>1511</c:v>
                </c:pt>
                <c:pt idx="6">
                  <c:v>1581</c:v>
                </c:pt>
                <c:pt idx="7">
                  <c:v>1643</c:v>
                </c:pt>
                <c:pt idx="8">
                  <c:v>1697</c:v>
                </c:pt>
                <c:pt idx="9">
                  <c:v>1751</c:v>
                </c:pt>
                <c:pt idx="10">
                  <c:v>1799</c:v>
                </c:pt>
                <c:pt idx="11">
                  <c:v>1846</c:v>
                </c:pt>
                <c:pt idx="12">
                  <c:v>1891</c:v>
                </c:pt>
                <c:pt idx="13">
                  <c:v>1934</c:v>
                </c:pt>
                <c:pt idx="14">
                  <c:v>1970</c:v>
                </c:pt>
              </c:numCache>
            </c:numRef>
          </c:xVal>
          <c:yVal>
            <c:numRef>
              <c:f>'Elaborazione emissività_2'!$C$6:$C$20</c:f>
              <c:numCache>
                <c:formatCode>General</c:formatCode>
                <c:ptCount val="15"/>
                <c:pt idx="0">
                  <c:v>0.34100000000000003</c:v>
                </c:pt>
                <c:pt idx="1">
                  <c:v>0.34699999999999998</c:v>
                </c:pt>
                <c:pt idx="2">
                  <c:v>0.35799999999999998</c:v>
                </c:pt>
                <c:pt idx="3">
                  <c:v>0.373</c:v>
                </c:pt>
                <c:pt idx="4">
                  <c:v>0.38500000000000001</c:v>
                </c:pt>
                <c:pt idx="5">
                  <c:v>0.39700000000000002</c:v>
                </c:pt>
                <c:pt idx="6">
                  <c:v>0.40799999999999997</c:v>
                </c:pt>
                <c:pt idx="7">
                  <c:v>0.41899999999999998</c:v>
                </c:pt>
                <c:pt idx="8">
                  <c:v>0.42899999999999999</c:v>
                </c:pt>
                <c:pt idx="9">
                  <c:v>0.439</c:v>
                </c:pt>
                <c:pt idx="10">
                  <c:v>0.44900000000000001</c:v>
                </c:pt>
                <c:pt idx="11">
                  <c:v>0.45700000000000002</c:v>
                </c:pt>
                <c:pt idx="12">
                  <c:v>0.46700000000000003</c:v>
                </c:pt>
                <c:pt idx="13">
                  <c:v>0.47599999999999998</c:v>
                </c:pt>
                <c:pt idx="14">
                  <c:v>0.48899999999999999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4CC-4430-87B1-001CE6D2024A}"/>
            </c:ext>
          </c:extLst>
        </c:ser>
        <c:ser>
          <c:idx val="4"/>
          <c:order val="1"/>
          <c:tx>
            <c:v>TAAM2_2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'Elaborazione emissività_2'!$D$6:$D$20</c:f>
              <c:numCache>
                <c:formatCode>General</c:formatCode>
                <c:ptCount val="15"/>
                <c:pt idx="0">
                  <c:v>1097</c:v>
                </c:pt>
                <c:pt idx="1">
                  <c:v>1198</c:v>
                </c:pt>
                <c:pt idx="2">
                  <c:v>1293</c:v>
                </c:pt>
                <c:pt idx="3">
                  <c:v>1378</c:v>
                </c:pt>
                <c:pt idx="4">
                  <c:v>1454</c:v>
                </c:pt>
                <c:pt idx="5">
                  <c:v>1522</c:v>
                </c:pt>
                <c:pt idx="6">
                  <c:v>1589</c:v>
                </c:pt>
                <c:pt idx="7">
                  <c:v>1648</c:v>
                </c:pt>
                <c:pt idx="8">
                  <c:v>1701</c:v>
                </c:pt>
                <c:pt idx="9">
                  <c:v>1754</c:v>
                </c:pt>
                <c:pt idx="10">
                  <c:v>1802</c:v>
                </c:pt>
                <c:pt idx="11">
                  <c:v>1848</c:v>
                </c:pt>
                <c:pt idx="12">
                  <c:v>1891</c:v>
                </c:pt>
                <c:pt idx="13">
                  <c:v>1928</c:v>
                </c:pt>
                <c:pt idx="14">
                  <c:v>1961</c:v>
                </c:pt>
              </c:numCache>
            </c:numRef>
          </c:xVal>
          <c:yVal>
            <c:numRef>
              <c:f>'Elaborazione emissività_2'!$E$6:$E$20</c:f>
              <c:numCache>
                <c:formatCode>General</c:formatCode>
                <c:ptCount val="15"/>
                <c:pt idx="0">
                  <c:v>0.36799999999999999</c:v>
                </c:pt>
                <c:pt idx="1">
                  <c:v>0.377</c:v>
                </c:pt>
                <c:pt idx="2">
                  <c:v>0.38600000000000001</c:v>
                </c:pt>
                <c:pt idx="3">
                  <c:v>0.39700000000000002</c:v>
                </c:pt>
                <c:pt idx="4">
                  <c:v>0.40799999999999997</c:v>
                </c:pt>
                <c:pt idx="5">
                  <c:v>0.41799999999999998</c:v>
                </c:pt>
                <c:pt idx="6">
                  <c:v>0.42799999999999999</c:v>
                </c:pt>
                <c:pt idx="7">
                  <c:v>0.44</c:v>
                </c:pt>
                <c:pt idx="8">
                  <c:v>0.44900000000000001</c:v>
                </c:pt>
                <c:pt idx="9">
                  <c:v>0.46</c:v>
                </c:pt>
                <c:pt idx="10">
                  <c:v>0.46800000000000003</c:v>
                </c:pt>
                <c:pt idx="11">
                  <c:v>0.47599999999999998</c:v>
                </c:pt>
                <c:pt idx="12">
                  <c:v>0.48399999999999999</c:v>
                </c:pt>
                <c:pt idx="13">
                  <c:v>0.495</c:v>
                </c:pt>
                <c:pt idx="14">
                  <c:v>0.50800000000000001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4CC-4430-87B1-001CE6D2024A}"/>
            </c:ext>
          </c:extLst>
        </c:ser>
        <c:ser>
          <c:idx val="5"/>
          <c:order val="2"/>
          <c:tx>
            <c:v>TAAM2_3</c:v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'Elaborazione emissività_2'!$F$5:$F$20</c:f>
              <c:numCache>
                <c:formatCode>General</c:formatCode>
                <c:ptCount val="16"/>
                <c:pt idx="0">
                  <c:v>1003</c:v>
                </c:pt>
                <c:pt idx="1">
                  <c:v>1114</c:v>
                </c:pt>
                <c:pt idx="2">
                  <c:v>1210</c:v>
                </c:pt>
                <c:pt idx="3">
                  <c:v>1297</c:v>
                </c:pt>
                <c:pt idx="4">
                  <c:v>1379</c:v>
                </c:pt>
                <c:pt idx="5">
                  <c:v>1451</c:v>
                </c:pt>
                <c:pt idx="6">
                  <c:v>1519</c:v>
                </c:pt>
                <c:pt idx="7">
                  <c:v>1581</c:v>
                </c:pt>
                <c:pt idx="8">
                  <c:v>1639</c:v>
                </c:pt>
                <c:pt idx="9">
                  <c:v>1692</c:v>
                </c:pt>
                <c:pt idx="10">
                  <c:v>1741</c:v>
                </c:pt>
                <c:pt idx="11">
                  <c:v>1788</c:v>
                </c:pt>
                <c:pt idx="12">
                  <c:v>1831</c:v>
                </c:pt>
                <c:pt idx="13">
                  <c:v>1870</c:v>
                </c:pt>
                <c:pt idx="14">
                  <c:v>1902</c:v>
                </c:pt>
                <c:pt idx="15">
                  <c:v>1930</c:v>
                </c:pt>
              </c:numCache>
            </c:numRef>
          </c:xVal>
          <c:yVal>
            <c:numRef>
              <c:f>'Elaborazione emissività_2'!$G$5:$G$20</c:f>
              <c:numCache>
                <c:formatCode>General</c:formatCode>
                <c:ptCount val="16"/>
                <c:pt idx="0">
                  <c:v>0.38300000000000001</c:v>
                </c:pt>
                <c:pt idx="1">
                  <c:v>0.38600000000000001</c:v>
                </c:pt>
                <c:pt idx="2">
                  <c:v>0.39600000000000002</c:v>
                </c:pt>
                <c:pt idx="3">
                  <c:v>0.40699999999999997</c:v>
                </c:pt>
                <c:pt idx="4">
                  <c:v>0.41899999999999998</c:v>
                </c:pt>
                <c:pt idx="5">
                  <c:v>0.42899999999999999</c:v>
                </c:pt>
                <c:pt idx="6">
                  <c:v>0.442</c:v>
                </c:pt>
                <c:pt idx="7">
                  <c:v>0.45100000000000001</c:v>
                </c:pt>
                <c:pt idx="8">
                  <c:v>0.46200000000000002</c:v>
                </c:pt>
                <c:pt idx="9">
                  <c:v>0.47099999999999997</c:v>
                </c:pt>
                <c:pt idx="10">
                  <c:v>0.48</c:v>
                </c:pt>
                <c:pt idx="11">
                  <c:v>0.48899999999999999</c:v>
                </c:pt>
                <c:pt idx="12">
                  <c:v>0.499</c:v>
                </c:pt>
                <c:pt idx="13">
                  <c:v>0.50900000000000001</c:v>
                </c:pt>
                <c:pt idx="14">
                  <c:v>0.51900000000000002</c:v>
                </c:pt>
                <c:pt idx="15">
                  <c:v>0.53100000000000003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4CC-4430-87B1-001CE6D2024A}"/>
            </c:ext>
          </c:extLst>
        </c:ser>
        <c:ser>
          <c:idx val="2"/>
          <c:order val="3"/>
          <c:tx>
            <c:v>TAAM4_1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'[3]Elaborazione emissività'!$B$5:$B$19</c:f>
              <c:numCache>
                <c:formatCode>General</c:formatCode>
                <c:ptCount val="15"/>
                <c:pt idx="0">
                  <c:v>710</c:v>
                </c:pt>
                <c:pt idx="1">
                  <c:v>839</c:v>
                </c:pt>
                <c:pt idx="2">
                  <c:v>957</c:v>
                </c:pt>
                <c:pt idx="3">
                  <c:v>1068</c:v>
                </c:pt>
                <c:pt idx="4">
                  <c:v>1165</c:v>
                </c:pt>
                <c:pt idx="5">
                  <c:v>1252</c:v>
                </c:pt>
                <c:pt idx="6">
                  <c:v>1333</c:v>
                </c:pt>
                <c:pt idx="7">
                  <c:v>1406</c:v>
                </c:pt>
                <c:pt idx="8">
                  <c:v>1473</c:v>
                </c:pt>
                <c:pt idx="9">
                  <c:v>1533</c:v>
                </c:pt>
                <c:pt idx="10">
                  <c:v>1590</c:v>
                </c:pt>
                <c:pt idx="11">
                  <c:v>1642</c:v>
                </c:pt>
                <c:pt idx="12">
                  <c:v>1692</c:v>
                </c:pt>
                <c:pt idx="13">
                  <c:v>1737</c:v>
                </c:pt>
                <c:pt idx="14">
                  <c:v>1780</c:v>
                </c:pt>
              </c:numCache>
            </c:numRef>
          </c:xVal>
          <c:yVal>
            <c:numRef>
              <c:f>'[3]Elaborazione emissività'!$C$5:$C$19</c:f>
              <c:numCache>
                <c:formatCode>General</c:formatCode>
                <c:ptCount val="15"/>
                <c:pt idx="0">
                  <c:v>0.34799999999999998</c:v>
                </c:pt>
                <c:pt idx="1">
                  <c:v>0.35599999999999998</c:v>
                </c:pt>
                <c:pt idx="2">
                  <c:v>0.36899999999999999</c:v>
                </c:pt>
                <c:pt idx="3">
                  <c:v>0.38200000000000001</c:v>
                </c:pt>
                <c:pt idx="4">
                  <c:v>0.39800000000000002</c:v>
                </c:pt>
                <c:pt idx="5">
                  <c:v>0.41299999999999998</c:v>
                </c:pt>
                <c:pt idx="6">
                  <c:v>0.42899999999999999</c:v>
                </c:pt>
                <c:pt idx="7">
                  <c:v>0.443</c:v>
                </c:pt>
                <c:pt idx="8">
                  <c:v>0.45800000000000002</c:v>
                </c:pt>
                <c:pt idx="9">
                  <c:v>0.47099999999999997</c:v>
                </c:pt>
                <c:pt idx="10">
                  <c:v>0.48299999999999998</c:v>
                </c:pt>
                <c:pt idx="11">
                  <c:v>0.496</c:v>
                </c:pt>
                <c:pt idx="12">
                  <c:v>0.50700000000000001</c:v>
                </c:pt>
                <c:pt idx="13">
                  <c:v>0.51800000000000002</c:v>
                </c:pt>
                <c:pt idx="14">
                  <c:v>0.53200000000000003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4CC-4430-87B1-001CE6D2024A}"/>
            </c:ext>
          </c:extLst>
        </c:ser>
        <c:ser>
          <c:idx val="1"/>
          <c:order val="4"/>
          <c:tx>
            <c:v>TAAM4_2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xVal>
            <c:numRef>
              <c:f>'[3]Elaborazione emissività'!$D$5:$D$19</c:f>
              <c:numCache>
                <c:formatCode>General</c:formatCode>
                <c:ptCount val="15"/>
                <c:pt idx="0">
                  <c:v>700</c:v>
                </c:pt>
                <c:pt idx="1">
                  <c:v>827</c:v>
                </c:pt>
                <c:pt idx="2">
                  <c:v>946</c:v>
                </c:pt>
                <c:pt idx="3">
                  <c:v>1054</c:v>
                </c:pt>
                <c:pt idx="4">
                  <c:v>1153</c:v>
                </c:pt>
                <c:pt idx="5">
                  <c:v>1244</c:v>
                </c:pt>
                <c:pt idx="6">
                  <c:v>1326</c:v>
                </c:pt>
                <c:pt idx="7">
                  <c:v>1399</c:v>
                </c:pt>
                <c:pt idx="8">
                  <c:v>1468</c:v>
                </c:pt>
                <c:pt idx="9">
                  <c:v>1529</c:v>
                </c:pt>
                <c:pt idx="10">
                  <c:v>1587</c:v>
                </c:pt>
                <c:pt idx="11">
                  <c:v>1639</c:v>
                </c:pt>
                <c:pt idx="12">
                  <c:v>1691</c:v>
                </c:pt>
                <c:pt idx="13">
                  <c:v>1736</c:v>
                </c:pt>
                <c:pt idx="14">
                  <c:v>1779</c:v>
                </c:pt>
              </c:numCache>
            </c:numRef>
          </c:xVal>
          <c:yVal>
            <c:numRef>
              <c:f>'[3]Elaborazione emissività'!$E$5:$E$19</c:f>
              <c:numCache>
                <c:formatCode>General</c:formatCode>
                <c:ptCount val="15"/>
                <c:pt idx="0">
                  <c:v>0.34599999999999997</c:v>
                </c:pt>
                <c:pt idx="1">
                  <c:v>0.35099999999999998</c:v>
                </c:pt>
                <c:pt idx="2">
                  <c:v>0.36299999999999999</c:v>
                </c:pt>
                <c:pt idx="3">
                  <c:v>0.375</c:v>
                </c:pt>
                <c:pt idx="4">
                  <c:v>0.39100000000000001</c:v>
                </c:pt>
                <c:pt idx="5">
                  <c:v>0.40600000000000003</c:v>
                </c:pt>
                <c:pt idx="6">
                  <c:v>0.42199999999999999</c:v>
                </c:pt>
                <c:pt idx="7">
                  <c:v>0.436</c:v>
                </c:pt>
                <c:pt idx="8">
                  <c:v>0.45100000000000001</c:v>
                </c:pt>
                <c:pt idx="9">
                  <c:v>0.46400000000000002</c:v>
                </c:pt>
                <c:pt idx="10">
                  <c:v>0.47699999999999998</c:v>
                </c:pt>
                <c:pt idx="11">
                  <c:v>0.48799999999999999</c:v>
                </c:pt>
                <c:pt idx="12">
                  <c:v>0.5</c:v>
                </c:pt>
                <c:pt idx="13">
                  <c:v>0.51100000000000001</c:v>
                </c:pt>
                <c:pt idx="14">
                  <c:v>0.52600000000000002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4CC-4430-87B1-001CE6D2024A}"/>
            </c:ext>
          </c:extLst>
        </c:ser>
        <c:ser>
          <c:idx val="0"/>
          <c:order val="5"/>
          <c:tx>
            <c:v>TAAM4_3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'[3]Elaborazione emissività'!$F$5:$F$19</c:f>
              <c:numCache>
                <c:formatCode>General</c:formatCode>
                <c:ptCount val="15"/>
                <c:pt idx="0">
                  <c:v>685</c:v>
                </c:pt>
                <c:pt idx="1">
                  <c:v>816</c:v>
                </c:pt>
                <c:pt idx="2">
                  <c:v>936</c:v>
                </c:pt>
                <c:pt idx="3">
                  <c:v>1049</c:v>
                </c:pt>
                <c:pt idx="4">
                  <c:v>1149</c:v>
                </c:pt>
                <c:pt idx="5">
                  <c:v>1238</c:v>
                </c:pt>
                <c:pt idx="6">
                  <c:v>1320</c:v>
                </c:pt>
                <c:pt idx="7">
                  <c:v>1394</c:v>
                </c:pt>
                <c:pt idx="8">
                  <c:v>1463</c:v>
                </c:pt>
                <c:pt idx="9">
                  <c:v>1525</c:v>
                </c:pt>
                <c:pt idx="10">
                  <c:v>1583</c:v>
                </c:pt>
                <c:pt idx="11">
                  <c:v>1637</c:v>
                </c:pt>
                <c:pt idx="12">
                  <c:v>1689</c:v>
                </c:pt>
                <c:pt idx="13">
                  <c:v>1735</c:v>
                </c:pt>
                <c:pt idx="14">
                  <c:v>1779</c:v>
                </c:pt>
              </c:numCache>
            </c:numRef>
          </c:xVal>
          <c:yVal>
            <c:numRef>
              <c:f>'[3]Elaborazione emissività'!$G$5:$G$19</c:f>
              <c:numCache>
                <c:formatCode>General</c:formatCode>
                <c:ptCount val="15"/>
                <c:pt idx="0">
                  <c:v>0.34799999999999998</c:v>
                </c:pt>
                <c:pt idx="1">
                  <c:v>0.35</c:v>
                </c:pt>
                <c:pt idx="2">
                  <c:v>0.36099999999999999</c:v>
                </c:pt>
                <c:pt idx="3">
                  <c:v>0.374</c:v>
                </c:pt>
                <c:pt idx="4">
                  <c:v>0.39</c:v>
                </c:pt>
                <c:pt idx="5">
                  <c:v>0.40600000000000003</c:v>
                </c:pt>
                <c:pt idx="6">
                  <c:v>0.42</c:v>
                </c:pt>
                <c:pt idx="7">
                  <c:v>0.435</c:v>
                </c:pt>
                <c:pt idx="8">
                  <c:v>0.45</c:v>
                </c:pt>
                <c:pt idx="9">
                  <c:v>0.46400000000000002</c:v>
                </c:pt>
                <c:pt idx="10">
                  <c:v>0.47699999999999998</c:v>
                </c:pt>
                <c:pt idx="11">
                  <c:v>0.48799999999999999</c:v>
                </c:pt>
                <c:pt idx="12">
                  <c:v>0.5</c:v>
                </c:pt>
                <c:pt idx="13">
                  <c:v>0.51100000000000001</c:v>
                </c:pt>
                <c:pt idx="14">
                  <c:v>0.52400000000000002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4CC-4430-87B1-001CE6D202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35551"/>
        <c:axId val="8540959"/>
      </c:scatterChart>
      <c:valAx>
        <c:axId val="8535551"/>
        <c:scaling>
          <c:orientation val="minMax"/>
          <c:max val="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[°C]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540959"/>
        <c:crosses val="autoZero"/>
        <c:crossBetween val="midCat"/>
      </c:valAx>
      <c:valAx>
        <c:axId val="8540959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000" b="0" i="0" u="none" strike="noStrike" kern="1200" baseline="0" dirty="0" err="1">
                    <a:solidFill>
                      <a:prstClr val="black"/>
                    </a:solidFill>
                  </a:rPr>
                  <a:t>Spectral</a:t>
                </a:r>
                <a:r>
                  <a:rPr lang="it-IT" sz="1000" b="0" i="0" u="none" strike="noStrike" kern="1200" baseline="0" dirty="0">
                    <a:solidFill>
                      <a:prstClr val="black"/>
                    </a:solidFill>
                  </a:rPr>
                  <a:t> </a:t>
                </a:r>
                <a:r>
                  <a:rPr lang="it-IT" sz="1000" b="0" i="0" u="none" strike="noStrike" kern="1200" baseline="0" dirty="0" err="1">
                    <a:solidFill>
                      <a:prstClr val="black"/>
                    </a:solidFill>
                  </a:rPr>
                  <a:t>emissivity</a:t>
                </a:r>
                <a:r>
                  <a:rPr lang="it-IT" sz="1000" b="0" i="0" u="none" strike="noStrike" kern="1200" baseline="0" dirty="0">
                    <a:solidFill>
                      <a:prstClr val="black"/>
                    </a:solidFill>
                  </a:rPr>
                  <a:t> (1</a:t>
                </a:r>
                <a:r>
                  <a:rPr lang="el-GR" sz="1000" b="0" i="0" u="none" strike="noStrike" kern="1200" baseline="0" dirty="0">
                    <a:solidFill>
                      <a:prstClr val="black"/>
                    </a:solidFill>
                  </a:rPr>
                  <a:t>μ</a:t>
                </a:r>
                <a:r>
                  <a:rPr lang="it-IT" sz="1000" b="0" i="0" u="none" strike="noStrike" kern="1200" baseline="0" dirty="0">
                    <a:solidFill>
                      <a:prstClr val="black"/>
                    </a:solidFill>
                  </a:rPr>
                  <a:t>m)</a:t>
                </a:r>
              </a:p>
            </c:rich>
          </c:tx>
          <c:layout>
            <c:manualLayout>
              <c:xMode val="edge"/>
              <c:yMode val="edge"/>
              <c:x val="1.5755065359477124E-2"/>
              <c:y val="0.249712878787878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535551"/>
        <c:crosses val="autoZero"/>
        <c:crossBetween val="midCat"/>
        <c:minorUnit val="5.000000000000001E-2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>
          <a:solidFill>
            <a:schemeClr val="tx1"/>
          </a:solidFill>
          <a:latin typeface="+mn-lt"/>
        </a:defRPr>
      </a:pPr>
      <a:endParaRPr lang="it-IT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 vs 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'Elaborazione centro'!$A$2:$A$762</c:f>
              <c:numCache>
                <c:formatCode>General</c:formatCode>
                <c:ptCount val="76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</c:numCache>
            </c:numRef>
          </c:xVal>
          <c:yVal>
            <c:numRef>
              <c:f>'Elaborazione centro'!$B$2:$B$762</c:f>
              <c:numCache>
                <c:formatCode>0</c:formatCode>
                <c:ptCount val="76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9.9</c:v>
                </c:pt>
                <c:pt idx="5">
                  <c:v>9.9</c:v>
                </c:pt>
                <c:pt idx="6">
                  <c:v>9.9</c:v>
                </c:pt>
                <c:pt idx="7">
                  <c:v>9.9</c:v>
                </c:pt>
                <c:pt idx="8">
                  <c:v>19.899999999999999</c:v>
                </c:pt>
                <c:pt idx="9">
                  <c:v>19.899999999999999</c:v>
                </c:pt>
                <c:pt idx="10">
                  <c:v>19.899999999999999</c:v>
                </c:pt>
                <c:pt idx="11">
                  <c:v>19.899999999999999</c:v>
                </c:pt>
                <c:pt idx="12">
                  <c:v>29.8</c:v>
                </c:pt>
                <c:pt idx="13">
                  <c:v>29.8</c:v>
                </c:pt>
                <c:pt idx="14">
                  <c:v>29.8</c:v>
                </c:pt>
                <c:pt idx="15">
                  <c:v>29.8</c:v>
                </c:pt>
                <c:pt idx="16">
                  <c:v>39.9</c:v>
                </c:pt>
                <c:pt idx="17">
                  <c:v>39.9</c:v>
                </c:pt>
                <c:pt idx="18">
                  <c:v>39.9</c:v>
                </c:pt>
                <c:pt idx="19">
                  <c:v>39.9</c:v>
                </c:pt>
                <c:pt idx="20">
                  <c:v>50</c:v>
                </c:pt>
                <c:pt idx="21">
                  <c:v>50</c:v>
                </c:pt>
                <c:pt idx="22">
                  <c:v>50</c:v>
                </c:pt>
                <c:pt idx="23">
                  <c:v>50</c:v>
                </c:pt>
                <c:pt idx="24">
                  <c:v>59.9</c:v>
                </c:pt>
                <c:pt idx="25">
                  <c:v>59.9</c:v>
                </c:pt>
                <c:pt idx="26">
                  <c:v>59.9</c:v>
                </c:pt>
                <c:pt idx="27">
                  <c:v>59.9</c:v>
                </c:pt>
                <c:pt idx="28">
                  <c:v>69.900000000000006</c:v>
                </c:pt>
                <c:pt idx="29">
                  <c:v>69.900000000000006</c:v>
                </c:pt>
                <c:pt idx="30">
                  <c:v>69.900000000000006</c:v>
                </c:pt>
                <c:pt idx="31">
                  <c:v>69.900000000000006</c:v>
                </c:pt>
                <c:pt idx="32">
                  <c:v>74.8</c:v>
                </c:pt>
                <c:pt idx="33">
                  <c:v>74.8</c:v>
                </c:pt>
                <c:pt idx="34">
                  <c:v>74.8</c:v>
                </c:pt>
                <c:pt idx="35">
                  <c:v>74.8</c:v>
                </c:pt>
                <c:pt idx="36">
                  <c:v>80</c:v>
                </c:pt>
                <c:pt idx="37">
                  <c:v>80</c:v>
                </c:pt>
                <c:pt idx="38">
                  <c:v>80</c:v>
                </c:pt>
                <c:pt idx="39">
                  <c:v>80</c:v>
                </c:pt>
                <c:pt idx="40">
                  <c:v>84.8</c:v>
                </c:pt>
                <c:pt idx="41">
                  <c:v>84.8</c:v>
                </c:pt>
                <c:pt idx="42">
                  <c:v>84.8</c:v>
                </c:pt>
                <c:pt idx="43">
                  <c:v>84.8</c:v>
                </c:pt>
                <c:pt idx="44">
                  <c:v>89.9</c:v>
                </c:pt>
                <c:pt idx="45">
                  <c:v>89.9</c:v>
                </c:pt>
                <c:pt idx="46">
                  <c:v>89.9</c:v>
                </c:pt>
                <c:pt idx="47">
                  <c:v>89.9</c:v>
                </c:pt>
                <c:pt idx="48">
                  <c:v>94.9</c:v>
                </c:pt>
                <c:pt idx="49">
                  <c:v>94.9</c:v>
                </c:pt>
                <c:pt idx="50">
                  <c:v>94.9</c:v>
                </c:pt>
                <c:pt idx="51">
                  <c:v>94.9</c:v>
                </c:pt>
                <c:pt idx="52">
                  <c:v>100</c:v>
                </c:pt>
                <c:pt idx="53">
                  <c:v>100</c:v>
                </c:pt>
                <c:pt idx="54">
                  <c:v>100</c:v>
                </c:pt>
                <c:pt idx="55">
                  <c:v>100</c:v>
                </c:pt>
                <c:pt idx="56">
                  <c:v>104.9</c:v>
                </c:pt>
                <c:pt idx="57">
                  <c:v>104.9</c:v>
                </c:pt>
                <c:pt idx="58">
                  <c:v>104.9</c:v>
                </c:pt>
                <c:pt idx="59">
                  <c:v>104.9</c:v>
                </c:pt>
                <c:pt idx="60">
                  <c:v>110</c:v>
                </c:pt>
                <c:pt idx="61">
                  <c:v>110</c:v>
                </c:pt>
                <c:pt idx="62">
                  <c:v>110</c:v>
                </c:pt>
                <c:pt idx="63">
                  <c:v>110</c:v>
                </c:pt>
                <c:pt idx="64">
                  <c:v>114.9</c:v>
                </c:pt>
                <c:pt idx="65">
                  <c:v>114.9</c:v>
                </c:pt>
                <c:pt idx="66">
                  <c:v>114.9</c:v>
                </c:pt>
                <c:pt idx="67">
                  <c:v>114.9</c:v>
                </c:pt>
                <c:pt idx="68">
                  <c:v>120</c:v>
                </c:pt>
                <c:pt idx="69">
                  <c:v>120</c:v>
                </c:pt>
                <c:pt idx="70">
                  <c:v>120</c:v>
                </c:pt>
                <c:pt idx="71">
                  <c:v>120</c:v>
                </c:pt>
                <c:pt idx="72">
                  <c:v>125</c:v>
                </c:pt>
                <c:pt idx="73">
                  <c:v>125</c:v>
                </c:pt>
                <c:pt idx="74">
                  <c:v>125</c:v>
                </c:pt>
                <c:pt idx="75">
                  <c:v>125</c:v>
                </c:pt>
                <c:pt idx="76">
                  <c:v>129.80000000000001</c:v>
                </c:pt>
                <c:pt idx="77">
                  <c:v>129.80000000000001</c:v>
                </c:pt>
                <c:pt idx="78">
                  <c:v>129.80000000000001</c:v>
                </c:pt>
                <c:pt idx="79">
                  <c:v>129.80000000000001</c:v>
                </c:pt>
                <c:pt idx="80">
                  <c:v>135</c:v>
                </c:pt>
                <c:pt idx="81">
                  <c:v>135</c:v>
                </c:pt>
                <c:pt idx="82">
                  <c:v>135</c:v>
                </c:pt>
                <c:pt idx="83">
                  <c:v>135</c:v>
                </c:pt>
                <c:pt idx="84">
                  <c:v>139.80000000000001</c:v>
                </c:pt>
                <c:pt idx="85">
                  <c:v>139.80000000000001</c:v>
                </c:pt>
                <c:pt idx="86">
                  <c:v>139.80000000000001</c:v>
                </c:pt>
                <c:pt idx="87">
                  <c:v>139.80000000000001</c:v>
                </c:pt>
                <c:pt idx="88">
                  <c:v>144.9</c:v>
                </c:pt>
                <c:pt idx="89">
                  <c:v>144.9</c:v>
                </c:pt>
                <c:pt idx="90">
                  <c:v>144.9</c:v>
                </c:pt>
                <c:pt idx="91">
                  <c:v>144.9</c:v>
                </c:pt>
                <c:pt idx="92">
                  <c:v>149.80000000000001</c:v>
                </c:pt>
                <c:pt idx="93">
                  <c:v>149.80000000000001</c:v>
                </c:pt>
                <c:pt idx="94">
                  <c:v>149.80000000000001</c:v>
                </c:pt>
                <c:pt idx="95">
                  <c:v>149.80000000000001</c:v>
                </c:pt>
                <c:pt idx="96">
                  <c:v>154.9</c:v>
                </c:pt>
                <c:pt idx="97">
                  <c:v>154.9</c:v>
                </c:pt>
                <c:pt idx="98">
                  <c:v>154.9</c:v>
                </c:pt>
                <c:pt idx="99">
                  <c:v>154.9</c:v>
                </c:pt>
                <c:pt idx="100">
                  <c:v>159.9</c:v>
                </c:pt>
                <c:pt idx="101">
                  <c:v>159.9</c:v>
                </c:pt>
                <c:pt idx="102">
                  <c:v>159.9</c:v>
                </c:pt>
                <c:pt idx="103">
                  <c:v>159.9</c:v>
                </c:pt>
                <c:pt idx="104">
                  <c:v>165</c:v>
                </c:pt>
                <c:pt idx="105">
                  <c:v>165</c:v>
                </c:pt>
                <c:pt idx="106">
                  <c:v>165</c:v>
                </c:pt>
                <c:pt idx="107">
                  <c:v>165</c:v>
                </c:pt>
                <c:pt idx="108">
                  <c:v>169.8</c:v>
                </c:pt>
                <c:pt idx="109">
                  <c:v>169.8</c:v>
                </c:pt>
                <c:pt idx="110">
                  <c:v>169.8</c:v>
                </c:pt>
                <c:pt idx="111">
                  <c:v>169.8</c:v>
                </c:pt>
                <c:pt idx="112">
                  <c:v>175.1</c:v>
                </c:pt>
                <c:pt idx="113">
                  <c:v>175.1</c:v>
                </c:pt>
                <c:pt idx="114">
                  <c:v>175.1</c:v>
                </c:pt>
                <c:pt idx="115">
                  <c:v>175.1</c:v>
                </c:pt>
                <c:pt idx="116">
                  <c:v>179.9</c:v>
                </c:pt>
                <c:pt idx="117">
                  <c:v>179.9</c:v>
                </c:pt>
                <c:pt idx="118">
                  <c:v>179.9</c:v>
                </c:pt>
                <c:pt idx="119">
                  <c:v>179.9</c:v>
                </c:pt>
                <c:pt idx="120">
                  <c:v>185</c:v>
                </c:pt>
                <c:pt idx="121">
                  <c:v>185</c:v>
                </c:pt>
                <c:pt idx="122">
                  <c:v>185</c:v>
                </c:pt>
                <c:pt idx="123">
                  <c:v>185</c:v>
                </c:pt>
                <c:pt idx="124">
                  <c:v>189.9</c:v>
                </c:pt>
                <c:pt idx="125">
                  <c:v>189.9</c:v>
                </c:pt>
                <c:pt idx="126">
                  <c:v>189.9</c:v>
                </c:pt>
                <c:pt idx="127">
                  <c:v>189.9</c:v>
                </c:pt>
                <c:pt idx="128">
                  <c:v>195</c:v>
                </c:pt>
                <c:pt idx="129">
                  <c:v>195</c:v>
                </c:pt>
                <c:pt idx="130">
                  <c:v>195</c:v>
                </c:pt>
                <c:pt idx="131">
                  <c:v>195</c:v>
                </c:pt>
                <c:pt idx="132">
                  <c:v>199.9</c:v>
                </c:pt>
                <c:pt idx="133">
                  <c:v>199.9</c:v>
                </c:pt>
                <c:pt idx="134">
                  <c:v>199.9</c:v>
                </c:pt>
                <c:pt idx="135">
                  <c:v>199.9</c:v>
                </c:pt>
                <c:pt idx="136">
                  <c:v>205.1</c:v>
                </c:pt>
                <c:pt idx="137">
                  <c:v>205.1</c:v>
                </c:pt>
                <c:pt idx="138">
                  <c:v>205.1</c:v>
                </c:pt>
                <c:pt idx="139">
                  <c:v>205.1</c:v>
                </c:pt>
                <c:pt idx="140">
                  <c:v>209.9</c:v>
                </c:pt>
                <c:pt idx="141">
                  <c:v>209.9</c:v>
                </c:pt>
                <c:pt idx="142">
                  <c:v>209.9</c:v>
                </c:pt>
                <c:pt idx="143">
                  <c:v>209.9</c:v>
                </c:pt>
                <c:pt idx="144">
                  <c:v>215</c:v>
                </c:pt>
                <c:pt idx="145">
                  <c:v>215</c:v>
                </c:pt>
                <c:pt idx="146">
                  <c:v>215</c:v>
                </c:pt>
                <c:pt idx="147">
                  <c:v>215</c:v>
                </c:pt>
                <c:pt idx="148">
                  <c:v>220</c:v>
                </c:pt>
                <c:pt idx="149">
                  <c:v>220</c:v>
                </c:pt>
                <c:pt idx="150">
                  <c:v>220</c:v>
                </c:pt>
                <c:pt idx="151">
                  <c:v>220</c:v>
                </c:pt>
                <c:pt idx="152">
                  <c:v>225.1</c:v>
                </c:pt>
                <c:pt idx="153">
                  <c:v>225.1</c:v>
                </c:pt>
                <c:pt idx="154">
                  <c:v>225.1</c:v>
                </c:pt>
                <c:pt idx="155">
                  <c:v>225.1</c:v>
                </c:pt>
                <c:pt idx="156">
                  <c:v>230</c:v>
                </c:pt>
                <c:pt idx="157">
                  <c:v>230</c:v>
                </c:pt>
                <c:pt idx="158">
                  <c:v>230</c:v>
                </c:pt>
                <c:pt idx="159">
                  <c:v>230</c:v>
                </c:pt>
                <c:pt idx="160">
                  <c:v>235.1</c:v>
                </c:pt>
                <c:pt idx="161">
                  <c:v>235.1</c:v>
                </c:pt>
                <c:pt idx="162">
                  <c:v>235.1</c:v>
                </c:pt>
                <c:pt idx="163">
                  <c:v>235.1</c:v>
                </c:pt>
                <c:pt idx="164">
                  <c:v>239.9</c:v>
                </c:pt>
                <c:pt idx="165">
                  <c:v>239.9</c:v>
                </c:pt>
                <c:pt idx="166">
                  <c:v>240</c:v>
                </c:pt>
                <c:pt idx="167">
                  <c:v>239.9</c:v>
                </c:pt>
                <c:pt idx="168">
                  <c:v>245.1</c:v>
                </c:pt>
                <c:pt idx="169">
                  <c:v>245.1</c:v>
                </c:pt>
                <c:pt idx="170">
                  <c:v>245.1</c:v>
                </c:pt>
                <c:pt idx="171">
                  <c:v>245.1</c:v>
                </c:pt>
                <c:pt idx="172">
                  <c:v>249.9</c:v>
                </c:pt>
                <c:pt idx="173">
                  <c:v>249.9</c:v>
                </c:pt>
                <c:pt idx="174">
                  <c:v>249.9</c:v>
                </c:pt>
                <c:pt idx="175">
                  <c:v>249.9</c:v>
                </c:pt>
                <c:pt idx="176">
                  <c:v>254.8</c:v>
                </c:pt>
                <c:pt idx="177">
                  <c:v>254.8</c:v>
                </c:pt>
                <c:pt idx="178">
                  <c:v>254.8</c:v>
                </c:pt>
                <c:pt idx="179">
                  <c:v>254.8</c:v>
                </c:pt>
                <c:pt idx="180">
                  <c:v>260</c:v>
                </c:pt>
                <c:pt idx="181">
                  <c:v>260</c:v>
                </c:pt>
                <c:pt idx="182">
                  <c:v>260</c:v>
                </c:pt>
                <c:pt idx="183">
                  <c:v>260</c:v>
                </c:pt>
                <c:pt idx="184">
                  <c:v>264.8</c:v>
                </c:pt>
                <c:pt idx="185">
                  <c:v>264.8</c:v>
                </c:pt>
                <c:pt idx="186">
                  <c:v>264.8</c:v>
                </c:pt>
                <c:pt idx="187">
                  <c:v>264.8</c:v>
                </c:pt>
                <c:pt idx="188">
                  <c:v>269.89999999999998</c:v>
                </c:pt>
                <c:pt idx="189">
                  <c:v>269.89999999999998</c:v>
                </c:pt>
                <c:pt idx="190">
                  <c:v>269.89999999999998</c:v>
                </c:pt>
                <c:pt idx="191">
                  <c:v>269.89999999999998</c:v>
                </c:pt>
                <c:pt idx="192">
                  <c:v>264.8</c:v>
                </c:pt>
                <c:pt idx="193">
                  <c:v>264.8</c:v>
                </c:pt>
                <c:pt idx="194">
                  <c:v>264.8</c:v>
                </c:pt>
                <c:pt idx="195">
                  <c:v>264.8</c:v>
                </c:pt>
                <c:pt idx="196">
                  <c:v>260</c:v>
                </c:pt>
                <c:pt idx="197">
                  <c:v>260</c:v>
                </c:pt>
                <c:pt idx="198">
                  <c:v>260</c:v>
                </c:pt>
                <c:pt idx="199">
                  <c:v>260</c:v>
                </c:pt>
                <c:pt idx="200">
                  <c:v>254.8</c:v>
                </c:pt>
                <c:pt idx="201">
                  <c:v>254.8</c:v>
                </c:pt>
                <c:pt idx="202">
                  <c:v>254.8</c:v>
                </c:pt>
                <c:pt idx="203">
                  <c:v>254.8</c:v>
                </c:pt>
                <c:pt idx="204">
                  <c:v>249.9</c:v>
                </c:pt>
                <c:pt idx="205">
                  <c:v>249.9</c:v>
                </c:pt>
                <c:pt idx="206">
                  <c:v>249.9</c:v>
                </c:pt>
                <c:pt idx="207">
                  <c:v>249.9</c:v>
                </c:pt>
                <c:pt idx="208">
                  <c:v>245.1</c:v>
                </c:pt>
                <c:pt idx="209">
                  <c:v>245.1</c:v>
                </c:pt>
                <c:pt idx="210">
                  <c:v>245.1</c:v>
                </c:pt>
                <c:pt idx="211">
                  <c:v>245.1</c:v>
                </c:pt>
                <c:pt idx="212">
                  <c:v>239.9</c:v>
                </c:pt>
                <c:pt idx="213">
                  <c:v>239.9</c:v>
                </c:pt>
                <c:pt idx="214">
                  <c:v>239.9</c:v>
                </c:pt>
                <c:pt idx="215">
                  <c:v>239.9</c:v>
                </c:pt>
                <c:pt idx="216">
                  <c:v>235.1</c:v>
                </c:pt>
                <c:pt idx="217">
                  <c:v>235.1</c:v>
                </c:pt>
                <c:pt idx="218">
                  <c:v>235.1</c:v>
                </c:pt>
                <c:pt idx="219">
                  <c:v>235.1</c:v>
                </c:pt>
                <c:pt idx="220">
                  <c:v>230</c:v>
                </c:pt>
                <c:pt idx="221">
                  <c:v>230</c:v>
                </c:pt>
                <c:pt idx="222">
                  <c:v>230</c:v>
                </c:pt>
                <c:pt idx="223">
                  <c:v>230</c:v>
                </c:pt>
                <c:pt idx="224">
                  <c:v>225.1</c:v>
                </c:pt>
                <c:pt idx="225">
                  <c:v>225.1</c:v>
                </c:pt>
                <c:pt idx="226">
                  <c:v>225.1</c:v>
                </c:pt>
                <c:pt idx="227">
                  <c:v>225.1</c:v>
                </c:pt>
                <c:pt idx="228">
                  <c:v>220</c:v>
                </c:pt>
                <c:pt idx="229">
                  <c:v>220</c:v>
                </c:pt>
                <c:pt idx="230">
                  <c:v>220</c:v>
                </c:pt>
                <c:pt idx="231">
                  <c:v>220</c:v>
                </c:pt>
                <c:pt idx="232">
                  <c:v>215</c:v>
                </c:pt>
                <c:pt idx="233">
                  <c:v>215</c:v>
                </c:pt>
                <c:pt idx="234">
                  <c:v>215</c:v>
                </c:pt>
                <c:pt idx="235">
                  <c:v>215</c:v>
                </c:pt>
                <c:pt idx="236">
                  <c:v>209.9</c:v>
                </c:pt>
                <c:pt idx="237">
                  <c:v>209.9</c:v>
                </c:pt>
                <c:pt idx="238">
                  <c:v>209.9</c:v>
                </c:pt>
                <c:pt idx="239">
                  <c:v>209.9</c:v>
                </c:pt>
                <c:pt idx="240">
                  <c:v>205.1</c:v>
                </c:pt>
                <c:pt idx="241">
                  <c:v>205.1</c:v>
                </c:pt>
                <c:pt idx="242">
                  <c:v>205.1</c:v>
                </c:pt>
                <c:pt idx="243">
                  <c:v>205.1</c:v>
                </c:pt>
                <c:pt idx="244">
                  <c:v>199.9</c:v>
                </c:pt>
                <c:pt idx="245">
                  <c:v>199.9</c:v>
                </c:pt>
                <c:pt idx="246">
                  <c:v>199.9</c:v>
                </c:pt>
                <c:pt idx="247">
                  <c:v>199.9</c:v>
                </c:pt>
                <c:pt idx="248">
                  <c:v>195</c:v>
                </c:pt>
                <c:pt idx="249">
                  <c:v>195</c:v>
                </c:pt>
                <c:pt idx="250">
                  <c:v>195</c:v>
                </c:pt>
                <c:pt idx="251">
                  <c:v>195</c:v>
                </c:pt>
                <c:pt idx="252">
                  <c:v>189.9</c:v>
                </c:pt>
                <c:pt idx="253">
                  <c:v>189.9</c:v>
                </c:pt>
                <c:pt idx="254">
                  <c:v>189.9</c:v>
                </c:pt>
                <c:pt idx="255">
                  <c:v>189.9</c:v>
                </c:pt>
                <c:pt idx="256">
                  <c:v>185</c:v>
                </c:pt>
                <c:pt idx="257">
                  <c:v>185</c:v>
                </c:pt>
                <c:pt idx="258">
                  <c:v>185</c:v>
                </c:pt>
                <c:pt idx="259">
                  <c:v>185</c:v>
                </c:pt>
                <c:pt idx="260">
                  <c:v>179.9</c:v>
                </c:pt>
                <c:pt idx="261">
                  <c:v>179.9</c:v>
                </c:pt>
                <c:pt idx="262">
                  <c:v>179.9</c:v>
                </c:pt>
                <c:pt idx="263">
                  <c:v>179.9</c:v>
                </c:pt>
                <c:pt idx="264">
                  <c:v>175.1</c:v>
                </c:pt>
                <c:pt idx="265">
                  <c:v>175.1</c:v>
                </c:pt>
                <c:pt idx="266">
                  <c:v>175.1</c:v>
                </c:pt>
                <c:pt idx="267">
                  <c:v>175.1</c:v>
                </c:pt>
                <c:pt idx="268">
                  <c:v>169.8</c:v>
                </c:pt>
                <c:pt idx="269">
                  <c:v>169.8</c:v>
                </c:pt>
                <c:pt idx="270">
                  <c:v>169.8</c:v>
                </c:pt>
                <c:pt idx="271">
                  <c:v>169.8</c:v>
                </c:pt>
                <c:pt idx="272">
                  <c:v>165</c:v>
                </c:pt>
                <c:pt idx="273">
                  <c:v>165</c:v>
                </c:pt>
                <c:pt idx="274">
                  <c:v>165</c:v>
                </c:pt>
                <c:pt idx="275">
                  <c:v>165</c:v>
                </c:pt>
                <c:pt idx="276">
                  <c:v>159.9</c:v>
                </c:pt>
                <c:pt idx="277">
                  <c:v>159.9</c:v>
                </c:pt>
                <c:pt idx="278">
                  <c:v>159.9</c:v>
                </c:pt>
                <c:pt idx="279">
                  <c:v>159.9</c:v>
                </c:pt>
                <c:pt idx="280">
                  <c:v>149.80000000000001</c:v>
                </c:pt>
                <c:pt idx="281">
                  <c:v>149.80000000000001</c:v>
                </c:pt>
                <c:pt idx="282">
                  <c:v>149.9</c:v>
                </c:pt>
                <c:pt idx="283">
                  <c:v>149.80000000000001</c:v>
                </c:pt>
                <c:pt idx="284">
                  <c:v>139.80000000000001</c:v>
                </c:pt>
                <c:pt idx="285">
                  <c:v>139.80000000000001</c:v>
                </c:pt>
                <c:pt idx="286">
                  <c:v>139.80000000000001</c:v>
                </c:pt>
                <c:pt idx="287">
                  <c:v>139.80000000000001</c:v>
                </c:pt>
                <c:pt idx="288">
                  <c:v>129.80000000000001</c:v>
                </c:pt>
                <c:pt idx="289">
                  <c:v>129.80000000000001</c:v>
                </c:pt>
                <c:pt idx="290">
                  <c:v>129.80000000000001</c:v>
                </c:pt>
                <c:pt idx="291">
                  <c:v>129.80000000000001</c:v>
                </c:pt>
                <c:pt idx="292">
                  <c:v>120</c:v>
                </c:pt>
                <c:pt idx="293">
                  <c:v>120</c:v>
                </c:pt>
                <c:pt idx="294">
                  <c:v>120</c:v>
                </c:pt>
                <c:pt idx="295">
                  <c:v>120</c:v>
                </c:pt>
                <c:pt idx="296">
                  <c:v>129.80000000000001</c:v>
                </c:pt>
                <c:pt idx="297">
                  <c:v>129.80000000000001</c:v>
                </c:pt>
                <c:pt idx="298">
                  <c:v>129.80000000000001</c:v>
                </c:pt>
                <c:pt idx="299">
                  <c:v>129.80000000000001</c:v>
                </c:pt>
                <c:pt idx="300">
                  <c:v>139.80000000000001</c:v>
                </c:pt>
                <c:pt idx="301">
                  <c:v>139.80000000000001</c:v>
                </c:pt>
                <c:pt idx="302">
                  <c:v>139.80000000000001</c:v>
                </c:pt>
                <c:pt idx="303">
                  <c:v>139.80000000000001</c:v>
                </c:pt>
                <c:pt idx="304">
                  <c:v>149.80000000000001</c:v>
                </c:pt>
                <c:pt idx="305">
                  <c:v>149.80000000000001</c:v>
                </c:pt>
                <c:pt idx="306">
                  <c:v>149.80000000000001</c:v>
                </c:pt>
                <c:pt idx="307">
                  <c:v>149.80000000000001</c:v>
                </c:pt>
                <c:pt idx="308">
                  <c:v>159.9</c:v>
                </c:pt>
                <c:pt idx="309">
                  <c:v>159.9</c:v>
                </c:pt>
                <c:pt idx="310">
                  <c:v>159.9</c:v>
                </c:pt>
                <c:pt idx="311">
                  <c:v>159.9</c:v>
                </c:pt>
                <c:pt idx="312">
                  <c:v>165</c:v>
                </c:pt>
                <c:pt idx="313">
                  <c:v>165</c:v>
                </c:pt>
                <c:pt idx="314">
                  <c:v>165</c:v>
                </c:pt>
                <c:pt idx="315">
                  <c:v>165</c:v>
                </c:pt>
                <c:pt idx="316">
                  <c:v>169.8</c:v>
                </c:pt>
                <c:pt idx="317">
                  <c:v>169.8</c:v>
                </c:pt>
                <c:pt idx="318">
                  <c:v>169.8</c:v>
                </c:pt>
                <c:pt idx="319">
                  <c:v>169.8</c:v>
                </c:pt>
                <c:pt idx="320">
                  <c:v>175.1</c:v>
                </c:pt>
                <c:pt idx="321">
                  <c:v>175.1</c:v>
                </c:pt>
                <c:pt idx="322">
                  <c:v>175.1</c:v>
                </c:pt>
                <c:pt idx="323">
                  <c:v>175.1</c:v>
                </c:pt>
                <c:pt idx="324">
                  <c:v>179.9</c:v>
                </c:pt>
                <c:pt idx="325">
                  <c:v>179.9</c:v>
                </c:pt>
                <c:pt idx="326">
                  <c:v>179.9</c:v>
                </c:pt>
                <c:pt idx="327">
                  <c:v>179.9</c:v>
                </c:pt>
                <c:pt idx="328">
                  <c:v>185</c:v>
                </c:pt>
                <c:pt idx="329">
                  <c:v>185</c:v>
                </c:pt>
                <c:pt idx="330">
                  <c:v>185</c:v>
                </c:pt>
                <c:pt idx="331">
                  <c:v>185</c:v>
                </c:pt>
                <c:pt idx="332">
                  <c:v>189.9</c:v>
                </c:pt>
                <c:pt idx="333">
                  <c:v>189.9</c:v>
                </c:pt>
                <c:pt idx="334">
                  <c:v>189.9</c:v>
                </c:pt>
                <c:pt idx="335">
                  <c:v>189.9</c:v>
                </c:pt>
                <c:pt idx="336">
                  <c:v>195</c:v>
                </c:pt>
                <c:pt idx="337">
                  <c:v>195</c:v>
                </c:pt>
                <c:pt idx="338">
                  <c:v>195</c:v>
                </c:pt>
                <c:pt idx="339">
                  <c:v>195</c:v>
                </c:pt>
                <c:pt idx="340">
                  <c:v>199.9</c:v>
                </c:pt>
                <c:pt idx="341">
                  <c:v>199.9</c:v>
                </c:pt>
                <c:pt idx="342">
                  <c:v>199.9</c:v>
                </c:pt>
                <c:pt idx="343">
                  <c:v>199.9</c:v>
                </c:pt>
                <c:pt idx="344">
                  <c:v>205.1</c:v>
                </c:pt>
                <c:pt idx="345">
                  <c:v>205.1</c:v>
                </c:pt>
                <c:pt idx="346">
                  <c:v>205.1</c:v>
                </c:pt>
                <c:pt idx="347">
                  <c:v>205.1</c:v>
                </c:pt>
                <c:pt idx="348">
                  <c:v>209.9</c:v>
                </c:pt>
                <c:pt idx="349">
                  <c:v>209.9</c:v>
                </c:pt>
                <c:pt idx="350">
                  <c:v>209.9</c:v>
                </c:pt>
                <c:pt idx="351">
                  <c:v>209.9</c:v>
                </c:pt>
                <c:pt idx="352">
                  <c:v>215</c:v>
                </c:pt>
                <c:pt idx="353">
                  <c:v>215</c:v>
                </c:pt>
                <c:pt idx="354">
                  <c:v>215</c:v>
                </c:pt>
                <c:pt idx="355">
                  <c:v>215</c:v>
                </c:pt>
                <c:pt idx="356">
                  <c:v>220</c:v>
                </c:pt>
                <c:pt idx="357">
                  <c:v>220</c:v>
                </c:pt>
                <c:pt idx="358">
                  <c:v>220</c:v>
                </c:pt>
                <c:pt idx="359">
                  <c:v>220</c:v>
                </c:pt>
                <c:pt idx="360">
                  <c:v>225.1</c:v>
                </c:pt>
                <c:pt idx="361">
                  <c:v>225.1</c:v>
                </c:pt>
                <c:pt idx="362">
                  <c:v>225.1</c:v>
                </c:pt>
                <c:pt idx="363">
                  <c:v>225.1</c:v>
                </c:pt>
                <c:pt idx="364">
                  <c:v>230</c:v>
                </c:pt>
                <c:pt idx="365">
                  <c:v>230</c:v>
                </c:pt>
                <c:pt idx="366">
                  <c:v>230</c:v>
                </c:pt>
                <c:pt idx="367">
                  <c:v>230</c:v>
                </c:pt>
                <c:pt idx="368">
                  <c:v>235.1</c:v>
                </c:pt>
                <c:pt idx="369">
                  <c:v>235.1</c:v>
                </c:pt>
                <c:pt idx="370">
                  <c:v>235.1</c:v>
                </c:pt>
                <c:pt idx="371">
                  <c:v>235.1</c:v>
                </c:pt>
                <c:pt idx="372">
                  <c:v>239.9</c:v>
                </c:pt>
                <c:pt idx="373">
                  <c:v>239.9</c:v>
                </c:pt>
                <c:pt idx="374">
                  <c:v>239.9</c:v>
                </c:pt>
                <c:pt idx="375">
                  <c:v>239.9</c:v>
                </c:pt>
                <c:pt idx="376">
                  <c:v>245.1</c:v>
                </c:pt>
                <c:pt idx="377">
                  <c:v>245.1</c:v>
                </c:pt>
                <c:pt idx="378">
                  <c:v>245.1</c:v>
                </c:pt>
                <c:pt idx="379">
                  <c:v>245.1</c:v>
                </c:pt>
                <c:pt idx="380">
                  <c:v>249.9</c:v>
                </c:pt>
                <c:pt idx="381">
                  <c:v>249.9</c:v>
                </c:pt>
                <c:pt idx="382">
                  <c:v>249.9</c:v>
                </c:pt>
                <c:pt idx="383">
                  <c:v>249.9</c:v>
                </c:pt>
                <c:pt idx="384">
                  <c:v>254.8</c:v>
                </c:pt>
                <c:pt idx="385">
                  <c:v>254.8</c:v>
                </c:pt>
                <c:pt idx="386">
                  <c:v>254.9</c:v>
                </c:pt>
                <c:pt idx="387">
                  <c:v>254.7</c:v>
                </c:pt>
                <c:pt idx="388">
                  <c:v>260</c:v>
                </c:pt>
                <c:pt idx="389">
                  <c:v>260</c:v>
                </c:pt>
                <c:pt idx="390">
                  <c:v>260</c:v>
                </c:pt>
                <c:pt idx="391">
                  <c:v>260</c:v>
                </c:pt>
                <c:pt idx="392">
                  <c:v>264.8</c:v>
                </c:pt>
                <c:pt idx="393">
                  <c:v>264.8</c:v>
                </c:pt>
                <c:pt idx="394">
                  <c:v>264.8</c:v>
                </c:pt>
                <c:pt idx="395">
                  <c:v>264.8</c:v>
                </c:pt>
                <c:pt idx="396">
                  <c:v>269.89999999999998</c:v>
                </c:pt>
                <c:pt idx="397">
                  <c:v>269.89999999999998</c:v>
                </c:pt>
                <c:pt idx="398">
                  <c:v>269.89999999999998</c:v>
                </c:pt>
                <c:pt idx="399">
                  <c:v>269.89999999999998</c:v>
                </c:pt>
                <c:pt idx="400">
                  <c:v>264.8</c:v>
                </c:pt>
                <c:pt idx="401">
                  <c:v>264.8</c:v>
                </c:pt>
                <c:pt idx="402">
                  <c:v>264.8</c:v>
                </c:pt>
                <c:pt idx="403">
                  <c:v>264.8</c:v>
                </c:pt>
                <c:pt idx="404">
                  <c:v>260</c:v>
                </c:pt>
                <c:pt idx="405">
                  <c:v>260</c:v>
                </c:pt>
                <c:pt idx="406">
                  <c:v>260</c:v>
                </c:pt>
                <c:pt idx="407">
                  <c:v>260</c:v>
                </c:pt>
                <c:pt idx="408">
                  <c:v>254.8</c:v>
                </c:pt>
                <c:pt idx="409">
                  <c:v>254.8</c:v>
                </c:pt>
                <c:pt idx="410">
                  <c:v>254.8</c:v>
                </c:pt>
                <c:pt idx="411">
                  <c:v>254.8</c:v>
                </c:pt>
                <c:pt idx="412">
                  <c:v>249.9</c:v>
                </c:pt>
                <c:pt idx="413">
                  <c:v>249.9</c:v>
                </c:pt>
                <c:pt idx="414">
                  <c:v>250</c:v>
                </c:pt>
                <c:pt idx="415">
                  <c:v>249.9</c:v>
                </c:pt>
                <c:pt idx="416">
                  <c:v>245.1</c:v>
                </c:pt>
                <c:pt idx="417">
                  <c:v>245.1</c:v>
                </c:pt>
                <c:pt idx="418">
                  <c:v>245.1</c:v>
                </c:pt>
                <c:pt idx="419">
                  <c:v>245.1</c:v>
                </c:pt>
                <c:pt idx="420">
                  <c:v>239.9</c:v>
                </c:pt>
                <c:pt idx="421">
                  <c:v>239.9</c:v>
                </c:pt>
                <c:pt idx="422">
                  <c:v>239.9</c:v>
                </c:pt>
                <c:pt idx="423">
                  <c:v>239.9</c:v>
                </c:pt>
                <c:pt idx="424">
                  <c:v>235.1</c:v>
                </c:pt>
                <c:pt idx="425">
                  <c:v>235.1</c:v>
                </c:pt>
                <c:pt idx="426">
                  <c:v>235.1</c:v>
                </c:pt>
                <c:pt idx="427">
                  <c:v>235.1</c:v>
                </c:pt>
                <c:pt idx="428">
                  <c:v>230</c:v>
                </c:pt>
                <c:pt idx="429">
                  <c:v>230</c:v>
                </c:pt>
                <c:pt idx="430">
                  <c:v>230</c:v>
                </c:pt>
                <c:pt idx="431">
                  <c:v>230</c:v>
                </c:pt>
                <c:pt idx="432">
                  <c:v>225.1</c:v>
                </c:pt>
                <c:pt idx="433">
                  <c:v>225.1</c:v>
                </c:pt>
                <c:pt idx="434">
                  <c:v>225.1</c:v>
                </c:pt>
                <c:pt idx="435">
                  <c:v>225.1</c:v>
                </c:pt>
                <c:pt idx="436">
                  <c:v>220</c:v>
                </c:pt>
                <c:pt idx="437">
                  <c:v>220</c:v>
                </c:pt>
                <c:pt idx="438">
                  <c:v>220</c:v>
                </c:pt>
                <c:pt idx="439">
                  <c:v>220</c:v>
                </c:pt>
                <c:pt idx="440">
                  <c:v>215</c:v>
                </c:pt>
                <c:pt idx="441">
                  <c:v>215</c:v>
                </c:pt>
                <c:pt idx="442">
                  <c:v>215</c:v>
                </c:pt>
                <c:pt idx="443">
                  <c:v>215</c:v>
                </c:pt>
                <c:pt idx="444">
                  <c:v>209.9</c:v>
                </c:pt>
                <c:pt idx="445">
                  <c:v>209.9</c:v>
                </c:pt>
                <c:pt idx="446">
                  <c:v>209.9</c:v>
                </c:pt>
                <c:pt idx="447">
                  <c:v>209.9</c:v>
                </c:pt>
                <c:pt idx="448">
                  <c:v>205.1</c:v>
                </c:pt>
                <c:pt idx="449">
                  <c:v>205.1</c:v>
                </c:pt>
                <c:pt idx="450">
                  <c:v>205.1</c:v>
                </c:pt>
                <c:pt idx="451">
                  <c:v>205.1</c:v>
                </c:pt>
                <c:pt idx="452">
                  <c:v>199.9</c:v>
                </c:pt>
                <c:pt idx="453">
                  <c:v>199.9</c:v>
                </c:pt>
                <c:pt idx="454">
                  <c:v>199.9</c:v>
                </c:pt>
                <c:pt idx="455">
                  <c:v>199.9</c:v>
                </c:pt>
                <c:pt idx="456">
                  <c:v>195</c:v>
                </c:pt>
                <c:pt idx="457">
                  <c:v>195</c:v>
                </c:pt>
                <c:pt idx="458">
                  <c:v>195</c:v>
                </c:pt>
                <c:pt idx="459">
                  <c:v>195</c:v>
                </c:pt>
                <c:pt idx="460">
                  <c:v>189.9</c:v>
                </c:pt>
                <c:pt idx="461">
                  <c:v>189.9</c:v>
                </c:pt>
                <c:pt idx="462">
                  <c:v>189.9</c:v>
                </c:pt>
                <c:pt idx="463">
                  <c:v>189.9</c:v>
                </c:pt>
                <c:pt idx="464">
                  <c:v>185</c:v>
                </c:pt>
                <c:pt idx="465">
                  <c:v>185</c:v>
                </c:pt>
                <c:pt idx="466">
                  <c:v>185</c:v>
                </c:pt>
                <c:pt idx="467">
                  <c:v>185</c:v>
                </c:pt>
                <c:pt idx="468">
                  <c:v>179.9</c:v>
                </c:pt>
                <c:pt idx="469">
                  <c:v>179.9</c:v>
                </c:pt>
                <c:pt idx="470">
                  <c:v>179.9</c:v>
                </c:pt>
                <c:pt idx="471">
                  <c:v>179.9</c:v>
                </c:pt>
                <c:pt idx="472">
                  <c:v>175.1</c:v>
                </c:pt>
                <c:pt idx="473">
                  <c:v>175</c:v>
                </c:pt>
                <c:pt idx="474">
                  <c:v>175.1</c:v>
                </c:pt>
                <c:pt idx="475">
                  <c:v>175.1</c:v>
                </c:pt>
                <c:pt idx="476">
                  <c:v>169.8</c:v>
                </c:pt>
                <c:pt idx="477">
                  <c:v>169.9</c:v>
                </c:pt>
                <c:pt idx="478">
                  <c:v>169.8</c:v>
                </c:pt>
                <c:pt idx="479">
                  <c:v>169.8</c:v>
                </c:pt>
                <c:pt idx="480">
                  <c:v>165</c:v>
                </c:pt>
                <c:pt idx="481">
                  <c:v>165</c:v>
                </c:pt>
                <c:pt idx="482">
                  <c:v>165</c:v>
                </c:pt>
                <c:pt idx="483">
                  <c:v>165</c:v>
                </c:pt>
                <c:pt idx="484">
                  <c:v>159.9</c:v>
                </c:pt>
                <c:pt idx="485">
                  <c:v>159.9</c:v>
                </c:pt>
                <c:pt idx="486">
                  <c:v>159.9</c:v>
                </c:pt>
                <c:pt idx="487">
                  <c:v>159.9</c:v>
                </c:pt>
                <c:pt idx="488">
                  <c:v>149.9</c:v>
                </c:pt>
                <c:pt idx="489">
                  <c:v>149.80000000000001</c:v>
                </c:pt>
                <c:pt idx="490">
                  <c:v>149.9</c:v>
                </c:pt>
                <c:pt idx="491">
                  <c:v>149.80000000000001</c:v>
                </c:pt>
                <c:pt idx="492">
                  <c:v>139.80000000000001</c:v>
                </c:pt>
                <c:pt idx="493">
                  <c:v>139.80000000000001</c:v>
                </c:pt>
                <c:pt idx="494">
                  <c:v>139.80000000000001</c:v>
                </c:pt>
                <c:pt idx="495">
                  <c:v>139.80000000000001</c:v>
                </c:pt>
                <c:pt idx="496">
                  <c:v>129.80000000000001</c:v>
                </c:pt>
                <c:pt idx="497">
                  <c:v>129.80000000000001</c:v>
                </c:pt>
                <c:pt idx="498">
                  <c:v>129.80000000000001</c:v>
                </c:pt>
                <c:pt idx="499">
                  <c:v>129.80000000000001</c:v>
                </c:pt>
                <c:pt idx="500">
                  <c:v>120</c:v>
                </c:pt>
                <c:pt idx="501">
                  <c:v>120</c:v>
                </c:pt>
                <c:pt idx="502">
                  <c:v>120</c:v>
                </c:pt>
                <c:pt idx="503">
                  <c:v>120</c:v>
                </c:pt>
                <c:pt idx="504">
                  <c:v>129.80000000000001</c:v>
                </c:pt>
                <c:pt idx="505">
                  <c:v>129.80000000000001</c:v>
                </c:pt>
                <c:pt idx="506">
                  <c:v>129.80000000000001</c:v>
                </c:pt>
                <c:pt idx="507">
                  <c:v>129.80000000000001</c:v>
                </c:pt>
                <c:pt idx="508">
                  <c:v>139.80000000000001</c:v>
                </c:pt>
                <c:pt idx="509">
                  <c:v>139.80000000000001</c:v>
                </c:pt>
                <c:pt idx="510">
                  <c:v>139.80000000000001</c:v>
                </c:pt>
                <c:pt idx="511">
                  <c:v>139.80000000000001</c:v>
                </c:pt>
                <c:pt idx="512">
                  <c:v>149.80000000000001</c:v>
                </c:pt>
                <c:pt idx="513">
                  <c:v>149.80000000000001</c:v>
                </c:pt>
                <c:pt idx="514">
                  <c:v>149.80000000000001</c:v>
                </c:pt>
                <c:pt idx="515">
                  <c:v>149.80000000000001</c:v>
                </c:pt>
                <c:pt idx="516">
                  <c:v>159.9</c:v>
                </c:pt>
                <c:pt idx="517">
                  <c:v>159.9</c:v>
                </c:pt>
                <c:pt idx="518">
                  <c:v>159.9</c:v>
                </c:pt>
                <c:pt idx="519">
                  <c:v>159.9</c:v>
                </c:pt>
                <c:pt idx="520">
                  <c:v>165</c:v>
                </c:pt>
                <c:pt idx="521">
                  <c:v>165</c:v>
                </c:pt>
                <c:pt idx="522">
                  <c:v>165</c:v>
                </c:pt>
                <c:pt idx="523">
                  <c:v>165</c:v>
                </c:pt>
                <c:pt idx="524">
                  <c:v>169.8</c:v>
                </c:pt>
                <c:pt idx="525">
                  <c:v>169.8</c:v>
                </c:pt>
                <c:pt idx="526">
                  <c:v>169.8</c:v>
                </c:pt>
                <c:pt idx="527">
                  <c:v>169.8</c:v>
                </c:pt>
                <c:pt idx="528">
                  <c:v>175.1</c:v>
                </c:pt>
                <c:pt idx="529">
                  <c:v>175.1</c:v>
                </c:pt>
                <c:pt idx="530">
                  <c:v>175.1</c:v>
                </c:pt>
                <c:pt idx="531">
                  <c:v>175.1</c:v>
                </c:pt>
                <c:pt idx="532">
                  <c:v>179.9</c:v>
                </c:pt>
                <c:pt idx="533">
                  <c:v>179.9</c:v>
                </c:pt>
                <c:pt idx="534">
                  <c:v>179.9</c:v>
                </c:pt>
                <c:pt idx="535">
                  <c:v>179.9</c:v>
                </c:pt>
                <c:pt idx="536">
                  <c:v>185</c:v>
                </c:pt>
                <c:pt idx="537">
                  <c:v>185</c:v>
                </c:pt>
                <c:pt idx="538">
                  <c:v>185</c:v>
                </c:pt>
                <c:pt idx="539">
                  <c:v>185</c:v>
                </c:pt>
                <c:pt idx="540">
                  <c:v>189.9</c:v>
                </c:pt>
                <c:pt idx="541">
                  <c:v>189.9</c:v>
                </c:pt>
                <c:pt idx="542">
                  <c:v>189.9</c:v>
                </c:pt>
                <c:pt idx="543">
                  <c:v>189.9</c:v>
                </c:pt>
                <c:pt idx="544">
                  <c:v>195</c:v>
                </c:pt>
                <c:pt idx="545">
                  <c:v>195</c:v>
                </c:pt>
                <c:pt idx="546">
                  <c:v>195</c:v>
                </c:pt>
                <c:pt idx="547">
                  <c:v>195</c:v>
                </c:pt>
                <c:pt idx="548">
                  <c:v>199.9</c:v>
                </c:pt>
                <c:pt idx="549">
                  <c:v>199.9</c:v>
                </c:pt>
                <c:pt idx="550">
                  <c:v>199.9</c:v>
                </c:pt>
                <c:pt idx="551">
                  <c:v>199.9</c:v>
                </c:pt>
                <c:pt idx="552">
                  <c:v>205.1</c:v>
                </c:pt>
                <c:pt idx="553">
                  <c:v>205.1</c:v>
                </c:pt>
                <c:pt idx="554">
                  <c:v>205.1</c:v>
                </c:pt>
                <c:pt idx="555">
                  <c:v>205.1</c:v>
                </c:pt>
                <c:pt idx="556">
                  <c:v>209.9</c:v>
                </c:pt>
                <c:pt idx="557">
                  <c:v>209.9</c:v>
                </c:pt>
                <c:pt idx="558">
                  <c:v>209.9</c:v>
                </c:pt>
                <c:pt idx="559">
                  <c:v>209.9</c:v>
                </c:pt>
                <c:pt idx="560">
                  <c:v>215</c:v>
                </c:pt>
                <c:pt idx="561">
                  <c:v>215</c:v>
                </c:pt>
                <c:pt idx="562">
                  <c:v>215</c:v>
                </c:pt>
                <c:pt idx="563">
                  <c:v>215</c:v>
                </c:pt>
                <c:pt idx="564">
                  <c:v>220</c:v>
                </c:pt>
                <c:pt idx="565">
                  <c:v>220</c:v>
                </c:pt>
                <c:pt idx="566">
                  <c:v>220</c:v>
                </c:pt>
                <c:pt idx="567">
                  <c:v>220</c:v>
                </c:pt>
                <c:pt idx="568">
                  <c:v>225.1</c:v>
                </c:pt>
                <c:pt idx="569">
                  <c:v>225.1</c:v>
                </c:pt>
                <c:pt idx="570">
                  <c:v>225.1</c:v>
                </c:pt>
                <c:pt idx="571">
                  <c:v>225.1</c:v>
                </c:pt>
                <c:pt idx="572">
                  <c:v>230</c:v>
                </c:pt>
                <c:pt idx="573">
                  <c:v>230</c:v>
                </c:pt>
                <c:pt idx="574">
                  <c:v>230</c:v>
                </c:pt>
                <c:pt idx="575">
                  <c:v>230</c:v>
                </c:pt>
                <c:pt idx="576">
                  <c:v>235.1</c:v>
                </c:pt>
                <c:pt idx="577">
                  <c:v>235.1</c:v>
                </c:pt>
                <c:pt idx="578">
                  <c:v>235.1</c:v>
                </c:pt>
                <c:pt idx="579">
                  <c:v>235.1</c:v>
                </c:pt>
                <c:pt idx="580">
                  <c:v>239.9</c:v>
                </c:pt>
                <c:pt idx="581">
                  <c:v>239.9</c:v>
                </c:pt>
                <c:pt idx="582">
                  <c:v>239.9</c:v>
                </c:pt>
                <c:pt idx="583">
                  <c:v>239.9</c:v>
                </c:pt>
                <c:pt idx="584">
                  <c:v>245.1</c:v>
                </c:pt>
                <c:pt idx="585">
                  <c:v>245.1</c:v>
                </c:pt>
                <c:pt idx="586">
                  <c:v>245.1</c:v>
                </c:pt>
                <c:pt idx="587">
                  <c:v>245.1</c:v>
                </c:pt>
                <c:pt idx="588">
                  <c:v>249.9</c:v>
                </c:pt>
                <c:pt idx="589">
                  <c:v>249.9</c:v>
                </c:pt>
                <c:pt idx="590">
                  <c:v>249.9</c:v>
                </c:pt>
                <c:pt idx="591">
                  <c:v>250</c:v>
                </c:pt>
                <c:pt idx="592">
                  <c:v>254.8</c:v>
                </c:pt>
                <c:pt idx="593">
                  <c:v>254.8</c:v>
                </c:pt>
                <c:pt idx="594">
                  <c:v>254.8</c:v>
                </c:pt>
                <c:pt idx="595">
                  <c:v>254.8</c:v>
                </c:pt>
                <c:pt idx="596">
                  <c:v>260</c:v>
                </c:pt>
                <c:pt idx="597">
                  <c:v>260</c:v>
                </c:pt>
                <c:pt idx="598">
                  <c:v>260</c:v>
                </c:pt>
                <c:pt idx="599">
                  <c:v>260</c:v>
                </c:pt>
                <c:pt idx="600">
                  <c:v>264.8</c:v>
                </c:pt>
                <c:pt idx="601">
                  <c:v>264.8</c:v>
                </c:pt>
                <c:pt idx="602">
                  <c:v>264.8</c:v>
                </c:pt>
                <c:pt idx="603">
                  <c:v>264.8</c:v>
                </c:pt>
                <c:pt idx="604">
                  <c:v>269.89999999999998</c:v>
                </c:pt>
                <c:pt idx="605">
                  <c:v>269.89999999999998</c:v>
                </c:pt>
                <c:pt idx="606">
                  <c:v>269.89999999999998</c:v>
                </c:pt>
                <c:pt idx="607">
                  <c:v>269.89999999999998</c:v>
                </c:pt>
                <c:pt idx="608">
                  <c:v>264.8</c:v>
                </c:pt>
                <c:pt idx="609">
                  <c:v>264.8</c:v>
                </c:pt>
                <c:pt idx="610">
                  <c:v>264.8</c:v>
                </c:pt>
                <c:pt idx="611">
                  <c:v>264.8</c:v>
                </c:pt>
                <c:pt idx="612">
                  <c:v>260</c:v>
                </c:pt>
                <c:pt idx="613">
                  <c:v>260</c:v>
                </c:pt>
                <c:pt idx="614">
                  <c:v>260</c:v>
                </c:pt>
                <c:pt idx="615">
                  <c:v>260</c:v>
                </c:pt>
                <c:pt idx="616">
                  <c:v>254.8</c:v>
                </c:pt>
                <c:pt idx="617">
                  <c:v>254.8</c:v>
                </c:pt>
                <c:pt idx="618">
                  <c:v>254.8</c:v>
                </c:pt>
                <c:pt idx="619">
                  <c:v>254.8</c:v>
                </c:pt>
                <c:pt idx="620">
                  <c:v>250</c:v>
                </c:pt>
                <c:pt idx="621">
                  <c:v>250</c:v>
                </c:pt>
                <c:pt idx="622">
                  <c:v>250</c:v>
                </c:pt>
                <c:pt idx="623">
                  <c:v>249.9</c:v>
                </c:pt>
                <c:pt idx="624">
                  <c:v>245.1</c:v>
                </c:pt>
                <c:pt idx="625">
                  <c:v>245.1</c:v>
                </c:pt>
                <c:pt idx="626">
                  <c:v>245.1</c:v>
                </c:pt>
                <c:pt idx="627">
                  <c:v>245.1</c:v>
                </c:pt>
                <c:pt idx="628">
                  <c:v>239.9</c:v>
                </c:pt>
                <c:pt idx="629">
                  <c:v>239.9</c:v>
                </c:pt>
                <c:pt idx="630">
                  <c:v>239.9</c:v>
                </c:pt>
                <c:pt idx="631">
                  <c:v>239.9</c:v>
                </c:pt>
                <c:pt idx="632">
                  <c:v>235.1</c:v>
                </c:pt>
                <c:pt idx="633">
                  <c:v>235.1</c:v>
                </c:pt>
                <c:pt idx="634">
                  <c:v>235.1</c:v>
                </c:pt>
                <c:pt idx="635">
                  <c:v>235.1</c:v>
                </c:pt>
                <c:pt idx="636">
                  <c:v>230</c:v>
                </c:pt>
                <c:pt idx="637">
                  <c:v>230</c:v>
                </c:pt>
                <c:pt idx="638">
                  <c:v>230</c:v>
                </c:pt>
                <c:pt idx="639">
                  <c:v>230</c:v>
                </c:pt>
                <c:pt idx="640">
                  <c:v>225.1</c:v>
                </c:pt>
                <c:pt idx="641">
                  <c:v>225.1</c:v>
                </c:pt>
                <c:pt idx="642">
                  <c:v>225.1</c:v>
                </c:pt>
                <c:pt idx="643">
                  <c:v>225.1</c:v>
                </c:pt>
                <c:pt idx="644">
                  <c:v>220</c:v>
                </c:pt>
                <c:pt idx="645">
                  <c:v>220</c:v>
                </c:pt>
                <c:pt idx="646">
                  <c:v>220</c:v>
                </c:pt>
                <c:pt idx="647">
                  <c:v>220</c:v>
                </c:pt>
                <c:pt idx="648">
                  <c:v>215</c:v>
                </c:pt>
                <c:pt idx="649">
                  <c:v>215</c:v>
                </c:pt>
                <c:pt idx="650">
                  <c:v>215</c:v>
                </c:pt>
                <c:pt idx="651">
                  <c:v>215</c:v>
                </c:pt>
                <c:pt idx="652">
                  <c:v>209.9</c:v>
                </c:pt>
                <c:pt idx="653">
                  <c:v>209.9</c:v>
                </c:pt>
                <c:pt idx="654">
                  <c:v>209.9</c:v>
                </c:pt>
                <c:pt idx="655">
                  <c:v>209.9</c:v>
                </c:pt>
                <c:pt idx="656">
                  <c:v>205.1</c:v>
                </c:pt>
                <c:pt idx="657">
                  <c:v>205.1</c:v>
                </c:pt>
                <c:pt idx="658">
                  <c:v>205.1</c:v>
                </c:pt>
                <c:pt idx="659">
                  <c:v>205.1</c:v>
                </c:pt>
                <c:pt idx="660">
                  <c:v>199.9</c:v>
                </c:pt>
                <c:pt idx="661">
                  <c:v>199.9</c:v>
                </c:pt>
                <c:pt idx="662">
                  <c:v>199.9</c:v>
                </c:pt>
                <c:pt idx="663">
                  <c:v>199.9</c:v>
                </c:pt>
                <c:pt idx="664">
                  <c:v>195</c:v>
                </c:pt>
                <c:pt idx="665">
                  <c:v>195</c:v>
                </c:pt>
                <c:pt idx="666">
                  <c:v>195</c:v>
                </c:pt>
                <c:pt idx="667">
                  <c:v>195</c:v>
                </c:pt>
                <c:pt idx="668">
                  <c:v>189.9</c:v>
                </c:pt>
                <c:pt idx="669">
                  <c:v>189.9</c:v>
                </c:pt>
                <c:pt idx="670">
                  <c:v>189.9</c:v>
                </c:pt>
                <c:pt idx="671">
                  <c:v>189.9</c:v>
                </c:pt>
                <c:pt idx="672">
                  <c:v>185</c:v>
                </c:pt>
                <c:pt idx="673">
                  <c:v>185</c:v>
                </c:pt>
                <c:pt idx="674">
                  <c:v>185</c:v>
                </c:pt>
                <c:pt idx="675">
                  <c:v>185</c:v>
                </c:pt>
                <c:pt idx="676">
                  <c:v>179.9</c:v>
                </c:pt>
                <c:pt idx="677">
                  <c:v>179.9</c:v>
                </c:pt>
                <c:pt idx="678">
                  <c:v>179.9</c:v>
                </c:pt>
                <c:pt idx="679">
                  <c:v>179.9</c:v>
                </c:pt>
                <c:pt idx="680">
                  <c:v>175.1</c:v>
                </c:pt>
                <c:pt idx="681">
                  <c:v>175.1</c:v>
                </c:pt>
                <c:pt idx="682">
                  <c:v>175.1</c:v>
                </c:pt>
                <c:pt idx="683">
                  <c:v>175.1</c:v>
                </c:pt>
                <c:pt idx="684">
                  <c:v>169.8</c:v>
                </c:pt>
                <c:pt idx="685">
                  <c:v>169.8</c:v>
                </c:pt>
                <c:pt idx="686">
                  <c:v>169.8</c:v>
                </c:pt>
                <c:pt idx="687">
                  <c:v>169.8</c:v>
                </c:pt>
                <c:pt idx="688">
                  <c:v>165</c:v>
                </c:pt>
                <c:pt idx="689">
                  <c:v>165</c:v>
                </c:pt>
                <c:pt idx="690">
                  <c:v>165</c:v>
                </c:pt>
                <c:pt idx="691">
                  <c:v>165</c:v>
                </c:pt>
                <c:pt idx="692">
                  <c:v>159.9</c:v>
                </c:pt>
                <c:pt idx="693">
                  <c:v>159.9</c:v>
                </c:pt>
                <c:pt idx="694">
                  <c:v>159.9</c:v>
                </c:pt>
                <c:pt idx="695">
                  <c:v>159.9</c:v>
                </c:pt>
                <c:pt idx="696">
                  <c:v>149.80000000000001</c:v>
                </c:pt>
                <c:pt idx="697">
                  <c:v>149.80000000000001</c:v>
                </c:pt>
                <c:pt idx="698">
                  <c:v>149.80000000000001</c:v>
                </c:pt>
                <c:pt idx="699">
                  <c:v>149.80000000000001</c:v>
                </c:pt>
                <c:pt idx="700">
                  <c:v>139.80000000000001</c:v>
                </c:pt>
                <c:pt idx="701">
                  <c:v>139.80000000000001</c:v>
                </c:pt>
                <c:pt idx="702">
                  <c:v>139.80000000000001</c:v>
                </c:pt>
                <c:pt idx="703">
                  <c:v>139.80000000000001</c:v>
                </c:pt>
                <c:pt idx="704">
                  <c:v>129.80000000000001</c:v>
                </c:pt>
                <c:pt idx="705">
                  <c:v>129.80000000000001</c:v>
                </c:pt>
                <c:pt idx="706">
                  <c:v>129.80000000000001</c:v>
                </c:pt>
                <c:pt idx="707">
                  <c:v>129.80000000000001</c:v>
                </c:pt>
                <c:pt idx="708">
                  <c:v>120</c:v>
                </c:pt>
                <c:pt idx="709">
                  <c:v>120</c:v>
                </c:pt>
                <c:pt idx="710">
                  <c:v>120</c:v>
                </c:pt>
                <c:pt idx="711">
                  <c:v>120</c:v>
                </c:pt>
                <c:pt idx="712">
                  <c:v>110</c:v>
                </c:pt>
                <c:pt idx="713">
                  <c:v>110</c:v>
                </c:pt>
                <c:pt idx="714">
                  <c:v>110</c:v>
                </c:pt>
                <c:pt idx="715">
                  <c:v>110</c:v>
                </c:pt>
                <c:pt idx="716">
                  <c:v>100</c:v>
                </c:pt>
                <c:pt idx="717">
                  <c:v>100</c:v>
                </c:pt>
                <c:pt idx="718">
                  <c:v>100</c:v>
                </c:pt>
                <c:pt idx="719">
                  <c:v>100</c:v>
                </c:pt>
                <c:pt idx="720">
                  <c:v>89.9</c:v>
                </c:pt>
                <c:pt idx="721">
                  <c:v>89.9</c:v>
                </c:pt>
                <c:pt idx="722">
                  <c:v>89.9</c:v>
                </c:pt>
                <c:pt idx="723">
                  <c:v>89.9</c:v>
                </c:pt>
                <c:pt idx="724">
                  <c:v>80</c:v>
                </c:pt>
                <c:pt idx="725">
                  <c:v>80</c:v>
                </c:pt>
                <c:pt idx="726">
                  <c:v>80</c:v>
                </c:pt>
                <c:pt idx="727">
                  <c:v>80</c:v>
                </c:pt>
                <c:pt idx="728">
                  <c:v>69.900000000000006</c:v>
                </c:pt>
                <c:pt idx="729">
                  <c:v>69.900000000000006</c:v>
                </c:pt>
                <c:pt idx="730">
                  <c:v>69.900000000000006</c:v>
                </c:pt>
                <c:pt idx="731">
                  <c:v>69.900000000000006</c:v>
                </c:pt>
                <c:pt idx="732">
                  <c:v>59.9</c:v>
                </c:pt>
                <c:pt idx="733">
                  <c:v>59.9</c:v>
                </c:pt>
                <c:pt idx="734">
                  <c:v>59.9</c:v>
                </c:pt>
                <c:pt idx="735">
                  <c:v>59.9</c:v>
                </c:pt>
                <c:pt idx="736">
                  <c:v>50</c:v>
                </c:pt>
                <c:pt idx="737">
                  <c:v>50</c:v>
                </c:pt>
                <c:pt idx="738">
                  <c:v>50</c:v>
                </c:pt>
                <c:pt idx="739">
                  <c:v>50</c:v>
                </c:pt>
                <c:pt idx="740">
                  <c:v>40</c:v>
                </c:pt>
                <c:pt idx="741">
                  <c:v>40</c:v>
                </c:pt>
                <c:pt idx="742">
                  <c:v>40</c:v>
                </c:pt>
                <c:pt idx="743">
                  <c:v>40</c:v>
                </c:pt>
                <c:pt idx="744">
                  <c:v>29.8</c:v>
                </c:pt>
                <c:pt idx="745">
                  <c:v>29.8</c:v>
                </c:pt>
                <c:pt idx="746">
                  <c:v>29.8</c:v>
                </c:pt>
                <c:pt idx="747">
                  <c:v>29.8</c:v>
                </c:pt>
                <c:pt idx="748">
                  <c:v>19.899999999999999</c:v>
                </c:pt>
                <c:pt idx="749">
                  <c:v>19.899999999999999</c:v>
                </c:pt>
                <c:pt idx="750">
                  <c:v>19.899999999999999</c:v>
                </c:pt>
                <c:pt idx="751">
                  <c:v>19.899999999999999</c:v>
                </c:pt>
                <c:pt idx="752">
                  <c:v>9.9</c:v>
                </c:pt>
                <c:pt idx="753">
                  <c:v>9.9</c:v>
                </c:pt>
                <c:pt idx="754">
                  <c:v>9.9</c:v>
                </c:pt>
                <c:pt idx="755">
                  <c:v>9.9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1A4-4D3E-8387-F3299ED6A0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3227695"/>
        <c:axId val="1383228175"/>
      </c:scatterChart>
      <c:valAx>
        <c:axId val="13832276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/>
                  <a:t>Time</a:t>
                </a:r>
                <a:r>
                  <a:rPr lang="it-IT" baseline="0" dirty="0"/>
                  <a:t> [min]</a:t>
                </a:r>
                <a:endParaRPr lang="it-IT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83228175"/>
        <c:crosses val="autoZero"/>
        <c:crossBetween val="midCat"/>
      </c:valAx>
      <c:valAx>
        <c:axId val="1383228175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GB" sz="1000" b="0" i="0" u="none" strike="noStrike" kern="1200" baseline="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noProof="0" dirty="0"/>
                  <a:t>Current [A]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GB" sz="1000" b="0" i="0" u="none" strike="noStrike" kern="1200" baseline="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832276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>
          <a:solidFill>
            <a:schemeClr val="tx1"/>
          </a:solidFill>
          <a:latin typeface="+mn-lt"/>
        </a:defRPr>
      </a:pPr>
      <a:endParaRPr lang="it-IT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 vs 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'Elaborazione centro'!$E$2:$E$191</c:f>
              <c:numCache>
                <c:formatCode>0</c:formatCode>
                <c:ptCount val="190"/>
                <c:pt idx="0">
                  <c:v>3</c:v>
                </c:pt>
                <c:pt idx="1">
                  <c:v>7</c:v>
                </c:pt>
                <c:pt idx="2">
                  <c:v>11</c:v>
                </c:pt>
                <c:pt idx="3">
                  <c:v>15</c:v>
                </c:pt>
                <c:pt idx="4">
                  <c:v>19</c:v>
                </c:pt>
                <c:pt idx="5">
                  <c:v>23</c:v>
                </c:pt>
                <c:pt idx="6">
                  <c:v>27</c:v>
                </c:pt>
                <c:pt idx="7">
                  <c:v>31</c:v>
                </c:pt>
                <c:pt idx="8">
                  <c:v>35</c:v>
                </c:pt>
                <c:pt idx="9">
                  <c:v>39</c:v>
                </c:pt>
                <c:pt idx="10">
                  <c:v>43</c:v>
                </c:pt>
                <c:pt idx="11">
                  <c:v>47</c:v>
                </c:pt>
                <c:pt idx="12">
                  <c:v>51</c:v>
                </c:pt>
                <c:pt idx="13">
                  <c:v>55</c:v>
                </c:pt>
                <c:pt idx="14">
                  <c:v>59</c:v>
                </c:pt>
                <c:pt idx="15">
                  <c:v>63</c:v>
                </c:pt>
                <c:pt idx="16">
                  <c:v>67</c:v>
                </c:pt>
                <c:pt idx="17">
                  <c:v>71</c:v>
                </c:pt>
                <c:pt idx="18">
                  <c:v>75</c:v>
                </c:pt>
                <c:pt idx="19">
                  <c:v>79</c:v>
                </c:pt>
                <c:pt idx="20">
                  <c:v>83</c:v>
                </c:pt>
                <c:pt idx="21">
                  <c:v>87</c:v>
                </c:pt>
                <c:pt idx="22">
                  <c:v>91</c:v>
                </c:pt>
                <c:pt idx="23">
                  <c:v>95</c:v>
                </c:pt>
                <c:pt idx="24">
                  <c:v>99</c:v>
                </c:pt>
                <c:pt idx="25">
                  <c:v>103</c:v>
                </c:pt>
                <c:pt idx="26">
                  <c:v>107</c:v>
                </c:pt>
                <c:pt idx="27">
                  <c:v>111</c:v>
                </c:pt>
                <c:pt idx="28">
                  <c:v>115</c:v>
                </c:pt>
                <c:pt idx="29">
                  <c:v>119</c:v>
                </c:pt>
                <c:pt idx="30">
                  <c:v>123</c:v>
                </c:pt>
                <c:pt idx="31">
                  <c:v>127</c:v>
                </c:pt>
                <c:pt idx="32">
                  <c:v>131</c:v>
                </c:pt>
                <c:pt idx="33">
                  <c:v>135</c:v>
                </c:pt>
                <c:pt idx="34">
                  <c:v>139</c:v>
                </c:pt>
                <c:pt idx="35">
                  <c:v>143</c:v>
                </c:pt>
                <c:pt idx="36">
                  <c:v>147</c:v>
                </c:pt>
                <c:pt idx="37">
                  <c:v>151</c:v>
                </c:pt>
                <c:pt idx="38">
                  <c:v>155</c:v>
                </c:pt>
                <c:pt idx="39">
                  <c:v>159</c:v>
                </c:pt>
                <c:pt idx="40">
                  <c:v>163</c:v>
                </c:pt>
                <c:pt idx="41">
                  <c:v>167</c:v>
                </c:pt>
                <c:pt idx="42">
                  <c:v>171</c:v>
                </c:pt>
                <c:pt idx="43">
                  <c:v>175</c:v>
                </c:pt>
                <c:pt idx="44">
                  <c:v>179</c:v>
                </c:pt>
                <c:pt idx="45">
                  <c:v>183</c:v>
                </c:pt>
                <c:pt idx="46">
                  <c:v>187</c:v>
                </c:pt>
                <c:pt idx="47">
                  <c:v>191</c:v>
                </c:pt>
                <c:pt idx="48">
                  <c:v>195</c:v>
                </c:pt>
                <c:pt idx="49">
                  <c:v>199</c:v>
                </c:pt>
                <c:pt idx="50">
                  <c:v>203</c:v>
                </c:pt>
                <c:pt idx="51">
                  <c:v>207</c:v>
                </c:pt>
                <c:pt idx="52">
                  <c:v>211</c:v>
                </c:pt>
                <c:pt idx="53">
                  <c:v>215</c:v>
                </c:pt>
                <c:pt idx="54">
                  <c:v>219</c:v>
                </c:pt>
                <c:pt idx="55">
                  <c:v>223</c:v>
                </c:pt>
                <c:pt idx="56">
                  <c:v>227</c:v>
                </c:pt>
                <c:pt idx="57">
                  <c:v>231</c:v>
                </c:pt>
                <c:pt idx="58">
                  <c:v>235</c:v>
                </c:pt>
                <c:pt idx="59">
                  <c:v>239</c:v>
                </c:pt>
                <c:pt idx="60">
                  <c:v>243</c:v>
                </c:pt>
                <c:pt idx="61">
                  <c:v>247</c:v>
                </c:pt>
                <c:pt idx="62">
                  <c:v>251</c:v>
                </c:pt>
                <c:pt idx="63">
                  <c:v>255</c:v>
                </c:pt>
                <c:pt idx="64">
                  <c:v>259</c:v>
                </c:pt>
                <c:pt idx="65">
                  <c:v>263</c:v>
                </c:pt>
                <c:pt idx="66">
                  <c:v>267</c:v>
                </c:pt>
                <c:pt idx="67">
                  <c:v>271</c:v>
                </c:pt>
                <c:pt idx="68">
                  <c:v>275</c:v>
                </c:pt>
                <c:pt idx="69">
                  <c:v>279</c:v>
                </c:pt>
                <c:pt idx="70">
                  <c:v>283</c:v>
                </c:pt>
                <c:pt idx="71">
                  <c:v>287</c:v>
                </c:pt>
                <c:pt idx="72">
                  <c:v>291</c:v>
                </c:pt>
                <c:pt idx="73">
                  <c:v>295</c:v>
                </c:pt>
                <c:pt idx="74">
                  <c:v>299</c:v>
                </c:pt>
                <c:pt idx="75">
                  <c:v>303</c:v>
                </c:pt>
                <c:pt idx="76">
                  <c:v>307</c:v>
                </c:pt>
                <c:pt idx="77">
                  <c:v>311</c:v>
                </c:pt>
                <c:pt idx="78">
                  <c:v>315</c:v>
                </c:pt>
                <c:pt idx="79">
                  <c:v>319</c:v>
                </c:pt>
                <c:pt idx="80">
                  <c:v>323</c:v>
                </c:pt>
                <c:pt idx="81">
                  <c:v>327</c:v>
                </c:pt>
                <c:pt idx="82">
                  <c:v>331</c:v>
                </c:pt>
                <c:pt idx="83">
                  <c:v>335</c:v>
                </c:pt>
                <c:pt idx="84">
                  <c:v>339</c:v>
                </c:pt>
                <c:pt idx="85">
                  <c:v>343</c:v>
                </c:pt>
                <c:pt idx="86">
                  <c:v>347</c:v>
                </c:pt>
                <c:pt idx="87">
                  <c:v>351</c:v>
                </c:pt>
                <c:pt idx="88">
                  <c:v>355</c:v>
                </c:pt>
                <c:pt idx="89">
                  <c:v>359</c:v>
                </c:pt>
                <c:pt idx="90">
                  <c:v>363</c:v>
                </c:pt>
                <c:pt idx="91">
                  <c:v>367</c:v>
                </c:pt>
                <c:pt idx="92">
                  <c:v>371</c:v>
                </c:pt>
                <c:pt idx="93">
                  <c:v>375</c:v>
                </c:pt>
                <c:pt idx="94">
                  <c:v>379</c:v>
                </c:pt>
                <c:pt idx="95">
                  <c:v>383</c:v>
                </c:pt>
                <c:pt idx="96">
                  <c:v>387</c:v>
                </c:pt>
                <c:pt idx="97">
                  <c:v>391</c:v>
                </c:pt>
                <c:pt idx="98">
                  <c:v>395</c:v>
                </c:pt>
                <c:pt idx="99">
                  <c:v>399</c:v>
                </c:pt>
                <c:pt idx="100">
                  <c:v>403</c:v>
                </c:pt>
                <c:pt idx="101">
                  <c:v>407</c:v>
                </c:pt>
                <c:pt idx="102">
                  <c:v>411</c:v>
                </c:pt>
                <c:pt idx="103">
                  <c:v>415</c:v>
                </c:pt>
                <c:pt idx="104">
                  <c:v>419</c:v>
                </c:pt>
                <c:pt idx="105">
                  <c:v>423</c:v>
                </c:pt>
                <c:pt idx="106">
                  <c:v>427</c:v>
                </c:pt>
                <c:pt idx="107">
                  <c:v>431</c:v>
                </c:pt>
                <c:pt idx="108">
                  <c:v>435</c:v>
                </c:pt>
                <c:pt idx="109">
                  <c:v>439</c:v>
                </c:pt>
                <c:pt idx="110">
                  <c:v>443</c:v>
                </c:pt>
                <c:pt idx="111">
                  <c:v>447</c:v>
                </c:pt>
                <c:pt idx="112">
                  <c:v>451</c:v>
                </c:pt>
                <c:pt idx="113">
                  <c:v>455</c:v>
                </c:pt>
                <c:pt idx="114">
                  <c:v>459</c:v>
                </c:pt>
                <c:pt idx="115">
                  <c:v>463</c:v>
                </c:pt>
                <c:pt idx="116">
                  <c:v>467</c:v>
                </c:pt>
                <c:pt idx="117">
                  <c:v>471</c:v>
                </c:pt>
                <c:pt idx="118">
                  <c:v>475</c:v>
                </c:pt>
                <c:pt idx="119">
                  <c:v>479</c:v>
                </c:pt>
                <c:pt idx="120">
                  <c:v>483</c:v>
                </c:pt>
                <c:pt idx="121">
                  <c:v>487</c:v>
                </c:pt>
                <c:pt idx="122">
                  <c:v>491</c:v>
                </c:pt>
                <c:pt idx="123">
                  <c:v>495</c:v>
                </c:pt>
                <c:pt idx="124">
                  <c:v>499</c:v>
                </c:pt>
                <c:pt idx="125">
                  <c:v>503</c:v>
                </c:pt>
                <c:pt idx="126">
                  <c:v>507</c:v>
                </c:pt>
                <c:pt idx="127">
                  <c:v>511</c:v>
                </c:pt>
                <c:pt idx="128">
                  <c:v>515</c:v>
                </c:pt>
                <c:pt idx="129">
                  <c:v>519</c:v>
                </c:pt>
                <c:pt idx="130">
                  <c:v>523</c:v>
                </c:pt>
                <c:pt idx="131">
                  <c:v>527</c:v>
                </c:pt>
                <c:pt idx="132">
                  <c:v>531</c:v>
                </c:pt>
                <c:pt idx="133">
                  <c:v>535</c:v>
                </c:pt>
                <c:pt idx="134">
                  <c:v>539</c:v>
                </c:pt>
                <c:pt idx="135">
                  <c:v>543</c:v>
                </c:pt>
                <c:pt idx="136">
                  <c:v>547</c:v>
                </c:pt>
                <c:pt idx="137">
                  <c:v>551</c:v>
                </c:pt>
                <c:pt idx="138">
                  <c:v>555</c:v>
                </c:pt>
                <c:pt idx="139">
                  <c:v>559</c:v>
                </c:pt>
                <c:pt idx="140">
                  <c:v>563</c:v>
                </c:pt>
                <c:pt idx="141">
                  <c:v>567</c:v>
                </c:pt>
                <c:pt idx="142">
                  <c:v>571</c:v>
                </c:pt>
                <c:pt idx="143">
                  <c:v>575</c:v>
                </c:pt>
                <c:pt idx="144">
                  <c:v>579</c:v>
                </c:pt>
                <c:pt idx="145">
                  <c:v>583</c:v>
                </c:pt>
                <c:pt idx="146">
                  <c:v>587</c:v>
                </c:pt>
                <c:pt idx="147">
                  <c:v>591</c:v>
                </c:pt>
                <c:pt idx="148">
                  <c:v>595</c:v>
                </c:pt>
                <c:pt idx="149">
                  <c:v>599</c:v>
                </c:pt>
                <c:pt idx="150">
                  <c:v>603</c:v>
                </c:pt>
                <c:pt idx="151">
                  <c:v>607</c:v>
                </c:pt>
                <c:pt idx="152">
                  <c:v>611</c:v>
                </c:pt>
                <c:pt idx="153">
                  <c:v>615</c:v>
                </c:pt>
                <c:pt idx="154">
                  <c:v>619</c:v>
                </c:pt>
                <c:pt idx="155">
                  <c:v>623</c:v>
                </c:pt>
                <c:pt idx="156">
                  <c:v>627</c:v>
                </c:pt>
                <c:pt idx="157">
                  <c:v>631</c:v>
                </c:pt>
                <c:pt idx="158">
                  <c:v>635</c:v>
                </c:pt>
                <c:pt idx="159">
                  <c:v>639</c:v>
                </c:pt>
                <c:pt idx="160">
                  <c:v>643</c:v>
                </c:pt>
                <c:pt idx="161">
                  <c:v>647</c:v>
                </c:pt>
                <c:pt idx="162">
                  <c:v>651</c:v>
                </c:pt>
                <c:pt idx="163">
                  <c:v>655</c:v>
                </c:pt>
                <c:pt idx="164">
                  <c:v>659</c:v>
                </c:pt>
                <c:pt idx="165">
                  <c:v>663</c:v>
                </c:pt>
                <c:pt idx="166">
                  <c:v>667</c:v>
                </c:pt>
                <c:pt idx="167">
                  <c:v>671</c:v>
                </c:pt>
                <c:pt idx="168">
                  <c:v>675</c:v>
                </c:pt>
                <c:pt idx="169">
                  <c:v>679</c:v>
                </c:pt>
                <c:pt idx="170">
                  <c:v>683</c:v>
                </c:pt>
                <c:pt idx="171">
                  <c:v>687</c:v>
                </c:pt>
                <c:pt idx="172">
                  <c:v>691</c:v>
                </c:pt>
                <c:pt idx="173">
                  <c:v>695</c:v>
                </c:pt>
                <c:pt idx="174">
                  <c:v>699</c:v>
                </c:pt>
                <c:pt idx="175">
                  <c:v>703</c:v>
                </c:pt>
                <c:pt idx="176">
                  <c:v>707</c:v>
                </c:pt>
                <c:pt idx="177">
                  <c:v>711</c:v>
                </c:pt>
                <c:pt idx="178">
                  <c:v>715</c:v>
                </c:pt>
                <c:pt idx="179">
                  <c:v>719</c:v>
                </c:pt>
                <c:pt idx="180">
                  <c:v>723</c:v>
                </c:pt>
                <c:pt idx="181">
                  <c:v>727</c:v>
                </c:pt>
                <c:pt idx="182">
                  <c:v>731</c:v>
                </c:pt>
                <c:pt idx="183">
                  <c:v>735</c:v>
                </c:pt>
                <c:pt idx="184">
                  <c:v>739</c:v>
                </c:pt>
                <c:pt idx="185">
                  <c:v>743</c:v>
                </c:pt>
                <c:pt idx="186">
                  <c:v>747</c:v>
                </c:pt>
                <c:pt idx="187">
                  <c:v>751</c:v>
                </c:pt>
                <c:pt idx="188">
                  <c:v>755</c:v>
                </c:pt>
                <c:pt idx="189">
                  <c:v>760</c:v>
                </c:pt>
              </c:numCache>
            </c:numRef>
          </c:xVal>
          <c:yVal>
            <c:numRef>
              <c:f>'Elaborazione centro'!$G$2:$G$191</c:f>
              <c:numCache>
                <c:formatCode>General</c:formatCode>
                <c:ptCount val="190"/>
                <c:pt idx="15" formatCode="0">
                  <c:v>642</c:v>
                </c:pt>
                <c:pt idx="16" formatCode="0">
                  <c:v>681</c:v>
                </c:pt>
                <c:pt idx="17" formatCode="0">
                  <c:v>726</c:v>
                </c:pt>
                <c:pt idx="18" formatCode="0">
                  <c:v>751</c:v>
                </c:pt>
                <c:pt idx="19" formatCode="0">
                  <c:v>784</c:v>
                </c:pt>
                <c:pt idx="20" formatCode="0">
                  <c:v>820</c:v>
                </c:pt>
                <c:pt idx="21" formatCode="0">
                  <c:v>855</c:v>
                </c:pt>
                <c:pt idx="22" formatCode="0">
                  <c:v>889</c:v>
                </c:pt>
                <c:pt idx="23" formatCode="0">
                  <c:v>922</c:v>
                </c:pt>
                <c:pt idx="24" formatCode="0">
                  <c:v>954</c:v>
                </c:pt>
                <c:pt idx="25" formatCode="0">
                  <c:v>988</c:v>
                </c:pt>
                <c:pt idx="26" formatCode="0">
                  <c:v>1019</c:v>
                </c:pt>
                <c:pt idx="27" formatCode="0">
                  <c:v>1047</c:v>
                </c:pt>
                <c:pt idx="28" formatCode="0">
                  <c:v>1079</c:v>
                </c:pt>
                <c:pt idx="29" formatCode="0">
                  <c:v>1107</c:v>
                </c:pt>
                <c:pt idx="30" formatCode="0">
                  <c:v>1136</c:v>
                </c:pt>
                <c:pt idx="31" formatCode="0">
                  <c:v>1164</c:v>
                </c:pt>
                <c:pt idx="32" formatCode="0">
                  <c:v>1193</c:v>
                </c:pt>
                <c:pt idx="33" formatCode="0">
                  <c:v>1220</c:v>
                </c:pt>
                <c:pt idx="34" formatCode="0">
                  <c:v>1247</c:v>
                </c:pt>
                <c:pt idx="35" formatCode="0">
                  <c:v>1271</c:v>
                </c:pt>
                <c:pt idx="36" formatCode="0">
                  <c:v>1294</c:v>
                </c:pt>
                <c:pt idx="37" formatCode="0">
                  <c:v>1316</c:v>
                </c:pt>
                <c:pt idx="38" formatCode="0">
                  <c:v>1337</c:v>
                </c:pt>
                <c:pt idx="39" formatCode="0">
                  <c:v>1358</c:v>
                </c:pt>
                <c:pt idx="40" formatCode="0">
                  <c:v>1380</c:v>
                </c:pt>
                <c:pt idx="41" formatCode="0">
                  <c:v>1402</c:v>
                </c:pt>
                <c:pt idx="56" formatCode="0">
                  <c:v>1377</c:v>
                </c:pt>
                <c:pt idx="57" formatCode="0">
                  <c:v>1350</c:v>
                </c:pt>
                <c:pt idx="58" formatCode="0">
                  <c:v>1324</c:v>
                </c:pt>
                <c:pt idx="59" formatCode="0">
                  <c:v>1297</c:v>
                </c:pt>
                <c:pt idx="60" formatCode="0">
                  <c:v>1272</c:v>
                </c:pt>
                <c:pt idx="61" formatCode="0">
                  <c:v>1245</c:v>
                </c:pt>
                <c:pt idx="62" formatCode="0">
                  <c:v>1220</c:v>
                </c:pt>
                <c:pt idx="63" formatCode="0">
                  <c:v>1193</c:v>
                </c:pt>
                <c:pt idx="64" formatCode="0">
                  <c:v>1166</c:v>
                </c:pt>
                <c:pt idx="65" formatCode="0">
                  <c:v>1137</c:v>
                </c:pt>
                <c:pt idx="66" formatCode="0">
                  <c:v>1110</c:v>
                </c:pt>
                <c:pt idx="67" formatCode="0">
                  <c:v>1080</c:v>
                </c:pt>
                <c:pt idx="68" formatCode="0">
                  <c:v>1052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782-4E13-BFD7-B9FF1B8967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5536639"/>
        <c:axId val="1375544319"/>
      </c:scatterChart>
      <c:valAx>
        <c:axId val="13755366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Time [min]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75544319"/>
        <c:crosses val="autoZero"/>
        <c:crossBetween val="midCat"/>
      </c:valAx>
      <c:valAx>
        <c:axId val="1375544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Temperature [°C]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7553663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>
          <a:solidFill>
            <a:schemeClr val="tx1"/>
          </a:solidFill>
          <a:latin typeface="+mn-lt"/>
        </a:defRPr>
      </a:pPr>
      <a:endParaRPr lang="it-IT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l-GR"/>
              <a:t>ε</a:t>
            </a:r>
            <a:r>
              <a:rPr lang="it-IT"/>
              <a:t> vs 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1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'Elaborazione centro'!$E$2:$E$191</c:f>
              <c:numCache>
                <c:formatCode>0</c:formatCode>
                <c:ptCount val="190"/>
                <c:pt idx="0">
                  <c:v>3</c:v>
                </c:pt>
                <c:pt idx="1">
                  <c:v>7</c:v>
                </c:pt>
                <c:pt idx="2">
                  <c:v>11</c:v>
                </c:pt>
                <c:pt idx="3">
                  <c:v>15</c:v>
                </c:pt>
                <c:pt idx="4">
                  <c:v>19</c:v>
                </c:pt>
                <c:pt idx="5">
                  <c:v>23</c:v>
                </c:pt>
                <c:pt idx="6">
                  <c:v>27</c:v>
                </c:pt>
                <c:pt idx="7">
                  <c:v>31</c:v>
                </c:pt>
                <c:pt idx="8">
                  <c:v>35</c:v>
                </c:pt>
                <c:pt idx="9">
                  <c:v>39</c:v>
                </c:pt>
                <c:pt idx="10">
                  <c:v>43</c:v>
                </c:pt>
                <c:pt idx="11">
                  <c:v>47</c:v>
                </c:pt>
                <c:pt idx="12">
                  <c:v>51</c:v>
                </c:pt>
                <c:pt idx="13">
                  <c:v>55</c:v>
                </c:pt>
                <c:pt idx="14">
                  <c:v>59</c:v>
                </c:pt>
                <c:pt idx="15">
                  <c:v>63</c:v>
                </c:pt>
                <c:pt idx="16">
                  <c:v>67</c:v>
                </c:pt>
                <c:pt idx="17">
                  <c:v>71</c:v>
                </c:pt>
                <c:pt idx="18">
                  <c:v>75</c:v>
                </c:pt>
                <c:pt idx="19">
                  <c:v>79</c:v>
                </c:pt>
                <c:pt idx="20">
                  <c:v>83</c:v>
                </c:pt>
                <c:pt idx="21">
                  <c:v>87</c:v>
                </c:pt>
                <c:pt idx="22">
                  <c:v>91</c:v>
                </c:pt>
                <c:pt idx="23">
                  <c:v>95</c:v>
                </c:pt>
                <c:pt idx="24">
                  <c:v>99</c:v>
                </c:pt>
                <c:pt idx="25">
                  <c:v>103</c:v>
                </c:pt>
                <c:pt idx="26">
                  <c:v>107</c:v>
                </c:pt>
                <c:pt idx="27">
                  <c:v>111</c:v>
                </c:pt>
                <c:pt idx="28">
                  <c:v>115</c:v>
                </c:pt>
                <c:pt idx="29">
                  <c:v>119</c:v>
                </c:pt>
                <c:pt idx="30">
                  <c:v>123</c:v>
                </c:pt>
                <c:pt idx="31">
                  <c:v>127</c:v>
                </c:pt>
                <c:pt idx="32">
                  <c:v>131</c:v>
                </c:pt>
                <c:pt idx="33">
                  <c:v>135</c:v>
                </c:pt>
                <c:pt idx="34">
                  <c:v>139</c:v>
                </c:pt>
                <c:pt idx="35">
                  <c:v>143</c:v>
                </c:pt>
                <c:pt idx="36">
                  <c:v>147</c:v>
                </c:pt>
                <c:pt idx="37">
                  <c:v>151</c:v>
                </c:pt>
                <c:pt idx="38">
                  <c:v>155</c:v>
                </c:pt>
                <c:pt idx="39">
                  <c:v>159</c:v>
                </c:pt>
                <c:pt idx="40">
                  <c:v>163</c:v>
                </c:pt>
                <c:pt idx="41">
                  <c:v>167</c:v>
                </c:pt>
                <c:pt idx="42">
                  <c:v>171</c:v>
                </c:pt>
                <c:pt idx="43">
                  <c:v>175</c:v>
                </c:pt>
                <c:pt idx="44">
                  <c:v>179</c:v>
                </c:pt>
                <c:pt idx="45">
                  <c:v>183</c:v>
                </c:pt>
                <c:pt idx="46">
                  <c:v>187</c:v>
                </c:pt>
                <c:pt idx="47">
                  <c:v>191</c:v>
                </c:pt>
                <c:pt idx="48">
                  <c:v>195</c:v>
                </c:pt>
                <c:pt idx="49">
                  <c:v>199</c:v>
                </c:pt>
                <c:pt idx="50">
                  <c:v>203</c:v>
                </c:pt>
                <c:pt idx="51">
                  <c:v>207</c:v>
                </c:pt>
                <c:pt idx="52">
                  <c:v>211</c:v>
                </c:pt>
                <c:pt idx="53">
                  <c:v>215</c:v>
                </c:pt>
                <c:pt idx="54">
                  <c:v>219</c:v>
                </c:pt>
                <c:pt idx="55">
                  <c:v>223</c:v>
                </c:pt>
                <c:pt idx="56">
                  <c:v>227</c:v>
                </c:pt>
                <c:pt idx="57">
                  <c:v>231</c:v>
                </c:pt>
                <c:pt idx="58">
                  <c:v>235</c:v>
                </c:pt>
                <c:pt idx="59">
                  <c:v>239</c:v>
                </c:pt>
                <c:pt idx="60">
                  <c:v>243</c:v>
                </c:pt>
                <c:pt idx="61">
                  <c:v>247</c:v>
                </c:pt>
                <c:pt idx="62">
                  <c:v>251</c:v>
                </c:pt>
                <c:pt idx="63">
                  <c:v>255</c:v>
                </c:pt>
                <c:pt idx="64">
                  <c:v>259</c:v>
                </c:pt>
                <c:pt idx="65">
                  <c:v>263</c:v>
                </c:pt>
                <c:pt idx="66">
                  <c:v>267</c:v>
                </c:pt>
                <c:pt idx="67">
                  <c:v>271</c:v>
                </c:pt>
                <c:pt idx="68">
                  <c:v>275</c:v>
                </c:pt>
                <c:pt idx="69">
                  <c:v>279</c:v>
                </c:pt>
                <c:pt idx="70">
                  <c:v>283</c:v>
                </c:pt>
                <c:pt idx="71">
                  <c:v>287</c:v>
                </c:pt>
                <c:pt idx="72">
                  <c:v>291</c:v>
                </c:pt>
                <c:pt idx="73">
                  <c:v>295</c:v>
                </c:pt>
                <c:pt idx="74">
                  <c:v>299</c:v>
                </c:pt>
                <c:pt idx="75">
                  <c:v>303</c:v>
                </c:pt>
                <c:pt idx="76">
                  <c:v>307</c:v>
                </c:pt>
                <c:pt idx="77">
                  <c:v>311</c:v>
                </c:pt>
                <c:pt idx="78">
                  <c:v>315</c:v>
                </c:pt>
                <c:pt idx="79">
                  <c:v>319</c:v>
                </c:pt>
                <c:pt idx="80">
                  <c:v>323</c:v>
                </c:pt>
                <c:pt idx="81">
                  <c:v>327</c:v>
                </c:pt>
                <c:pt idx="82">
                  <c:v>331</c:v>
                </c:pt>
                <c:pt idx="83">
                  <c:v>335</c:v>
                </c:pt>
                <c:pt idx="84">
                  <c:v>339</c:v>
                </c:pt>
                <c:pt idx="85">
                  <c:v>343</c:v>
                </c:pt>
                <c:pt idx="86">
                  <c:v>347</c:v>
                </c:pt>
                <c:pt idx="87">
                  <c:v>351</c:v>
                </c:pt>
                <c:pt idx="88">
                  <c:v>355</c:v>
                </c:pt>
                <c:pt idx="89">
                  <c:v>359</c:v>
                </c:pt>
                <c:pt idx="90">
                  <c:v>363</c:v>
                </c:pt>
                <c:pt idx="91">
                  <c:v>367</c:v>
                </c:pt>
                <c:pt idx="92">
                  <c:v>371</c:v>
                </c:pt>
                <c:pt idx="93">
                  <c:v>375</c:v>
                </c:pt>
                <c:pt idx="94">
                  <c:v>379</c:v>
                </c:pt>
                <c:pt idx="95">
                  <c:v>383</c:v>
                </c:pt>
                <c:pt idx="96">
                  <c:v>387</c:v>
                </c:pt>
                <c:pt idx="97">
                  <c:v>391</c:v>
                </c:pt>
                <c:pt idx="98">
                  <c:v>395</c:v>
                </c:pt>
                <c:pt idx="99">
                  <c:v>399</c:v>
                </c:pt>
                <c:pt idx="100">
                  <c:v>403</c:v>
                </c:pt>
                <c:pt idx="101">
                  <c:v>407</c:v>
                </c:pt>
                <c:pt idx="102">
                  <c:v>411</c:v>
                </c:pt>
                <c:pt idx="103">
                  <c:v>415</c:v>
                </c:pt>
                <c:pt idx="104">
                  <c:v>419</c:v>
                </c:pt>
                <c:pt idx="105">
                  <c:v>423</c:v>
                </c:pt>
                <c:pt idx="106">
                  <c:v>427</c:v>
                </c:pt>
                <c:pt idx="107">
                  <c:v>431</c:v>
                </c:pt>
                <c:pt idx="108">
                  <c:v>435</c:v>
                </c:pt>
                <c:pt idx="109">
                  <c:v>439</c:v>
                </c:pt>
                <c:pt idx="110">
                  <c:v>443</c:v>
                </c:pt>
                <c:pt idx="111">
                  <c:v>447</c:v>
                </c:pt>
                <c:pt idx="112">
                  <c:v>451</c:v>
                </c:pt>
                <c:pt idx="113">
                  <c:v>455</c:v>
                </c:pt>
                <c:pt idx="114">
                  <c:v>459</c:v>
                </c:pt>
                <c:pt idx="115">
                  <c:v>463</c:v>
                </c:pt>
                <c:pt idx="116">
                  <c:v>467</c:v>
                </c:pt>
                <c:pt idx="117">
                  <c:v>471</c:v>
                </c:pt>
                <c:pt idx="118">
                  <c:v>475</c:v>
                </c:pt>
                <c:pt idx="119">
                  <c:v>479</c:v>
                </c:pt>
                <c:pt idx="120">
                  <c:v>483</c:v>
                </c:pt>
                <c:pt idx="121">
                  <c:v>487</c:v>
                </c:pt>
                <c:pt idx="122">
                  <c:v>491</c:v>
                </c:pt>
                <c:pt idx="123">
                  <c:v>495</c:v>
                </c:pt>
                <c:pt idx="124">
                  <c:v>499</c:v>
                </c:pt>
                <c:pt idx="125">
                  <c:v>503</c:v>
                </c:pt>
                <c:pt idx="126">
                  <c:v>507</c:v>
                </c:pt>
                <c:pt idx="127">
                  <c:v>511</c:v>
                </c:pt>
                <c:pt idx="128">
                  <c:v>515</c:v>
                </c:pt>
                <c:pt idx="129">
                  <c:v>519</c:v>
                </c:pt>
                <c:pt idx="130">
                  <c:v>523</c:v>
                </c:pt>
                <c:pt idx="131">
                  <c:v>527</c:v>
                </c:pt>
                <c:pt idx="132">
                  <c:v>531</c:v>
                </c:pt>
                <c:pt idx="133">
                  <c:v>535</c:v>
                </c:pt>
                <c:pt idx="134">
                  <c:v>539</c:v>
                </c:pt>
                <c:pt idx="135">
                  <c:v>543</c:v>
                </c:pt>
                <c:pt idx="136">
                  <c:v>547</c:v>
                </c:pt>
                <c:pt idx="137">
                  <c:v>551</c:v>
                </c:pt>
                <c:pt idx="138">
                  <c:v>555</c:v>
                </c:pt>
                <c:pt idx="139">
                  <c:v>559</c:v>
                </c:pt>
                <c:pt idx="140">
                  <c:v>563</c:v>
                </c:pt>
                <c:pt idx="141">
                  <c:v>567</c:v>
                </c:pt>
                <c:pt idx="142">
                  <c:v>571</c:v>
                </c:pt>
                <c:pt idx="143">
                  <c:v>575</c:v>
                </c:pt>
                <c:pt idx="144">
                  <c:v>579</c:v>
                </c:pt>
                <c:pt idx="145">
                  <c:v>583</c:v>
                </c:pt>
                <c:pt idx="146">
                  <c:v>587</c:v>
                </c:pt>
                <c:pt idx="147">
                  <c:v>591</c:v>
                </c:pt>
                <c:pt idx="148">
                  <c:v>595</c:v>
                </c:pt>
                <c:pt idx="149">
                  <c:v>599</c:v>
                </c:pt>
                <c:pt idx="150">
                  <c:v>603</c:v>
                </c:pt>
                <c:pt idx="151">
                  <c:v>607</c:v>
                </c:pt>
                <c:pt idx="152">
                  <c:v>611</c:v>
                </c:pt>
                <c:pt idx="153">
                  <c:v>615</c:v>
                </c:pt>
                <c:pt idx="154">
                  <c:v>619</c:v>
                </c:pt>
                <c:pt idx="155">
                  <c:v>623</c:v>
                </c:pt>
                <c:pt idx="156">
                  <c:v>627</c:v>
                </c:pt>
                <c:pt idx="157">
                  <c:v>631</c:v>
                </c:pt>
                <c:pt idx="158">
                  <c:v>635</c:v>
                </c:pt>
                <c:pt idx="159">
                  <c:v>639</c:v>
                </c:pt>
                <c:pt idx="160">
                  <c:v>643</c:v>
                </c:pt>
                <c:pt idx="161">
                  <c:v>647</c:v>
                </c:pt>
                <c:pt idx="162">
                  <c:v>651</c:v>
                </c:pt>
                <c:pt idx="163">
                  <c:v>655</c:v>
                </c:pt>
                <c:pt idx="164">
                  <c:v>659</c:v>
                </c:pt>
                <c:pt idx="165">
                  <c:v>663</c:v>
                </c:pt>
                <c:pt idx="166">
                  <c:v>667</c:v>
                </c:pt>
                <c:pt idx="167">
                  <c:v>671</c:v>
                </c:pt>
                <c:pt idx="168">
                  <c:v>675</c:v>
                </c:pt>
                <c:pt idx="169">
                  <c:v>679</c:v>
                </c:pt>
                <c:pt idx="170">
                  <c:v>683</c:v>
                </c:pt>
                <c:pt idx="171">
                  <c:v>687</c:v>
                </c:pt>
                <c:pt idx="172">
                  <c:v>691</c:v>
                </c:pt>
                <c:pt idx="173">
                  <c:v>695</c:v>
                </c:pt>
                <c:pt idx="174">
                  <c:v>699</c:v>
                </c:pt>
                <c:pt idx="175">
                  <c:v>703</c:v>
                </c:pt>
                <c:pt idx="176">
                  <c:v>707</c:v>
                </c:pt>
                <c:pt idx="177">
                  <c:v>711</c:v>
                </c:pt>
                <c:pt idx="178">
                  <c:v>715</c:v>
                </c:pt>
                <c:pt idx="179">
                  <c:v>719</c:v>
                </c:pt>
                <c:pt idx="180">
                  <c:v>723</c:v>
                </c:pt>
                <c:pt idx="181">
                  <c:v>727</c:v>
                </c:pt>
                <c:pt idx="182">
                  <c:v>731</c:v>
                </c:pt>
                <c:pt idx="183">
                  <c:v>735</c:v>
                </c:pt>
                <c:pt idx="184">
                  <c:v>739</c:v>
                </c:pt>
                <c:pt idx="185">
                  <c:v>743</c:v>
                </c:pt>
                <c:pt idx="186">
                  <c:v>747</c:v>
                </c:pt>
                <c:pt idx="187">
                  <c:v>751</c:v>
                </c:pt>
                <c:pt idx="188">
                  <c:v>755</c:v>
                </c:pt>
                <c:pt idx="189">
                  <c:v>760</c:v>
                </c:pt>
              </c:numCache>
            </c:numRef>
          </c:xVal>
          <c:yVal>
            <c:numRef>
              <c:f>'Elaborazione centro'!$H$2:$H$191</c:f>
              <c:numCache>
                <c:formatCode>General</c:formatCode>
                <c:ptCount val="190"/>
                <c:pt idx="15" formatCode="0.00">
                  <c:v>0.33200000000000002</c:v>
                </c:pt>
                <c:pt idx="16" formatCode="0.00">
                  <c:v>0.33200000000000002</c:v>
                </c:pt>
                <c:pt idx="17" formatCode="0.00">
                  <c:v>0.40799999999999997</c:v>
                </c:pt>
                <c:pt idx="18" formatCode="0.00">
                  <c:v>0.48199999999999998</c:v>
                </c:pt>
                <c:pt idx="19" formatCode="0.00">
                  <c:v>0.49399999999999999</c:v>
                </c:pt>
                <c:pt idx="20" formatCode="0.00">
                  <c:v>0.496</c:v>
                </c:pt>
                <c:pt idx="21" formatCode="0.00">
                  <c:v>0.49399999999999999</c:v>
                </c:pt>
                <c:pt idx="22" formatCode="0.00">
                  <c:v>0.498</c:v>
                </c:pt>
                <c:pt idx="23" formatCode="0.00">
                  <c:v>0.49399999999999999</c:v>
                </c:pt>
                <c:pt idx="24" formatCode="0.00">
                  <c:v>0.496</c:v>
                </c:pt>
                <c:pt idx="25" formatCode="0.00">
                  <c:v>0.48199999999999998</c:v>
                </c:pt>
                <c:pt idx="26" formatCode="0.00">
                  <c:v>0.47599999999999998</c:v>
                </c:pt>
                <c:pt idx="27" formatCode="0.00">
                  <c:v>0.47399999999999998</c:v>
                </c:pt>
                <c:pt idx="28" formatCode="0.00">
                  <c:v>0.46400000000000002</c:v>
                </c:pt>
                <c:pt idx="29" formatCode="0.00">
                  <c:v>0.46</c:v>
                </c:pt>
                <c:pt idx="30" formatCode="0.00">
                  <c:v>0.45800000000000002</c:v>
                </c:pt>
                <c:pt idx="31" formatCode="0.00">
                  <c:v>0.45800000000000002</c:v>
                </c:pt>
                <c:pt idx="32" formatCode="0.00">
                  <c:v>0.45400000000000001</c:v>
                </c:pt>
                <c:pt idx="33" formatCode="0.00">
                  <c:v>0.44900000000000001</c:v>
                </c:pt>
                <c:pt idx="34" formatCode="0.00">
                  <c:v>0.44600000000000001</c:v>
                </c:pt>
                <c:pt idx="35" formatCode="0.00">
                  <c:v>0.443</c:v>
                </c:pt>
                <c:pt idx="36" formatCode="0.00">
                  <c:v>0.44400000000000001</c:v>
                </c:pt>
                <c:pt idx="37" formatCode="0.00">
                  <c:v>0.44400000000000001</c:v>
                </c:pt>
                <c:pt idx="38" formatCode="0.00">
                  <c:v>0.44700000000000001</c:v>
                </c:pt>
                <c:pt idx="39" formatCode="0.00">
                  <c:v>0.44900000000000001</c:v>
                </c:pt>
                <c:pt idx="40" formatCode="0.00">
                  <c:v>0.44900000000000001</c:v>
                </c:pt>
                <c:pt idx="56" formatCode="0.00">
                  <c:v>0.25900000000000001</c:v>
                </c:pt>
                <c:pt idx="57" formatCode="0.00">
                  <c:v>0.25700000000000001</c:v>
                </c:pt>
                <c:pt idx="58" formatCode="0.00">
                  <c:v>0.255</c:v>
                </c:pt>
                <c:pt idx="59" formatCode="0.00">
                  <c:v>0.253</c:v>
                </c:pt>
                <c:pt idx="60" formatCode="0.00">
                  <c:v>0.251</c:v>
                </c:pt>
                <c:pt idx="61" formatCode="0.00">
                  <c:v>0.248</c:v>
                </c:pt>
                <c:pt idx="62" formatCode="0.00">
                  <c:v>0.245</c:v>
                </c:pt>
                <c:pt idx="63" formatCode="0.00">
                  <c:v>0.24099999999999999</c:v>
                </c:pt>
                <c:pt idx="64" formatCode="0.00">
                  <c:v>0.23799999999999999</c:v>
                </c:pt>
                <c:pt idx="65" formatCode="0.00">
                  <c:v>0.23699999999999999</c:v>
                </c:pt>
                <c:pt idx="66" formatCode="0.00">
                  <c:v>0.23300000000000001</c:v>
                </c:pt>
                <c:pt idx="67" formatCode="0.00">
                  <c:v>0.23</c:v>
                </c:pt>
                <c:pt idx="68" formatCode="0.00">
                  <c:v>0.22500000000000001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6C-44E6-9CF9-316C0764F545}"/>
            </c:ext>
          </c:extLst>
        </c:ser>
        <c:ser>
          <c:idx val="2"/>
          <c:order val="2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'Elaborazione centro'!$I$2:$I$3</c:f>
              <c:numCache>
                <c:formatCode>General</c:formatCode>
                <c:ptCount val="2"/>
                <c:pt idx="0">
                  <c:v>0</c:v>
                </c:pt>
                <c:pt idx="1">
                  <c:v>900</c:v>
                </c:pt>
              </c:numCache>
            </c:numRef>
          </c:xVal>
          <c:yVal>
            <c:numRef>
              <c:f>'Elaborazione centro'!$J$2:$J$3</c:f>
              <c:numCache>
                <c:formatCode>General</c:formatCode>
                <c:ptCount val="2"/>
                <c:pt idx="0">
                  <c:v>0.25</c:v>
                </c:pt>
                <c:pt idx="1">
                  <c:v>0.25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86C-44E6-9CF9-316C0764F5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5538079"/>
        <c:axId val="1375545759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strRef>
                    <c:extLst>
                      <c:ext uri="{02D57815-91ED-43cb-92C2-25804820EDAC}">
                        <c15:formulaRef>
                          <c15:sqref>'Elaborazione centro'!$A$1:$A$761</c15:sqref>
                        </c15:formulaRef>
                      </c:ext>
                    </c:extLst>
                    <c:strCache>
                      <c:ptCount val="761"/>
                      <c:pt idx="0">
                        <c:v>RealTime (min)</c:v>
                      </c:pt>
                      <c:pt idx="1">
                        <c:v>0</c:v>
                      </c:pt>
                      <c:pt idx="2">
                        <c:v>1</c:v>
                      </c:pt>
                      <c:pt idx="3">
                        <c:v>2</c:v>
                      </c:pt>
                      <c:pt idx="4">
                        <c:v>3</c:v>
                      </c:pt>
                      <c:pt idx="5">
                        <c:v>4</c:v>
                      </c:pt>
                      <c:pt idx="6">
                        <c:v>5</c:v>
                      </c:pt>
                      <c:pt idx="7">
                        <c:v>6</c:v>
                      </c:pt>
                      <c:pt idx="8">
                        <c:v>7</c:v>
                      </c:pt>
                      <c:pt idx="9">
                        <c:v>8</c:v>
                      </c:pt>
                      <c:pt idx="10">
                        <c:v>9</c:v>
                      </c:pt>
                      <c:pt idx="11">
                        <c:v>10</c:v>
                      </c:pt>
                      <c:pt idx="12">
                        <c:v>11</c:v>
                      </c:pt>
                      <c:pt idx="13">
                        <c:v>12</c:v>
                      </c:pt>
                      <c:pt idx="14">
                        <c:v>13</c:v>
                      </c:pt>
                      <c:pt idx="15">
                        <c:v>14</c:v>
                      </c:pt>
                      <c:pt idx="16">
                        <c:v>15</c:v>
                      </c:pt>
                      <c:pt idx="17">
                        <c:v>16</c:v>
                      </c:pt>
                      <c:pt idx="18">
                        <c:v>17</c:v>
                      </c:pt>
                      <c:pt idx="19">
                        <c:v>18</c:v>
                      </c:pt>
                      <c:pt idx="20">
                        <c:v>19</c:v>
                      </c:pt>
                      <c:pt idx="21">
                        <c:v>20</c:v>
                      </c:pt>
                      <c:pt idx="22">
                        <c:v>21</c:v>
                      </c:pt>
                      <c:pt idx="23">
                        <c:v>22</c:v>
                      </c:pt>
                      <c:pt idx="24">
                        <c:v>23</c:v>
                      </c:pt>
                      <c:pt idx="25">
                        <c:v>24</c:v>
                      </c:pt>
                      <c:pt idx="26">
                        <c:v>25</c:v>
                      </c:pt>
                      <c:pt idx="27">
                        <c:v>26</c:v>
                      </c:pt>
                      <c:pt idx="28">
                        <c:v>27</c:v>
                      </c:pt>
                      <c:pt idx="29">
                        <c:v>28</c:v>
                      </c:pt>
                      <c:pt idx="30">
                        <c:v>29</c:v>
                      </c:pt>
                      <c:pt idx="31">
                        <c:v>30</c:v>
                      </c:pt>
                      <c:pt idx="32">
                        <c:v>31</c:v>
                      </c:pt>
                      <c:pt idx="33">
                        <c:v>32</c:v>
                      </c:pt>
                      <c:pt idx="34">
                        <c:v>33</c:v>
                      </c:pt>
                      <c:pt idx="35">
                        <c:v>34</c:v>
                      </c:pt>
                      <c:pt idx="36">
                        <c:v>35</c:v>
                      </c:pt>
                      <c:pt idx="37">
                        <c:v>36</c:v>
                      </c:pt>
                      <c:pt idx="38">
                        <c:v>37</c:v>
                      </c:pt>
                      <c:pt idx="39">
                        <c:v>38</c:v>
                      </c:pt>
                      <c:pt idx="40">
                        <c:v>39</c:v>
                      </c:pt>
                      <c:pt idx="41">
                        <c:v>40</c:v>
                      </c:pt>
                      <c:pt idx="42">
                        <c:v>41</c:v>
                      </c:pt>
                      <c:pt idx="43">
                        <c:v>42</c:v>
                      </c:pt>
                      <c:pt idx="44">
                        <c:v>43</c:v>
                      </c:pt>
                      <c:pt idx="45">
                        <c:v>44</c:v>
                      </c:pt>
                      <c:pt idx="46">
                        <c:v>45</c:v>
                      </c:pt>
                      <c:pt idx="47">
                        <c:v>46</c:v>
                      </c:pt>
                      <c:pt idx="48">
                        <c:v>47</c:v>
                      </c:pt>
                      <c:pt idx="49">
                        <c:v>48</c:v>
                      </c:pt>
                      <c:pt idx="50">
                        <c:v>49</c:v>
                      </c:pt>
                      <c:pt idx="51">
                        <c:v>50</c:v>
                      </c:pt>
                      <c:pt idx="52">
                        <c:v>51</c:v>
                      </c:pt>
                      <c:pt idx="53">
                        <c:v>52</c:v>
                      </c:pt>
                      <c:pt idx="54">
                        <c:v>53</c:v>
                      </c:pt>
                      <c:pt idx="55">
                        <c:v>54</c:v>
                      </c:pt>
                      <c:pt idx="56">
                        <c:v>55</c:v>
                      </c:pt>
                      <c:pt idx="57">
                        <c:v>56</c:v>
                      </c:pt>
                      <c:pt idx="58">
                        <c:v>57</c:v>
                      </c:pt>
                      <c:pt idx="59">
                        <c:v>58</c:v>
                      </c:pt>
                      <c:pt idx="60">
                        <c:v>59</c:v>
                      </c:pt>
                      <c:pt idx="61">
                        <c:v>60</c:v>
                      </c:pt>
                      <c:pt idx="62">
                        <c:v>61</c:v>
                      </c:pt>
                      <c:pt idx="63">
                        <c:v>62</c:v>
                      </c:pt>
                      <c:pt idx="64">
                        <c:v>63</c:v>
                      </c:pt>
                      <c:pt idx="65">
                        <c:v>64</c:v>
                      </c:pt>
                      <c:pt idx="66">
                        <c:v>65</c:v>
                      </c:pt>
                      <c:pt idx="67">
                        <c:v>66</c:v>
                      </c:pt>
                      <c:pt idx="68">
                        <c:v>67</c:v>
                      </c:pt>
                      <c:pt idx="69">
                        <c:v>68</c:v>
                      </c:pt>
                      <c:pt idx="70">
                        <c:v>69</c:v>
                      </c:pt>
                      <c:pt idx="71">
                        <c:v>70</c:v>
                      </c:pt>
                      <c:pt idx="72">
                        <c:v>71</c:v>
                      </c:pt>
                      <c:pt idx="73">
                        <c:v>72</c:v>
                      </c:pt>
                      <c:pt idx="74">
                        <c:v>73</c:v>
                      </c:pt>
                      <c:pt idx="75">
                        <c:v>74</c:v>
                      </c:pt>
                      <c:pt idx="76">
                        <c:v>75</c:v>
                      </c:pt>
                      <c:pt idx="77">
                        <c:v>76</c:v>
                      </c:pt>
                      <c:pt idx="78">
                        <c:v>77</c:v>
                      </c:pt>
                      <c:pt idx="79">
                        <c:v>78</c:v>
                      </c:pt>
                      <c:pt idx="80">
                        <c:v>79</c:v>
                      </c:pt>
                      <c:pt idx="81">
                        <c:v>80</c:v>
                      </c:pt>
                      <c:pt idx="82">
                        <c:v>81</c:v>
                      </c:pt>
                      <c:pt idx="83">
                        <c:v>82</c:v>
                      </c:pt>
                      <c:pt idx="84">
                        <c:v>83</c:v>
                      </c:pt>
                      <c:pt idx="85">
                        <c:v>84</c:v>
                      </c:pt>
                      <c:pt idx="86">
                        <c:v>85</c:v>
                      </c:pt>
                      <c:pt idx="87">
                        <c:v>86</c:v>
                      </c:pt>
                      <c:pt idx="88">
                        <c:v>87</c:v>
                      </c:pt>
                      <c:pt idx="89">
                        <c:v>88</c:v>
                      </c:pt>
                      <c:pt idx="90">
                        <c:v>89</c:v>
                      </c:pt>
                      <c:pt idx="91">
                        <c:v>90</c:v>
                      </c:pt>
                      <c:pt idx="92">
                        <c:v>91</c:v>
                      </c:pt>
                      <c:pt idx="93">
                        <c:v>92</c:v>
                      </c:pt>
                      <c:pt idx="94">
                        <c:v>93</c:v>
                      </c:pt>
                      <c:pt idx="95">
                        <c:v>94</c:v>
                      </c:pt>
                      <c:pt idx="96">
                        <c:v>95</c:v>
                      </c:pt>
                      <c:pt idx="97">
                        <c:v>96</c:v>
                      </c:pt>
                      <c:pt idx="98">
                        <c:v>97</c:v>
                      </c:pt>
                      <c:pt idx="99">
                        <c:v>98</c:v>
                      </c:pt>
                      <c:pt idx="100">
                        <c:v>99</c:v>
                      </c:pt>
                      <c:pt idx="101">
                        <c:v>100</c:v>
                      </c:pt>
                      <c:pt idx="102">
                        <c:v>101</c:v>
                      </c:pt>
                      <c:pt idx="103">
                        <c:v>102</c:v>
                      </c:pt>
                      <c:pt idx="104">
                        <c:v>103</c:v>
                      </c:pt>
                      <c:pt idx="105">
                        <c:v>104</c:v>
                      </c:pt>
                      <c:pt idx="106">
                        <c:v>105</c:v>
                      </c:pt>
                      <c:pt idx="107">
                        <c:v>106</c:v>
                      </c:pt>
                      <c:pt idx="108">
                        <c:v>107</c:v>
                      </c:pt>
                      <c:pt idx="109">
                        <c:v>108</c:v>
                      </c:pt>
                      <c:pt idx="110">
                        <c:v>109</c:v>
                      </c:pt>
                      <c:pt idx="111">
                        <c:v>110</c:v>
                      </c:pt>
                      <c:pt idx="112">
                        <c:v>111</c:v>
                      </c:pt>
                      <c:pt idx="113">
                        <c:v>112</c:v>
                      </c:pt>
                      <c:pt idx="114">
                        <c:v>113</c:v>
                      </c:pt>
                      <c:pt idx="115">
                        <c:v>114</c:v>
                      </c:pt>
                      <c:pt idx="116">
                        <c:v>115</c:v>
                      </c:pt>
                      <c:pt idx="117">
                        <c:v>116</c:v>
                      </c:pt>
                      <c:pt idx="118">
                        <c:v>117</c:v>
                      </c:pt>
                      <c:pt idx="119">
                        <c:v>118</c:v>
                      </c:pt>
                      <c:pt idx="120">
                        <c:v>119</c:v>
                      </c:pt>
                      <c:pt idx="121">
                        <c:v>120</c:v>
                      </c:pt>
                      <c:pt idx="122">
                        <c:v>121</c:v>
                      </c:pt>
                      <c:pt idx="123">
                        <c:v>122</c:v>
                      </c:pt>
                      <c:pt idx="124">
                        <c:v>123</c:v>
                      </c:pt>
                      <c:pt idx="125">
                        <c:v>124</c:v>
                      </c:pt>
                      <c:pt idx="126">
                        <c:v>125</c:v>
                      </c:pt>
                      <c:pt idx="127">
                        <c:v>126</c:v>
                      </c:pt>
                      <c:pt idx="128">
                        <c:v>127</c:v>
                      </c:pt>
                      <c:pt idx="129">
                        <c:v>128</c:v>
                      </c:pt>
                      <c:pt idx="130">
                        <c:v>129</c:v>
                      </c:pt>
                      <c:pt idx="131">
                        <c:v>130</c:v>
                      </c:pt>
                      <c:pt idx="132">
                        <c:v>131</c:v>
                      </c:pt>
                      <c:pt idx="133">
                        <c:v>132</c:v>
                      </c:pt>
                      <c:pt idx="134">
                        <c:v>133</c:v>
                      </c:pt>
                      <c:pt idx="135">
                        <c:v>134</c:v>
                      </c:pt>
                      <c:pt idx="136">
                        <c:v>135</c:v>
                      </c:pt>
                      <c:pt idx="137">
                        <c:v>136</c:v>
                      </c:pt>
                      <c:pt idx="138">
                        <c:v>137</c:v>
                      </c:pt>
                      <c:pt idx="139">
                        <c:v>138</c:v>
                      </c:pt>
                      <c:pt idx="140">
                        <c:v>139</c:v>
                      </c:pt>
                      <c:pt idx="141">
                        <c:v>140</c:v>
                      </c:pt>
                      <c:pt idx="142">
                        <c:v>141</c:v>
                      </c:pt>
                      <c:pt idx="143">
                        <c:v>142</c:v>
                      </c:pt>
                      <c:pt idx="144">
                        <c:v>143</c:v>
                      </c:pt>
                      <c:pt idx="145">
                        <c:v>144</c:v>
                      </c:pt>
                      <c:pt idx="146">
                        <c:v>145</c:v>
                      </c:pt>
                      <c:pt idx="147">
                        <c:v>146</c:v>
                      </c:pt>
                      <c:pt idx="148">
                        <c:v>147</c:v>
                      </c:pt>
                      <c:pt idx="149">
                        <c:v>148</c:v>
                      </c:pt>
                      <c:pt idx="150">
                        <c:v>149</c:v>
                      </c:pt>
                      <c:pt idx="151">
                        <c:v>150</c:v>
                      </c:pt>
                      <c:pt idx="152">
                        <c:v>151</c:v>
                      </c:pt>
                      <c:pt idx="153">
                        <c:v>152</c:v>
                      </c:pt>
                      <c:pt idx="154">
                        <c:v>153</c:v>
                      </c:pt>
                      <c:pt idx="155">
                        <c:v>154</c:v>
                      </c:pt>
                      <c:pt idx="156">
                        <c:v>155</c:v>
                      </c:pt>
                      <c:pt idx="157">
                        <c:v>156</c:v>
                      </c:pt>
                      <c:pt idx="158">
                        <c:v>157</c:v>
                      </c:pt>
                      <c:pt idx="159">
                        <c:v>158</c:v>
                      </c:pt>
                      <c:pt idx="160">
                        <c:v>159</c:v>
                      </c:pt>
                      <c:pt idx="161">
                        <c:v>160</c:v>
                      </c:pt>
                      <c:pt idx="162">
                        <c:v>161</c:v>
                      </c:pt>
                      <c:pt idx="163">
                        <c:v>162</c:v>
                      </c:pt>
                      <c:pt idx="164">
                        <c:v>163</c:v>
                      </c:pt>
                      <c:pt idx="165">
                        <c:v>164</c:v>
                      </c:pt>
                      <c:pt idx="166">
                        <c:v>165</c:v>
                      </c:pt>
                      <c:pt idx="167">
                        <c:v>166</c:v>
                      </c:pt>
                      <c:pt idx="168">
                        <c:v>167</c:v>
                      </c:pt>
                      <c:pt idx="169">
                        <c:v>168</c:v>
                      </c:pt>
                      <c:pt idx="170">
                        <c:v>169</c:v>
                      </c:pt>
                      <c:pt idx="171">
                        <c:v>170</c:v>
                      </c:pt>
                      <c:pt idx="172">
                        <c:v>171</c:v>
                      </c:pt>
                      <c:pt idx="173">
                        <c:v>172</c:v>
                      </c:pt>
                      <c:pt idx="174">
                        <c:v>173</c:v>
                      </c:pt>
                      <c:pt idx="175">
                        <c:v>174</c:v>
                      </c:pt>
                      <c:pt idx="176">
                        <c:v>175</c:v>
                      </c:pt>
                      <c:pt idx="177">
                        <c:v>176</c:v>
                      </c:pt>
                      <c:pt idx="178">
                        <c:v>177</c:v>
                      </c:pt>
                      <c:pt idx="179">
                        <c:v>178</c:v>
                      </c:pt>
                      <c:pt idx="180">
                        <c:v>179</c:v>
                      </c:pt>
                      <c:pt idx="181">
                        <c:v>180</c:v>
                      </c:pt>
                      <c:pt idx="182">
                        <c:v>181</c:v>
                      </c:pt>
                      <c:pt idx="183">
                        <c:v>182</c:v>
                      </c:pt>
                      <c:pt idx="184">
                        <c:v>183</c:v>
                      </c:pt>
                      <c:pt idx="185">
                        <c:v>184</c:v>
                      </c:pt>
                      <c:pt idx="186">
                        <c:v>185</c:v>
                      </c:pt>
                      <c:pt idx="187">
                        <c:v>186</c:v>
                      </c:pt>
                      <c:pt idx="188">
                        <c:v>187</c:v>
                      </c:pt>
                      <c:pt idx="189">
                        <c:v>188</c:v>
                      </c:pt>
                      <c:pt idx="190">
                        <c:v>189</c:v>
                      </c:pt>
                      <c:pt idx="191">
                        <c:v>190</c:v>
                      </c:pt>
                      <c:pt idx="192">
                        <c:v>191</c:v>
                      </c:pt>
                      <c:pt idx="193">
                        <c:v>192</c:v>
                      </c:pt>
                      <c:pt idx="194">
                        <c:v>193</c:v>
                      </c:pt>
                      <c:pt idx="195">
                        <c:v>194</c:v>
                      </c:pt>
                      <c:pt idx="196">
                        <c:v>195</c:v>
                      </c:pt>
                      <c:pt idx="197">
                        <c:v>196</c:v>
                      </c:pt>
                      <c:pt idx="198">
                        <c:v>197</c:v>
                      </c:pt>
                      <c:pt idx="199">
                        <c:v>198</c:v>
                      </c:pt>
                      <c:pt idx="200">
                        <c:v>199</c:v>
                      </c:pt>
                      <c:pt idx="201">
                        <c:v>200</c:v>
                      </c:pt>
                      <c:pt idx="202">
                        <c:v>201</c:v>
                      </c:pt>
                      <c:pt idx="203">
                        <c:v>202</c:v>
                      </c:pt>
                      <c:pt idx="204">
                        <c:v>203</c:v>
                      </c:pt>
                      <c:pt idx="205">
                        <c:v>204</c:v>
                      </c:pt>
                      <c:pt idx="206">
                        <c:v>205</c:v>
                      </c:pt>
                      <c:pt idx="207">
                        <c:v>206</c:v>
                      </c:pt>
                      <c:pt idx="208">
                        <c:v>207</c:v>
                      </c:pt>
                      <c:pt idx="209">
                        <c:v>208</c:v>
                      </c:pt>
                      <c:pt idx="210">
                        <c:v>209</c:v>
                      </c:pt>
                      <c:pt idx="211">
                        <c:v>210</c:v>
                      </c:pt>
                      <c:pt idx="212">
                        <c:v>211</c:v>
                      </c:pt>
                      <c:pt idx="213">
                        <c:v>212</c:v>
                      </c:pt>
                      <c:pt idx="214">
                        <c:v>213</c:v>
                      </c:pt>
                      <c:pt idx="215">
                        <c:v>214</c:v>
                      </c:pt>
                      <c:pt idx="216">
                        <c:v>215</c:v>
                      </c:pt>
                      <c:pt idx="217">
                        <c:v>216</c:v>
                      </c:pt>
                      <c:pt idx="218">
                        <c:v>217</c:v>
                      </c:pt>
                      <c:pt idx="219">
                        <c:v>218</c:v>
                      </c:pt>
                      <c:pt idx="220">
                        <c:v>219</c:v>
                      </c:pt>
                      <c:pt idx="221">
                        <c:v>220</c:v>
                      </c:pt>
                      <c:pt idx="222">
                        <c:v>221</c:v>
                      </c:pt>
                      <c:pt idx="223">
                        <c:v>222</c:v>
                      </c:pt>
                      <c:pt idx="224">
                        <c:v>223</c:v>
                      </c:pt>
                      <c:pt idx="225">
                        <c:v>224</c:v>
                      </c:pt>
                      <c:pt idx="226">
                        <c:v>225</c:v>
                      </c:pt>
                      <c:pt idx="227">
                        <c:v>226</c:v>
                      </c:pt>
                      <c:pt idx="228">
                        <c:v>227</c:v>
                      </c:pt>
                      <c:pt idx="229">
                        <c:v>228</c:v>
                      </c:pt>
                      <c:pt idx="230">
                        <c:v>229</c:v>
                      </c:pt>
                      <c:pt idx="231">
                        <c:v>230</c:v>
                      </c:pt>
                      <c:pt idx="232">
                        <c:v>231</c:v>
                      </c:pt>
                      <c:pt idx="233">
                        <c:v>232</c:v>
                      </c:pt>
                      <c:pt idx="234">
                        <c:v>233</c:v>
                      </c:pt>
                      <c:pt idx="235">
                        <c:v>234</c:v>
                      </c:pt>
                      <c:pt idx="236">
                        <c:v>235</c:v>
                      </c:pt>
                      <c:pt idx="237">
                        <c:v>236</c:v>
                      </c:pt>
                      <c:pt idx="238">
                        <c:v>237</c:v>
                      </c:pt>
                      <c:pt idx="239">
                        <c:v>238</c:v>
                      </c:pt>
                      <c:pt idx="240">
                        <c:v>239</c:v>
                      </c:pt>
                      <c:pt idx="241">
                        <c:v>240</c:v>
                      </c:pt>
                      <c:pt idx="242">
                        <c:v>241</c:v>
                      </c:pt>
                      <c:pt idx="243">
                        <c:v>242</c:v>
                      </c:pt>
                      <c:pt idx="244">
                        <c:v>243</c:v>
                      </c:pt>
                      <c:pt idx="245">
                        <c:v>244</c:v>
                      </c:pt>
                      <c:pt idx="246">
                        <c:v>245</c:v>
                      </c:pt>
                      <c:pt idx="247">
                        <c:v>246</c:v>
                      </c:pt>
                      <c:pt idx="248">
                        <c:v>247</c:v>
                      </c:pt>
                      <c:pt idx="249">
                        <c:v>248</c:v>
                      </c:pt>
                      <c:pt idx="250">
                        <c:v>249</c:v>
                      </c:pt>
                      <c:pt idx="251">
                        <c:v>250</c:v>
                      </c:pt>
                      <c:pt idx="252">
                        <c:v>251</c:v>
                      </c:pt>
                      <c:pt idx="253">
                        <c:v>252</c:v>
                      </c:pt>
                      <c:pt idx="254">
                        <c:v>253</c:v>
                      </c:pt>
                      <c:pt idx="255">
                        <c:v>254</c:v>
                      </c:pt>
                      <c:pt idx="256">
                        <c:v>255</c:v>
                      </c:pt>
                      <c:pt idx="257">
                        <c:v>256</c:v>
                      </c:pt>
                      <c:pt idx="258">
                        <c:v>257</c:v>
                      </c:pt>
                      <c:pt idx="259">
                        <c:v>258</c:v>
                      </c:pt>
                      <c:pt idx="260">
                        <c:v>259</c:v>
                      </c:pt>
                      <c:pt idx="261">
                        <c:v>260</c:v>
                      </c:pt>
                      <c:pt idx="262">
                        <c:v>261</c:v>
                      </c:pt>
                      <c:pt idx="263">
                        <c:v>262</c:v>
                      </c:pt>
                      <c:pt idx="264">
                        <c:v>263</c:v>
                      </c:pt>
                      <c:pt idx="265">
                        <c:v>264</c:v>
                      </c:pt>
                      <c:pt idx="266">
                        <c:v>265</c:v>
                      </c:pt>
                      <c:pt idx="267">
                        <c:v>266</c:v>
                      </c:pt>
                      <c:pt idx="268">
                        <c:v>267</c:v>
                      </c:pt>
                      <c:pt idx="269">
                        <c:v>268</c:v>
                      </c:pt>
                      <c:pt idx="270">
                        <c:v>269</c:v>
                      </c:pt>
                      <c:pt idx="271">
                        <c:v>270</c:v>
                      </c:pt>
                      <c:pt idx="272">
                        <c:v>271</c:v>
                      </c:pt>
                      <c:pt idx="273">
                        <c:v>272</c:v>
                      </c:pt>
                      <c:pt idx="274">
                        <c:v>273</c:v>
                      </c:pt>
                      <c:pt idx="275">
                        <c:v>274</c:v>
                      </c:pt>
                      <c:pt idx="276">
                        <c:v>275</c:v>
                      </c:pt>
                      <c:pt idx="277">
                        <c:v>276</c:v>
                      </c:pt>
                      <c:pt idx="278">
                        <c:v>277</c:v>
                      </c:pt>
                      <c:pt idx="279">
                        <c:v>278</c:v>
                      </c:pt>
                      <c:pt idx="280">
                        <c:v>279</c:v>
                      </c:pt>
                      <c:pt idx="281">
                        <c:v>280</c:v>
                      </c:pt>
                      <c:pt idx="282">
                        <c:v>281</c:v>
                      </c:pt>
                      <c:pt idx="283">
                        <c:v>282</c:v>
                      </c:pt>
                      <c:pt idx="284">
                        <c:v>283</c:v>
                      </c:pt>
                      <c:pt idx="285">
                        <c:v>284</c:v>
                      </c:pt>
                      <c:pt idx="286">
                        <c:v>285</c:v>
                      </c:pt>
                      <c:pt idx="287">
                        <c:v>286</c:v>
                      </c:pt>
                      <c:pt idx="288">
                        <c:v>287</c:v>
                      </c:pt>
                      <c:pt idx="289">
                        <c:v>288</c:v>
                      </c:pt>
                      <c:pt idx="290">
                        <c:v>289</c:v>
                      </c:pt>
                      <c:pt idx="291">
                        <c:v>290</c:v>
                      </c:pt>
                      <c:pt idx="292">
                        <c:v>291</c:v>
                      </c:pt>
                      <c:pt idx="293">
                        <c:v>292</c:v>
                      </c:pt>
                      <c:pt idx="294">
                        <c:v>293</c:v>
                      </c:pt>
                      <c:pt idx="295">
                        <c:v>294</c:v>
                      </c:pt>
                      <c:pt idx="296">
                        <c:v>295</c:v>
                      </c:pt>
                      <c:pt idx="297">
                        <c:v>296</c:v>
                      </c:pt>
                      <c:pt idx="298">
                        <c:v>297</c:v>
                      </c:pt>
                      <c:pt idx="299">
                        <c:v>298</c:v>
                      </c:pt>
                      <c:pt idx="300">
                        <c:v>299</c:v>
                      </c:pt>
                      <c:pt idx="301">
                        <c:v>300</c:v>
                      </c:pt>
                      <c:pt idx="302">
                        <c:v>301</c:v>
                      </c:pt>
                      <c:pt idx="303">
                        <c:v>302</c:v>
                      </c:pt>
                      <c:pt idx="304">
                        <c:v>303</c:v>
                      </c:pt>
                      <c:pt idx="305">
                        <c:v>304</c:v>
                      </c:pt>
                      <c:pt idx="306">
                        <c:v>305</c:v>
                      </c:pt>
                      <c:pt idx="307">
                        <c:v>306</c:v>
                      </c:pt>
                      <c:pt idx="308">
                        <c:v>307</c:v>
                      </c:pt>
                      <c:pt idx="309">
                        <c:v>308</c:v>
                      </c:pt>
                      <c:pt idx="310">
                        <c:v>309</c:v>
                      </c:pt>
                      <c:pt idx="311">
                        <c:v>310</c:v>
                      </c:pt>
                      <c:pt idx="312">
                        <c:v>311</c:v>
                      </c:pt>
                      <c:pt idx="313">
                        <c:v>312</c:v>
                      </c:pt>
                      <c:pt idx="314">
                        <c:v>313</c:v>
                      </c:pt>
                      <c:pt idx="315">
                        <c:v>314</c:v>
                      </c:pt>
                      <c:pt idx="316">
                        <c:v>315</c:v>
                      </c:pt>
                      <c:pt idx="317">
                        <c:v>316</c:v>
                      </c:pt>
                      <c:pt idx="318">
                        <c:v>317</c:v>
                      </c:pt>
                      <c:pt idx="319">
                        <c:v>318</c:v>
                      </c:pt>
                      <c:pt idx="320">
                        <c:v>319</c:v>
                      </c:pt>
                      <c:pt idx="321">
                        <c:v>320</c:v>
                      </c:pt>
                      <c:pt idx="322">
                        <c:v>321</c:v>
                      </c:pt>
                      <c:pt idx="323">
                        <c:v>322</c:v>
                      </c:pt>
                      <c:pt idx="324">
                        <c:v>323</c:v>
                      </c:pt>
                      <c:pt idx="325">
                        <c:v>324</c:v>
                      </c:pt>
                      <c:pt idx="326">
                        <c:v>325</c:v>
                      </c:pt>
                      <c:pt idx="327">
                        <c:v>326</c:v>
                      </c:pt>
                      <c:pt idx="328">
                        <c:v>327</c:v>
                      </c:pt>
                      <c:pt idx="329">
                        <c:v>328</c:v>
                      </c:pt>
                      <c:pt idx="330">
                        <c:v>329</c:v>
                      </c:pt>
                      <c:pt idx="331">
                        <c:v>330</c:v>
                      </c:pt>
                      <c:pt idx="332">
                        <c:v>331</c:v>
                      </c:pt>
                      <c:pt idx="333">
                        <c:v>332</c:v>
                      </c:pt>
                      <c:pt idx="334">
                        <c:v>333</c:v>
                      </c:pt>
                      <c:pt idx="335">
                        <c:v>334</c:v>
                      </c:pt>
                      <c:pt idx="336">
                        <c:v>335</c:v>
                      </c:pt>
                      <c:pt idx="337">
                        <c:v>336</c:v>
                      </c:pt>
                      <c:pt idx="338">
                        <c:v>337</c:v>
                      </c:pt>
                      <c:pt idx="339">
                        <c:v>338</c:v>
                      </c:pt>
                      <c:pt idx="340">
                        <c:v>339</c:v>
                      </c:pt>
                      <c:pt idx="341">
                        <c:v>340</c:v>
                      </c:pt>
                      <c:pt idx="342">
                        <c:v>341</c:v>
                      </c:pt>
                      <c:pt idx="343">
                        <c:v>342</c:v>
                      </c:pt>
                      <c:pt idx="344">
                        <c:v>343</c:v>
                      </c:pt>
                      <c:pt idx="345">
                        <c:v>344</c:v>
                      </c:pt>
                      <c:pt idx="346">
                        <c:v>345</c:v>
                      </c:pt>
                      <c:pt idx="347">
                        <c:v>346</c:v>
                      </c:pt>
                      <c:pt idx="348">
                        <c:v>347</c:v>
                      </c:pt>
                      <c:pt idx="349">
                        <c:v>348</c:v>
                      </c:pt>
                      <c:pt idx="350">
                        <c:v>349</c:v>
                      </c:pt>
                      <c:pt idx="351">
                        <c:v>350</c:v>
                      </c:pt>
                      <c:pt idx="352">
                        <c:v>351</c:v>
                      </c:pt>
                      <c:pt idx="353">
                        <c:v>352</c:v>
                      </c:pt>
                      <c:pt idx="354">
                        <c:v>353</c:v>
                      </c:pt>
                      <c:pt idx="355">
                        <c:v>354</c:v>
                      </c:pt>
                      <c:pt idx="356">
                        <c:v>355</c:v>
                      </c:pt>
                      <c:pt idx="357">
                        <c:v>356</c:v>
                      </c:pt>
                      <c:pt idx="358">
                        <c:v>357</c:v>
                      </c:pt>
                      <c:pt idx="359">
                        <c:v>358</c:v>
                      </c:pt>
                      <c:pt idx="360">
                        <c:v>359</c:v>
                      </c:pt>
                      <c:pt idx="361">
                        <c:v>360</c:v>
                      </c:pt>
                      <c:pt idx="362">
                        <c:v>361</c:v>
                      </c:pt>
                      <c:pt idx="363">
                        <c:v>362</c:v>
                      </c:pt>
                      <c:pt idx="364">
                        <c:v>363</c:v>
                      </c:pt>
                      <c:pt idx="365">
                        <c:v>364</c:v>
                      </c:pt>
                      <c:pt idx="366">
                        <c:v>365</c:v>
                      </c:pt>
                      <c:pt idx="367">
                        <c:v>366</c:v>
                      </c:pt>
                      <c:pt idx="368">
                        <c:v>367</c:v>
                      </c:pt>
                      <c:pt idx="369">
                        <c:v>368</c:v>
                      </c:pt>
                      <c:pt idx="370">
                        <c:v>369</c:v>
                      </c:pt>
                      <c:pt idx="371">
                        <c:v>370</c:v>
                      </c:pt>
                      <c:pt idx="372">
                        <c:v>371</c:v>
                      </c:pt>
                      <c:pt idx="373">
                        <c:v>372</c:v>
                      </c:pt>
                      <c:pt idx="374">
                        <c:v>373</c:v>
                      </c:pt>
                      <c:pt idx="375">
                        <c:v>374</c:v>
                      </c:pt>
                      <c:pt idx="376">
                        <c:v>375</c:v>
                      </c:pt>
                      <c:pt idx="377">
                        <c:v>376</c:v>
                      </c:pt>
                      <c:pt idx="378">
                        <c:v>377</c:v>
                      </c:pt>
                      <c:pt idx="379">
                        <c:v>378</c:v>
                      </c:pt>
                      <c:pt idx="380">
                        <c:v>379</c:v>
                      </c:pt>
                      <c:pt idx="381">
                        <c:v>380</c:v>
                      </c:pt>
                      <c:pt idx="382">
                        <c:v>381</c:v>
                      </c:pt>
                      <c:pt idx="383">
                        <c:v>382</c:v>
                      </c:pt>
                      <c:pt idx="384">
                        <c:v>383</c:v>
                      </c:pt>
                      <c:pt idx="385">
                        <c:v>384</c:v>
                      </c:pt>
                      <c:pt idx="386">
                        <c:v>385</c:v>
                      </c:pt>
                      <c:pt idx="387">
                        <c:v>386</c:v>
                      </c:pt>
                      <c:pt idx="388">
                        <c:v>387</c:v>
                      </c:pt>
                      <c:pt idx="389">
                        <c:v>388</c:v>
                      </c:pt>
                      <c:pt idx="390">
                        <c:v>389</c:v>
                      </c:pt>
                      <c:pt idx="391">
                        <c:v>390</c:v>
                      </c:pt>
                      <c:pt idx="392">
                        <c:v>391</c:v>
                      </c:pt>
                      <c:pt idx="393">
                        <c:v>392</c:v>
                      </c:pt>
                      <c:pt idx="394">
                        <c:v>393</c:v>
                      </c:pt>
                      <c:pt idx="395">
                        <c:v>394</c:v>
                      </c:pt>
                      <c:pt idx="396">
                        <c:v>395</c:v>
                      </c:pt>
                      <c:pt idx="397">
                        <c:v>396</c:v>
                      </c:pt>
                      <c:pt idx="398">
                        <c:v>397</c:v>
                      </c:pt>
                      <c:pt idx="399">
                        <c:v>398</c:v>
                      </c:pt>
                      <c:pt idx="400">
                        <c:v>399</c:v>
                      </c:pt>
                      <c:pt idx="401">
                        <c:v>400</c:v>
                      </c:pt>
                      <c:pt idx="402">
                        <c:v>401</c:v>
                      </c:pt>
                      <c:pt idx="403">
                        <c:v>402</c:v>
                      </c:pt>
                      <c:pt idx="404">
                        <c:v>403</c:v>
                      </c:pt>
                      <c:pt idx="405">
                        <c:v>404</c:v>
                      </c:pt>
                      <c:pt idx="406">
                        <c:v>405</c:v>
                      </c:pt>
                      <c:pt idx="407">
                        <c:v>406</c:v>
                      </c:pt>
                      <c:pt idx="408">
                        <c:v>407</c:v>
                      </c:pt>
                      <c:pt idx="409">
                        <c:v>408</c:v>
                      </c:pt>
                      <c:pt idx="410">
                        <c:v>409</c:v>
                      </c:pt>
                      <c:pt idx="411">
                        <c:v>410</c:v>
                      </c:pt>
                      <c:pt idx="412">
                        <c:v>411</c:v>
                      </c:pt>
                      <c:pt idx="413">
                        <c:v>412</c:v>
                      </c:pt>
                      <c:pt idx="414">
                        <c:v>413</c:v>
                      </c:pt>
                      <c:pt idx="415">
                        <c:v>414</c:v>
                      </c:pt>
                      <c:pt idx="416">
                        <c:v>415</c:v>
                      </c:pt>
                      <c:pt idx="417">
                        <c:v>416</c:v>
                      </c:pt>
                      <c:pt idx="418">
                        <c:v>417</c:v>
                      </c:pt>
                      <c:pt idx="419">
                        <c:v>418</c:v>
                      </c:pt>
                      <c:pt idx="420">
                        <c:v>419</c:v>
                      </c:pt>
                      <c:pt idx="421">
                        <c:v>420</c:v>
                      </c:pt>
                      <c:pt idx="422">
                        <c:v>421</c:v>
                      </c:pt>
                      <c:pt idx="423">
                        <c:v>422</c:v>
                      </c:pt>
                      <c:pt idx="424">
                        <c:v>423</c:v>
                      </c:pt>
                      <c:pt idx="425">
                        <c:v>424</c:v>
                      </c:pt>
                      <c:pt idx="426">
                        <c:v>425</c:v>
                      </c:pt>
                      <c:pt idx="427">
                        <c:v>426</c:v>
                      </c:pt>
                      <c:pt idx="428">
                        <c:v>427</c:v>
                      </c:pt>
                      <c:pt idx="429">
                        <c:v>428</c:v>
                      </c:pt>
                      <c:pt idx="430">
                        <c:v>429</c:v>
                      </c:pt>
                      <c:pt idx="431">
                        <c:v>430</c:v>
                      </c:pt>
                      <c:pt idx="432">
                        <c:v>431</c:v>
                      </c:pt>
                      <c:pt idx="433">
                        <c:v>432</c:v>
                      </c:pt>
                      <c:pt idx="434">
                        <c:v>433</c:v>
                      </c:pt>
                      <c:pt idx="435">
                        <c:v>434</c:v>
                      </c:pt>
                      <c:pt idx="436">
                        <c:v>435</c:v>
                      </c:pt>
                      <c:pt idx="437">
                        <c:v>436</c:v>
                      </c:pt>
                      <c:pt idx="438">
                        <c:v>437</c:v>
                      </c:pt>
                      <c:pt idx="439">
                        <c:v>438</c:v>
                      </c:pt>
                      <c:pt idx="440">
                        <c:v>439</c:v>
                      </c:pt>
                      <c:pt idx="441">
                        <c:v>440</c:v>
                      </c:pt>
                      <c:pt idx="442">
                        <c:v>441</c:v>
                      </c:pt>
                      <c:pt idx="443">
                        <c:v>442</c:v>
                      </c:pt>
                      <c:pt idx="444">
                        <c:v>443</c:v>
                      </c:pt>
                      <c:pt idx="445">
                        <c:v>444</c:v>
                      </c:pt>
                      <c:pt idx="446">
                        <c:v>445</c:v>
                      </c:pt>
                      <c:pt idx="447">
                        <c:v>446</c:v>
                      </c:pt>
                      <c:pt idx="448">
                        <c:v>447</c:v>
                      </c:pt>
                      <c:pt idx="449">
                        <c:v>448</c:v>
                      </c:pt>
                      <c:pt idx="450">
                        <c:v>449</c:v>
                      </c:pt>
                      <c:pt idx="451">
                        <c:v>450</c:v>
                      </c:pt>
                      <c:pt idx="452">
                        <c:v>451</c:v>
                      </c:pt>
                      <c:pt idx="453">
                        <c:v>452</c:v>
                      </c:pt>
                      <c:pt idx="454">
                        <c:v>453</c:v>
                      </c:pt>
                      <c:pt idx="455">
                        <c:v>454</c:v>
                      </c:pt>
                      <c:pt idx="456">
                        <c:v>455</c:v>
                      </c:pt>
                      <c:pt idx="457">
                        <c:v>456</c:v>
                      </c:pt>
                      <c:pt idx="458">
                        <c:v>457</c:v>
                      </c:pt>
                      <c:pt idx="459">
                        <c:v>458</c:v>
                      </c:pt>
                      <c:pt idx="460">
                        <c:v>459</c:v>
                      </c:pt>
                      <c:pt idx="461">
                        <c:v>460</c:v>
                      </c:pt>
                      <c:pt idx="462">
                        <c:v>461</c:v>
                      </c:pt>
                      <c:pt idx="463">
                        <c:v>462</c:v>
                      </c:pt>
                      <c:pt idx="464">
                        <c:v>463</c:v>
                      </c:pt>
                      <c:pt idx="465">
                        <c:v>464</c:v>
                      </c:pt>
                      <c:pt idx="466">
                        <c:v>465</c:v>
                      </c:pt>
                      <c:pt idx="467">
                        <c:v>466</c:v>
                      </c:pt>
                      <c:pt idx="468">
                        <c:v>467</c:v>
                      </c:pt>
                      <c:pt idx="469">
                        <c:v>468</c:v>
                      </c:pt>
                      <c:pt idx="470">
                        <c:v>469</c:v>
                      </c:pt>
                      <c:pt idx="471">
                        <c:v>470</c:v>
                      </c:pt>
                      <c:pt idx="472">
                        <c:v>471</c:v>
                      </c:pt>
                      <c:pt idx="473">
                        <c:v>472</c:v>
                      </c:pt>
                      <c:pt idx="474">
                        <c:v>473</c:v>
                      </c:pt>
                      <c:pt idx="475">
                        <c:v>474</c:v>
                      </c:pt>
                      <c:pt idx="476">
                        <c:v>475</c:v>
                      </c:pt>
                      <c:pt idx="477">
                        <c:v>476</c:v>
                      </c:pt>
                      <c:pt idx="478">
                        <c:v>477</c:v>
                      </c:pt>
                      <c:pt idx="479">
                        <c:v>478</c:v>
                      </c:pt>
                      <c:pt idx="480">
                        <c:v>479</c:v>
                      </c:pt>
                      <c:pt idx="481">
                        <c:v>480</c:v>
                      </c:pt>
                      <c:pt idx="482">
                        <c:v>481</c:v>
                      </c:pt>
                      <c:pt idx="483">
                        <c:v>482</c:v>
                      </c:pt>
                      <c:pt idx="484">
                        <c:v>483</c:v>
                      </c:pt>
                      <c:pt idx="485">
                        <c:v>484</c:v>
                      </c:pt>
                      <c:pt idx="486">
                        <c:v>485</c:v>
                      </c:pt>
                      <c:pt idx="487">
                        <c:v>486</c:v>
                      </c:pt>
                      <c:pt idx="488">
                        <c:v>487</c:v>
                      </c:pt>
                      <c:pt idx="489">
                        <c:v>488</c:v>
                      </c:pt>
                      <c:pt idx="490">
                        <c:v>489</c:v>
                      </c:pt>
                      <c:pt idx="491">
                        <c:v>490</c:v>
                      </c:pt>
                      <c:pt idx="492">
                        <c:v>491</c:v>
                      </c:pt>
                      <c:pt idx="493">
                        <c:v>492</c:v>
                      </c:pt>
                      <c:pt idx="494">
                        <c:v>493</c:v>
                      </c:pt>
                      <c:pt idx="495">
                        <c:v>494</c:v>
                      </c:pt>
                      <c:pt idx="496">
                        <c:v>495</c:v>
                      </c:pt>
                      <c:pt idx="497">
                        <c:v>496</c:v>
                      </c:pt>
                      <c:pt idx="498">
                        <c:v>497</c:v>
                      </c:pt>
                      <c:pt idx="499">
                        <c:v>498</c:v>
                      </c:pt>
                      <c:pt idx="500">
                        <c:v>499</c:v>
                      </c:pt>
                      <c:pt idx="501">
                        <c:v>500</c:v>
                      </c:pt>
                      <c:pt idx="502">
                        <c:v>501</c:v>
                      </c:pt>
                      <c:pt idx="503">
                        <c:v>502</c:v>
                      </c:pt>
                      <c:pt idx="504">
                        <c:v>503</c:v>
                      </c:pt>
                      <c:pt idx="505">
                        <c:v>504</c:v>
                      </c:pt>
                      <c:pt idx="506">
                        <c:v>505</c:v>
                      </c:pt>
                      <c:pt idx="507">
                        <c:v>506</c:v>
                      </c:pt>
                      <c:pt idx="508">
                        <c:v>507</c:v>
                      </c:pt>
                      <c:pt idx="509">
                        <c:v>508</c:v>
                      </c:pt>
                      <c:pt idx="510">
                        <c:v>509</c:v>
                      </c:pt>
                      <c:pt idx="511">
                        <c:v>510</c:v>
                      </c:pt>
                      <c:pt idx="512">
                        <c:v>511</c:v>
                      </c:pt>
                      <c:pt idx="513">
                        <c:v>512</c:v>
                      </c:pt>
                      <c:pt idx="514">
                        <c:v>513</c:v>
                      </c:pt>
                      <c:pt idx="515">
                        <c:v>514</c:v>
                      </c:pt>
                      <c:pt idx="516">
                        <c:v>515</c:v>
                      </c:pt>
                      <c:pt idx="517">
                        <c:v>516</c:v>
                      </c:pt>
                      <c:pt idx="518">
                        <c:v>517</c:v>
                      </c:pt>
                      <c:pt idx="519">
                        <c:v>518</c:v>
                      </c:pt>
                      <c:pt idx="520">
                        <c:v>519</c:v>
                      </c:pt>
                      <c:pt idx="521">
                        <c:v>520</c:v>
                      </c:pt>
                      <c:pt idx="522">
                        <c:v>521</c:v>
                      </c:pt>
                      <c:pt idx="523">
                        <c:v>522</c:v>
                      </c:pt>
                      <c:pt idx="524">
                        <c:v>523</c:v>
                      </c:pt>
                      <c:pt idx="525">
                        <c:v>524</c:v>
                      </c:pt>
                      <c:pt idx="526">
                        <c:v>525</c:v>
                      </c:pt>
                      <c:pt idx="527">
                        <c:v>526</c:v>
                      </c:pt>
                      <c:pt idx="528">
                        <c:v>527</c:v>
                      </c:pt>
                      <c:pt idx="529">
                        <c:v>528</c:v>
                      </c:pt>
                      <c:pt idx="530">
                        <c:v>529</c:v>
                      </c:pt>
                      <c:pt idx="531">
                        <c:v>530</c:v>
                      </c:pt>
                      <c:pt idx="532">
                        <c:v>531</c:v>
                      </c:pt>
                      <c:pt idx="533">
                        <c:v>532</c:v>
                      </c:pt>
                      <c:pt idx="534">
                        <c:v>533</c:v>
                      </c:pt>
                      <c:pt idx="535">
                        <c:v>534</c:v>
                      </c:pt>
                      <c:pt idx="536">
                        <c:v>535</c:v>
                      </c:pt>
                      <c:pt idx="537">
                        <c:v>536</c:v>
                      </c:pt>
                      <c:pt idx="538">
                        <c:v>537</c:v>
                      </c:pt>
                      <c:pt idx="539">
                        <c:v>538</c:v>
                      </c:pt>
                      <c:pt idx="540">
                        <c:v>539</c:v>
                      </c:pt>
                      <c:pt idx="541">
                        <c:v>540</c:v>
                      </c:pt>
                      <c:pt idx="542">
                        <c:v>541</c:v>
                      </c:pt>
                      <c:pt idx="543">
                        <c:v>542</c:v>
                      </c:pt>
                      <c:pt idx="544">
                        <c:v>543</c:v>
                      </c:pt>
                      <c:pt idx="545">
                        <c:v>544</c:v>
                      </c:pt>
                      <c:pt idx="546">
                        <c:v>545</c:v>
                      </c:pt>
                      <c:pt idx="547">
                        <c:v>546</c:v>
                      </c:pt>
                      <c:pt idx="548">
                        <c:v>547</c:v>
                      </c:pt>
                      <c:pt idx="549">
                        <c:v>548</c:v>
                      </c:pt>
                      <c:pt idx="550">
                        <c:v>549</c:v>
                      </c:pt>
                      <c:pt idx="551">
                        <c:v>550</c:v>
                      </c:pt>
                      <c:pt idx="552">
                        <c:v>551</c:v>
                      </c:pt>
                      <c:pt idx="553">
                        <c:v>552</c:v>
                      </c:pt>
                      <c:pt idx="554">
                        <c:v>553</c:v>
                      </c:pt>
                      <c:pt idx="555">
                        <c:v>554</c:v>
                      </c:pt>
                      <c:pt idx="556">
                        <c:v>555</c:v>
                      </c:pt>
                      <c:pt idx="557">
                        <c:v>556</c:v>
                      </c:pt>
                      <c:pt idx="558">
                        <c:v>557</c:v>
                      </c:pt>
                      <c:pt idx="559">
                        <c:v>558</c:v>
                      </c:pt>
                      <c:pt idx="560">
                        <c:v>559</c:v>
                      </c:pt>
                      <c:pt idx="561">
                        <c:v>560</c:v>
                      </c:pt>
                      <c:pt idx="562">
                        <c:v>561</c:v>
                      </c:pt>
                      <c:pt idx="563">
                        <c:v>562</c:v>
                      </c:pt>
                      <c:pt idx="564">
                        <c:v>563</c:v>
                      </c:pt>
                      <c:pt idx="565">
                        <c:v>564</c:v>
                      </c:pt>
                      <c:pt idx="566">
                        <c:v>565</c:v>
                      </c:pt>
                      <c:pt idx="567">
                        <c:v>566</c:v>
                      </c:pt>
                      <c:pt idx="568">
                        <c:v>567</c:v>
                      </c:pt>
                      <c:pt idx="569">
                        <c:v>568</c:v>
                      </c:pt>
                      <c:pt idx="570">
                        <c:v>569</c:v>
                      </c:pt>
                      <c:pt idx="571">
                        <c:v>570</c:v>
                      </c:pt>
                      <c:pt idx="572">
                        <c:v>571</c:v>
                      </c:pt>
                      <c:pt idx="573">
                        <c:v>572</c:v>
                      </c:pt>
                      <c:pt idx="574">
                        <c:v>573</c:v>
                      </c:pt>
                      <c:pt idx="575">
                        <c:v>574</c:v>
                      </c:pt>
                      <c:pt idx="576">
                        <c:v>575</c:v>
                      </c:pt>
                      <c:pt idx="577">
                        <c:v>576</c:v>
                      </c:pt>
                      <c:pt idx="578">
                        <c:v>577</c:v>
                      </c:pt>
                      <c:pt idx="579">
                        <c:v>578</c:v>
                      </c:pt>
                      <c:pt idx="580">
                        <c:v>579</c:v>
                      </c:pt>
                      <c:pt idx="581">
                        <c:v>580</c:v>
                      </c:pt>
                      <c:pt idx="582">
                        <c:v>581</c:v>
                      </c:pt>
                      <c:pt idx="583">
                        <c:v>582</c:v>
                      </c:pt>
                      <c:pt idx="584">
                        <c:v>583</c:v>
                      </c:pt>
                      <c:pt idx="585">
                        <c:v>584</c:v>
                      </c:pt>
                      <c:pt idx="586">
                        <c:v>585</c:v>
                      </c:pt>
                      <c:pt idx="587">
                        <c:v>586</c:v>
                      </c:pt>
                      <c:pt idx="588">
                        <c:v>587</c:v>
                      </c:pt>
                      <c:pt idx="589">
                        <c:v>588</c:v>
                      </c:pt>
                      <c:pt idx="590">
                        <c:v>589</c:v>
                      </c:pt>
                      <c:pt idx="591">
                        <c:v>590</c:v>
                      </c:pt>
                      <c:pt idx="592">
                        <c:v>591</c:v>
                      </c:pt>
                      <c:pt idx="593">
                        <c:v>592</c:v>
                      </c:pt>
                      <c:pt idx="594">
                        <c:v>593</c:v>
                      </c:pt>
                      <c:pt idx="595">
                        <c:v>594</c:v>
                      </c:pt>
                      <c:pt idx="596">
                        <c:v>595</c:v>
                      </c:pt>
                      <c:pt idx="597">
                        <c:v>596</c:v>
                      </c:pt>
                      <c:pt idx="598">
                        <c:v>597</c:v>
                      </c:pt>
                      <c:pt idx="599">
                        <c:v>598</c:v>
                      </c:pt>
                      <c:pt idx="600">
                        <c:v>599</c:v>
                      </c:pt>
                      <c:pt idx="601">
                        <c:v>600</c:v>
                      </c:pt>
                      <c:pt idx="602">
                        <c:v>601</c:v>
                      </c:pt>
                      <c:pt idx="603">
                        <c:v>602</c:v>
                      </c:pt>
                      <c:pt idx="604">
                        <c:v>603</c:v>
                      </c:pt>
                      <c:pt idx="605">
                        <c:v>604</c:v>
                      </c:pt>
                      <c:pt idx="606">
                        <c:v>605</c:v>
                      </c:pt>
                      <c:pt idx="607">
                        <c:v>606</c:v>
                      </c:pt>
                      <c:pt idx="608">
                        <c:v>607</c:v>
                      </c:pt>
                      <c:pt idx="609">
                        <c:v>608</c:v>
                      </c:pt>
                      <c:pt idx="610">
                        <c:v>609</c:v>
                      </c:pt>
                      <c:pt idx="611">
                        <c:v>610</c:v>
                      </c:pt>
                      <c:pt idx="612">
                        <c:v>611</c:v>
                      </c:pt>
                      <c:pt idx="613">
                        <c:v>612</c:v>
                      </c:pt>
                      <c:pt idx="614">
                        <c:v>613</c:v>
                      </c:pt>
                      <c:pt idx="615">
                        <c:v>614</c:v>
                      </c:pt>
                      <c:pt idx="616">
                        <c:v>615</c:v>
                      </c:pt>
                      <c:pt idx="617">
                        <c:v>616</c:v>
                      </c:pt>
                      <c:pt idx="618">
                        <c:v>617</c:v>
                      </c:pt>
                      <c:pt idx="619">
                        <c:v>618</c:v>
                      </c:pt>
                      <c:pt idx="620">
                        <c:v>619</c:v>
                      </c:pt>
                      <c:pt idx="621">
                        <c:v>620</c:v>
                      </c:pt>
                      <c:pt idx="622">
                        <c:v>621</c:v>
                      </c:pt>
                      <c:pt idx="623">
                        <c:v>622</c:v>
                      </c:pt>
                      <c:pt idx="624">
                        <c:v>623</c:v>
                      </c:pt>
                      <c:pt idx="625">
                        <c:v>624</c:v>
                      </c:pt>
                      <c:pt idx="626">
                        <c:v>625</c:v>
                      </c:pt>
                      <c:pt idx="627">
                        <c:v>626</c:v>
                      </c:pt>
                      <c:pt idx="628">
                        <c:v>627</c:v>
                      </c:pt>
                      <c:pt idx="629">
                        <c:v>628</c:v>
                      </c:pt>
                      <c:pt idx="630">
                        <c:v>629</c:v>
                      </c:pt>
                      <c:pt idx="631">
                        <c:v>630</c:v>
                      </c:pt>
                      <c:pt idx="632">
                        <c:v>631</c:v>
                      </c:pt>
                      <c:pt idx="633">
                        <c:v>632</c:v>
                      </c:pt>
                      <c:pt idx="634">
                        <c:v>633</c:v>
                      </c:pt>
                      <c:pt idx="635">
                        <c:v>634</c:v>
                      </c:pt>
                      <c:pt idx="636">
                        <c:v>635</c:v>
                      </c:pt>
                      <c:pt idx="637">
                        <c:v>636</c:v>
                      </c:pt>
                      <c:pt idx="638">
                        <c:v>637</c:v>
                      </c:pt>
                      <c:pt idx="639">
                        <c:v>638</c:v>
                      </c:pt>
                      <c:pt idx="640">
                        <c:v>639</c:v>
                      </c:pt>
                      <c:pt idx="641">
                        <c:v>640</c:v>
                      </c:pt>
                      <c:pt idx="642">
                        <c:v>641</c:v>
                      </c:pt>
                      <c:pt idx="643">
                        <c:v>642</c:v>
                      </c:pt>
                      <c:pt idx="644">
                        <c:v>643</c:v>
                      </c:pt>
                      <c:pt idx="645">
                        <c:v>644</c:v>
                      </c:pt>
                      <c:pt idx="646">
                        <c:v>645</c:v>
                      </c:pt>
                      <c:pt idx="647">
                        <c:v>646</c:v>
                      </c:pt>
                      <c:pt idx="648">
                        <c:v>647</c:v>
                      </c:pt>
                      <c:pt idx="649">
                        <c:v>648</c:v>
                      </c:pt>
                      <c:pt idx="650">
                        <c:v>649</c:v>
                      </c:pt>
                      <c:pt idx="651">
                        <c:v>650</c:v>
                      </c:pt>
                      <c:pt idx="652">
                        <c:v>651</c:v>
                      </c:pt>
                      <c:pt idx="653">
                        <c:v>652</c:v>
                      </c:pt>
                      <c:pt idx="654">
                        <c:v>653</c:v>
                      </c:pt>
                      <c:pt idx="655">
                        <c:v>654</c:v>
                      </c:pt>
                      <c:pt idx="656">
                        <c:v>655</c:v>
                      </c:pt>
                      <c:pt idx="657">
                        <c:v>656</c:v>
                      </c:pt>
                      <c:pt idx="658">
                        <c:v>657</c:v>
                      </c:pt>
                      <c:pt idx="659">
                        <c:v>658</c:v>
                      </c:pt>
                      <c:pt idx="660">
                        <c:v>659</c:v>
                      </c:pt>
                      <c:pt idx="661">
                        <c:v>660</c:v>
                      </c:pt>
                      <c:pt idx="662">
                        <c:v>661</c:v>
                      </c:pt>
                      <c:pt idx="663">
                        <c:v>662</c:v>
                      </c:pt>
                      <c:pt idx="664">
                        <c:v>663</c:v>
                      </c:pt>
                      <c:pt idx="665">
                        <c:v>664</c:v>
                      </c:pt>
                      <c:pt idx="666">
                        <c:v>665</c:v>
                      </c:pt>
                      <c:pt idx="667">
                        <c:v>666</c:v>
                      </c:pt>
                      <c:pt idx="668">
                        <c:v>667</c:v>
                      </c:pt>
                      <c:pt idx="669">
                        <c:v>668</c:v>
                      </c:pt>
                      <c:pt idx="670">
                        <c:v>669</c:v>
                      </c:pt>
                      <c:pt idx="671">
                        <c:v>670</c:v>
                      </c:pt>
                      <c:pt idx="672">
                        <c:v>671</c:v>
                      </c:pt>
                      <c:pt idx="673">
                        <c:v>672</c:v>
                      </c:pt>
                      <c:pt idx="674">
                        <c:v>673</c:v>
                      </c:pt>
                      <c:pt idx="675">
                        <c:v>674</c:v>
                      </c:pt>
                      <c:pt idx="676">
                        <c:v>675</c:v>
                      </c:pt>
                      <c:pt idx="677">
                        <c:v>676</c:v>
                      </c:pt>
                      <c:pt idx="678">
                        <c:v>677</c:v>
                      </c:pt>
                      <c:pt idx="679">
                        <c:v>678</c:v>
                      </c:pt>
                      <c:pt idx="680">
                        <c:v>679</c:v>
                      </c:pt>
                      <c:pt idx="681">
                        <c:v>680</c:v>
                      </c:pt>
                      <c:pt idx="682">
                        <c:v>681</c:v>
                      </c:pt>
                      <c:pt idx="683">
                        <c:v>682</c:v>
                      </c:pt>
                      <c:pt idx="684">
                        <c:v>683</c:v>
                      </c:pt>
                      <c:pt idx="685">
                        <c:v>684</c:v>
                      </c:pt>
                      <c:pt idx="686">
                        <c:v>685</c:v>
                      </c:pt>
                      <c:pt idx="687">
                        <c:v>686</c:v>
                      </c:pt>
                      <c:pt idx="688">
                        <c:v>687</c:v>
                      </c:pt>
                      <c:pt idx="689">
                        <c:v>688</c:v>
                      </c:pt>
                      <c:pt idx="690">
                        <c:v>689</c:v>
                      </c:pt>
                      <c:pt idx="691">
                        <c:v>690</c:v>
                      </c:pt>
                      <c:pt idx="692">
                        <c:v>691</c:v>
                      </c:pt>
                      <c:pt idx="693">
                        <c:v>692</c:v>
                      </c:pt>
                      <c:pt idx="694">
                        <c:v>693</c:v>
                      </c:pt>
                      <c:pt idx="695">
                        <c:v>694</c:v>
                      </c:pt>
                      <c:pt idx="696">
                        <c:v>695</c:v>
                      </c:pt>
                      <c:pt idx="697">
                        <c:v>696</c:v>
                      </c:pt>
                      <c:pt idx="698">
                        <c:v>697</c:v>
                      </c:pt>
                      <c:pt idx="699">
                        <c:v>698</c:v>
                      </c:pt>
                      <c:pt idx="700">
                        <c:v>699</c:v>
                      </c:pt>
                      <c:pt idx="701">
                        <c:v>700</c:v>
                      </c:pt>
                      <c:pt idx="702">
                        <c:v>701</c:v>
                      </c:pt>
                      <c:pt idx="703">
                        <c:v>702</c:v>
                      </c:pt>
                      <c:pt idx="704">
                        <c:v>703</c:v>
                      </c:pt>
                      <c:pt idx="705">
                        <c:v>704</c:v>
                      </c:pt>
                      <c:pt idx="706">
                        <c:v>705</c:v>
                      </c:pt>
                      <c:pt idx="707">
                        <c:v>706</c:v>
                      </c:pt>
                      <c:pt idx="708">
                        <c:v>707</c:v>
                      </c:pt>
                      <c:pt idx="709">
                        <c:v>708</c:v>
                      </c:pt>
                      <c:pt idx="710">
                        <c:v>709</c:v>
                      </c:pt>
                      <c:pt idx="711">
                        <c:v>710</c:v>
                      </c:pt>
                      <c:pt idx="712">
                        <c:v>711</c:v>
                      </c:pt>
                      <c:pt idx="713">
                        <c:v>712</c:v>
                      </c:pt>
                      <c:pt idx="714">
                        <c:v>713</c:v>
                      </c:pt>
                      <c:pt idx="715">
                        <c:v>714</c:v>
                      </c:pt>
                      <c:pt idx="716">
                        <c:v>715</c:v>
                      </c:pt>
                      <c:pt idx="717">
                        <c:v>716</c:v>
                      </c:pt>
                      <c:pt idx="718">
                        <c:v>717</c:v>
                      </c:pt>
                      <c:pt idx="719">
                        <c:v>718</c:v>
                      </c:pt>
                      <c:pt idx="720">
                        <c:v>719</c:v>
                      </c:pt>
                      <c:pt idx="721">
                        <c:v>720</c:v>
                      </c:pt>
                      <c:pt idx="722">
                        <c:v>721</c:v>
                      </c:pt>
                      <c:pt idx="723">
                        <c:v>722</c:v>
                      </c:pt>
                      <c:pt idx="724">
                        <c:v>723</c:v>
                      </c:pt>
                      <c:pt idx="725">
                        <c:v>724</c:v>
                      </c:pt>
                      <c:pt idx="726">
                        <c:v>725</c:v>
                      </c:pt>
                      <c:pt idx="727">
                        <c:v>726</c:v>
                      </c:pt>
                      <c:pt idx="728">
                        <c:v>727</c:v>
                      </c:pt>
                      <c:pt idx="729">
                        <c:v>728</c:v>
                      </c:pt>
                      <c:pt idx="730">
                        <c:v>729</c:v>
                      </c:pt>
                      <c:pt idx="731">
                        <c:v>730</c:v>
                      </c:pt>
                      <c:pt idx="732">
                        <c:v>731</c:v>
                      </c:pt>
                      <c:pt idx="733">
                        <c:v>732</c:v>
                      </c:pt>
                      <c:pt idx="734">
                        <c:v>733</c:v>
                      </c:pt>
                      <c:pt idx="735">
                        <c:v>734</c:v>
                      </c:pt>
                      <c:pt idx="736">
                        <c:v>735</c:v>
                      </c:pt>
                      <c:pt idx="737">
                        <c:v>736</c:v>
                      </c:pt>
                      <c:pt idx="738">
                        <c:v>737</c:v>
                      </c:pt>
                      <c:pt idx="739">
                        <c:v>738</c:v>
                      </c:pt>
                      <c:pt idx="740">
                        <c:v>739</c:v>
                      </c:pt>
                      <c:pt idx="741">
                        <c:v>740</c:v>
                      </c:pt>
                      <c:pt idx="742">
                        <c:v>741</c:v>
                      </c:pt>
                      <c:pt idx="743">
                        <c:v>742</c:v>
                      </c:pt>
                      <c:pt idx="744">
                        <c:v>743</c:v>
                      </c:pt>
                      <c:pt idx="745">
                        <c:v>744</c:v>
                      </c:pt>
                      <c:pt idx="746">
                        <c:v>745</c:v>
                      </c:pt>
                      <c:pt idx="747">
                        <c:v>746</c:v>
                      </c:pt>
                      <c:pt idx="748">
                        <c:v>747</c:v>
                      </c:pt>
                      <c:pt idx="749">
                        <c:v>748</c:v>
                      </c:pt>
                      <c:pt idx="750">
                        <c:v>749</c:v>
                      </c:pt>
                      <c:pt idx="751">
                        <c:v>750</c:v>
                      </c:pt>
                      <c:pt idx="752">
                        <c:v>751</c:v>
                      </c:pt>
                      <c:pt idx="753">
                        <c:v>752</c:v>
                      </c:pt>
                      <c:pt idx="754">
                        <c:v>753</c:v>
                      </c:pt>
                      <c:pt idx="755">
                        <c:v>754</c:v>
                      </c:pt>
                      <c:pt idx="756">
                        <c:v>755</c:v>
                      </c:pt>
                      <c:pt idx="757">
                        <c:v>756</c:v>
                      </c:pt>
                      <c:pt idx="758">
                        <c:v>757</c:v>
                      </c:pt>
                      <c:pt idx="759">
                        <c:v>758</c:v>
                      </c:pt>
                      <c:pt idx="760">
                        <c:v>759</c:v>
                      </c:pt>
                    </c:strCache>
                  </c:strRef>
                </c:xVal>
                <c:yVal>
                  <c:numRef>
                    <c:extLst>
                      <c:ext uri="{02D57815-91ED-43cb-92C2-25804820EDAC}">
                        <c15:formulaRef>
                          <c15:sqref>'Elaborazione centro'!$D$1:$D$761</c15:sqref>
                        </c15:formulaRef>
                      </c:ext>
                    </c:extLst>
                    <c:numCache>
                      <c:formatCode>General</c:formatCode>
                      <c:ptCount val="761"/>
                      <c:pt idx="0">
                        <c:v>0</c:v>
                      </c:pt>
                      <c:pt idx="62" formatCode="0.00">
                        <c:v>0.33</c:v>
                      </c:pt>
                      <c:pt idx="63" formatCode="0.00">
                        <c:v>0.33200000000000002</c:v>
                      </c:pt>
                      <c:pt idx="64" formatCode="0.00">
                        <c:v>0.33200000000000002</c:v>
                      </c:pt>
                      <c:pt idx="65" formatCode="0.00">
                        <c:v>0.33800000000000002</c:v>
                      </c:pt>
                      <c:pt idx="66" formatCode="0.00">
                        <c:v>0.33600000000000002</c:v>
                      </c:pt>
                      <c:pt idx="67" formatCode="0.00">
                        <c:v>0.33400000000000002</c:v>
                      </c:pt>
                      <c:pt idx="68" formatCode="0.00">
                        <c:v>0.33200000000000002</c:v>
                      </c:pt>
                      <c:pt idx="69" formatCode="0.00">
                        <c:v>0.34</c:v>
                      </c:pt>
                      <c:pt idx="70" formatCode="0.00">
                        <c:v>0.33800000000000002</c:v>
                      </c:pt>
                      <c:pt idx="71" formatCode="0.00">
                        <c:v>0.376</c:v>
                      </c:pt>
                      <c:pt idx="72" formatCode="0.00">
                        <c:v>0.40799999999999997</c:v>
                      </c:pt>
                      <c:pt idx="73" formatCode="0.00">
                        <c:v>0.44600000000000001</c:v>
                      </c:pt>
                      <c:pt idx="74" formatCode="0.00">
                        <c:v>0.46200000000000002</c:v>
                      </c:pt>
                      <c:pt idx="75" formatCode="0.00">
                        <c:v>0.47399999999999998</c:v>
                      </c:pt>
                      <c:pt idx="76" formatCode="0.00">
                        <c:v>0.48199999999999998</c:v>
                      </c:pt>
                      <c:pt idx="77" formatCode="0.00">
                        <c:v>0.498</c:v>
                      </c:pt>
                      <c:pt idx="78" formatCode="0.00">
                        <c:v>0.5</c:v>
                      </c:pt>
                      <c:pt idx="79" formatCode="0.00">
                        <c:v>0.498</c:v>
                      </c:pt>
                      <c:pt idx="80" formatCode="0.00">
                        <c:v>0.49399999999999999</c:v>
                      </c:pt>
                      <c:pt idx="81" formatCode="0.00">
                        <c:v>0.51</c:v>
                      </c:pt>
                      <c:pt idx="82" formatCode="0.00">
                        <c:v>0.50800000000000001</c:v>
                      </c:pt>
                      <c:pt idx="83" formatCode="0.00">
                        <c:v>0.502</c:v>
                      </c:pt>
                      <c:pt idx="84" formatCode="0.00">
                        <c:v>0.496</c:v>
                      </c:pt>
                      <c:pt idx="85" formatCode="0.00">
                        <c:v>0.50600000000000001</c:v>
                      </c:pt>
                      <c:pt idx="86" formatCode="0.00">
                        <c:v>0.5</c:v>
                      </c:pt>
                      <c:pt idx="87" formatCode="0.00">
                        <c:v>0.498</c:v>
                      </c:pt>
                      <c:pt idx="88" formatCode="0.00">
                        <c:v>0.49399999999999999</c:v>
                      </c:pt>
                      <c:pt idx="89" formatCode="0.00">
                        <c:v>0.50800000000000001</c:v>
                      </c:pt>
                      <c:pt idx="90" formatCode="0.00">
                        <c:v>0.504</c:v>
                      </c:pt>
                      <c:pt idx="91" formatCode="0.00">
                        <c:v>0.5</c:v>
                      </c:pt>
                      <c:pt idx="92" formatCode="0.00">
                        <c:v>0.498</c:v>
                      </c:pt>
                      <c:pt idx="93" formatCode="0.00">
                        <c:v>0.50800000000000001</c:v>
                      </c:pt>
                      <c:pt idx="94" formatCode="0.00">
                        <c:v>0.504</c:v>
                      </c:pt>
                      <c:pt idx="95" formatCode="0.00">
                        <c:v>0.496</c:v>
                      </c:pt>
                      <c:pt idx="96" formatCode="0.00">
                        <c:v>0.49399999999999999</c:v>
                      </c:pt>
                      <c:pt idx="97" formatCode="0.00">
                        <c:v>0.51</c:v>
                      </c:pt>
                      <c:pt idx="98" formatCode="0.00">
                        <c:v>0.50600000000000001</c:v>
                      </c:pt>
                      <c:pt idx="99" formatCode="0.00">
                        <c:v>0.5</c:v>
                      </c:pt>
                      <c:pt idx="100" formatCode="0.00">
                        <c:v>0.496</c:v>
                      </c:pt>
                      <c:pt idx="101" formatCode="0.00">
                        <c:v>0.50600000000000001</c:v>
                      </c:pt>
                      <c:pt idx="102" formatCode="0.00">
                        <c:v>0.48199999999999998</c:v>
                      </c:pt>
                      <c:pt idx="103" formatCode="0.00">
                        <c:v>0.48199999999999998</c:v>
                      </c:pt>
                      <c:pt idx="104" formatCode="0.00">
                        <c:v>0.48199999999999998</c:v>
                      </c:pt>
                      <c:pt idx="105" formatCode="0.00">
                        <c:v>0.49</c:v>
                      </c:pt>
                      <c:pt idx="106" formatCode="0.00">
                        <c:v>0.47799999999999998</c:v>
                      </c:pt>
                      <c:pt idx="107" formatCode="0.00">
                        <c:v>0.47799999999999998</c:v>
                      </c:pt>
                      <c:pt idx="108" formatCode="0.00">
                        <c:v>0.47599999999999998</c:v>
                      </c:pt>
                      <c:pt idx="109" formatCode="0.00">
                        <c:v>0.48399999999999999</c:v>
                      </c:pt>
                      <c:pt idx="110" formatCode="0.00">
                        <c:v>0.47399999999999998</c:v>
                      </c:pt>
                      <c:pt idx="111" formatCode="0.00">
                        <c:v>0.47199999999999998</c:v>
                      </c:pt>
                      <c:pt idx="112" formatCode="0.00">
                        <c:v>0.47399999999999998</c:v>
                      </c:pt>
                      <c:pt idx="113" formatCode="0.00">
                        <c:v>0.48</c:v>
                      </c:pt>
                      <c:pt idx="114" formatCode="0.00">
                        <c:v>0.46600000000000003</c:v>
                      </c:pt>
                      <c:pt idx="115" formatCode="0.00">
                        <c:v>0.46600000000000003</c:v>
                      </c:pt>
                      <c:pt idx="116" formatCode="0.00">
                        <c:v>0.46400000000000002</c:v>
                      </c:pt>
                      <c:pt idx="117" formatCode="0.00">
                        <c:v>0.47199999999999998</c:v>
                      </c:pt>
                      <c:pt idx="118" formatCode="0.00">
                        <c:v>0.46200000000000002</c:v>
                      </c:pt>
                      <c:pt idx="119" formatCode="0.00">
                        <c:v>0.46300000000000002</c:v>
                      </c:pt>
                      <c:pt idx="120" formatCode="0.00">
                        <c:v>0.46</c:v>
                      </c:pt>
                      <c:pt idx="121" formatCode="0.00">
                        <c:v>0.47</c:v>
                      </c:pt>
                      <c:pt idx="122" formatCode="0.00">
                        <c:v>0.46200000000000002</c:v>
                      </c:pt>
                      <c:pt idx="123" formatCode="0.00">
                        <c:v>0.46</c:v>
                      </c:pt>
                      <c:pt idx="124" formatCode="0.00">
                        <c:v>0.45800000000000002</c:v>
                      </c:pt>
                      <c:pt idx="125" formatCode="0.00">
                        <c:v>0.46400000000000002</c:v>
                      </c:pt>
                      <c:pt idx="126" formatCode="0.00">
                        <c:v>0.45800000000000002</c:v>
                      </c:pt>
                      <c:pt idx="127" formatCode="0.00">
                        <c:v>0.45600000000000002</c:v>
                      </c:pt>
                      <c:pt idx="128" formatCode="0.00">
                        <c:v>0.45800000000000002</c:v>
                      </c:pt>
                      <c:pt idx="129" formatCode="0.00">
                        <c:v>0.46200000000000002</c:v>
                      </c:pt>
                      <c:pt idx="130" formatCode="0.00">
                        <c:v>0.45600000000000002</c:v>
                      </c:pt>
                      <c:pt idx="131" formatCode="0.00">
                        <c:v>0.45400000000000001</c:v>
                      </c:pt>
                      <c:pt idx="132" formatCode="0.00">
                        <c:v>0.45400000000000001</c:v>
                      </c:pt>
                      <c:pt idx="133" formatCode="0.00">
                        <c:v>0.45800000000000002</c:v>
                      </c:pt>
                      <c:pt idx="134" formatCode="0.00">
                        <c:v>0.45</c:v>
                      </c:pt>
                      <c:pt idx="135" formatCode="0.00">
                        <c:v>0.45200000000000001</c:v>
                      </c:pt>
                      <c:pt idx="136" formatCode="0.00">
                        <c:v>0.44900000000000001</c:v>
                      </c:pt>
                      <c:pt idx="137" formatCode="0.00">
                        <c:v>0.45600000000000002</c:v>
                      </c:pt>
                      <c:pt idx="138" formatCode="0.00">
                        <c:v>0.44500000000000001</c:v>
                      </c:pt>
                      <c:pt idx="139" formatCode="0.00">
                        <c:v>0.44500000000000001</c:v>
                      </c:pt>
                      <c:pt idx="140" formatCode="0.00">
                        <c:v>0.44600000000000001</c:v>
                      </c:pt>
                      <c:pt idx="141" formatCode="0.00">
                        <c:v>0.45100000000000001</c:v>
                      </c:pt>
                      <c:pt idx="142" formatCode="0.00">
                        <c:v>0.44400000000000001</c:v>
                      </c:pt>
                      <c:pt idx="143" formatCode="0.00">
                        <c:v>0.44400000000000001</c:v>
                      </c:pt>
                      <c:pt idx="144" formatCode="0.00">
                        <c:v>0.443</c:v>
                      </c:pt>
                      <c:pt idx="145" formatCode="0.00">
                        <c:v>0.45</c:v>
                      </c:pt>
                      <c:pt idx="146" formatCode="0.00">
                        <c:v>0.44400000000000001</c:v>
                      </c:pt>
                      <c:pt idx="147" formatCode="0.00">
                        <c:v>0.442</c:v>
                      </c:pt>
                      <c:pt idx="148" formatCode="0.00">
                        <c:v>0.44400000000000001</c:v>
                      </c:pt>
                      <c:pt idx="149" formatCode="0.00">
                        <c:v>0.45</c:v>
                      </c:pt>
                      <c:pt idx="150" formatCode="0.00">
                        <c:v>0.44400000000000001</c:v>
                      </c:pt>
                      <c:pt idx="151" formatCode="0.00">
                        <c:v>0.44600000000000001</c:v>
                      </c:pt>
                      <c:pt idx="152" formatCode="0.00">
                        <c:v>0.44400000000000001</c:v>
                      </c:pt>
                      <c:pt idx="153" formatCode="0.00">
                        <c:v>0.45200000000000001</c:v>
                      </c:pt>
                      <c:pt idx="154" formatCode="0.00">
                        <c:v>0.44500000000000001</c:v>
                      </c:pt>
                      <c:pt idx="155" formatCode="0.00">
                        <c:v>0.44700000000000001</c:v>
                      </c:pt>
                      <c:pt idx="156" formatCode="0.00">
                        <c:v>0.44700000000000001</c:v>
                      </c:pt>
                      <c:pt idx="157" formatCode="0.00">
                        <c:v>0.45200000000000001</c:v>
                      </c:pt>
                      <c:pt idx="158" formatCode="0.00">
                        <c:v>0.44800000000000001</c:v>
                      </c:pt>
                      <c:pt idx="159" formatCode="0.00">
                        <c:v>0.44700000000000001</c:v>
                      </c:pt>
                      <c:pt idx="160" formatCode="0.00">
                        <c:v>0.44900000000000001</c:v>
                      </c:pt>
                      <c:pt idx="161" formatCode="0.00">
                        <c:v>0.45300000000000001</c:v>
                      </c:pt>
                      <c:pt idx="162" formatCode="0.00">
                        <c:v>0.44800000000000001</c:v>
                      </c:pt>
                      <c:pt idx="163" formatCode="0.00">
                        <c:v>0.44800000000000001</c:v>
                      </c:pt>
                      <c:pt idx="164" formatCode="0.00">
                        <c:v>0.44900000000000001</c:v>
                      </c:pt>
                      <c:pt idx="165" formatCode="0.00">
                        <c:v>0.45400000000000001</c:v>
                      </c:pt>
                      <c:pt idx="225" formatCode="0.00">
                        <c:v>0.25600000000000001</c:v>
                      </c:pt>
                      <c:pt idx="226" formatCode="0.00">
                        <c:v>0.25900000000000001</c:v>
                      </c:pt>
                      <c:pt idx="227" formatCode="0.00">
                        <c:v>0.25900000000000001</c:v>
                      </c:pt>
                      <c:pt idx="228" formatCode="0.00">
                        <c:v>0.25900000000000001</c:v>
                      </c:pt>
                      <c:pt idx="229" formatCode="0.00">
                        <c:v>0.255</c:v>
                      </c:pt>
                      <c:pt idx="230" formatCode="0.00">
                        <c:v>0.25700000000000001</c:v>
                      </c:pt>
                      <c:pt idx="231" formatCode="0.00">
                        <c:v>0.25700000000000001</c:v>
                      </c:pt>
                      <c:pt idx="232" formatCode="0.00">
                        <c:v>0.25700000000000001</c:v>
                      </c:pt>
                      <c:pt idx="233" formatCode="0.00">
                        <c:v>0.254</c:v>
                      </c:pt>
                      <c:pt idx="234" formatCode="0.00">
                        <c:v>0.255</c:v>
                      </c:pt>
                      <c:pt idx="235" formatCode="0.00">
                        <c:v>0.25600000000000001</c:v>
                      </c:pt>
                      <c:pt idx="236" formatCode="0.00">
                        <c:v>0.255</c:v>
                      </c:pt>
                      <c:pt idx="237" formatCode="0.00">
                        <c:v>0.251</c:v>
                      </c:pt>
                      <c:pt idx="238" formatCode="0.00">
                        <c:v>0.253</c:v>
                      </c:pt>
                      <c:pt idx="239" formatCode="0.00">
                        <c:v>0.253</c:v>
                      </c:pt>
                      <c:pt idx="240" formatCode="0.00">
                        <c:v>0.253</c:v>
                      </c:pt>
                      <c:pt idx="241" formatCode="0.00">
                        <c:v>0.249</c:v>
                      </c:pt>
                      <c:pt idx="242" formatCode="0.00">
                        <c:v>0.251</c:v>
                      </c:pt>
                      <c:pt idx="243" formatCode="0.00">
                        <c:v>0.251</c:v>
                      </c:pt>
                      <c:pt idx="244" formatCode="0.00">
                        <c:v>0.251</c:v>
                      </c:pt>
                      <c:pt idx="245" formatCode="0.00">
                        <c:v>0.245</c:v>
                      </c:pt>
                      <c:pt idx="246" formatCode="0.00">
                        <c:v>0.247</c:v>
                      </c:pt>
                      <c:pt idx="247" formatCode="0.00">
                        <c:v>0.247</c:v>
                      </c:pt>
                      <c:pt idx="248" formatCode="0.00">
                        <c:v>0.248</c:v>
                      </c:pt>
                      <c:pt idx="249" formatCode="0.00">
                        <c:v>0.24299999999999999</c:v>
                      </c:pt>
                      <c:pt idx="250" formatCode="0.00">
                        <c:v>0.24399999999999999</c:v>
                      </c:pt>
                      <c:pt idx="251" formatCode="0.00">
                        <c:v>0.245</c:v>
                      </c:pt>
                      <c:pt idx="252" formatCode="0.00">
                        <c:v>0.245</c:v>
                      </c:pt>
                      <c:pt idx="253" formatCode="0.00">
                        <c:v>0.24099999999999999</c:v>
                      </c:pt>
                      <c:pt idx="254" formatCode="0.00">
                        <c:v>0.24199999999999999</c:v>
                      </c:pt>
                      <c:pt idx="255" formatCode="0.00">
                        <c:v>0.24199999999999999</c:v>
                      </c:pt>
                      <c:pt idx="256" formatCode="0.00">
                        <c:v>0.24099999999999999</c:v>
                      </c:pt>
                      <c:pt idx="257" formatCode="0.00">
                        <c:v>0.23699999999999999</c:v>
                      </c:pt>
                      <c:pt idx="258" formatCode="0.00">
                        <c:v>0.23699999999999999</c:v>
                      </c:pt>
                      <c:pt idx="259" formatCode="0.00">
                        <c:v>0.23799999999999999</c:v>
                      </c:pt>
                      <c:pt idx="260" formatCode="0.00">
                        <c:v>0.23799999999999999</c:v>
                      </c:pt>
                      <c:pt idx="261" formatCode="0.00">
                        <c:v>0.23599999999999999</c:v>
                      </c:pt>
                      <c:pt idx="262" formatCode="0.00">
                        <c:v>0.23699999999999999</c:v>
                      </c:pt>
                      <c:pt idx="263" formatCode="0.00">
                        <c:v>0.23699999999999999</c:v>
                      </c:pt>
                      <c:pt idx="264" formatCode="0.00">
                        <c:v>0.23699999999999999</c:v>
                      </c:pt>
                      <c:pt idx="265" formatCode="0.00">
                        <c:v>0.23100000000000001</c:v>
                      </c:pt>
                      <c:pt idx="266" formatCode="0.00">
                        <c:v>0.23300000000000001</c:v>
                      </c:pt>
                      <c:pt idx="267" formatCode="0.00">
                        <c:v>0.23400000000000001</c:v>
                      </c:pt>
                      <c:pt idx="268" formatCode="0.00">
                        <c:v>0.23300000000000001</c:v>
                      </c:pt>
                      <c:pt idx="269" formatCode="0.00">
                        <c:v>0.22900000000000001</c:v>
                      </c:pt>
                      <c:pt idx="270" formatCode="0.00">
                        <c:v>0.23</c:v>
                      </c:pt>
                      <c:pt idx="271" formatCode="0.00">
                        <c:v>0.23100000000000001</c:v>
                      </c:pt>
                      <c:pt idx="272" formatCode="0.00">
                        <c:v>0.23</c:v>
                      </c:pt>
                      <c:pt idx="273" formatCode="0.00">
                        <c:v>0.22500000000000001</c:v>
                      </c:pt>
                      <c:pt idx="274" formatCode="0.00">
                        <c:v>0.22600000000000001</c:v>
                      </c:pt>
                      <c:pt idx="275" formatCode="0.00">
                        <c:v>0.22600000000000001</c:v>
                      </c:pt>
                      <c:pt idx="276" formatCode="0.00">
                        <c:v>0.22500000000000001</c:v>
                      </c:pt>
                      <c:pt idx="277" formatCode="0.00">
                        <c:v>0.219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B86C-44E6-9CF9-316C0764F545}"/>
                  </c:ext>
                </c:extLst>
              </c15:ser>
            </c15:filteredScatterSeries>
          </c:ext>
        </c:extLst>
      </c:scatterChart>
      <c:valAx>
        <c:axId val="1375538079"/>
        <c:scaling>
          <c:orientation val="minMax"/>
          <c:max val="8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/>
                  <a:t>Time [min]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75545759"/>
        <c:crosses val="autoZero"/>
        <c:crossBetween val="midCat"/>
      </c:valAx>
      <c:valAx>
        <c:axId val="1375545759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 err="1"/>
                  <a:t>Spectral</a:t>
                </a:r>
                <a:r>
                  <a:rPr lang="it-IT" baseline="0" dirty="0"/>
                  <a:t> </a:t>
                </a:r>
                <a:r>
                  <a:rPr lang="it-IT" baseline="0" dirty="0" err="1"/>
                  <a:t>emissivity</a:t>
                </a:r>
                <a:r>
                  <a:rPr lang="it-IT" baseline="0" dirty="0"/>
                  <a:t> (1</a:t>
                </a:r>
                <a:r>
                  <a:rPr lang="el-GR" baseline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μ</a:t>
                </a:r>
                <a:r>
                  <a:rPr lang="it-IT" baseline="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m)</a:t>
                </a:r>
                <a:endParaRPr lang="it-IT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75538079"/>
        <c:crosses val="autoZero"/>
        <c:crossBetween val="midCat"/>
        <c:majorUnit val="0.2"/>
        <c:min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CC2D387-A53F-4A34-B950-AFB80003E057}" type="datetime1">
              <a:rPr lang="en-GB" smtClean="0"/>
              <a:t>28/06/2024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DE4C80B-8910-445E-8D30-7A590951118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254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05229-22C5-4E60-9FC5-B96707D13270}" type="datetime1">
              <a:rPr lang="en-GB" smtClean="0"/>
              <a:pPr/>
              <a:t>28/06/2024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D81F1E7-4EFD-4BFF-B438-FCD52FD36B17}" type="slidenum">
              <a:rPr lang="en-GB" noProof="0" smtClean="0"/>
              <a:t>‹N›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7356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D81F1E7-4EFD-4BFF-B438-FCD52FD36B1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30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646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337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 noProof="0"/>
              <a:t>This is the question that your experiment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D81F1E7-4EFD-4BFF-B438-FCD52FD36B1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824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332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717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821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643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820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286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855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08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5947958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8C541609-4363-05FE-E5CB-7275EE2B7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9305" r="26165" b="27730"/>
          <a:stretch/>
        </p:blipFill>
        <p:spPr>
          <a:xfrm>
            <a:off x="7126941" y="0"/>
            <a:ext cx="5065058" cy="324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95F9BB9-5C16-32CF-0CC3-A4D94D08FD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72" r="757" b="4772"/>
          <a:stretch/>
        </p:blipFill>
        <p:spPr>
          <a:xfrm>
            <a:off x="0" y="5998361"/>
            <a:ext cx="1699369" cy="85963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88B6D94-86DD-B1A6-859C-433F7CB1DD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132" y="6027672"/>
            <a:ext cx="2002867" cy="78871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888FE74-9A8D-5B66-C87A-77F140AEE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4984" t="8864" r="7744" b="10148"/>
          <a:stretch/>
        </p:blipFill>
        <p:spPr>
          <a:xfrm>
            <a:off x="0" y="-8238"/>
            <a:ext cx="4609378" cy="3083478"/>
          </a:xfrm>
          <a:prstGeom prst="rect">
            <a:avLst/>
          </a:prstGeom>
        </p:spPr>
      </p:pic>
      <p:pic>
        <p:nvPicPr>
          <p:cNvPr id="18" name="Immagine 12" descr="Immagine che contiene interni, ingombro&#10;&#10;Descrizione generata automaticamente">
            <a:extLst>
              <a:ext uri="{FF2B5EF4-FFF2-40B4-BE49-F238E27FC236}">
                <a16:creationId xmlns:a16="http://schemas.microsoft.com/office/drawing/2014/main" id="{37DDB17E-A878-D120-F36D-E9660095F8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rgbClr val="0070C0">
                <a:tint val="45000"/>
                <a:satMod val="400000"/>
              </a:srgbClr>
            </a:duotone>
          </a:blip>
          <a:srcRect l="15731" t="18127" r="29342" b="30336"/>
          <a:stretch/>
        </p:blipFill>
        <p:spPr>
          <a:xfrm>
            <a:off x="7739743" y="-8389"/>
            <a:ext cx="4452256" cy="3101994"/>
          </a:xfrm>
          <a:prstGeom prst="rect">
            <a:avLst/>
          </a:prstGeom>
          <a:ln w="28575"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530FDBB-EA01-61FB-8188-43684817F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t="4577" r="5836"/>
          <a:stretch/>
        </p:blipFill>
        <p:spPr>
          <a:xfrm>
            <a:off x="3508679" y="-8238"/>
            <a:ext cx="5311059" cy="3091716"/>
          </a:xfrm>
          <a:prstGeom prst="parallelogram">
            <a:avLst/>
          </a:prstGeom>
          <a:effectLst/>
        </p:spPr>
      </p:pic>
      <p:sp>
        <p:nvSpPr>
          <p:cNvPr id="7" name="Rectangle 6"/>
          <p:cNvSpPr/>
          <p:nvPr/>
        </p:nvSpPr>
        <p:spPr bwMode="ltGray">
          <a:xfrm>
            <a:off x="0" y="2681714"/>
            <a:ext cx="12192000" cy="145888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5106" y="4975167"/>
            <a:ext cx="10972800" cy="457200"/>
          </a:xfrm>
        </p:spPr>
        <p:txBody>
          <a:bodyPr rtlCol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5106" y="3429000"/>
            <a:ext cx="10972800" cy="1263534"/>
          </a:xfrm>
        </p:spPr>
        <p:txBody>
          <a:bodyPr rtlCol="0" anchor="ctr">
            <a:normAutofit/>
          </a:bodyPr>
          <a:lstStyle>
            <a:lvl1pPr algn="l">
              <a:defRPr sz="5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ED08BB-15CC-789D-2824-638EB2171163}"/>
              </a:ext>
            </a:extLst>
          </p:cNvPr>
          <p:cNvSpPr txBox="1"/>
          <p:nvPr userDrawn="1"/>
        </p:nvSpPr>
        <p:spPr>
          <a:xfrm>
            <a:off x="3842553" y="6237364"/>
            <a:ext cx="42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/>
              <a:t>ISOL</a:t>
            </a:r>
            <a:r>
              <a:rPr lang="en-US"/>
              <a:t> periodic meeting – 1</a:t>
            </a:r>
            <a:r>
              <a:rPr lang="en-US" baseline="30000"/>
              <a:t>st</a:t>
            </a:r>
            <a:r>
              <a:rPr lang="en-US"/>
              <a:t> July 2024</a:t>
            </a:r>
          </a:p>
        </p:txBody>
      </p:sp>
    </p:spTree>
    <p:extLst>
      <p:ext uri="{BB962C8B-B14F-4D97-AF65-F5344CB8AC3E}">
        <p14:creationId xmlns:p14="http://schemas.microsoft.com/office/powerpoint/2010/main" val="153116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9824B2-9657-43FC-816C-B7DF6BDC0E87}" type="datetime1">
              <a:rPr lang="en-GB" noProof="0" smtClean="0"/>
              <a:t>28/06/2024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2155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9310254" y="0"/>
            <a:ext cx="288174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310254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86900" y="685800"/>
            <a:ext cx="2324100" cy="5486399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685800"/>
            <a:ext cx="8105775" cy="5486399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4D6EBB-F5CB-4CB3-8BEB-123982C1F338}" type="datetime1">
              <a:rPr lang="en-GB" noProof="0" smtClean="0"/>
              <a:t>28/06/2024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6264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1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8548" y="6386194"/>
            <a:ext cx="523875" cy="274320"/>
          </a:xfrm>
        </p:spPr>
        <p:txBody>
          <a:bodyPr rtlCol="0"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5F4C9F40-B079-4B71-A627-7266DFEA7F03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3C443AE-7600-9339-AFD1-DCDAB51562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272133"/>
            <a:ext cx="994011" cy="502442"/>
          </a:xfrm>
          <a:prstGeom prst="rect">
            <a:avLst/>
          </a:prstGeom>
        </p:spPr>
      </p:pic>
      <p:sp>
        <p:nvSpPr>
          <p:cNvPr id="7" name="Segnaposto piè di pagina 5">
            <a:extLst>
              <a:ext uri="{FF2B5EF4-FFF2-40B4-BE49-F238E27FC236}">
                <a16:creationId xmlns:a16="http://schemas.microsoft.com/office/drawing/2014/main" id="{930A3FCB-54A0-86AA-DEE5-E30944963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/>
              <a:t>ISOL</a:t>
            </a:r>
            <a:r>
              <a:rPr lang="en-US"/>
              <a:t> periodic meeting – 1</a:t>
            </a:r>
            <a:r>
              <a:rPr lang="en-US" baseline="30000"/>
              <a:t>st</a:t>
            </a:r>
            <a:r>
              <a:rPr lang="en-US"/>
              <a:t> July 2024</a:t>
            </a:r>
          </a:p>
        </p:txBody>
      </p:sp>
    </p:spTree>
    <p:extLst>
      <p:ext uri="{BB962C8B-B14F-4D97-AF65-F5344CB8AC3E}">
        <p14:creationId xmlns:p14="http://schemas.microsoft.com/office/powerpoint/2010/main" val="2253080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-6350" y="0"/>
            <a:ext cx="12192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53095"/>
            <a:ext cx="10972800" cy="2286000"/>
          </a:xfrm>
        </p:spPr>
        <p:txBody>
          <a:bodyPr rtlCol="0" anchor="b">
            <a:normAutofit/>
          </a:bodyPr>
          <a:lstStyle>
            <a:lvl1pPr>
              <a:defRPr sz="5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53100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250" y="5864054"/>
            <a:ext cx="10972800" cy="45004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506AB77-8BC5-5F50-5201-698B39DBE6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272133"/>
            <a:ext cx="994011" cy="5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4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14501"/>
            <a:ext cx="4752109" cy="4457700"/>
          </a:xfrm>
        </p:spPr>
        <p:txBody>
          <a:bodyPr rtlCol="0"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3091" y="1714501"/>
            <a:ext cx="4752109" cy="4457700"/>
          </a:xfrm>
        </p:spPr>
        <p:txBody>
          <a:bodyPr rtlCol="0"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2B84F8-E32D-4B84-8B48-7D9F81752594}" type="datetime1">
              <a:rPr lang="en-GB" noProof="0" smtClean="0"/>
              <a:t>28/06/2024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7238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529541"/>
            <a:ext cx="4754880" cy="811583"/>
          </a:xfrm>
        </p:spPr>
        <p:txBody>
          <a:bodyPr rtlCol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484692"/>
            <a:ext cx="4754880" cy="3687508"/>
          </a:xfrm>
        </p:spPr>
        <p:txBody>
          <a:bodyPr rtlCol="0"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0320" y="1529541"/>
            <a:ext cx="4754880" cy="811583"/>
          </a:xfrm>
        </p:spPr>
        <p:txBody>
          <a:bodyPr rtlCol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0320" y="2484692"/>
            <a:ext cx="4754880" cy="3687508"/>
          </a:xfrm>
        </p:spPr>
        <p:txBody>
          <a:bodyPr rtlCol="0"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ACA135-D48D-4116-91F7-BC7B6B12CB12}" type="datetime1">
              <a:rPr lang="en-GB" noProof="0" smtClean="0"/>
              <a:t>28/06/2024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6062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C16B96-9DE2-4A77-B745-F84BA7A887E0}" type="datetime1">
              <a:rPr lang="en-GB" noProof="0" smtClean="0"/>
              <a:t>28/06/2024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1594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C08A4B-8269-479D-A256-05FDC5940700}" type="datetime1">
              <a:rPr lang="en-GB" noProof="0" smtClean="0"/>
              <a:t>28/06/2024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5633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19" y="465512"/>
            <a:ext cx="3506162" cy="1600200"/>
          </a:xfrm>
        </p:spPr>
        <p:txBody>
          <a:bodyPr rtlCol="0" anchor="t">
            <a:normAutofit/>
          </a:bodyPr>
          <a:lstStyle>
            <a:lvl1pPr>
              <a:defRPr sz="2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519" y="3746500"/>
            <a:ext cx="3506162" cy="24257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0" y="465513"/>
            <a:ext cx="7048500" cy="5935287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02018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8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466344"/>
            <a:ext cx="3502152" cy="1600200"/>
          </a:xfrm>
        </p:spPr>
        <p:txBody>
          <a:bodyPr rtlCol="0" anchor="t">
            <a:normAutofit/>
          </a:bodyPr>
          <a:lstStyle>
            <a:lvl1pPr>
              <a:defRPr sz="2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048" y="3749040"/>
            <a:ext cx="3502152" cy="242316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309872" y="0"/>
            <a:ext cx="7882128" cy="6858000"/>
          </a:xfrm>
        </p:spPr>
        <p:txBody>
          <a:bodyPr tIns="7315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3493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66800" y="127000"/>
            <a:ext cx="100584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371600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14500"/>
            <a:ext cx="100584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58005" y="6377219"/>
            <a:ext cx="52387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5F4C9F40-B079-4B71-A627-7266DFEA7F03}" type="slidenum">
              <a:rPr lang="en-GB" noProof="0" smtClean="0"/>
              <a:pPr rtl="0"/>
              <a:t>‹N›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48354" y="6377939"/>
            <a:ext cx="675594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GB"/>
              <a:t>HISOL – Project Proposal for INFN CSN5 Experiment 2022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00174" y="6377939"/>
            <a:ext cx="971883" cy="27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E635F521-66B8-43D0-A3E3-1CF24D49277A}" type="datetime1">
              <a:rPr lang="en-GB" noProof="0" smtClean="0"/>
              <a:t>28/06/2024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7595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ts val="2200"/>
        </a:spcBef>
        <a:buClr>
          <a:schemeClr val="tx1">
            <a:lumMod val="65000"/>
          </a:schemeClr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ts val="1600"/>
        </a:spcBef>
        <a:buClr>
          <a:schemeClr val="tx1">
            <a:lumMod val="6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ts val="1200"/>
        </a:spcBef>
        <a:buClr>
          <a:schemeClr val="tx1">
            <a:lumMod val="65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ts val="10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17320" indent="-228600" algn="l" defTabSz="914400" rtl="0" eaLnBrk="1" latinLnBrk="0" hangingPunct="1">
        <a:spcBef>
          <a:spcPts val="8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1.tif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3.png"/><Relationship Id="rId4" Type="http://schemas.openxmlformats.org/officeDocument/2006/relationships/image" Target="../media/image9.jpe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45010"/>
            <a:ext cx="12192000" cy="876377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>
                <a:solidFill>
                  <a:schemeClr val="bg2"/>
                </a:solidFill>
              </a:rPr>
              <a:t>	H</a:t>
            </a:r>
            <a:r>
              <a:rPr lang="en-GB"/>
              <a:t>ISOL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535667"/>
            <a:ext cx="12192000" cy="457200"/>
          </a:xfrm>
        </p:spPr>
        <p:txBody>
          <a:bodyPr rtlCol="0"/>
          <a:lstStyle/>
          <a:p>
            <a:pPr rtl="0"/>
            <a:r>
              <a:rPr lang="en-US" sz="2500" b="1">
                <a:solidFill>
                  <a:schemeClr val="accent1"/>
                </a:solidFill>
              </a:rPr>
              <a:t>	H</a:t>
            </a:r>
            <a:r>
              <a:rPr lang="en-US" sz="2500">
                <a:solidFill>
                  <a:schemeClr val="bg1"/>
                </a:solidFill>
              </a:rPr>
              <a:t>igh performance </a:t>
            </a:r>
            <a:r>
              <a:rPr lang="en-US" sz="2500" b="1">
                <a:solidFill>
                  <a:schemeClr val="accent1"/>
                </a:solidFill>
              </a:rPr>
              <a:t>ISOL</a:t>
            </a:r>
            <a:r>
              <a:rPr lang="en-US" sz="250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500">
                <a:solidFill>
                  <a:schemeClr val="bg1"/>
                </a:solidFill>
              </a:rPr>
              <a:t>systems for the production of radioactive ion beams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E34D79D-833E-283D-FDC6-402CD7245482}"/>
              </a:ext>
            </a:extLst>
          </p:cNvPr>
          <p:cNvSpPr txBox="1"/>
          <p:nvPr/>
        </p:nvSpPr>
        <p:spPr>
          <a:xfrm>
            <a:off x="0" y="220187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CSNV </a:t>
            </a:r>
            <a:r>
              <a:rPr lang="en-US" sz="2400" i="1" kern="0">
                <a:solidFill>
                  <a:schemeClr val="bg1"/>
                </a:solidFill>
              </a:rPr>
              <a:t>Experiment</a:t>
            </a:r>
            <a:endParaRPr kumimoji="0" lang="en-US" sz="2400" b="0" i="1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4133487"/>
            <a:ext cx="12192000" cy="1046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00" b="1"/>
              <a:t> </a:t>
            </a:r>
          </a:p>
          <a:p>
            <a:pPr algn="ctr"/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Work package 3</a:t>
            </a:r>
          </a:p>
          <a:p>
            <a:pPr algn="ctr"/>
            <a:endParaRPr lang="en-US" sz="800" b="1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US" sz="2400" b="1">
                <a:latin typeface="+mj-lt"/>
              </a:rPr>
              <a:t>Thermal and electrical characterization of LPBF metals</a:t>
            </a:r>
            <a:endParaRPr lang="en-US" sz="800">
              <a:latin typeface="+mj-l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7E85E2-E464-6E7C-B87A-D62E7A60D2A2}"/>
              </a:ext>
            </a:extLst>
          </p:cNvPr>
          <p:cNvSpPr txBox="1"/>
          <p:nvPr/>
        </p:nvSpPr>
        <p:spPr>
          <a:xfrm>
            <a:off x="0" y="544365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Giacomo Voltan – INFN-LNL</a:t>
            </a:r>
          </a:p>
        </p:txBody>
      </p:sp>
    </p:spTree>
    <p:extLst>
      <p:ext uri="{BB962C8B-B14F-4D97-AF65-F5344CB8AC3E}">
        <p14:creationId xmlns:p14="http://schemas.microsoft.com/office/powerpoint/2010/main" val="142078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C7841499-BAE3-DEE5-8057-5887EA4E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</a:t>
            </a:r>
            <a:r>
              <a:rPr lang="en-US" baseline="30000" dirty="0"/>
              <a:t>st</a:t>
            </a:r>
            <a:r>
              <a:rPr lang="en-US" dirty="0"/>
              <a:t> July 2024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432D2A4-9D25-B539-975E-CB9A8B615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 AM mechanical characterization</a:t>
            </a:r>
          </a:p>
        </p:txBody>
      </p:sp>
      <p:pic>
        <p:nvPicPr>
          <p:cNvPr id="7" name="Picture 6" descr="A piece of paper with a small metal object on it&#10;&#10;Description automatically generated">
            <a:extLst>
              <a:ext uri="{FF2B5EF4-FFF2-40B4-BE49-F238E27FC236}">
                <a16:creationId xmlns:a16="http://schemas.microsoft.com/office/drawing/2014/main" id="{7D825875-60D4-E4E1-A2B5-0773FEC94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11" b="60119" l="40734" r="57521">
                        <a14:backgroundMark x1="47559" y1="54067" x2="47559" y2="54067"/>
                        <a14:backgroundMark x1="47705" y1="53796" x2="47705" y2="53796"/>
                        <a14:backgroundMark x1="47656" y1="54284" x2="47656" y2="54284"/>
                        <a14:backgroundMark x1="47705" y1="53959" x2="47705" y2="53959"/>
                        <a14:backgroundMark x1="47778" y1="54176" x2="47778" y2="54176"/>
                        <a14:backgroundMark x1="47827" y1="54284" x2="47827" y2="54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85" t="37142" r="47431" b="42614"/>
          <a:stretch/>
        </p:blipFill>
        <p:spPr>
          <a:xfrm>
            <a:off x="2256916" y="2752997"/>
            <a:ext cx="962005" cy="1352006"/>
          </a:xfrm>
          <a:prstGeom prst="rect">
            <a:avLst/>
          </a:prstGeom>
        </p:spPr>
      </p:pic>
      <p:pic>
        <p:nvPicPr>
          <p:cNvPr id="10" name="Picture 9" descr="A close-up of a grey surface&#10;&#10;Description automatically generated">
            <a:extLst>
              <a:ext uri="{FF2B5EF4-FFF2-40B4-BE49-F238E27FC236}">
                <a16:creationId xmlns:a16="http://schemas.microsoft.com/office/drawing/2014/main" id="{0923242B-ECB8-52B7-1504-B7F1EF1C3E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3"/>
          <a:stretch/>
        </p:blipFill>
        <p:spPr>
          <a:xfrm>
            <a:off x="6477301" y="1683289"/>
            <a:ext cx="4970690" cy="43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E725FA-E53E-6C54-72C1-779E5AC64770}"/>
              </a:ext>
            </a:extLst>
          </p:cNvPr>
          <p:cNvSpPr txBox="1"/>
          <p:nvPr/>
        </p:nvSpPr>
        <p:spPr>
          <a:xfrm>
            <a:off x="1100274" y="1909148"/>
            <a:ext cx="423729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6 samples of AM tungsten ready for performing compression tests</a:t>
            </a:r>
          </a:p>
        </p:txBody>
      </p:sp>
      <p:pic>
        <p:nvPicPr>
          <p:cNvPr id="17" name="Picture 16" descr="A small black cube on a white piece of paper&#10;&#10;Description automatically generated">
            <a:extLst>
              <a:ext uri="{FF2B5EF4-FFF2-40B4-BE49-F238E27FC236}">
                <a16:creationId xmlns:a16="http://schemas.microsoft.com/office/drawing/2014/main" id="{D08AD613-B2CC-C55A-2C7C-0AF4A6A41E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093" b="55919" l="45378" r="50640">
                        <a14:backgroundMark x1="45776" y1="51193" x2="46826" y2="54230"/>
                        <a14:backgroundMark x1="48389" y1="55315" x2="48755" y2="54121"/>
                        <a14:backgroundMark x1="48608" y1="54718" x2="48584" y2="54338"/>
                        <a14:backgroundMark x1="47046" y1="54121" x2="48706" y2="53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46" t="40365" r="50660" b="42353"/>
          <a:stretch/>
        </p:blipFill>
        <p:spPr>
          <a:xfrm>
            <a:off x="3478319" y="2696285"/>
            <a:ext cx="578245" cy="14087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3EC151-FF16-CCBE-84F1-B1ABC07F598A}"/>
              </a:ext>
            </a:extLst>
          </p:cNvPr>
          <p:cNvSpPr txBox="1"/>
          <p:nvPr/>
        </p:nvSpPr>
        <p:spPr>
          <a:xfrm>
            <a:off x="1100274" y="5046020"/>
            <a:ext cx="4237294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Mechanical operation required for the removal of the growth substrate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9F1F634-7278-E468-4709-6890C3CB9AE8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3218921" y="3779520"/>
            <a:ext cx="548520" cy="126650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4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Conclusions - planned activities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AFAC2844-4326-0D39-E73B-2A52798AB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/>
              <a:t>ISOL</a:t>
            </a:r>
            <a:r>
              <a:rPr lang="en-US"/>
              <a:t> periodic meeting – 1</a:t>
            </a:r>
            <a:r>
              <a:rPr lang="en-US" baseline="30000"/>
              <a:t>st</a:t>
            </a:r>
            <a:r>
              <a:rPr lang="en-US"/>
              <a:t> July 2024</a:t>
            </a:r>
          </a:p>
        </p:txBody>
      </p:sp>
      <p:sp>
        <p:nvSpPr>
          <p:cNvPr id="3" name="CasellaDiTesto 10">
            <a:extLst>
              <a:ext uri="{FF2B5EF4-FFF2-40B4-BE49-F238E27FC236}">
                <a16:creationId xmlns:a16="http://schemas.microsoft.com/office/drawing/2014/main" id="{461BEE66-F6B9-6E2F-120E-C57F79CACA40}"/>
              </a:ext>
            </a:extLst>
          </p:cNvPr>
          <p:cNvSpPr txBox="1"/>
          <p:nvPr/>
        </p:nvSpPr>
        <p:spPr>
          <a:xfrm>
            <a:off x="2" y="2745016"/>
            <a:ext cx="12191999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b="1"/>
              <a:t>Tantalum AM</a:t>
            </a:r>
          </a:p>
          <a:p>
            <a:endParaRPr lang="en-GB" sz="11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Thermal characterization of 4 specimens</a:t>
            </a:r>
            <a:endParaRPr lang="en-GB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Comparison between </a:t>
            </a:r>
            <a:r>
              <a:rPr lang="en-GB" b="1"/>
              <a:t>STD </a:t>
            </a:r>
            <a:r>
              <a:rPr lang="en-GB"/>
              <a:t>and </a:t>
            </a:r>
            <a:r>
              <a:rPr lang="en-GB" b="1"/>
              <a:t>AM </a:t>
            </a:r>
            <a:r>
              <a:rPr lang="en-GB"/>
              <a:t>results </a:t>
            </a:r>
            <a:endParaRPr lang="en-GB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Electrical characterization of further specimens </a:t>
            </a:r>
            <a:endParaRPr lang="en-GB" b="1"/>
          </a:p>
        </p:txBody>
      </p:sp>
      <p:sp>
        <p:nvSpPr>
          <p:cNvPr id="4" name="CasellaDiTesto 12">
            <a:extLst>
              <a:ext uri="{FF2B5EF4-FFF2-40B4-BE49-F238E27FC236}">
                <a16:creationId xmlns:a16="http://schemas.microsoft.com/office/drawing/2014/main" id="{ECE90165-1B45-E912-04A5-B57F76564C52}"/>
              </a:ext>
            </a:extLst>
          </p:cNvPr>
          <p:cNvSpPr txBox="1"/>
          <p:nvPr/>
        </p:nvSpPr>
        <p:spPr>
          <a:xfrm>
            <a:off x="0" y="1929408"/>
            <a:ext cx="12192001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/>
              <a:t>Tantalum STD</a:t>
            </a:r>
          </a:p>
          <a:p>
            <a:endParaRPr lang="en-GB" sz="11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Thermal characterization of 4 specimens</a:t>
            </a:r>
          </a:p>
        </p:txBody>
      </p:sp>
      <p:sp>
        <p:nvSpPr>
          <p:cNvPr id="6" name="CasellaDiTesto 15">
            <a:extLst>
              <a:ext uri="{FF2B5EF4-FFF2-40B4-BE49-F238E27FC236}">
                <a16:creationId xmlns:a16="http://schemas.microsoft.com/office/drawing/2014/main" id="{91C4D2FC-70CA-0FAF-AC7B-9C2FB88CCEC4}"/>
              </a:ext>
            </a:extLst>
          </p:cNvPr>
          <p:cNvSpPr txBox="1"/>
          <p:nvPr/>
        </p:nvSpPr>
        <p:spPr>
          <a:xfrm>
            <a:off x="0" y="4687205"/>
            <a:ext cx="12192001" cy="9848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it-IT" b="1" err="1"/>
              <a:t>Tungsten</a:t>
            </a:r>
            <a:r>
              <a:rPr lang="it-IT" b="1"/>
              <a:t> AM</a:t>
            </a: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Mechanical characterization of 6 specimens</a:t>
            </a: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75080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7" descr="Immagine che contiene proiettore, mugnaio&#10;&#10;Descrizione generata automaticamente">
            <a:extLst>
              <a:ext uri="{FF2B5EF4-FFF2-40B4-BE49-F238E27FC236}">
                <a16:creationId xmlns:a16="http://schemas.microsoft.com/office/drawing/2014/main" id="{5F738891-6C6D-C731-3C9E-ACDAFF5D81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58" t="9359" r="15340" b="9879"/>
          <a:stretch/>
        </p:blipFill>
        <p:spPr>
          <a:xfrm>
            <a:off x="4165121" y="0"/>
            <a:ext cx="8026879" cy="5725886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DD5D692-3D36-39B2-F1CC-DE9F9687C348}"/>
              </a:ext>
            </a:extLst>
          </p:cNvPr>
          <p:cNvSpPr/>
          <p:nvPr/>
        </p:nvSpPr>
        <p:spPr>
          <a:xfrm>
            <a:off x="0" y="0"/>
            <a:ext cx="12192000" cy="5725886"/>
          </a:xfrm>
          <a:prstGeom prst="rect">
            <a:avLst/>
          </a:prstGeom>
          <a:gradFill>
            <a:gsLst>
              <a:gs pos="0">
                <a:schemeClr val="bg2"/>
              </a:gs>
              <a:gs pos="42000">
                <a:schemeClr val="bg2"/>
              </a:gs>
              <a:gs pos="84000">
                <a:schemeClr val="bg2">
                  <a:lumMod val="90000"/>
                  <a:alpha val="0"/>
                </a:schemeClr>
              </a:gs>
              <a:gs pos="100000">
                <a:schemeClr val="bg2">
                  <a:lumMod val="9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740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197B44-A141-115A-505E-0B7E9639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8" name="Segnaposto piè di pagina 3">
            <a:extLst>
              <a:ext uri="{FF2B5EF4-FFF2-40B4-BE49-F238E27FC236}">
                <a16:creationId xmlns:a16="http://schemas.microsoft.com/office/drawing/2014/main" id="{BA4CB686-2F6E-7BD2-E25E-B5595CB62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</a:t>
            </a:r>
            <a:r>
              <a:rPr lang="en-US" baseline="30000" dirty="0"/>
              <a:t>st</a:t>
            </a:r>
            <a:r>
              <a:rPr lang="en-US" dirty="0"/>
              <a:t> July 2024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80C2E9A-4AA0-EF84-96E7-8CD912D2A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Characterization of  </a:t>
            </a:r>
            <a:r>
              <a:rPr lang="en-GB" b="1" dirty="0"/>
              <a:t>LPBF Ta and W</a:t>
            </a:r>
            <a:endParaRPr lang="it-IT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3A0863A-8129-DD18-6C99-3125E9F772F7}"/>
              </a:ext>
            </a:extLst>
          </p:cNvPr>
          <p:cNvGrpSpPr/>
          <p:nvPr/>
        </p:nvGrpSpPr>
        <p:grpSpPr>
          <a:xfrm>
            <a:off x="3398534" y="4233995"/>
            <a:ext cx="5394931" cy="1792765"/>
            <a:chOff x="5764264" y="4195947"/>
            <a:chExt cx="5394931" cy="1792765"/>
          </a:xfrm>
        </p:grpSpPr>
        <p:pic>
          <p:nvPicPr>
            <p:cNvPr id="3" name="Picture 2" descr="A white paper with a circle on it&#10;&#10;Description automatically generated">
              <a:extLst>
                <a:ext uri="{FF2B5EF4-FFF2-40B4-BE49-F238E27FC236}">
                  <a16:creationId xmlns:a16="http://schemas.microsoft.com/office/drawing/2014/main" id="{CDAD7604-D376-58FB-C5CF-89CB629F4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29" t="44050" r="52522" b="32746"/>
            <a:stretch/>
          </p:blipFill>
          <p:spPr>
            <a:xfrm>
              <a:off x="5836636" y="4195949"/>
              <a:ext cx="1485275" cy="1404257"/>
            </a:xfrm>
            <a:prstGeom prst="ellipse">
              <a:avLst/>
            </a:prstGeom>
          </p:spPr>
        </p:pic>
        <p:pic>
          <p:nvPicPr>
            <p:cNvPr id="5" name="Picture 4" descr="A silver circle on a white paper&#10;&#10;Description automatically generated">
              <a:extLst>
                <a:ext uri="{FF2B5EF4-FFF2-40B4-BE49-F238E27FC236}">
                  <a16:creationId xmlns:a16="http://schemas.microsoft.com/office/drawing/2014/main" id="{69474112-30D1-871B-7B78-2B15D84D62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44" t="41373" r="47769" b="33043"/>
            <a:stretch/>
          </p:blipFill>
          <p:spPr>
            <a:xfrm>
              <a:off x="7718398" y="4195947"/>
              <a:ext cx="1485901" cy="1404258"/>
            </a:xfrm>
            <a:prstGeom prst="ellipse">
              <a:avLst/>
            </a:prstGeom>
          </p:spPr>
        </p:pic>
        <p:pic>
          <p:nvPicPr>
            <p:cNvPr id="9" name="Picture 8" descr="A white paper with a black circle on it&#10;&#10;Description automatically generated">
              <a:extLst>
                <a:ext uri="{FF2B5EF4-FFF2-40B4-BE49-F238E27FC236}">
                  <a16:creationId xmlns:a16="http://schemas.microsoft.com/office/drawing/2014/main" id="{6850C053-5C38-00DB-35F0-CDFA335E7C63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24" t="37197" r="48947" b="35291"/>
            <a:stretch/>
          </p:blipFill>
          <p:spPr>
            <a:xfrm>
              <a:off x="9600786" y="4196205"/>
              <a:ext cx="1486800" cy="1404000"/>
            </a:xfrm>
            <a:prstGeom prst="ellipse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A75D35-68E9-FCD8-1D1A-A8248364F10A}"/>
                </a:ext>
              </a:extLst>
            </p:cNvPr>
            <p:cNvSpPr txBox="1"/>
            <p:nvPr/>
          </p:nvSpPr>
          <p:spPr>
            <a:xfrm>
              <a:off x="5764264" y="5711713"/>
              <a:ext cx="1630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Ta STD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E756ED-8023-E7B4-992F-42A0205F13C3}"/>
                </a:ext>
              </a:extLst>
            </p:cNvPr>
            <p:cNvSpPr txBox="1"/>
            <p:nvPr/>
          </p:nvSpPr>
          <p:spPr>
            <a:xfrm>
              <a:off x="7646339" y="5711713"/>
              <a:ext cx="1630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Ta AM90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15CE59-EE8A-3CA0-20A9-B73D92947216}"/>
                </a:ext>
              </a:extLst>
            </p:cNvPr>
            <p:cNvSpPr txBox="1"/>
            <p:nvPr/>
          </p:nvSpPr>
          <p:spPr>
            <a:xfrm>
              <a:off x="9529177" y="5711712"/>
              <a:ext cx="1630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Ta AM45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B2AB8DB-B3F1-265A-F9D9-0143BFF1DBE4}"/>
              </a:ext>
            </a:extLst>
          </p:cNvPr>
          <p:cNvGrpSpPr/>
          <p:nvPr/>
        </p:nvGrpSpPr>
        <p:grpSpPr>
          <a:xfrm>
            <a:off x="9838352" y="4127013"/>
            <a:ext cx="1469932" cy="1622747"/>
            <a:chOff x="10302039" y="4107333"/>
            <a:chExt cx="1469932" cy="1622747"/>
          </a:xfrm>
        </p:grpSpPr>
        <p:pic>
          <p:nvPicPr>
            <p:cNvPr id="16" name="Picture 15" descr="A piece of paper with a small metal object on it&#10;&#10;Description automatically generated">
              <a:extLst>
                <a:ext uri="{FF2B5EF4-FFF2-40B4-BE49-F238E27FC236}">
                  <a16:creationId xmlns:a16="http://schemas.microsoft.com/office/drawing/2014/main" id="{0942A573-4944-1D73-36BC-9A15BD6A6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929" b="55709" l="46802" r="51382">
                          <a14:backgroundMark x1="47534" y1="54176" x2="47534" y2="54176"/>
                          <a14:backgroundMark x1="47656" y1="54067" x2="47754" y2="54447"/>
                          <a14:backgroundMark x1="47827" y1="54284" x2="47827" y2="546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90" t="37957" r="49093" b="42319"/>
            <a:stretch/>
          </p:blipFill>
          <p:spPr>
            <a:xfrm>
              <a:off x="10302039" y="4107333"/>
              <a:ext cx="588030" cy="1622747"/>
            </a:xfrm>
            <a:prstGeom prst="rect">
              <a:avLst/>
            </a:prstGeom>
          </p:spPr>
        </p:pic>
        <p:pic>
          <p:nvPicPr>
            <p:cNvPr id="28" name="Picture 27" descr="A small black cube on a white piece of paper&#10;&#10;Description automatically generated">
              <a:extLst>
                <a:ext uri="{FF2B5EF4-FFF2-40B4-BE49-F238E27FC236}">
                  <a16:creationId xmlns:a16="http://schemas.microsoft.com/office/drawing/2014/main" id="{624D53C2-F14A-570A-E201-DC54A5393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093" b="55919" l="45378" r="50640">
                          <a14:backgroundMark x1="45776" y1="51193" x2="46826" y2="54230"/>
                          <a14:backgroundMark x1="48389" y1="55315" x2="48755" y2="54121"/>
                          <a14:backgroundMark x1="48608" y1="54718" x2="48584" y2="54338"/>
                          <a14:backgroundMark x1="47046" y1="54121" x2="48706" y2="539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46" t="40365" r="50660" b="42353"/>
            <a:stretch/>
          </p:blipFill>
          <p:spPr>
            <a:xfrm>
              <a:off x="11170448" y="4155407"/>
              <a:ext cx="601523" cy="1465429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C1219E3-219C-0BF3-642E-3C25CBB7FA75}"/>
              </a:ext>
            </a:extLst>
          </p:cNvPr>
          <p:cNvSpPr txBox="1"/>
          <p:nvPr/>
        </p:nvSpPr>
        <p:spPr>
          <a:xfrm>
            <a:off x="0" y="1422637"/>
            <a:ext cx="121920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Completion of the characterization regarding Additively Manufactured refractory metals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BD4FC89C-A6EA-44F9-2335-2B547CDFFE39}"/>
              </a:ext>
            </a:extLst>
          </p:cNvPr>
          <p:cNvSpPr/>
          <p:nvPr/>
        </p:nvSpPr>
        <p:spPr>
          <a:xfrm rot="2625120">
            <a:off x="2897558" y="1971205"/>
            <a:ext cx="435428" cy="981891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8BD98005-FFFD-7C7A-CB19-7E382AC09F39}"/>
              </a:ext>
            </a:extLst>
          </p:cNvPr>
          <p:cNvSpPr/>
          <p:nvPr/>
        </p:nvSpPr>
        <p:spPr>
          <a:xfrm>
            <a:off x="5877904" y="1974171"/>
            <a:ext cx="435428" cy="981891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72F64CA9-8E5D-4A92-7906-36F08B88EDC2}"/>
              </a:ext>
            </a:extLst>
          </p:cNvPr>
          <p:cNvSpPr/>
          <p:nvPr/>
        </p:nvSpPr>
        <p:spPr>
          <a:xfrm rot="18825120">
            <a:off x="8866664" y="1979998"/>
            <a:ext cx="435428" cy="981891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3BCB43-5205-DD02-20B2-D2254B5C60A5}"/>
              </a:ext>
            </a:extLst>
          </p:cNvPr>
          <p:cNvSpPr txBox="1"/>
          <p:nvPr/>
        </p:nvSpPr>
        <p:spPr>
          <a:xfrm>
            <a:off x="165244" y="3172805"/>
            <a:ext cx="295002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Electrical characterization of new AM Ta samples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698641C-2542-7435-2562-193DAECC171B}"/>
              </a:ext>
            </a:extLst>
          </p:cNvPr>
          <p:cNvSpPr txBox="1"/>
          <p:nvPr/>
        </p:nvSpPr>
        <p:spPr>
          <a:xfrm>
            <a:off x="4482708" y="3169492"/>
            <a:ext cx="322581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Thermal characterization of standard and AM Ta samples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779B89-A5DA-8EA5-02BF-84DD0C68BA37}"/>
              </a:ext>
            </a:extLst>
          </p:cNvPr>
          <p:cNvSpPr txBox="1"/>
          <p:nvPr/>
        </p:nvSpPr>
        <p:spPr>
          <a:xfrm>
            <a:off x="8697172" y="3164189"/>
            <a:ext cx="322581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Mechanical characterization of AM W samples</a:t>
            </a:r>
          </a:p>
        </p:txBody>
      </p:sp>
      <p:pic>
        <p:nvPicPr>
          <p:cNvPr id="45" name="Content Placeholder 44" descr="A grey block on a copper surface&#10;&#10;Description automatically generated">
            <a:extLst>
              <a:ext uri="{FF2B5EF4-FFF2-40B4-BE49-F238E27FC236}">
                <a16:creationId xmlns:a16="http://schemas.microsoft.com/office/drawing/2014/main" id="{CAF2C72C-AC21-702D-287C-B887D0D24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3" r="33949"/>
          <a:stretch/>
        </p:blipFill>
        <p:spPr>
          <a:xfrm>
            <a:off x="165244" y="3509132"/>
            <a:ext cx="2950028" cy="2918071"/>
          </a:xfrm>
        </p:spPr>
      </p:pic>
    </p:spTree>
    <p:extLst>
      <p:ext uri="{BB962C8B-B14F-4D97-AF65-F5344CB8AC3E}">
        <p14:creationId xmlns:p14="http://schemas.microsoft.com/office/powerpoint/2010/main" val="2349965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2" name="Segnaposto piè di pagina 3">
            <a:extLst>
              <a:ext uri="{FF2B5EF4-FFF2-40B4-BE49-F238E27FC236}">
                <a16:creationId xmlns:a16="http://schemas.microsoft.com/office/drawing/2014/main" id="{ACE1D2DA-923A-F5F5-4E19-68B70E125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</a:t>
            </a:r>
            <a:r>
              <a:rPr lang="en-US" baseline="30000" dirty="0"/>
              <a:t>st</a:t>
            </a:r>
            <a:r>
              <a:rPr lang="en-US" dirty="0"/>
              <a:t> July 2024</a:t>
            </a:r>
          </a:p>
        </p:txBody>
      </p:sp>
      <p:pic>
        <p:nvPicPr>
          <p:cNvPr id="17" name="Picture 16" descr="A close-up of a machine&#10;&#10;Description automatically generated">
            <a:extLst>
              <a:ext uri="{FF2B5EF4-FFF2-40B4-BE49-F238E27FC236}">
                <a16:creationId xmlns:a16="http://schemas.microsoft.com/office/drawing/2014/main" id="{6F7FEF13-6910-E899-C603-1B1CAF5720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0" r="17244"/>
          <a:stretch/>
        </p:blipFill>
        <p:spPr>
          <a:xfrm>
            <a:off x="6096000" y="1643107"/>
            <a:ext cx="5669280" cy="357178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9" name="Picture 18" descr="A machine with many wires&#10;&#10;Description automatically generated">
            <a:extLst>
              <a:ext uri="{FF2B5EF4-FFF2-40B4-BE49-F238E27FC236}">
                <a16:creationId xmlns:a16="http://schemas.microsoft.com/office/drawing/2014/main" id="{3EFF3CE6-9A28-85E0-DCD5-F891E4ED89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6" t="3179" r="25755" b="6548"/>
          <a:stretch/>
        </p:blipFill>
        <p:spPr>
          <a:xfrm>
            <a:off x="430325" y="3133686"/>
            <a:ext cx="5039406" cy="3125818"/>
          </a:xfrm>
          <a:prstGeom prst="rect">
            <a:avLst/>
          </a:prstGeom>
        </p:spPr>
      </p:pic>
      <p:sp>
        <p:nvSpPr>
          <p:cNvPr id="2" name="Title 10">
            <a:extLst>
              <a:ext uri="{FF2B5EF4-FFF2-40B4-BE49-F238E27FC236}">
                <a16:creationId xmlns:a16="http://schemas.microsoft.com/office/drawing/2014/main" id="{A33F5CDB-0C2F-324D-4513-A72B6BFD4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27000"/>
            <a:ext cx="10058400" cy="1096963"/>
          </a:xfrm>
        </p:spPr>
        <p:txBody>
          <a:bodyPr/>
          <a:lstStyle/>
          <a:p>
            <a:pPr algn="ctr"/>
            <a:r>
              <a:rPr lang="en-GB" dirty="0"/>
              <a:t>Electrical characterization of AM</a:t>
            </a:r>
            <a:r>
              <a:rPr lang="en-GB" b="1" dirty="0"/>
              <a:t> Ta</a:t>
            </a:r>
            <a:endParaRPr lang="it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869C59-B5F2-360D-7AB4-7B70B96A39EB}"/>
              </a:ext>
            </a:extLst>
          </p:cNvPr>
          <p:cNvSpPr txBox="1"/>
          <p:nvPr/>
        </p:nvSpPr>
        <p:spPr>
          <a:xfrm>
            <a:off x="620485" y="2617747"/>
            <a:ext cx="101890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Voltmeter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B39BD1-C08A-2B7B-9450-2D0401DD72DB}"/>
              </a:ext>
            </a:extLst>
          </p:cNvPr>
          <p:cNvSpPr txBox="1"/>
          <p:nvPr/>
        </p:nvSpPr>
        <p:spPr>
          <a:xfrm>
            <a:off x="8169727" y="5846799"/>
            <a:ext cx="152182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Tantalum wires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B836F-7EBE-F59F-034D-19774B40B594}"/>
              </a:ext>
            </a:extLst>
          </p:cNvPr>
          <p:cNvSpPr txBox="1"/>
          <p:nvPr/>
        </p:nvSpPr>
        <p:spPr>
          <a:xfrm>
            <a:off x="8386352" y="6344482"/>
            <a:ext cx="107551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Electrodes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EB7660-4E12-BD71-9A11-9179405B9129}"/>
              </a:ext>
            </a:extLst>
          </p:cNvPr>
          <p:cNvSpPr txBox="1"/>
          <p:nvPr/>
        </p:nvSpPr>
        <p:spPr>
          <a:xfrm>
            <a:off x="2116726" y="2617747"/>
            <a:ext cx="166660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Vacuum chamber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24CE85-3951-4142-AEB0-2AE0C8285CF8}"/>
              </a:ext>
            </a:extLst>
          </p:cNvPr>
          <p:cNvSpPr txBox="1"/>
          <p:nvPr/>
        </p:nvSpPr>
        <p:spPr>
          <a:xfrm>
            <a:off x="4260668" y="2617747"/>
            <a:ext cx="101890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Pyrometer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A013E7-0388-549E-83B4-7C83737FCAB3}"/>
              </a:ext>
            </a:extLst>
          </p:cNvPr>
          <p:cNvSpPr txBox="1"/>
          <p:nvPr/>
        </p:nvSpPr>
        <p:spPr>
          <a:xfrm>
            <a:off x="8421188" y="5404799"/>
            <a:ext cx="101890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Sample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1FB444-5DE1-2B20-5E01-72B0DA23C87E}"/>
              </a:ext>
            </a:extLst>
          </p:cNvPr>
          <p:cNvSpPr/>
          <p:nvPr/>
        </p:nvSpPr>
        <p:spPr>
          <a:xfrm>
            <a:off x="3679097" y="4475018"/>
            <a:ext cx="920389" cy="8806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3A3845D-686B-8F9A-8052-55B2C7336F06}"/>
              </a:ext>
            </a:extLst>
          </p:cNvPr>
          <p:cNvCxnSpPr>
            <a:cxnSpLocks/>
            <a:stCxn id="16" idx="4"/>
          </p:cNvCxnSpPr>
          <p:nvPr/>
        </p:nvCxnSpPr>
        <p:spPr>
          <a:xfrm flipV="1">
            <a:off x="4139292" y="5237472"/>
            <a:ext cx="1937871" cy="118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4D2AEC-F640-550C-10E8-C297C934C433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3970937" y="3429000"/>
            <a:ext cx="2125063" cy="10697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78E972D-C70D-3B6F-DD95-F3556B8158F6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882423" y="2925524"/>
            <a:ext cx="247514" cy="1272007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A2D7C8A-F0CB-2CD7-5E4B-09A581C0538F}"/>
              </a:ext>
            </a:extLst>
          </p:cNvPr>
          <p:cNvCxnSpPr>
            <a:cxnSpLocks/>
            <a:endCxn id="10" idx="2"/>
          </p:cNvCxnSpPr>
          <p:nvPr/>
        </p:nvCxnSpPr>
        <p:spPr>
          <a:xfrm flipH="1" flipV="1">
            <a:off x="2950028" y="2925524"/>
            <a:ext cx="643278" cy="2207511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33CDC0D-5F8A-4FD0-7562-CB7E5F8F9002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4136911" y="2925524"/>
            <a:ext cx="633209" cy="696849"/>
          </a:xfrm>
          <a:prstGeom prst="line">
            <a:avLst/>
          </a:prstGeom>
          <a:ln w="381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A887B7-B815-7466-2989-6FBD39CDF3A5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6477340" y="4819853"/>
            <a:ext cx="1909012" cy="1678518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CB4616F-E2F8-C5B5-45FC-C4663C14717B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9461862" y="4805989"/>
            <a:ext cx="2070462" cy="1692382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6FFC706-34C3-08E3-6CD1-C6243B87B195}"/>
              </a:ext>
            </a:extLst>
          </p:cNvPr>
          <p:cNvCxnSpPr>
            <a:cxnSpLocks/>
          </p:cNvCxnSpPr>
          <p:nvPr/>
        </p:nvCxnSpPr>
        <p:spPr>
          <a:xfrm flipH="1" flipV="1">
            <a:off x="7985760" y="5133035"/>
            <a:ext cx="183967" cy="71376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2368E03-18C7-3512-AE6A-7ABD1B3134E4}"/>
              </a:ext>
            </a:extLst>
          </p:cNvPr>
          <p:cNvCxnSpPr>
            <a:cxnSpLocks/>
          </p:cNvCxnSpPr>
          <p:nvPr/>
        </p:nvCxnSpPr>
        <p:spPr>
          <a:xfrm flipV="1">
            <a:off x="9691551" y="5037219"/>
            <a:ext cx="257563" cy="80958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66BA831-8FB7-BFB1-A345-50E458350177}"/>
              </a:ext>
            </a:extLst>
          </p:cNvPr>
          <p:cNvCxnSpPr>
            <a:cxnSpLocks/>
            <a:stCxn id="15" idx="0"/>
            <a:endCxn id="54" idx="4"/>
          </p:cNvCxnSpPr>
          <p:nvPr/>
        </p:nvCxnSpPr>
        <p:spPr>
          <a:xfrm flipV="1">
            <a:off x="8930640" y="3577730"/>
            <a:ext cx="0" cy="1827069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3C6360C4-03BD-9CF0-8EC1-6FC2A9346DC1}"/>
              </a:ext>
            </a:extLst>
          </p:cNvPr>
          <p:cNvSpPr/>
          <p:nvPr/>
        </p:nvSpPr>
        <p:spPr>
          <a:xfrm>
            <a:off x="8204019" y="2697038"/>
            <a:ext cx="1453242" cy="880692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AFF6CD3-1366-E6A9-55B1-C5E4D9F88475}"/>
              </a:ext>
            </a:extLst>
          </p:cNvPr>
          <p:cNvSpPr txBox="1"/>
          <p:nvPr/>
        </p:nvSpPr>
        <p:spPr>
          <a:xfrm>
            <a:off x="430325" y="1952428"/>
            <a:ext cx="503940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Setup for electrical resistivity measurements  </a:t>
            </a:r>
          </a:p>
        </p:txBody>
      </p:sp>
    </p:spTree>
    <p:extLst>
      <p:ext uri="{BB962C8B-B14F-4D97-AF65-F5344CB8AC3E}">
        <p14:creationId xmlns:p14="http://schemas.microsoft.com/office/powerpoint/2010/main" val="74026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0" grpId="0" animBg="1"/>
      <p:bldP spid="11" grpId="0" animBg="1"/>
      <p:bldP spid="15" grpId="0" animBg="1"/>
      <p:bldP spid="16" grpId="0" animBg="1"/>
      <p:bldP spid="54" grpId="0" animBg="1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BE91BF0-9E9B-9464-381C-21F1D99C3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</a:t>
            </a:r>
            <a:r>
              <a:rPr lang="en-US" baseline="30000" dirty="0"/>
              <a:t>st</a:t>
            </a:r>
            <a:r>
              <a:rPr lang="en-US" dirty="0"/>
              <a:t> July 2024</a:t>
            </a:r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E75B10BB-8236-A7E3-36D1-83C39DABE849}"/>
              </a:ext>
            </a:extLst>
          </p:cNvPr>
          <p:cNvSpPr txBox="1">
            <a:spLocks/>
          </p:cNvSpPr>
          <p:nvPr/>
        </p:nvSpPr>
        <p:spPr bwMode="auto">
          <a:xfrm>
            <a:off x="1066800" y="127000"/>
            <a:ext cx="10058400" cy="1096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Electrical characterization of AM Ta</a:t>
            </a:r>
            <a:endParaRPr lang="it-IT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D1B23EE-F91B-D370-F85D-69886D15C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769944"/>
              </p:ext>
            </p:extLst>
          </p:nvPr>
        </p:nvGraphicFramePr>
        <p:xfrm>
          <a:off x="358548" y="1654106"/>
          <a:ext cx="8428401" cy="4732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18066FF-6647-D6D9-5C4A-81B8904DCC80}"/>
              </a:ext>
            </a:extLst>
          </p:cNvPr>
          <p:cNvSpPr txBox="1"/>
          <p:nvPr/>
        </p:nvSpPr>
        <p:spPr>
          <a:xfrm>
            <a:off x="9204299" y="1881846"/>
            <a:ext cx="272209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Potential drop measured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9B1DFF18-65B0-BF19-001A-37071C51CF0F}"/>
              </a:ext>
            </a:extLst>
          </p:cNvPr>
          <p:cNvSpPr/>
          <p:nvPr/>
        </p:nvSpPr>
        <p:spPr>
          <a:xfrm>
            <a:off x="10386818" y="2681321"/>
            <a:ext cx="357052" cy="539931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05CE05-B24B-C7F3-A7C4-5B4A8C1A672D}"/>
              </a:ext>
            </a:extLst>
          </p:cNvPr>
          <p:cNvSpPr txBox="1"/>
          <p:nvPr/>
        </p:nvSpPr>
        <p:spPr>
          <a:xfrm>
            <a:off x="9204299" y="3822128"/>
            <a:ext cx="272209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Ohm’s laws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CFDA5E98-ECD2-049D-4CA7-BF2A43EF29CC}"/>
              </a:ext>
            </a:extLst>
          </p:cNvPr>
          <p:cNvSpPr/>
          <p:nvPr/>
        </p:nvSpPr>
        <p:spPr>
          <a:xfrm>
            <a:off x="10386818" y="4618165"/>
            <a:ext cx="357052" cy="539931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B84454-FACE-9EBB-ABEA-BA8E087D7583}"/>
              </a:ext>
            </a:extLst>
          </p:cNvPr>
          <p:cNvSpPr txBox="1"/>
          <p:nvPr/>
        </p:nvSpPr>
        <p:spPr>
          <a:xfrm>
            <a:off x="9204299" y="5762410"/>
            <a:ext cx="272209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Electrical resistivity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B45A1FC-6F50-5547-654E-FD1B2B35D7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959844"/>
              </p:ext>
            </p:extLst>
          </p:nvPr>
        </p:nvGraphicFramePr>
        <p:xfrm>
          <a:off x="358548" y="1653150"/>
          <a:ext cx="8427600" cy="47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3582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2" grpId="1">
        <p:bldAsOne/>
      </p:bldGraphic>
      <p:bldP spid="16" grpId="0" animBg="1"/>
      <p:bldP spid="17" grpId="0" animBg="1"/>
      <p:bldP spid="19" grpId="0" animBg="1"/>
      <p:bldP spid="20" grpId="0" animBg="1"/>
      <p:bldP spid="21" grpId="0" animBg="1"/>
      <p:bldGraphic spid="2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3651C2F0-2695-083D-433C-CFD2DF50A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</a:t>
            </a:r>
            <a:r>
              <a:rPr lang="en-US" baseline="30000" dirty="0"/>
              <a:t>st</a:t>
            </a:r>
            <a:r>
              <a:rPr lang="en-US" dirty="0"/>
              <a:t> July 2024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8A349365-4B76-84AB-41B5-F1A89AD4D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27000"/>
            <a:ext cx="10058400" cy="1096963"/>
          </a:xfrm>
        </p:spPr>
        <p:txBody>
          <a:bodyPr/>
          <a:lstStyle/>
          <a:p>
            <a:pPr algn="ctr"/>
            <a:r>
              <a:rPr lang="en-GB" dirty="0"/>
              <a:t>Electrical characterization of AM</a:t>
            </a:r>
            <a:r>
              <a:rPr lang="en-GB" b="1" dirty="0"/>
              <a:t> Ta</a:t>
            </a:r>
            <a:endParaRPr lang="it-IT" dirty="0"/>
          </a:p>
        </p:txBody>
      </p:sp>
      <p:pic>
        <p:nvPicPr>
          <p:cNvPr id="9" name="Picture 8" descr="A close-up of a microscope&#10;&#10;Description automatically generated">
            <a:extLst>
              <a:ext uri="{FF2B5EF4-FFF2-40B4-BE49-F238E27FC236}">
                <a16:creationId xmlns:a16="http://schemas.microsoft.com/office/drawing/2014/main" id="{82322C88-F467-F036-C2B2-3D50D77DB2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9"/>
          <a:stretch/>
        </p:blipFill>
        <p:spPr>
          <a:xfrm>
            <a:off x="7811587" y="2272167"/>
            <a:ext cx="4155170" cy="3600000"/>
          </a:xfrm>
          <a:prstGeom prst="rect">
            <a:avLst/>
          </a:prstGeom>
        </p:spPr>
      </p:pic>
      <p:pic>
        <p:nvPicPr>
          <p:cNvPr id="12" name="Picture 11" descr="A close-up of a microscope&#10;&#10;Description automatically generated">
            <a:extLst>
              <a:ext uri="{FF2B5EF4-FFF2-40B4-BE49-F238E27FC236}">
                <a16:creationId xmlns:a16="http://schemas.microsoft.com/office/drawing/2014/main" id="{919E174E-91E8-14A3-84BF-97262B3868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9"/>
          <a:stretch/>
        </p:blipFill>
        <p:spPr>
          <a:xfrm>
            <a:off x="225243" y="2272167"/>
            <a:ext cx="4155170" cy="3600000"/>
          </a:xfrm>
          <a:prstGeom prst="rect">
            <a:avLst/>
          </a:prstGeom>
        </p:spPr>
      </p:pic>
      <p:pic>
        <p:nvPicPr>
          <p:cNvPr id="19" name="Picture 18" descr="A close-up of a fabric&#10;&#10;Description automatically generated">
            <a:extLst>
              <a:ext uri="{FF2B5EF4-FFF2-40B4-BE49-F238E27FC236}">
                <a16:creationId xmlns:a16="http://schemas.microsoft.com/office/drawing/2014/main" id="{29BD4E69-5CA9-2689-EE39-D1B4E6E851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9"/>
          <a:stretch/>
        </p:blipFill>
        <p:spPr>
          <a:xfrm>
            <a:off x="225243" y="2272167"/>
            <a:ext cx="4155170" cy="3600000"/>
          </a:xfrm>
          <a:prstGeom prst="rect">
            <a:avLst/>
          </a:prstGeom>
        </p:spPr>
      </p:pic>
      <p:pic>
        <p:nvPicPr>
          <p:cNvPr id="21" name="Picture 20" descr="Close-up of a microscope image of a plant&#10;&#10;Description automatically generated">
            <a:extLst>
              <a:ext uri="{FF2B5EF4-FFF2-40B4-BE49-F238E27FC236}">
                <a16:creationId xmlns:a16="http://schemas.microsoft.com/office/drawing/2014/main" id="{3D70DC26-7743-9F00-D716-FB4E746372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9"/>
          <a:stretch/>
        </p:blipFill>
        <p:spPr>
          <a:xfrm>
            <a:off x="7811587" y="2272167"/>
            <a:ext cx="4155170" cy="360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27A4DE-B7E8-2596-7C13-FD690CD4D65D}"/>
              </a:ext>
            </a:extLst>
          </p:cNvPr>
          <p:cNvSpPr txBox="1"/>
          <p:nvPr/>
        </p:nvSpPr>
        <p:spPr>
          <a:xfrm>
            <a:off x="1715785" y="6038665"/>
            <a:ext cx="117408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Sample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4B26DC-F1F8-BA5B-C9B2-830CB5299CFC}"/>
              </a:ext>
            </a:extLst>
          </p:cNvPr>
          <p:cNvSpPr txBox="1"/>
          <p:nvPr/>
        </p:nvSpPr>
        <p:spPr>
          <a:xfrm>
            <a:off x="9302129" y="6038665"/>
            <a:ext cx="117408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Sample 4</a:t>
            </a:r>
          </a:p>
        </p:txBody>
      </p:sp>
      <p:pic>
        <p:nvPicPr>
          <p:cNvPr id="30" name="Picture 29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8881CE2B-3546-57D7-8CC4-A86C1BBB3D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3" t="23820" r="50440" b="34262"/>
          <a:stretch/>
        </p:blipFill>
        <p:spPr>
          <a:xfrm rot="5400000">
            <a:off x="1951723" y="414318"/>
            <a:ext cx="754462" cy="2874717"/>
          </a:xfrm>
          <a:prstGeom prst="rect">
            <a:avLst/>
          </a:prstGeom>
        </p:spPr>
      </p:pic>
      <p:pic>
        <p:nvPicPr>
          <p:cNvPr id="31" name="Picture 30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274A95A6-18CF-FDB8-2FBF-0B928205FF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7" t="24616" r="21856" b="34603"/>
          <a:stretch/>
        </p:blipFill>
        <p:spPr>
          <a:xfrm rot="5400000">
            <a:off x="9538068" y="453304"/>
            <a:ext cx="754462" cy="279674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A2D1DDD-095A-9ECA-FD82-2F72AE93C0EA}"/>
              </a:ext>
            </a:extLst>
          </p:cNvPr>
          <p:cNvSpPr txBox="1"/>
          <p:nvPr/>
        </p:nvSpPr>
        <p:spPr>
          <a:xfrm>
            <a:off x="4734955" y="2465524"/>
            <a:ext cx="272209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Recrystallization phenomena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D38B0D9C-93F2-2E9A-3807-A71EFABD4414}"/>
              </a:ext>
            </a:extLst>
          </p:cNvPr>
          <p:cNvSpPr/>
          <p:nvPr/>
        </p:nvSpPr>
        <p:spPr>
          <a:xfrm>
            <a:off x="5917474" y="3687546"/>
            <a:ext cx="357052" cy="794150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F5813E-5A3D-A62F-E3FA-1C4702F63CFC}"/>
              </a:ext>
            </a:extLst>
          </p:cNvPr>
          <p:cNvSpPr txBox="1"/>
          <p:nvPr/>
        </p:nvSpPr>
        <p:spPr>
          <a:xfrm>
            <a:off x="4784106" y="5051748"/>
            <a:ext cx="262378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Influence on the material behaviour</a:t>
            </a:r>
          </a:p>
        </p:txBody>
      </p:sp>
    </p:spTree>
    <p:extLst>
      <p:ext uri="{BB962C8B-B14F-4D97-AF65-F5344CB8AC3E}">
        <p14:creationId xmlns:p14="http://schemas.microsoft.com/office/powerpoint/2010/main" val="33503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22" name="Segnaposto piè di pagina 3">
            <a:extLst>
              <a:ext uri="{FF2B5EF4-FFF2-40B4-BE49-F238E27FC236}">
                <a16:creationId xmlns:a16="http://schemas.microsoft.com/office/drawing/2014/main" id="{204CCF5F-7E19-A6F6-0FAD-1C27F4B1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</a:t>
            </a:r>
            <a:r>
              <a:rPr lang="en-US" baseline="30000" dirty="0"/>
              <a:t>st</a:t>
            </a:r>
            <a:r>
              <a:rPr lang="en-US" dirty="0"/>
              <a:t> July 2024</a:t>
            </a:r>
          </a:p>
        </p:txBody>
      </p:sp>
      <p:graphicFrame>
        <p:nvGraphicFramePr>
          <p:cNvPr id="3" name="Grafico 3">
            <a:extLst>
              <a:ext uri="{FF2B5EF4-FFF2-40B4-BE49-F238E27FC236}">
                <a16:creationId xmlns:a16="http://schemas.microsoft.com/office/drawing/2014/main" id="{C897DDB9-9AAE-4EB3-96D9-01A06FB121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1646449"/>
              </p:ext>
            </p:extLst>
          </p:nvPr>
        </p:nvGraphicFramePr>
        <p:xfrm>
          <a:off x="5559509" y="2240119"/>
          <a:ext cx="612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0">
            <a:extLst>
              <a:ext uri="{FF2B5EF4-FFF2-40B4-BE49-F238E27FC236}">
                <a16:creationId xmlns:a16="http://schemas.microsoft.com/office/drawing/2014/main" id="{5D6D09D6-5B50-A465-69EE-88BD6E50F382}"/>
              </a:ext>
            </a:extLst>
          </p:cNvPr>
          <p:cNvSpPr txBox="1">
            <a:spLocks/>
          </p:cNvSpPr>
          <p:nvPr/>
        </p:nvSpPr>
        <p:spPr bwMode="auto">
          <a:xfrm>
            <a:off x="1066800" y="127000"/>
            <a:ext cx="10058400" cy="1096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Thermal characterization of AM Ta</a:t>
            </a:r>
            <a:endParaRPr lang="it-IT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87A17D0-24CF-E7A6-D297-5116AF2EC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424613"/>
              </p:ext>
            </p:extLst>
          </p:nvPr>
        </p:nvGraphicFramePr>
        <p:xfrm>
          <a:off x="5559509" y="2240119"/>
          <a:ext cx="612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8A13461-5F91-2EF8-E195-1B09F2F4F75F}"/>
              </a:ext>
            </a:extLst>
          </p:cNvPr>
          <p:cNvSpPr txBox="1"/>
          <p:nvPr/>
        </p:nvSpPr>
        <p:spPr>
          <a:xfrm>
            <a:off x="0" y="1422637"/>
            <a:ext cx="121920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HT emissivity measurements during electrical resistivity tests</a:t>
            </a:r>
          </a:p>
        </p:txBody>
      </p:sp>
      <p:pic>
        <p:nvPicPr>
          <p:cNvPr id="10" name="Picture 9" descr="A silver cylinder with a black label&#10;&#10;Description automatically generated with medium confidence">
            <a:extLst>
              <a:ext uri="{FF2B5EF4-FFF2-40B4-BE49-F238E27FC236}">
                <a16:creationId xmlns:a16="http://schemas.microsoft.com/office/drawing/2014/main" id="{39751253-4F6B-CFDB-8FD7-B4DFB559BB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90" y="2302940"/>
            <a:ext cx="4098471" cy="2732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1364E-98BD-31E7-3760-80CE2AAEDD1D}"/>
              </a:ext>
            </a:extLst>
          </p:cNvPr>
          <p:cNvSpPr txBox="1"/>
          <p:nvPr/>
        </p:nvSpPr>
        <p:spPr>
          <a:xfrm>
            <a:off x="1316459" y="5041334"/>
            <a:ext cx="326713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Matching of 2-color mode and 1-color mode temperatures</a:t>
            </a:r>
          </a:p>
        </p:txBody>
      </p:sp>
    </p:spTree>
    <p:extLst>
      <p:ext uri="{BB962C8B-B14F-4D97-AF65-F5344CB8AC3E}">
        <p14:creationId xmlns:p14="http://schemas.microsoft.com/office/powerpoint/2010/main" val="2492438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3" grpId="1">
        <p:bldAsOne/>
      </p:bldGraphic>
      <p:bldGraphic spid="7" grpId="0">
        <p:bldAsOne/>
      </p:bldGraphic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21" name="Segnaposto piè di pagina 3">
            <a:extLst>
              <a:ext uri="{FF2B5EF4-FFF2-40B4-BE49-F238E27FC236}">
                <a16:creationId xmlns:a16="http://schemas.microsoft.com/office/drawing/2014/main" id="{8AD49635-2235-ABC7-CAAD-856D26C2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</a:t>
            </a:r>
            <a:r>
              <a:rPr lang="en-US" baseline="30000" dirty="0"/>
              <a:t>st</a:t>
            </a:r>
            <a:r>
              <a:rPr lang="en-US" dirty="0"/>
              <a:t> July 2024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602C3CFF-86B0-68A4-D665-76F9822ECF2F}"/>
              </a:ext>
            </a:extLst>
          </p:cNvPr>
          <p:cNvSpPr txBox="1">
            <a:spLocks/>
          </p:cNvSpPr>
          <p:nvPr/>
        </p:nvSpPr>
        <p:spPr bwMode="auto">
          <a:xfrm>
            <a:off x="1066800" y="127000"/>
            <a:ext cx="10058400" cy="1096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Thermal characterization of AM Ta</a:t>
            </a: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45F18B7-5DF1-8DA6-DB63-8F59E5B0AF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95875"/>
            <a:ext cx="5479812" cy="36377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247ABE-A31A-F4EB-FD1E-A18763E714A8}"/>
              </a:ext>
            </a:extLst>
          </p:cNvPr>
          <p:cNvSpPr txBox="1"/>
          <p:nvPr/>
        </p:nvSpPr>
        <p:spPr>
          <a:xfrm>
            <a:off x="0" y="1422637"/>
            <a:ext cx="121920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LT emissivity measurements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68F584-8CF6-AB17-0424-7D4F421A6312}"/>
              </a:ext>
            </a:extLst>
          </p:cNvPr>
          <p:cNvGrpSpPr/>
          <p:nvPr/>
        </p:nvGrpSpPr>
        <p:grpSpPr>
          <a:xfrm>
            <a:off x="1237966" y="1882292"/>
            <a:ext cx="3094050" cy="4435382"/>
            <a:chOff x="577327" y="1968926"/>
            <a:chExt cx="3187710" cy="4448122"/>
          </a:xfrm>
        </p:grpSpPr>
        <p:pic>
          <p:nvPicPr>
            <p:cNvPr id="9" name="Picture 8" descr="A white paper with a circle on it&#10;&#10;Description automatically generated">
              <a:extLst>
                <a:ext uri="{FF2B5EF4-FFF2-40B4-BE49-F238E27FC236}">
                  <a16:creationId xmlns:a16="http://schemas.microsoft.com/office/drawing/2014/main" id="{324FE745-301C-9891-E80D-E08E8339D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29" t="44050" r="52522" b="32746"/>
            <a:stretch/>
          </p:blipFill>
          <p:spPr>
            <a:xfrm>
              <a:off x="577327" y="1968926"/>
              <a:ext cx="1485275" cy="1404257"/>
            </a:xfrm>
            <a:prstGeom prst="ellipse">
              <a:avLst/>
            </a:prstGeom>
          </p:spPr>
        </p:pic>
        <p:pic>
          <p:nvPicPr>
            <p:cNvPr id="11" name="Picture 10" descr="A silver circle on a white paper&#10;&#10;Description automatically generated">
              <a:extLst>
                <a:ext uri="{FF2B5EF4-FFF2-40B4-BE49-F238E27FC236}">
                  <a16:creationId xmlns:a16="http://schemas.microsoft.com/office/drawing/2014/main" id="{57449E70-E189-8706-72C8-56A730BDD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44" t="41373" r="47769" b="33043"/>
            <a:stretch/>
          </p:blipFill>
          <p:spPr>
            <a:xfrm>
              <a:off x="577327" y="3505725"/>
              <a:ext cx="1485901" cy="1404258"/>
            </a:xfrm>
            <a:prstGeom prst="ellipse">
              <a:avLst/>
            </a:prstGeom>
          </p:spPr>
        </p:pic>
        <p:pic>
          <p:nvPicPr>
            <p:cNvPr id="12" name="Picture 11" descr="A white paper with a black circle on it&#10;&#10;Description automatically generated">
              <a:extLst>
                <a:ext uri="{FF2B5EF4-FFF2-40B4-BE49-F238E27FC236}">
                  <a16:creationId xmlns:a16="http://schemas.microsoft.com/office/drawing/2014/main" id="{81C9346F-86C0-A6E6-9804-3D1036413698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24" t="37197" r="48947" b="35291"/>
            <a:stretch/>
          </p:blipFill>
          <p:spPr>
            <a:xfrm>
              <a:off x="577327" y="5013048"/>
              <a:ext cx="1486800" cy="1404000"/>
            </a:xfrm>
            <a:prstGeom prst="ellipse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E4B352-9E3E-A1F2-1302-44E83775E2B8}"/>
                </a:ext>
              </a:extLst>
            </p:cNvPr>
            <p:cNvSpPr txBox="1"/>
            <p:nvPr/>
          </p:nvSpPr>
          <p:spPr>
            <a:xfrm>
              <a:off x="2135019" y="2532554"/>
              <a:ext cx="1630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Ta STD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FEE30B-DE27-48C4-6158-1224E7AF1E92}"/>
                </a:ext>
              </a:extLst>
            </p:cNvPr>
            <p:cNvSpPr txBox="1"/>
            <p:nvPr/>
          </p:nvSpPr>
          <p:spPr>
            <a:xfrm>
              <a:off x="2062602" y="4069354"/>
              <a:ext cx="1630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Ta AM90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A16C14-5650-2BDC-D6E0-3E397031D6B7}"/>
                </a:ext>
              </a:extLst>
            </p:cNvPr>
            <p:cNvSpPr txBox="1"/>
            <p:nvPr/>
          </p:nvSpPr>
          <p:spPr>
            <a:xfrm>
              <a:off x="2062602" y="5576548"/>
              <a:ext cx="1630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Ta AM45</a:t>
              </a:r>
            </a:p>
          </p:txBody>
        </p:sp>
      </p:grp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443D9EE-A7D2-3A16-E3F1-3FE093EE9F2A}"/>
              </a:ext>
            </a:extLst>
          </p:cNvPr>
          <p:cNvSpPr/>
          <p:nvPr/>
        </p:nvSpPr>
        <p:spPr>
          <a:xfrm>
            <a:off x="4514483" y="3899928"/>
            <a:ext cx="1032735" cy="40011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3C3BDA-A137-97B6-1E72-C56CE053552E}"/>
              </a:ext>
            </a:extLst>
          </p:cNvPr>
          <p:cNvSpPr txBox="1"/>
          <p:nvPr/>
        </p:nvSpPr>
        <p:spPr>
          <a:xfrm>
            <a:off x="7474861" y="5873817"/>
            <a:ext cx="2722090" cy="369332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Experimental apparatus</a:t>
            </a:r>
          </a:p>
        </p:txBody>
      </p:sp>
    </p:spTree>
    <p:extLst>
      <p:ext uri="{BB962C8B-B14F-4D97-AF65-F5344CB8AC3E}">
        <p14:creationId xmlns:p14="http://schemas.microsoft.com/office/powerpoint/2010/main" val="312198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C7841499-BAE3-DEE5-8057-5887EA4E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</a:t>
            </a:r>
            <a:r>
              <a:rPr lang="en-US" baseline="30000" dirty="0"/>
              <a:t>st</a:t>
            </a:r>
            <a:r>
              <a:rPr lang="en-US" dirty="0"/>
              <a:t> July 2024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368E038D-DE1F-C4C1-50FD-64077581C145}"/>
              </a:ext>
            </a:extLst>
          </p:cNvPr>
          <p:cNvSpPr txBox="1">
            <a:spLocks/>
          </p:cNvSpPr>
          <p:nvPr/>
        </p:nvSpPr>
        <p:spPr bwMode="auto">
          <a:xfrm>
            <a:off x="1066800" y="127000"/>
            <a:ext cx="10058400" cy="1096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Thermal characterization of AM Ta</a:t>
            </a:r>
            <a:endParaRPr lang="it-I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7299C6-1924-2A2C-DDF2-8E446BD5F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635" y="1915184"/>
            <a:ext cx="5962170" cy="4482374"/>
          </a:xfrm>
          <a:prstGeom prst="rect">
            <a:avLst/>
          </a:prstGeom>
        </p:spPr>
      </p:pic>
      <p:pic>
        <p:nvPicPr>
          <p:cNvPr id="15" name="Picture 14" descr="A close-up of a machine&#10;&#10;Description automatically generated">
            <a:extLst>
              <a:ext uri="{FF2B5EF4-FFF2-40B4-BE49-F238E27FC236}">
                <a16:creationId xmlns:a16="http://schemas.microsoft.com/office/drawing/2014/main" id="{ED678027-B330-8D98-86B5-32909CA0E7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1" r="26581"/>
          <a:stretch/>
        </p:blipFill>
        <p:spPr>
          <a:xfrm>
            <a:off x="3959337" y="2127714"/>
            <a:ext cx="5521269" cy="41706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40D731-584A-C85F-973E-A2900A48D4D7}"/>
              </a:ext>
            </a:extLst>
          </p:cNvPr>
          <p:cNvSpPr txBox="1"/>
          <p:nvPr/>
        </p:nvSpPr>
        <p:spPr>
          <a:xfrm>
            <a:off x="0" y="1422637"/>
            <a:ext cx="121920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LT emissivity measurements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BB52F0-751C-5F33-536E-B85A61150F7E}"/>
              </a:ext>
            </a:extLst>
          </p:cNvPr>
          <p:cNvSpPr txBox="1"/>
          <p:nvPr/>
        </p:nvSpPr>
        <p:spPr>
          <a:xfrm>
            <a:off x="620485" y="2127714"/>
            <a:ext cx="272209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Tantalum oxide is stable up to 1500°C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79917BA6-B373-3727-3F38-107DB23E8E8D}"/>
              </a:ext>
            </a:extLst>
          </p:cNvPr>
          <p:cNvSpPr/>
          <p:nvPr/>
        </p:nvSpPr>
        <p:spPr>
          <a:xfrm>
            <a:off x="1803004" y="3018002"/>
            <a:ext cx="357052" cy="539931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431D5D-52FD-0D21-0475-3E4F477BA19B}"/>
              </a:ext>
            </a:extLst>
          </p:cNvPr>
          <p:cNvSpPr txBox="1"/>
          <p:nvPr/>
        </p:nvSpPr>
        <p:spPr>
          <a:xfrm>
            <a:off x="620485" y="3775282"/>
            <a:ext cx="2722090" cy="93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Heat treatment for removing the superficial oxide layer</a:t>
            </a:r>
          </a:p>
        </p:txBody>
      </p:sp>
      <p:pic>
        <p:nvPicPr>
          <p:cNvPr id="20" name="Picture 19" descr="A close-up of a cylinder&#10;&#10;Description automatically generated">
            <a:extLst>
              <a:ext uri="{FF2B5EF4-FFF2-40B4-BE49-F238E27FC236}">
                <a16:creationId xmlns:a16="http://schemas.microsoft.com/office/drawing/2014/main" id="{3381EB27-B3DC-9161-196D-3448F6B6E4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7" b="10508"/>
          <a:stretch/>
        </p:blipFill>
        <p:spPr>
          <a:xfrm>
            <a:off x="9252221" y="2127714"/>
            <a:ext cx="2358660" cy="4170666"/>
          </a:xfrm>
          <a:prstGeom prst="rect">
            <a:avLst/>
          </a:prstGeom>
        </p:spPr>
      </p:pic>
      <p:pic>
        <p:nvPicPr>
          <p:cNvPr id="24" name="Picture 23" descr="A close-up of coins in a drain pipe&#10;&#10;Description automatically generated">
            <a:extLst>
              <a:ext uri="{FF2B5EF4-FFF2-40B4-BE49-F238E27FC236}">
                <a16:creationId xmlns:a16="http://schemas.microsoft.com/office/drawing/2014/main" id="{1BC85A80-72FA-8B3A-0FB3-A7E19EF089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0"/>
          <a:stretch/>
        </p:blipFill>
        <p:spPr>
          <a:xfrm>
            <a:off x="4048578" y="2127714"/>
            <a:ext cx="2169898" cy="4170666"/>
          </a:xfrm>
          <a:prstGeom prst="rect">
            <a:avLst/>
          </a:prstGeom>
        </p:spPr>
      </p:pic>
      <p:sp>
        <p:nvSpPr>
          <p:cNvPr id="21" name="Arrow: Bent-Up 20">
            <a:extLst>
              <a:ext uri="{FF2B5EF4-FFF2-40B4-BE49-F238E27FC236}">
                <a16:creationId xmlns:a16="http://schemas.microsoft.com/office/drawing/2014/main" id="{5A277CA3-2307-CEF9-7CDB-03A93928F73E}"/>
              </a:ext>
            </a:extLst>
          </p:cNvPr>
          <p:cNvSpPr/>
          <p:nvPr/>
        </p:nvSpPr>
        <p:spPr>
          <a:xfrm rot="5400000">
            <a:off x="1904035" y="4902392"/>
            <a:ext cx="818276" cy="870755"/>
          </a:xfrm>
          <a:prstGeom prst="bentUp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70724A2-1C8A-D95D-90A1-0CA8A7D9A9FA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7933509" y="4091856"/>
            <a:ext cx="2238102" cy="8367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D579D32-224D-C284-0A1D-C30FA1790F98}"/>
              </a:ext>
            </a:extLst>
          </p:cNvPr>
          <p:cNvSpPr txBox="1"/>
          <p:nvPr/>
        </p:nvSpPr>
        <p:spPr>
          <a:xfrm>
            <a:off x="10171611" y="3630191"/>
            <a:ext cx="1747166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Tantalum tube containing a graphite box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DA1CB9-6B51-44BF-A2B3-290774C841A8}"/>
              </a:ext>
            </a:extLst>
          </p:cNvPr>
          <p:cNvSpPr txBox="1"/>
          <p:nvPr/>
        </p:nvSpPr>
        <p:spPr>
          <a:xfrm>
            <a:off x="6713720" y="3751382"/>
            <a:ext cx="2043257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Graphite</a:t>
            </a:r>
            <a:r>
              <a:rPr lang="it-IT" dirty="0"/>
              <a:t> support </a:t>
            </a:r>
            <a:r>
              <a:rPr lang="it-IT" dirty="0" err="1"/>
              <a:t>covered</a:t>
            </a:r>
            <a:r>
              <a:rPr lang="it-IT" dirty="0"/>
              <a:t> with a </a:t>
            </a:r>
            <a:r>
              <a:rPr lang="it-IT" dirty="0" err="1"/>
              <a:t>tantalum</a:t>
            </a:r>
            <a:r>
              <a:rPr lang="it-IT" dirty="0"/>
              <a:t> </a:t>
            </a:r>
            <a:r>
              <a:rPr lang="it-IT" dirty="0" err="1"/>
              <a:t>foil</a:t>
            </a:r>
            <a:endParaRPr lang="it-IT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2391BA-6B1D-053D-789A-FC257A736A88}"/>
              </a:ext>
            </a:extLst>
          </p:cNvPr>
          <p:cNvSpPr txBox="1"/>
          <p:nvPr/>
        </p:nvSpPr>
        <p:spPr>
          <a:xfrm>
            <a:off x="9991888" y="3627616"/>
            <a:ext cx="2043257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Thermal treatment </a:t>
            </a:r>
            <a:r>
              <a:rPr lang="it-IT" dirty="0" err="1"/>
              <a:t>at</a:t>
            </a:r>
            <a:r>
              <a:rPr lang="it-IT" dirty="0"/>
              <a:t> 1100A for 2 hours </a:t>
            </a:r>
          </a:p>
        </p:txBody>
      </p:sp>
    </p:spTree>
    <p:extLst>
      <p:ext uri="{BB962C8B-B14F-4D97-AF65-F5344CB8AC3E}">
        <p14:creationId xmlns:p14="http://schemas.microsoft.com/office/powerpoint/2010/main" val="743800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7" grpId="0" animBg="1"/>
      <p:bldP spid="27" grpId="1" animBg="1"/>
      <p:bldP spid="29" grpId="0" animBg="1"/>
      <p:bldP spid="29" grpId="1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BA99C3-BCF7-7C82-2FE7-B671ED70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21" name="Segnaposto piè di pagina 3">
            <a:extLst>
              <a:ext uri="{FF2B5EF4-FFF2-40B4-BE49-F238E27FC236}">
                <a16:creationId xmlns:a16="http://schemas.microsoft.com/office/drawing/2014/main" id="{8AD49635-2235-ABC7-CAAD-856D26C2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US" dirty="0"/>
              <a:t> periodic meeting – 1</a:t>
            </a:r>
            <a:r>
              <a:rPr lang="en-US" baseline="30000" dirty="0"/>
              <a:t>st</a:t>
            </a:r>
            <a:r>
              <a:rPr lang="en-US" dirty="0"/>
              <a:t> July 2024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602C3CFF-86B0-68A4-D665-76F9822ECF2F}"/>
              </a:ext>
            </a:extLst>
          </p:cNvPr>
          <p:cNvSpPr txBox="1">
            <a:spLocks/>
          </p:cNvSpPr>
          <p:nvPr/>
        </p:nvSpPr>
        <p:spPr bwMode="auto">
          <a:xfrm>
            <a:off x="1066800" y="127000"/>
            <a:ext cx="10058400" cy="1096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Thermal characterization of AM Ta</a:t>
            </a:r>
            <a:endParaRPr lang="it-IT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E9F81A2-809D-96DB-C044-2AF6E6E114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2197342"/>
              </p:ext>
            </p:extLst>
          </p:nvPr>
        </p:nvGraphicFramePr>
        <p:xfrm>
          <a:off x="608879" y="1912300"/>
          <a:ext cx="576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3FCB3A2-CF65-6E03-E1F0-2B9F844DBF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5534555"/>
              </p:ext>
            </p:extLst>
          </p:nvPr>
        </p:nvGraphicFramePr>
        <p:xfrm>
          <a:off x="608879" y="1912300"/>
          <a:ext cx="576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4CB74CBC-6F99-06FC-4151-298BEAFC24D5}"/>
              </a:ext>
            </a:extLst>
          </p:cNvPr>
          <p:cNvSpPr/>
          <p:nvPr/>
        </p:nvSpPr>
        <p:spPr>
          <a:xfrm rot="20267520">
            <a:off x="6668248" y="2805050"/>
            <a:ext cx="923109" cy="383177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F8C4041-F80F-02CE-0FDF-E321A2078542}"/>
              </a:ext>
            </a:extLst>
          </p:cNvPr>
          <p:cNvSpPr/>
          <p:nvPr/>
        </p:nvSpPr>
        <p:spPr>
          <a:xfrm rot="1332480" flipV="1">
            <a:off x="6668248" y="4517458"/>
            <a:ext cx="923109" cy="383177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48B830-0887-6D97-130D-3C05AB897A36}"/>
              </a:ext>
            </a:extLst>
          </p:cNvPr>
          <p:cNvSpPr txBox="1"/>
          <p:nvPr/>
        </p:nvSpPr>
        <p:spPr>
          <a:xfrm>
            <a:off x="8403110" y="2179789"/>
            <a:ext cx="272209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Increase the roughness of the samples with mechanical operations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7DA4B6-4722-AB64-E26F-6C03A6703472}"/>
              </a:ext>
            </a:extLst>
          </p:cNvPr>
          <p:cNvSpPr txBox="1"/>
          <p:nvPr/>
        </p:nvSpPr>
        <p:spPr>
          <a:xfrm>
            <a:off x="8403110" y="4599212"/>
            <a:ext cx="2722090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Perform the test manually making use of FLUKE</a:t>
            </a:r>
            <a:r>
              <a:rPr lang="en-GB" baseline="30000" dirty="0"/>
              <a:t>®</a:t>
            </a:r>
            <a:r>
              <a:rPr lang="en-GB" dirty="0"/>
              <a:t> pyrometers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2B14E66-7CC3-5B9F-3265-2F458ACAFB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072806"/>
              </p:ext>
            </p:extLst>
          </p:nvPr>
        </p:nvGraphicFramePr>
        <p:xfrm>
          <a:off x="608879" y="1912300"/>
          <a:ext cx="576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Oval 14">
            <a:extLst>
              <a:ext uri="{FF2B5EF4-FFF2-40B4-BE49-F238E27FC236}">
                <a16:creationId xmlns:a16="http://schemas.microsoft.com/office/drawing/2014/main" id="{F0C9ED6A-8AC3-D5FE-1B09-DA9DFE51AE80}"/>
              </a:ext>
            </a:extLst>
          </p:cNvPr>
          <p:cNvSpPr/>
          <p:nvPr/>
        </p:nvSpPr>
        <p:spPr>
          <a:xfrm>
            <a:off x="8054009" y="4252714"/>
            <a:ext cx="3420292" cy="1625572"/>
          </a:xfrm>
          <a:prstGeom prst="ellipse">
            <a:avLst/>
          </a:prstGeom>
          <a:noFill/>
          <a:ln w="38100">
            <a:solidFill>
              <a:srgbClr val="66FF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736B07-343A-7CFE-0B3C-4337A67D1286}"/>
              </a:ext>
            </a:extLst>
          </p:cNvPr>
          <p:cNvCxnSpPr>
            <a:cxnSpLocks/>
          </p:cNvCxnSpPr>
          <p:nvPr/>
        </p:nvCxnSpPr>
        <p:spPr>
          <a:xfrm>
            <a:off x="8403110" y="2179789"/>
            <a:ext cx="2722090" cy="9233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594A73-4D34-03C3-8680-74B9E44DB54A}"/>
              </a:ext>
            </a:extLst>
          </p:cNvPr>
          <p:cNvCxnSpPr>
            <a:cxnSpLocks/>
          </p:cNvCxnSpPr>
          <p:nvPr/>
        </p:nvCxnSpPr>
        <p:spPr>
          <a:xfrm flipV="1">
            <a:off x="8403110" y="2183421"/>
            <a:ext cx="2722090" cy="9233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48B72CD-435E-2330-BDC4-9ACAD11E7163}"/>
              </a:ext>
            </a:extLst>
          </p:cNvPr>
          <p:cNvSpPr txBox="1"/>
          <p:nvPr/>
        </p:nvSpPr>
        <p:spPr>
          <a:xfrm>
            <a:off x="0" y="1422637"/>
            <a:ext cx="121920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LT emissivity measurements</a:t>
            </a:r>
          </a:p>
        </p:txBody>
      </p:sp>
    </p:spTree>
    <p:extLst>
      <p:ext uri="{BB962C8B-B14F-4D97-AF65-F5344CB8AC3E}">
        <p14:creationId xmlns:p14="http://schemas.microsoft.com/office/powerpoint/2010/main" val="263889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2" grpId="1">
        <p:bldAsOne/>
      </p:bldGraphic>
      <p:bldGraphic spid="6" grpId="0">
        <p:bldAsOne/>
      </p:bldGraphic>
      <p:bldGraphic spid="6" grpId="1">
        <p:bldAsOne/>
      </p:bldGraphic>
      <p:bldP spid="7" grpId="0" animBg="1"/>
      <p:bldP spid="10" grpId="0" animBg="1"/>
      <p:bldP spid="11" grpId="0" animBg="1"/>
      <p:bldP spid="12" grpId="0" animBg="1"/>
      <p:bldGraphic spid="13" grpId="0">
        <p:bldAsOne/>
      </p:bldGraphic>
      <p:bldP spid="15" grpId="0" animBg="1"/>
    </p:bldLst>
  </p:timing>
</p:sld>
</file>

<file path=ppt/theme/theme1.xml><?xml version="1.0" encoding="utf-8"?>
<a:theme xmlns:a="http://schemas.openxmlformats.org/drawingml/2006/main" name="Science Project 16x9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411201_TF02922647_Win32" id="{A30DC41E-7425-431E-A12B-B572DBF6642A}" vid="{DA0701B9-165F-4267-9167-3F13CEF3D2E4}"/>
    </a:ext>
  </a:extLst>
</a:theme>
</file>

<file path=ppt/theme/theme2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104640D05BEC49A978B58A6AC5063B" ma:contentTypeVersion="11" ma:contentTypeDescription="Create a new document." ma:contentTypeScope="" ma:versionID="ae3986969969ffd801097c8c595a70d2">
  <xsd:schema xmlns:xsd="http://www.w3.org/2001/XMLSchema" xmlns:xs="http://www.w3.org/2001/XMLSchema" xmlns:p="http://schemas.microsoft.com/office/2006/metadata/properties" xmlns:ns2="83d59521-ab34-4b66-b4df-06fca38e54fe" targetNamespace="http://schemas.microsoft.com/office/2006/metadata/properties" ma:root="true" ma:fieldsID="298e05cdfc789492e6f272b5df8447ec" ns2:_="">
    <xsd:import namespace="83d59521-ab34-4b66-b4df-06fca38e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d59521-ab34-4b66-b4df-06fca38e54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d59521-ab34-4b66-b4df-06fca38e54f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73FF5D-B455-4F9C-AE1E-129A4C7245A4}">
  <ds:schemaRefs>
    <ds:schemaRef ds:uri="83d59521-ab34-4b66-b4df-06fca38e5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50B5457-BD39-4281-AAC2-AF08F44EE8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FC031C-59F1-4B4D-9B7F-37FD278E323F}">
  <ds:schemaRefs>
    <ds:schemaRef ds:uri="http://schemas.microsoft.com/office/2006/metadata/properties"/>
    <ds:schemaRef ds:uri="http://schemas.microsoft.com/office/infopath/2007/PartnerControls"/>
    <ds:schemaRef ds:uri="83d59521-ab34-4b66-b4df-06fca38e54f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tf02922647_win32</Template>
  <TotalTime>0</TotalTime>
  <Words>482</Words>
  <Application>Microsoft Office PowerPoint</Application>
  <PresentationFormat>Widescreen</PresentationFormat>
  <Paragraphs>125</Paragraphs>
  <Slides>12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5" baseType="lpstr">
      <vt:lpstr>Arial</vt:lpstr>
      <vt:lpstr>Calibri</vt:lpstr>
      <vt:lpstr>Science Project 16x9</vt:lpstr>
      <vt:lpstr> HISOL</vt:lpstr>
      <vt:lpstr>Characterization of  LPBF Ta and W</vt:lpstr>
      <vt:lpstr>Electrical characterization of AM Ta</vt:lpstr>
      <vt:lpstr>Presentazione standard di PowerPoint</vt:lpstr>
      <vt:lpstr>Electrical characterization of AM 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 AM mechanical characterization</vt:lpstr>
      <vt:lpstr>Conclusions - planned activities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Project Title</dc:title>
  <dc:creator>Michele Ballan</dc:creator>
  <cp:lastModifiedBy>Michele Ballan</cp:lastModifiedBy>
  <cp:revision>1</cp:revision>
  <dcterms:created xsi:type="dcterms:W3CDTF">2022-06-02T09:29:47Z</dcterms:created>
  <dcterms:modified xsi:type="dcterms:W3CDTF">2024-06-28T16:17:31Z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0x01010085104640D05BEC49A978B58A6AC5063B</vt:lpwstr>
  </property>
  <property fmtid="{D5CDD505-2E9C-101B-9397-08002B2CF9AE}" pid="3" name="MediaServiceImageTags">
    <vt:lpwstr/>
  </property>
</Properties>
</file>