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8" r:id="rId3"/>
    <p:sldId id="276" r:id="rId4"/>
    <p:sldId id="300" r:id="rId5"/>
    <p:sldId id="301" r:id="rId6"/>
    <p:sldId id="303" r:id="rId7"/>
    <p:sldId id="305" r:id="rId8"/>
    <p:sldId id="326" r:id="rId9"/>
    <p:sldId id="334" r:id="rId10"/>
    <p:sldId id="333" r:id="rId11"/>
    <p:sldId id="332" r:id="rId12"/>
    <p:sldId id="336" r:id="rId13"/>
    <p:sldId id="306" r:id="rId14"/>
    <p:sldId id="307" r:id="rId15"/>
    <p:sldId id="298" r:id="rId16"/>
  </p:sldIdLst>
  <p:sldSz cx="12192000" cy="6858000"/>
  <p:notesSz cx="6858000" cy="9144000"/>
  <p:defaultTextStyle>
    <a:defPPr rtl="0"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8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FFFF"/>
    <a:srgbClr val="072C62"/>
    <a:srgbClr val="E0EBF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862708-3BD7-4CE3-8A8C-06E2CF7C7CCD}" v="34" dt="2024-06-28T16:20:34.061"/>
  </p1510:revLst>
</p1510:revInfo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Stile chiaro 1 - Colore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4C1A8A3-306A-4EB7-A6B1-4F7E0EB9C5D6}" styleName="Stile medio 3 - Colore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5758FB7-9AC5-4552-8A53-C91805E547FA}" styleName="Stile con tema 1 - Colore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2127" autoAdjust="0"/>
  </p:normalViewPr>
  <p:slideViewPr>
    <p:cSldViewPr snapToGrid="0">
      <p:cViewPr varScale="1">
        <p:scale>
          <a:sx n="103" d="100"/>
          <a:sy n="103" d="100"/>
        </p:scale>
        <p:origin x="906" y="102"/>
      </p:cViewPr>
      <p:guideLst>
        <p:guide pos="3840"/>
        <p:guide orient="horz" pos="218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ele Ballan" userId="ebfbb948-be8f-4e23-a256-331ddeb3d1e5" providerId="ADAL" clId="{46C9EDA1-3D07-4D9F-93C7-BC79252DCEA1}"/>
    <pc:docChg chg="undo custSel addSld delSld modSld modMainMaster">
      <pc:chgData name="Michele Ballan" userId="ebfbb948-be8f-4e23-a256-331ddeb3d1e5" providerId="ADAL" clId="{46C9EDA1-3D07-4D9F-93C7-BC79252DCEA1}" dt="2023-12-15T18:06:52.286" v="3148" actId="1076"/>
      <pc:docMkLst>
        <pc:docMk/>
      </pc:docMkLst>
      <pc:sldChg chg="modSp mod">
        <pc:chgData name="Michele Ballan" userId="ebfbb948-be8f-4e23-a256-331ddeb3d1e5" providerId="ADAL" clId="{46C9EDA1-3D07-4D9F-93C7-BC79252DCEA1}" dt="2023-12-14T16:58:21.653" v="1597" actId="20577"/>
        <pc:sldMkLst>
          <pc:docMk/>
          <pc:sldMk cId="2349965430" sldId="258"/>
        </pc:sldMkLst>
        <pc:spChg chg="mod">
          <ac:chgData name="Michele Ballan" userId="ebfbb948-be8f-4e23-a256-331ddeb3d1e5" providerId="ADAL" clId="{46C9EDA1-3D07-4D9F-93C7-BC79252DCEA1}" dt="2023-12-14T16:58:21.653" v="1597" actId="20577"/>
          <ac:spMkLst>
            <pc:docMk/>
            <pc:sldMk cId="2349965430" sldId="258"/>
            <ac:spMk id="8" creationId="{BA4CB686-2F6E-7BD2-E25E-B5595CB62699}"/>
          </ac:spMkLst>
        </pc:spChg>
      </pc:sldChg>
      <pc:sldChg chg="addSp delSp modSp mod">
        <pc:chgData name="Michele Ballan" userId="ebfbb948-be8f-4e23-a256-331ddeb3d1e5" providerId="ADAL" clId="{46C9EDA1-3D07-4D9F-93C7-BC79252DCEA1}" dt="2023-12-14T16:58:35.171" v="1599"/>
        <pc:sldMkLst>
          <pc:docMk/>
          <pc:sldMk cId="1735828799" sldId="276"/>
        </pc:sldMkLst>
        <pc:spChg chg="del">
          <ac:chgData name="Michele Ballan" userId="ebfbb948-be8f-4e23-a256-331ddeb3d1e5" providerId="ADAL" clId="{46C9EDA1-3D07-4D9F-93C7-BC79252DCEA1}" dt="2023-12-14T16:58:34.694" v="1598" actId="478"/>
          <ac:spMkLst>
            <pc:docMk/>
            <pc:sldMk cId="1735828799" sldId="276"/>
            <ac:spMk id="3" creationId="{5E69FF27-E5EE-BE88-F5DF-199FA5371BD9}"/>
          </ac:spMkLst>
        </pc:spChg>
        <pc:spChg chg="add mod">
          <ac:chgData name="Michele Ballan" userId="ebfbb948-be8f-4e23-a256-331ddeb3d1e5" providerId="ADAL" clId="{46C9EDA1-3D07-4D9F-93C7-BC79252DCEA1}" dt="2023-12-14T16:58:35.171" v="1599"/>
          <ac:spMkLst>
            <pc:docMk/>
            <pc:sldMk cId="1735828799" sldId="276"/>
            <ac:spMk id="4" creationId="{4BE91BF0-9E9B-9464-381C-21F1D99C3B53}"/>
          </ac:spMkLst>
        </pc:spChg>
      </pc:sldChg>
      <pc:sldChg chg="addSp delSp modSp mod">
        <pc:chgData name="Michele Ballan" userId="ebfbb948-be8f-4e23-a256-331ddeb3d1e5" providerId="ADAL" clId="{46C9EDA1-3D07-4D9F-93C7-BC79252DCEA1}" dt="2023-12-14T18:02:39.839" v="2738" actId="21"/>
        <pc:sldMkLst>
          <pc:docMk/>
          <pc:sldMk cId="740262128" sldId="300"/>
        </pc:sldMkLst>
        <pc:spChg chg="del">
          <ac:chgData name="Michele Ballan" userId="ebfbb948-be8f-4e23-a256-331ddeb3d1e5" providerId="ADAL" clId="{46C9EDA1-3D07-4D9F-93C7-BC79252DCEA1}" dt="2023-12-14T16:58:39.495" v="1600" actId="478"/>
          <ac:spMkLst>
            <pc:docMk/>
            <pc:sldMk cId="740262128" sldId="300"/>
            <ac:spMk id="3" creationId="{BF70D2C8-F0E0-CD76-E4E0-E3340D960B28}"/>
          </ac:spMkLst>
        </pc:spChg>
        <pc:spChg chg="add mod">
          <ac:chgData name="Michele Ballan" userId="ebfbb948-be8f-4e23-a256-331ddeb3d1e5" providerId="ADAL" clId="{46C9EDA1-3D07-4D9F-93C7-BC79252DCEA1}" dt="2023-12-14T13:56:55.974" v="56" actId="2085"/>
          <ac:spMkLst>
            <pc:docMk/>
            <pc:sldMk cId="740262128" sldId="300"/>
            <ac:spMk id="4" creationId="{5F8AC377-A8B1-DB2E-8D21-307357453B1C}"/>
          </ac:spMkLst>
        </pc:spChg>
        <pc:spChg chg="add mod">
          <ac:chgData name="Michele Ballan" userId="ebfbb948-be8f-4e23-a256-331ddeb3d1e5" providerId="ADAL" clId="{46C9EDA1-3D07-4D9F-93C7-BC79252DCEA1}" dt="2023-12-14T13:57:06.777" v="72" actId="1035"/>
          <ac:spMkLst>
            <pc:docMk/>
            <pc:sldMk cId="740262128" sldId="300"/>
            <ac:spMk id="6" creationId="{3DF310FC-C867-3F05-6039-5A9A6C50BC1D}"/>
          </ac:spMkLst>
        </pc:spChg>
        <pc:spChg chg="add mod">
          <ac:chgData name="Michele Ballan" userId="ebfbb948-be8f-4e23-a256-331ddeb3d1e5" providerId="ADAL" clId="{46C9EDA1-3D07-4D9F-93C7-BC79252DCEA1}" dt="2023-12-14T16:58:40.131" v="1601"/>
          <ac:spMkLst>
            <pc:docMk/>
            <pc:sldMk cId="740262128" sldId="300"/>
            <ac:spMk id="12" creationId="{ACE1D2DA-923A-F5F5-4E19-68B70E1258D2}"/>
          </ac:spMkLst>
        </pc:spChg>
        <pc:spChg chg="add del mod">
          <ac:chgData name="Michele Ballan" userId="ebfbb948-be8f-4e23-a256-331ddeb3d1e5" providerId="ADAL" clId="{46C9EDA1-3D07-4D9F-93C7-BC79252DCEA1}" dt="2023-12-14T18:02:39.839" v="2738" actId="21"/>
          <ac:spMkLst>
            <pc:docMk/>
            <pc:sldMk cId="740262128" sldId="300"/>
            <ac:spMk id="13" creationId="{E811AC99-784E-40E1-B9BA-29B5465DB8FF}"/>
          </ac:spMkLst>
        </pc:spChg>
        <pc:graphicFrameChg chg="mod modGraphic">
          <ac:chgData name="Michele Ballan" userId="ebfbb948-be8f-4e23-a256-331ddeb3d1e5" providerId="ADAL" clId="{46C9EDA1-3D07-4D9F-93C7-BC79252DCEA1}" dt="2023-12-14T17:50:54.329" v="2736" actId="14100"/>
          <ac:graphicFrameMkLst>
            <pc:docMk/>
            <pc:sldMk cId="740262128" sldId="300"/>
            <ac:graphicFrameMk id="8" creationId="{50B2E06C-80FC-C84D-CC42-7E85669BFC54}"/>
          </ac:graphicFrameMkLst>
        </pc:graphicFrameChg>
        <pc:graphicFrameChg chg="mod modGraphic">
          <ac:chgData name="Michele Ballan" userId="ebfbb948-be8f-4e23-a256-331ddeb3d1e5" providerId="ADAL" clId="{46C9EDA1-3D07-4D9F-93C7-BC79252DCEA1}" dt="2023-12-14T13:52:26.203" v="43" actId="1036"/>
          <ac:graphicFrameMkLst>
            <pc:docMk/>
            <pc:sldMk cId="740262128" sldId="300"/>
            <ac:graphicFrameMk id="11" creationId="{B76E3A7C-B5D9-879B-5E5E-AD004A1844F9}"/>
          </ac:graphicFrameMkLst>
        </pc:graphicFrameChg>
        <pc:cxnChg chg="add mod">
          <ac:chgData name="Michele Ballan" userId="ebfbb948-be8f-4e23-a256-331ddeb3d1e5" providerId="ADAL" clId="{46C9EDA1-3D07-4D9F-93C7-BC79252DCEA1}" dt="2023-12-14T17:50:51.205" v="2735" actId="1076"/>
          <ac:cxnSpMkLst>
            <pc:docMk/>
            <pc:sldMk cId="740262128" sldId="300"/>
            <ac:cxnSpMk id="9" creationId="{61073C4C-0B1E-24C8-1357-735304749F1D}"/>
          </ac:cxnSpMkLst>
        </pc:cxnChg>
      </pc:sldChg>
      <pc:sldChg chg="addSp delSp modSp mod">
        <pc:chgData name="Michele Ballan" userId="ebfbb948-be8f-4e23-a256-331ddeb3d1e5" providerId="ADAL" clId="{46C9EDA1-3D07-4D9F-93C7-BC79252DCEA1}" dt="2023-12-15T18:06:52.286" v="3148" actId="1076"/>
        <pc:sldMkLst>
          <pc:docMk/>
          <pc:sldMk cId="335039839" sldId="301"/>
        </pc:sldMkLst>
        <pc:spChg chg="mod">
          <ac:chgData name="Michele Ballan" userId="ebfbb948-be8f-4e23-a256-331ddeb3d1e5" providerId="ADAL" clId="{46C9EDA1-3D07-4D9F-93C7-BC79252DCEA1}" dt="2023-12-14T14:00:02.735" v="244" actId="20577"/>
          <ac:spMkLst>
            <pc:docMk/>
            <pc:sldMk cId="335039839" sldId="301"/>
            <ac:spMk id="2" creationId="{00000000-0000-0000-0000-000000000000}"/>
          </ac:spMkLst>
        </pc:spChg>
        <pc:spChg chg="del">
          <ac:chgData name="Michele Ballan" userId="ebfbb948-be8f-4e23-a256-331ddeb3d1e5" providerId="ADAL" clId="{46C9EDA1-3D07-4D9F-93C7-BC79252DCEA1}" dt="2023-12-14T16:58:44.040" v="1602" actId="478"/>
          <ac:spMkLst>
            <pc:docMk/>
            <pc:sldMk cId="335039839" sldId="301"/>
            <ac:spMk id="3" creationId="{BF70D2C8-F0E0-CD76-E4E0-E3340D960B28}"/>
          </ac:spMkLst>
        </pc:spChg>
        <pc:spChg chg="add del mod">
          <ac:chgData name="Michele Ballan" userId="ebfbb948-be8f-4e23-a256-331ddeb3d1e5" providerId="ADAL" clId="{46C9EDA1-3D07-4D9F-93C7-BC79252DCEA1}" dt="2023-12-14T14:32:35.552" v="397" actId="478"/>
          <ac:spMkLst>
            <pc:docMk/>
            <pc:sldMk cId="335039839" sldId="301"/>
            <ac:spMk id="4" creationId="{D066FEC2-10C3-D801-ADE5-566C136A1F57}"/>
          </ac:spMkLst>
        </pc:spChg>
        <pc:spChg chg="add mod">
          <ac:chgData name="Michele Ballan" userId="ebfbb948-be8f-4e23-a256-331ddeb3d1e5" providerId="ADAL" clId="{46C9EDA1-3D07-4D9F-93C7-BC79252DCEA1}" dt="2023-12-15T17:56:31.972" v="2877" actId="1076"/>
          <ac:spMkLst>
            <pc:docMk/>
            <pc:sldMk cId="335039839" sldId="301"/>
            <ac:spMk id="4" creationId="{FD6B290A-8F1C-A975-6204-6A2E8D1AC721}"/>
          </ac:spMkLst>
        </pc:spChg>
        <pc:spChg chg="add mod">
          <ac:chgData name="Michele Ballan" userId="ebfbb948-be8f-4e23-a256-331ddeb3d1e5" providerId="ADAL" clId="{46C9EDA1-3D07-4D9F-93C7-BC79252DCEA1}" dt="2023-12-14T14:33:04.096" v="425" actId="1035"/>
          <ac:spMkLst>
            <pc:docMk/>
            <pc:sldMk cId="335039839" sldId="301"/>
            <ac:spMk id="6" creationId="{62B69486-3CDB-1AA2-2828-2C2347E06DD4}"/>
          </ac:spMkLst>
        </pc:spChg>
        <pc:spChg chg="add mod">
          <ac:chgData name="Michele Ballan" userId="ebfbb948-be8f-4e23-a256-331ddeb3d1e5" providerId="ADAL" clId="{46C9EDA1-3D07-4D9F-93C7-BC79252DCEA1}" dt="2023-12-14T16:58:44.485" v="1603"/>
          <ac:spMkLst>
            <pc:docMk/>
            <pc:sldMk cId="335039839" sldId="301"/>
            <ac:spMk id="7" creationId="{3651C2F0-2695-083D-433C-CFD2DF50A961}"/>
          </ac:spMkLst>
        </pc:spChg>
        <pc:spChg chg="add mod">
          <ac:chgData name="Michele Ballan" userId="ebfbb948-be8f-4e23-a256-331ddeb3d1e5" providerId="ADAL" clId="{46C9EDA1-3D07-4D9F-93C7-BC79252DCEA1}" dt="2023-12-15T18:01:39.222" v="3046" actId="1076"/>
          <ac:spMkLst>
            <pc:docMk/>
            <pc:sldMk cId="335039839" sldId="301"/>
            <ac:spMk id="24" creationId="{F08E3F21-DC9D-6E7A-7E59-C87FD7625EFA}"/>
          </ac:spMkLst>
        </pc:spChg>
        <pc:spChg chg="add mod">
          <ac:chgData name="Michele Ballan" userId="ebfbb948-be8f-4e23-a256-331ddeb3d1e5" providerId="ADAL" clId="{46C9EDA1-3D07-4D9F-93C7-BC79252DCEA1}" dt="2023-12-15T18:01:45.054" v="3048" actId="14100"/>
          <ac:spMkLst>
            <pc:docMk/>
            <pc:sldMk cId="335039839" sldId="301"/>
            <ac:spMk id="27" creationId="{DA32FD1C-ADF4-AAA3-6786-6784A65F54D3}"/>
          </ac:spMkLst>
        </pc:spChg>
        <pc:spChg chg="add mod">
          <ac:chgData name="Michele Ballan" userId="ebfbb948-be8f-4e23-a256-331ddeb3d1e5" providerId="ADAL" clId="{46C9EDA1-3D07-4D9F-93C7-BC79252DCEA1}" dt="2023-12-15T18:02:52.634" v="3081" actId="113"/>
          <ac:spMkLst>
            <pc:docMk/>
            <pc:sldMk cId="335039839" sldId="301"/>
            <ac:spMk id="28" creationId="{97ECB05C-0BD6-9188-99D3-AB00C475EC2C}"/>
          </ac:spMkLst>
        </pc:spChg>
        <pc:graphicFrameChg chg="del">
          <ac:chgData name="Michele Ballan" userId="ebfbb948-be8f-4e23-a256-331ddeb3d1e5" providerId="ADAL" clId="{46C9EDA1-3D07-4D9F-93C7-BC79252DCEA1}" dt="2023-12-14T13:48:55.069" v="19" actId="478"/>
          <ac:graphicFrameMkLst>
            <pc:docMk/>
            <pc:sldMk cId="335039839" sldId="301"/>
            <ac:graphicFrameMk id="8" creationId="{50B2E06C-80FC-C84D-CC42-7E85669BFC54}"/>
          </ac:graphicFrameMkLst>
        </pc:graphicFrameChg>
        <pc:graphicFrameChg chg="del">
          <ac:chgData name="Michele Ballan" userId="ebfbb948-be8f-4e23-a256-331ddeb3d1e5" providerId="ADAL" clId="{46C9EDA1-3D07-4D9F-93C7-BC79252DCEA1}" dt="2023-12-14T13:48:55.069" v="19" actId="478"/>
          <ac:graphicFrameMkLst>
            <pc:docMk/>
            <pc:sldMk cId="335039839" sldId="301"/>
            <ac:graphicFrameMk id="11" creationId="{B76E3A7C-B5D9-879B-5E5E-AD004A1844F9}"/>
          </ac:graphicFrameMkLst>
        </pc:graphicFrameChg>
        <pc:picChg chg="add mod">
          <ac:chgData name="Michele Ballan" userId="ebfbb948-be8f-4e23-a256-331ddeb3d1e5" providerId="ADAL" clId="{46C9EDA1-3D07-4D9F-93C7-BC79252DCEA1}" dt="2023-12-15T17:56:28.122" v="2876" actId="1076"/>
          <ac:picMkLst>
            <pc:docMk/>
            <pc:sldMk cId="335039839" sldId="301"/>
            <ac:picMk id="3" creationId="{B6218981-4804-4946-364F-E8BE95C1F149}"/>
          </ac:picMkLst>
        </pc:picChg>
        <pc:picChg chg="add mod">
          <ac:chgData name="Michele Ballan" userId="ebfbb948-be8f-4e23-a256-331ddeb3d1e5" providerId="ADAL" clId="{46C9EDA1-3D07-4D9F-93C7-BC79252DCEA1}" dt="2023-12-15T17:55:44.818" v="2801" actId="1076"/>
          <ac:picMkLst>
            <pc:docMk/>
            <pc:sldMk cId="335039839" sldId="301"/>
            <ac:picMk id="12" creationId="{9C3E2AEB-EAE3-DE79-7266-E65A9EB7B10B}"/>
          </ac:picMkLst>
        </pc:picChg>
        <pc:picChg chg="add mod">
          <ac:chgData name="Michele Ballan" userId="ebfbb948-be8f-4e23-a256-331ddeb3d1e5" providerId="ADAL" clId="{46C9EDA1-3D07-4D9F-93C7-BC79252DCEA1}" dt="2023-12-15T17:56:59.716" v="2890" actId="1035"/>
          <ac:picMkLst>
            <pc:docMk/>
            <pc:sldMk cId="335039839" sldId="301"/>
            <ac:picMk id="18" creationId="{81BC8D02-FEFE-A660-28FC-1C4EB16F9938}"/>
          </ac:picMkLst>
        </pc:picChg>
        <pc:picChg chg="add mod">
          <ac:chgData name="Michele Ballan" userId="ebfbb948-be8f-4e23-a256-331ddeb3d1e5" providerId="ADAL" clId="{46C9EDA1-3D07-4D9F-93C7-BC79252DCEA1}" dt="2023-12-15T17:55:01.851" v="2784" actId="14100"/>
          <ac:picMkLst>
            <pc:docMk/>
            <pc:sldMk cId="335039839" sldId="301"/>
            <ac:picMk id="19" creationId="{1AA1627C-3D91-AD4F-22DB-C3BA36833C3A}"/>
          </ac:picMkLst>
        </pc:picChg>
        <pc:picChg chg="add del mod">
          <ac:chgData name="Michele Ballan" userId="ebfbb948-be8f-4e23-a256-331ddeb3d1e5" providerId="ADAL" clId="{46C9EDA1-3D07-4D9F-93C7-BC79252DCEA1}" dt="2023-12-15T18:03:21.621" v="3085"/>
          <ac:picMkLst>
            <pc:docMk/>
            <pc:sldMk cId="335039839" sldId="301"/>
            <ac:picMk id="29" creationId="{7A493747-9E38-49D0-D93A-397B12383102}"/>
          </ac:picMkLst>
        </pc:picChg>
        <pc:picChg chg="add del mod">
          <ac:chgData name="Michele Ballan" userId="ebfbb948-be8f-4e23-a256-331ddeb3d1e5" providerId="ADAL" clId="{46C9EDA1-3D07-4D9F-93C7-BC79252DCEA1}" dt="2023-12-15T18:03:21.621" v="3085"/>
          <ac:picMkLst>
            <pc:docMk/>
            <pc:sldMk cId="335039839" sldId="301"/>
            <ac:picMk id="30" creationId="{38A0B850-35B9-69FC-EF6B-5520F055CBD2}"/>
          </ac:picMkLst>
        </pc:picChg>
        <pc:picChg chg="add mod">
          <ac:chgData name="Michele Ballan" userId="ebfbb948-be8f-4e23-a256-331ddeb3d1e5" providerId="ADAL" clId="{46C9EDA1-3D07-4D9F-93C7-BC79252DCEA1}" dt="2023-12-15T18:04:51.744" v="3106" actId="14100"/>
          <ac:picMkLst>
            <pc:docMk/>
            <pc:sldMk cId="335039839" sldId="301"/>
            <ac:picMk id="31" creationId="{F831C9D7-FC4A-A37B-9679-0120A6CEC6B2}"/>
          </ac:picMkLst>
        </pc:picChg>
        <pc:picChg chg="add del mod">
          <ac:chgData name="Michele Ballan" userId="ebfbb948-be8f-4e23-a256-331ddeb3d1e5" providerId="ADAL" clId="{46C9EDA1-3D07-4D9F-93C7-BC79252DCEA1}" dt="2023-12-15T18:04:12.871" v="3100" actId="478"/>
          <ac:picMkLst>
            <pc:docMk/>
            <pc:sldMk cId="335039839" sldId="301"/>
            <ac:picMk id="32" creationId="{11AA5C9C-3D64-4569-934F-006B550D9D90}"/>
          </ac:picMkLst>
        </pc:picChg>
        <pc:picChg chg="add mod">
          <ac:chgData name="Michele Ballan" userId="ebfbb948-be8f-4e23-a256-331ddeb3d1e5" providerId="ADAL" clId="{46C9EDA1-3D07-4D9F-93C7-BC79252DCEA1}" dt="2023-12-15T18:05:00.419" v="3134" actId="1038"/>
          <ac:picMkLst>
            <pc:docMk/>
            <pc:sldMk cId="335039839" sldId="301"/>
            <ac:picMk id="33" creationId="{8594B924-E0AA-12A7-0BCD-C2F8BC198A56}"/>
          </ac:picMkLst>
        </pc:picChg>
        <pc:picChg chg="add mod">
          <ac:chgData name="Michele Ballan" userId="ebfbb948-be8f-4e23-a256-331ddeb3d1e5" providerId="ADAL" clId="{46C9EDA1-3D07-4D9F-93C7-BC79252DCEA1}" dt="2023-12-15T18:05:21.233" v="3138" actId="1076"/>
          <ac:picMkLst>
            <pc:docMk/>
            <pc:sldMk cId="335039839" sldId="301"/>
            <ac:picMk id="34" creationId="{48434D0B-4023-894F-AF9E-1929E00FB00F}"/>
          </ac:picMkLst>
        </pc:picChg>
        <pc:picChg chg="add mod">
          <ac:chgData name="Michele Ballan" userId="ebfbb948-be8f-4e23-a256-331ddeb3d1e5" providerId="ADAL" clId="{46C9EDA1-3D07-4D9F-93C7-BC79252DCEA1}" dt="2023-12-15T18:05:54.444" v="3141" actId="1076"/>
          <ac:picMkLst>
            <pc:docMk/>
            <pc:sldMk cId="335039839" sldId="301"/>
            <ac:picMk id="35" creationId="{A8CE8E43-E208-52AC-7780-7C0E27050A75}"/>
          </ac:picMkLst>
        </pc:picChg>
        <pc:picChg chg="add mod">
          <ac:chgData name="Michele Ballan" userId="ebfbb948-be8f-4e23-a256-331ddeb3d1e5" providerId="ADAL" clId="{46C9EDA1-3D07-4D9F-93C7-BC79252DCEA1}" dt="2023-12-15T18:06:17.051" v="3145" actId="1076"/>
          <ac:picMkLst>
            <pc:docMk/>
            <pc:sldMk cId="335039839" sldId="301"/>
            <ac:picMk id="36" creationId="{57011B0E-87E5-DDA4-92FF-4848C3BF62AE}"/>
          </ac:picMkLst>
        </pc:picChg>
        <pc:picChg chg="add mod">
          <ac:chgData name="Michele Ballan" userId="ebfbb948-be8f-4e23-a256-331ddeb3d1e5" providerId="ADAL" clId="{46C9EDA1-3D07-4D9F-93C7-BC79252DCEA1}" dt="2023-12-15T18:06:52.286" v="3148" actId="1076"/>
          <ac:picMkLst>
            <pc:docMk/>
            <pc:sldMk cId="335039839" sldId="301"/>
            <ac:picMk id="37" creationId="{CF85AE73-7357-D747-D606-DA950EF3C033}"/>
          </ac:picMkLst>
        </pc:picChg>
        <pc:cxnChg chg="add mod">
          <ac:chgData name="Michele Ballan" userId="ebfbb948-be8f-4e23-a256-331ddeb3d1e5" providerId="ADAL" clId="{46C9EDA1-3D07-4D9F-93C7-BC79252DCEA1}" dt="2023-12-15T17:56:35.182" v="2878" actId="14100"/>
          <ac:cxnSpMkLst>
            <pc:docMk/>
            <pc:sldMk cId="335039839" sldId="301"/>
            <ac:cxnSpMk id="8" creationId="{EBFCF94D-C8D8-28D1-1F73-5598435DAFFA}"/>
          </ac:cxnSpMkLst>
        </pc:cxnChg>
        <pc:cxnChg chg="add del mod">
          <ac:chgData name="Michele Ballan" userId="ebfbb948-be8f-4e23-a256-331ddeb3d1e5" providerId="ADAL" clId="{46C9EDA1-3D07-4D9F-93C7-BC79252DCEA1}" dt="2023-12-15T17:54:41.472" v="2779" actId="478"/>
          <ac:cxnSpMkLst>
            <pc:docMk/>
            <pc:sldMk cId="335039839" sldId="301"/>
            <ac:cxnSpMk id="9" creationId="{6EA21DCC-8370-2331-AFD2-B5E9EAFF88D4}"/>
          </ac:cxnSpMkLst>
        </pc:cxnChg>
        <pc:cxnChg chg="add mod">
          <ac:chgData name="Michele Ballan" userId="ebfbb948-be8f-4e23-a256-331ddeb3d1e5" providerId="ADAL" clId="{46C9EDA1-3D07-4D9F-93C7-BC79252DCEA1}" dt="2023-12-15T17:56:39.895" v="2879" actId="14100"/>
          <ac:cxnSpMkLst>
            <pc:docMk/>
            <pc:sldMk cId="335039839" sldId="301"/>
            <ac:cxnSpMk id="10" creationId="{7A7D3665-3400-3F3F-F01A-9175897C3740}"/>
          </ac:cxnSpMkLst>
        </pc:cxnChg>
        <pc:cxnChg chg="add del mod">
          <ac:chgData name="Michele Ballan" userId="ebfbb948-be8f-4e23-a256-331ddeb3d1e5" providerId="ADAL" clId="{46C9EDA1-3D07-4D9F-93C7-BC79252DCEA1}" dt="2023-12-15T17:54:43.561" v="2780" actId="478"/>
          <ac:cxnSpMkLst>
            <pc:docMk/>
            <pc:sldMk cId="335039839" sldId="301"/>
            <ac:cxnSpMk id="11" creationId="{C24516C0-301D-3156-3535-A869BF47FC15}"/>
          </ac:cxnSpMkLst>
        </pc:cxnChg>
      </pc:sldChg>
      <pc:sldChg chg="del">
        <pc:chgData name="Michele Ballan" userId="ebfbb948-be8f-4e23-a256-331ddeb3d1e5" providerId="ADAL" clId="{46C9EDA1-3D07-4D9F-93C7-BC79252DCEA1}" dt="2023-12-14T14:03:26.252" v="246" actId="47"/>
        <pc:sldMkLst>
          <pc:docMk/>
          <pc:sldMk cId="3579973261" sldId="302"/>
        </pc:sldMkLst>
      </pc:sldChg>
      <pc:sldChg chg="addSp delSp modSp add mod">
        <pc:chgData name="Michele Ballan" userId="ebfbb948-be8f-4e23-a256-331ddeb3d1e5" providerId="ADAL" clId="{46C9EDA1-3D07-4D9F-93C7-BC79252DCEA1}" dt="2023-12-14T16:58:49.363" v="1605"/>
        <pc:sldMkLst>
          <pc:docMk/>
          <pc:sldMk cId="2492438148" sldId="303"/>
        </pc:sldMkLst>
        <pc:spChg chg="mod">
          <ac:chgData name="Michele Ballan" userId="ebfbb948-be8f-4e23-a256-331ddeb3d1e5" providerId="ADAL" clId="{46C9EDA1-3D07-4D9F-93C7-BC79252DCEA1}" dt="2023-12-14T14:34:42.716" v="452" actId="207"/>
          <ac:spMkLst>
            <pc:docMk/>
            <pc:sldMk cId="2492438148" sldId="303"/>
            <ac:spMk id="2" creationId="{00000000-0000-0000-0000-000000000000}"/>
          </ac:spMkLst>
        </pc:spChg>
        <pc:spChg chg="del">
          <ac:chgData name="Michele Ballan" userId="ebfbb948-be8f-4e23-a256-331ddeb3d1e5" providerId="ADAL" clId="{46C9EDA1-3D07-4D9F-93C7-BC79252DCEA1}" dt="2023-12-14T16:58:48.944" v="1604" actId="478"/>
          <ac:spMkLst>
            <pc:docMk/>
            <pc:sldMk cId="2492438148" sldId="303"/>
            <ac:spMk id="3" creationId="{BF70D2C8-F0E0-CD76-E4E0-E3340D960B28}"/>
          </ac:spMkLst>
        </pc:spChg>
        <pc:spChg chg="add mod">
          <ac:chgData name="Michele Ballan" userId="ebfbb948-be8f-4e23-a256-331ddeb3d1e5" providerId="ADAL" clId="{46C9EDA1-3D07-4D9F-93C7-BC79252DCEA1}" dt="2023-12-14T15:21:35.225" v="694" actId="207"/>
          <ac:spMkLst>
            <pc:docMk/>
            <pc:sldMk cId="2492438148" sldId="303"/>
            <ac:spMk id="6" creationId="{0020C928-DAEA-9A17-E680-FEB1F78C7F18}"/>
          </ac:spMkLst>
        </pc:spChg>
        <pc:spChg chg="add mod ord">
          <ac:chgData name="Michele Ballan" userId="ebfbb948-be8f-4e23-a256-331ddeb3d1e5" providerId="ADAL" clId="{46C9EDA1-3D07-4D9F-93C7-BC79252DCEA1}" dt="2023-12-14T16:43:32.073" v="1107" actId="1076"/>
          <ac:spMkLst>
            <pc:docMk/>
            <pc:sldMk cId="2492438148" sldId="303"/>
            <ac:spMk id="8" creationId="{B77DCB73-5E4A-756B-5C5F-FD5C1B5EAE57}"/>
          </ac:spMkLst>
        </pc:spChg>
        <pc:spChg chg="add mod">
          <ac:chgData name="Michele Ballan" userId="ebfbb948-be8f-4e23-a256-331ddeb3d1e5" providerId="ADAL" clId="{46C9EDA1-3D07-4D9F-93C7-BC79252DCEA1}" dt="2023-12-14T16:42:16.090" v="979" actId="1035"/>
          <ac:spMkLst>
            <pc:docMk/>
            <pc:sldMk cId="2492438148" sldId="303"/>
            <ac:spMk id="16" creationId="{75956CC2-6F59-96AD-66E6-19B1D0FA636C}"/>
          </ac:spMkLst>
        </pc:spChg>
        <pc:spChg chg="add mod">
          <ac:chgData name="Michele Ballan" userId="ebfbb948-be8f-4e23-a256-331ddeb3d1e5" providerId="ADAL" clId="{46C9EDA1-3D07-4D9F-93C7-BC79252DCEA1}" dt="2023-12-14T16:42:16.090" v="979" actId="1035"/>
          <ac:spMkLst>
            <pc:docMk/>
            <pc:sldMk cId="2492438148" sldId="303"/>
            <ac:spMk id="17" creationId="{A9EC77B8-5E68-6F5A-AEAC-26BD84F3F9F5}"/>
          </ac:spMkLst>
        </pc:spChg>
        <pc:spChg chg="add mod">
          <ac:chgData name="Michele Ballan" userId="ebfbb948-be8f-4e23-a256-331ddeb3d1e5" providerId="ADAL" clId="{46C9EDA1-3D07-4D9F-93C7-BC79252DCEA1}" dt="2023-12-14T16:43:59.602" v="1110" actId="20577"/>
          <ac:spMkLst>
            <pc:docMk/>
            <pc:sldMk cId="2492438148" sldId="303"/>
            <ac:spMk id="21" creationId="{3C7EACE9-648B-1694-D03D-28AFB43C5CB7}"/>
          </ac:spMkLst>
        </pc:spChg>
        <pc:spChg chg="add mod">
          <ac:chgData name="Michele Ballan" userId="ebfbb948-be8f-4e23-a256-331ddeb3d1e5" providerId="ADAL" clId="{46C9EDA1-3D07-4D9F-93C7-BC79252DCEA1}" dt="2023-12-14T16:58:49.363" v="1605"/>
          <ac:spMkLst>
            <pc:docMk/>
            <pc:sldMk cId="2492438148" sldId="303"/>
            <ac:spMk id="22" creationId="{204CCF5F-7E19-A6F6-0FAD-1C27F4B19B23}"/>
          </ac:spMkLst>
        </pc:spChg>
        <pc:graphicFrameChg chg="add del mod">
          <ac:chgData name="Michele Ballan" userId="ebfbb948-be8f-4e23-a256-331ddeb3d1e5" providerId="ADAL" clId="{46C9EDA1-3D07-4D9F-93C7-BC79252DCEA1}" dt="2023-12-14T15:15:24.076" v="635" actId="478"/>
          <ac:graphicFrameMkLst>
            <pc:docMk/>
            <pc:sldMk cId="2492438148" sldId="303"/>
            <ac:graphicFrameMk id="7" creationId="{1FBB1777-1088-2D1A-DEB0-584A0D340C6E}"/>
          </ac:graphicFrameMkLst>
        </pc:graphicFrameChg>
        <pc:graphicFrameChg chg="add mod">
          <ac:chgData name="Michele Ballan" userId="ebfbb948-be8f-4e23-a256-331ddeb3d1e5" providerId="ADAL" clId="{46C9EDA1-3D07-4D9F-93C7-BC79252DCEA1}" dt="2023-12-14T16:42:08.459" v="968" actId="1035"/>
          <ac:graphicFrameMkLst>
            <pc:docMk/>
            <pc:sldMk cId="2492438148" sldId="303"/>
            <ac:graphicFrameMk id="9" creationId="{1FBB1777-1088-2D1A-DEB0-584A0D340C6E}"/>
          </ac:graphicFrameMkLst>
        </pc:graphicFrameChg>
        <pc:graphicFrameChg chg="add del mod">
          <ac:chgData name="Michele Ballan" userId="ebfbb948-be8f-4e23-a256-331ddeb3d1e5" providerId="ADAL" clId="{46C9EDA1-3D07-4D9F-93C7-BC79252DCEA1}" dt="2023-12-14T15:16:48.274" v="640" actId="478"/>
          <ac:graphicFrameMkLst>
            <pc:docMk/>
            <pc:sldMk cId="2492438148" sldId="303"/>
            <ac:graphicFrameMk id="10" creationId="{CD187049-F63B-E6BD-105E-046CD49AB57B}"/>
          </ac:graphicFrameMkLst>
        </pc:graphicFrameChg>
        <pc:graphicFrameChg chg="add mod">
          <ac:chgData name="Michele Ballan" userId="ebfbb948-be8f-4e23-a256-331ddeb3d1e5" providerId="ADAL" clId="{46C9EDA1-3D07-4D9F-93C7-BC79252DCEA1}" dt="2023-12-14T16:42:08.459" v="968" actId="1035"/>
          <ac:graphicFrameMkLst>
            <pc:docMk/>
            <pc:sldMk cId="2492438148" sldId="303"/>
            <ac:graphicFrameMk id="11" creationId="{CD187049-F63B-E6BD-105E-046CD49AB57B}"/>
          </ac:graphicFrameMkLst>
        </pc:graphicFrameChg>
        <pc:graphicFrameChg chg="add mod">
          <ac:chgData name="Michele Ballan" userId="ebfbb948-be8f-4e23-a256-331ddeb3d1e5" providerId="ADAL" clId="{46C9EDA1-3D07-4D9F-93C7-BC79252DCEA1}" dt="2023-12-14T16:42:08.459" v="968" actId="1035"/>
          <ac:graphicFrameMkLst>
            <pc:docMk/>
            <pc:sldMk cId="2492438148" sldId="303"/>
            <ac:graphicFrameMk id="20" creationId="{FE076684-5936-054D-B9BD-47A2B5012EF5}"/>
          </ac:graphicFrameMkLst>
        </pc:graphicFrameChg>
        <pc:picChg chg="add del mod">
          <ac:chgData name="Michele Ballan" userId="ebfbb948-be8f-4e23-a256-331ddeb3d1e5" providerId="ADAL" clId="{46C9EDA1-3D07-4D9F-93C7-BC79252DCEA1}" dt="2023-12-14T15:08:56.466" v="610" actId="478"/>
          <ac:picMkLst>
            <pc:docMk/>
            <pc:sldMk cId="2492438148" sldId="303"/>
            <ac:picMk id="4" creationId="{0632D4A8-3CED-28A3-9FA4-E40D03F1EC18}"/>
          </ac:picMkLst>
        </pc:picChg>
        <pc:picChg chg="add del mod">
          <ac:chgData name="Michele Ballan" userId="ebfbb948-be8f-4e23-a256-331ddeb3d1e5" providerId="ADAL" clId="{46C9EDA1-3D07-4D9F-93C7-BC79252DCEA1}" dt="2023-12-14T15:57:55.202" v="699" actId="478"/>
          <ac:picMkLst>
            <pc:docMk/>
            <pc:sldMk cId="2492438148" sldId="303"/>
            <ac:picMk id="12" creationId="{A206D72A-A5FF-9A3B-59C3-837B15B3CEA0}"/>
          </ac:picMkLst>
        </pc:picChg>
        <pc:picChg chg="add mod">
          <ac:chgData name="Michele Ballan" userId="ebfbb948-be8f-4e23-a256-331ddeb3d1e5" providerId="ADAL" clId="{46C9EDA1-3D07-4D9F-93C7-BC79252DCEA1}" dt="2023-12-14T16:42:16.090" v="979" actId="1035"/>
          <ac:picMkLst>
            <pc:docMk/>
            <pc:sldMk cId="2492438148" sldId="303"/>
            <ac:picMk id="13" creationId="{CF8EEDD8-D8ED-F47D-6F9A-8A3B3974658D}"/>
          </ac:picMkLst>
        </pc:picChg>
        <pc:picChg chg="add mod">
          <ac:chgData name="Michele Ballan" userId="ebfbb948-be8f-4e23-a256-331ddeb3d1e5" providerId="ADAL" clId="{46C9EDA1-3D07-4D9F-93C7-BC79252DCEA1}" dt="2023-12-14T16:42:16.090" v="979" actId="1035"/>
          <ac:picMkLst>
            <pc:docMk/>
            <pc:sldMk cId="2492438148" sldId="303"/>
            <ac:picMk id="14" creationId="{278CBD14-D37D-DD27-7526-430EC5B77C3E}"/>
          </ac:picMkLst>
        </pc:picChg>
        <pc:picChg chg="add mod">
          <ac:chgData name="Michele Ballan" userId="ebfbb948-be8f-4e23-a256-331ddeb3d1e5" providerId="ADAL" clId="{46C9EDA1-3D07-4D9F-93C7-BC79252DCEA1}" dt="2023-12-14T16:42:16.090" v="979" actId="1035"/>
          <ac:picMkLst>
            <pc:docMk/>
            <pc:sldMk cId="2492438148" sldId="303"/>
            <ac:picMk id="15" creationId="{2286EA0B-3856-C0F1-4615-96CCC633DE18}"/>
          </ac:picMkLst>
        </pc:picChg>
        <pc:picChg chg="add mod modCrop">
          <ac:chgData name="Michele Ballan" userId="ebfbb948-be8f-4e23-a256-331ddeb3d1e5" providerId="ADAL" clId="{46C9EDA1-3D07-4D9F-93C7-BC79252DCEA1}" dt="2023-12-14T16:42:16.090" v="979" actId="1035"/>
          <ac:picMkLst>
            <pc:docMk/>
            <pc:sldMk cId="2492438148" sldId="303"/>
            <ac:picMk id="18" creationId="{A2997997-32CB-B281-5198-B84E282BD444}"/>
          </ac:picMkLst>
        </pc:picChg>
        <pc:picChg chg="add mod">
          <ac:chgData name="Michele Ballan" userId="ebfbb948-be8f-4e23-a256-331ddeb3d1e5" providerId="ADAL" clId="{46C9EDA1-3D07-4D9F-93C7-BC79252DCEA1}" dt="2023-12-14T16:42:16.090" v="979" actId="1035"/>
          <ac:picMkLst>
            <pc:docMk/>
            <pc:sldMk cId="2492438148" sldId="303"/>
            <ac:picMk id="19" creationId="{99413784-DE85-CF20-6901-ECA4B2015523}"/>
          </ac:picMkLst>
        </pc:picChg>
      </pc:sldChg>
      <pc:sldChg chg="addSp delSp modSp add mod modAnim">
        <pc:chgData name="Michele Ballan" userId="ebfbb948-be8f-4e23-a256-331ddeb3d1e5" providerId="ADAL" clId="{46C9EDA1-3D07-4D9F-93C7-BC79252DCEA1}" dt="2023-12-15T17:50:26.341" v="2763" actId="14100"/>
        <pc:sldMkLst>
          <pc:docMk/>
          <pc:sldMk cId="743800749" sldId="304"/>
        </pc:sldMkLst>
        <pc:spChg chg="mod">
          <ac:chgData name="Michele Ballan" userId="ebfbb948-be8f-4e23-a256-331ddeb3d1e5" providerId="ADAL" clId="{46C9EDA1-3D07-4D9F-93C7-BC79252DCEA1}" dt="2023-12-14T14:34:49.781" v="453" actId="207"/>
          <ac:spMkLst>
            <pc:docMk/>
            <pc:sldMk cId="743800749" sldId="304"/>
            <ac:spMk id="2" creationId="{00000000-0000-0000-0000-000000000000}"/>
          </ac:spMkLst>
        </pc:spChg>
        <pc:spChg chg="del">
          <ac:chgData name="Michele Ballan" userId="ebfbb948-be8f-4e23-a256-331ddeb3d1e5" providerId="ADAL" clId="{46C9EDA1-3D07-4D9F-93C7-BC79252DCEA1}" dt="2023-12-14T16:58:55.784" v="1606" actId="478"/>
          <ac:spMkLst>
            <pc:docMk/>
            <pc:sldMk cId="743800749" sldId="304"/>
            <ac:spMk id="3" creationId="{BF70D2C8-F0E0-CD76-E4E0-E3340D960B28}"/>
          </ac:spMkLst>
        </pc:spChg>
        <pc:spChg chg="add mod">
          <ac:chgData name="Michele Ballan" userId="ebfbb948-be8f-4e23-a256-331ddeb3d1e5" providerId="ADAL" clId="{46C9EDA1-3D07-4D9F-93C7-BC79252DCEA1}" dt="2023-12-14T14:39:18.232" v="528"/>
          <ac:spMkLst>
            <pc:docMk/>
            <pc:sldMk cId="743800749" sldId="304"/>
            <ac:spMk id="4" creationId="{B3B4FF30-1F53-51A8-EBA6-0BD65364F609}"/>
          </ac:spMkLst>
        </pc:spChg>
        <pc:spChg chg="add mod">
          <ac:chgData name="Michele Ballan" userId="ebfbb948-be8f-4e23-a256-331ddeb3d1e5" providerId="ADAL" clId="{46C9EDA1-3D07-4D9F-93C7-BC79252DCEA1}" dt="2023-12-14T16:58:56.449" v="1607"/>
          <ac:spMkLst>
            <pc:docMk/>
            <pc:sldMk cId="743800749" sldId="304"/>
            <ac:spMk id="6" creationId="{C7841499-BAE3-DEE5-8057-5887EA4EBA7E}"/>
          </ac:spMkLst>
        </pc:spChg>
        <pc:spChg chg="add mod">
          <ac:chgData name="Michele Ballan" userId="ebfbb948-be8f-4e23-a256-331ddeb3d1e5" providerId="ADAL" clId="{46C9EDA1-3D07-4D9F-93C7-BC79252DCEA1}" dt="2023-12-14T17:01:34.541" v="1649" actId="20577"/>
          <ac:spMkLst>
            <pc:docMk/>
            <pc:sldMk cId="743800749" sldId="304"/>
            <ac:spMk id="7" creationId="{DF8291E5-8C5F-2429-06D8-DF5932079D28}"/>
          </ac:spMkLst>
        </pc:spChg>
        <pc:spChg chg="add mod">
          <ac:chgData name="Michele Ballan" userId="ebfbb948-be8f-4e23-a256-331ddeb3d1e5" providerId="ADAL" clId="{46C9EDA1-3D07-4D9F-93C7-BC79252DCEA1}" dt="2023-12-15T17:48:01.605" v="2740" actId="1076"/>
          <ac:spMkLst>
            <pc:docMk/>
            <pc:sldMk cId="743800749" sldId="304"/>
            <ac:spMk id="11" creationId="{4DB7E031-400E-D68B-8139-EEFE1080AE0A}"/>
          </ac:spMkLst>
        </pc:spChg>
        <pc:spChg chg="add mod">
          <ac:chgData name="Michele Ballan" userId="ebfbb948-be8f-4e23-a256-331ddeb3d1e5" providerId="ADAL" clId="{46C9EDA1-3D07-4D9F-93C7-BC79252DCEA1}" dt="2023-12-15T17:48:01.605" v="2740" actId="1076"/>
          <ac:spMkLst>
            <pc:docMk/>
            <pc:sldMk cId="743800749" sldId="304"/>
            <ac:spMk id="13" creationId="{6AA678D6-D33E-969D-62CA-94E69FDE50A8}"/>
          </ac:spMkLst>
        </pc:spChg>
        <pc:spChg chg="add mod">
          <ac:chgData name="Michele Ballan" userId="ebfbb948-be8f-4e23-a256-331ddeb3d1e5" providerId="ADAL" clId="{46C9EDA1-3D07-4D9F-93C7-BC79252DCEA1}" dt="2023-12-15T17:48:01.605" v="2740" actId="1076"/>
          <ac:spMkLst>
            <pc:docMk/>
            <pc:sldMk cId="743800749" sldId="304"/>
            <ac:spMk id="14" creationId="{64E68DF4-A8A6-C806-AF90-8999F3C1C8B5}"/>
          </ac:spMkLst>
        </pc:spChg>
        <pc:spChg chg="add mod">
          <ac:chgData name="Michele Ballan" userId="ebfbb948-be8f-4e23-a256-331ddeb3d1e5" providerId="ADAL" clId="{46C9EDA1-3D07-4D9F-93C7-BC79252DCEA1}" dt="2023-12-15T17:48:01.605" v="2740" actId="1076"/>
          <ac:spMkLst>
            <pc:docMk/>
            <pc:sldMk cId="743800749" sldId="304"/>
            <ac:spMk id="15" creationId="{939CD15C-1B04-3527-A02F-BB5B562F518E}"/>
          </ac:spMkLst>
        </pc:spChg>
        <pc:spChg chg="add mod">
          <ac:chgData name="Michele Ballan" userId="ebfbb948-be8f-4e23-a256-331ddeb3d1e5" providerId="ADAL" clId="{46C9EDA1-3D07-4D9F-93C7-BC79252DCEA1}" dt="2023-12-15T17:48:01.605" v="2740" actId="1076"/>
          <ac:spMkLst>
            <pc:docMk/>
            <pc:sldMk cId="743800749" sldId="304"/>
            <ac:spMk id="30" creationId="{1F44DCD9-0EAC-EC2C-268E-5806A0C979FA}"/>
          </ac:spMkLst>
        </pc:spChg>
        <pc:graphicFrameChg chg="add mod modGraphic">
          <ac:chgData name="Michele Ballan" userId="ebfbb948-be8f-4e23-a256-331ddeb3d1e5" providerId="ADAL" clId="{46C9EDA1-3D07-4D9F-93C7-BC79252DCEA1}" dt="2023-12-15T17:50:26.341" v="2763" actId="14100"/>
          <ac:graphicFrameMkLst>
            <pc:docMk/>
            <pc:sldMk cId="743800749" sldId="304"/>
            <ac:graphicFrameMk id="31" creationId="{E17A7A79-AEFB-0B92-0925-A0943893CCC6}"/>
          </ac:graphicFrameMkLst>
        </pc:graphicFrameChg>
        <pc:picChg chg="add mod">
          <ac:chgData name="Michele Ballan" userId="ebfbb948-be8f-4e23-a256-331ddeb3d1e5" providerId="ADAL" clId="{46C9EDA1-3D07-4D9F-93C7-BC79252DCEA1}" dt="2023-12-15T17:49:47.192" v="2752" actId="1076"/>
          <ac:picMkLst>
            <pc:docMk/>
            <pc:sldMk cId="743800749" sldId="304"/>
            <ac:picMk id="3" creationId="{242ACBD8-7C93-11B5-ADD4-8811B6168747}"/>
          </ac:picMkLst>
        </pc:picChg>
        <pc:picChg chg="add del mod">
          <ac:chgData name="Michele Ballan" userId="ebfbb948-be8f-4e23-a256-331ddeb3d1e5" providerId="ADAL" clId="{46C9EDA1-3D07-4D9F-93C7-BC79252DCEA1}" dt="2023-12-15T17:49:39.599" v="2751" actId="478"/>
          <ac:picMkLst>
            <pc:docMk/>
            <pc:sldMk cId="743800749" sldId="304"/>
            <ac:picMk id="8" creationId="{6D441C8D-80E2-2F47-DE5C-3B3C427B3375}"/>
          </ac:picMkLst>
        </pc:picChg>
        <pc:picChg chg="add mod">
          <ac:chgData name="Michele Ballan" userId="ebfbb948-be8f-4e23-a256-331ddeb3d1e5" providerId="ADAL" clId="{46C9EDA1-3D07-4D9F-93C7-BC79252DCEA1}" dt="2023-12-15T17:49:32.355" v="2749" actId="1076"/>
          <ac:picMkLst>
            <pc:docMk/>
            <pc:sldMk cId="743800749" sldId="304"/>
            <ac:picMk id="16" creationId="{4EF6FB56-EBFC-40EF-3071-296878A71E4A}"/>
          </ac:picMkLst>
        </pc:picChg>
        <pc:picChg chg="add mod">
          <ac:chgData name="Michele Ballan" userId="ebfbb948-be8f-4e23-a256-331ddeb3d1e5" providerId="ADAL" clId="{46C9EDA1-3D07-4D9F-93C7-BC79252DCEA1}" dt="2023-12-15T17:48:01.605" v="2740" actId="1076"/>
          <ac:picMkLst>
            <pc:docMk/>
            <pc:sldMk cId="743800749" sldId="304"/>
            <ac:picMk id="17" creationId="{7D19E4BB-18E3-80D6-E1EB-92D8B5279B97}"/>
          </ac:picMkLst>
        </pc:picChg>
        <pc:picChg chg="add mod">
          <ac:chgData name="Michele Ballan" userId="ebfbb948-be8f-4e23-a256-331ddeb3d1e5" providerId="ADAL" clId="{46C9EDA1-3D07-4D9F-93C7-BC79252DCEA1}" dt="2023-12-15T17:48:01.605" v="2740" actId="1076"/>
          <ac:picMkLst>
            <pc:docMk/>
            <pc:sldMk cId="743800749" sldId="304"/>
            <ac:picMk id="18" creationId="{83A02370-82F6-2BF5-9EAC-A7BB291AE188}"/>
          </ac:picMkLst>
        </pc:picChg>
        <pc:picChg chg="add mod">
          <ac:chgData name="Michele Ballan" userId="ebfbb948-be8f-4e23-a256-331ddeb3d1e5" providerId="ADAL" clId="{46C9EDA1-3D07-4D9F-93C7-BC79252DCEA1}" dt="2023-12-15T17:48:01.605" v="2740" actId="1076"/>
          <ac:picMkLst>
            <pc:docMk/>
            <pc:sldMk cId="743800749" sldId="304"/>
            <ac:picMk id="19" creationId="{075356A1-01B1-F5C0-37A7-8A7C6E6FEE3C}"/>
          </ac:picMkLst>
        </pc:picChg>
        <pc:picChg chg="add mod">
          <ac:chgData name="Michele Ballan" userId="ebfbb948-be8f-4e23-a256-331ddeb3d1e5" providerId="ADAL" clId="{46C9EDA1-3D07-4D9F-93C7-BC79252DCEA1}" dt="2023-12-15T17:48:01.605" v="2740" actId="1076"/>
          <ac:picMkLst>
            <pc:docMk/>
            <pc:sldMk cId="743800749" sldId="304"/>
            <ac:picMk id="20" creationId="{BFBEAD83-B7C7-1E9F-5655-CB3321B2C8D1}"/>
          </ac:picMkLst>
        </pc:picChg>
        <pc:picChg chg="add mod">
          <ac:chgData name="Michele Ballan" userId="ebfbb948-be8f-4e23-a256-331ddeb3d1e5" providerId="ADAL" clId="{46C9EDA1-3D07-4D9F-93C7-BC79252DCEA1}" dt="2023-12-15T17:48:01.605" v="2740" actId="1076"/>
          <ac:picMkLst>
            <pc:docMk/>
            <pc:sldMk cId="743800749" sldId="304"/>
            <ac:picMk id="21" creationId="{504AE4A2-5BCB-DF69-5856-219352649612}"/>
          </ac:picMkLst>
        </pc:picChg>
        <pc:picChg chg="add mod">
          <ac:chgData name="Michele Ballan" userId="ebfbb948-be8f-4e23-a256-331ddeb3d1e5" providerId="ADAL" clId="{46C9EDA1-3D07-4D9F-93C7-BC79252DCEA1}" dt="2023-12-15T17:48:01.605" v="2740" actId="1076"/>
          <ac:picMkLst>
            <pc:docMk/>
            <pc:sldMk cId="743800749" sldId="304"/>
            <ac:picMk id="22" creationId="{2C95ABAD-4D04-18F8-077C-1022C8A84B76}"/>
          </ac:picMkLst>
        </pc:picChg>
        <pc:picChg chg="add mod">
          <ac:chgData name="Michele Ballan" userId="ebfbb948-be8f-4e23-a256-331ddeb3d1e5" providerId="ADAL" clId="{46C9EDA1-3D07-4D9F-93C7-BC79252DCEA1}" dt="2023-12-15T17:48:01.605" v="2740" actId="1076"/>
          <ac:picMkLst>
            <pc:docMk/>
            <pc:sldMk cId="743800749" sldId="304"/>
            <ac:picMk id="23" creationId="{551ED7C1-E6A6-DABA-879B-2F9AC9F605D6}"/>
          </ac:picMkLst>
        </pc:picChg>
        <pc:picChg chg="add mod">
          <ac:chgData name="Michele Ballan" userId="ebfbb948-be8f-4e23-a256-331ddeb3d1e5" providerId="ADAL" clId="{46C9EDA1-3D07-4D9F-93C7-BC79252DCEA1}" dt="2023-12-15T17:48:01.605" v="2740" actId="1076"/>
          <ac:picMkLst>
            <pc:docMk/>
            <pc:sldMk cId="743800749" sldId="304"/>
            <ac:picMk id="24" creationId="{42F29E90-7D40-F585-0666-3135E55E31A2}"/>
          </ac:picMkLst>
        </pc:picChg>
        <pc:picChg chg="add del mod">
          <ac:chgData name="Michele Ballan" userId="ebfbb948-be8f-4e23-a256-331ddeb3d1e5" providerId="ADAL" clId="{46C9EDA1-3D07-4D9F-93C7-BC79252DCEA1}" dt="2023-12-15T17:50:17.827" v="2759" actId="478"/>
          <ac:picMkLst>
            <pc:docMk/>
            <pc:sldMk cId="743800749" sldId="304"/>
            <ac:picMk id="25" creationId="{22303877-B500-4D29-D9A2-F7337A967D2D}"/>
          </ac:picMkLst>
        </pc:picChg>
        <pc:picChg chg="add del mod">
          <ac:chgData name="Michele Ballan" userId="ebfbb948-be8f-4e23-a256-331ddeb3d1e5" providerId="ADAL" clId="{46C9EDA1-3D07-4D9F-93C7-BC79252DCEA1}" dt="2023-12-15T17:50:17.827" v="2759" actId="478"/>
          <ac:picMkLst>
            <pc:docMk/>
            <pc:sldMk cId="743800749" sldId="304"/>
            <ac:picMk id="26" creationId="{920FCCBB-8481-B2A7-7EA9-E27597A5C35F}"/>
          </ac:picMkLst>
        </pc:picChg>
        <pc:picChg chg="add del mod">
          <ac:chgData name="Michele Ballan" userId="ebfbb948-be8f-4e23-a256-331ddeb3d1e5" providerId="ADAL" clId="{46C9EDA1-3D07-4D9F-93C7-BC79252DCEA1}" dt="2023-12-15T17:50:17.827" v="2759" actId="478"/>
          <ac:picMkLst>
            <pc:docMk/>
            <pc:sldMk cId="743800749" sldId="304"/>
            <ac:picMk id="27" creationId="{0E564EAF-0CF7-FD97-01CD-B9D677FB7310}"/>
          </ac:picMkLst>
        </pc:picChg>
        <pc:picChg chg="add del mod">
          <ac:chgData name="Michele Ballan" userId="ebfbb948-be8f-4e23-a256-331ddeb3d1e5" providerId="ADAL" clId="{46C9EDA1-3D07-4D9F-93C7-BC79252DCEA1}" dt="2023-12-15T17:50:17.827" v="2759" actId="478"/>
          <ac:picMkLst>
            <pc:docMk/>
            <pc:sldMk cId="743800749" sldId="304"/>
            <ac:picMk id="28" creationId="{4F1F45AE-0B4E-14B7-AD13-A6D6E84C3AF4}"/>
          </ac:picMkLst>
        </pc:picChg>
        <pc:picChg chg="add mod">
          <ac:chgData name="Michele Ballan" userId="ebfbb948-be8f-4e23-a256-331ddeb3d1e5" providerId="ADAL" clId="{46C9EDA1-3D07-4D9F-93C7-BC79252DCEA1}" dt="2023-12-15T17:50:23.608" v="2762" actId="1076"/>
          <ac:picMkLst>
            <pc:docMk/>
            <pc:sldMk cId="743800749" sldId="304"/>
            <ac:picMk id="32" creationId="{80ED8FE6-0379-B4CE-9FD1-76FBA7691EBD}"/>
          </ac:picMkLst>
        </pc:picChg>
        <pc:picChg chg="add mod">
          <ac:chgData name="Michele Ballan" userId="ebfbb948-be8f-4e23-a256-331ddeb3d1e5" providerId="ADAL" clId="{46C9EDA1-3D07-4D9F-93C7-BC79252DCEA1}" dt="2023-12-15T17:50:13.208" v="2758" actId="1076"/>
          <ac:picMkLst>
            <pc:docMk/>
            <pc:sldMk cId="743800749" sldId="304"/>
            <ac:picMk id="34" creationId="{05507339-442C-4397-361E-B47D578718C5}"/>
          </ac:picMkLst>
        </pc:picChg>
        <pc:cxnChg chg="add mod">
          <ac:chgData name="Michele Ballan" userId="ebfbb948-be8f-4e23-a256-331ddeb3d1e5" providerId="ADAL" clId="{46C9EDA1-3D07-4D9F-93C7-BC79252DCEA1}" dt="2023-12-15T17:49:47.192" v="2752" actId="1076"/>
          <ac:cxnSpMkLst>
            <pc:docMk/>
            <pc:sldMk cId="743800749" sldId="304"/>
            <ac:cxnSpMk id="9" creationId="{D858F50C-F289-5A77-8A87-A27BA624610A}"/>
          </ac:cxnSpMkLst>
        </pc:cxnChg>
        <pc:cxnChg chg="add mod">
          <ac:chgData name="Michele Ballan" userId="ebfbb948-be8f-4e23-a256-331ddeb3d1e5" providerId="ADAL" clId="{46C9EDA1-3D07-4D9F-93C7-BC79252DCEA1}" dt="2023-12-15T17:49:39.599" v="2751" actId="478"/>
          <ac:cxnSpMkLst>
            <pc:docMk/>
            <pc:sldMk cId="743800749" sldId="304"/>
            <ac:cxnSpMk id="10" creationId="{50D009E2-5916-4526-4EE2-39849F06EF83}"/>
          </ac:cxnSpMkLst>
        </pc:cxnChg>
        <pc:cxnChg chg="add mod">
          <ac:chgData name="Michele Ballan" userId="ebfbb948-be8f-4e23-a256-331ddeb3d1e5" providerId="ADAL" clId="{46C9EDA1-3D07-4D9F-93C7-BC79252DCEA1}" dt="2023-12-15T17:48:01.605" v="2740" actId="1076"/>
          <ac:cxnSpMkLst>
            <pc:docMk/>
            <pc:sldMk cId="743800749" sldId="304"/>
            <ac:cxnSpMk id="12" creationId="{58D1AF9F-0A43-4C94-1B7B-4D6C3064A142}"/>
          </ac:cxnSpMkLst>
        </pc:cxnChg>
        <pc:cxnChg chg="add mod">
          <ac:chgData name="Michele Ballan" userId="ebfbb948-be8f-4e23-a256-331ddeb3d1e5" providerId="ADAL" clId="{46C9EDA1-3D07-4D9F-93C7-BC79252DCEA1}" dt="2023-12-15T17:48:01.605" v="2740" actId="1076"/>
          <ac:cxnSpMkLst>
            <pc:docMk/>
            <pc:sldMk cId="743800749" sldId="304"/>
            <ac:cxnSpMk id="29" creationId="{6C258F48-9E3A-EAEA-AB0B-6B41D2C0054C}"/>
          </ac:cxnSpMkLst>
        </pc:cxnChg>
      </pc:sldChg>
      <pc:sldChg chg="addSp delSp modSp add mod modAnim">
        <pc:chgData name="Michele Ballan" userId="ebfbb948-be8f-4e23-a256-331ddeb3d1e5" providerId="ADAL" clId="{46C9EDA1-3D07-4D9F-93C7-BC79252DCEA1}" dt="2023-12-14T16:59:08.455" v="1610"/>
        <pc:sldMkLst>
          <pc:docMk/>
          <pc:sldMk cId="646970107" sldId="305"/>
        </pc:sldMkLst>
        <pc:spChg chg="mod">
          <ac:chgData name="Michele Ballan" userId="ebfbb948-be8f-4e23-a256-331ddeb3d1e5" providerId="ADAL" clId="{46C9EDA1-3D07-4D9F-93C7-BC79252DCEA1}" dt="2023-12-14T14:14:45.212" v="304" actId="207"/>
          <ac:spMkLst>
            <pc:docMk/>
            <pc:sldMk cId="646970107" sldId="305"/>
            <ac:spMk id="2" creationId="{00000000-0000-0000-0000-000000000000}"/>
          </ac:spMkLst>
        </pc:spChg>
        <pc:spChg chg="del">
          <ac:chgData name="Michele Ballan" userId="ebfbb948-be8f-4e23-a256-331ddeb3d1e5" providerId="ADAL" clId="{46C9EDA1-3D07-4D9F-93C7-BC79252DCEA1}" dt="2023-12-14T16:59:02.224" v="1608" actId="478"/>
          <ac:spMkLst>
            <pc:docMk/>
            <pc:sldMk cId="646970107" sldId="305"/>
            <ac:spMk id="3" creationId="{BF70D2C8-F0E0-CD76-E4E0-E3340D960B28}"/>
          </ac:spMkLst>
        </pc:spChg>
        <pc:spChg chg="add mod">
          <ac:chgData name="Michele Ballan" userId="ebfbb948-be8f-4e23-a256-331ddeb3d1e5" providerId="ADAL" clId="{46C9EDA1-3D07-4D9F-93C7-BC79252DCEA1}" dt="2023-12-14T14:20:15.211" v="305"/>
          <ac:spMkLst>
            <pc:docMk/>
            <pc:sldMk cId="646970107" sldId="305"/>
            <ac:spMk id="4" creationId="{92BD2FFB-D15B-8058-E72B-49D93D78F886}"/>
          </ac:spMkLst>
        </pc:spChg>
        <pc:spChg chg="add mod">
          <ac:chgData name="Michele Ballan" userId="ebfbb948-be8f-4e23-a256-331ddeb3d1e5" providerId="ADAL" clId="{46C9EDA1-3D07-4D9F-93C7-BC79252DCEA1}" dt="2023-12-14T14:20:15.211" v="305"/>
          <ac:spMkLst>
            <pc:docMk/>
            <pc:sldMk cId="646970107" sldId="305"/>
            <ac:spMk id="7" creationId="{0270B7FA-92F0-9FDE-B9C9-26AEC061093B}"/>
          </ac:spMkLst>
        </pc:spChg>
        <pc:spChg chg="add mod">
          <ac:chgData name="Michele Ballan" userId="ebfbb948-be8f-4e23-a256-331ddeb3d1e5" providerId="ADAL" clId="{46C9EDA1-3D07-4D9F-93C7-BC79252DCEA1}" dt="2023-12-14T14:20:15.211" v="305"/>
          <ac:spMkLst>
            <pc:docMk/>
            <pc:sldMk cId="646970107" sldId="305"/>
            <ac:spMk id="9" creationId="{2D933FF7-E224-4787-7348-D3266B37AFE3}"/>
          </ac:spMkLst>
        </pc:spChg>
        <pc:spChg chg="add mod">
          <ac:chgData name="Michele Ballan" userId="ebfbb948-be8f-4e23-a256-331ddeb3d1e5" providerId="ADAL" clId="{46C9EDA1-3D07-4D9F-93C7-BC79252DCEA1}" dt="2023-12-14T14:20:15.211" v="305"/>
          <ac:spMkLst>
            <pc:docMk/>
            <pc:sldMk cId="646970107" sldId="305"/>
            <ac:spMk id="10" creationId="{82DA11DD-AA88-60E0-77B7-719C8D14C937}"/>
          </ac:spMkLst>
        </pc:spChg>
        <pc:spChg chg="mod">
          <ac:chgData name="Michele Ballan" userId="ebfbb948-be8f-4e23-a256-331ddeb3d1e5" providerId="ADAL" clId="{46C9EDA1-3D07-4D9F-93C7-BC79252DCEA1}" dt="2023-12-14T14:20:15.211" v="305"/>
          <ac:spMkLst>
            <pc:docMk/>
            <pc:sldMk cId="646970107" sldId="305"/>
            <ac:spMk id="12" creationId="{DAA76718-404E-4F29-5EEF-4BFA0E7F872C}"/>
          </ac:spMkLst>
        </pc:spChg>
        <pc:spChg chg="add mod">
          <ac:chgData name="Michele Ballan" userId="ebfbb948-be8f-4e23-a256-331ddeb3d1e5" providerId="ADAL" clId="{46C9EDA1-3D07-4D9F-93C7-BC79252DCEA1}" dt="2023-12-14T14:20:15.211" v="305"/>
          <ac:spMkLst>
            <pc:docMk/>
            <pc:sldMk cId="646970107" sldId="305"/>
            <ac:spMk id="19" creationId="{B36C5D8C-85DC-2470-D514-AF5D57A118AD}"/>
          </ac:spMkLst>
        </pc:spChg>
        <pc:spChg chg="add mod">
          <ac:chgData name="Michele Ballan" userId="ebfbb948-be8f-4e23-a256-331ddeb3d1e5" providerId="ADAL" clId="{46C9EDA1-3D07-4D9F-93C7-BC79252DCEA1}" dt="2023-12-14T14:20:15.211" v="305"/>
          <ac:spMkLst>
            <pc:docMk/>
            <pc:sldMk cId="646970107" sldId="305"/>
            <ac:spMk id="20" creationId="{E37FBD91-2AAF-A6CD-FFCC-F4CA49888807}"/>
          </ac:spMkLst>
        </pc:spChg>
        <pc:spChg chg="add mod">
          <ac:chgData name="Michele Ballan" userId="ebfbb948-be8f-4e23-a256-331ddeb3d1e5" providerId="ADAL" clId="{46C9EDA1-3D07-4D9F-93C7-BC79252DCEA1}" dt="2023-12-14T14:20:15.211" v="305"/>
          <ac:spMkLst>
            <pc:docMk/>
            <pc:sldMk cId="646970107" sldId="305"/>
            <ac:spMk id="23" creationId="{78CEFFE0-977C-FB37-5488-3C8AA439DF94}"/>
          </ac:spMkLst>
        </pc:spChg>
        <pc:spChg chg="add mod">
          <ac:chgData name="Michele Ballan" userId="ebfbb948-be8f-4e23-a256-331ddeb3d1e5" providerId="ADAL" clId="{46C9EDA1-3D07-4D9F-93C7-BC79252DCEA1}" dt="2023-12-14T14:28:40.079" v="376" actId="120"/>
          <ac:spMkLst>
            <pc:docMk/>
            <pc:sldMk cId="646970107" sldId="305"/>
            <ac:spMk id="24" creationId="{402FBDB6-D3CE-943A-D359-AA2ADFE8BE04}"/>
          </ac:spMkLst>
        </pc:spChg>
        <pc:spChg chg="mod">
          <ac:chgData name="Michele Ballan" userId="ebfbb948-be8f-4e23-a256-331ddeb3d1e5" providerId="ADAL" clId="{46C9EDA1-3D07-4D9F-93C7-BC79252DCEA1}" dt="2023-12-14T14:20:15.211" v="305"/>
          <ac:spMkLst>
            <pc:docMk/>
            <pc:sldMk cId="646970107" sldId="305"/>
            <ac:spMk id="30" creationId="{9A8106E6-C992-9078-801B-9FB31FAC1FBF}"/>
          </ac:spMkLst>
        </pc:spChg>
        <pc:spChg chg="add mod">
          <ac:chgData name="Michele Ballan" userId="ebfbb948-be8f-4e23-a256-331ddeb3d1e5" providerId="ADAL" clId="{46C9EDA1-3D07-4D9F-93C7-BC79252DCEA1}" dt="2023-12-14T14:20:15.211" v="305"/>
          <ac:spMkLst>
            <pc:docMk/>
            <pc:sldMk cId="646970107" sldId="305"/>
            <ac:spMk id="33" creationId="{AAB1A968-9447-E88E-4206-FBC19E3B1DDD}"/>
          </ac:spMkLst>
        </pc:spChg>
        <pc:spChg chg="add mod">
          <ac:chgData name="Michele Ballan" userId="ebfbb948-be8f-4e23-a256-331ddeb3d1e5" providerId="ADAL" clId="{46C9EDA1-3D07-4D9F-93C7-BC79252DCEA1}" dt="2023-12-14T14:20:15.211" v="305"/>
          <ac:spMkLst>
            <pc:docMk/>
            <pc:sldMk cId="646970107" sldId="305"/>
            <ac:spMk id="35" creationId="{EE29AF79-AC37-5B5D-88EC-6CF460835C7E}"/>
          </ac:spMkLst>
        </pc:spChg>
        <pc:spChg chg="add mod">
          <ac:chgData name="Michele Ballan" userId="ebfbb948-be8f-4e23-a256-331ddeb3d1e5" providerId="ADAL" clId="{46C9EDA1-3D07-4D9F-93C7-BC79252DCEA1}" dt="2023-12-14T14:20:15.211" v="305"/>
          <ac:spMkLst>
            <pc:docMk/>
            <pc:sldMk cId="646970107" sldId="305"/>
            <ac:spMk id="37" creationId="{474398A2-93E0-03E9-2A8A-EEA2F17CFE79}"/>
          </ac:spMkLst>
        </pc:spChg>
        <pc:spChg chg="add mod">
          <ac:chgData name="Michele Ballan" userId="ebfbb948-be8f-4e23-a256-331ddeb3d1e5" providerId="ADAL" clId="{46C9EDA1-3D07-4D9F-93C7-BC79252DCEA1}" dt="2023-12-14T14:33:11.058" v="426" actId="1035"/>
          <ac:spMkLst>
            <pc:docMk/>
            <pc:sldMk cId="646970107" sldId="305"/>
            <ac:spMk id="40" creationId="{632C1918-ACAF-4F14-272D-C0437211AC32}"/>
          </ac:spMkLst>
        </pc:spChg>
        <pc:spChg chg="add mod">
          <ac:chgData name="Michele Ballan" userId="ebfbb948-be8f-4e23-a256-331ddeb3d1e5" providerId="ADAL" clId="{46C9EDA1-3D07-4D9F-93C7-BC79252DCEA1}" dt="2023-12-14T16:59:02.639" v="1609"/>
          <ac:spMkLst>
            <pc:docMk/>
            <pc:sldMk cId="646970107" sldId="305"/>
            <ac:spMk id="41" creationId="{3674CE29-D8FB-09BF-5429-2AA02F329D12}"/>
          </ac:spMkLst>
        </pc:spChg>
        <pc:grpChg chg="add mod">
          <ac:chgData name="Michele Ballan" userId="ebfbb948-be8f-4e23-a256-331ddeb3d1e5" providerId="ADAL" clId="{46C9EDA1-3D07-4D9F-93C7-BC79252DCEA1}" dt="2023-12-14T14:20:15.211" v="305"/>
          <ac:grpSpMkLst>
            <pc:docMk/>
            <pc:sldMk cId="646970107" sldId="305"/>
            <ac:grpSpMk id="11" creationId="{BBDD1979-9D76-351B-1A6C-5C03CCBC9DCD}"/>
          </ac:grpSpMkLst>
        </pc:grpChg>
        <pc:grpChg chg="mod">
          <ac:chgData name="Michele Ballan" userId="ebfbb948-be8f-4e23-a256-331ddeb3d1e5" providerId="ADAL" clId="{46C9EDA1-3D07-4D9F-93C7-BC79252DCEA1}" dt="2023-12-14T14:20:15.211" v="305"/>
          <ac:grpSpMkLst>
            <pc:docMk/>
            <pc:sldMk cId="646970107" sldId="305"/>
            <ac:grpSpMk id="13" creationId="{C1986927-7BB7-2D79-438B-7737847C8E93}"/>
          </ac:grpSpMkLst>
        </pc:grpChg>
        <pc:grpChg chg="add mod">
          <ac:chgData name="Michele Ballan" userId="ebfbb948-be8f-4e23-a256-331ddeb3d1e5" providerId="ADAL" clId="{46C9EDA1-3D07-4D9F-93C7-BC79252DCEA1}" dt="2023-12-14T14:20:15.211" v="305"/>
          <ac:grpSpMkLst>
            <pc:docMk/>
            <pc:sldMk cId="646970107" sldId="305"/>
            <ac:grpSpMk id="26" creationId="{E377B9BA-0A58-2FB0-9275-9F4109D184DF}"/>
          </ac:grpSpMkLst>
        </pc:grpChg>
        <pc:grpChg chg="add mod">
          <ac:chgData name="Michele Ballan" userId="ebfbb948-be8f-4e23-a256-331ddeb3d1e5" providerId="ADAL" clId="{46C9EDA1-3D07-4D9F-93C7-BC79252DCEA1}" dt="2023-12-14T14:20:15.211" v="305"/>
          <ac:grpSpMkLst>
            <pc:docMk/>
            <pc:sldMk cId="646970107" sldId="305"/>
            <ac:grpSpMk id="29" creationId="{73FCEE86-D843-C9EA-556E-5B59457AA3C0}"/>
          </ac:grpSpMkLst>
        </pc:grpChg>
        <pc:picChg chg="add mod">
          <ac:chgData name="Michele Ballan" userId="ebfbb948-be8f-4e23-a256-331ddeb3d1e5" providerId="ADAL" clId="{46C9EDA1-3D07-4D9F-93C7-BC79252DCEA1}" dt="2023-12-14T14:20:15.211" v="305"/>
          <ac:picMkLst>
            <pc:docMk/>
            <pc:sldMk cId="646970107" sldId="305"/>
            <ac:picMk id="6" creationId="{DB8E12E7-D8D6-ABE5-2DCC-0D335A935F93}"/>
          </ac:picMkLst>
        </pc:picChg>
        <pc:picChg chg="add mod">
          <ac:chgData name="Michele Ballan" userId="ebfbb948-be8f-4e23-a256-331ddeb3d1e5" providerId="ADAL" clId="{46C9EDA1-3D07-4D9F-93C7-BC79252DCEA1}" dt="2023-12-14T14:20:15.211" v="305"/>
          <ac:picMkLst>
            <pc:docMk/>
            <pc:sldMk cId="646970107" sldId="305"/>
            <ac:picMk id="8" creationId="{F79C3BA4-CE13-508B-B685-80B655BAC52E}"/>
          </ac:picMkLst>
        </pc:picChg>
        <pc:picChg chg="mod">
          <ac:chgData name="Michele Ballan" userId="ebfbb948-be8f-4e23-a256-331ddeb3d1e5" providerId="ADAL" clId="{46C9EDA1-3D07-4D9F-93C7-BC79252DCEA1}" dt="2023-12-14T14:20:15.211" v="305"/>
          <ac:picMkLst>
            <pc:docMk/>
            <pc:sldMk cId="646970107" sldId="305"/>
            <ac:picMk id="14" creationId="{C29D658B-25D5-A414-6EDF-44B9C440A5B9}"/>
          </ac:picMkLst>
        </pc:picChg>
        <pc:picChg chg="mod">
          <ac:chgData name="Michele Ballan" userId="ebfbb948-be8f-4e23-a256-331ddeb3d1e5" providerId="ADAL" clId="{46C9EDA1-3D07-4D9F-93C7-BC79252DCEA1}" dt="2023-12-14T14:20:15.211" v="305"/>
          <ac:picMkLst>
            <pc:docMk/>
            <pc:sldMk cId="646970107" sldId="305"/>
            <ac:picMk id="15" creationId="{1BD89174-7156-5456-E1EF-EEAE13C58949}"/>
          </ac:picMkLst>
        </pc:picChg>
        <pc:picChg chg="add mod">
          <ac:chgData name="Michele Ballan" userId="ebfbb948-be8f-4e23-a256-331ddeb3d1e5" providerId="ADAL" clId="{46C9EDA1-3D07-4D9F-93C7-BC79252DCEA1}" dt="2023-12-14T14:20:15.211" v="305"/>
          <ac:picMkLst>
            <pc:docMk/>
            <pc:sldMk cId="646970107" sldId="305"/>
            <ac:picMk id="16" creationId="{2C090A61-FA8B-BF29-219A-5CEB8029364E}"/>
          </ac:picMkLst>
        </pc:picChg>
        <pc:picChg chg="add mod">
          <ac:chgData name="Michele Ballan" userId="ebfbb948-be8f-4e23-a256-331ddeb3d1e5" providerId="ADAL" clId="{46C9EDA1-3D07-4D9F-93C7-BC79252DCEA1}" dt="2023-12-14T14:20:15.211" v="305"/>
          <ac:picMkLst>
            <pc:docMk/>
            <pc:sldMk cId="646970107" sldId="305"/>
            <ac:picMk id="25" creationId="{47AF9C77-0E0D-D920-FA27-E9797195A33A}"/>
          </ac:picMkLst>
        </pc:picChg>
        <pc:picChg chg="mod">
          <ac:chgData name="Michele Ballan" userId="ebfbb948-be8f-4e23-a256-331ddeb3d1e5" providerId="ADAL" clId="{46C9EDA1-3D07-4D9F-93C7-BC79252DCEA1}" dt="2023-12-14T14:20:15.211" v="305"/>
          <ac:picMkLst>
            <pc:docMk/>
            <pc:sldMk cId="646970107" sldId="305"/>
            <ac:picMk id="27" creationId="{B00130FB-5F0B-047D-B383-CC9250F4F53D}"/>
          </ac:picMkLst>
        </pc:picChg>
        <pc:picChg chg="mod">
          <ac:chgData name="Michele Ballan" userId="ebfbb948-be8f-4e23-a256-331ddeb3d1e5" providerId="ADAL" clId="{46C9EDA1-3D07-4D9F-93C7-BC79252DCEA1}" dt="2023-12-14T14:20:15.211" v="305"/>
          <ac:picMkLst>
            <pc:docMk/>
            <pc:sldMk cId="646970107" sldId="305"/>
            <ac:picMk id="28" creationId="{7129B8E2-7C1E-0929-B5FB-1154249BB193}"/>
          </ac:picMkLst>
        </pc:picChg>
        <pc:picChg chg="mod">
          <ac:chgData name="Michele Ballan" userId="ebfbb948-be8f-4e23-a256-331ddeb3d1e5" providerId="ADAL" clId="{46C9EDA1-3D07-4D9F-93C7-BC79252DCEA1}" dt="2023-12-14T14:20:15.211" v="305"/>
          <ac:picMkLst>
            <pc:docMk/>
            <pc:sldMk cId="646970107" sldId="305"/>
            <ac:picMk id="31" creationId="{7914DD4D-943D-B96F-0DD6-F8939D251E49}"/>
          </ac:picMkLst>
        </pc:picChg>
        <pc:picChg chg="add mod">
          <ac:chgData name="Michele Ballan" userId="ebfbb948-be8f-4e23-a256-331ddeb3d1e5" providerId="ADAL" clId="{46C9EDA1-3D07-4D9F-93C7-BC79252DCEA1}" dt="2023-12-14T14:20:15.211" v="305"/>
          <ac:picMkLst>
            <pc:docMk/>
            <pc:sldMk cId="646970107" sldId="305"/>
            <ac:picMk id="38" creationId="{CDA34F0F-B8CD-16FD-30CF-53858A13AFE7}"/>
          </ac:picMkLst>
        </pc:picChg>
        <pc:cxnChg chg="add mod">
          <ac:chgData name="Michele Ballan" userId="ebfbb948-be8f-4e23-a256-331ddeb3d1e5" providerId="ADAL" clId="{46C9EDA1-3D07-4D9F-93C7-BC79252DCEA1}" dt="2023-12-14T14:20:15.211" v="305"/>
          <ac:cxnSpMkLst>
            <pc:docMk/>
            <pc:sldMk cId="646970107" sldId="305"/>
            <ac:cxnSpMk id="17" creationId="{240AABAF-EAC3-5977-DDD1-131AB18BBF9D}"/>
          </ac:cxnSpMkLst>
        </pc:cxnChg>
        <pc:cxnChg chg="add mod">
          <ac:chgData name="Michele Ballan" userId="ebfbb948-be8f-4e23-a256-331ddeb3d1e5" providerId="ADAL" clId="{46C9EDA1-3D07-4D9F-93C7-BC79252DCEA1}" dt="2023-12-14T14:20:15.211" v="305"/>
          <ac:cxnSpMkLst>
            <pc:docMk/>
            <pc:sldMk cId="646970107" sldId="305"/>
            <ac:cxnSpMk id="18" creationId="{A684A3BC-B769-D7FB-44C9-8198B2358F17}"/>
          </ac:cxnSpMkLst>
        </pc:cxnChg>
        <pc:cxnChg chg="add mod">
          <ac:chgData name="Michele Ballan" userId="ebfbb948-be8f-4e23-a256-331ddeb3d1e5" providerId="ADAL" clId="{46C9EDA1-3D07-4D9F-93C7-BC79252DCEA1}" dt="2023-12-14T14:20:15.211" v="305"/>
          <ac:cxnSpMkLst>
            <pc:docMk/>
            <pc:sldMk cId="646970107" sldId="305"/>
            <ac:cxnSpMk id="21" creationId="{6554420A-C373-A01C-C76E-E71F2D7DC0EE}"/>
          </ac:cxnSpMkLst>
        </pc:cxnChg>
        <pc:cxnChg chg="add mod">
          <ac:chgData name="Michele Ballan" userId="ebfbb948-be8f-4e23-a256-331ddeb3d1e5" providerId="ADAL" clId="{46C9EDA1-3D07-4D9F-93C7-BC79252DCEA1}" dt="2023-12-14T14:20:15.211" v="305"/>
          <ac:cxnSpMkLst>
            <pc:docMk/>
            <pc:sldMk cId="646970107" sldId="305"/>
            <ac:cxnSpMk id="22" creationId="{7FF1363C-7252-1CAF-7BDC-50B14AC8ABE5}"/>
          </ac:cxnSpMkLst>
        </pc:cxnChg>
        <pc:cxnChg chg="add mod">
          <ac:chgData name="Michele Ballan" userId="ebfbb948-be8f-4e23-a256-331ddeb3d1e5" providerId="ADAL" clId="{46C9EDA1-3D07-4D9F-93C7-BC79252DCEA1}" dt="2023-12-14T14:20:15.211" v="305"/>
          <ac:cxnSpMkLst>
            <pc:docMk/>
            <pc:sldMk cId="646970107" sldId="305"/>
            <ac:cxnSpMk id="32" creationId="{FB42EC75-CC38-8FB6-248E-6A008AA31777}"/>
          </ac:cxnSpMkLst>
        </pc:cxnChg>
        <pc:cxnChg chg="add mod">
          <ac:chgData name="Michele Ballan" userId="ebfbb948-be8f-4e23-a256-331ddeb3d1e5" providerId="ADAL" clId="{46C9EDA1-3D07-4D9F-93C7-BC79252DCEA1}" dt="2023-12-14T14:20:15.211" v="305"/>
          <ac:cxnSpMkLst>
            <pc:docMk/>
            <pc:sldMk cId="646970107" sldId="305"/>
            <ac:cxnSpMk id="34" creationId="{2169EACF-4D1A-8318-947F-760FD1B9AE3E}"/>
          </ac:cxnSpMkLst>
        </pc:cxnChg>
        <pc:cxnChg chg="add mod">
          <ac:chgData name="Michele Ballan" userId="ebfbb948-be8f-4e23-a256-331ddeb3d1e5" providerId="ADAL" clId="{46C9EDA1-3D07-4D9F-93C7-BC79252DCEA1}" dt="2023-12-14T14:20:15.211" v="305"/>
          <ac:cxnSpMkLst>
            <pc:docMk/>
            <pc:sldMk cId="646970107" sldId="305"/>
            <ac:cxnSpMk id="36" creationId="{72D3E58F-1174-299E-DC93-5C44FF4039F3}"/>
          </ac:cxnSpMkLst>
        </pc:cxnChg>
        <pc:cxnChg chg="add mod">
          <ac:chgData name="Michele Ballan" userId="ebfbb948-be8f-4e23-a256-331ddeb3d1e5" providerId="ADAL" clId="{46C9EDA1-3D07-4D9F-93C7-BC79252DCEA1}" dt="2023-12-14T14:20:15.211" v="305"/>
          <ac:cxnSpMkLst>
            <pc:docMk/>
            <pc:sldMk cId="646970107" sldId="305"/>
            <ac:cxnSpMk id="39" creationId="{3327E68C-AFCD-9E72-5F56-BE3E21E4B159}"/>
          </ac:cxnSpMkLst>
        </pc:cxnChg>
      </pc:sldChg>
      <pc:sldChg chg="addSp delSp modSp add mod">
        <pc:chgData name="Michele Ballan" userId="ebfbb948-be8f-4e23-a256-331ddeb3d1e5" providerId="ADAL" clId="{46C9EDA1-3D07-4D9F-93C7-BC79252DCEA1}" dt="2023-12-14T16:59:14.832" v="1612"/>
        <pc:sldMkLst>
          <pc:docMk/>
          <pc:sldMk cId="3121982817" sldId="306"/>
        </pc:sldMkLst>
        <pc:spChg chg="mod">
          <ac:chgData name="Michele Ballan" userId="ebfbb948-be8f-4e23-a256-331ddeb3d1e5" providerId="ADAL" clId="{46C9EDA1-3D07-4D9F-93C7-BC79252DCEA1}" dt="2023-12-14T14:35:12.523" v="461" actId="207"/>
          <ac:spMkLst>
            <pc:docMk/>
            <pc:sldMk cId="3121982817" sldId="306"/>
            <ac:spMk id="2" creationId="{00000000-0000-0000-0000-000000000000}"/>
          </ac:spMkLst>
        </pc:spChg>
        <pc:spChg chg="del">
          <ac:chgData name="Michele Ballan" userId="ebfbb948-be8f-4e23-a256-331ddeb3d1e5" providerId="ADAL" clId="{46C9EDA1-3D07-4D9F-93C7-BC79252DCEA1}" dt="2023-12-14T16:59:14.274" v="1611" actId="478"/>
          <ac:spMkLst>
            <pc:docMk/>
            <pc:sldMk cId="3121982817" sldId="306"/>
            <ac:spMk id="3" creationId="{BF70D2C8-F0E0-CD76-E4E0-E3340D960B28}"/>
          </ac:spMkLst>
        </pc:spChg>
        <pc:spChg chg="add del mod">
          <ac:chgData name="Michele Ballan" userId="ebfbb948-be8f-4e23-a256-331ddeb3d1e5" providerId="ADAL" clId="{46C9EDA1-3D07-4D9F-93C7-BC79252DCEA1}" dt="2023-12-14T14:39:01.154" v="526" actId="21"/>
          <ac:spMkLst>
            <pc:docMk/>
            <pc:sldMk cId="3121982817" sldId="306"/>
            <ac:spMk id="6" creationId="{04270251-7920-0705-122F-61CEC8C30768}"/>
          </ac:spMkLst>
        </pc:spChg>
        <pc:spChg chg="add del mod">
          <ac:chgData name="Michele Ballan" userId="ebfbb948-be8f-4e23-a256-331ddeb3d1e5" providerId="ADAL" clId="{46C9EDA1-3D07-4D9F-93C7-BC79252DCEA1}" dt="2023-12-14T14:39:01.154" v="526" actId="21"/>
          <ac:spMkLst>
            <pc:docMk/>
            <pc:sldMk cId="3121982817" sldId="306"/>
            <ac:spMk id="7" creationId="{3F2B071E-9215-9622-9764-1E798D4A0AD5}"/>
          </ac:spMkLst>
        </pc:spChg>
        <pc:spChg chg="add mod ord">
          <ac:chgData name="Michele Ballan" userId="ebfbb948-be8f-4e23-a256-331ddeb3d1e5" providerId="ADAL" clId="{46C9EDA1-3D07-4D9F-93C7-BC79252DCEA1}" dt="2023-12-14T16:55:45.435" v="1477" actId="1076"/>
          <ac:spMkLst>
            <pc:docMk/>
            <pc:sldMk cId="3121982817" sldId="306"/>
            <ac:spMk id="12" creationId="{F62BD92B-1AC8-B346-4D1E-55A6F5A82DC3}"/>
          </ac:spMkLst>
        </pc:spChg>
        <pc:spChg chg="add mod">
          <ac:chgData name="Michele Ballan" userId="ebfbb948-be8f-4e23-a256-331ddeb3d1e5" providerId="ADAL" clId="{46C9EDA1-3D07-4D9F-93C7-BC79252DCEA1}" dt="2023-12-14T16:56:02.634" v="1481" actId="1076"/>
          <ac:spMkLst>
            <pc:docMk/>
            <pc:sldMk cId="3121982817" sldId="306"/>
            <ac:spMk id="14" creationId="{C46E5D81-3C9B-6CC5-3312-65E19838C99F}"/>
          </ac:spMkLst>
        </pc:spChg>
        <pc:spChg chg="add mod">
          <ac:chgData name="Michele Ballan" userId="ebfbb948-be8f-4e23-a256-331ddeb3d1e5" providerId="ADAL" clId="{46C9EDA1-3D07-4D9F-93C7-BC79252DCEA1}" dt="2023-12-14T16:53:20.942" v="1427" actId="14100"/>
          <ac:spMkLst>
            <pc:docMk/>
            <pc:sldMk cId="3121982817" sldId="306"/>
            <ac:spMk id="15" creationId="{B7D7DB54-115D-7B8D-7B3C-820580DFE2B7}"/>
          </ac:spMkLst>
        </pc:spChg>
        <pc:spChg chg="add mod">
          <ac:chgData name="Michele Ballan" userId="ebfbb948-be8f-4e23-a256-331ddeb3d1e5" providerId="ADAL" clId="{46C9EDA1-3D07-4D9F-93C7-BC79252DCEA1}" dt="2023-12-14T16:56:34.412" v="1502" actId="20577"/>
          <ac:spMkLst>
            <pc:docMk/>
            <pc:sldMk cId="3121982817" sldId="306"/>
            <ac:spMk id="18" creationId="{20CA95A5-4F88-7A97-BA8F-0B33AC1915D7}"/>
          </ac:spMkLst>
        </pc:spChg>
        <pc:spChg chg="add mod">
          <ac:chgData name="Michele Ballan" userId="ebfbb948-be8f-4e23-a256-331ddeb3d1e5" providerId="ADAL" clId="{46C9EDA1-3D07-4D9F-93C7-BC79252DCEA1}" dt="2023-12-14T16:57:12.660" v="1520" actId="1076"/>
          <ac:spMkLst>
            <pc:docMk/>
            <pc:sldMk cId="3121982817" sldId="306"/>
            <ac:spMk id="19" creationId="{A275E890-8CF8-3533-1734-F3860DBBBFF0}"/>
          </ac:spMkLst>
        </pc:spChg>
        <pc:spChg chg="add mod">
          <ac:chgData name="Michele Ballan" userId="ebfbb948-be8f-4e23-a256-331ddeb3d1e5" providerId="ADAL" clId="{46C9EDA1-3D07-4D9F-93C7-BC79252DCEA1}" dt="2023-12-14T16:57:52.459" v="1581" actId="1036"/>
          <ac:spMkLst>
            <pc:docMk/>
            <pc:sldMk cId="3121982817" sldId="306"/>
            <ac:spMk id="20" creationId="{845353B5-9CE7-F985-3072-1389E7A5AB41}"/>
          </ac:spMkLst>
        </pc:spChg>
        <pc:spChg chg="add mod">
          <ac:chgData name="Michele Ballan" userId="ebfbb948-be8f-4e23-a256-331ddeb3d1e5" providerId="ADAL" clId="{46C9EDA1-3D07-4D9F-93C7-BC79252DCEA1}" dt="2023-12-14T16:59:14.832" v="1612"/>
          <ac:spMkLst>
            <pc:docMk/>
            <pc:sldMk cId="3121982817" sldId="306"/>
            <ac:spMk id="21" creationId="{8AD49635-2235-ABC7-CAAD-856D26C2597D}"/>
          </ac:spMkLst>
        </pc:spChg>
        <pc:picChg chg="add mod">
          <ac:chgData name="Michele Ballan" userId="ebfbb948-be8f-4e23-a256-331ddeb3d1e5" providerId="ADAL" clId="{46C9EDA1-3D07-4D9F-93C7-BC79252DCEA1}" dt="2023-12-14T16:57:28.401" v="1526" actId="1076"/>
          <ac:picMkLst>
            <pc:docMk/>
            <pc:sldMk cId="3121982817" sldId="306"/>
            <ac:picMk id="8" creationId="{E3D7EA11-F07A-269D-F1EA-7368121BB300}"/>
          </ac:picMkLst>
        </pc:picChg>
        <pc:picChg chg="add mod">
          <ac:chgData name="Michele Ballan" userId="ebfbb948-be8f-4e23-a256-331ddeb3d1e5" providerId="ADAL" clId="{46C9EDA1-3D07-4D9F-93C7-BC79252DCEA1}" dt="2023-12-14T16:53:46.321" v="1436" actId="1035"/>
          <ac:picMkLst>
            <pc:docMk/>
            <pc:sldMk cId="3121982817" sldId="306"/>
            <ac:picMk id="9" creationId="{C82658EB-C10A-6711-EF19-7B21BD7C1D1A}"/>
          </ac:picMkLst>
        </pc:picChg>
        <pc:picChg chg="add mod">
          <ac:chgData name="Michele Ballan" userId="ebfbb948-be8f-4e23-a256-331ddeb3d1e5" providerId="ADAL" clId="{46C9EDA1-3D07-4D9F-93C7-BC79252DCEA1}" dt="2023-12-14T16:54:44.884" v="1447" actId="1076"/>
          <ac:picMkLst>
            <pc:docMk/>
            <pc:sldMk cId="3121982817" sldId="306"/>
            <ac:picMk id="10" creationId="{A72A76AE-AA0A-2B34-FF9C-874066A0183D}"/>
          </ac:picMkLst>
        </pc:picChg>
        <pc:picChg chg="add mod">
          <ac:chgData name="Michele Ballan" userId="ebfbb948-be8f-4e23-a256-331ddeb3d1e5" providerId="ADAL" clId="{46C9EDA1-3D07-4D9F-93C7-BC79252DCEA1}" dt="2023-12-14T16:58:00.950" v="1583" actId="1076"/>
          <ac:picMkLst>
            <pc:docMk/>
            <pc:sldMk cId="3121982817" sldId="306"/>
            <ac:picMk id="11" creationId="{2E85DE53-D5B5-ED6D-0681-BDCF78F2C731}"/>
          </ac:picMkLst>
        </pc:picChg>
        <pc:picChg chg="add mod">
          <ac:chgData name="Michele Ballan" userId="ebfbb948-be8f-4e23-a256-331ddeb3d1e5" providerId="ADAL" clId="{46C9EDA1-3D07-4D9F-93C7-BC79252DCEA1}" dt="2023-12-14T16:55:49.538" v="1478" actId="1076"/>
          <ac:picMkLst>
            <pc:docMk/>
            <pc:sldMk cId="3121982817" sldId="306"/>
            <ac:picMk id="13" creationId="{A7338587-E982-28C0-66F2-F08E9F6C6C34}"/>
          </ac:picMkLst>
        </pc:picChg>
        <pc:picChg chg="add mod">
          <ac:chgData name="Michele Ballan" userId="ebfbb948-be8f-4e23-a256-331ddeb3d1e5" providerId="ADAL" clId="{46C9EDA1-3D07-4D9F-93C7-BC79252DCEA1}" dt="2023-12-14T16:55:53.263" v="1480" actId="1076"/>
          <ac:picMkLst>
            <pc:docMk/>
            <pc:sldMk cId="3121982817" sldId="306"/>
            <ac:picMk id="16" creationId="{970E298C-48AB-97B0-55AC-6974CDB5362D}"/>
          </ac:picMkLst>
        </pc:picChg>
        <pc:picChg chg="add mod">
          <ac:chgData name="Michele Ballan" userId="ebfbb948-be8f-4e23-a256-331ddeb3d1e5" providerId="ADAL" clId="{46C9EDA1-3D07-4D9F-93C7-BC79252DCEA1}" dt="2023-12-14T16:54:52.563" v="1451" actId="1076"/>
          <ac:picMkLst>
            <pc:docMk/>
            <pc:sldMk cId="3121982817" sldId="306"/>
            <ac:picMk id="17" creationId="{9EF21B19-01CE-CBDC-368C-43A4A3C8ACA1}"/>
          </ac:picMkLst>
        </pc:picChg>
      </pc:sldChg>
      <pc:sldChg chg="addSp delSp modSp add mod">
        <pc:chgData name="Michele Ballan" userId="ebfbb948-be8f-4e23-a256-331ddeb3d1e5" providerId="ADAL" clId="{46C9EDA1-3D07-4D9F-93C7-BC79252DCEA1}" dt="2023-12-14T17:33:29.915" v="2730" actId="113"/>
        <pc:sldMkLst>
          <pc:docMk/>
          <pc:sldMk cId="750804627" sldId="307"/>
        </pc:sldMkLst>
        <pc:spChg chg="mod">
          <ac:chgData name="Michele Ballan" userId="ebfbb948-be8f-4e23-a256-331ddeb3d1e5" providerId="ADAL" clId="{46C9EDA1-3D07-4D9F-93C7-BC79252DCEA1}" dt="2023-12-14T16:59:46.180" v="1617" actId="20577"/>
          <ac:spMkLst>
            <pc:docMk/>
            <pc:sldMk cId="750804627" sldId="307"/>
            <ac:spMk id="2" creationId="{00000000-0000-0000-0000-000000000000}"/>
          </ac:spMkLst>
        </pc:spChg>
        <pc:spChg chg="del">
          <ac:chgData name="Michele Ballan" userId="ebfbb948-be8f-4e23-a256-331ddeb3d1e5" providerId="ADAL" clId="{46C9EDA1-3D07-4D9F-93C7-BC79252DCEA1}" dt="2023-12-14T16:59:20.418" v="1613" actId="478"/>
          <ac:spMkLst>
            <pc:docMk/>
            <pc:sldMk cId="750804627" sldId="307"/>
            <ac:spMk id="3" creationId="{BF70D2C8-F0E0-CD76-E4E0-E3340D960B28}"/>
          </ac:spMkLst>
        </pc:spChg>
        <pc:spChg chg="add mod ord">
          <ac:chgData name="Michele Ballan" userId="ebfbb948-be8f-4e23-a256-331ddeb3d1e5" providerId="ADAL" clId="{46C9EDA1-3D07-4D9F-93C7-BC79252DCEA1}" dt="2023-12-14T17:33:02.112" v="2726" actId="208"/>
          <ac:spMkLst>
            <pc:docMk/>
            <pc:sldMk cId="750804627" sldId="307"/>
            <ac:spMk id="4" creationId="{80E0BCCD-2A14-23F8-B55F-59DB384EE694}"/>
          </ac:spMkLst>
        </pc:spChg>
        <pc:spChg chg="add del mod">
          <ac:chgData name="Michele Ballan" userId="ebfbb948-be8f-4e23-a256-331ddeb3d1e5" providerId="ADAL" clId="{46C9EDA1-3D07-4D9F-93C7-BC79252DCEA1}" dt="2023-12-14T17:23:06.657" v="1994" actId="478"/>
          <ac:spMkLst>
            <pc:docMk/>
            <pc:sldMk cId="750804627" sldId="307"/>
            <ac:spMk id="6" creationId="{9575372A-C9B3-97A4-0D3D-F66C4EF51667}"/>
          </ac:spMkLst>
        </pc:spChg>
        <pc:spChg chg="add mod">
          <ac:chgData name="Michele Ballan" userId="ebfbb948-be8f-4e23-a256-331ddeb3d1e5" providerId="ADAL" clId="{46C9EDA1-3D07-4D9F-93C7-BC79252DCEA1}" dt="2023-12-14T16:59:21.471" v="1614"/>
          <ac:spMkLst>
            <pc:docMk/>
            <pc:sldMk cId="750804627" sldId="307"/>
            <ac:spMk id="7" creationId="{AFAC2844-4326-0D39-E73B-2A52798AB829}"/>
          </ac:spMkLst>
        </pc:spChg>
        <pc:spChg chg="add del mod">
          <ac:chgData name="Michele Ballan" userId="ebfbb948-be8f-4e23-a256-331ddeb3d1e5" providerId="ADAL" clId="{46C9EDA1-3D07-4D9F-93C7-BC79252DCEA1}" dt="2023-12-14T17:09:30.309" v="1654"/>
          <ac:spMkLst>
            <pc:docMk/>
            <pc:sldMk cId="750804627" sldId="307"/>
            <ac:spMk id="8" creationId="{2BC60C92-7504-5658-4067-EE338B80FE9B}"/>
          </ac:spMkLst>
        </pc:spChg>
        <pc:spChg chg="add del mod">
          <ac:chgData name="Michele Ballan" userId="ebfbb948-be8f-4e23-a256-331ddeb3d1e5" providerId="ADAL" clId="{46C9EDA1-3D07-4D9F-93C7-BC79252DCEA1}" dt="2023-12-14T17:30:52.205" v="2546" actId="478"/>
          <ac:spMkLst>
            <pc:docMk/>
            <pc:sldMk cId="750804627" sldId="307"/>
            <ac:spMk id="9" creationId="{6FC4030D-5615-49E2-5C33-E6394CBA1F8A}"/>
          </ac:spMkLst>
        </pc:spChg>
        <pc:spChg chg="add mod">
          <ac:chgData name="Michele Ballan" userId="ebfbb948-be8f-4e23-a256-331ddeb3d1e5" providerId="ADAL" clId="{46C9EDA1-3D07-4D9F-93C7-BC79252DCEA1}" dt="2023-12-14T17:31:29.507" v="2619" actId="404"/>
          <ac:spMkLst>
            <pc:docMk/>
            <pc:sldMk cId="750804627" sldId="307"/>
            <ac:spMk id="11" creationId="{81CA5C5F-8AD7-9687-2637-414D4CD30EF2}"/>
          </ac:spMkLst>
        </pc:spChg>
        <pc:spChg chg="add mod">
          <ac:chgData name="Michele Ballan" userId="ebfbb948-be8f-4e23-a256-331ddeb3d1e5" providerId="ADAL" clId="{46C9EDA1-3D07-4D9F-93C7-BC79252DCEA1}" dt="2023-12-14T17:33:04.741" v="2727" actId="208"/>
          <ac:spMkLst>
            <pc:docMk/>
            <pc:sldMk cId="750804627" sldId="307"/>
            <ac:spMk id="12" creationId="{8CC5F97E-1DED-337C-39CA-E16B53F2932F}"/>
          </ac:spMkLst>
        </pc:spChg>
        <pc:spChg chg="add mod">
          <ac:chgData name="Michele Ballan" userId="ebfbb948-be8f-4e23-a256-331ddeb3d1e5" providerId="ADAL" clId="{46C9EDA1-3D07-4D9F-93C7-BC79252DCEA1}" dt="2023-12-14T17:30:37.605" v="2543" actId="404"/>
          <ac:spMkLst>
            <pc:docMk/>
            <pc:sldMk cId="750804627" sldId="307"/>
            <ac:spMk id="13" creationId="{84DAD413-0CC5-FD96-3B86-BEB3886DEE93}"/>
          </ac:spMkLst>
        </pc:spChg>
        <pc:spChg chg="add mod">
          <ac:chgData name="Michele Ballan" userId="ebfbb948-be8f-4e23-a256-331ddeb3d1e5" providerId="ADAL" clId="{46C9EDA1-3D07-4D9F-93C7-BC79252DCEA1}" dt="2023-12-14T17:32:59.783" v="2725" actId="208"/>
          <ac:spMkLst>
            <pc:docMk/>
            <pc:sldMk cId="750804627" sldId="307"/>
            <ac:spMk id="14" creationId="{7DC32DB3-AF15-D1F2-1A94-B3E1FB03A52E}"/>
          </ac:spMkLst>
        </pc:spChg>
        <pc:spChg chg="add mod">
          <ac:chgData name="Michele Ballan" userId="ebfbb948-be8f-4e23-a256-331ddeb3d1e5" providerId="ADAL" clId="{46C9EDA1-3D07-4D9F-93C7-BC79252DCEA1}" dt="2023-12-14T17:33:24.888" v="2729" actId="113"/>
          <ac:spMkLst>
            <pc:docMk/>
            <pc:sldMk cId="750804627" sldId="307"/>
            <ac:spMk id="16" creationId="{94695CCA-78BD-B1FF-4C80-C1C51B3BAB33}"/>
          </ac:spMkLst>
        </pc:spChg>
        <pc:spChg chg="add mod">
          <ac:chgData name="Michele Ballan" userId="ebfbb948-be8f-4e23-a256-331ddeb3d1e5" providerId="ADAL" clId="{46C9EDA1-3D07-4D9F-93C7-BC79252DCEA1}" dt="2023-12-14T17:33:07.026" v="2728" actId="208"/>
          <ac:spMkLst>
            <pc:docMk/>
            <pc:sldMk cId="750804627" sldId="307"/>
            <ac:spMk id="17" creationId="{7231D0F4-5C5E-2D16-48B8-84891BF594D6}"/>
          </ac:spMkLst>
        </pc:spChg>
        <pc:spChg chg="add mod">
          <ac:chgData name="Michele Ballan" userId="ebfbb948-be8f-4e23-a256-331ddeb3d1e5" providerId="ADAL" clId="{46C9EDA1-3D07-4D9F-93C7-BC79252DCEA1}" dt="2023-12-14T17:33:29.915" v="2730" actId="113"/>
          <ac:spMkLst>
            <pc:docMk/>
            <pc:sldMk cId="750804627" sldId="307"/>
            <ac:spMk id="18" creationId="{34D806E6-3F03-FE8F-E085-CAD75008D517}"/>
          </ac:spMkLst>
        </pc:spChg>
      </pc:sldChg>
      <pc:sldChg chg="modSp add del mod">
        <pc:chgData name="Michele Ballan" userId="ebfbb948-be8f-4e23-a256-331ddeb3d1e5" providerId="ADAL" clId="{46C9EDA1-3D07-4D9F-93C7-BC79252DCEA1}" dt="2023-12-14T16:04:33.995" v="732" actId="47"/>
        <pc:sldMkLst>
          <pc:docMk/>
          <pc:sldMk cId="354006073" sldId="308"/>
        </pc:sldMkLst>
        <pc:spChg chg="mod">
          <ac:chgData name="Michele Ballan" userId="ebfbb948-be8f-4e23-a256-331ddeb3d1e5" providerId="ADAL" clId="{46C9EDA1-3D07-4D9F-93C7-BC79252DCEA1}" dt="2023-12-14T16:04:24.184" v="731" actId="20577"/>
          <ac:spMkLst>
            <pc:docMk/>
            <pc:sldMk cId="354006073" sldId="308"/>
            <ac:spMk id="6" creationId="{0020C928-DAEA-9A17-E680-FEB1F78C7F18}"/>
          </ac:spMkLst>
        </pc:spChg>
      </pc:sldChg>
      <pc:sldMasterChg chg="modSldLayout">
        <pc:chgData name="Michele Ballan" userId="ebfbb948-be8f-4e23-a256-331ddeb3d1e5" providerId="ADAL" clId="{46C9EDA1-3D07-4D9F-93C7-BC79252DCEA1}" dt="2023-12-14T13:46:36.177" v="18" actId="20577"/>
        <pc:sldMasterMkLst>
          <pc:docMk/>
          <pc:sldMasterMk cId="1275958476" sldId="2147483648"/>
        </pc:sldMasterMkLst>
        <pc:sldLayoutChg chg="modSp mod">
          <pc:chgData name="Michele Ballan" userId="ebfbb948-be8f-4e23-a256-331ddeb3d1e5" providerId="ADAL" clId="{46C9EDA1-3D07-4D9F-93C7-BC79252DCEA1}" dt="2023-12-14T13:46:36.177" v="18" actId="20577"/>
          <pc:sldLayoutMkLst>
            <pc:docMk/>
            <pc:sldMasterMk cId="1275958476" sldId="2147483648"/>
            <pc:sldLayoutMk cId="1531164158" sldId="2147483649"/>
          </pc:sldLayoutMkLst>
          <pc:spChg chg="mod">
            <ac:chgData name="Michele Ballan" userId="ebfbb948-be8f-4e23-a256-331ddeb3d1e5" providerId="ADAL" clId="{46C9EDA1-3D07-4D9F-93C7-BC79252DCEA1}" dt="2023-12-14T13:46:36.177" v="18" actId="20577"/>
            <ac:spMkLst>
              <pc:docMk/>
              <pc:sldMasterMk cId="1275958476" sldId="2147483648"/>
              <pc:sldLayoutMk cId="1531164158" sldId="2147483649"/>
              <ac:spMk id="4" creationId="{E7ED08BB-15CC-789D-2824-638EB2171163}"/>
            </ac:spMkLst>
          </pc:spChg>
        </pc:sldLayoutChg>
      </pc:sldMasterChg>
    </pc:docChg>
  </pc:docChgLst>
  <pc:docChgLst>
    <pc:chgData name="Michele Ballan" userId="ebfbb948-be8f-4e23-a256-331ddeb3d1e5" providerId="ADAL" clId="{77048391-4DFC-4730-B31A-059944FA2C26}"/>
    <pc:docChg chg="undo custSel modSld">
      <pc:chgData name="Michele Ballan" userId="ebfbb948-be8f-4e23-a256-331ddeb3d1e5" providerId="ADAL" clId="{77048391-4DFC-4730-B31A-059944FA2C26}" dt="2023-12-16T18:07:33.909" v="458" actId="1037"/>
      <pc:docMkLst>
        <pc:docMk/>
      </pc:docMkLst>
      <pc:sldChg chg="addSp delSp modSp mod modAnim">
        <pc:chgData name="Michele Ballan" userId="ebfbb948-be8f-4e23-a256-331ddeb3d1e5" providerId="ADAL" clId="{77048391-4DFC-4730-B31A-059944FA2C26}" dt="2023-12-16T18:07:33.909" v="458" actId="1037"/>
        <pc:sldMkLst>
          <pc:docMk/>
          <pc:sldMk cId="743800749" sldId="304"/>
        </pc:sldMkLst>
        <pc:spChg chg="mod">
          <ac:chgData name="Michele Ballan" userId="ebfbb948-be8f-4e23-a256-331ddeb3d1e5" providerId="ADAL" clId="{77048391-4DFC-4730-B31A-059944FA2C26}" dt="2023-12-16T18:07:33.909" v="458" actId="1037"/>
          <ac:spMkLst>
            <pc:docMk/>
            <pc:sldMk cId="743800749" sldId="304"/>
            <ac:spMk id="7" creationId="{DF8291E5-8C5F-2429-06D8-DF5932079D28}"/>
          </ac:spMkLst>
        </pc:spChg>
        <pc:spChg chg="del">
          <ac:chgData name="Michele Ballan" userId="ebfbb948-be8f-4e23-a256-331ddeb3d1e5" providerId="ADAL" clId="{77048391-4DFC-4730-B31A-059944FA2C26}" dt="2023-12-16T17:55:31.573" v="312" actId="478"/>
          <ac:spMkLst>
            <pc:docMk/>
            <pc:sldMk cId="743800749" sldId="304"/>
            <ac:spMk id="11" creationId="{4DB7E031-400E-D68B-8139-EEFE1080AE0A}"/>
          </ac:spMkLst>
        </pc:spChg>
        <pc:spChg chg="del">
          <ac:chgData name="Michele Ballan" userId="ebfbb948-be8f-4e23-a256-331ddeb3d1e5" providerId="ADAL" clId="{77048391-4DFC-4730-B31A-059944FA2C26}" dt="2023-12-16T17:55:31.573" v="312" actId="478"/>
          <ac:spMkLst>
            <pc:docMk/>
            <pc:sldMk cId="743800749" sldId="304"/>
            <ac:spMk id="13" creationId="{6AA678D6-D33E-969D-62CA-94E69FDE50A8}"/>
          </ac:spMkLst>
        </pc:spChg>
        <pc:spChg chg="del">
          <ac:chgData name="Michele Ballan" userId="ebfbb948-be8f-4e23-a256-331ddeb3d1e5" providerId="ADAL" clId="{77048391-4DFC-4730-B31A-059944FA2C26}" dt="2023-12-16T17:55:31.573" v="312" actId="478"/>
          <ac:spMkLst>
            <pc:docMk/>
            <pc:sldMk cId="743800749" sldId="304"/>
            <ac:spMk id="14" creationId="{64E68DF4-A8A6-C806-AF90-8999F3C1C8B5}"/>
          </ac:spMkLst>
        </pc:spChg>
        <pc:spChg chg="del">
          <ac:chgData name="Michele Ballan" userId="ebfbb948-be8f-4e23-a256-331ddeb3d1e5" providerId="ADAL" clId="{77048391-4DFC-4730-B31A-059944FA2C26}" dt="2023-12-16T17:53:18.058" v="176" actId="478"/>
          <ac:spMkLst>
            <pc:docMk/>
            <pc:sldMk cId="743800749" sldId="304"/>
            <ac:spMk id="15" creationId="{939CD15C-1B04-3527-A02F-BB5B562F518E}"/>
          </ac:spMkLst>
        </pc:spChg>
        <pc:spChg chg="add mod">
          <ac:chgData name="Michele Ballan" userId="ebfbb948-be8f-4e23-a256-331ddeb3d1e5" providerId="ADAL" clId="{77048391-4DFC-4730-B31A-059944FA2C26}" dt="2023-12-16T17:48:01.927" v="42" actId="122"/>
          <ac:spMkLst>
            <pc:docMk/>
            <pc:sldMk cId="743800749" sldId="304"/>
            <ac:spMk id="25" creationId="{7B2F0D6E-5351-6CED-DD34-980FFBB71231}"/>
          </ac:spMkLst>
        </pc:spChg>
        <pc:spChg chg="add mod">
          <ac:chgData name="Michele Ballan" userId="ebfbb948-be8f-4e23-a256-331ddeb3d1e5" providerId="ADAL" clId="{77048391-4DFC-4730-B31A-059944FA2C26}" dt="2023-12-16T17:48:58.239" v="78" actId="1035"/>
          <ac:spMkLst>
            <pc:docMk/>
            <pc:sldMk cId="743800749" sldId="304"/>
            <ac:spMk id="26" creationId="{2FA74CEA-C67F-AF6A-BD58-73BC7670CFCE}"/>
          </ac:spMkLst>
        </pc:spChg>
        <pc:spChg chg="add mod">
          <ac:chgData name="Michele Ballan" userId="ebfbb948-be8f-4e23-a256-331ddeb3d1e5" providerId="ADAL" clId="{77048391-4DFC-4730-B31A-059944FA2C26}" dt="2023-12-16T17:56:09.355" v="340" actId="1038"/>
          <ac:spMkLst>
            <pc:docMk/>
            <pc:sldMk cId="743800749" sldId="304"/>
            <ac:spMk id="27" creationId="{26E8A749-3D3F-8433-7B1B-0C31820C6CC8}"/>
          </ac:spMkLst>
        </pc:spChg>
        <pc:spChg chg="del">
          <ac:chgData name="Michele Ballan" userId="ebfbb948-be8f-4e23-a256-331ddeb3d1e5" providerId="ADAL" clId="{77048391-4DFC-4730-B31A-059944FA2C26}" dt="2023-12-16T17:53:21.260" v="178" actId="478"/>
          <ac:spMkLst>
            <pc:docMk/>
            <pc:sldMk cId="743800749" sldId="304"/>
            <ac:spMk id="30" creationId="{1F44DCD9-0EAC-EC2C-268E-5806A0C979FA}"/>
          </ac:spMkLst>
        </pc:spChg>
        <pc:spChg chg="add del mod">
          <ac:chgData name="Michele Ballan" userId="ebfbb948-be8f-4e23-a256-331ddeb3d1e5" providerId="ADAL" clId="{77048391-4DFC-4730-B31A-059944FA2C26}" dt="2023-12-16T17:53:16.374" v="175" actId="478"/>
          <ac:spMkLst>
            <pc:docMk/>
            <pc:sldMk cId="743800749" sldId="304"/>
            <ac:spMk id="36" creationId="{887B3F2C-9D87-4966-62DB-B4FD54381D55}"/>
          </ac:spMkLst>
        </pc:spChg>
        <pc:spChg chg="add del mod">
          <ac:chgData name="Michele Ballan" userId="ebfbb948-be8f-4e23-a256-331ddeb3d1e5" providerId="ADAL" clId="{77048391-4DFC-4730-B31A-059944FA2C26}" dt="2023-12-16T17:53:13.247" v="174" actId="478"/>
          <ac:spMkLst>
            <pc:docMk/>
            <pc:sldMk cId="743800749" sldId="304"/>
            <ac:spMk id="37" creationId="{D109F9E5-93B1-976E-47F8-0F045D66C416}"/>
          </ac:spMkLst>
        </pc:spChg>
        <pc:spChg chg="add mod">
          <ac:chgData name="Michele Ballan" userId="ebfbb948-be8f-4e23-a256-331ddeb3d1e5" providerId="ADAL" clId="{77048391-4DFC-4730-B31A-059944FA2C26}" dt="2023-12-16T17:56:09.355" v="340" actId="1038"/>
          <ac:spMkLst>
            <pc:docMk/>
            <pc:sldMk cId="743800749" sldId="304"/>
            <ac:spMk id="46" creationId="{02354ED4-DF02-A075-0724-D57596F8BE6D}"/>
          </ac:spMkLst>
        </pc:spChg>
        <pc:spChg chg="add mod">
          <ac:chgData name="Michele Ballan" userId="ebfbb948-be8f-4e23-a256-331ddeb3d1e5" providerId="ADAL" clId="{77048391-4DFC-4730-B31A-059944FA2C26}" dt="2023-12-16T17:56:09.355" v="340" actId="1038"/>
          <ac:spMkLst>
            <pc:docMk/>
            <pc:sldMk cId="743800749" sldId="304"/>
            <ac:spMk id="47" creationId="{550425BE-2F45-63CC-9403-95138A407307}"/>
          </ac:spMkLst>
        </pc:spChg>
        <pc:spChg chg="add mod">
          <ac:chgData name="Michele Ballan" userId="ebfbb948-be8f-4e23-a256-331ddeb3d1e5" providerId="ADAL" clId="{77048391-4DFC-4730-B31A-059944FA2C26}" dt="2023-12-16T18:07:28.061" v="454" actId="1037"/>
          <ac:spMkLst>
            <pc:docMk/>
            <pc:sldMk cId="743800749" sldId="304"/>
            <ac:spMk id="53" creationId="{C06DB44C-9E44-0EB6-4D34-A75FB2AC77CC}"/>
          </ac:spMkLst>
        </pc:spChg>
        <pc:graphicFrameChg chg="mod modGraphic">
          <ac:chgData name="Michele Ballan" userId="ebfbb948-be8f-4e23-a256-331ddeb3d1e5" providerId="ADAL" clId="{77048391-4DFC-4730-B31A-059944FA2C26}" dt="2023-12-16T18:05:17.291" v="387" actId="1035"/>
          <ac:graphicFrameMkLst>
            <pc:docMk/>
            <pc:sldMk cId="743800749" sldId="304"/>
            <ac:graphicFrameMk id="31" creationId="{E17A7A79-AEFB-0B92-0925-A0943893CCC6}"/>
          </ac:graphicFrameMkLst>
        </pc:graphicFrameChg>
        <pc:graphicFrameChg chg="add mod modGraphic">
          <ac:chgData name="Michele Ballan" userId="ebfbb948-be8f-4e23-a256-331ddeb3d1e5" providerId="ADAL" clId="{77048391-4DFC-4730-B31A-059944FA2C26}" dt="2023-12-16T18:05:37.902" v="415" actId="1035"/>
          <ac:graphicFrameMkLst>
            <pc:docMk/>
            <pc:sldMk cId="743800749" sldId="304"/>
            <ac:graphicFrameMk id="52" creationId="{57EC6384-A78A-CAFB-CA49-4B1259C287CE}"/>
          </ac:graphicFrameMkLst>
        </pc:graphicFrameChg>
        <pc:picChg chg="mod">
          <ac:chgData name="Michele Ballan" userId="ebfbb948-be8f-4e23-a256-331ddeb3d1e5" providerId="ADAL" clId="{77048391-4DFC-4730-B31A-059944FA2C26}" dt="2023-12-16T18:05:09.187" v="377" actId="1035"/>
          <ac:picMkLst>
            <pc:docMk/>
            <pc:sldMk cId="743800749" sldId="304"/>
            <ac:picMk id="3" creationId="{242ACBD8-7C93-11B5-ADD4-8811B6168747}"/>
          </ac:picMkLst>
        </pc:picChg>
        <pc:picChg chg="mod">
          <ac:chgData name="Michele Ballan" userId="ebfbb948-be8f-4e23-a256-331ddeb3d1e5" providerId="ADAL" clId="{77048391-4DFC-4730-B31A-059944FA2C26}" dt="2023-12-16T18:05:09.187" v="377" actId="1035"/>
          <ac:picMkLst>
            <pc:docMk/>
            <pc:sldMk cId="743800749" sldId="304"/>
            <ac:picMk id="16" creationId="{4EF6FB56-EBFC-40EF-3071-296878A71E4A}"/>
          </ac:picMkLst>
        </pc:picChg>
        <pc:picChg chg="del">
          <ac:chgData name="Michele Ballan" userId="ebfbb948-be8f-4e23-a256-331ddeb3d1e5" providerId="ADAL" clId="{77048391-4DFC-4730-B31A-059944FA2C26}" dt="2023-12-16T17:55:31.573" v="312" actId="478"/>
          <ac:picMkLst>
            <pc:docMk/>
            <pc:sldMk cId="743800749" sldId="304"/>
            <ac:picMk id="17" creationId="{7D19E4BB-18E3-80D6-E1EB-92D8B5279B97}"/>
          </ac:picMkLst>
        </pc:picChg>
        <pc:picChg chg="del">
          <ac:chgData name="Michele Ballan" userId="ebfbb948-be8f-4e23-a256-331ddeb3d1e5" providerId="ADAL" clId="{77048391-4DFC-4730-B31A-059944FA2C26}" dt="2023-12-16T17:55:31.573" v="312" actId="478"/>
          <ac:picMkLst>
            <pc:docMk/>
            <pc:sldMk cId="743800749" sldId="304"/>
            <ac:picMk id="18" creationId="{83A02370-82F6-2BF5-9EAC-A7BB291AE188}"/>
          </ac:picMkLst>
        </pc:picChg>
        <pc:picChg chg="del">
          <ac:chgData name="Michele Ballan" userId="ebfbb948-be8f-4e23-a256-331ddeb3d1e5" providerId="ADAL" clId="{77048391-4DFC-4730-B31A-059944FA2C26}" dt="2023-12-16T17:55:31.573" v="312" actId="478"/>
          <ac:picMkLst>
            <pc:docMk/>
            <pc:sldMk cId="743800749" sldId="304"/>
            <ac:picMk id="19" creationId="{075356A1-01B1-F5C0-37A7-8A7C6E6FEE3C}"/>
          </ac:picMkLst>
        </pc:picChg>
        <pc:picChg chg="del">
          <ac:chgData name="Michele Ballan" userId="ebfbb948-be8f-4e23-a256-331ddeb3d1e5" providerId="ADAL" clId="{77048391-4DFC-4730-B31A-059944FA2C26}" dt="2023-12-16T17:55:31.573" v="312" actId="478"/>
          <ac:picMkLst>
            <pc:docMk/>
            <pc:sldMk cId="743800749" sldId="304"/>
            <ac:picMk id="20" creationId="{BFBEAD83-B7C7-1E9F-5655-CB3321B2C8D1}"/>
          </ac:picMkLst>
        </pc:picChg>
        <pc:picChg chg="del">
          <ac:chgData name="Michele Ballan" userId="ebfbb948-be8f-4e23-a256-331ddeb3d1e5" providerId="ADAL" clId="{77048391-4DFC-4730-B31A-059944FA2C26}" dt="2023-12-16T17:55:34.675" v="316" actId="478"/>
          <ac:picMkLst>
            <pc:docMk/>
            <pc:sldMk cId="743800749" sldId="304"/>
            <ac:picMk id="21" creationId="{504AE4A2-5BCB-DF69-5856-219352649612}"/>
          </ac:picMkLst>
        </pc:picChg>
        <pc:picChg chg="del">
          <ac:chgData name="Michele Ballan" userId="ebfbb948-be8f-4e23-a256-331ddeb3d1e5" providerId="ADAL" clId="{77048391-4DFC-4730-B31A-059944FA2C26}" dt="2023-12-16T17:55:34.095" v="315" actId="478"/>
          <ac:picMkLst>
            <pc:docMk/>
            <pc:sldMk cId="743800749" sldId="304"/>
            <ac:picMk id="22" creationId="{2C95ABAD-4D04-18F8-077C-1022C8A84B76}"/>
          </ac:picMkLst>
        </pc:picChg>
        <pc:picChg chg="del">
          <ac:chgData name="Michele Ballan" userId="ebfbb948-be8f-4e23-a256-331ddeb3d1e5" providerId="ADAL" clId="{77048391-4DFC-4730-B31A-059944FA2C26}" dt="2023-12-16T17:55:33.037" v="314" actId="478"/>
          <ac:picMkLst>
            <pc:docMk/>
            <pc:sldMk cId="743800749" sldId="304"/>
            <ac:picMk id="23" creationId="{551ED7C1-E6A6-DABA-879B-2F9AC9F605D6}"/>
          </ac:picMkLst>
        </pc:picChg>
        <pc:picChg chg="del">
          <ac:chgData name="Michele Ballan" userId="ebfbb948-be8f-4e23-a256-331ddeb3d1e5" providerId="ADAL" clId="{77048391-4DFC-4730-B31A-059944FA2C26}" dt="2023-12-16T17:55:32.361" v="313" actId="478"/>
          <ac:picMkLst>
            <pc:docMk/>
            <pc:sldMk cId="743800749" sldId="304"/>
            <ac:picMk id="24" creationId="{42F29E90-7D40-F585-0666-3135E55E31A2}"/>
          </ac:picMkLst>
        </pc:picChg>
        <pc:picChg chg="mod">
          <ac:chgData name="Michele Ballan" userId="ebfbb948-be8f-4e23-a256-331ddeb3d1e5" providerId="ADAL" clId="{77048391-4DFC-4730-B31A-059944FA2C26}" dt="2023-12-16T18:05:09.187" v="377" actId="1035"/>
          <ac:picMkLst>
            <pc:docMk/>
            <pc:sldMk cId="743800749" sldId="304"/>
            <ac:picMk id="32" creationId="{80ED8FE6-0379-B4CE-9FD1-76FBA7691EBD}"/>
          </ac:picMkLst>
        </pc:picChg>
        <pc:picChg chg="mod">
          <ac:chgData name="Michele Ballan" userId="ebfbb948-be8f-4e23-a256-331ddeb3d1e5" providerId="ADAL" clId="{77048391-4DFC-4730-B31A-059944FA2C26}" dt="2023-12-16T18:05:09.187" v="377" actId="1035"/>
          <ac:picMkLst>
            <pc:docMk/>
            <pc:sldMk cId="743800749" sldId="304"/>
            <ac:picMk id="34" creationId="{05507339-442C-4397-361E-B47D578718C5}"/>
          </ac:picMkLst>
        </pc:picChg>
        <pc:picChg chg="add del mod">
          <ac:chgData name="Michele Ballan" userId="ebfbb948-be8f-4e23-a256-331ddeb3d1e5" providerId="ADAL" clId="{77048391-4DFC-4730-B31A-059944FA2C26}" dt="2023-12-16T17:53:35.341" v="184"/>
          <ac:picMkLst>
            <pc:docMk/>
            <pc:sldMk cId="743800749" sldId="304"/>
            <ac:picMk id="41" creationId="{97B76A2B-4E54-0E9D-8F9E-33A6D95F558E}"/>
          </ac:picMkLst>
        </pc:picChg>
        <pc:picChg chg="add del mod">
          <ac:chgData name="Michele Ballan" userId="ebfbb948-be8f-4e23-a256-331ddeb3d1e5" providerId="ADAL" clId="{77048391-4DFC-4730-B31A-059944FA2C26}" dt="2023-12-16T17:53:35.341" v="184"/>
          <ac:picMkLst>
            <pc:docMk/>
            <pc:sldMk cId="743800749" sldId="304"/>
            <ac:picMk id="42" creationId="{019188A3-E83C-AE76-D168-6EE59251F6CD}"/>
          </ac:picMkLst>
        </pc:picChg>
        <pc:picChg chg="add del mod">
          <ac:chgData name="Michele Ballan" userId="ebfbb948-be8f-4e23-a256-331ddeb3d1e5" providerId="ADAL" clId="{77048391-4DFC-4730-B31A-059944FA2C26}" dt="2023-12-16T17:53:35.341" v="184"/>
          <ac:picMkLst>
            <pc:docMk/>
            <pc:sldMk cId="743800749" sldId="304"/>
            <ac:picMk id="43" creationId="{678D468E-FA44-9A08-E1D6-CC41F780C434}"/>
          </ac:picMkLst>
        </pc:picChg>
        <pc:picChg chg="add del mod">
          <ac:chgData name="Michele Ballan" userId="ebfbb948-be8f-4e23-a256-331ddeb3d1e5" providerId="ADAL" clId="{77048391-4DFC-4730-B31A-059944FA2C26}" dt="2023-12-16T17:53:35.341" v="184"/>
          <ac:picMkLst>
            <pc:docMk/>
            <pc:sldMk cId="743800749" sldId="304"/>
            <ac:picMk id="44" creationId="{8593E5FA-B6D5-6A99-B7B1-1F705CCB3283}"/>
          </ac:picMkLst>
        </pc:picChg>
        <pc:picChg chg="add mod">
          <ac:chgData name="Michele Ballan" userId="ebfbb948-be8f-4e23-a256-331ddeb3d1e5" providerId="ADAL" clId="{77048391-4DFC-4730-B31A-059944FA2C26}" dt="2023-12-16T18:05:09.187" v="377" actId="1035"/>
          <ac:picMkLst>
            <pc:docMk/>
            <pc:sldMk cId="743800749" sldId="304"/>
            <ac:picMk id="45" creationId="{BB111559-8C2C-C3F6-1598-B5CF27607FEB}"/>
          </ac:picMkLst>
        </pc:picChg>
        <pc:picChg chg="add mod">
          <ac:chgData name="Michele Ballan" userId="ebfbb948-be8f-4e23-a256-331ddeb3d1e5" providerId="ADAL" clId="{77048391-4DFC-4730-B31A-059944FA2C26}" dt="2023-12-16T18:05:09.187" v="377" actId="1035"/>
          <ac:picMkLst>
            <pc:docMk/>
            <pc:sldMk cId="743800749" sldId="304"/>
            <ac:picMk id="48" creationId="{226A7449-E449-CFFE-677C-32BB4DB0FE90}"/>
          </ac:picMkLst>
        </pc:picChg>
        <pc:picChg chg="add mod">
          <ac:chgData name="Michele Ballan" userId="ebfbb948-be8f-4e23-a256-331ddeb3d1e5" providerId="ADAL" clId="{77048391-4DFC-4730-B31A-059944FA2C26}" dt="2023-12-16T18:03:28.495" v="361" actId="1076"/>
          <ac:picMkLst>
            <pc:docMk/>
            <pc:sldMk cId="743800749" sldId="304"/>
            <ac:picMk id="49" creationId="{DA9DEFFB-2233-7CC0-8955-512928A2C251}"/>
          </ac:picMkLst>
        </pc:picChg>
        <pc:picChg chg="add mod">
          <ac:chgData name="Michele Ballan" userId="ebfbb948-be8f-4e23-a256-331ddeb3d1e5" providerId="ADAL" clId="{77048391-4DFC-4730-B31A-059944FA2C26}" dt="2023-12-16T18:05:34.043" v="406" actId="14100"/>
          <ac:picMkLst>
            <pc:docMk/>
            <pc:sldMk cId="743800749" sldId="304"/>
            <ac:picMk id="50" creationId="{CA6DB7F2-20C8-E468-EB06-BAFFD3DFA180}"/>
          </ac:picMkLst>
        </pc:picChg>
        <pc:picChg chg="add mod ord">
          <ac:chgData name="Michele Ballan" userId="ebfbb948-be8f-4e23-a256-331ddeb3d1e5" providerId="ADAL" clId="{77048391-4DFC-4730-B31A-059944FA2C26}" dt="2023-12-16T18:05:30.719" v="405" actId="14100"/>
          <ac:picMkLst>
            <pc:docMk/>
            <pc:sldMk cId="743800749" sldId="304"/>
            <ac:picMk id="51" creationId="{89D272D5-6C4B-1CB7-AFFB-BFA381387ACC}"/>
          </ac:picMkLst>
        </pc:picChg>
        <pc:picChg chg="add mod">
          <ac:chgData name="Michele Ballan" userId="ebfbb948-be8f-4e23-a256-331ddeb3d1e5" providerId="ADAL" clId="{77048391-4DFC-4730-B31A-059944FA2C26}" dt="2023-12-16T18:06:54.132" v="445" actId="1076"/>
          <ac:picMkLst>
            <pc:docMk/>
            <pc:sldMk cId="743800749" sldId="304"/>
            <ac:picMk id="54" creationId="{555F1E8A-DD36-5E55-970F-A0D448C34835}"/>
          </ac:picMkLst>
        </pc:picChg>
        <pc:cxnChg chg="del mod">
          <ac:chgData name="Michele Ballan" userId="ebfbb948-be8f-4e23-a256-331ddeb3d1e5" providerId="ADAL" clId="{77048391-4DFC-4730-B31A-059944FA2C26}" dt="2023-12-16T17:52:52.445" v="173" actId="478"/>
          <ac:cxnSpMkLst>
            <pc:docMk/>
            <pc:sldMk cId="743800749" sldId="304"/>
            <ac:cxnSpMk id="9" creationId="{D858F50C-F289-5A77-8A87-A27BA624610A}"/>
          </ac:cxnSpMkLst>
        </pc:cxnChg>
        <pc:cxnChg chg="del">
          <ac:chgData name="Michele Ballan" userId="ebfbb948-be8f-4e23-a256-331ddeb3d1e5" providerId="ADAL" clId="{77048391-4DFC-4730-B31A-059944FA2C26}" dt="2023-12-16T17:55:31.573" v="312" actId="478"/>
          <ac:cxnSpMkLst>
            <pc:docMk/>
            <pc:sldMk cId="743800749" sldId="304"/>
            <ac:cxnSpMk id="10" creationId="{50D009E2-5916-4526-4EE2-39849F06EF83}"/>
          </ac:cxnSpMkLst>
        </pc:cxnChg>
        <pc:cxnChg chg="del">
          <ac:chgData name="Michele Ballan" userId="ebfbb948-be8f-4e23-a256-331ddeb3d1e5" providerId="ADAL" clId="{77048391-4DFC-4730-B31A-059944FA2C26}" dt="2023-12-16T17:53:19.207" v="177" actId="478"/>
          <ac:cxnSpMkLst>
            <pc:docMk/>
            <pc:sldMk cId="743800749" sldId="304"/>
            <ac:cxnSpMk id="12" creationId="{58D1AF9F-0A43-4C94-1B7B-4D6C3064A142}"/>
          </ac:cxnSpMkLst>
        </pc:cxnChg>
        <pc:cxnChg chg="del">
          <ac:chgData name="Michele Ballan" userId="ebfbb948-be8f-4e23-a256-331ddeb3d1e5" providerId="ADAL" clId="{77048391-4DFC-4730-B31A-059944FA2C26}" dt="2023-12-16T17:53:22.129" v="179" actId="478"/>
          <ac:cxnSpMkLst>
            <pc:docMk/>
            <pc:sldMk cId="743800749" sldId="304"/>
            <ac:cxnSpMk id="29" creationId="{6C258F48-9E3A-EAEA-AB0B-6B41D2C0054C}"/>
          </ac:cxnSpMkLst>
        </pc:cxnChg>
      </pc:sldChg>
    </pc:docChg>
  </pc:docChgLst>
  <pc:docChgLst>
    <pc:chgData name="Michele Ballan" userId="ebfbb948-be8f-4e23-a256-331ddeb3d1e5" providerId="ADAL" clId="{27862708-3BD7-4CE3-8A8C-06E2CF7C7CCD}"/>
    <pc:docChg chg="undo redo custSel addSld delSld modSld delMainMaster modMainMaster">
      <pc:chgData name="Michele Ballan" userId="ebfbb948-be8f-4e23-a256-331ddeb3d1e5" providerId="ADAL" clId="{27862708-3BD7-4CE3-8A8C-06E2CF7C7CCD}" dt="2024-06-28T16:21:43.022" v="457" actId="20577"/>
      <pc:docMkLst>
        <pc:docMk/>
      </pc:docMkLst>
      <pc:sldChg chg="modSp mod">
        <pc:chgData name="Michele Ballan" userId="ebfbb948-be8f-4e23-a256-331ddeb3d1e5" providerId="ADAL" clId="{27862708-3BD7-4CE3-8A8C-06E2CF7C7CCD}" dt="2024-06-27T13:53:50.642" v="46" actId="20577"/>
        <pc:sldMkLst>
          <pc:docMk/>
          <pc:sldMk cId="2349965430" sldId="258"/>
        </pc:sldMkLst>
        <pc:spChg chg="mod">
          <ac:chgData name="Michele Ballan" userId="ebfbb948-be8f-4e23-a256-331ddeb3d1e5" providerId="ADAL" clId="{27862708-3BD7-4CE3-8A8C-06E2CF7C7CCD}" dt="2024-06-27T13:53:50.642" v="46" actId="20577"/>
          <ac:spMkLst>
            <pc:docMk/>
            <pc:sldMk cId="2349965430" sldId="258"/>
            <ac:spMk id="8" creationId="{BA4CB686-2F6E-7BD2-E25E-B5595CB62699}"/>
          </ac:spMkLst>
        </pc:spChg>
      </pc:sldChg>
      <pc:sldChg chg="addSp delSp modSp mod">
        <pc:chgData name="Michele Ballan" userId="ebfbb948-be8f-4e23-a256-331ddeb3d1e5" providerId="ADAL" clId="{27862708-3BD7-4CE3-8A8C-06E2CF7C7CCD}" dt="2024-06-27T13:54:00.360" v="48"/>
        <pc:sldMkLst>
          <pc:docMk/>
          <pc:sldMk cId="1735828799" sldId="276"/>
        </pc:sldMkLst>
        <pc:spChg chg="add mod">
          <ac:chgData name="Michele Ballan" userId="ebfbb948-be8f-4e23-a256-331ddeb3d1e5" providerId="ADAL" clId="{27862708-3BD7-4CE3-8A8C-06E2CF7C7CCD}" dt="2024-06-27T13:54:00.360" v="48"/>
          <ac:spMkLst>
            <pc:docMk/>
            <pc:sldMk cId="1735828799" sldId="276"/>
            <ac:spMk id="3" creationId="{5FB606DC-A664-3A58-061F-FEAFEF39EDD0}"/>
          </ac:spMkLst>
        </pc:spChg>
        <pc:spChg chg="del">
          <ac:chgData name="Michele Ballan" userId="ebfbb948-be8f-4e23-a256-331ddeb3d1e5" providerId="ADAL" clId="{27862708-3BD7-4CE3-8A8C-06E2CF7C7CCD}" dt="2024-06-27T13:53:59.587" v="47" actId="478"/>
          <ac:spMkLst>
            <pc:docMk/>
            <pc:sldMk cId="1735828799" sldId="276"/>
            <ac:spMk id="4" creationId="{4BE91BF0-9E9B-9464-381C-21F1D99C3B53}"/>
          </ac:spMkLst>
        </pc:spChg>
      </pc:sldChg>
      <pc:sldChg chg="addSp delSp modSp mod">
        <pc:chgData name="Michele Ballan" userId="ebfbb948-be8f-4e23-a256-331ddeb3d1e5" providerId="ADAL" clId="{27862708-3BD7-4CE3-8A8C-06E2CF7C7CCD}" dt="2024-06-27T13:54:04.976" v="50"/>
        <pc:sldMkLst>
          <pc:docMk/>
          <pc:sldMk cId="740262128" sldId="300"/>
        </pc:sldMkLst>
        <pc:spChg chg="mod">
          <ac:chgData name="Michele Ballan" userId="ebfbb948-be8f-4e23-a256-331ddeb3d1e5" providerId="ADAL" clId="{27862708-3BD7-4CE3-8A8C-06E2CF7C7CCD}" dt="2024-06-27T13:50:43.730" v="4" actId="1036"/>
          <ac:spMkLst>
            <pc:docMk/>
            <pc:sldMk cId="740262128" sldId="300"/>
            <ac:spMk id="4" creationId="{5F8AC377-A8B1-DB2E-8D21-307357453B1C}"/>
          </ac:spMkLst>
        </pc:spChg>
        <pc:spChg chg="add mod">
          <ac:chgData name="Michele Ballan" userId="ebfbb948-be8f-4e23-a256-331ddeb3d1e5" providerId="ADAL" clId="{27862708-3BD7-4CE3-8A8C-06E2CF7C7CCD}" dt="2024-06-27T13:54:04.976" v="50"/>
          <ac:spMkLst>
            <pc:docMk/>
            <pc:sldMk cId="740262128" sldId="300"/>
            <ac:spMk id="7" creationId="{FA679320-4594-E741-05E8-8734E1F754CC}"/>
          </ac:spMkLst>
        </pc:spChg>
        <pc:spChg chg="del">
          <ac:chgData name="Michele Ballan" userId="ebfbb948-be8f-4e23-a256-331ddeb3d1e5" providerId="ADAL" clId="{27862708-3BD7-4CE3-8A8C-06E2CF7C7CCD}" dt="2024-06-27T13:54:04.491" v="49" actId="478"/>
          <ac:spMkLst>
            <pc:docMk/>
            <pc:sldMk cId="740262128" sldId="300"/>
            <ac:spMk id="12" creationId="{ACE1D2DA-923A-F5F5-4E19-68B70E1258D2}"/>
          </ac:spMkLst>
        </pc:spChg>
        <pc:cxnChg chg="mod">
          <ac:chgData name="Michele Ballan" userId="ebfbb948-be8f-4e23-a256-331ddeb3d1e5" providerId="ADAL" clId="{27862708-3BD7-4CE3-8A8C-06E2CF7C7CCD}" dt="2024-06-27T13:50:26.534" v="1" actId="14100"/>
          <ac:cxnSpMkLst>
            <pc:docMk/>
            <pc:sldMk cId="740262128" sldId="300"/>
            <ac:cxnSpMk id="9" creationId="{61073C4C-0B1E-24C8-1357-735304749F1D}"/>
          </ac:cxnSpMkLst>
        </pc:cxnChg>
      </pc:sldChg>
      <pc:sldChg chg="addSp delSp modSp mod modAnim">
        <pc:chgData name="Michele Ballan" userId="ebfbb948-be8f-4e23-a256-331ddeb3d1e5" providerId="ADAL" clId="{27862708-3BD7-4CE3-8A8C-06E2CF7C7CCD}" dt="2024-06-28T16:20:24.689" v="372" actId="6549"/>
        <pc:sldMkLst>
          <pc:docMk/>
          <pc:sldMk cId="335039839" sldId="301"/>
        </pc:sldMkLst>
        <pc:spChg chg="del">
          <ac:chgData name="Michele Ballan" userId="ebfbb948-be8f-4e23-a256-331ddeb3d1e5" providerId="ADAL" clId="{27862708-3BD7-4CE3-8A8C-06E2CF7C7CCD}" dt="2024-06-27T15:21:21.344" v="57" actId="478"/>
          <ac:spMkLst>
            <pc:docMk/>
            <pc:sldMk cId="335039839" sldId="301"/>
            <ac:spMk id="4" creationId="{FD6B290A-8F1C-A975-6204-6A2E8D1AC721}"/>
          </ac:spMkLst>
        </pc:spChg>
        <pc:spChg chg="del">
          <ac:chgData name="Michele Ballan" userId="ebfbb948-be8f-4e23-a256-331ddeb3d1e5" providerId="ADAL" clId="{27862708-3BD7-4CE3-8A8C-06E2CF7C7CCD}" dt="2024-06-27T15:21:21.344" v="57" actId="478"/>
          <ac:spMkLst>
            <pc:docMk/>
            <pc:sldMk cId="335039839" sldId="301"/>
            <ac:spMk id="6" creationId="{62B69486-3CDB-1AA2-2828-2C2347E06DD4}"/>
          </ac:spMkLst>
        </pc:spChg>
        <pc:spChg chg="del">
          <ac:chgData name="Michele Ballan" userId="ebfbb948-be8f-4e23-a256-331ddeb3d1e5" providerId="ADAL" clId="{27862708-3BD7-4CE3-8A8C-06E2CF7C7CCD}" dt="2024-06-27T13:54:09.260" v="51" actId="478"/>
          <ac:spMkLst>
            <pc:docMk/>
            <pc:sldMk cId="335039839" sldId="301"/>
            <ac:spMk id="7" creationId="{3651C2F0-2695-083D-433C-CFD2DF50A961}"/>
          </ac:spMkLst>
        </pc:spChg>
        <pc:spChg chg="add mod">
          <ac:chgData name="Michele Ballan" userId="ebfbb948-be8f-4e23-a256-331ddeb3d1e5" providerId="ADAL" clId="{27862708-3BD7-4CE3-8A8C-06E2CF7C7CCD}" dt="2024-06-27T13:54:09.725" v="52"/>
          <ac:spMkLst>
            <pc:docMk/>
            <pc:sldMk cId="335039839" sldId="301"/>
            <ac:spMk id="9" creationId="{ECAD5270-293C-7907-6776-EC536036F4C3}"/>
          </ac:spMkLst>
        </pc:spChg>
        <pc:spChg chg="add mod">
          <ac:chgData name="Michele Ballan" userId="ebfbb948-be8f-4e23-a256-331ddeb3d1e5" providerId="ADAL" clId="{27862708-3BD7-4CE3-8A8C-06E2CF7C7CCD}" dt="2024-06-28T16:20:24.689" v="372" actId="6549"/>
          <ac:spMkLst>
            <pc:docMk/>
            <pc:sldMk cId="335039839" sldId="301"/>
            <ac:spMk id="17" creationId="{A12D94D6-6A93-EB9D-B3AF-5B8FB4097105}"/>
          </ac:spMkLst>
        </pc:spChg>
        <pc:spChg chg="del">
          <ac:chgData name="Michele Ballan" userId="ebfbb948-be8f-4e23-a256-331ddeb3d1e5" providerId="ADAL" clId="{27862708-3BD7-4CE3-8A8C-06E2CF7C7CCD}" dt="2024-06-27T15:21:21.344" v="57" actId="478"/>
          <ac:spMkLst>
            <pc:docMk/>
            <pc:sldMk cId="335039839" sldId="301"/>
            <ac:spMk id="24" creationId="{F08E3F21-DC9D-6E7A-7E59-C87FD7625EFA}"/>
          </ac:spMkLst>
        </pc:spChg>
        <pc:spChg chg="del">
          <ac:chgData name="Michele Ballan" userId="ebfbb948-be8f-4e23-a256-331ddeb3d1e5" providerId="ADAL" clId="{27862708-3BD7-4CE3-8A8C-06E2CF7C7CCD}" dt="2024-06-27T15:21:21.344" v="57" actId="478"/>
          <ac:spMkLst>
            <pc:docMk/>
            <pc:sldMk cId="335039839" sldId="301"/>
            <ac:spMk id="27" creationId="{DA32FD1C-ADF4-AAA3-6786-6784A65F54D3}"/>
          </ac:spMkLst>
        </pc:spChg>
        <pc:spChg chg="del">
          <ac:chgData name="Michele Ballan" userId="ebfbb948-be8f-4e23-a256-331ddeb3d1e5" providerId="ADAL" clId="{27862708-3BD7-4CE3-8A8C-06E2CF7C7CCD}" dt="2024-06-27T15:21:21.344" v="57" actId="478"/>
          <ac:spMkLst>
            <pc:docMk/>
            <pc:sldMk cId="335039839" sldId="301"/>
            <ac:spMk id="28" creationId="{97ECB05C-0BD6-9188-99D3-AB00C475EC2C}"/>
          </ac:spMkLst>
        </pc:spChg>
        <pc:picChg chg="del">
          <ac:chgData name="Michele Ballan" userId="ebfbb948-be8f-4e23-a256-331ddeb3d1e5" providerId="ADAL" clId="{27862708-3BD7-4CE3-8A8C-06E2CF7C7CCD}" dt="2024-06-27T15:21:21.344" v="57" actId="478"/>
          <ac:picMkLst>
            <pc:docMk/>
            <pc:sldMk cId="335039839" sldId="301"/>
            <ac:picMk id="3" creationId="{B6218981-4804-4946-364F-E8BE95C1F149}"/>
          </ac:picMkLst>
        </pc:picChg>
        <pc:picChg chg="add mod">
          <ac:chgData name="Michele Ballan" userId="ebfbb948-be8f-4e23-a256-331ddeb3d1e5" providerId="ADAL" clId="{27862708-3BD7-4CE3-8A8C-06E2CF7C7CCD}" dt="2024-06-28T16:13:15.341" v="274" actId="1076"/>
          <ac:picMkLst>
            <pc:docMk/>
            <pc:sldMk cId="335039839" sldId="301"/>
            <ac:picMk id="11" creationId="{D2FA4CAC-31B0-EEE0-2381-1B26D18BE4FC}"/>
          </ac:picMkLst>
        </pc:picChg>
        <pc:picChg chg="del">
          <ac:chgData name="Michele Ballan" userId="ebfbb948-be8f-4e23-a256-331ddeb3d1e5" providerId="ADAL" clId="{27862708-3BD7-4CE3-8A8C-06E2CF7C7CCD}" dt="2024-06-27T15:21:21.344" v="57" actId="478"/>
          <ac:picMkLst>
            <pc:docMk/>
            <pc:sldMk cId="335039839" sldId="301"/>
            <ac:picMk id="12" creationId="{9C3E2AEB-EAE3-DE79-7266-E65A9EB7B10B}"/>
          </ac:picMkLst>
        </pc:picChg>
        <pc:picChg chg="add mod">
          <ac:chgData name="Michele Ballan" userId="ebfbb948-be8f-4e23-a256-331ddeb3d1e5" providerId="ADAL" clId="{27862708-3BD7-4CE3-8A8C-06E2CF7C7CCD}" dt="2024-06-28T16:13:21.688" v="276" actId="1076"/>
          <ac:picMkLst>
            <pc:docMk/>
            <pc:sldMk cId="335039839" sldId="301"/>
            <ac:picMk id="13" creationId="{AD75D496-5695-062D-B28C-E1D667F3D2C2}"/>
          </ac:picMkLst>
        </pc:picChg>
        <pc:picChg chg="add mod modCrop">
          <ac:chgData name="Michele Ballan" userId="ebfbb948-be8f-4e23-a256-331ddeb3d1e5" providerId="ADAL" clId="{27862708-3BD7-4CE3-8A8C-06E2CF7C7CCD}" dt="2024-06-28T16:13:17.267" v="275" actId="1076"/>
          <ac:picMkLst>
            <pc:docMk/>
            <pc:sldMk cId="335039839" sldId="301"/>
            <ac:picMk id="15" creationId="{59E19C82-D9AF-1CF6-6BF4-4BAA36A1E8EF}"/>
          </ac:picMkLst>
        </pc:picChg>
        <pc:picChg chg="add mod">
          <ac:chgData name="Michele Ballan" userId="ebfbb948-be8f-4e23-a256-331ddeb3d1e5" providerId="ADAL" clId="{27862708-3BD7-4CE3-8A8C-06E2CF7C7CCD}" dt="2024-06-28T16:13:33.534" v="278" actId="1076"/>
          <ac:picMkLst>
            <pc:docMk/>
            <pc:sldMk cId="335039839" sldId="301"/>
            <ac:picMk id="16" creationId="{C376261D-D398-A02B-A3A1-9DA370C458E0}"/>
          </ac:picMkLst>
        </pc:picChg>
        <pc:picChg chg="del">
          <ac:chgData name="Michele Ballan" userId="ebfbb948-be8f-4e23-a256-331ddeb3d1e5" providerId="ADAL" clId="{27862708-3BD7-4CE3-8A8C-06E2CF7C7CCD}" dt="2024-06-27T15:21:21.344" v="57" actId="478"/>
          <ac:picMkLst>
            <pc:docMk/>
            <pc:sldMk cId="335039839" sldId="301"/>
            <ac:picMk id="18" creationId="{81BC8D02-FEFE-A660-28FC-1C4EB16F9938}"/>
          </ac:picMkLst>
        </pc:picChg>
        <pc:picChg chg="del">
          <ac:chgData name="Michele Ballan" userId="ebfbb948-be8f-4e23-a256-331ddeb3d1e5" providerId="ADAL" clId="{27862708-3BD7-4CE3-8A8C-06E2CF7C7CCD}" dt="2024-06-27T15:21:21.344" v="57" actId="478"/>
          <ac:picMkLst>
            <pc:docMk/>
            <pc:sldMk cId="335039839" sldId="301"/>
            <ac:picMk id="19" creationId="{1AA1627C-3D91-AD4F-22DB-C3BA36833C3A}"/>
          </ac:picMkLst>
        </pc:picChg>
        <pc:picChg chg="del">
          <ac:chgData name="Michele Ballan" userId="ebfbb948-be8f-4e23-a256-331ddeb3d1e5" providerId="ADAL" clId="{27862708-3BD7-4CE3-8A8C-06E2CF7C7CCD}" dt="2024-06-27T15:21:21.344" v="57" actId="478"/>
          <ac:picMkLst>
            <pc:docMk/>
            <pc:sldMk cId="335039839" sldId="301"/>
            <ac:picMk id="31" creationId="{F831C9D7-FC4A-A37B-9679-0120A6CEC6B2}"/>
          </ac:picMkLst>
        </pc:picChg>
        <pc:picChg chg="del">
          <ac:chgData name="Michele Ballan" userId="ebfbb948-be8f-4e23-a256-331ddeb3d1e5" providerId="ADAL" clId="{27862708-3BD7-4CE3-8A8C-06E2CF7C7CCD}" dt="2024-06-27T15:21:21.344" v="57" actId="478"/>
          <ac:picMkLst>
            <pc:docMk/>
            <pc:sldMk cId="335039839" sldId="301"/>
            <ac:picMk id="33" creationId="{8594B924-E0AA-12A7-0BCD-C2F8BC198A56}"/>
          </ac:picMkLst>
        </pc:picChg>
        <pc:picChg chg="del">
          <ac:chgData name="Michele Ballan" userId="ebfbb948-be8f-4e23-a256-331ddeb3d1e5" providerId="ADAL" clId="{27862708-3BD7-4CE3-8A8C-06E2CF7C7CCD}" dt="2024-06-27T15:21:21.344" v="57" actId="478"/>
          <ac:picMkLst>
            <pc:docMk/>
            <pc:sldMk cId="335039839" sldId="301"/>
            <ac:picMk id="34" creationId="{48434D0B-4023-894F-AF9E-1929E00FB00F}"/>
          </ac:picMkLst>
        </pc:picChg>
        <pc:picChg chg="del">
          <ac:chgData name="Michele Ballan" userId="ebfbb948-be8f-4e23-a256-331ddeb3d1e5" providerId="ADAL" clId="{27862708-3BD7-4CE3-8A8C-06E2CF7C7CCD}" dt="2024-06-27T15:21:21.344" v="57" actId="478"/>
          <ac:picMkLst>
            <pc:docMk/>
            <pc:sldMk cId="335039839" sldId="301"/>
            <ac:picMk id="35" creationId="{A8CE8E43-E208-52AC-7780-7C0E27050A75}"/>
          </ac:picMkLst>
        </pc:picChg>
        <pc:picChg chg="del">
          <ac:chgData name="Michele Ballan" userId="ebfbb948-be8f-4e23-a256-331ddeb3d1e5" providerId="ADAL" clId="{27862708-3BD7-4CE3-8A8C-06E2CF7C7CCD}" dt="2024-06-27T15:21:21.344" v="57" actId="478"/>
          <ac:picMkLst>
            <pc:docMk/>
            <pc:sldMk cId="335039839" sldId="301"/>
            <ac:picMk id="36" creationId="{57011B0E-87E5-DDA4-92FF-4848C3BF62AE}"/>
          </ac:picMkLst>
        </pc:picChg>
        <pc:picChg chg="del">
          <ac:chgData name="Michele Ballan" userId="ebfbb948-be8f-4e23-a256-331ddeb3d1e5" providerId="ADAL" clId="{27862708-3BD7-4CE3-8A8C-06E2CF7C7CCD}" dt="2024-06-27T15:21:21.344" v="57" actId="478"/>
          <ac:picMkLst>
            <pc:docMk/>
            <pc:sldMk cId="335039839" sldId="301"/>
            <ac:picMk id="37" creationId="{CF85AE73-7357-D747-D606-DA950EF3C033}"/>
          </ac:picMkLst>
        </pc:picChg>
        <pc:cxnChg chg="del">
          <ac:chgData name="Michele Ballan" userId="ebfbb948-be8f-4e23-a256-331ddeb3d1e5" providerId="ADAL" clId="{27862708-3BD7-4CE3-8A8C-06E2CF7C7CCD}" dt="2024-06-27T15:21:21.344" v="57" actId="478"/>
          <ac:cxnSpMkLst>
            <pc:docMk/>
            <pc:sldMk cId="335039839" sldId="301"/>
            <ac:cxnSpMk id="8" creationId="{EBFCF94D-C8D8-28D1-1F73-5598435DAFFA}"/>
          </ac:cxnSpMkLst>
        </pc:cxnChg>
        <pc:cxnChg chg="del">
          <ac:chgData name="Michele Ballan" userId="ebfbb948-be8f-4e23-a256-331ddeb3d1e5" providerId="ADAL" clId="{27862708-3BD7-4CE3-8A8C-06E2CF7C7CCD}" dt="2024-06-27T15:21:21.344" v="57" actId="478"/>
          <ac:cxnSpMkLst>
            <pc:docMk/>
            <pc:sldMk cId="335039839" sldId="301"/>
            <ac:cxnSpMk id="10" creationId="{7A7D3665-3400-3F3F-F01A-9175897C3740}"/>
          </ac:cxnSpMkLst>
        </pc:cxnChg>
      </pc:sldChg>
      <pc:sldChg chg="addSp delSp modSp mod modAnim">
        <pc:chgData name="Michele Ballan" userId="ebfbb948-be8f-4e23-a256-331ddeb3d1e5" providerId="ADAL" clId="{27862708-3BD7-4CE3-8A8C-06E2CF7C7CCD}" dt="2024-06-28T16:20:34.060" v="373"/>
        <pc:sldMkLst>
          <pc:docMk/>
          <pc:sldMk cId="2492438148" sldId="303"/>
        </pc:sldMkLst>
        <pc:spChg chg="add mod">
          <ac:chgData name="Michele Ballan" userId="ebfbb948-be8f-4e23-a256-331ddeb3d1e5" providerId="ADAL" clId="{27862708-3BD7-4CE3-8A8C-06E2CF7C7CCD}" dt="2024-06-27T13:54:18.362" v="54"/>
          <ac:spMkLst>
            <pc:docMk/>
            <pc:sldMk cId="2492438148" sldId="303"/>
            <ac:spMk id="3" creationId="{2FC6F152-9C41-0527-E262-E511AB892BC4}"/>
          </ac:spMkLst>
        </pc:spChg>
        <pc:spChg chg="del">
          <ac:chgData name="Michele Ballan" userId="ebfbb948-be8f-4e23-a256-331ddeb3d1e5" providerId="ADAL" clId="{27862708-3BD7-4CE3-8A8C-06E2CF7C7CCD}" dt="2024-06-27T15:21:28.090" v="58" actId="478"/>
          <ac:spMkLst>
            <pc:docMk/>
            <pc:sldMk cId="2492438148" sldId="303"/>
            <ac:spMk id="6" creationId="{0020C928-DAEA-9A17-E680-FEB1F78C7F18}"/>
          </ac:spMkLst>
        </pc:spChg>
        <pc:spChg chg="del">
          <ac:chgData name="Michele Ballan" userId="ebfbb948-be8f-4e23-a256-331ddeb3d1e5" providerId="ADAL" clId="{27862708-3BD7-4CE3-8A8C-06E2CF7C7CCD}" dt="2024-06-27T15:21:28.090" v="58" actId="478"/>
          <ac:spMkLst>
            <pc:docMk/>
            <pc:sldMk cId="2492438148" sldId="303"/>
            <ac:spMk id="8" creationId="{B77DCB73-5E4A-756B-5C5F-FD5C1B5EAE57}"/>
          </ac:spMkLst>
        </pc:spChg>
        <pc:spChg chg="del">
          <ac:chgData name="Michele Ballan" userId="ebfbb948-be8f-4e23-a256-331ddeb3d1e5" providerId="ADAL" clId="{27862708-3BD7-4CE3-8A8C-06E2CF7C7CCD}" dt="2024-06-27T15:21:28.090" v="58" actId="478"/>
          <ac:spMkLst>
            <pc:docMk/>
            <pc:sldMk cId="2492438148" sldId="303"/>
            <ac:spMk id="16" creationId="{75956CC2-6F59-96AD-66E6-19B1D0FA636C}"/>
          </ac:spMkLst>
        </pc:spChg>
        <pc:spChg chg="del">
          <ac:chgData name="Michele Ballan" userId="ebfbb948-be8f-4e23-a256-331ddeb3d1e5" providerId="ADAL" clId="{27862708-3BD7-4CE3-8A8C-06E2CF7C7CCD}" dt="2024-06-27T15:21:28.090" v="58" actId="478"/>
          <ac:spMkLst>
            <pc:docMk/>
            <pc:sldMk cId="2492438148" sldId="303"/>
            <ac:spMk id="17" creationId="{A9EC77B8-5E68-6F5A-AEAC-26BD84F3F9F5}"/>
          </ac:spMkLst>
        </pc:spChg>
        <pc:spChg chg="del">
          <ac:chgData name="Michele Ballan" userId="ebfbb948-be8f-4e23-a256-331ddeb3d1e5" providerId="ADAL" clId="{27862708-3BD7-4CE3-8A8C-06E2CF7C7CCD}" dt="2024-06-27T15:21:28.090" v="58" actId="478"/>
          <ac:spMkLst>
            <pc:docMk/>
            <pc:sldMk cId="2492438148" sldId="303"/>
            <ac:spMk id="21" creationId="{3C7EACE9-648B-1694-D03D-28AFB43C5CB7}"/>
          </ac:spMkLst>
        </pc:spChg>
        <pc:spChg chg="del">
          <ac:chgData name="Michele Ballan" userId="ebfbb948-be8f-4e23-a256-331ddeb3d1e5" providerId="ADAL" clId="{27862708-3BD7-4CE3-8A8C-06E2CF7C7CCD}" dt="2024-06-27T13:54:17.493" v="53" actId="478"/>
          <ac:spMkLst>
            <pc:docMk/>
            <pc:sldMk cId="2492438148" sldId="303"/>
            <ac:spMk id="22" creationId="{204CCF5F-7E19-A6F6-0FAD-1C27F4B19B23}"/>
          </ac:spMkLst>
        </pc:spChg>
        <pc:spChg chg="add mod">
          <ac:chgData name="Michele Ballan" userId="ebfbb948-be8f-4e23-a256-331ddeb3d1e5" providerId="ADAL" clId="{27862708-3BD7-4CE3-8A8C-06E2CF7C7CCD}" dt="2024-06-28T16:20:34.060" v="373"/>
          <ac:spMkLst>
            <pc:docMk/>
            <pc:sldMk cId="2492438148" sldId="303"/>
            <ac:spMk id="26" creationId="{B9623302-2926-449E-8FB1-47FC3C52BECB}"/>
          </ac:spMkLst>
        </pc:spChg>
        <pc:graphicFrameChg chg="del">
          <ac:chgData name="Michele Ballan" userId="ebfbb948-be8f-4e23-a256-331ddeb3d1e5" providerId="ADAL" clId="{27862708-3BD7-4CE3-8A8C-06E2CF7C7CCD}" dt="2024-06-27T15:21:28.090" v="58" actId="478"/>
          <ac:graphicFrameMkLst>
            <pc:docMk/>
            <pc:sldMk cId="2492438148" sldId="303"/>
            <ac:graphicFrameMk id="9" creationId="{1FBB1777-1088-2D1A-DEB0-584A0D340C6E}"/>
          </ac:graphicFrameMkLst>
        </pc:graphicFrameChg>
        <pc:graphicFrameChg chg="add mod">
          <ac:chgData name="Michele Ballan" userId="ebfbb948-be8f-4e23-a256-331ddeb3d1e5" providerId="ADAL" clId="{27862708-3BD7-4CE3-8A8C-06E2CF7C7CCD}" dt="2024-06-28T16:06:39.041" v="181" actId="1035"/>
          <ac:graphicFrameMkLst>
            <pc:docMk/>
            <pc:sldMk cId="2492438148" sldId="303"/>
            <ac:graphicFrameMk id="10" creationId="{846CA6FD-D8D1-501E-65A1-4B0CD1CB6B5E}"/>
          </ac:graphicFrameMkLst>
        </pc:graphicFrameChg>
        <pc:graphicFrameChg chg="del">
          <ac:chgData name="Michele Ballan" userId="ebfbb948-be8f-4e23-a256-331ddeb3d1e5" providerId="ADAL" clId="{27862708-3BD7-4CE3-8A8C-06E2CF7C7CCD}" dt="2024-06-27T15:21:28.090" v="58" actId="478"/>
          <ac:graphicFrameMkLst>
            <pc:docMk/>
            <pc:sldMk cId="2492438148" sldId="303"/>
            <ac:graphicFrameMk id="11" creationId="{CD187049-F63B-E6BD-105E-046CD49AB57B}"/>
          </ac:graphicFrameMkLst>
        </pc:graphicFrameChg>
        <pc:graphicFrameChg chg="del">
          <ac:chgData name="Michele Ballan" userId="ebfbb948-be8f-4e23-a256-331ddeb3d1e5" providerId="ADAL" clId="{27862708-3BD7-4CE3-8A8C-06E2CF7C7CCD}" dt="2024-06-27T15:21:28.090" v="58" actId="478"/>
          <ac:graphicFrameMkLst>
            <pc:docMk/>
            <pc:sldMk cId="2492438148" sldId="303"/>
            <ac:graphicFrameMk id="20" creationId="{FE076684-5936-054D-B9BD-47A2B5012EF5}"/>
          </ac:graphicFrameMkLst>
        </pc:graphicFrameChg>
        <pc:picChg chg="add del mod modCrop">
          <ac:chgData name="Michele Ballan" userId="ebfbb948-be8f-4e23-a256-331ddeb3d1e5" providerId="ADAL" clId="{27862708-3BD7-4CE3-8A8C-06E2CF7C7CCD}" dt="2024-06-28T16:03:43.990" v="150" actId="478"/>
          <ac:picMkLst>
            <pc:docMk/>
            <pc:sldMk cId="2492438148" sldId="303"/>
            <ac:picMk id="7" creationId="{1F0D6F44-0D09-EF79-A457-A16E740DC531}"/>
          </ac:picMkLst>
        </pc:picChg>
        <pc:picChg chg="del">
          <ac:chgData name="Michele Ballan" userId="ebfbb948-be8f-4e23-a256-331ddeb3d1e5" providerId="ADAL" clId="{27862708-3BD7-4CE3-8A8C-06E2CF7C7CCD}" dt="2024-06-27T15:21:28.090" v="58" actId="478"/>
          <ac:picMkLst>
            <pc:docMk/>
            <pc:sldMk cId="2492438148" sldId="303"/>
            <ac:picMk id="13" creationId="{CF8EEDD8-D8ED-F47D-6F9A-8A3B3974658D}"/>
          </ac:picMkLst>
        </pc:picChg>
        <pc:picChg chg="del">
          <ac:chgData name="Michele Ballan" userId="ebfbb948-be8f-4e23-a256-331ddeb3d1e5" providerId="ADAL" clId="{27862708-3BD7-4CE3-8A8C-06E2CF7C7CCD}" dt="2024-06-27T15:21:28.090" v="58" actId="478"/>
          <ac:picMkLst>
            <pc:docMk/>
            <pc:sldMk cId="2492438148" sldId="303"/>
            <ac:picMk id="14" creationId="{278CBD14-D37D-DD27-7526-430EC5B77C3E}"/>
          </ac:picMkLst>
        </pc:picChg>
        <pc:picChg chg="del">
          <ac:chgData name="Michele Ballan" userId="ebfbb948-be8f-4e23-a256-331ddeb3d1e5" providerId="ADAL" clId="{27862708-3BD7-4CE3-8A8C-06E2CF7C7CCD}" dt="2024-06-27T15:21:28.090" v="58" actId="478"/>
          <ac:picMkLst>
            <pc:docMk/>
            <pc:sldMk cId="2492438148" sldId="303"/>
            <ac:picMk id="15" creationId="{2286EA0B-3856-C0F1-4615-96CCC633DE18}"/>
          </ac:picMkLst>
        </pc:picChg>
        <pc:picChg chg="del">
          <ac:chgData name="Michele Ballan" userId="ebfbb948-be8f-4e23-a256-331ddeb3d1e5" providerId="ADAL" clId="{27862708-3BD7-4CE3-8A8C-06E2CF7C7CCD}" dt="2024-06-27T15:21:28.090" v="58" actId="478"/>
          <ac:picMkLst>
            <pc:docMk/>
            <pc:sldMk cId="2492438148" sldId="303"/>
            <ac:picMk id="18" creationId="{A2997997-32CB-B281-5198-B84E282BD444}"/>
          </ac:picMkLst>
        </pc:picChg>
        <pc:picChg chg="del">
          <ac:chgData name="Michele Ballan" userId="ebfbb948-be8f-4e23-a256-331ddeb3d1e5" providerId="ADAL" clId="{27862708-3BD7-4CE3-8A8C-06E2CF7C7CCD}" dt="2024-06-27T15:21:28.090" v="58" actId="478"/>
          <ac:picMkLst>
            <pc:docMk/>
            <pc:sldMk cId="2492438148" sldId="303"/>
            <ac:picMk id="19" creationId="{99413784-DE85-CF20-6901-ECA4B2015523}"/>
          </ac:picMkLst>
        </pc:picChg>
        <pc:picChg chg="add mod">
          <ac:chgData name="Michele Ballan" userId="ebfbb948-be8f-4e23-a256-331ddeb3d1e5" providerId="ADAL" clId="{27862708-3BD7-4CE3-8A8C-06E2CF7C7CCD}" dt="2024-06-28T16:08:21.677" v="251" actId="1076"/>
          <ac:picMkLst>
            <pc:docMk/>
            <pc:sldMk cId="2492438148" sldId="303"/>
            <ac:picMk id="23" creationId="{1B644007-D2FA-2CD5-2D1E-252430782CA4}"/>
          </ac:picMkLst>
        </pc:picChg>
        <pc:picChg chg="add mod">
          <ac:chgData name="Michele Ballan" userId="ebfbb948-be8f-4e23-a256-331ddeb3d1e5" providerId="ADAL" clId="{27862708-3BD7-4CE3-8A8C-06E2CF7C7CCD}" dt="2024-06-28T16:08:33.940" v="254" actId="1076"/>
          <ac:picMkLst>
            <pc:docMk/>
            <pc:sldMk cId="2492438148" sldId="303"/>
            <ac:picMk id="24" creationId="{351A56E5-E8BF-ACBA-DF21-A4C7E46C58CB}"/>
          </ac:picMkLst>
        </pc:picChg>
        <pc:picChg chg="add mod">
          <ac:chgData name="Michele Ballan" userId="ebfbb948-be8f-4e23-a256-331ddeb3d1e5" providerId="ADAL" clId="{27862708-3BD7-4CE3-8A8C-06E2CF7C7CCD}" dt="2024-06-28T16:08:26.793" v="253" actId="1076"/>
          <ac:picMkLst>
            <pc:docMk/>
            <pc:sldMk cId="2492438148" sldId="303"/>
            <ac:picMk id="25" creationId="{96203498-7BCC-2236-C8AA-C78633B33379}"/>
          </ac:picMkLst>
        </pc:picChg>
      </pc:sldChg>
      <pc:sldChg chg="addSp delSp modSp del mod">
        <pc:chgData name="Michele Ballan" userId="ebfbb948-be8f-4e23-a256-331ddeb3d1e5" providerId="ADAL" clId="{27862708-3BD7-4CE3-8A8C-06E2CF7C7CCD}" dt="2024-06-27T15:21:34.831" v="59" actId="2696"/>
        <pc:sldMkLst>
          <pc:docMk/>
          <pc:sldMk cId="743800749" sldId="304"/>
        </pc:sldMkLst>
        <pc:spChg chg="del">
          <ac:chgData name="Michele Ballan" userId="ebfbb948-be8f-4e23-a256-331ddeb3d1e5" providerId="ADAL" clId="{27862708-3BD7-4CE3-8A8C-06E2CF7C7CCD}" dt="2024-06-27T13:54:24.026" v="55" actId="478"/>
          <ac:spMkLst>
            <pc:docMk/>
            <pc:sldMk cId="743800749" sldId="304"/>
            <ac:spMk id="6" creationId="{C7841499-BAE3-DEE5-8057-5887EA4EBA7E}"/>
          </ac:spMkLst>
        </pc:spChg>
        <pc:spChg chg="add mod">
          <ac:chgData name="Michele Ballan" userId="ebfbb948-be8f-4e23-a256-331ddeb3d1e5" providerId="ADAL" clId="{27862708-3BD7-4CE3-8A8C-06E2CF7C7CCD}" dt="2024-06-27T13:54:24.570" v="56"/>
          <ac:spMkLst>
            <pc:docMk/>
            <pc:sldMk cId="743800749" sldId="304"/>
            <ac:spMk id="8" creationId="{214F0823-F810-BB43-5F3D-F75AE6B03CCC}"/>
          </ac:spMkLst>
        </pc:spChg>
      </pc:sldChg>
      <pc:sldChg chg="addSp delSp modSp mod">
        <pc:chgData name="Michele Ballan" userId="ebfbb948-be8f-4e23-a256-331ddeb3d1e5" providerId="ADAL" clId="{27862708-3BD7-4CE3-8A8C-06E2CF7C7CCD}" dt="2024-06-28T15:56:18.959" v="82"/>
        <pc:sldMkLst>
          <pc:docMk/>
          <pc:sldMk cId="646970107" sldId="305"/>
        </pc:sldMkLst>
        <pc:spChg chg="add mod">
          <ac:chgData name="Michele Ballan" userId="ebfbb948-be8f-4e23-a256-331ddeb3d1e5" providerId="ADAL" clId="{27862708-3BD7-4CE3-8A8C-06E2CF7C7CCD}" dt="2024-06-28T15:56:18.959" v="82"/>
          <ac:spMkLst>
            <pc:docMk/>
            <pc:sldMk cId="646970107" sldId="305"/>
            <ac:spMk id="3" creationId="{83206B7A-913E-0A4F-5F0E-EA0F6E229097}"/>
          </ac:spMkLst>
        </pc:spChg>
        <pc:spChg chg="del mod">
          <ac:chgData name="Michele Ballan" userId="ebfbb948-be8f-4e23-a256-331ddeb3d1e5" providerId="ADAL" clId="{27862708-3BD7-4CE3-8A8C-06E2CF7C7CCD}" dt="2024-06-27T15:21:54.531" v="63" actId="478"/>
          <ac:spMkLst>
            <pc:docMk/>
            <pc:sldMk cId="646970107" sldId="305"/>
            <ac:spMk id="40" creationId="{632C1918-ACAF-4F14-272D-C0437211AC32}"/>
          </ac:spMkLst>
        </pc:spChg>
        <pc:spChg chg="del">
          <ac:chgData name="Michele Ballan" userId="ebfbb948-be8f-4e23-a256-331ddeb3d1e5" providerId="ADAL" clId="{27862708-3BD7-4CE3-8A8C-06E2CF7C7CCD}" dt="2024-06-28T15:56:18.114" v="81" actId="478"/>
          <ac:spMkLst>
            <pc:docMk/>
            <pc:sldMk cId="646970107" sldId="305"/>
            <ac:spMk id="41" creationId="{3674CE29-D8FB-09BF-5429-2AA02F329D12}"/>
          </ac:spMkLst>
        </pc:spChg>
      </pc:sldChg>
      <pc:sldChg chg="delSp modSp mod">
        <pc:chgData name="Michele Ballan" userId="ebfbb948-be8f-4e23-a256-331ddeb3d1e5" providerId="ADAL" clId="{27862708-3BD7-4CE3-8A8C-06E2CF7C7CCD}" dt="2024-06-28T16:21:43.022" v="457" actId="20577"/>
        <pc:sldMkLst>
          <pc:docMk/>
          <pc:sldMk cId="750804627" sldId="307"/>
        </pc:sldMkLst>
        <pc:spChg chg="del">
          <ac:chgData name="Michele Ballan" userId="ebfbb948-be8f-4e23-a256-331ddeb3d1e5" providerId="ADAL" clId="{27862708-3BD7-4CE3-8A8C-06E2CF7C7CCD}" dt="2024-06-27T13:52:47.997" v="6" actId="478"/>
          <ac:spMkLst>
            <pc:docMk/>
            <pc:sldMk cId="750804627" sldId="307"/>
            <ac:spMk id="4" creationId="{80E0BCCD-2A14-23F8-B55F-59DB384EE694}"/>
          </ac:spMkLst>
        </pc:spChg>
        <pc:spChg chg="mod">
          <ac:chgData name="Michele Ballan" userId="ebfbb948-be8f-4e23-a256-331ddeb3d1e5" providerId="ADAL" clId="{27862708-3BD7-4CE3-8A8C-06E2CF7C7CCD}" dt="2024-06-28T16:21:05.874" v="376" actId="5793"/>
          <ac:spMkLst>
            <pc:docMk/>
            <pc:sldMk cId="750804627" sldId="307"/>
            <ac:spMk id="11" creationId="{81CA5C5F-8AD7-9687-2637-414D4CD30EF2}"/>
          </ac:spMkLst>
        </pc:spChg>
        <pc:spChg chg="del">
          <ac:chgData name="Michele Ballan" userId="ebfbb948-be8f-4e23-a256-331ddeb3d1e5" providerId="ADAL" clId="{27862708-3BD7-4CE3-8A8C-06E2CF7C7CCD}" dt="2024-06-27T13:52:54.503" v="8" actId="478"/>
          <ac:spMkLst>
            <pc:docMk/>
            <pc:sldMk cId="750804627" sldId="307"/>
            <ac:spMk id="12" creationId="{8CC5F97E-1DED-337C-39CA-E16B53F2932F}"/>
          </ac:spMkLst>
        </pc:spChg>
        <pc:spChg chg="del">
          <ac:chgData name="Michele Ballan" userId="ebfbb948-be8f-4e23-a256-331ddeb3d1e5" providerId="ADAL" clId="{27862708-3BD7-4CE3-8A8C-06E2CF7C7CCD}" dt="2024-06-27T13:52:42.812" v="5" actId="478"/>
          <ac:spMkLst>
            <pc:docMk/>
            <pc:sldMk cId="750804627" sldId="307"/>
            <ac:spMk id="14" creationId="{7DC32DB3-AF15-D1F2-1A94-B3E1FB03A52E}"/>
          </ac:spMkLst>
        </pc:spChg>
        <pc:spChg chg="mod">
          <ac:chgData name="Michele Ballan" userId="ebfbb948-be8f-4e23-a256-331ddeb3d1e5" providerId="ADAL" clId="{27862708-3BD7-4CE3-8A8C-06E2CF7C7CCD}" dt="2024-06-28T16:21:28.545" v="415" actId="20577"/>
          <ac:spMkLst>
            <pc:docMk/>
            <pc:sldMk cId="750804627" sldId="307"/>
            <ac:spMk id="16" creationId="{94695CCA-78BD-B1FF-4C80-C1C51B3BAB33}"/>
          </ac:spMkLst>
        </pc:spChg>
        <pc:spChg chg="del">
          <ac:chgData name="Michele Ballan" userId="ebfbb948-be8f-4e23-a256-331ddeb3d1e5" providerId="ADAL" clId="{27862708-3BD7-4CE3-8A8C-06E2CF7C7CCD}" dt="2024-06-27T13:52:51.662" v="7" actId="478"/>
          <ac:spMkLst>
            <pc:docMk/>
            <pc:sldMk cId="750804627" sldId="307"/>
            <ac:spMk id="17" creationId="{7231D0F4-5C5E-2D16-48B8-84891BF594D6}"/>
          </ac:spMkLst>
        </pc:spChg>
        <pc:spChg chg="mod">
          <ac:chgData name="Michele Ballan" userId="ebfbb948-be8f-4e23-a256-331ddeb3d1e5" providerId="ADAL" clId="{27862708-3BD7-4CE3-8A8C-06E2CF7C7CCD}" dt="2024-06-28T16:21:43.022" v="457" actId="20577"/>
          <ac:spMkLst>
            <pc:docMk/>
            <pc:sldMk cId="750804627" sldId="307"/>
            <ac:spMk id="18" creationId="{34D806E6-3F03-FE8F-E085-CAD75008D517}"/>
          </ac:spMkLst>
        </pc:spChg>
      </pc:sldChg>
      <pc:sldChg chg="delSp add del">
        <pc:chgData name="Michele Ballan" userId="ebfbb948-be8f-4e23-a256-331ddeb3d1e5" providerId="ADAL" clId="{27862708-3BD7-4CE3-8A8C-06E2CF7C7CCD}" dt="2024-06-28T15:55:00.507" v="71" actId="47"/>
        <pc:sldMkLst>
          <pc:docMk/>
          <pc:sldMk cId="1750902639" sldId="308"/>
        </pc:sldMkLst>
        <pc:spChg chg="del">
          <ac:chgData name="Michele Ballan" userId="ebfbb948-be8f-4e23-a256-331ddeb3d1e5" providerId="ADAL" clId="{27862708-3BD7-4CE3-8A8C-06E2CF7C7CCD}" dt="2024-06-27T15:21:47.411" v="61" actId="478"/>
          <ac:spMkLst>
            <pc:docMk/>
            <pc:sldMk cId="1750902639" sldId="308"/>
            <ac:spMk id="4" creationId="{92BD2FFB-D15B-8058-E72B-49D93D78F886}"/>
          </ac:spMkLst>
        </pc:spChg>
        <pc:spChg chg="del">
          <ac:chgData name="Michele Ballan" userId="ebfbb948-be8f-4e23-a256-331ddeb3d1e5" providerId="ADAL" clId="{27862708-3BD7-4CE3-8A8C-06E2CF7C7CCD}" dt="2024-06-27T15:21:47.411" v="61" actId="478"/>
          <ac:spMkLst>
            <pc:docMk/>
            <pc:sldMk cId="1750902639" sldId="308"/>
            <ac:spMk id="5" creationId="{9BBA99C3-BCF7-7C82-2FE7-B671ED704613}"/>
          </ac:spMkLst>
        </pc:spChg>
        <pc:spChg chg="del">
          <ac:chgData name="Michele Ballan" userId="ebfbb948-be8f-4e23-a256-331ddeb3d1e5" providerId="ADAL" clId="{27862708-3BD7-4CE3-8A8C-06E2CF7C7CCD}" dt="2024-06-27T15:21:47.411" v="61" actId="478"/>
          <ac:spMkLst>
            <pc:docMk/>
            <pc:sldMk cId="1750902639" sldId="308"/>
            <ac:spMk id="7" creationId="{0270B7FA-92F0-9FDE-B9C9-26AEC061093B}"/>
          </ac:spMkLst>
        </pc:spChg>
        <pc:spChg chg="del">
          <ac:chgData name="Michele Ballan" userId="ebfbb948-be8f-4e23-a256-331ddeb3d1e5" providerId="ADAL" clId="{27862708-3BD7-4CE3-8A8C-06E2CF7C7CCD}" dt="2024-06-27T15:21:47.411" v="61" actId="478"/>
          <ac:spMkLst>
            <pc:docMk/>
            <pc:sldMk cId="1750902639" sldId="308"/>
            <ac:spMk id="9" creationId="{2D933FF7-E224-4787-7348-D3266B37AFE3}"/>
          </ac:spMkLst>
        </pc:spChg>
        <pc:spChg chg="del">
          <ac:chgData name="Michele Ballan" userId="ebfbb948-be8f-4e23-a256-331ddeb3d1e5" providerId="ADAL" clId="{27862708-3BD7-4CE3-8A8C-06E2CF7C7CCD}" dt="2024-06-27T15:21:47.411" v="61" actId="478"/>
          <ac:spMkLst>
            <pc:docMk/>
            <pc:sldMk cId="1750902639" sldId="308"/>
            <ac:spMk id="10" creationId="{82DA11DD-AA88-60E0-77B7-719C8D14C937}"/>
          </ac:spMkLst>
        </pc:spChg>
        <pc:spChg chg="del">
          <ac:chgData name="Michele Ballan" userId="ebfbb948-be8f-4e23-a256-331ddeb3d1e5" providerId="ADAL" clId="{27862708-3BD7-4CE3-8A8C-06E2CF7C7CCD}" dt="2024-06-27T15:21:47.411" v="61" actId="478"/>
          <ac:spMkLst>
            <pc:docMk/>
            <pc:sldMk cId="1750902639" sldId="308"/>
            <ac:spMk id="19" creationId="{B36C5D8C-85DC-2470-D514-AF5D57A118AD}"/>
          </ac:spMkLst>
        </pc:spChg>
        <pc:spChg chg="del">
          <ac:chgData name="Michele Ballan" userId="ebfbb948-be8f-4e23-a256-331ddeb3d1e5" providerId="ADAL" clId="{27862708-3BD7-4CE3-8A8C-06E2CF7C7CCD}" dt="2024-06-27T15:21:47.411" v="61" actId="478"/>
          <ac:spMkLst>
            <pc:docMk/>
            <pc:sldMk cId="1750902639" sldId="308"/>
            <ac:spMk id="20" creationId="{E37FBD91-2AAF-A6CD-FFCC-F4CA49888807}"/>
          </ac:spMkLst>
        </pc:spChg>
        <pc:spChg chg="del">
          <ac:chgData name="Michele Ballan" userId="ebfbb948-be8f-4e23-a256-331ddeb3d1e5" providerId="ADAL" clId="{27862708-3BD7-4CE3-8A8C-06E2CF7C7CCD}" dt="2024-06-27T15:21:47.411" v="61" actId="478"/>
          <ac:spMkLst>
            <pc:docMk/>
            <pc:sldMk cId="1750902639" sldId="308"/>
            <ac:spMk id="23" creationId="{78CEFFE0-977C-FB37-5488-3C8AA439DF94}"/>
          </ac:spMkLst>
        </pc:spChg>
        <pc:spChg chg="del">
          <ac:chgData name="Michele Ballan" userId="ebfbb948-be8f-4e23-a256-331ddeb3d1e5" providerId="ADAL" clId="{27862708-3BD7-4CE3-8A8C-06E2CF7C7CCD}" dt="2024-06-27T15:21:47.411" v="61" actId="478"/>
          <ac:spMkLst>
            <pc:docMk/>
            <pc:sldMk cId="1750902639" sldId="308"/>
            <ac:spMk id="24" creationId="{402FBDB6-D3CE-943A-D359-AA2ADFE8BE04}"/>
          </ac:spMkLst>
        </pc:spChg>
        <pc:spChg chg="del">
          <ac:chgData name="Michele Ballan" userId="ebfbb948-be8f-4e23-a256-331ddeb3d1e5" providerId="ADAL" clId="{27862708-3BD7-4CE3-8A8C-06E2CF7C7CCD}" dt="2024-06-27T15:21:47.411" v="61" actId="478"/>
          <ac:spMkLst>
            <pc:docMk/>
            <pc:sldMk cId="1750902639" sldId="308"/>
            <ac:spMk id="33" creationId="{AAB1A968-9447-E88E-4206-FBC19E3B1DDD}"/>
          </ac:spMkLst>
        </pc:spChg>
        <pc:spChg chg="del">
          <ac:chgData name="Michele Ballan" userId="ebfbb948-be8f-4e23-a256-331ddeb3d1e5" providerId="ADAL" clId="{27862708-3BD7-4CE3-8A8C-06E2CF7C7CCD}" dt="2024-06-27T15:21:47.411" v="61" actId="478"/>
          <ac:spMkLst>
            <pc:docMk/>
            <pc:sldMk cId="1750902639" sldId="308"/>
            <ac:spMk id="35" creationId="{EE29AF79-AC37-5B5D-88EC-6CF460835C7E}"/>
          </ac:spMkLst>
        </pc:spChg>
        <pc:spChg chg="del">
          <ac:chgData name="Michele Ballan" userId="ebfbb948-be8f-4e23-a256-331ddeb3d1e5" providerId="ADAL" clId="{27862708-3BD7-4CE3-8A8C-06E2CF7C7CCD}" dt="2024-06-27T15:21:47.411" v="61" actId="478"/>
          <ac:spMkLst>
            <pc:docMk/>
            <pc:sldMk cId="1750902639" sldId="308"/>
            <ac:spMk id="37" creationId="{474398A2-93E0-03E9-2A8A-EEA2F17CFE79}"/>
          </ac:spMkLst>
        </pc:spChg>
        <pc:spChg chg="del">
          <ac:chgData name="Michele Ballan" userId="ebfbb948-be8f-4e23-a256-331ddeb3d1e5" providerId="ADAL" clId="{27862708-3BD7-4CE3-8A8C-06E2CF7C7CCD}" dt="2024-06-27T15:21:47.411" v="61" actId="478"/>
          <ac:spMkLst>
            <pc:docMk/>
            <pc:sldMk cId="1750902639" sldId="308"/>
            <ac:spMk id="40" creationId="{632C1918-ACAF-4F14-272D-C0437211AC32}"/>
          </ac:spMkLst>
        </pc:spChg>
        <pc:spChg chg="del">
          <ac:chgData name="Michele Ballan" userId="ebfbb948-be8f-4e23-a256-331ddeb3d1e5" providerId="ADAL" clId="{27862708-3BD7-4CE3-8A8C-06E2CF7C7CCD}" dt="2024-06-27T15:21:47.411" v="61" actId="478"/>
          <ac:spMkLst>
            <pc:docMk/>
            <pc:sldMk cId="1750902639" sldId="308"/>
            <ac:spMk id="41" creationId="{3674CE29-D8FB-09BF-5429-2AA02F329D12}"/>
          </ac:spMkLst>
        </pc:spChg>
        <pc:grpChg chg="del">
          <ac:chgData name="Michele Ballan" userId="ebfbb948-be8f-4e23-a256-331ddeb3d1e5" providerId="ADAL" clId="{27862708-3BD7-4CE3-8A8C-06E2CF7C7CCD}" dt="2024-06-27T15:21:47.411" v="61" actId="478"/>
          <ac:grpSpMkLst>
            <pc:docMk/>
            <pc:sldMk cId="1750902639" sldId="308"/>
            <ac:grpSpMk id="11" creationId="{BBDD1979-9D76-351B-1A6C-5C03CCBC9DCD}"/>
          </ac:grpSpMkLst>
        </pc:grpChg>
        <pc:grpChg chg="del">
          <ac:chgData name="Michele Ballan" userId="ebfbb948-be8f-4e23-a256-331ddeb3d1e5" providerId="ADAL" clId="{27862708-3BD7-4CE3-8A8C-06E2CF7C7CCD}" dt="2024-06-27T15:21:47.411" v="61" actId="478"/>
          <ac:grpSpMkLst>
            <pc:docMk/>
            <pc:sldMk cId="1750902639" sldId="308"/>
            <ac:grpSpMk id="26" creationId="{E377B9BA-0A58-2FB0-9275-9F4109D184DF}"/>
          </ac:grpSpMkLst>
        </pc:grpChg>
        <pc:grpChg chg="del">
          <ac:chgData name="Michele Ballan" userId="ebfbb948-be8f-4e23-a256-331ddeb3d1e5" providerId="ADAL" clId="{27862708-3BD7-4CE3-8A8C-06E2CF7C7CCD}" dt="2024-06-27T15:21:47.411" v="61" actId="478"/>
          <ac:grpSpMkLst>
            <pc:docMk/>
            <pc:sldMk cId="1750902639" sldId="308"/>
            <ac:grpSpMk id="29" creationId="{73FCEE86-D843-C9EA-556E-5B59457AA3C0}"/>
          </ac:grpSpMkLst>
        </pc:grpChg>
        <pc:picChg chg="del">
          <ac:chgData name="Michele Ballan" userId="ebfbb948-be8f-4e23-a256-331ddeb3d1e5" providerId="ADAL" clId="{27862708-3BD7-4CE3-8A8C-06E2CF7C7CCD}" dt="2024-06-27T15:21:47.411" v="61" actId="478"/>
          <ac:picMkLst>
            <pc:docMk/>
            <pc:sldMk cId="1750902639" sldId="308"/>
            <ac:picMk id="6" creationId="{DB8E12E7-D8D6-ABE5-2DCC-0D335A935F93}"/>
          </ac:picMkLst>
        </pc:picChg>
        <pc:picChg chg="del">
          <ac:chgData name="Michele Ballan" userId="ebfbb948-be8f-4e23-a256-331ddeb3d1e5" providerId="ADAL" clId="{27862708-3BD7-4CE3-8A8C-06E2CF7C7CCD}" dt="2024-06-27T15:21:47.411" v="61" actId="478"/>
          <ac:picMkLst>
            <pc:docMk/>
            <pc:sldMk cId="1750902639" sldId="308"/>
            <ac:picMk id="8" creationId="{F79C3BA4-CE13-508B-B685-80B655BAC52E}"/>
          </ac:picMkLst>
        </pc:picChg>
        <pc:picChg chg="del">
          <ac:chgData name="Michele Ballan" userId="ebfbb948-be8f-4e23-a256-331ddeb3d1e5" providerId="ADAL" clId="{27862708-3BD7-4CE3-8A8C-06E2CF7C7CCD}" dt="2024-06-27T15:21:47.411" v="61" actId="478"/>
          <ac:picMkLst>
            <pc:docMk/>
            <pc:sldMk cId="1750902639" sldId="308"/>
            <ac:picMk id="16" creationId="{2C090A61-FA8B-BF29-219A-5CEB8029364E}"/>
          </ac:picMkLst>
        </pc:picChg>
        <pc:picChg chg="del">
          <ac:chgData name="Michele Ballan" userId="ebfbb948-be8f-4e23-a256-331ddeb3d1e5" providerId="ADAL" clId="{27862708-3BD7-4CE3-8A8C-06E2CF7C7CCD}" dt="2024-06-27T15:21:47.411" v="61" actId="478"/>
          <ac:picMkLst>
            <pc:docMk/>
            <pc:sldMk cId="1750902639" sldId="308"/>
            <ac:picMk id="25" creationId="{47AF9C77-0E0D-D920-FA27-E9797195A33A}"/>
          </ac:picMkLst>
        </pc:picChg>
        <pc:picChg chg="del">
          <ac:chgData name="Michele Ballan" userId="ebfbb948-be8f-4e23-a256-331ddeb3d1e5" providerId="ADAL" clId="{27862708-3BD7-4CE3-8A8C-06E2CF7C7CCD}" dt="2024-06-27T15:21:47.411" v="61" actId="478"/>
          <ac:picMkLst>
            <pc:docMk/>
            <pc:sldMk cId="1750902639" sldId="308"/>
            <ac:picMk id="38" creationId="{CDA34F0F-B8CD-16FD-30CF-53858A13AFE7}"/>
          </ac:picMkLst>
        </pc:picChg>
        <pc:cxnChg chg="del">
          <ac:chgData name="Michele Ballan" userId="ebfbb948-be8f-4e23-a256-331ddeb3d1e5" providerId="ADAL" clId="{27862708-3BD7-4CE3-8A8C-06E2CF7C7CCD}" dt="2024-06-27T15:21:47.411" v="61" actId="478"/>
          <ac:cxnSpMkLst>
            <pc:docMk/>
            <pc:sldMk cId="1750902639" sldId="308"/>
            <ac:cxnSpMk id="17" creationId="{240AABAF-EAC3-5977-DDD1-131AB18BBF9D}"/>
          </ac:cxnSpMkLst>
        </pc:cxnChg>
        <pc:cxnChg chg="del">
          <ac:chgData name="Michele Ballan" userId="ebfbb948-be8f-4e23-a256-331ddeb3d1e5" providerId="ADAL" clId="{27862708-3BD7-4CE3-8A8C-06E2CF7C7CCD}" dt="2024-06-27T15:21:47.411" v="61" actId="478"/>
          <ac:cxnSpMkLst>
            <pc:docMk/>
            <pc:sldMk cId="1750902639" sldId="308"/>
            <ac:cxnSpMk id="18" creationId="{A684A3BC-B769-D7FB-44C9-8198B2358F17}"/>
          </ac:cxnSpMkLst>
        </pc:cxnChg>
        <pc:cxnChg chg="del">
          <ac:chgData name="Michele Ballan" userId="ebfbb948-be8f-4e23-a256-331ddeb3d1e5" providerId="ADAL" clId="{27862708-3BD7-4CE3-8A8C-06E2CF7C7CCD}" dt="2024-06-27T15:21:47.411" v="61" actId="478"/>
          <ac:cxnSpMkLst>
            <pc:docMk/>
            <pc:sldMk cId="1750902639" sldId="308"/>
            <ac:cxnSpMk id="21" creationId="{6554420A-C373-A01C-C76E-E71F2D7DC0EE}"/>
          </ac:cxnSpMkLst>
        </pc:cxnChg>
        <pc:cxnChg chg="del">
          <ac:chgData name="Michele Ballan" userId="ebfbb948-be8f-4e23-a256-331ddeb3d1e5" providerId="ADAL" clId="{27862708-3BD7-4CE3-8A8C-06E2CF7C7CCD}" dt="2024-06-27T15:21:47.411" v="61" actId="478"/>
          <ac:cxnSpMkLst>
            <pc:docMk/>
            <pc:sldMk cId="1750902639" sldId="308"/>
            <ac:cxnSpMk id="22" creationId="{7FF1363C-7252-1CAF-7BDC-50B14AC8ABE5}"/>
          </ac:cxnSpMkLst>
        </pc:cxnChg>
        <pc:cxnChg chg="del">
          <ac:chgData name="Michele Ballan" userId="ebfbb948-be8f-4e23-a256-331ddeb3d1e5" providerId="ADAL" clId="{27862708-3BD7-4CE3-8A8C-06E2CF7C7CCD}" dt="2024-06-27T15:21:47.411" v="61" actId="478"/>
          <ac:cxnSpMkLst>
            <pc:docMk/>
            <pc:sldMk cId="1750902639" sldId="308"/>
            <ac:cxnSpMk id="32" creationId="{FB42EC75-CC38-8FB6-248E-6A008AA31777}"/>
          </ac:cxnSpMkLst>
        </pc:cxnChg>
        <pc:cxnChg chg="del">
          <ac:chgData name="Michele Ballan" userId="ebfbb948-be8f-4e23-a256-331ddeb3d1e5" providerId="ADAL" clId="{27862708-3BD7-4CE3-8A8C-06E2CF7C7CCD}" dt="2024-06-27T15:21:47.411" v="61" actId="478"/>
          <ac:cxnSpMkLst>
            <pc:docMk/>
            <pc:sldMk cId="1750902639" sldId="308"/>
            <ac:cxnSpMk id="34" creationId="{2169EACF-4D1A-8318-947F-760FD1B9AE3E}"/>
          </ac:cxnSpMkLst>
        </pc:cxnChg>
        <pc:cxnChg chg="del">
          <ac:chgData name="Michele Ballan" userId="ebfbb948-be8f-4e23-a256-331ddeb3d1e5" providerId="ADAL" clId="{27862708-3BD7-4CE3-8A8C-06E2CF7C7CCD}" dt="2024-06-27T15:21:47.411" v="61" actId="478"/>
          <ac:cxnSpMkLst>
            <pc:docMk/>
            <pc:sldMk cId="1750902639" sldId="308"/>
            <ac:cxnSpMk id="36" creationId="{72D3E58F-1174-299E-DC93-5C44FF4039F3}"/>
          </ac:cxnSpMkLst>
        </pc:cxnChg>
        <pc:cxnChg chg="del">
          <ac:chgData name="Michele Ballan" userId="ebfbb948-be8f-4e23-a256-331ddeb3d1e5" providerId="ADAL" clId="{27862708-3BD7-4CE3-8A8C-06E2CF7C7CCD}" dt="2024-06-27T15:21:47.411" v="61" actId="478"/>
          <ac:cxnSpMkLst>
            <pc:docMk/>
            <pc:sldMk cId="1750902639" sldId="308"/>
            <ac:cxnSpMk id="39" creationId="{3327E68C-AFCD-9E72-5F56-BE3E21E4B159}"/>
          </ac:cxnSpMkLst>
        </pc:cxnChg>
      </pc:sldChg>
      <pc:sldChg chg="add del">
        <pc:chgData name="Michele Ballan" userId="ebfbb948-be8f-4e23-a256-331ddeb3d1e5" providerId="ADAL" clId="{27862708-3BD7-4CE3-8A8C-06E2CF7C7CCD}" dt="2024-06-27T15:25:35.186" v="66" actId="47"/>
        <pc:sldMkLst>
          <pc:docMk/>
          <pc:sldMk cId="2651223983" sldId="323"/>
        </pc:sldMkLst>
      </pc:sldChg>
      <pc:sldChg chg="add del">
        <pc:chgData name="Michele Ballan" userId="ebfbb948-be8f-4e23-a256-331ddeb3d1e5" providerId="ADAL" clId="{27862708-3BD7-4CE3-8A8C-06E2CF7C7CCD}" dt="2024-06-27T15:25:36.807" v="67" actId="47"/>
        <pc:sldMkLst>
          <pc:docMk/>
          <pc:sldMk cId="1205144188" sldId="324"/>
        </pc:sldMkLst>
      </pc:sldChg>
      <pc:sldChg chg="addSp delSp modSp add mod">
        <pc:chgData name="Michele Ballan" userId="ebfbb948-be8f-4e23-a256-331ddeb3d1e5" providerId="ADAL" clId="{27862708-3BD7-4CE3-8A8C-06E2CF7C7CCD}" dt="2024-06-28T15:56:24.409" v="84"/>
        <pc:sldMkLst>
          <pc:docMk/>
          <pc:sldMk cId="2975747763" sldId="326"/>
        </pc:sldMkLst>
        <pc:spChg chg="add mod">
          <ac:chgData name="Michele Ballan" userId="ebfbb948-be8f-4e23-a256-331ddeb3d1e5" providerId="ADAL" clId="{27862708-3BD7-4CE3-8A8C-06E2CF7C7CCD}" dt="2024-06-28T15:56:24.409" v="84"/>
          <ac:spMkLst>
            <pc:docMk/>
            <pc:sldMk cId="2975747763" sldId="326"/>
            <ac:spMk id="3" creationId="{8D6BACDB-0528-A7F7-70A4-D7659F47D3D5}"/>
          </ac:spMkLst>
        </pc:spChg>
        <pc:spChg chg="del">
          <ac:chgData name="Michele Ballan" userId="ebfbb948-be8f-4e23-a256-331ddeb3d1e5" providerId="ADAL" clId="{27862708-3BD7-4CE3-8A8C-06E2CF7C7CCD}" dt="2024-06-28T15:56:23.635" v="83" actId="478"/>
          <ac:spMkLst>
            <pc:docMk/>
            <pc:sldMk cId="2975747763" sldId="326"/>
            <ac:spMk id="8" creationId="{BA4CB686-2F6E-7BD2-E25E-B5595CB62699}"/>
          </ac:spMkLst>
        </pc:spChg>
      </pc:sldChg>
      <pc:sldChg chg="add del">
        <pc:chgData name="Michele Ballan" userId="ebfbb948-be8f-4e23-a256-331ddeb3d1e5" providerId="ADAL" clId="{27862708-3BD7-4CE3-8A8C-06E2CF7C7CCD}" dt="2024-06-27T15:25:43.510" v="69" actId="47"/>
        <pc:sldMkLst>
          <pc:docMk/>
          <pc:sldMk cId="2129539503" sldId="329"/>
        </pc:sldMkLst>
      </pc:sldChg>
      <pc:sldChg chg="add del">
        <pc:chgData name="Michele Ballan" userId="ebfbb948-be8f-4e23-a256-331ddeb3d1e5" providerId="ADAL" clId="{27862708-3BD7-4CE3-8A8C-06E2CF7C7CCD}" dt="2024-06-27T15:25:21.447" v="65" actId="47"/>
        <pc:sldMkLst>
          <pc:docMk/>
          <pc:sldMk cId="378105749" sldId="330"/>
        </pc:sldMkLst>
      </pc:sldChg>
      <pc:sldChg chg="add del">
        <pc:chgData name="Michele Ballan" userId="ebfbb948-be8f-4e23-a256-331ddeb3d1e5" providerId="ADAL" clId="{27862708-3BD7-4CE3-8A8C-06E2CF7C7CCD}" dt="2024-06-27T15:25:43.933" v="70" actId="47"/>
        <pc:sldMkLst>
          <pc:docMk/>
          <pc:sldMk cId="39357854" sldId="331"/>
        </pc:sldMkLst>
      </pc:sldChg>
      <pc:sldChg chg="addSp delSp modSp add mod">
        <pc:chgData name="Michele Ballan" userId="ebfbb948-be8f-4e23-a256-331ddeb3d1e5" providerId="ADAL" clId="{27862708-3BD7-4CE3-8A8C-06E2CF7C7CCD}" dt="2024-06-28T15:56:39.305" v="90"/>
        <pc:sldMkLst>
          <pc:docMk/>
          <pc:sldMk cId="3494506179" sldId="332"/>
        </pc:sldMkLst>
        <pc:spChg chg="del">
          <ac:chgData name="Michele Ballan" userId="ebfbb948-be8f-4e23-a256-331ddeb3d1e5" providerId="ADAL" clId="{27862708-3BD7-4CE3-8A8C-06E2CF7C7CCD}" dt="2024-06-28T15:56:38.619" v="89" actId="478"/>
          <ac:spMkLst>
            <pc:docMk/>
            <pc:sldMk cId="3494506179" sldId="332"/>
            <ac:spMk id="3" creationId="{A05953A9-9E98-CE8F-0F42-4D70818B0B94}"/>
          </ac:spMkLst>
        </pc:spChg>
        <pc:spChg chg="add mod">
          <ac:chgData name="Michele Ballan" userId="ebfbb948-be8f-4e23-a256-331ddeb3d1e5" providerId="ADAL" clId="{27862708-3BD7-4CE3-8A8C-06E2CF7C7CCD}" dt="2024-06-28T15:56:39.305" v="90"/>
          <ac:spMkLst>
            <pc:docMk/>
            <pc:sldMk cId="3494506179" sldId="332"/>
            <ac:spMk id="4" creationId="{8E23EB72-9D81-2A5A-FAFC-E63B7D586267}"/>
          </ac:spMkLst>
        </pc:spChg>
      </pc:sldChg>
      <pc:sldChg chg="addSp delSp modSp add mod">
        <pc:chgData name="Michele Ballan" userId="ebfbb948-be8f-4e23-a256-331ddeb3d1e5" providerId="ADAL" clId="{27862708-3BD7-4CE3-8A8C-06E2CF7C7CCD}" dt="2024-06-28T15:56:33.777" v="88"/>
        <pc:sldMkLst>
          <pc:docMk/>
          <pc:sldMk cId="3686085501" sldId="333"/>
        </pc:sldMkLst>
        <pc:spChg chg="add mod">
          <ac:chgData name="Michele Ballan" userId="ebfbb948-be8f-4e23-a256-331ddeb3d1e5" providerId="ADAL" clId="{27862708-3BD7-4CE3-8A8C-06E2CF7C7CCD}" dt="2024-06-28T15:56:33.777" v="88"/>
          <ac:spMkLst>
            <pc:docMk/>
            <pc:sldMk cId="3686085501" sldId="333"/>
            <ac:spMk id="4" creationId="{6821F71A-C143-D45E-78B4-486A6DE05BB7}"/>
          </ac:spMkLst>
        </pc:spChg>
        <pc:spChg chg="del">
          <ac:chgData name="Michele Ballan" userId="ebfbb948-be8f-4e23-a256-331ddeb3d1e5" providerId="ADAL" clId="{27862708-3BD7-4CE3-8A8C-06E2CF7C7CCD}" dt="2024-06-28T15:56:33.275" v="87" actId="478"/>
          <ac:spMkLst>
            <pc:docMk/>
            <pc:sldMk cId="3686085501" sldId="333"/>
            <ac:spMk id="44" creationId="{94737A2B-F442-3B8E-CC7D-9F105CDC00ED}"/>
          </ac:spMkLst>
        </pc:spChg>
      </pc:sldChg>
      <pc:sldChg chg="addSp delSp modSp add mod">
        <pc:chgData name="Michele Ballan" userId="ebfbb948-be8f-4e23-a256-331ddeb3d1e5" providerId="ADAL" clId="{27862708-3BD7-4CE3-8A8C-06E2CF7C7CCD}" dt="2024-06-28T15:56:29.401" v="86"/>
        <pc:sldMkLst>
          <pc:docMk/>
          <pc:sldMk cId="1589938528" sldId="334"/>
        </pc:sldMkLst>
        <pc:spChg chg="add mod">
          <ac:chgData name="Michele Ballan" userId="ebfbb948-be8f-4e23-a256-331ddeb3d1e5" providerId="ADAL" clId="{27862708-3BD7-4CE3-8A8C-06E2CF7C7CCD}" dt="2024-06-28T15:56:29.401" v="86"/>
          <ac:spMkLst>
            <pc:docMk/>
            <pc:sldMk cId="1589938528" sldId="334"/>
            <ac:spMk id="5" creationId="{28CCCAC3-C605-DF22-27F7-88799B3E4DB3}"/>
          </ac:spMkLst>
        </pc:spChg>
        <pc:spChg chg="del">
          <ac:chgData name="Michele Ballan" userId="ebfbb948-be8f-4e23-a256-331ddeb3d1e5" providerId="ADAL" clId="{27862708-3BD7-4CE3-8A8C-06E2CF7C7CCD}" dt="2024-06-28T15:56:28.518" v="85" actId="478"/>
          <ac:spMkLst>
            <pc:docMk/>
            <pc:sldMk cId="1589938528" sldId="334"/>
            <ac:spMk id="25" creationId="{6B838D76-367F-7440-E965-3040C27093C9}"/>
          </ac:spMkLst>
        </pc:spChg>
      </pc:sldChg>
      <pc:sldChg chg="add del">
        <pc:chgData name="Michele Ballan" userId="ebfbb948-be8f-4e23-a256-331ddeb3d1e5" providerId="ADAL" clId="{27862708-3BD7-4CE3-8A8C-06E2CF7C7CCD}" dt="2024-06-27T15:25:42.971" v="68" actId="47"/>
        <pc:sldMkLst>
          <pc:docMk/>
          <pc:sldMk cId="2278080383" sldId="335"/>
        </pc:sldMkLst>
      </pc:sldChg>
      <pc:sldChg chg="del">
        <pc:chgData name="Michele Ballan" userId="ebfbb948-be8f-4e23-a256-331ddeb3d1e5" providerId="ADAL" clId="{27862708-3BD7-4CE3-8A8C-06E2CF7C7CCD}" dt="2024-06-28T15:58:59.615" v="137" actId="47"/>
        <pc:sldMkLst>
          <pc:docMk/>
          <pc:sldMk cId="2329660626" sldId="335"/>
        </pc:sldMkLst>
      </pc:sldChg>
      <pc:sldChg chg="addSp delSp modSp add mod">
        <pc:chgData name="Michele Ballan" userId="ebfbb948-be8f-4e23-a256-331ddeb3d1e5" providerId="ADAL" clId="{27862708-3BD7-4CE3-8A8C-06E2CF7C7CCD}" dt="2024-06-28T16:07:17.890" v="240" actId="1076"/>
        <pc:sldMkLst>
          <pc:docMk/>
          <pc:sldMk cId="2067899068" sldId="336"/>
        </pc:sldMkLst>
        <pc:spChg chg="mod">
          <ac:chgData name="Michele Ballan" userId="ebfbb948-be8f-4e23-a256-331ddeb3d1e5" providerId="ADAL" clId="{27862708-3BD7-4CE3-8A8C-06E2CF7C7CCD}" dt="2024-06-28T15:58:54.419" v="136" actId="14100"/>
          <ac:spMkLst>
            <pc:docMk/>
            <pc:sldMk cId="2067899068" sldId="336"/>
            <ac:spMk id="2" creationId="{00000000-0000-0000-0000-000000000000}"/>
          </ac:spMkLst>
        </pc:spChg>
        <pc:spChg chg="del">
          <ac:chgData name="Michele Ballan" userId="ebfbb948-be8f-4e23-a256-331ddeb3d1e5" providerId="ADAL" clId="{27862708-3BD7-4CE3-8A8C-06E2CF7C7CCD}" dt="2024-06-28T15:55:51.184" v="80" actId="478"/>
          <ac:spMkLst>
            <pc:docMk/>
            <pc:sldMk cId="2067899068" sldId="336"/>
            <ac:spMk id="3" creationId="{A05953A9-9E98-CE8F-0F42-4D70818B0B94}"/>
          </ac:spMkLst>
        </pc:spChg>
        <pc:spChg chg="add mod">
          <ac:chgData name="Michele Ballan" userId="ebfbb948-be8f-4e23-a256-331ddeb3d1e5" providerId="ADAL" clId="{27862708-3BD7-4CE3-8A8C-06E2CF7C7CCD}" dt="2024-06-28T15:56:42.946" v="91"/>
          <ac:spMkLst>
            <pc:docMk/>
            <pc:sldMk cId="2067899068" sldId="336"/>
            <ac:spMk id="4" creationId="{7B139BE0-EA82-BBAE-FD9E-82AA4AB0FA6B}"/>
          </ac:spMkLst>
        </pc:spChg>
        <pc:spChg chg="mod">
          <ac:chgData name="Michele Ballan" userId="ebfbb948-be8f-4e23-a256-331ddeb3d1e5" providerId="ADAL" clId="{27862708-3BD7-4CE3-8A8C-06E2CF7C7CCD}" dt="2024-06-28T15:56:52.909" v="92"/>
          <ac:spMkLst>
            <pc:docMk/>
            <pc:sldMk cId="2067899068" sldId="336"/>
            <ac:spMk id="13" creationId="{DBF02ABB-6FEF-18F6-66E1-6D69374AF8DB}"/>
          </ac:spMkLst>
        </pc:spChg>
        <pc:spChg chg="mod">
          <ac:chgData name="Michele Ballan" userId="ebfbb948-be8f-4e23-a256-331ddeb3d1e5" providerId="ADAL" clId="{27862708-3BD7-4CE3-8A8C-06E2CF7C7CCD}" dt="2024-06-28T15:56:52.909" v="92"/>
          <ac:spMkLst>
            <pc:docMk/>
            <pc:sldMk cId="2067899068" sldId="336"/>
            <ac:spMk id="16" creationId="{83D41250-FC81-EBA2-AE9C-934FBDF787BE}"/>
          </ac:spMkLst>
        </pc:spChg>
        <pc:spChg chg="add mod">
          <ac:chgData name="Michele Ballan" userId="ebfbb948-be8f-4e23-a256-331ddeb3d1e5" providerId="ADAL" clId="{27862708-3BD7-4CE3-8A8C-06E2CF7C7CCD}" dt="2024-06-28T15:58:04.017" v="124" actId="1076"/>
          <ac:spMkLst>
            <pc:docMk/>
            <pc:sldMk cId="2067899068" sldId="336"/>
            <ac:spMk id="17" creationId="{A772CA8B-41FF-712D-280C-E338EF5B1BE1}"/>
          </ac:spMkLst>
        </pc:spChg>
        <pc:spChg chg="mod">
          <ac:chgData name="Michele Ballan" userId="ebfbb948-be8f-4e23-a256-331ddeb3d1e5" providerId="ADAL" clId="{27862708-3BD7-4CE3-8A8C-06E2CF7C7CCD}" dt="2024-06-28T15:56:52.909" v="92"/>
          <ac:spMkLst>
            <pc:docMk/>
            <pc:sldMk cId="2067899068" sldId="336"/>
            <ac:spMk id="22" creationId="{AE3B550F-A6FD-729A-3A5D-1F1EB5450390}"/>
          </ac:spMkLst>
        </pc:spChg>
        <pc:spChg chg="mod">
          <ac:chgData name="Michele Ballan" userId="ebfbb948-be8f-4e23-a256-331ddeb3d1e5" providerId="ADAL" clId="{27862708-3BD7-4CE3-8A8C-06E2CF7C7CCD}" dt="2024-06-28T15:56:52.909" v="92"/>
          <ac:spMkLst>
            <pc:docMk/>
            <pc:sldMk cId="2067899068" sldId="336"/>
            <ac:spMk id="23" creationId="{A7D35544-B5F2-044E-E1ED-490E7B4F26FC}"/>
          </ac:spMkLst>
        </pc:spChg>
        <pc:spChg chg="del">
          <ac:chgData name="Michele Ballan" userId="ebfbb948-be8f-4e23-a256-331ddeb3d1e5" providerId="ADAL" clId="{27862708-3BD7-4CE3-8A8C-06E2CF7C7CCD}" dt="2024-06-28T15:55:51.184" v="80" actId="478"/>
          <ac:spMkLst>
            <pc:docMk/>
            <pc:sldMk cId="2067899068" sldId="336"/>
            <ac:spMk id="25" creationId="{375D9944-975F-BA14-50CC-45DA01FEF0EC}"/>
          </ac:spMkLst>
        </pc:spChg>
        <pc:spChg chg="add mod">
          <ac:chgData name="Michele Ballan" userId="ebfbb948-be8f-4e23-a256-331ddeb3d1e5" providerId="ADAL" clId="{27862708-3BD7-4CE3-8A8C-06E2CF7C7CCD}" dt="2024-06-28T15:58:15.218" v="126" actId="1076"/>
          <ac:spMkLst>
            <pc:docMk/>
            <pc:sldMk cId="2067899068" sldId="336"/>
            <ac:spMk id="26" creationId="{562F88A6-C185-F335-63C7-B3989249DA66}"/>
          </ac:spMkLst>
        </pc:spChg>
        <pc:spChg chg="add mod">
          <ac:chgData name="Michele Ballan" userId="ebfbb948-be8f-4e23-a256-331ddeb3d1e5" providerId="ADAL" clId="{27862708-3BD7-4CE3-8A8C-06E2CF7C7CCD}" dt="2024-06-28T15:57:55.824" v="122" actId="1076"/>
          <ac:spMkLst>
            <pc:docMk/>
            <pc:sldMk cId="2067899068" sldId="336"/>
            <ac:spMk id="27" creationId="{42E4FAA1-4796-7C1C-A4AA-DFFF1BEA8BD7}"/>
          </ac:spMkLst>
        </pc:spChg>
        <pc:spChg chg="add mod">
          <ac:chgData name="Michele Ballan" userId="ebfbb948-be8f-4e23-a256-331ddeb3d1e5" providerId="ADAL" clId="{27862708-3BD7-4CE3-8A8C-06E2CF7C7CCD}" dt="2024-06-28T15:57:22.720" v="117" actId="14100"/>
          <ac:spMkLst>
            <pc:docMk/>
            <pc:sldMk cId="2067899068" sldId="336"/>
            <ac:spMk id="29" creationId="{68007385-CE7D-C066-A04E-C9CB2E4E701F}"/>
          </ac:spMkLst>
        </pc:spChg>
        <pc:spChg chg="add mod">
          <ac:chgData name="Michele Ballan" userId="ebfbb948-be8f-4e23-a256-331ddeb3d1e5" providerId="ADAL" clId="{27862708-3BD7-4CE3-8A8C-06E2CF7C7CCD}" dt="2024-06-28T15:57:22.720" v="117" actId="14100"/>
          <ac:spMkLst>
            <pc:docMk/>
            <pc:sldMk cId="2067899068" sldId="336"/>
            <ac:spMk id="30" creationId="{BD71F0F6-259B-C221-80F8-43143C27B2DC}"/>
          </ac:spMkLst>
        </pc:spChg>
        <pc:spChg chg="add mod">
          <ac:chgData name="Michele Ballan" userId="ebfbb948-be8f-4e23-a256-331ddeb3d1e5" providerId="ADAL" clId="{27862708-3BD7-4CE3-8A8C-06E2CF7C7CCD}" dt="2024-06-28T15:57:34.524" v="120" actId="1076"/>
          <ac:spMkLst>
            <pc:docMk/>
            <pc:sldMk cId="2067899068" sldId="336"/>
            <ac:spMk id="31" creationId="{60BBB033-B300-2115-9716-C391DDF18AAD}"/>
          </ac:spMkLst>
        </pc:spChg>
        <pc:spChg chg="add mod">
          <ac:chgData name="Michele Ballan" userId="ebfbb948-be8f-4e23-a256-331ddeb3d1e5" providerId="ADAL" clId="{27862708-3BD7-4CE3-8A8C-06E2CF7C7CCD}" dt="2024-06-28T15:58:39.145" v="133" actId="1076"/>
          <ac:spMkLst>
            <pc:docMk/>
            <pc:sldMk cId="2067899068" sldId="336"/>
            <ac:spMk id="34" creationId="{190DA1DB-93C6-4BA9-8039-D2DEC4CA6F06}"/>
          </ac:spMkLst>
        </pc:spChg>
        <pc:spChg chg="add mod">
          <ac:chgData name="Michele Ballan" userId="ebfbb948-be8f-4e23-a256-331ddeb3d1e5" providerId="ADAL" clId="{27862708-3BD7-4CE3-8A8C-06E2CF7C7CCD}" dt="2024-06-28T16:07:17.890" v="240" actId="1076"/>
          <ac:spMkLst>
            <pc:docMk/>
            <pc:sldMk cId="2067899068" sldId="336"/>
            <ac:spMk id="35" creationId="{A759A83F-BE5A-EC29-F504-D0490EF3C35B}"/>
          </ac:spMkLst>
        </pc:spChg>
        <pc:grpChg chg="add mod">
          <ac:chgData name="Michele Ballan" userId="ebfbb948-be8f-4e23-a256-331ddeb3d1e5" providerId="ADAL" clId="{27862708-3BD7-4CE3-8A8C-06E2CF7C7CCD}" dt="2024-06-28T15:57:55.824" v="122" actId="1076"/>
          <ac:grpSpMkLst>
            <pc:docMk/>
            <pc:sldMk cId="2067899068" sldId="336"/>
            <ac:grpSpMk id="5" creationId="{98738C1E-E7AE-B2CA-59FF-BC5C9F849A3A}"/>
          </ac:grpSpMkLst>
        </pc:grpChg>
        <pc:grpChg chg="add mod">
          <ac:chgData name="Michele Ballan" userId="ebfbb948-be8f-4e23-a256-331ddeb3d1e5" providerId="ADAL" clId="{27862708-3BD7-4CE3-8A8C-06E2CF7C7CCD}" dt="2024-06-28T15:58:12.468" v="125" actId="1076"/>
          <ac:grpSpMkLst>
            <pc:docMk/>
            <pc:sldMk cId="2067899068" sldId="336"/>
            <ac:grpSpMk id="19" creationId="{4DA898E6-2FE6-753C-D4DF-E8A0D93887DE}"/>
          </ac:grpSpMkLst>
        </pc:grpChg>
        <pc:grpChg chg="del">
          <ac:chgData name="Michele Ballan" userId="ebfbb948-be8f-4e23-a256-331ddeb3d1e5" providerId="ADAL" clId="{27862708-3BD7-4CE3-8A8C-06E2CF7C7CCD}" dt="2024-06-28T15:55:47.368" v="79" actId="478"/>
          <ac:grpSpMkLst>
            <pc:docMk/>
            <pc:sldMk cId="2067899068" sldId="336"/>
            <ac:grpSpMk id="46" creationId="{B1DE16EF-EBAB-68C7-994E-C05482B8BF36}"/>
          </ac:grpSpMkLst>
        </pc:grpChg>
        <pc:graphicFrameChg chg="mod">
          <ac:chgData name="Michele Ballan" userId="ebfbb948-be8f-4e23-a256-331ddeb3d1e5" providerId="ADAL" clId="{27862708-3BD7-4CE3-8A8C-06E2CF7C7CCD}" dt="2024-06-28T15:56:52.909" v="92"/>
          <ac:graphicFrameMkLst>
            <pc:docMk/>
            <pc:sldMk cId="2067899068" sldId="336"/>
            <ac:graphicFrameMk id="20" creationId="{C9DB5350-83A2-F5AB-4A0D-9689CBD8C713}"/>
          </ac:graphicFrameMkLst>
        </pc:graphicFrameChg>
        <pc:graphicFrameChg chg="add mod modGraphic">
          <ac:chgData name="Michele Ballan" userId="ebfbb948-be8f-4e23-a256-331ddeb3d1e5" providerId="ADAL" clId="{27862708-3BD7-4CE3-8A8C-06E2CF7C7CCD}" dt="2024-06-28T15:57:27.233" v="118" actId="14100"/>
          <ac:graphicFrameMkLst>
            <pc:docMk/>
            <pc:sldMk cId="2067899068" sldId="336"/>
            <ac:graphicFrameMk id="28" creationId="{CA4ACCA3-0304-AD48-B226-658A8BA3C1B8}"/>
          </ac:graphicFrameMkLst>
        </pc:graphicFrameChg>
        <pc:picChg chg="mod">
          <ac:chgData name="Michele Ballan" userId="ebfbb948-be8f-4e23-a256-331ddeb3d1e5" providerId="ADAL" clId="{27862708-3BD7-4CE3-8A8C-06E2CF7C7CCD}" dt="2024-06-28T15:56:52.909" v="92"/>
          <ac:picMkLst>
            <pc:docMk/>
            <pc:sldMk cId="2067899068" sldId="336"/>
            <ac:picMk id="6" creationId="{158C9450-EBBC-E9ED-FA58-F39921B6C9DC}"/>
          </ac:picMkLst>
        </pc:picChg>
        <pc:picChg chg="add mod">
          <ac:chgData name="Michele Ballan" userId="ebfbb948-be8f-4e23-a256-331ddeb3d1e5" providerId="ADAL" clId="{27862708-3BD7-4CE3-8A8C-06E2CF7C7CCD}" dt="2024-06-28T15:57:57.800" v="123" actId="1076"/>
          <ac:picMkLst>
            <pc:docMk/>
            <pc:sldMk cId="2067899068" sldId="336"/>
            <ac:picMk id="18" creationId="{FDB5469B-487E-511D-664C-EBBD7DEF117D}"/>
          </ac:picMkLst>
        </pc:picChg>
        <pc:cxnChg chg="mod">
          <ac:chgData name="Michele Ballan" userId="ebfbb948-be8f-4e23-a256-331ddeb3d1e5" providerId="ADAL" clId="{27862708-3BD7-4CE3-8A8C-06E2CF7C7CCD}" dt="2024-06-28T15:56:52.909" v="92"/>
          <ac:cxnSpMkLst>
            <pc:docMk/>
            <pc:sldMk cId="2067899068" sldId="336"/>
            <ac:cxnSpMk id="8" creationId="{4844C872-9374-1809-A9AC-D3C8A0E81D8B}"/>
          </ac:cxnSpMkLst>
        </pc:cxnChg>
        <pc:cxnChg chg="mod">
          <ac:chgData name="Michele Ballan" userId="ebfbb948-be8f-4e23-a256-331ddeb3d1e5" providerId="ADAL" clId="{27862708-3BD7-4CE3-8A8C-06E2CF7C7CCD}" dt="2024-06-28T15:56:52.909" v="92"/>
          <ac:cxnSpMkLst>
            <pc:docMk/>
            <pc:sldMk cId="2067899068" sldId="336"/>
            <ac:cxnSpMk id="15" creationId="{722F4188-BEE8-5E40-00AE-5434FE7C9FC7}"/>
          </ac:cxnSpMkLst>
        </pc:cxnChg>
        <pc:cxnChg chg="mod">
          <ac:chgData name="Michele Ballan" userId="ebfbb948-be8f-4e23-a256-331ddeb3d1e5" providerId="ADAL" clId="{27862708-3BD7-4CE3-8A8C-06E2CF7C7CCD}" dt="2024-06-28T15:55:47.368" v="79" actId="478"/>
          <ac:cxnSpMkLst>
            <pc:docMk/>
            <pc:sldMk cId="2067899068" sldId="336"/>
            <ac:cxnSpMk id="21" creationId="{3B7E00AE-5586-E888-C1C4-D204E639B171}"/>
          </ac:cxnSpMkLst>
        </pc:cxnChg>
        <pc:cxnChg chg="add mod">
          <ac:chgData name="Michele Ballan" userId="ebfbb948-be8f-4e23-a256-331ddeb3d1e5" providerId="ADAL" clId="{27862708-3BD7-4CE3-8A8C-06E2CF7C7CCD}" dt="2024-06-28T15:57:31.222" v="119" actId="1076"/>
          <ac:cxnSpMkLst>
            <pc:docMk/>
            <pc:sldMk cId="2067899068" sldId="336"/>
            <ac:cxnSpMk id="32" creationId="{3ED80AED-B399-3991-EAD9-C8C4DD4BF0B1}"/>
          </ac:cxnSpMkLst>
        </pc:cxnChg>
        <pc:cxnChg chg="mod">
          <ac:chgData name="Michele Ballan" userId="ebfbb948-be8f-4e23-a256-331ddeb3d1e5" providerId="ADAL" clId="{27862708-3BD7-4CE3-8A8C-06E2CF7C7CCD}" dt="2024-06-28T15:55:47.368" v="79" actId="478"/>
          <ac:cxnSpMkLst>
            <pc:docMk/>
            <pc:sldMk cId="2067899068" sldId="336"/>
            <ac:cxnSpMk id="39" creationId="{3DED4828-9966-150D-2BEB-0F52A4D1BEF3}"/>
          </ac:cxnSpMkLst>
        </pc:cxnChg>
        <pc:cxnChg chg="mod">
          <ac:chgData name="Michele Ballan" userId="ebfbb948-be8f-4e23-a256-331ddeb3d1e5" providerId="ADAL" clId="{27862708-3BD7-4CE3-8A8C-06E2CF7C7CCD}" dt="2024-06-28T15:55:47.368" v="79" actId="478"/>
          <ac:cxnSpMkLst>
            <pc:docMk/>
            <pc:sldMk cId="2067899068" sldId="336"/>
            <ac:cxnSpMk id="44" creationId="{C6E3E6BC-C956-97C2-2F6B-AADBE2191C68}"/>
          </ac:cxnSpMkLst>
        </pc:cxnChg>
      </pc:sldChg>
      <pc:sldMasterChg chg="modSldLayout">
        <pc:chgData name="Michele Ballan" userId="ebfbb948-be8f-4e23-a256-331ddeb3d1e5" providerId="ADAL" clId="{27862708-3BD7-4CE3-8A8C-06E2CF7C7CCD}" dt="2024-06-27T13:53:25.499" v="27" actId="20577"/>
        <pc:sldMasterMkLst>
          <pc:docMk/>
          <pc:sldMasterMk cId="1275958476" sldId="2147483648"/>
        </pc:sldMasterMkLst>
        <pc:sldLayoutChg chg="modSp mod">
          <pc:chgData name="Michele Ballan" userId="ebfbb948-be8f-4e23-a256-331ddeb3d1e5" providerId="ADAL" clId="{27862708-3BD7-4CE3-8A8C-06E2CF7C7CCD}" dt="2024-06-27T13:53:25.499" v="27" actId="20577"/>
          <pc:sldLayoutMkLst>
            <pc:docMk/>
            <pc:sldMasterMk cId="1275958476" sldId="2147483648"/>
            <pc:sldLayoutMk cId="1531164158" sldId="2147483649"/>
          </pc:sldLayoutMkLst>
          <pc:spChg chg="mod">
            <ac:chgData name="Michele Ballan" userId="ebfbb948-be8f-4e23-a256-331ddeb3d1e5" providerId="ADAL" clId="{27862708-3BD7-4CE3-8A8C-06E2CF7C7CCD}" dt="2024-06-27T13:53:25.499" v="27" actId="20577"/>
            <ac:spMkLst>
              <pc:docMk/>
              <pc:sldMasterMk cId="1275958476" sldId="2147483648"/>
              <pc:sldLayoutMk cId="1531164158" sldId="2147483649"/>
              <ac:spMk id="4" creationId="{E7ED08BB-15CC-789D-2824-638EB2171163}"/>
            </ac:spMkLst>
          </pc:spChg>
        </pc:sldLayoutChg>
      </pc:sldMasterChg>
      <pc:sldMasterChg chg="del delSldLayout">
        <pc:chgData name="Michele Ballan" userId="ebfbb948-be8f-4e23-a256-331ddeb3d1e5" providerId="ADAL" clId="{27862708-3BD7-4CE3-8A8C-06E2CF7C7CCD}" dt="2024-06-28T15:58:59.615" v="137" actId="47"/>
        <pc:sldMasterMkLst>
          <pc:docMk/>
          <pc:sldMasterMk cId="4287144653" sldId="2147483660"/>
        </pc:sldMasterMkLst>
        <pc:sldLayoutChg chg="del">
          <pc:chgData name="Michele Ballan" userId="ebfbb948-be8f-4e23-a256-331ddeb3d1e5" providerId="ADAL" clId="{27862708-3BD7-4CE3-8A8C-06E2CF7C7CCD}" dt="2024-06-28T15:58:59.615" v="137" actId="47"/>
          <pc:sldLayoutMkLst>
            <pc:docMk/>
            <pc:sldMasterMk cId="4287144653" sldId="2147483660"/>
            <pc:sldLayoutMk cId="3861747945" sldId="2147483661"/>
          </pc:sldLayoutMkLst>
        </pc:sldLayoutChg>
        <pc:sldLayoutChg chg="del">
          <pc:chgData name="Michele Ballan" userId="ebfbb948-be8f-4e23-a256-331ddeb3d1e5" providerId="ADAL" clId="{27862708-3BD7-4CE3-8A8C-06E2CF7C7CCD}" dt="2024-06-28T15:58:59.615" v="137" actId="47"/>
          <pc:sldLayoutMkLst>
            <pc:docMk/>
            <pc:sldMasterMk cId="4287144653" sldId="2147483660"/>
            <pc:sldLayoutMk cId="3403442467" sldId="2147483662"/>
          </pc:sldLayoutMkLst>
        </pc:sldLayoutChg>
        <pc:sldLayoutChg chg="del">
          <pc:chgData name="Michele Ballan" userId="ebfbb948-be8f-4e23-a256-331ddeb3d1e5" providerId="ADAL" clId="{27862708-3BD7-4CE3-8A8C-06E2CF7C7CCD}" dt="2024-06-28T15:58:59.615" v="137" actId="47"/>
          <pc:sldLayoutMkLst>
            <pc:docMk/>
            <pc:sldMasterMk cId="4287144653" sldId="2147483660"/>
            <pc:sldLayoutMk cId="2849637353" sldId="2147483663"/>
          </pc:sldLayoutMkLst>
        </pc:sldLayoutChg>
        <pc:sldLayoutChg chg="del">
          <pc:chgData name="Michele Ballan" userId="ebfbb948-be8f-4e23-a256-331ddeb3d1e5" providerId="ADAL" clId="{27862708-3BD7-4CE3-8A8C-06E2CF7C7CCD}" dt="2024-06-28T15:58:59.615" v="137" actId="47"/>
          <pc:sldLayoutMkLst>
            <pc:docMk/>
            <pc:sldMasterMk cId="4287144653" sldId="2147483660"/>
            <pc:sldLayoutMk cId="3415128466" sldId="2147483664"/>
          </pc:sldLayoutMkLst>
        </pc:sldLayoutChg>
        <pc:sldLayoutChg chg="del">
          <pc:chgData name="Michele Ballan" userId="ebfbb948-be8f-4e23-a256-331ddeb3d1e5" providerId="ADAL" clId="{27862708-3BD7-4CE3-8A8C-06E2CF7C7CCD}" dt="2024-06-28T15:58:59.615" v="137" actId="47"/>
          <pc:sldLayoutMkLst>
            <pc:docMk/>
            <pc:sldMasterMk cId="4287144653" sldId="2147483660"/>
            <pc:sldLayoutMk cId="2149301800" sldId="2147483665"/>
          </pc:sldLayoutMkLst>
        </pc:sldLayoutChg>
        <pc:sldLayoutChg chg="del">
          <pc:chgData name="Michele Ballan" userId="ebfbb948-be8f-4e23-a256-331ddeb3d1e5" providerId="ADAL" clId="{27862708-3BD7-4CE3-8A8C-06E2CF7C7CCD}" dt="2024-06-28T15:58:59.615" v="137" actId="47"/>
          <pc:sldLayoutMkLst>
            <pc:docMk/>
            <pc:sldMasterMk cId="4287144653" sldId="2147483660"/>
            <pc:sldLayoutMk cId="4095689360" sldId="2147483666"/>
          </pc:sldLayoutMkLst>
        </pc:sldLayoutChg>
        <pc:sldLayoutChg chg="del">
          <pc:chgData name="Michele Ballan" userId="ebfbb948-be8f-4e23-a256-331ddeb3d1e5" providerId="ADAL" clId="{27862708-3BD7-4CE3-8A8C-06E2CF7C7CCD}" dt="2024-06-28T15:58:59.615" v="137" actId="47"/>
          <pc:sldLayoutMkLst>
            <pc:docMk/>
            <pc:sldMasterMk cId="4287144653" sldId="2147483660"/>
            <pc:sldLayoutMk cId="959499651" sldId="2147483667"/>
          </pc:sldLayoutMkLst>
        </pc:sldLayoutChg>
        <pc:sldLayoutChg chg="del">
          <pc:chgData name="Michele Ballan" userId="ebfbb948-be8f-4e23-a256-331ddeb3d1e5" providerId="ADAL" clId="{27862708-3BD7-4CE3-8A8C-06E2CF7C7CCD}" dt="2024-06-28T15:58:59.615" v="137" actId="47"/>
          <pc:sldLayoutMkLst>
            <pc:docMk/>
            <pc:sldMasterMk cId="4287144653" sldId="2147483660"/>
            <pc:sldLayoutMk cId="566550719" sldId="2147483668"/>
          </pc:sldLayoutMkLst>
        </pc:sldLayoutChg>
        <pc:sldLayoutChg chg="del">
          <pc:chgData name="Michele Ballan" userId="ebfbb948-be8f-4e23-a256-331ddeb3d1e5" providerId="ADAL" clId="{27862708-3BD7-4CE3-8A8C-06E2CF7C7CCD}" dt="2024-06-28T15:58:59.615" v="137" actId="47"/>
          <pc:sldLayoutMkLst>
            <pc:docMk/>
            <pc:sldMasterMk cId="4287144653" sldId="2147483660"/>
            <pc:sldLayoutMk cId="2732811738" sldId="2147483669"/>
          </pc:sldLayoutMkLst>
        </pc:sldLayoutChg>
        <pc:sldLayoutChg chg="del">
          <pc:chgData name="Michele Ballan" userId="ebfbb948-be8f-4e23-a256-331ddeb3d1e5" providerId="ADAL" clId="{27862708-3BD7-4CE3-8A8C-06E2CF7C7CCD}" dt="2024-06-28T15:58:59.615" v="137" actId="47"/>
          <pc:sldLayoutMkLst>
            <pc:docMk/>
            <pc:sldMasterMk cId="4287144653" sldId="2147483660"/>
            <pc:sldLayoutMk cId="1626115118" sldId="2147483670"/>
          </pc:sldLayoutMkLst>
        </pc:sldLayoutChg>
        <pc:sldLayoutChg chg="del">
          <pc:chgData name="Michele Ballan" userId="ebfbb948-be8f-4e23-a256-331ddeb3d1e5" providerId="ADAL" clId="{27862708-3BD7-4CE3-8A8C-06E2CF7C7CCD}" dt="2024-06-28T15:58:59.615" v="137" actId="47"/>
          <pc:sldLayoutMkLst>
            <pc:docMk/>
            <pc:sldMasterMk cId="4287144653" sldId="2147483660"/>
            <pc:sldLayoutMk cId="2536579511" sldId="2147483671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ntonietta\Documents\HISOL\MonteCarlo\Depos-potenza\FLUKA\TiC\MultiDisk\NewSetup\Ottimizzaz-DE-10to7ev\Spessore_numeroDischi_TiC-FLUKA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l-GR"/>
              <a:t>ρ</a:t>
            </a:r>
            <a:r>
              <a:rPr lang="it-IT"/>
              <a:t> vs 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6.7206851995326888E-2"/>
          <c:y val="7.7484487656334533E-2"/>
          <c:w val="0.67158679497449403"/>
          <c:h val="0.83103755088464892"/>
        </c:manualLayout>
      </c:layout>
      <c:scatterChart>
        <c:scatterStyle val="smoothMarker"/>
        <c:varyColors val="0"/>
        <c:ser>
          <c:idx val="5"/>
          <c:order val="0"/>
          <c:tx>
            <c:v>TAAM2_1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'Elaborazione resistività_2'!$C$23:$C$37</c:f>
              <c:numCache>
                <c:formatCode>0</c:formatCode>
                <c:ptCount val="15"/>
                <c:pt idx="0">
                  <c:v>1052</c:v>
                </c:pt>
                <c:pt idx="1">
                  <c:v>1166</c:v>
                </c:pt>
                <c:pt idx="2">
                  <c:v>1268</c:v>
                </c:pt>
                <c:pt idx="3">
                  <c:v>1356</c:v>
                </c:pt>
                <c:pt idx="4">
                  <c:v>1439</c:v>
                </c:pt>
                <c:pt idx="5">
                  <c:v>1511</c:v>
                </c:pt>
                <c:pt idx="6">
                  <c:v>1581</c:v>
                </c:pt>
                <c:pt idx="7">
                  <c:v>1643</c:v>
                </c:pt>
                <c:pt idx="8">
                  <c:v>1697</c:v>
                </c:pt>
                <c:pt idx="9">
                  <c:v>1751</c:v>
                </c:pt>
                <c:pt idx="10">
                  <c:v>1799</c:v>
                </c:pt>
                <c:pt idx="11">
                  <c:v>1846</c:v>
                </c:pt>
                <c:pt idx="12">
                  <c:v>1891</c:v>
                </c:pt>
                <c:pt idx="13">
                  <c:v>1934</c:v>
                </c:pt>
                <c:pt idx="14">
                  <c:v>1970</c:v>
                </c:pt>
              </c:numCache>
            </c:numRef>
          </c:xVal>
          <c:yVal>
            <c:numRef>
              <c:f>'Elaborazione resistività_2'!$E$23:$E$37</c:f>
              <c:numCache>
                <c:formatCode>0.00</c:formatCode>
                <c:ptCount val="15"/>
                <c:pt idx="0">
                  <c:v>66.211723534558175</c:v>
                </c:pt>
                <c:pt idx="1">
                  <c:v>70.949026108578551</c:v>
                </c:pt>
                <c:pt idx="2">
                  <c:v>75.590551181102384</c:v>
                </c:pt>
                <c:pt idx="3">
                  <c:v>79.190101237345345</c:v>
                </c:pt>
                <c:pt idx="4">
                  <c:v>82.634216177523285</c:v>
                </c:pt>
                <c:pt idx="5">
                  <c:v>85.614515576857272</c:v>
                </c:pt>
                <c:pt idx="6">
                  <c:v>88.608923884514454</c:v>
                </c:pt>
                <c:pt idx="7">
                  <c:v>91.262992125984269</c:v>
                </c:pt>
                <c:pt idx="8">
                  <c:v>93.422168382798333</c:v>
                </c:pt>
                <c:pt idx="9">
                  <c:v>95.654709827938206</c:v>
                </c:pt>
                <c:pt idx="10">
                  <c:v>97.637795275590577</c:v>
                </c:pt>
                <c:pt idx="11">
                  <c:v>99.484116209611727</c:v>
                </c:pt>
                <c:pt idx="12">
                  <c:v>101.20734908136484</c:v>
                </c:pt>
                <c:pt idx="13">
                  <c:v>103.22580645161291</c:v>
                </c:pt>
                <c:pt idx="14">
                  <c:v>105.11811023622049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8160-4FB3-B87F-A7D16D1165CC}"/>
            </c:ext>
          </c:extLst>
        </c:ser>
        <c:ser>
          <c:idx val="6"/>
          <c:order val="1"/>
          <c:tx>
            <c:v>TAAM2_2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'Elaborazione resistività_2'!$G$23:$G$37</c:f>
              <c:numCache>
                <c:formatCode>0</c:formatCode>
                <c:ptCount val="15"/>
                <c:pt idx="0">
                  <c:v>1097</c:v>
                </c:pt>
                <c:pt idx="1">
                  <c:v>1198</c:v>
                </c:pt>
                <c:pt idx="2">
                  <c:v>1293</c:v>
                </c:pt>
                <c:pt idx="3">
                  <c:v>1378</c:v>
                </c:pt>
                <c:pt idx="4">
                  <c:v>1454</c:v>
                </c:pt>
                <c:pt idx="5">
                  <c:v>1522</c:v>
                </c:pt>
                <c:pt idx="6">
                  <c:v>1589</c:v>
                </c:pt>
                <c:pt idx="7">
                  <c:v>1648</c:v>
                </c:pt>
                <c:pt idx="8">
                  <c:v>1701</c:v>
                </c:pt>
                <c:pt idx="9">
                  <c:v>1754</c:v>
                </c:pt>
                <c:pt idx="10">
                  <c:v>1802</c:v>
                </c:pt>
                <c:pt idx="11">
                  <c:v>1848</c:v>
                </c:pt>
                <c:pt idx="12">
                  <c:v>1891</c:v>
                </c:pt>
                <c:pt idx="13">
                  <c:v>1928</c:v>
                </c:pt>
                <c:pt idx="14">
                  <c:v>1961</c:v>
                </c:pt>
              </c:numCache>
            </c:numRef>
          </c:xVal>
          <c:yVal>
            <c:numRef>
              <c:f>'Elaborazione resistività_2'!$I$23:$I$37</c:f>
              <c:numCache>
                <c:formatCode>0.00</c:formatCode>
                <c:ptCount val="15"/>
                <c:pt idx="0">
                  <c:v>70.761154855643042</c:v>
                </c:pt>
                <c:pt idx="1">
                  <c:v>74.993783671777877</c:v>
                </c:pt>
                <c:pt idx="2">
                  <c:v>78.929133858267733</c:v>
                </c:pt>
                <c:pt idx="3">
                  <c:v>82.549681289838773</c:v>
                </c:pt>
                <c:pt idx="4">
                  <c:v>85.726556907659287</c:v>
                </c:pt>
                <c:pt idx="5">
                  <c:v>88.408079424854535</c:v>
                </c:pt>
                <c:pt idx="6">
                  <c:v>91.338582677165363</c:v>
                </c:pt>
                <c:pt idx="7">
                  <c:v>93.883464566929163</c:v>
                </c:pt>
                <c:pt idx="8">
                  <c:v>95.941853422168393</c:v>
                </c:pt>
                <c:pt idx="9">
                  <c:v>98.454359871682712</c:v>
                </c:pt>
                <c:pt idx="10">
                  <c:v>100.3374578177728</c:v>
                </c:pt>
                <c:pt idx="11">
                  <c:v>102.52511539505839</c:v>
                </c:pt>
                <c:pt idx="12">
                  <c:v>104.56692913385827</c:v>
                </c:pt>
                <c:pt idx="13">
                  <c:v>106.47701295402594</c:v>
                </c:pt>
                <c:pt idx="14">
                  <c:v>108.2677165354331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8160-4FB3-B87F-A7D16D1165CC}"/>
            </c:ext>
          </c:extLst>
        </c:ser>
        <c:ser>
          <c:idx val="7"/>
          <c:order val="2"/>
          <c:tx>
            <c:v>TAAM2_3</c:v>
          </c:tx>
          <c:spPr>
            <a:ln w="19050" cap="rnd">
              <a:solidFill>
                <a:srgbClr val="7030A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7030A0"/>
              </a:solidFill>
              <a:ln w="9525">
                <a:solidFill>
                  <a:srgbClr val="7030A0"/>
                </a:solidFill>
              </a:ln>
              <a:effectLst/>
            </c:spPr>
          </c:marker>
          <c:xVal>
            <c:numRef>
              <c:f>'Elaborazione resistività_2'!$K$22:$K$37</c:f>
              <c:numCache>
                <c:formatCode>0</c:formatCode>
                <c:ptCount val="16"/>
                <c:pt idx="0">
                  <c:v>1003</c:v>
                </c:pt>
                <c:pt idx="1">
                  <c:v>1114</c:v>
                </c:pt>
                <c:pt idx="2">
                  <c:v>1210</c:v>
                </c:pt>
                <c:pt idx="3">
                  <c:v>1297</c:v>
                </c:pt>
                <c:pt idx="4">
                  <c:v>1379</c:v>
                </c:pt>
                <c:pt idx="5">
                  <c:v>1451</c:v>
                </c:pt>
                <c:pt idx="6">
                  <c:v>1519</c:v>
                </c:pt>
                <c:pt idx="7">
                  <c:v>1581</c:v>
                </c:pt>
                <c:pt idx="8">
                  <c:v>1639</c:v>
                </c:pt>
                <c:pt idx="9">
                  <c:v>1692</c:v>
                </c:pt>
                <c:pt idx="10">
                  <c:v>1741</c:v>
                </c:pt>
                <c:pt idx="11">
                  <c:v>1788</c:v>
                </c:pt>
                <c:pt idx="12">
                  <c:v>1831</c:v>
                </c:pt>
                <c:pt idx="13">
                  <c:v>1870</c:v>
                </c:pt>
                <c:pt idx="14">
                  <c:v>1902</c:v>
                </c:pt>
                <c:pt idx="15">
                  <c:v>1930</c:v>
                </c:pt>
              </c:numCache>
            </c:numRef>
          </c:xVal>
          <c:yVal>
            <c:numRef>
              <c:f>'Elaborazione resistività_2'!$M$22:$M$37</c:f>
              <c:numCache>
                <c:formatCode>0.00</c:formatCode>
                <c:ptCount val="16"/>
                <c:pt idx="0">
                  <c:v>68.624363131079207</c:v>
                </c:pt>
                <c:pt idx="1">
                  <c:v>73.350831146106742</c:v>
                </c:pt>
                <c:pt idx="2">
                  <c:v>77.447161210111901</c:v>
                </c:pt>
                <c:pt idx="3">
                  <c:v>81.133858267716562</c:v>
                </c:pt>
                <c:pt idx="4">
                  <c:v>84.649418822647178</c:v>
                </c:pt>
                <c:pt idx="5">
                  <c:v>87.673586256263434</c:v>
                </c:pt>
                <c:pt idx="6">
                  <c:v>90.599109893871997</c:v>
                </c:pt>
                <c:pt idx="7">
                  <c:v>93.123359580052494</c:v>
                </c:pt>
                <c:pt idx="8">
                  <c:v>95.748031496063007</c:v>
                </c:pt>
                <c:pt idx="9">
                  <c:v>97.880072683222309</c:v>
                </c:pt>
                <c:pt idx="10">
                  <c:v>99.854184893554987</c:v>
                </c:pt>
                <c:pt idx="11">
                  <c:v>102.13723284589429</c:v>
                </c:pt>
                <c:pt idx="12">
                  <c:v>104.26282921531363</c:v>
                </c:pt>
                <c:pt idx="13">
                  <c:v>105.82677165354332</c:v>
                </c:pt>
                <c:pt idx="14">
                  <c:v>107.28981457962918</c:v>
                </c:pt>
                <c:pt idx="15">
                  <c:v>109.05511811023625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8160-4FB3-B87F-A7D16D1165CC}"/>
            </c:ext>
          </c:extLst>
        </c:ser>
        <c:ser>
          <c:idx val="0"/>
          <c:order val="3"/>
          <c:tx>
            <c:v>TAAM4_1</c:v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'[3]Elaborazione resistività'!$C$20:$C$34</c:f>
              <c:numCache>
                <c:formatCode>0</c:formatCode>
                <c:ptCount val="15"/>
                <c:pt idx="0">
                  <c:v>710</c:v>
                </c:pt>
                <c:pt idx="1">
                  <c:v>839</c:v>
                </c:pt>
                <c:pt idx="2">
                  <c:v>957</c:v>
                </c:pt>
                <c:pt idx="3">
                  <c:v>1068</c:v>
                </c:pt>
                <c:pt idx="4">
                  <c:v>1165</c:v>
                </c:pt>
                <c:pt idx="5">
                  <c:v>1252</c:v>
                </c:pt>
                <c:pt idx="6">
                  <c:v>1333</c:v>
                </c:pt>
                <c:pt idx="7">
                  <c:v>1406</c:v>
                </c:pt>
                <c:pt idx="8">
                  <c:v>1473</c:v>
                </c:pt>
                <c:pt idx="9">
                  <c:v>1533</c:v>
                </c:pt>
                <c:pt idx="10">
                  <c:v>1590</c:v>
                </c:pt>
                <c:pt idx="11">
                  <c:v>1642</c:v>
                </c:pt>
                <c:pt idx="12">
                  <c:v>1692</c:v>
                </c:pt>
                <c:pt idx="13">
                  <c:v>1737</c:v>
                </c:pt>
                <c:pt idx="14">
                  <c:v>1780</c:v>
                </c:pt>
              </c:numCache>
            </c:numRef>
          </c:xVal>
          <c:yVal>
            <c:numRef>
              <c:f>'[3]Elaborazione resistività'!$E$20:$E$34</c:f>
              <c:numCache>
                <c:formatCode>0.00</c:formatCode>
                <c:ptCount val="15"/>
                <c:pt idx="0">
                  <c:v>47.839293598233994</c:v>
                </c:pt>
                <c:pt idx="1">
                  <c:v>53.088576158940413</c:v>
                </c:pt>
                <c:pt idx="2">
                  <c:v>57.793533307362679</c:v>
                </c:pt>
                <c:pt idx="3">
                  <c:v>62.181751287711556</c:v>
                </c:pt>
                <c:pt idx="4">
                  <c:v>65.970721505751129</c:v>
                </c:pt>
                <c:pt idx="5">
                  <c:v>69.399337748344379</c:v>
                </c:pt>
                <c:pt idx="6">
                  <c:v>72.575212866603593</c:v>
                </c:pt>
                <c:pt idx="7">
                  <c:v>75.36122817579772</c:v>
                </c:pt>
                <c:pt idx="8">
                  <c:v>78.014972646127262</c:v>
                </c:pt>
                <c:pt idx="9">
                  <c:v>80.307947019867555</c:v>
                </c:pt>
                <c:pt idx="10">
                  <c:v>82.562649006622522</c:v>
                </c:pt>
                <c:pt idx="11">
                  <c:v>84.456444218033639</c:v>
                </c:pt>
                <c:pt idx="12">
                  <c:v>86.489085111601668</c:v>
                </c:pt>
                <c:pt idx="13">
                  <c:v>88.116840113528866</c:v>
                </c:pt>
                <c:pt idx="14">
                  <c:v>89.897236812057542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8160-4FB3-B87F-A7D16D1165CC}"/>
            </c:ext>
          </c:extLst>
        </c:ser>
        <c:ser>
          <c:idx val="1"/>
          <c:order val="4"/>
          <c:tx>
            <c:v>TAAM4_2</c:v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'[3]Elaborazione resistività'!$G$20:$G$34</c:f>
              <c:numCache>
                <c:formatCode>0</c:formatCode>
                <c:ptCount val="15"/>
                <c:pt idx="0">
                  <c:v>700</c:v>
                </c:pt>
                <c:pt idx="1">
                  <c:v>827</c:v>
                </c:pt>
                <c:pt idx="2">
                  <c:v>946</c:v>
                </c:pt>
                <c:pt idx="3">
                  <c:v>1054</c:v>
                </c:pt>
                <c:pt idx="4">
                  <c:v>1153</c:v>
                </c:pt>
                <c:pt idx="5">
                  <c:v>1244</c:v>
                </c:pt>
                <c:pt idx="6">
                  <c:v>1326</c:v>
                </c:pt>
                <c:pt idx="7">
                  <c:v>1399</c:v>
                </c:pt>
                <c:pt idx="8">
                  <c:v>1468</c:v>
                </c:pt>
                <c:pt idx="9">
                  <c:v>1529</c:v>
                </c:pt>
                <c:pt idx="10">
                  <c:v>1587</c:v>
                </c:pt>
                <c:pt idx="11">
                  <c:v>1639</c:v>
                </c:pt>
                <c:pt idx="12">
                  <c:v>1691</c:v>
                </c:pt>
                <c:pt idx="13">
                  <c:v>1736</c:v>
                </c:pt>
                <c:pt idx="14">
                  <c:v>1779</c:v>
                </c:pt>
              </c:numCache>
            </c:numRef>
          </c:xVal>
          <c:yVal>
            <c:numRef>
              <c:f>'[3]Elaborazione resistività'!$I$20:$I$34</c:f>
              <c:numCache>
                <c:formatCode>0.00</c:formatCode>
                <c:ptCount val="15"/>
                <c:pt idx="0">
                  <c:v>47.185871964679919</c:v>
                </c:pt>
                <c:pt idx="1">
                  <c:v>52.465231788079478</c:v>
                </c:pt>
                <c:pt idx="2">
                  <c:v>57.140631086871835</c:v>
                </c:pt>
                <c:pt idx="3">
                  <c:v>61.41721854304636</c:v>
                </c:pt>
                <c:pt idx="4">
                  <c:v>65.278494248867204</c:v>
                </c:pt>
                <c:pt idx="5">
                  <c:v>68.805960264900676</c:v>
                </c:pt>
                <c:pt idx="6">
                  <c:v>72.012614317250083</c:v>
                </c:pt>
                <c:pt idx="7">
                  <c:v>74.83202889825408</c:v>
                </c:pt>
                <c:pt idx="8">
                  <c:v>77.520875323927456</c:v>
                </c:pt>
                <c:pt idx="9">
                  <c:v>79.863134657836639</c:v>
                </c:pt>
                <c:pt idx="10">
                  <c:v>82.139867549668864</c:v>
                </c:pt>
                <c:pt idx="11">
                  <c:v>84.067753438614375</c:v>
                </c:pt>
                <c:pt idx="12">
                  <c:v>86.117243070885465</c:v>
                </c:pt>
                <c:pt idx="13">
                  <c:v>87.868022705771068</c:v>
                </c:pt>
                <c:pt idx="14">
                  <c:v>89.589860698789678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8160-4FB3-B87F-A7D16D1165CC}"/>
            </c:ext>
          </c:extLst>
        </c:ser>
        <c:ser>
          <c:idx val="2"/>
          <c:order val="5"/>
          <c:tx>
            <c:v>TAAM4_3</c:v>
          </c:tx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xVal>
            <c:numRef>
              <c:f>'[3]Elaborazione resistività'!$K$20:$K$34</c:f>
              <c:numCache>
                <c:formatCode>0</c:formatCode>
                <c:ptCount val="15"/>
                <c:pt idx="0">
                  <c:v>685</c:v>
                </c:pt>
                <c:pt idx="1">
                  <c:v>816</c:v>
                </c:pt>
                <c:pt idx="2">
                  <c:v>936</c:v>
                </c:pt>
                <c:pt idx="3">
                  <c:v>1049</c:v>
                </c:pt>
                <c:pt idx="4">
                  <c:v>1149</c:v>
                </c:pt>
                <c:pt idx="5">
                  <c:v>1238</c:v>
                </c:pt>
                <c:pt idx="6">
                  <c:v>1320</c:v>
                </c:pt>
                <c:pt idx="7">
                  <c:v>1394</c:v>
                </c:pt>
                <c:pt idx="8">
                  <c:v>1463</c:v>
                </c:pt>
                <c:pt idx="9">
                  <c:v>1525</c:v>
                </c:pt>
                <c:pt idx="10">
                  <c:v>1583</c:v>
                </c:pt>
                <c:pt idx="11">
                  <c:v>1637</c:v>
                </c:pt>
                <c:pt idx="12">
                  <c:v>1689</c:v>
                </c:pt>
                <c:pt idx="13">
                  <c:v>1735</c:v>
                </c:pt>
                <c:pt idx="14">
                  <c:v>1779</c:v>
                </c:pt>
              </c:numCache>
            </c:numRef>
          </c:xVal>
          <c:yVal>
            <c:numRef>
              <c:f>'[3]Elaborazione resistività'!$M$20:$M$34</c:f>
              <c:numCache>
                <c:formatCode>0.00</c:formatCode>
                <c:ptCount val="15"/>
                <c:pt idx="0">
                  <c:v>46.550110375275949</c:v>
                </c:pt>
                <c:pt idx="1">
                  <c:v>51.854304635761594</c:v>
                </c:pt>
                <c:pt idx="2">
                  <c:v>56.637319828593704</c:v>
                </c:pt>
                <c:pt idx="3">
                  <c:v>61.067696835908755</c:v>
                </c:pt>
                <c:pt idx="4">
                  <c:v>64.95085395608227</c:v>
                </c:pt>
                <c:pt idx="5">
                  <c:v>68.421854304635758</c:v>
                </c:pt>
                <c:pt idx="6">
                  <c:v>71.617786187322608</c:v>
                </c:pt>
                <c:pt idx="7">
                  <c:v>74.440698374473214</c:v>
                </c:pt>
                <c:pt idx="8">
                  <c:v>77.153469622804494</c:v>
                </c:pt>
                <c:pt idx="9">
                  <c:v>79.508278145695371</c:v>
                </c:pt>
                <c:pt idx="10">
                  <c:v>81.828874172185422</c:v>
                </c:pt>
                <c:pt idx="11">
                  <c:v>83.822210901681117</c:v>
                </c:pt>
                <c:pt idx="12">
                  <c:v>85.916605347068923</c:v>
                </c:pt>
                <c:pt idx="13">
                  <c:v>87.600756859035016</c:v>
                </c:pt>
                <c:pt idx="14">
                  <c:v>89.436401004795613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8160-4FB3-B87F-A7D16D1165CC}"/>
            </c:ext>
          </c:extLst>
        </c:ser>
        <c:ser>
          <c:idx val="3"/>
          <c:order val="6"/>
          <c:tx>
            <c:v>Literature Desai</c:v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'[3]Elaborazione resistività'!$O$17:$O$43</c:f>
              <c:numCache>
                <c:formatCode>0</c:formatCode>
                <c:ptCount val="27"/>
                <c:pt idx="0">
                  <c:v>527</c:v>
                </c:pt>
                <c:pt idx="1">
                  <c:v>577</c:v>
                </c:pt>
                <c:pt idx="2">
                  <c:v>627</c:v>
                </c:pt>
                <c:pt idx="3">
                  <c:v>677</c:v>
                </c:pt>
                <c:pt idx="4">
                  <c:v>727</c:v>
                </c:pt>
                <c:pt idx="5">
                  <c:v>827</c:v>
                </c:pt>
                <c:pt idx="6">
                  <c:v>927</c:v>
                </c:pt>
                <c:pt idx="7">
                  <c:v>1027</c:v>
                </c:pt>
                <c:pt idx="8">
                  <c:v>1127</c:v>
                </c:pt>
                <c:pt idx="9">
                  <c:v>1227</c:v>
                </c:pt>
                <c:pt idx="10">
                  <c:v>1327</c:v>
                </c:pt>
                <c:pt idx="11">
                  <c:v>1427</c:v>
                </c:pt>
                <c:pt idx="12">
                  <c:v>1527</c:v>
                </c:pt>
                <c:pt idx="13">
                  <c:v>1627</c:v>
                </c:pt>
                <c:pt idx="14">
                  <c:v>1727</c:v>
                </c:pt>
                <c:pt idx="15">
                  <c:v>1827</c:v>
                </c:pt>
                <c:pt idx="16">
                  <c:v>1927</c:v>
                </c:pt>
                <c:pt idx="17">
                  <c:v>2027</c:v>
                </c:pt>
                <c:pt idx="18">
                  <c:v>2127</c:v>
                </c:pt>
                <c:pt idx="19">
                  <c:v>2227</c:v>
                </c:pt>
                <c:pt idx="20">
                  <c:v>2327</c:v>
                </c:pt>
                <c:pt idx="21">
                  <c:v>2427</c:v>
                </c:pt>
                <c:pt idx="22">
                  <c:v>2527</c:v>
                </c:pt>
                <c:pt idx="23">
                  <c:v>2627</c:v>
                </c:pt>
                <c:pt idx="24">
                  <c:v>2727</c:v>
                </c:pt>
                <c:pt idx="25">
                  <c:v>2827</c:v>
                </c:pt>
                <c:pt idx="26">
                  <c:v>2927</c:v>
                </c:pt>
              </c:numCache>
            </c:numRef>
          </c:xVal>
          <c:yVal>
            <c:numRef>
              <c:f>'[3]Elaborazione resistività'!$P$17:$P$43</c:f>
              <c:numCache>
                <c:formatCode>General</c:formatCode>
                <c:ptCount val="27"/>
                <c:pt idx="0">
                  <c:v>36.04</c:v>
                </c:pt>
                <c:pt idx="1">
                  <c:v>38.14</c:v>
                </c:pt>
                <c:pt idx="2">
                  <c:v>40.26</c:v>
                </c:pt>
                <c:pt idx="3">
                  <c:v>42.28</c:v>
                </c:pt>
                <c:pt idx="4">
                  <c:v>44.24</c:v>
                </c:pt>
                <c:pt idx="5">
                  <c:v>48.15</c:v>
                </c:pt>
                <c:pt idx="6">
                  <c:v>51.93</c:v>
                </c:pt>
                <c:pt idx="7">
                  <c:v>55.61</c:v>
                </c:pt>
                <c:pt idx="8">
                  <c:v>59.23</c:v>
                </c:pt>
                <c:pt idx="9">
                  <c:v>62.75</c:v>
                </c:pt>
                <c:pt idx="10">
                  <c:v>66.25</c:v>
                </c:pt>
                <c:pt idx="11">
                  <c:v>69.78</c:v>
                </c:pt>
                <c:pt idx="12">
                  <c:v>73.22</c:v>
                </c:pt>
                <c:pt idx="13">
                  <c:v>76.599999999999994</c:v>
                </c:pt>
                <c:pt idx="14">
                  <c:v>79.94</c:v>
                </c:pt>
                <c:pt idx="15">
                  <c:v>83.32</c:v>
                </c:pt>
                <c:pt idx="16">
                  <c:v>86.68</c:v>
                </c:pt>
                <c:pt idx="17">
                  <c:v>89.99</c:v>
                </c:pt>
                <c:pt idx="18">
                  <c:v>93.22</c:v>
                </c:pt>
                <c:pt idx="19">
                  <c:v>96.52</c:v>
                </c:pt>
                <c:pt idx="20">
                  <c:v>99.77</c:v>
                </c:pt>
                <c:pt idx="21">
                  <c:v>103.1</c:v>
                </c:pt>
                <c:pt idx="22">
                  <c:v>106.3</c:v>
                </c:pt>
                <c:pt idx="23">
                  <c:v>109.7</c:v>
                </c:pt>
                <c:pt idx="24">
                  <c:v>112.7</c:v>
                </c:pt>
                <c:pt idx="25">
                  <c:v>115.9</c:v>
                </c:pt>
                <c:pt idx="26">
                  <c:v>119.1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8160-4FB3-B87F-A7D16D1165CC}"/>
            </c:ext>
          </c:extLst>
        </c:ser>
        <c:ser>
          <c:idx val="4"/>
          <c:order val="7"/>
          <c:tx>
            <c:v>Literature Cezariliyan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'[3]Elaborazione resistività'!$R$5:$R$18</c:f>
              <c:numCache>
                <c:formatCode>General</c:formatCode>
                <c:ptCount val="14"/>
                <c:pt idx="0">
                  <c:v>1627</c:v>
                </c:pt>
                <c:pt idx="1">
                  <c:v>1727</c:v>
                </c:pt>
                <c:pt idx="2">
                  <c:v>1827</c:v>
                </c:pt>
                <c:pt idx="3">
                  <c:v>1927</c:v>
                </c:pt>
                <c:pt idx="4">
                  <c:v>2027</c:v>
                </c:pt>
                <c:pt idx="5">
                  <c:v>2127</c:v>
                </c:pt>
                <c:pt idx="6">
                  <c:v>2227</c:v>
                </c:pt>
                <c:pt idx="7">
                  <c:v>2327</c:v>
                </c:pt>
                <c:pt idx="8">
                  <c:v>2427</c:v>
                </c:pt>
                <c:pt idx="9">
                  <c:v>2527</c:v>
                </c:pt>
                <c:pt idx="10">
                  <c:v>2627</c:v>
                </c:pt>
                <c:pt idx="11">
                  <c:v>2727</c:v>
                </c:pt>
                <c:pt idx="12">
                  <c:v>2827</c:v>
                </c:pt>
                <c:pt idx="13">
                  <c:v>2927</c:v>
                </c:pt>
              </c:numCache>
            </c:numRef>
          </c:xVal>
          <c:yVal>
            <c:numRef>
              <c:f>'[3]Elaborazione resistività'!$S$5:$S$18</c:f>
              <c:numCache>
                <c:formatCode>0.00</c:formatCode>
                <c:ptCount val="14"/>
                <c:pt idx="0">
                  <c:v>75.56</c:v>
                </c:pt>
                <c:pt idx="1">
                  <c:v>78.8</c:v>
                </c:pt>
                <c:pt idx="2">
                  <c:v>82</c:v>
                </c:pt>
                <c:pt idx="3">
                  <c:v>85.14</c:v>
                </c:pt>
                <c:pt idx="4">
                  <c:v>88.23</c:v>
                </c:pt>
                <c:pt idx="5">
                  <c:v>91.26</c:v>
                </c:pt>
                <c:pt idx="6">
                  <c:v>94.24</c:v>
                </c:pt>
                <c:pt idx="7">
                  <c:v>97.17</c:v>
                </c:pt>
                <c:pt idx="8">
                  <c:v>100.04</c:v>
                </c:pt>
                <c:pt idx="9">
                  <c:v>102.86</c:v>
                </c:pt>
                <c:pt idx="10">
                  <c:v>105.63</c:v>
                </c:pt>
                <c:pt idx="11">
                  <c:v>108.34</c:v>
                </c:pt>
                <c:pt idx="12">
                  <c:v>111</c:v>
                </c:pt>
                <c:pt idx="13">
                  <c:v>113.6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8160-4FB3-B87F-A7D16D1165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59820655"/>
        <c:axId val="2059819215"/>
      </c:scatterChart>
      <c:valAx>
        <c:axId val="2059820655"/>
        <c:scaling>
          <c:orientation val="minMax"/>
          <c:max val="2200"/>
          <c:min val="6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Temperature [°C]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059819215"/>
        <c:crosses val="autoZero"/>
        <c:crossBetween val="midCat"/>
      </c:valAx>
      <c:valAx>
        <c:axId val="20598192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Electrical resistivity [10⁻⁸∙</a:t>
                </a:r>
                <a:r>
                  <a:rPr lang="el-GR"/>
                  <a:t>Ω∙</a:t>
                </a:r>
                <a:r>
                  <a:rPr lang="it-IT"/>
                  <a:t>m]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059820655"/>
        <c:crossesAt val="0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6046649279157386"/>
          <c:y val="8.9467649286836856E-2"/>
          <c:w val="0.21683458092547006"/>
          <c:h val="0.8186845013791360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+mn-lt"/>
        </a:defRPr>
      </a:pPr>
      <a:endParaRPr lang="it-IT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2340948347413789E-2"/>
          <c:y val="5.1710866141732287E-2"/>
          <c:w val="0.87375237973720121"/>
          <c:h val="0.8337946456692914"/>
        </c:manualLayout>
      </c:layout>
      <c:scatterChart>
        <c:scatterStyle val="smoothMarker"/>
        <c:varyColors val="0"/>
        <c:ser>
          <c:idx val="0"/>
          <c:order val="0"/>
          <c:tx>
            <c:strRef>
              <c:f>GRAF_CURVE_ISOTERME!$B$4</c:f>
              <c:strCache>
                <c:ptCount val="1"/>
                <c:pt idx="0">
                  <c:v>1800°C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C000"/>
              </a:solidFill>
              <a:ln w="19050">
                <a:solidFill>
                  <a:srgbClr val="FFC00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2.7368211244206677E-3"/>
                  <c:y val="-3.25726486401251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942-4B74-B758-7170C6C9CD9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GRAF_CURVE_ISOTERME!$B$7:$B$16</c:f>
              <c:numCache>
                <c:formatCode>General</c:formatCode>
                <c:ptCount val="10"/>
                <c:pt idx="0">
                  <c:v>0</c:v>
                </c:pt>
                <c:pt idx="1">
                  <c:v>100</c:v>
                </c:pt>
                <c:pt idx="2">
                  <c:v>200</c:v>
                </c:pt>
                <c:pt idx="3">
                  <c:v>300</c:v>
                </c:pt>
                <c:pt idx="4">
                  <c:v>400</c:v>
                </c:pt>
                <c:pt idx="5">
                  <c:v>500</c:v>
                </c:pt>
                <c:pt idx="6">
                  <c:v>600</c:v>
                </c:pt>
                <c:pt idx="7">
                  <c:v>700</c:v>
                </c:pt>
                <c:pt idx="8">
                  <c:v>800</c:v>
                </c:pt>
                <c:pt idx="9" formatCode="0.00">
                  <c:v>845.12885232108283</c:v>
                </c:pt>
              </c:numCache>
            </c:numRef>
          </c:xVal>
          <c:yVal>
            <c:numRef>
              <c:f>GRAF_CURVE_ISOTERME!$C$7:$C$16</c:f>
              <c:numCache>
                <c:formatCode>0.00</c:formatCode>
                <c:ptCount val="10"/>
                <c:pt idx="0">
                  <c:v>11.527579417158654</c:v>
                </c:pt>
                <c:pt idx="1">
                  <c:v>10.432582379929908</c:v>
                </c:pt>
                <c:pt idx="2">
                  <c:v>10.068359487986093</c:v>
                </c:pt>
                <c:pt idx="3">
                  <c:v>9.4943068167244444</c:v>
                </c:pt>
                <c:pt idx="4">
                  <c:v>8.7022981164241635</c:v>
                </c:pt>
                <c:pt idx="5">
                  <c:v>7.5719508528716393</c:v>
                </c:pt>
                <c:pt idx="6">
                  <c:v>6.0338248038725153</c:v>
                </c:pt>
                <c:pt idx="7">
                  <c:v>3.8258357838174204</c:v>
                </c:pt>
                <c:pt idx="8">
                  <c:v>1.1855644487237811</c:v>
                </c:pt>
                <c:pt idx="9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B942-4B74-B758-7170C6C9CD93}"/>
            </c:ext>
          </c:extLst>
        </c:ser>
        <c:ser>
          <c:idx val="1"/>
          <c:order val="1"/>
          <c:tx>
            <c:strRef>
              <c:f>GRAF_CURVE_ISOTERME!$P$4</c:f>
              <c:strCache>
                <c:ptCount val="1"/>
                <c:pt idx="0">
                  <c:v>1700°C</c:v>
                </c:pt>
              </c:strCache>
            </c:strRef>
          </c:tx>
          <c:spPr>
            <a:ln w="28575" cap="rnd">
              <a:solidFill>
                <a:srgbClr val="92D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92D050"/>
              </a:solidFill>
              <a:ln w="19050">
                <a:solidFill>
                  <a:srgbClr val="92D05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3.4348451021710253E-3"/>
                  <c:y val="-2.85269900379639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942-4B74-B758-7170C6C9CD9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GRAF_CURVE_ISOTERME!$P$7:$P$15</c:f>
              <c:numCache>
                <c:formatCode>General</c:formatCode>
                <c:ptCount val="9"/>
                <c:pt idx="0">
                  <c:v>0</c:v>
                </c:pt>
                <c:pt idx="1">
                  <c:v>100</c:v>
                </c:pt>
                <c:pt idx="2">
                  <c:v>200</c:v>
                </c:pt>
                <c:pt idx="3">
                  <c:v>300</c:v>
                </c:pt>
                <c:pt idx="4">
                  <c:v>400</c:v>
                </c:pt>
                <c:pt idx="5">
                  <c:v>500</c:v>
                </c:pt>
                <c:pt idx="6">
                  <c:v>600</c:v>
                </c:pt>
                <c:pt idx="7">
                  <c:v>700</c:v>
                </c:pt>
                <c:pt idx="8" formatCode="0.00">
                  <c:v>760.36809352010584</c:v>
                </c:pt>
              </c:numCache>
            </c:numRef>
          </c:xVal>
          <c:yVal>
            <c:numRef>
              <c:f>GRAF_CURVE_ISOTERME!$Q$7:$Q$15</c:f>
              <c:numCache>
                <c:formatCode>0.00</c:formatCode>
                <c:ptCount val="9"/>
                <c:pt idx="0">
                  <c:v>9.2981658116284507</c:v>
                </c:pt>
                <c:pt idx="1">
                  <c:v>8.5546980956722027</c:v>
                </c:pt>
                <c:pt idx="2">
                  <c:v>8.1413511142586472</c:v>
                </c:pt>
                <c:pt idx="3">
                  <c:v>7.5624822557145688</c:v>
                </c:pt>
                <c:pt idx="4">
                  <c:v>6.6851869166801796</c:v>
                </c:pt>
                <c:pt idx="5">
                  <c:v>5.4022137079982775</c:v>
                </c:pt>
                <c:pt idx="6">
                  <c:v>3.5853129798996277</c:v>
                </c:pt>
                <c:pt idx="7">
                  <c:v>1.3651356561171335</c:v>
                </c:pt>
                <c:pt idx="8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B942-4B74-B758-7170C6C9CD93}"/>
            </c:ext>
          </c:extLst>
        </c:ser>
        <c:ser>
          <c:idx val="2"/>
          <c:order val="2"/>
          <c:tx>
            <c:strRef>
              <c:f>GRAF_CURVE_ISOTERME!$AB$4</c:f>
              <c:strCache>
                <c:ptCount val="1"/>
                <c:pt idx="0">
                  <c:v>1600°C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F0"/>
              </a:solidFill>
              <a:ln w="19050">
                <a:solidFill>
                  <a:srgbClr val="00B0F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2.1300313669002659E-3"/>
                  <c:y val="-2.44813314358026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942-4B74-B758-7170C6C9CD9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GRAF_CURVE_ISOTERME!$AB$7:$AB$14</c:f>
              <c:numCache>
                <c:formatCode>General</c:formatCode>
                <c:ptCount val="8"/>
                <c:pt idx="0">
                  <c:v>0</c:v>
                </c:pt>
                <c:pt idx="1">
                  <c:v>100</c:v>
                </c:pt>
                <c:pt idx="2">
                  <c:v>200</c:v>
                </c:pt>
                <c:pt idx="3">
                  <c:v>300</c:v>
                </c:pt>
                <c:pt idx="4">
                  <c:v>400</c:v>
                </c:pt>
                <c:pt idx="5">
                  <c:v>500</c:v>
                </c:pt>
                <c:pt idx="6">
                  <c:v>600</c:v>
                </c:pt>
                <c:pt idx="7" formatCode="0.00">
                  <c:v>677.27871050503995</c:v>
                </c:pt>
              </c:numCache>
            </c:numRef>
          </c:xVal>
          <c:yVal>
            <c:numRef>
              <c:f>GRAF_CURVE_ISOTERME!$AC$7:$AC$14</c:f>
              <c:numCache>
                <c:formatCode>0.00</c:formatCode>
                <c:ptCount val="8"/>
                <c:pt idx="0">
                  <c:v>7.57514021450472</c:v>
                </c:pt>
                <c:pt idx="1">
                  <c:v>6.8302077497199463</c:v>
                </c:pt>
                <c:pt idx="2">
                  <c:v>6.3469307398402393</c:v>
                </c:pt>
                <c:pt idx="3">
                  <c:v>5.7009153576508274</c:v>
                </c:pt>
                <c:pt idx="4">
                  <c:v>4.7035596208748425</c:v>
                </c:pt>
                <c:pt idx="5">
                  <c:v>3.2736795217765184</c:v>
                </c:pt>
                <c:pt idx="6">
                  <c:v>1.4676975346447354</c:v>
                </c:pt>
                <c:pt idx="7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B942-4B74-B758-7170C6C9CD93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axId val="1524689680"/>
        <c:axId val="1685750000"/>
      </c:scatterChart>
      <c:valAx>
        <c:axId val="1524689680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500" err="1"/>
                  <a:t>Heater</a:t>
                </a:r>
                <a:r>
                  <a:rPr lang="it-IT" sz="1500" baseline="0"/>
                  <a:t> </a:t>
                </a:r>
                <a:r>
                  <a:rPr lang="it-IT" sz="1500" baseline="0" err="1"/>
                  <a:t>current</a:t>
                </a:r>
                <a:r>
                  <a:rPr lang="it-IT" sz="1500"/>
                  <a:t> [A]</a:t>
                </a:r>
              </a:p>
            </c:rich>
          </c:tx>
          <c:layout>
            <c:manualLayout>
              <c:xMode val="edge"/>
              <c:yMode val="edge"/>
              <c:x val="0.44512030569555189"/>
              <c:y val="0.9432909807602034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5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out"/>
        <c:minorTickMark val="out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685750000"/>
        <c:crosses val="autoZero"/>
        <c:crossBetween val="midCat"/>
        <c:majorUnit val="50"/>
      </c:valAx>
      <c:valAx>
        <c:axId val="1685750000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500" err="1"/>
                  <a:t>Primary</a:t>
                </a:r>
                <a:r>
                  <a:rPr lang="it-IT" sz="1500" baseline="0"/>
                  <a:t> </a:t>
                </a:r>
                <a:r>
                  <a:rPr lang="it-IT" sz="1500" baseline="0" err="1"/>
                  <a:t>beam</a:t>
                </a:r>
                <a:r>
                  <a:rPr lang="it-IT" sz="1500" baseline="0"/>
                  <a:t> </a:t>
                </a:r>
                <a:r>
                  <a:rPr lang="it-IT" sz="1500" baseline="0" err="1"/>
                  <a:t>intensity</a:t>
                </a:r>
                <a:r>
                  <a:rPr lang="it-IT" sz="1500" baseline="0"/>
                  <a:t> </a:t>
                </a:r>
                <a:r>
                  <a:rPr lang="it-IT" sz="1500"/>
                  <a:t>[</a:t>
                </a:r>
                <a:r>
                  <a:rPr lang="it-IT" sz="1500" err="1"/>
                  <a:t>uA</a:t>
                </a:r>
                <a:r>
                  <a:rPr lang="it-IT" sz="1500"/>
                  <a:t>]</a:t>
                </a:r>
              </a:p>
            </c:rich>
          </c:tx>
          <c:layout>
            <c:manualLayout>
              <c:xMode val="edge"/>
              <c:yMode val="edge"/>
              <c:x val="1.9839903989040644E-2"/>
              <c:y val="0.211774068241469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5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" sourceLinked="0"/>
        <c:majorTickMark val="out"/>
        <c:minorTickMark val="out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524689680"/>
        <c:crosses val="autoZero"/>
        <c:crossBetween val="midCat"/>
        <c:majorUnit val="1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479297122398024"/>
          <c:y val="4.7730393700787396E-2"/>
          <c:w val="0.11252604827198623"/>
          <c:h val="0.1887909711286089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ysClr val="window" lastClr="FFFFFF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it-IT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1672025735265807E-2"/>
          <c:y val="4.9529486522565773E-2"/>
          <c:w val="0.88947494086808476"/>
          <c:h val="0.84307115599843585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'Test 8 dischi (c) real'!$P$6:$P$12</c:f>
              <c:numCache>
                <c:formatCode>0.0</c:formatCode>
                <c:ptCount val="7"/>
                <c:pt idx="0">
                  <c:v>2.6</c:v>
                </c:pt>
                <c:pt idx="1">
                  <c:v>2.2999999999999998</c:v>
                </c:pt>
                <c:pt idx="2">
                  <c:v>2.1</c:v>
                </c:pt>
                <c:pt idx="3">
                  <c:v>1.9</c:v>
                </c:pt>
                <c:pt idx="4">
                  <c:v>1.6</c:v>
                </c:pt>
                <c:pt idx="5">
                  <c:v>1.3</c:v>
                </c:pt>
                <c:pt idx="6">
                  <c:v>0.9</c:v>
                </c:pt>
              </c:numCache>
            </c:numRef>
          </c:xVal>
          <c:yVal>
            <c:numRef>
              <c:f>'Test 8 dischi (c) real'!$Q$6:$Q$12</c:f>
              <c:numCache>
                <c:formatCode>0.00</c:formatCode>
                <c:ptCount val="7"/>
                <c:pt idx="0">
                  <c:v>2.69</c:v>
                </c:pt>
                <c:pt idx="1">
                  <c:v>2.59</c:v>
                </c:pt>
                <c:pt idx="2">
                  <c:v>2.59</c:v>
                </c:pt>
                <c:pt idx="3">
                  <c:v>2.64</c:v>
                </c:pt>
                <c:pt idx="4">
                  <c:v>2.6</c:v>
                </c:pt>
                <c:pt idx="5">
                  <c:v>2.63</c:v>
                </c:pt>
                <c:pt idx="6">
                  <c:v>2.76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03C-4636-A1BC-6EF852CFB1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6859712"/>
        <c:axId val="466860128"/>
      </c:scatterChart>
      <c:valAx>
        <c:axId val="466859712"/>
        <c:scaling>
          <c:orientation val="maxMin"/>
          <c:max val="3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66860128"/>
        <c:crosses val="autoZero"/>
        <c:crossBetween val="midCat"/>
      </c:valAx>
      <c:valAx>
        <c:axId val="466860128"/>
        <c:scaling>
          <c:orientation val="minMax"/>
          <c:max val="2.8"/>
          <c:min val="2.299999999999999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66859712"/>
        <c:crosses val="max"/>
        <c:crossBetween val="midCat"/>
        <c:maj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CC2D387-A53F-4A34-B950-AFB80003E057}" type="datetime1">
              <a:rPr lang="en-GB" smtClean="0"/>
              <a:t>27/06/2024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DE4C80B-8910-445E-8D30-7A590951118B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12540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805229-22C5-4E60-9FC5-B96707D13270}" type="datetime1">
              <a:rPr lang="en-GB" smtClean="0"/>
              <a:pPr/>
              <a:t>27/06/2024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D81F1E7-4EFD-4BFF-B438-FCD52FD36B17}" type="slidenum">
              <a:rPr lang="en-GB" noProof="0" smtClean="0"/>
              <a:t>‹N›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73561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D81F1E7-4EFD-4BFF-B438-FCD52FD36B1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9308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D81F1E7-4EFD-4BFF-B438-FCD52FD36B1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59935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D81F1E7-4EFD-4BFF-B438-FCD52FD36B1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91134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D81F1E7-4EFD-4BFF-B438-FCD52FD36B17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52869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D81F1E7-4EFD-4BFF-B438-FCD52FD36B17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83374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n-GB" noProof="0" dirty="0"/>
              <a:t>This is the question that your experiment answers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D81F1E7-4EFD-4BFF-B438-FCD52FD36B17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7824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D81F1E7-4EFD-4BFF-B438-FCD52FD36B1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6332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D81F1E7-4EFD-4BFF-B438-FCD52FD36B1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58213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D81F1E7-4EFD-4BFF-B438-FCD52FD36B1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97176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D81F1E7-4EFD-4BFF-B438-FCD52FD36B1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96435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D81F1E7-4EFD-4BFF-B438-FCD52FD36B1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7820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D81F1E7-4EFD-4BFF-B438-FCD52FD36B1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97043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D81F1E7-4EFD-4BFF-B438-FCD52FD36B1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71673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C910E-4B91-EA23-C848-150478FCB1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EBB911-DA78-5A59-184E-EF8043F68F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41E11E-5548-26CF-9C05-50E5D238AA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F6850E-03CB-204E-9FE4-72CE113319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D81F1E7-4EFD-4BFF-B438-FCD52FD36B1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3088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0" y="5947958"/>
            <a:ext cx="12192000" cy="0"/>
          </a:xfrm>
          <a:prstGeom prst="line">
            <a:avLst/>
          </a:prstGeom>
          <a:ln w="76200">
            <a:solidFill>
              <a:srgbClr val="072C6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magine 10">
            <a:extLst>
              <a:ext uri="{FF2B5EF4-FFF2-40B4-BE49-F238E27FC236}">
                <a16:creationId xmlns:a16="http://schemas.microsoft.com/office/drawing/2014/main" id="{8C541609-4363-05FE-E5CB-7275EE2B7F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5" t="19305" r="26165" b="27730"/>
          <a:stretch/>
        </p:blipFill>
        <p:spPr>
          <a:xfrm>
            <a:off x="7126941" y="0"/>
            <a:ext cx="5065058" cy="3240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E95F9BB9-5C16-32CF-0CC3-A4D94D08FD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772" r="757" b="4772"/>
          <a:stretch/>
        </p:blipFill>
        <p:spPr>
          <a:xfrm>
            <a:off x="0" y="5998361"/>
            <a:ext cx="1699369" cy="859637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888B6D94-86DD-B1A6-859C-433F7CB1DD0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132" y="6027672"/>
            <a:ext cx="2002867" cy="788716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5888FE74-9A8D-5B66-C87A-77F140AEEF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duotone>
              <a:prstClr val="black"/>
              <a:srgbClr val="0070C0">
                <a:tint val="45000"/>
                <a:satMod val="400000"/>
              </a:srgbClr>
            </a:duotone>
          </a:blip>
          <a:srcRect l="4984" t="8864" r="7744" b="10148"/>
          <a:stretch/>
        </p:blipFill>
        <p:spPr>
          <a:xfrm>
            <a:off x="0" y="-8238"/>
            <a:ext cx="4609378" cy="3083478"/>
          </a:xfrm>
          <a:prstGeom prst="rect">
            <a:avLst/>
          </a:prstGeom>
        </p:spPr>
      </p:pic>
      <p:pic>
        <p:nvPicPr>
          <p:cNvPr id="18" name="Immagine 12" descr="Immagine che contiene interni, ingombro&#10;&#10;Descrizione generata automaticamente">
            <a:extLst>
              <a:ext uri="{FF2B5EF4-FFF2-40B4-BE49-F238E27FC236}">
                <a16:creationId xmlns:a16="http://schemas.microsoft.com/office/drawing/2014/main" id="{37DDB17E-A878-D120-F36D-E9660095F8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duotone>
              <a:prstClr val="black"/>
              <a:srgbClr val="0070C0">
                <a:tint val="45000"/>
                <a:satMod val="400000"/>
              </a:srgbClr>
            </a:duotone>
          </a:blip>
          <a:srcRect l="15731" t="18127" r="29342" b="30336"/>
          <a:stretch/>
        </p:blipFill>
        <p:spPr>
          <a:xfrm>
            <a:off x="7739743" y="-8389"/>
            <a:ext cx="4452256" cy="3101994"/>
          </a:xfrm>
          <a:prstGeom prst="rect">
            <a:avLst/>
          </a:prstGeom>
          <a:ln w="28575">
            <a:noFill/>
          </a:ln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7530FDBB-EA01-61FB-8188-43684817F6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5" t="4577" r="5836"/>
          <a:stretch/>
        </p:blipFill>
        <p:spPr>
          <a:xfrm>
            <a:off x="3508679" y="-8238"/>
            <a:ext cx="5311059" cy="3091716"/>
          </a:xfrm>
          <a:prstGeom prst="parallelogram">
            <a:avLst/>
          </a:prstGeom>
          <a:effectLst/>
        </p:spPr>
      </p:pic>
      <p:sp>
        <p:nvSpPr>
          <p:cNvPr id="7" name="Rectangle 6"/>
          <p:cNvSpPr/>
          <p:nvPr/>
        </p:nvSpPr>
        <p:spPr bwMode="ltGray">
          <a:xfrm>
            <a:off x="0" y="2681714"/>
            <a:ext cx="12192000" cy="1458883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5106" y="4975167"/>
            <a:ext cx="10972800" cy="457200"/>
          </a:xfrm>
        </p:spPr>
        <p:txBody>
          <a:bodyPr rtlCol="0" anchor="ctr">
            <a:no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 dirty="0"/>
              <a:t>Fare clic per modificare lo stile del sottotitolo dello schema</a:t>
            </a:r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5106" y="3429000"/>
            <a:ext cx="10972800" cy="1263534"/>
          </a:xfrm>
        </p:spPr>
        <p:txBody>
          <a:bodyPr rtlCol="0" anchor="ctr">
            <a:normAutofit/>
          </a:bodyPr>
          <a:lstStyle>
            <a:lvl1pPr algn="l">
              <a:defRPr sz="58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  <a:endParaRPr lang="en-GB" noProof="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7ED08BB-15CC-789D-2824-638EB2171163}"/>
              </a:ext>
            </a:extLst>
          </p:cNvPr>
          <p:cNvSpPr txBox="1"/>
          <p:nvPr userDrawn="1"/>
        </p:nvSpPr>
        <p:spPr>
          <a:xfrm>
            <a:off x="3650427" y="6228784"/>
            <a:ext cx="4203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2">
                    <a:lumMod val="75000"/>
                  </a:schemeClr>
                </a:solidFill>
              </a:rPr>
              <a:t>H</a:t>
            </a:r>
            <a:r>
              <a:rPr lang="en-GB" b="1" dirty="0"/>
              <a:t>ISOL</a:t>
            </a:r>
            <a:r>
              <a:rPr lang="en-US" dirty="0"/>
              <a:t> periodic meeting – 1</a:t>
            </a:r>
            <a:r>
              <a:rPr lang="en-US" baseline="30000" dirty="0"/>
              <a:t>st</a:t>
            </a:r>
            <a:r>
              <a:rPr lang="en-US" dirty="0"/>
              <a:t> July 2024</a:t>
            </a:r>
          </a:p>
        </p:txBody>
      </p:sp>
    </p:spTree>
    <p:extLst>
      <p:ext uri="{BB962C8B-B14F-4D97-AF65-F5344CB8AC3E}">
        <p14:creationId xmlns:p14="http://schemas.microsoft.com/office/powerpoint/2010/main" val="153116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en-GB" noProof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F4C9F40-B079-4B71-A627-7266DFEA7F03}" type="slidenum">
              <a:rPr lang="en-GB" noProof="0" smtClean="0"/>
              <a:t>‹N›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HISOL – Project Proposal for INFN CSN5 Experiment 2022</a:t>
            </a:r>
          </a:p>
        </p:txBody>
      </p:sp>
      <p:sp>
        <p:nvSpPr>
          <p:cNvPr id="4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9824B2-9657-43FC-816C-B7DF6BDC0E87}" type="datetime1">
              <a:rPr lang="en-GB" noProof="0" smtClean="0"/>
              <a:t>27/06/2024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22155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9310254" y="0"/>
            <a:ext cx="288174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9310254" y="0"/>
            <a:ext cx="1" cy="6858000"/>
          </a:xfrm>
          <a:prstGeom prst="line">
            <a:avLst/>
          </a:prstGeom>
          <a:ln w="7620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86900" y="685800"/>
            <a:ext cx="2324100" cy="5486399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685800"/>
            <a:ext cx="8105775" cy="5486399"/>
          </a:xfrm>
        </p:spPr>
        <p:txBody>
          <a:bodyPr vert="eaVert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en-GB" noProof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F4C9F40-B079-4B71-A627-7266DFEA7F03}" type="slidenum">
              <a:rPr lang="en-GB" noProof="0" smtClean="0"/>
              <a:t>‹N›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HISOL – Project Proposal for INFN CSN5 Experiment 2022</a:t>
            </a:r>
          </a:p>
        </p:txBody>
      </p:sp>
      <p:sp>
        <p:nvSpPr>
          <p:cNvPr id="4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F4D6EBB-F5CB-4CB3-8BEB-123982C1F338}" type="datetime1">
              <a:rPr lang="en-GB" noProof="0" smtClean="0"/>
              <a:t>27/06/2024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86264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b="1"/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en-GB" noProof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8548" y="6386194"/>
            <a:ext cx="523875" cy="274320"/>
          </a:xfrm>
        </p:spPr>
        <p:txBody>
          <a:bodyPr rtlCol="0"/>
          <a:lstStyle>
            <a:lvl1pPr>
              <a:defRPr sz="1600" b="1">
                <a:solidFill>
                  <a:schemeClr val="tx1"/>
                </a:solidFill>
              </a:defRPr>
            </a:lvl1pPr>
          </a:lstStyle>
          <a:p>
            <a:fld id="{5F4C9F40-B079-4B71-A627-7266DFEA7F03}" type="slidenum">
              <a:rPr lang="en-GB" smtClean="0"/>
              <a:pPr/>
              <a:t>‹N›</a:t>
            </a:fld>
            <a:endParaRPr lang="en-GB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43C443AE-7600-9339-AFD1-DCDAB51562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25200" y="6272133"/>
            <a:ext cx="994011" cy="502442"/>
          </a:xfrm>
          <a:prstGeom prst="rect">
            <a:avLst/>
          </a:prstGeom>
        </p:spPr>
      </p:pic>
      <p:sp>
        <p:nvSpPr>
          <p:cNvPr id="7" name="Segnaposto piè di pagina 5">
            <a:extLst>
              <a:ext uri="{FF2B5EF4-FFF2-40B4-BE49-F238E27FC236}">
                <a16:creationId xmlns:a16="http://schemas.microsoft.com/office/drawing/2014/main" id="{930A3FCB-54A0-86AA-DEE5-E30944963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50028" y="6377219"/>
            <a:ext cx="6254271" cy="27504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b="1" dirty="0">
                <a:solidFill>
                  <a:schemeClr val="bg2">
                    <a:lumMod val="75000"/>
                  </a:schemeClr>
                </a:solidFill>
              </a:rPr>
              <a:t>H</a:t>
            </a:r>
            <a:r>
              <a:rPr lang="en-GB" b="1" dirty="0"/>
              <a:t>ISOL</a:t>
            </a:r>
            <a:r>
              <a:rPr lang="en-US" dirty="0"/>
              <a:t> periodic meeting – 15</a:t>
            </a:r>
            <a:r>
              <a:rPr lang="en-US" baseline="30000" dirty="0"/>
              <a:t>th</a:t>
            </a:r>
            <a:r>
              <a:rPr lang="en-US" dirty="0"/>
              <a:t> June 2023</a:t>
            </a:r>
          </a:p>
        </p:txBody>
      </p:sp>
    </p:spTree>
    <p:extLst>
      <p:ext uri="{BB962C8B-B14F-4D97-AF65-F5344CB8AC3E}">
        <p14:creationId xmlns:p14="http://schemas.microsoft.com/office/powerpoint/2010/main" val="225308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-6350" y="0"/>
            <a:ext cx="12192000" cy="571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153095"/>
            <a:ext cx="10972800" cy="2286000"/>
          </a:xfrm>
        </p:spPr>
        <p:txBody>
          <a:bodyPr rtlCol="0" anchor="b">
            <a:normAutofit/>
          </a:bodyPr>
          <a:lstStyle>
            <a:lvl1pPr>
              <a:defRPr sz="5800" b="0"/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5753100"/>
            <a:ext cx="12192000" cy="0"/>
          </a:xfrm>
          <a:prstGeom prst="line">
            <a:avLst/>
          </a:prstGeom>
          <a:ln w="76200">
            <a:solidFill>
              <a:srgbClr val="072C6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3250" y="5864054"/>
            <a:ext cx="10972800" cy="45004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506AB77-8BC5-5F50-5201-698B39DBE6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25200" y="6272133"/>
            <a:ext cx="994011" cy="50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24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714501"/>
            <a:ext cx="4752109" cy="4457700"/>
          </a:xfrm>
        </p:spPr>
        <p:txBody>
          <a:bodyPr rtlCol="0"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3091" y="1714501"/>
            <a:ext cx="4752109" cy="4457700"/>
          </a:xfrm>
        </p:spPr>
        <p:txBody>
          <a:bodyPr rtlCol="0"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en-GB" noProof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F4C9F40-B079-4B71-A627-7266DFEA7F03}" type="slidenum">
              <a:rPr lang="en-GB" noProof="0" smtClean="0"/>
              <a:t>‹N›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HISOL – Project Proposal for INFN CSN5 Experiment 2022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12B84F8-E32D-4B84-8B48-7D9F81752594}" type="datetime1">
              <a:rPr lang="en-GB" noProof="0" smtClean="0"/>
              <a:t>27/06/2024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07238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529541"/>
            <a:ext cx="4754880" cy="811583"/>
          </a:xfrm>
        </p:spPr>
        <p:txBody>
          <a:bodyPr rtlCol="0"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6800" y="2484692"/>
            <a:ext cx="4754880" cy="3687508"/>
          </a:xfrm>
        </p:spPr>
        <p:txBody>
          <a:bodyPr rtlCol="0"/>
          <a:lstStyle>
            <a:lvl1pPr>
              <a:spcBef>
                <a:spcPts val="2000"/>
              </a:spcBef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0320" y="1529541"/>
            <a:ext cx="4754880" cy="811583"/>
          </a:xfrm>
        </p:spPr>
        <p:txBody>
          <a:bodyPr rtlCol="0"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0320" y="2484692"/>
            <a:ext cx="4754880" cy="3687508"/>
          </a:xfrm>
        </p:spPr>
        <p:txBody>
          <a:bodyPr rtlCol="0"/>
          <a:lstStyle>
            <a:lvl1pPr>
              <a:spcBef>
                <a:spcPts val="2000"/>
              </a:spcBef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en-GB" noProof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F4C9F40-B079-4B71-A627-7266DFEA7F03}" type="slidenum">
              <a:rPr lang="en-GB" noProof="0" smtClean="0"/>
              <a:t>‹N›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HISOL – Project Proposal for INFN CSN5 Experiment 2022</a:t>
            </a:r>
          </a:p>
        </p:txBody>
      </p:sp>
      <p:sp>
        <p:nvSpPr>
          <p:cNvPr id="7" name="Date Placeholder 8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0ACA135-D48D-4116-91F7-BC7B6B12CB12}" type="datetime1">
              <a:rPr lang="en-GB" noProof="0" smtClean="0"/>
              <a:t>27/06/2024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96062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F4C9F40-B079-4B71-A627-7266DFEA7F03}" type="slidenum">
              <a:rPr lang="en-GB" noProof="0" smtClean="0"/>
              <a:t>‹N›</a:t>
            </a:fld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HISOL – Project Proposal for INFN CSN5 Experiment 2022</a:t>
            </a:r>
          </a:p>
        </p:txBody>
      </p:sp>
      <p:sp>
        <p:nvSpPr>
          <p:cNvPr id="3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C16B96-9DE2-4A77-B745-F84BA7A887E0}" type="datetime1">
              <a:rPr lang="en-GB" noProof="0" smtClean="0"/>
              <a:t>27/06/2024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51594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F4C9F40-B079-4B71-A627-7266DFEA7F03}" type="slidenum">
              <a:rPr lang="en-GB" noProof="0" smtClean="0"/>
              <a:t>‹N›</a:t>
            </a:fld>
            <a:endParaRPr lang="en-GB" noProof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HISOL – Project Proposal for INFN CSN5 Experiment 2022</a:t>
            </a:r>
          </a:p>
        </p:txBody>
      </p:sp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FC08A4B-8269-479D-A256-05FDC5940700}" type="datetime1">
              <a:rPr lang="en-GB" noProof="0" smtClean="0"/>
              <a:t>27/06/2024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75633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ltGray">
          <a:xfrm>
            <a:off x="0" y="0"/>
            <a:ext cx="4267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4267200" y="0"/>
            <a:ext cx="1" cy="6858000"/>
          </a:xfrm>
          <a:prstGeom prst="line">
            <a:avLst/>
          </a:prstGeom>
          <a:ln w="7620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19" y="465512"/>
            <a:ext cx="3506162" cy="1600200"/>
          </a:xfrm>
        </p:spPr>
        <p:txBody>
          <a:bodyPr rtlCol="0" anchor="t">
            <a:normAutofit/>
          </a:bodyPr>
          <a:lstStyle>
            <a:lvl1pPr>
              <a:defRPr sz="2800" b="0"/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0519" y="3746500"/>
            <a:ext cx="3506162" cy="2425700"/>
          </a:xfrm>
        </p:spPr>
        <p:txBody>
          <a:bodyPr rtlCol="0"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9000" y="465513"/>
            <a:ext cx="7048500" cy="5935287"/>
          </a:xfrm>
        </p:spPr>
        <p:txBody>
          <a:bodyPr rtlCol="0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00201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688">
          <p15:clr>
            <a:srgbClr val="FBAE40"/>
          </p15:clr>
        </p15:guide>
        <p15:guide id="2" orient="horz" pos="288">
          <p15:clr>
            <a:srgbClr val="FBAE40"/>
          </p15:clr>
        </p15:guide>
        <p15:guide id="3" orient="horz" pos="4032">
          <p15:clr>
            <a:srgbClr val="FBAE40"/>
          </p15:clr>
        </p15:guide>
        <p15:guide id="4" pos="295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ltGray">
          <a:xfrm>
            <a:off x="0" y="0"/>
            <a:ext cx="4267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4267200" y="0"/>
            <a:ext cx="1" cy="6858000"/>
          </a:xfrm>
          <a:prstGeom prst="line">
            <a:avLst/>
          </a:prstGeom>
          <a:ln w="7620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048" y="466344"/>
            <a:ext cx="3502152" cy="1600200"/>
          </a:xfrm>
        </p:spPr>
        <p:txBody>
          <a:bodyPr rtlCol="0" anchor="t">
            <a:normAutofit/>
          </a:bodyPr>
          <a:lstStyle>
            <a:lvl1pPr>
              <a:defRPr sz="2800" b="0"/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4048" y="3749040"/>
            <a:ext cx="3502152" cy="2423160"/>
          </a:xfrm>
        </p:spPr>
        <p:txBody>
          <a:bodyPr rtlCol="0"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4309872" y="0"/>
            <a:ext cx="7882128" cy="6858000"/>
          </a:xfrm>
        </p:spPr>
        <p:txBody>
          <a:bodyPr tIns="73152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93493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0" y="0"/>
            <a:ext cx="12192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1066800" y="127000"/>
            <a:ext cx="10058400" cy="1097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  <a:endParaRPr lang="en-GB" noProof="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1371600"/>
            <a:ext cx="12192000" cy="0"/>
          </a:xfrm>
          <a:prstGeom prst="line">
            <a:avLst/>
          </a:prstGeom>
          <a:ln w="76200">
            <a:solidFill>
              <a:srgbClr val="072C6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714500"/>
            <a:ext cx="100584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58005" y="6377219"/>
            <a:ext cx="523875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rtl="0"/>
            <a:fld id="{5F4C9F40-B079-4B71-A627-7266DFEA7F03}" type="slidenum">
              <a:rPr lang="en-GB" noProof="0" smtClean="0"/>
              <a:pPr rtl="0"/>
              <a:t>‹N›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48354" y="6377939"/>
            <a:ext cx="675594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GB"/>
              <a:t>HISOL – Project Proposal for INFN CSN5 Experiment 2022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500174" y="6377939"/>
            <a:ext cx="971883" cy="273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rtl="0"/>
            <a:fld id="{E635F521-66B8-43D0-A3E3-1CF24D49277A}" type="datetime1">
              <a:rPr lang="en-GB" noProof="0" smtClean="0"/>
              <a:t>27/06/2024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275958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ts val="2200"/>
        </a:spcBef>
        <a:buClr>
          <a:schemeClr val="tx1">
            <a:lumMod val="65000"/>
          </a:schemeClr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ts val="1600"/>
        </a:spcBef>
        <a:buClr>
          <a:schemeClr val="tx1">
            <a:lumMod val="65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ts val="1200"/>
        </a:spcBef>
        <a:buClr>
          <a:schemeClr val="tx1">
            <a:lumMod val="65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ts val="10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17320" indent="-228600" algn="l" defTabSz="914400" rtl="0" eaLnBrk="1" latinLnBrk="0" hangingPunct="1">
        <a:spcBef>
          <a:spcPts val="8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ts val="6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228600" algn="l" defTabSz="914400" rtl="0" eaLnBrk="1" latinLnBrk="0" hangingPunct="1">
        <a:spcBef>
          <a:spcPts val="6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228600" algn="l" defTabSz="914400" rtl="0" eaLnBrk="1" latinLnBrk="0" hangingPunct="1">
        <a:spcBef>
          <a:spcPts val="6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1016/j.nimb.2023.05.060" TargetMode="External"/><Relationship Id="rId4" Type="http://schemas.openxmlformats.org/officeDocument/2006/relationships/hyperlink" Target="https://doi.org/10.1016/j.nimb.2008.05.04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emf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emf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745010"/>
            <a:ext cx="12192000" cy="876377"/>
          </a:xfrm>
        </p:spPr>
        <p:txBody>
          <a:bodyPr rtlCol="0">
            <a:normAutofit fontScale="90000"/>
          </a:bodyPr>
          <a:lstStyle/>
          <a:p>
            <a:pPr rtl="0"/>
            <a:r>
              <a:rPr lang="en-GB" dirty="0">
                <a:solidFill>
                  <a:schemeClr val="bg2"/>
                </a:solidFill>
              </a:rPr>
              <a:t>	H</a:t>
            </a:r>
            <a:r>
              <a:rPr lang="en-GB" dirty="0"/>
              <a:t>ISOL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535667"/>
            <a:ext cx="12192000" cy="457200"/>
          </a:xfrm>
        </p:spPr>
        <p:txBody>
          <a:bodyPr rtlCol="0"/>
          <a:lstStyle/>
          <a:p>
            <a:pPr rtl="0"/>
            <a:r>
              <a:rPr lang="en-US" sz="2500" b="1" dirty="0">
                <a:solidFill>
                  <a:schemeClr val="accent1"/>
                </a:solidFill>
              </a:rPr>
              <a:t>	H</a:t>
            </a:r>
            <a:r>
              <a:rPr lang="en-US" sz="2500" dirty="0">
                <a:solidFill>
                  <a:schemeClr val="bg1"/>
                </a:solidFill>
              </a:rPr>
              <a:t>igh performance </a:t>
            </a:r>
            <a:r>
              <a:rPr lang="en-US" sz="2500" b="1" dirty="0">
                <a:solidFill>
                  <a:schemeClr val="accent1"/>
                </a:solidFill>
              </a:rPr>
              <a:t>ISOL</a:t>
            </a:r>
            <a:r>
              <a:rPr lang="en-US" sz="25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2500" dirty="0">
                <a:solidFill>
                  <a:schemeClr val="bg1"/>
                </a:solidFill>
              </a:rPr>
              <a:t>systems for the production of radioactive ion beams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E34D79D-833E-283D-FDC6-402CD7245482}"/>
              </a:ext>
            </a:extLst>
          </p:cNvPr>
          <p:cNvSpPr txBox="1"/>
          <p:nvPr/>
        </p:nvSpPr>
        <p:spPr>
          <a:xfrm>
            <a:off x="0" y="220187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CSNV </a:t>
            </a:r>
            <a:r>
              <a:rPr lang="en-US" sz="2400" i="1" kern="0" dirty="0">
                <a:solidFill>
                  <a:schemeClr val="bg1"/>
                </a:solidFill>
              </a:rPr>
              <a:t>Experiment</a:t>
            </a:r>
            <a:endParaRPr kumimoji="0" lang="en-US" sz="2400" b="0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0" y="4133487"/>
            <a:ext cx="12192000" cy="116955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600" b="1" dirty="0"/>
              <a:t> </a:t>
            </a:r>
          </a:p>
          <a:p>
            <a:pPr algn="ctr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Work package 3</a:t>
            </a:r>
          </a:p>
          <a:p>
            <a:pPr algn="ctr"/>
            <a:endParaRPr lang="en-US" sz="8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  <a:p>
            <a:pPr algn="ctr"/>
            <a:r>
              <a:rPr lang="en-US" sz="2400" b="1" dirty="0">
                <a:latin typeface="+mj-lt"/>
              </a:rPr>
              <a:t>Material Characterization and Multiphysics Simulation – Status update</a:t>
            </a:r>
          </a:p>
          <a:p>
            <a:pPr algn="ctr"/>
            <a:endParaRPr lang="en-US" sz="800" dirty="0">
              <a:latin typeface="+mj-lt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67E85E2-E464-6E7C-B87A-D62E7A60D2A2}"/>
              </a:ext>
            </a:extLst>
          </p:cNvPr>
          <p:cNvSpPr txBox="1"/>
          <p:nvPr/>
        </p:nvSpPr>
        <p:spPr>
          <a:xfrm>
            <a:off x="0" y="5443658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Michele Ballan – INFN-LNL</a:t>
            </a:r>
          </a:p>
        </p:txBody>
      </p:sp>
    </p:spTree>
    <p:extLst>
      <p:ext uri="{BB962C8B-B14F-4D97-AF65-F5344CB8AC3E}">
        <p14:creationId xmlns:p14="http://schemas.microsoft.com/office/powerpoint/2010/main" val="142078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7ADB7F-1A39-AC02-F3F3-0E99ADA726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203E9-5BC7-9499-8FCC-829E05462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558" y="126995"/>
            <a:ext cx="10058400" cy="1097280"/>
          </a:xfrm>
        </p:spPr>
        <p:txBody>
          <a:bodyPr rtlCol="0">
            <a:normAutofit/>
          </a:bodyPr>
          <a:lstStyle/>
          <a:p>
            <a:pPr algn="ctr" rtl="0"/>
            <a:r>
              <a:rPr lang="en-GB" sz="3000"/>
              <a:t>Isotope production: </a:t>
            </a:r>
            <a:r>
              <a:rPr lang="en-GB" sz="3000" err="1"/>
              <a:t>SiC</a:t>
            </a:r>
            <a:r>
              <a:rPr lang="en-GB" sz="3000"/>
              <a:t> target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6E3123D-D6CE-C733-9FB1-529E57732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 lang="en-GB" smtClean="0"/>
              <a:pPr/>
              <a:t>10</a:t>
            </a:fld>
            <a:endParaRPr lang="en-GB"/>
          </a:p>
        </p:txBody>
      </p:sp>
      <p:pic>
        <p:nvPicPr>
          <p:cNvPr id="29" name="Immagine 28">
            <a:extLst>
              <a:ext uri="{FF2B5EF4-FFF2-40B4-BE49-F238E27FC236}">
                <a16:creationId xmlns:a16="http://schemas.microsoft.com/office/drawing/2014/main" id="{9D21C285-BCB1-EF2A-8CF7-F82761F71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8847" y="1697635"/>
            <a:ext cx="8054109" cy="468855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1BF426E0-A619-A403-9E16-5FCC92531B93}"/>
              </a:ext>
            </a:extLst>
          </p:cNvPr>
          <p:cNvSpPr txBox="1"/>
          <p:nvPr/>
        </p:nvSpPr>
        <p:spPr>
          <a:xfrm>
            <a:off x="0" y="1365247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In-target yields – 40 MeV 2 </a:t>
            </a:r>
            <a:r>
              <a:rPr lang="el-GR" b="1"/>
              <a:t>μ</a:t>
            </a:r>
            <a:r>
              <a:rPr lang="it-IT" b="1"/>
              <a:t>A p</a:t>
            </a:r>
            <a:r>
              <a:rPr lang="it-IT" b="1" baseline="30000"/>
              <a:t>+</a:t>
            </a:r>
            <a:r>
              <a:rPr lang="it-IT" b="1"/>
              <a:t> on </a:t>
            </a:r>
            <a:r>
              <a:rPr lang="it-IT" b="1" err="1"/>
              <a:t>SiC</a:t>
            </a:r>
            <a:r>
              <a:rPr lang="en-US" b="1"/>
              <a:t> 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1002564A-99DF-786D-042E-8F4BBBB028F3}"/>
              </a:ext>
            </a:extLst>
          </p:cNvPr>
          <p:cNvSpPr txBox="1"/>
          <p:nvPr/>
        </p:nvSpPr>
        <p:spPr>
          <a:xfrm>
            <a:off x="3414231" y="1697635"/>
            <a:ext cx="8963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[particles/s]</a:t>
            </a:r>
          </a:p>
        </p:txBody>
      </p:sp>
      <p:sp>
        <p:nvSpPr>
          <p:cNvPr id="38" name="Rettangolo 37">
            <a:extLst>
              <a:ext uri="{FF2B5EF4-FFF2-40B4-BE49-F238E27FC236}">
                <a16:creationId xmlns:a16="http://schemas.microsoft.com/office/drawing/2014/main" id="{696F2212-F7E1-78E6-083C-20582B2F5A90}"/>
              </a:ext>
            </a:extLst>
          </p:cNvPr>
          <p:cNvSpPr/>
          <p:nvPr/>
        </p:nvSpPr>
        <p:spPr>
          <a:xfrm>
            <a:off x="6060409" y="2740623"/>
            <a:ext cx="267854" cy="275041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ttangolo 38">
            <a:extLst>
              <a:ext uri="{FF2B5EF4-FFF2-40B4-BE49-F238E27FC236}">
                <a16:creationId xmlns:a16="http://schemas.microsoft.com/office/drawing/2014/main" id="{E9AB7313-F575-B765-4E55-81AD3C33AD36}"/>
              </a:ext>
            </a:extLst>
          </p:cNvPr>
          <p:cNvSpPr/>
          <p:nvPr/>
        </p:nvSpPr>
        <p:spPr>
          <a:xfrm>
            <a:off x="6570841" y="2740623"/>
            <a:ext cx="267854" cy="275041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ttangolo 39">
            <a:extLst>
              <a:ext uri="{FF2B5EF4-FFF2-40B4-BE49-F238E27FC236}">
                <a16:creationId xmlns:a16="http://schemas.microsoft.com/office/drawing/2014/main" id="{EC05C3F1-B949-72EA-5707-5FEC8C8FDABA}"/>
              </a:ext>
            </a:extLst>
          </p:cNvPr>
          <p:cNvSpPr/>
          <p:nvPr/>
        </p:nvSpPr>
        <p:spPr>
          <a:xfrm>
            <a:off x="6838695" y="2740623"/>
            <a:ext cx="267854" cy="275041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ttangolo 41">
            <a:extLst>
              <a:ext uri="{FF2B5EF4-FFF2-40B4-BE49-F238E27FC236}">
                <a16:creationId xmlns:a16="http://schemas.microsoft.com/office/drawing/2014/main" id="{98E86407-AF5E-DF75-0B9E-E96CBE4C55C4}"/>
              </a:ext>
            </a:extLst>
          </p:cNvPr>
          <p:cNvSpPr/>
          <p:nvPr/>
        </p:nvSpPr>
        <p:spPr>
          <a:xfrm>
            <a:off x="6328263" y="3261455"/>
            <a:ext cx="267854" cy="275041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E35CB5A-97F5-262D-0D75-C0BB158C2B8D}"/>
              </a:ext>
            </a:extLst>
          </p:cNvPr>
          <p:cNvSpPr txBox="1"/>
          <p:nvPr/>
        </p:nvSpPr>
        <p:spPr>
          <a:xfrm>
            <a:off x="8565505" y="5292398"/>
            <a:ext cx="29552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u="sng" dirty="0"/>
              <a:t>Al beams</a:t>
            </a:r>
            <a:r>
              <a:rPr lang="en-US" sz="1200" dirty="0"/>
              <a:t>: reference M. </a:t>
            </a:r>
            <a:r>
              <a:rPr lang="en-US" sz="1200" dirty="0" err="1"/>
              <a:t>Barbui</a:t>
            </a:r>
            <a:r>
              <a:rPr lang="en-US" sz="1200" dirty="0"/>
              <a:t> (2008)</a:t>
            </a:r>
          </a:p>
          <a:p>
            <a:r>
              <a:rPr lang="it-IT" sz="1200" b="0" i="0" u="none" strike="noStrike" dirty="0">
                <a:solidFill>
                  <a:srgbClr val="0272B1"/>
                </a:solidFill>
                <a:effectLst/>
                <a:latin typeface="ElsevierSans"/>
                <a:hlinkClick r:id="rId4" tooltip="Persistent link using digital object identifier"/>
              </a:rPr>
              <a:t>https://doi.org/10.1016/j.nimb.2008.05.04</a:t>
            </a:r>
            <a:endParaRPr lang="it-IT" sz="1200" b="0" i="0" u="none" strike="noStrike" dirty="0">
              <a:solidFill>
                <a:srgbClr val="0272B1"/>
              </a:solidFill>
              <a:effectLst/>
              <a:latin typeface="ElsevierSans"/>
            </a:endParaRPr>
          </a:p>
          <a:p>
            <a:r>
              <a:rPr lang="en-US" sz="1200" b="1" u="sng" dirty="0"/>
              <a:t>Na beams</a:t>
            </a:r>
            <a:r>
              <a:rPr lang="en-US" sz="1200" dirty="0"/>
              <a:t>: reference J. Jeong (2023)</a:t>
            </a:r>
          </a:p>
          <a:p>
            <a:r>
              <a:rPr lang="it-IT" sz="1200" b="0" i="0" u="none" strike="noStrike" dirty="0">
                <a:solidFill>
                  <a:srgbClr val="0272B1"/>
                </a:solidFill>
                <a:effectLst/>
                <a:latin typeface="ElsevierSans"/>
                <a:hlinkClick r:id="rId5" tooltip="Persistent link using digital object identifier"/>
              </a:rPr>
              <a:t>https://doi.org/10.1016/j.nimb.2023.05.060</a:t>
            </a:r>
            <a:endParaRPr lang="en-US" sz="1200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821F71A-C143-D45E-78B4-486A6DE05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50028" y="6377219"/>
            <a:ext cx="6254271" cy="275040"/>
          </a:xfrm>
        </p:spPr>
        <p:txBody>
          <a:bodyPr/>
          <a:lstStyle/>
          <a:p>
            <a:r>
              <a:rPr lang="en-GB" b="1" dirty="0">
                <a:solidFill>
                  <a:schemeClr val="bg2">
                    <a:lumMod val="75000"/>
                  </a:schemeClr>
                </a:solidFill>
              </a:rPr>
              <a:t>H</a:t>
            </a:r>
            <a:r>
              <a:rPr lang="en-GB" b="1" dirty="0"/>
              <a:t>ISOL</a:t>
            </a:r>
            <a:r>
              <a:rPr lang="en-US" dirty="0"/>
              <a:t> periodic meeting – 1</a:t>
            </a:r>
            <a:r>
              <a:rPr lang="en-US" baseline="30000" dirty="0"/>
              <a:t>st</a:t>
            </a:r>
            <a:r>
              <a:rPr lang="en-US" dirty="0"/>
              <a:t> July 2024</a:t>
            </a:r>
          </a:p>
        </p:txBody>
      </p:sp>
    </p:spTree>
    <p:extLst>
      <p:ext uri="{BB962C8B-B14F-4D97-AF65-F5344CB8AC3E}">
        <p14:creationId xmlns:p14="http://schemas.microsoft.com/office/powerpoint/2010/main" val="368608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9227" y="186063"/>
            <a:ext cx="10058400" cy="1097280"/>
          </a:xfrm>
        </p:spPr>
        <p:txBody>
          <a:bodyPr rtlCol="0">
            <a:normAutofit/>
          </a:bodyPr>
          <a:lstStyle/>
          <a:p>
            <a:pPr rtl="0"/>
            <a:r>
              <a:rPr lang="en-GB" sz="3000"/>
              <a:t>Target possible operation conditions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D197B44-A141-115A-505E-0B7E96398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 lang="en-GB" smtClean="0"/>
              <a:pPr/>
              <a:t>11</a:t>
            </a:fld>
            <a:endParaRPr lang="en-GB"/>
          </a:p>
        </p:txBody>
      </p:sp>
      <p:grpSp>
        <p:nvGrpSpPr>
          <p:cNvPr id="46" name="Gruppo 45">
            <a:extLst>
              <a:ext uri="{FF2B5EF4-FFF2-40B4-BE49-F238E27FC236}">
                <a16:creationId xmlns:a16="http://schemas.microsoft.com/office/drawing/2014/main" id="{B1DE16EF-EBAB-68C7-994E-C05482B8BF36}"/>
              </a:ext>
            </a:extLst>
          </p:cNvPr>
          <p:cNvGrpSpPr/>
          <p:nvPr/>
        </p:nvGrpSpPr>
        <p:grpSpPr>
          <a:xfrm>
            <a:off x="358548" y="1524000"/>
            <a:ext cx="11662002" cy="4762500"/>
            <a:chOff x="358548" y="1524000"/>
            <a:chExt cx="11662002" cy="4762500"/>
          </a:xfrm>
        </p:grpSpPr>
        <p:graphicFrame>
          <p:nvGraphicFramePr>
            <p:cNvPr id="9" name="Grafico 8">
              <a:extLst>
                <a:ext uri="{FF2B5EF4-FFF2-40B4-BE49-F238E27FC236}">
                  <a16:creationId xmlns:a16="http://schemas.microsoft.com/office/drawing/2014/main" id="{FA17BBBA-B6FC-12B4-E69A-BB91D3CD6E7E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358548" y="1524000"/>
            <a:ext cx="11662002" cy="47625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0" name="Figura a mano libera: forma 9">
              <a:extLst>
                <a:ext uri="{FF2B5EF4-FFF2-40B4-BE49-F238E27FC236}">
                  <a16:creationId xmlns:a16="http://schemas.microsoft.com/office/drawing/2014/main" id="{69CDF523-CBEB-5D40-5946-996245AD2514}"/>
                </a:ext>
              </a:extLst>
            </p:cNvPr>
            <p:cNvSpPr/>
            <p:nvPr/>
          </p:nvSpPr>
          <p:spPr>
            <a:xfrm>
              <a:off x="1320910" y="2190750"/>
              <a:ext cx="9558071" cy="3550336"/>
            </a:xfrm>
            <a:custGeom>
              <a:avLst/>
              <a:gdLst>
                <a:gd name="connsiteX0" fmla="*/ 0 w 7073900"/>
                <a:gd name="connsiteY0" fmla="*/ 0 h 4216400"/>
                <a:gd name="connsiteX1" fmla="*/ 838200 w 7073900"/>
                <a:gd name="connsiteY1" fmla="*/ 425450 h 4216400"/>
                <a:gd name="connsiteX2" fmla="*/ 1676400 w 7073900"/>
                <a:gd name="connsiteY2" fmla="*/ 539750 h 4216400"/>
                <a:gd name="connsiteX3" fmla="*/ 2520950 w 7073900"/>
                <a:gd name="connsiteY3" fmla="*/ 762000 h 4216400"/>
                <a:gd name="connsiteX4" fmla="*/ 3352800 w 7073900"/>
                <a:gd name="connsiteY4" fmla="*/ 1035050 h 4216400"/>
                <a:gd name="connsiteX5" fmla="*/ 4197350 w 7073900"/>
                <a:gd name="connsiteY5" fmla="*/ 1454150 h 4216400"/>
                <a:gd name="connsiteX6" fmla="*/ 5022850 w 7073900"/>
                <a:gd name="connsiteY6" fmla="*/ 2012950 h 4216400"/>
                <a:gd name="connsiteX7" fmla="*/ 5861050 w 7073900"/>
                <a:gd name="connsiteY7" fmla="*/ 2832100 h 4216400"/>
                <a:gd name="connsiteX8" fmla="*/ 6699250 w 7073900"/>
                <a:gd name="connsiteY8" fmla="*/ 3797300 h 4216400"/>
                <a:gd name="connsiteX9" fmla="*/ 7073900 w 7073900"/>
                <a:gd name="connsiteY9" fmla="*/ 4216400 h 4216400"/>
                <a:gd name="connsiteX10" fmla="*/ 6369050 w 7073900"/>
                <a:gd name="connsiteY10" fmla="*/ 4210050 h 4216400"/>
                <a:gd name="connsiteX11" fmla="*/ 5848350 w 7073900"/>
                <a:gd name="connsiteY11" fmla="*/ 3708400 h 4216400"/>
                <a:gd name="connsiteX12" fmla="*/ 5022850 w 7073900"/>
                <a:gd name="connsiteY12" fmla="*/ 2908300 h 4216400"/>
                <a:gd name="connsiteX13" fmla="*/ 4184650 w 7073900"/>
                <a:gd name="connsiteY13" fmla="*/ 2241550 h 4216400"/>
                <a:gd name="connsiteX14" fmla="*/ 3352800 w 7073900"/>
                <a:gd name="connsiteY14" fmla="*/ 1771650 h 4216400"/>
                <a:gd name="connsiteX15" fmla="*/ 2520950 w 7073900"/>
                <a:gd name="connsiteY15" fmla="*/ 1447800 h 4216400"/>
                <a:gd name="connsiteX16" fmla="*/ 1670050 w 7073900"/>
                <a:gd name="connsiteY16" fmla="*/ 1231900 h 4216400"/>
                <a:gd name="connsiteX17" fmla="*/ 844550 w 7073900"/>
                <a:gd name="connsiteY17" fmla="*/ 1085850 h 4216400"/>
                <a:gd name="connsiteX18" fmla="*/ 0 w 7073900"/>
                <a:gd name="connsiteY18" fmla="*/ 812800 h 4216400"/>
                <a:gd name="connsiteX19" fmla="*/ 0 w 7073900"/>
                <a:gd name="connsiteY19" fmla="*/ 0 h 421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073900" h="4216400">
                  <a:moveTo>
                    <a:pt x="0" y="0"/>
                  </a:moveTo>
                  <a:lnTo>
                    <a:pt x="838200" y="425450"/>
                  </a:lnTo>
                  <a:lnTo>
                    <a:pt x="1676400" y="539750"/>
                  </a:lnTo>
                  <a:lnTo>
                    <a:pt x="2520950" y="762000"/>
                  </a:lnTo>
                  <a:lnTo>
                    <a:pt x="3352800" y="1035050"/>
                  </a:lnTo>
                  <a:lnTo>
                    <a:pt x="4197350" y="1454150"/>
                  </a:lnTo>
                  <a:lnTo>
                    <a:pt x="5022850" y="2012950"/>
                  </a:lnTo>
                  <a:lnTo>
                    <a:pt x="5861050" y="2832100"/>
                  </a:lnTo>
                  <a:lnTo>
                    <a:pt x="6699250" y="3797300"/>
                  </a:lnTo>
                  <a:lnTo>
                    <a:pt x="7073900" y="4216400"/>
                  </a:lnTo>
                  <a:lnTo>
                    <a:pt x="6369050" y="4210050"/>
                  </a:lnTo>
                  <a:lnTo>
                    <a:pt x="5848350" y="3708400"/>
                  </a:lnTo>
                  <a:lnTo>
                    <a:pt x="5022850" y="2908300"/>
                  </a:lnTo>
                  <a:lnTo>
                    <a:pt x="4184650" y="2241550"/>
                  </a:lnTo>
                  <a:lnTo>
                    <a:pt x="3352800" y="1771650"/>
                  </a:lnTo>
                  <a:lnTo>
                    <a:pt x="2520950" y="1447800"/>
                  </a:lnTo>
                  <a:lnTo>
                    <a:pt x="1670050" y="1231900"/>
                  </a:lnTo>
                  <a:lnTo>
                    <a:pt x="844550" y="1085850"/>
                  </a:lnTo>
                  <a:lnTo>
                    <a:pt x="0" y="812800"/>
                  </a:lnTo>
                  <a:cubicBezTo>
                    <a:pt x="2117" y="543983"/>
                    <a:pt x="4233" y="275167"/>
                    <a:pt x="0" y="0"/>
                  </a:cubicBezTo>
                  <a:close/>
                </a:path>
              </a:pathLst>
            </a:custGeom>
            <a:solidFill>
              <a:srgbClr val="FFC000">
                <a:alpha val="2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Figura a mano libera: forma 10">
              <a:extLst>
                <a:ext uri="{FF2B5EF4-FFF2-40B4-BE49-F238E27FC236}">
                  <a16:creationId xmlns:a16="http://schemas.microsoft.com/office/drawing/2014/main" id="{077A95FF-DFB4-5492-75F9-5DB13FF26ECA}"/>
                </a:ext>
              </a:extLst>
            </p:cNvPr>
            <p:cNvSpPr/>
            <p:nvPr/>
          </p:nvSpPr>
          <p:spPr>
            <a:xfrm>
              <a:off x="1313019" y="2888413"/>
              <a:ext cx="8707281" cy="2852674"/>
            </a:xfrm>
            <a:custGeom>
              <a:avLst/>
              <a:gdLst>
                <a:gd name="connsiteX0" fmla="*/ 6350 w 6369050"/>
                <a:gd name="connsiteY0" fmla="*/ 615950 h 3378200"/>
                <a:gd name="connsiteX1" fmla="*/ 0 w 6369050"/>
                <a:gd name="connsiteY1" fmla="*/ 0 h 3378200"/>
                <a:gd name="connsiteX2" fmla="*/ 844550 w 6369050"/>
                <a:gd name="connsiteY2" fmla="*/ 266700 h 3378200"/>
                <a:gd name="connsiteX3" fmla="*/ 1670050 w 6369050"/>
                <a:gd name="connsiteY3" fmla="*/ 406400 h 3378200"/>
                <a:gd name="connsiteX4" fmla="*/ 2514600 w 6369050"/>
                <a:gd name="connsiteY4" fmla="*/ 622300 h 3378200"/>
                <a:gd name="connsiteX5" fmla="*/ 3352800 w 6369050"/>
                <a:gd name="connsiteY5" fmla="*/ 946150 h 3378200"/>
                <a:gd name="connsiteX6" fmla="*/ 4184650 w 6369050"/>
                <a:gd name="connsiteY6" fmla="*/ 1409700 h 3378200"/>
                <a:gd name="connsiteX7" fmla="*/ 5022850 w 6369050"/>
                <a:gd name="connsiteY7" fmla="*/ 2076450 h 3378200"/>
                <a:gd name="connsiteX8" fmla="*/ 5873750 w 6369050"/>
                <a:gd name="connsiteY8" fmla="*/ 2889250 h 3378200"/>
                <a:gd name="connsiteX9" fmla="*/ 6369050 w 6369050"/>
                <a:gd name="connsiteY9" fmla="*/ 3378200 h 3378200"/>
                <a:gd name="connsiteX10" fmla="*/ 5676900 w 6369050"/>
                <a:gd name="connsiteY10" fmla="*/ 3378200 h 3378200"/>
                <a:gd name="connsiteX11" fmla="*/ 5029200 w 6369050"/>
                <a:gd name="connsiteY11" fmla="*/ 2844800 h 3378200"/>
                <a:gd name="connsiteX12" fmla="*/ 4191000 w 6369050"/>
                <a:gd name="connsiteY12" fmla="*/ 2184400 h 3378200"/>
                <a:gd name="connsiteX13" fmla="*/ 3359150 w 6369050"/>
                <a:gd name="connsiteY13" fmla="*/ 1670050 h 3378200"/>
                <a:gd name="connsiteX14" fmla="*/ 2520950 w 6369050"/>
                <a:gd name="connsiteY14" fmla="*/ 1301750 h 3378200"/>
                <a:gd name="connsiteX15" fmla="*/ 1682750 w 6369050"/>
                <a:gd name="connsiteY15" fmla="*/ 1066800 h 3378200"/>
                <a:gd name="connsiteX16" fmla="*/ 838200 w 6369050"/>
                <a:gd name="connsiteY16" fmla="*/ 876300 h 3378200"/>
                <a:gd name="connsiteX17" fmla="*/ 6350 w 6369050"/>
                <a:gd name="connsiteY17" fmla="*/ 615950 h 337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369050" h="3378200">
                  <a:moveTo>
                    <a:pt x="6350" y="615950"/>
                  </a:moveTo>
                  <a:cubicBezTo>
                    <a:pt x="4233" y="410633"/>
                    <a:pt x="2117" y="205317"/>
                    <a:pt x="0" y="0"/>
                  </a:cubicBezTo>
                  <a:lnTo>
                    <a:pt x="844550" y="266700"/>
                  </a:lnTo>
                  <a:lnTo>
                    <a:pt x="1670050" y="406400"/>
                  </a:lnTo>
                  <a:lnTo>
                    <a:pt x="2514600" y="622300"/>
                  </a:lnTo>
                  <a:lnTo>
                    <a:pt x="3352800" y="946150"/>
                  </a:lnTo>
                  <a:lnTo>
                    <a:pt x="4184650" y="1409700"/>
                  </a:lnTo>
                  <a:lnTo>
                    <a:pt x="5022850" y="2076450"/>
                  </a:lnTo>
                  <a:lnTo>
                    <a:pt x="5873750" y="2889250"/>
                  </a:lnTo>
                  <a:lnTo>
                    <a:pt x="6369050" y="3378200"/>
                  </a:lnTo>
                  <a:lnTo>
                    <a:pt x="5676900" y="3378200"/>
                  </a:lnTo>
                  <a:lnTo>
                    <a:pt x="5029200" y="2844800"/>
                  </a:lnTo>
                  <a:lnTo>
                    <a:pt x="4191000" y="2184400"/>
                  </a:lnTo>
                  <a:lnTo>
                    <a:pt x="3359150" y="1670050"/>
                  </a:lnTo>
                  <a:lnTo>
                    <a:pt x="2520950" y="1301750"/>
                  </a:lnTo>
                  <a:lnTo>
                    <a:pt x="1682750" y="1066800"/>
                  </a:lnTo>
                  <a:lnTo>
                    <a:pt x="838200" y="876300"/>
                  </a:lnTo>
                  <a:lnTo>
                    <a:pt x="6350" y="615950"/>
                  </a:lnTo>
                  <a:close/>
                </a:path>
              </a:pathLst>
            </a:custGeom>
            <a:solidFill>
              <a:srgbClr val="92D050">
                <a:alpha val="2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Figura a mano libera: forma 11">
              <a:extLst>
                <a:ext uri="{FF2B5EF4-FFF2-40B4-BE49-F238E27FC236}">
                  <a16:creationId xmlns:a16="http://schemas.microsoft.com/office/drawing/2014/main" id="{997B20E8-EDAC-3DB8-F071-8D75B86FF165}"/>
                </a:ext>
              </a:extLst>
            </p:cNvPr>
            <p:cNvSpPr/>
            <p:nvPr/>
          </p:nvSpPr>
          <p:spPr>
            <a:xfrm>
              <a:off x="1313019" y="3428716"/>
              <a:ext cx="7659867" cy="2317481"/>
            </a:xfrm>
            <a:custGeom>
              <a:avLst/>
              <a:gdLst>
                <a:gd name="connsiteX0" fmla="*/ 6350 w 5676900"/>
                <a:gd name="connsiteY0" fmla="*/ 0 h 2768600"/>
                <a:gd name="connsiteX1" fmla="*/ 0 w 5676900"/>
                <a:gd name="connsiteY1" fmla="*/ 2768600 h 2768600"/>
                <a:gd name="connsiteX2" fmla="*/ 5676900 w 5676900"/>
                <a:gd name="connsiteY2" fmla="*/ 2768600 h 2768600"/>
                <a:gd name="connsiteX3" fmla="*/ 5022850 w 5676900"/>
                <a:gd name="connsiteY3" fmla="*/ 2222500 h 2768600"/>
                <a:gd name="connsiteX4" fmla="*/ 4197350 w 5676900"/>
                <a:gd name="connsiteY4" fmla="*/ 1574800 h 2768600"/>
                <a:gd name="connsiteX5" fmla="*/ 3365500 w 5676900"/>
                <a:gd name="connsiteY5" fmla="*/ 1047750 h 2768600"/>
                <a:gd name="connsiteX6" fmla="*/ 2533650 w 5676900"/>
                <a:gd name="connsiteY6" fmla="*/ 679450 h 2768600"/>
                <a:gd name="connsiteX7" fmla="*/ 1676400 w 5676900"/>
                <a:gd name="connsiteY7" fmla="*/ 444500 h 2768600"/>
                <a:gd name="connsiteX8" fmla="*/ 850900 w 5676900"/>
                <a:gd name="connsiteY8" fmla="*/ 279400 h 2768600"/>
                <a:gd name="connsiteX9" fmla="*/ 6350 w 5676900"/>
                <a:gd name="connsiteY9" fmla="*/ 0 h 276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76900" h="2768600">
                  <a:moveTo>
                    <a:pt x="6350" y="0"/>
                  </a:moveTo>
                  <a:cubicBezTo>
                    <a:pt x="4233" y="922867"/>
                    <a:pt x="2117" y="1845733"/>
                    <a:pt x="0" y="2768600"/>
                  </a:cubicBezTo>
                  <a:lnTo>
                    <a:pt x="5676900" y="2768600"/>
                  </a:lnTo>
                  <a:lnTo>
                    <a:pt x="5022850" y="2222500"/>
                  </a:lnTo>
                  <a:lnTo>
                    <a:pt x="4197350" y="1574800"/>
                  </a:lnTo>
                  <a:lnTo>
                    <a:pt x="3365500" y="1047750"/>
                  </a:lnTo>
                  <a:lnTo>
                    <a:pt x="2533650" y="679450"/>
                  </a:lnTo>
                  <a:lnTo>
                    <a:pt x="1676400" y="444500"/>
                  </a:lnTo>
                  <a:lnTo>
                    <a:pt x="850900" y="279400"/>
                  </a:lnTo>
                  <a:lnTo>
                    <a:pt x="6350" y="0"/>
                  </a:lnTo>
                  <a:close/>
                </a:path>
              </a:pathLst>
            </a:custGeom>
            <a:solidFill>
              <a:srgbClr val="00B0F0">
                <a:alpha val="2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7D53E224-A61D-E91B-6A4F-1F9C77B44DAD}"/>
                </a:ext>
              </a:extLst>
            </p:cNvPr>
            <p:cNvSpPr txBox="1"/>
            <p:nvPr/>
          </p:nvSpPr>
          <p:spPr>
            <a:xfrm>
              <a:off x="1903463" y="1734649"/>
              <a:ext cx="2031186" cy="430887"/>
            </a:xfrm>
            <a:prstGeom prst="rect">
              <a:avLst/>
            </a:prstGeom>
            <a:solidFill>
              <a:srgbClr val="CCEFFC"/>
            </a:solidFill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>
                  <a:cs typeface="Times New Roman" panose="02020603050405020304" pitchFamily="18" charset="0"/>
                </a:rPr>
                <a:t>0% mass loss every 24 hours</a:t>
              </a:r>
            </a:p>
            <a:p>
              <a:pPr algn="ctr"/>
              <a:r>
                <a:rPr lang="en-US" sz="1100">
                  <a:cs typeface="Times New Roman" panose="02020603050405020304" pitchFamily="18" charset="0"/>
                </a:rPr>
                <a:t>slower release rate</a:t>
              </a:r>
              <a:endParaRPr lang="it-IT" sz="1100">
                <a:cs typeface="Times New Roman" panose="02020603050405020304" pitchFamily="18" charset="0"/>
              </a:endParaRPr>
            </a:p>
          </p:txBody>
        </p:sp>
        <p:cxnSp>
          <p:nvCxnSpPr>
            <p:cNvPr id="21" name="Connettore diritto 20">
              <a:extLst>
                <a:ext uri="{FF2B5EF4-FFF2-40B4-BE49-F238E27FC236}">
                  <a16:creationId xmlns:a16="http://schemas.microsoft.com/office/drawing/2014/main" id="{3B7E00AE-5586-E888-C1C4-D204E639B171}"/>
                </a:ext>
              </a:extLst>
            </p:cNvPr>
            <p:cNvCxnSpPr>
              <a:cxnSpLocks/>
              <a:stCxn id="14" idx="2"/>
            </p:cNvCxnSpPr>
            <p:nvPr/>
          </p:nvCxnSpPr>
          <p:spPr>
            <a:xfrm flipH="1">
              <a:off x="2919055" y="2165536"/>
              <a:ext cx="1" cy="1872000"/>
            </a:xfrm>
            <a:prstGeom prst="line">
              <a:avLst/>
            </a:prstGeom>
            <a:solidFill>
              <a:srgbClr val="CCEFFC"/>
            </a:solidFill>
            <a:ln w="9525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43B61398-16C5-80BA-4E83-8D052CD04186}"/>
                </a:ext>
              </a:extLst>
            </p:cNvPr>
            <p:cNvSpPr txBox="1"/>
            <p:nvPr/>
          </p:nvSpPr>
          <p:spPr>
            <a:xfrm>
              <a:off x="2171700" y="4677951"/>
              <a:ext cx="3234610" cy="3173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0" err="1">
                  <a:cs typeface="Times New Roman" panose="02020603050405020304" pitchFamily="18" charset="0"/>
                </a:rPr>
                <a:t>Acceptable</a:t>
              </a:r>
              <a:r>
                <a:rPr lang="it-IT" sz="1600" b="0">
                  <a:cs typeface="Times New Roman" panose="02020603050405020304" pitchFamily="18" charset="0"/>
                </a:rPr>
                <a:t> </a:t>
              </a:r>
              <a:r>
                <a:rPr lang="it-IT" sz="1600" b="0" err="1">
                  <a:cs typeface="Times New Roman" panose="02020603050405020304" pitchFamily="18" charset="0"/>
                </a:rPr>
                <a:t>operation</a:t>
              </a:r>
              <a:r>
                <a:rPr lang="it-IT" sz="1600" b="0">
                  <a:cs typeface="Times New Roman" panose="02020603050405020304" pitchFamily="18" charset="0"/>
                </a:rPr>
                <a:t> </a:t>
              </a:r>
              <a:r>
                <a:rPr lang="it-IT" sz="1600" b="0" err="1">
                  <a:cs typeface="Times New Roman" panose="02020603050405020304" pitchFamily="18" charset="0"/>
                </a:rPr>
                <a:t>conditions</a:t>
              </a:r>
              <a:endParaRPr lang="it-IT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CasellaDiTesto 37">
              <a:extLst>
                <a:ext uri="{FF2B5EF4-FFF2-40B4-BE49-F238E27FC236}">
                  <a16:creationId xmlns:a16="http://schemas.microsoft.com/office/drawing/2014/main" id="{F8DC343A-B94D-0908-9FD1-33F2B9DCE16A}"/>
                </a:ext>
              </a:extLst>
            </p:cNvPr>
            <p:cNvSpPr txBox="1"/>
            <p:nvPr/>
          </p:nvSpPr>
          <p:spPr>
            <a:xfrm>
              <a:off x="4327119" y="1734649"/>
              <a:ext cx="2172007" cy="430887"/>
            </a:xfrm>
            <a:prstGeom prst="rect">
              <a:avLst/>
            </a:prstGeom>
            <a:solidFill>
              <a:srgbClr val="E9F6DC"/>
            </a:solidFill>
            <a:ln>
              <a:solidFill>
                <a:srgbClr val="A8CC4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>
                  <a:cs typeface="Times New Roman" panose="02020603050405020304" pitchFamily="18" charset="0"/>
                </a:rPr>
                <a:t>0.2% mass loss every 24 hours</a:t>
              </a:r>
            </a:p>
            <a:p>
              <a:pPr algn="ctr"/>
              <a:r>
                <a:rPr lang="en-US" sz="1100">
                  <a:cs typeface="Times New Roman" panose="02020603050405020304" pitchFamily="18" charset="0"/>
                </a:rPr>
                <a:t>acceptable release rate</a:t>
              </a:r>
              <a:endParaRPr lang="it-IT" sz="1100">
                <a:cs typeface="Times New Roman" panose="02020603050405020304" pitchFamily="18" charset="0"/>
              </a:endParaRPr>
            </a:p>
          </p:txBody>
        </p:sp>
        <p:cxnSp>
          <p:nvCxnSpPr>
            <p:cNvPr id="39" name="Connettore diritto 38">
              <a:extLst>
                <a:ext uri="{FF2B5EF4-FFF2-40B4-BE49-F238E27FC236}">
                  <a16:creationId xmlns:a16="http://schemas.microsoft.com/office/drawing/2014/main" id="{3DED4828-9966-150D-2BEB-0F52A4D1BEF3}"/>
                </a:ext>
              </a:extLst>
            </p:cNvPr>
            <p:cNvCxnSpPr>
              <a:cxnSpLocks/>
              <a:stCxn id="38" idx="2"/>
            </p:cNvCxnSpPr>
            <p:nvPr/>
          </p:nvCxnSpPr>
          <p:spPr>
            <a:xfrm>
              <a:off x="5413123" y="2165536"/>
              <a:ext cx="0" cy="1846623"/>
            </a:xfrm>
            <a:prstGeom prst="line">
              <a:avLst/>
            </a:prstGeom>
            <a:ln w="9525">
              <a:solidFill>
                <a:srgbClr val="A8CC4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CasellaDiTesto 42">
              <a:extLst>
                <a:ext uri="{FF2B5EF4-FFF2-40B4-BE49-F238E27FC236}">
                  <a16:creationId xmlns:a16="http://schemas.microsoft.com/office/drawing/2014/main" id="{E5DDF442-C056-C15A-05CC-AF06E471B2CF}"/>
                </a:ext>
              </a:extLst>
            </p:cNvPr>
            <p:cNvSpPr txBox="1"/>
            <p:nvPr/>
          </p:nvSpPr>
          <p:spPr>
            <a:xfrm>
              <a:off x="6891596" y="1734649"/>
              <a:ext cx="2172007" cy="430887"/>
            </a:xfrm>
            <a:prstGeom prst="rect">
              <a:avLst/>
            </a:prstGeom>
            <a:solidFill>
              <a:srgbClr val="FFF2CC"/>
            </a:solidFill>
            <a:ln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cs typeface="Times New Roman" panose="02020603050405020304" pitchFamily="18" charset="0"/>
                </a:rPr>
                <a:t>0.5% mass loss every 24 hours</a:t>
              </a:r>
            </a:p>
            <a:p>
              <a:pPr algn="ctr"/>
              <a:r>
                <a:rPr lang="en-US" sz="1100" dirty="0">
                  <a:cs typeface="Times New Roman" panose="02020603050405020304" pitchFamily="18" charset="0"/>
                </a:rPr>
                <a:t>faster release rate</a:t>
              </a:r>
              <a:endParaRPr lang="it-IT" sz="1100" dirty="0">
                <a:cs typeface="Times New Roman" panose="02020603050405020304" pitchFamily="18" charset="0"/>
              </a:endParaRPr>
            </a:p>
          </p:txBody>
        </p:sp>
        <p:cxnSp>
          <p:nvCxnSpPr>
            <p:cNvPr id="44" name="Connettore diritto 43">
              <a:extLst>
                <a:ext uri="{FF2B5EF4-FFF2-40B4-BE49-F238E27FC236}">
                  <a16:creationId xmlns:a16="http://schemas.microsoft.com/office/drawing/2014/main" id="{C6E3E6BC-C956-97C2-2F6B-AADBE2191C68}"/>
                </a:ext>
              </a:extLst>
            </p:cNvPr>
            <p:cNvCxnSpPr>
              <a:cxnSpLocks/>
              <a:stCxn id="43" idx="2"/>
            </p:cNvCxnSpPr>
            <p:nvPr/>
          </p:nvCxnSpPr>
          <p:spPr>
            <a:xfrm>
              <a:off x="7977600" y="2165536"/>
              <a:ext cx="0" cy="1800000"/>
            </a:xfrm>
            <a:prstGeom prst="line">
              <a:avLst/>
            </a:prstGeom>
            <a:ln w="9525"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375D9944-975F-BA14-50CC-45DA01FEF0EC}"/>
              </a:ext>
            </a:extLst>
          </p:cNvPr>
          <p:cNvSpPr txBox="1"/>
          <p:nvPr/>
        </p:nvSpPr>
        <p:spPr>
          <a:xfrm>
            <a:off x="3376872" y="4865904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T&lt;</a:t>
            </a:r>
            <a:r>
              <a:rPr lang="en-US" b="1" err="1">
                <a:solidFill>
                  <a:srgbClr val="FF0000"/>
                </a:solidFill>
              </a:rPr>
              <a:t>T</a:t>
            </a:r>
            <a:r>
              <a:rPr lang="en-US" b="1" baseline="-25000" err="1">
                <a:solidFill>
                  <a:srgbClr val="FF0000"/>
                </a:solidFill>
              </a:rPr>
              <a:t>lim</a:t>
            </a:r>
            <a:endParaRPr lang="en-US" b="1" baseline="-25000">
              <a:solidFill>
                <a:srgbClr val="FF0000"/>
              </a:solidFill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E23EB72-9D81-2A5A-FAFC-E63B7D586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50028" y="6377219"/>
            <a:ext cx="6254271" cy="275040"/>
          </a:xfrm>
        </p:spPr>
        <p:txBody>
          <a:bodyPr/>
          <a:lstStyle/>
          <a:p>
            <a:r>
              <a:rPr lang="en-GB" b="1" dirty="0">
                <a:solidFill>
                  <a:schemeClr val="bg2">
                    <a:lumMod val="75000"/>
                  </a:schemeClr>
                </a:solidFill>
              </a:rPr>
              <a:t>H</a:t>
            </a:r>
            <a:r>
              <a:rPr lang="en-GB" b="1" dirty="0"/>
              <a:t>ISOL</a:t>
            </a:r>
            <a:r>
              <a:rPr lang="en-US" dirty="0"/>
              <a:t> periodic meeting – 1</a:t>
            </a:r>
            <a:r>
              <a:rPr lang="en-US" baseline="30000" dirty="0"/>
              <a:t>st</a:t>
            </a:r>
            <a:r>
              <a:rPr lang="en-US" dirty="0"/>
              <a:t> July 2024</a:t>
            </a:r>
          </a:p>
        </p:txBody>
      </p:sp>
    </p:spTree>
    <p:extLst>
      <p:ext uri="{BB962C8B-B14F-4D97-AF65-F5344CB8AC3E}">
        <p14:creationId xmlns:p14="http://schemas.microsoft.com/office/powerpoint/2010/main" val="349450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92" y="186063"/>
            <a:ext cx="11775998" cy="1097280"/>
          </a:xfrm>
        </p:spPr>
        <p:txBody>
          <a:bodyPr rtlCol="0">
            <a:normAutofit/>
          </a:bodyPr>
          <a:lstStyle/>
          <a:p>
            <a:pPr rtl="0"/>
            <a:r>
              <a:rPr lang="en-US" sz="3000" dirty="0" err="1"/>
              <a:t>Optimisation</a:t>
            </a:r>
            <a:r>
              <a:rPr lang="en-US" sz="3000" dirty="0"/>
              <a:t> of </a:t>
            </a:r>
            <a:r>
              <a:rPr lang="en-US" sz="3000" dirty="0" err="1"/>
              <a:t>TiC</a:t>
            </a:r>
            <a:r>
              <a:rPr lang="en-US" sz="3000" dirty="0"/>
              <a:t> target performance: Monte Carlo simulation </a:t>
            </a:r>
            <a:endParaRPr lang="en-GB" sz="3000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D197B44-A141-115A-505E-0B7E96398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B139BE0-EA82-BBAE-FD9E-82AA4AB0F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50028" y="6377219"/>
            <a:ext cx="6254271" cy="275040"/>
          </a:xfrm>
        </p:spPr>
        <p:txBody>
          <a:bodyPr/>
          <a:lstStyle/>
          <a:p>
            <a:r>
              <a:rPr lang="en-GB" b="1" dirty="0">
                <a:solidFill>
                  <a:schemeClr val="bg2">
                    <a:lumMod val="75000"/>
                  </a:schemeClr>
                </a:solidFill>
              </a:rPr>
              <a:t>H</a:t>
            </a:r>
            <a:r>
              <a:rPr lang="en-GB" b="1" dirty="0"/>
              <a:t>ISOL</a:t>
            </a:r>
            <a:r>
              <a:rPr lang="en-US" dirty="0"/>
              <a:t> periodic meeting – 1</a:t>
            </a:r>
            <a:r>
              <a:rPr lang="en-US" baseline="30000" dirty="0"/>
              <a:t>st</a:t>
            </a:r>
            <a:r>
              <a:rPr lang="en-US" dirty="0"/>
              <a:t> July 2024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98738C1E-E7AE-B2CA-59FF-BC5C9F849A3A}"/>
              </a:ext>
            </a:extLst>
          </p:cNvPr>
          <p:cNvGrpSpPr/>
          <p:nvPr/>
        </p:nvGrpSpPr>
        <p:grpSpPr>
          <a:xfrm>
            <a:off x="152398" y="1738340"/>
            <a:ext cx="5943601" cy="1594625"/>
            <a:chOff x="156117" y="992461"/>
            <a:chExt cx="5943601" cy="1594625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158C9450-EBBC-E9ED-FA58-F39921B6C9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91" t="13470" b="10214"/>
            <a:stretch/>
          </p:blipFill>
          <p:spPr>
            <a:xfrm>
              <a:off x="156117" y="992461"/>
              <a:ext cx="5943601" cy="1594625"/>
            </a:xfrm>
            <a:prstGeom prst="rect">
              <a:avLst/>
            </a:prstGeom>
          </p:spPr>
        </p:pic>
        <p:cxnSp>
          <p:nvCxnSpPr>
            <p:cNvPr id="8" name="Connettore 2 7">
              <a:extLst>
                <a:ext uri="{FF2B5EF4-FFF2-40B4-BE49-F238E27FC236}">
                  <a16:creationId xmlns:a16="http://schemas.microsoft.com/office/drawing/2014/main" id="{4844C872-9374-1809-A9AC-D3C8A0E81D8B}"/>
                </a:ext>
              </a:extLst>
            </p:cNvPr>
            <p:cNvCxnSpPr/>
            <p:nvPr/>
          </p:nvCxnSpPr>
          <p:spPr>
            <a:xfrm flipH="1" flipV="1">
              <a:off x="4183972" y="1944056"/>
              <a:ext cx="285736" cy="24047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DBF02ABB-6FEF-18F6-66E1-6D69374AF8DB}"/>
                </a:ext>
              </a:extLst>
            </p:cNvPr>
            <p:cNvSpPr txBox="1"/>
            <p:nvPr/>
          </p:nvSpPr>
          <p:spPr>
            <a:xfrm>
              <a:off x="489670" y="1577230"/>
              <a:ext cx="22218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 </a:t>
              </a:r>
              <a:r>
                <a:rPr kumimoji="0" lang="it-IT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MeV</a:t>
              </a:r>
              <a:r>
                <a:rPr kumimoji="0" lang="it-I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it-IT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proton</a:t>
              </a:r>
              <a:r>
                <a:rPr kumimoji="0" lang="it-I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it-IT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beam</a:t>
              </a:r>
              <a:endPara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5" name="Connettore 2 14">
              <a:extLst>
                <a:ext uri="{FF2B5EF4-FFF2-40B4-BE49-F238E27FC236}">
                  <a16:creationId xmlns:a16="http://schemas.microsoft.com/office/drawing/2014/main" id="{722F4188-BEE8-5E40-00AE-5434FE7C9FC7}"/>
                </a:ext>
              </a:extLst>
            </p:cNvPr>
            <p:cNvCxnSpPr/>
            <p:nvPr/>
          </p:nvCxnSpPr>
          <p:spPr>
            <a:xfrm>
              <a:off x="2810105" y="1761896"/>
              <a:ext cx="490654" cy="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83D41250-FC81-EBA2-AE9C-934FBDF787BE}"/>
                </a:ext>
              </a:extLst>
            </p:cNvPr>
            <p:cNvSpPr txBox="1"/>
            <p:nvPr/>
          </p:nvSpPr>
          <p:spPr>
            <a:xfrm>
              <a:off x="3701713" y="2112603"/>
              <a:ext cx="10960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Target disk</a:t>
              </a:r>
            </a:p>
          </p:txBody>
        </p:sp>
      </p:grp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A772CA8B-41FF-712D-280C-E338EF5B1BE1}"/>
              </a:ext>
            </a:extLst>
          </p:cNvPr>
          <p:cNvSpPr txBox="1"/>
          <p:nvPr/>
        </p:nvSpPr>
        <p:spPr>
          <a:xfrm>
            <a:off x="335486" y="1371567"/>
            <a:ext cx="104134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Pro Cond" panose="020B0606030504040204" pitchFamily="34" charset="0"/>
                <a:ea typeface="+mn-ea"/>
                <a:cs typeface="+mn-cs"/>
              </a:rPr>
              <a:t>One-disk target equivalent simulated to define thicknesses of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Pro Cond" panose="020B0606030504040204" pitchFamily="34" charset="0"/>
                <a:ea typeface="+mn-ea"/>
                <a:cs typeface="+mn-cs"/>
              </a:rPr>
              <a:t>TiC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Pro Cond" panose="020B0606030504040204" pitchFamily="34" charset="0"/>
                <a:ea typeface="+mn-ea"/>
                <a:cs typeface="+mn-cs"/>
              </a:rPr>
              <a:t> target disks so as to distribute energy loss equally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 Pro Cond" panose="020B0606030504040204" pitchFamily="34" charset="0"/>
              <a:ea typeface="+mn-ea"/>
              <a:cs typeface="+mn-cs"/>
            </a:endParaRP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FDB5469B-487E-511D-664C-EBBD7DEF11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1" t="15788" r="9626" b="12495"/>
          <a:stretch/>
        </p:blipFill>
        <p:spPr>
          <a:xfrm>
            <a:off x="7673328" y="1877430"/>
            <a:ext cx="4298279" cy="1364355"/>
          </a:xfrm>
          <a:prstGeom prst="rect">
            <a:avLst/>
          </a:prstGeom>
        </p:spPr>
      </p:pic>
      <p:grpSp>
        <p:nvGrpSpPr>
          <p:cNvPr id="19" name="Gruppo 18">
            <a:extLst>
              <a:ext uri="{FF2B5EF4-FFF2-40B4-BE49-F238E27FC236}">
                <a16:creationId xmlns:a16="http://schemas.microsoft.com/office/drawing/2014/main" id="{4DA898E6-2FE6-753C-D4DF-E8A0D93887DE}"/>
              </a:ext>
            </a:extLst>
          </p:cNvPr>
          <p:cNvGrpSpPr/>
          <p:nvPr/>
        </p:nvGrpSpPr>
        <p:grpSpPr>
          <a:xfrm>
            <a:off x="6170459" y="3366098"/>
            <a:ext cx="5757731" cy="2618578"/>
            <a:chOff x="6407267" y="3770914"/>
            <a:chExt cx="5757731" cy="3026895"/>
          </a:xfrm>
        </p:grpSpPr>
        <p:graphicFrame>
          <p:nvGraphicFramePr>
            <p:cNvPr id="20" name="Grafico 19">
              <a:extLst>
                <a:ext uri="{FF2B5EF4-FFF2-40B4-BE49-F238E27FC236}">
                  <a16:creationId xmlns:a16="http://schemas.microsoft.com/office/drawing/2014/main" id="{C9DB5350-83A2-F5AB-4A0D-9689CBD8C713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6711936" y="3770914"/>
            <a:ext cx="5453062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AE3B550F-A6FD-729A-3A5D-1F1EB5450390}"/>
                </a:ext>
              </a:extLst>
            </p:cNvPr>
            <p:cNvSpPr txBox="1"/>
            <p:nvPr/>
          </p:nvSpPr>
          <p:spPr>
            <a:xfrm>
              <a:off x="8954428" y="6520810"/>
              <a:ext cx="14237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disk </a:t>
              </a:r>
              <a:r>
                <a:rPr kumimoji="0" lang="it-IT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thickness</a:t>
              </a: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(mm)</a:t>
              </a:r>
            </a:p>
          </p:txBody>
        </p: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A7D35544-B5F2-044E-E1ED-490E7B4F26FC}"/>
                </a:ext>
              </a:extLst>
            </p:cNvPr>
            <p:cNvSpPr txBox="1"/>
            <p:nvPr/>
          </p:nvSpPr>
          <p:spPr>
            <a:xfrm rot="16200000">
              <a:off x="5892639" y="5004014"/>
              <a:ext cx="13062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Energy </a:t>
              </a:r>
              <a:r>
                <a:rPr kumimoji="0" lang="it-IT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loss</a:t>
              </a: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</a:t>
              </a:r>
              <a:r>
                <a:rPr kumimoji="0" lang="it-IT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MeV</a:t>
              </a: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</a:p>
          </p:txBody>
        </p:sp>
      </p:grp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562F88A6-C185-F335-63C7-B3989249DA66}"/>
              </a:ext>
            </a:extLst>
          </p:cNvPr>
          <p:cNvSpPr txBox="1"/>
          <p:nvPr/>
        </p:nvSpPr>
        <p:spPr>
          <a:xfrm>
            <a:off x="7277322" y="4979670"/>
            <a:ext cx="43043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 Pro Cond" panose="020B0606030504040204" pitchFamily="34" charset="0"/>
                <a:ea typeface="+mn-ea"/>
                <a:cs typeface="+mn-cs"/>
              </a:rPr>
              <a:t>Best solution: 7 disks,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 Pro Cond" panose="020B0606030504040204" pitchFamily="34" charset="0"/>
                <a:ea typeface="+mn-ea"/>
                <a:cs typeface="+mn-cs"/>
              </a:rPr>
              <a:t>dicrepancy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 Pro Cond" panose="020B0606030504040204" pitchFamily="34" charset="0"/>
                <a:ea typeface="+mn-ea"/>
                <a:cs typeface="+mn-cs"/>
              </a:rPr>
              <a:t> in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 Pro Cond" panose="020B0606030504040204" pitchFamily="34" charset="0"/>
                <a:ea typeface="+mn-ea"/>
                <a:cs typeface="+mn-cs"/>
              </a:rPr>
              <a:t>energy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 Pro Cond" panose="020B0606030504040204" pitchFamily="34" charset="0"/>
                <a:ea typeface="+mn-ea"/>
                <a:cs typeface="+mn-cs"/>
              </a:rPr>
              <a:t>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 Pro Cond" panose="020B0606030504040204" pitchFamily="34" charset="0"/>
                <a:ea typeface="+mn-ea"/>
                <a:cs typeface="+mn-cs"/>
              </a:rPr>
              <a:t>loss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 Pro Cond" panose="020B0606030504040204" pitchFamily="34" charset="0"/>
                <a:ea typeface="+mn-ea"/>
                <a:cs typeface="+mn-cs"/>
              </a:rPr>
              <a:t> by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 Pro Cond" panose="020B0606030504040204" pitchFamily="34" charset="0"/>
                <a:ea typeface="+mn-ea"/>
                <a:cs typeface="+mn-cs"/>
              </a:rPr>
              <a:t>about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 Pro Cond" panose="020B0606030504040204" pitchFamily="34" charset="0"/>
                <a:ea typeface="+mn-ea"/>
                <a:cs typeface="+mn-cs"/>
              </a:rPr>
              <a:t> 6%!</a:t>
            </a:r>
          </a:p>
        </p:txBody>
      </p:sp>
      <p:sp>
        <p:nvSpPr>
          <p:cNvPr id="27" name="Freccia a destra 26">
            <a:extLst>
              <a:ext uri="{FF2B5EF4-FFF2-40B4-BE49-F238E27FC236}">
                <a16:creationId xmlns:a16="http://schemas.microsoft.com/office/drawing/2014/main" id="{42E4FAA1-4796-7C1C-A4AA-DFFF1BEA8BD7}"/>
              </a:ext>
            </a:extLst>
          </p:cNvPr>
          <p:cNvSpPr/>
          <p:nvPr/>
        </p:nvSpPr>
        <p:spPr>
          <a:xfrm>
            <a:off x="6403548" y="2323109"/>
            <a:ext cx="1030596" cy="36682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8" name="Tabella 27">
            <a:extLst>
              <a:ext uri="{FF2B5EF4-FFF2-40B4-BE49-F238E27FC236}">
                <a16:creationId xmlns:a16="http://schemas.microsoft.com/office/drawing/2014/main" id="{CA4ACCA3-0304-AD48-B226-658A8BA3C1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6360751"/>
              </p:ext>
            </p:extLst>
          </p:nvPr>
        </p:nvGraphicFramePr>
        <p:xfrm>
          <a:off x="915464" y="3417186"/>
          <a:ext cx="4215737" cy="21749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4354">
                  <a:extLst>
                    <a:ext uri="{9D8B030D-6E8A-4147-A177-3AD203B41FA5}">
                      <a16:colId xmlns:a16="http://schemas.microsoft.com/office/drawing/2014/main" val="3699565168"/>
                    </a:ext>
                  </a:extLst>
                </a:gridCol>
                <a:gridCol w="1880569">
                  <a:extLst>
                    <a:ext uri="{9D8B030D-6E8A-4147-A177-3AD203B41FA5}">
                      <a16:colId xmlns:a16="http://schemas.microsoft.com/office/drawing/2014/main" val="1322944213"/>
                    </a:ext>
                  </a:extLst>
                </a:gridCol>
                <a:gridCol w="1600814">
                  <a:extLst>
                    <a:ext uri="{9D8B030D-6E8A-4147-A177-3AD203B41FA5}">
                      <a16:colId xmlns:a16="http://schemas.microsoft.com/office/drawing/2014/main" val="1291667937"/>
                    </a:ext>
                  </a:extLst>
                </a:gridCol>
              </a:tblGrid>
              <a:tr h="441396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 err="1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Thickness</a:t>
                      </a:r>
                      <a:endParaRPr lang="it-IT" sz="1100" b="1" i="0" u="none" strike="noStrike" dirty="0">
                        <a:solidFill>
                          <a:schemeClr val="dk1"/>
                        </a:solidFill>
                        <a:effectLst/>
                        <a:latin typeface="+mn-lt"/>
                      </a:endParaRPr>
                    </a:p>
                    <a:p>
                      <a:pPr algn="ctr" fontAlgn="b"/>
                      <a:r>
                        <a:rPr lang="it-IT" sz="1100" b="1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(mm)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u="none" strike="noStrike" dirty="0">
                          <a:effectLst/>
                        </a:rPr>
                        <a:t>Energy</a:t>
                      </a:r>
                      <a:r>
                        <a:rPr lang="it-IT" sz="1100" b="1" u="none" strike="noStrike" baseline="0" dirty="0">
                          <a:effectLst/>
                        </a:rPr>
                        <a:t> </a:t>
                      </a:r>
                      <a:r>
                        <a:rPr lang="it-IT" sz="1100" b="1" u="none" strike="noStrike" baseline="0" dirty="0" err="1">
                          <a:effectLst/>
                        </a:rPr>
                        <a:t>loss</a:t>
                      </a:r>
                      <a:endParaRPr lang="it-IT" sz="1100" b="1" u="none" strike="noStrike" baseline="0" dirty="0">
                        <a:effectLst/>
                      </a:endParaRPr>
                    </a:p>
                    <a:p>
                      <a:pPr algn="ctr" fontAlgn="b"/>
                      <a:r>
                        <a:rPr lang="it-IT" sz="1100" b="1" u="none" strike="noStrike" dirty="0">
                          <a:effectLst/>
                        </a:rPr>
                        <a:t>(</a:t>
                      </a:r>
                      <a:r>
                        <a:rPr lang="it-IT" sz="1100" b="1" u="none" strike="noStrike" dirty="0" err="1">
                          <a:effectLst/>
                        </a:rPr>
                        <a:t>MeV</a:t>
                      </a:r>
                      <a:r>
                        <a:rPr lang="it-IT" sz="1100" b="1" u="none" strike="noStrike" dirty="0">
                          <a:effectLst/>
                        </a:rPr>
                        <a:t>/</a:t>
                      </a:r>
                      <a:r>
                        <a:rPr lang="it-IT" sz="1100" b="1" u="none" strike="noStrike" dirty="0" err="1">
                          <a:effectLst/>
                        </a:rPr>
                        <a:t>prot</a:t>
                      </a:r>
                      <a:r>
                        <a:rPr lang="it-IT" sz="1100" b="1" u="none" strike="noStrike" dirty="0">
                          <a:effectLst/>
                        </a:rPr>
                        <a:t>)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u="none" strike="noStrike" dirty="0" err="1">
                          <a:effectLst/>
                        </a:rPr>
                        <a:t>Discrepancy</a:t>
                      </a:r>
                      <a:r>
                        <a:rPr lang="it-IT" sz="1100" b="1" u="none" strike="noStrike" baseline="0" dirty="0">
                          <a:effectLst/>
                        </a:rPr>
                        <a:t> </a:t>
                      </a:r>
                    </a:p>
                    <a:p>
                      <a:pPr algn="ctr" fontAlgn="b"/>
                      <a:r>
                        <a:rPr lang="it-IT" sz="1100" b="1" u="none" strike="noStrike" dirty="0">
                          <a:effectLst/>
                        </a:rPr>
                        <a:t>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9538484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effectLst/>
                        </a:rPr>
                        <a:t>2,6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2,69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effectLst/>
                        </a:rPr>
                        <a:t>2,5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5100922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2,3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2,59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effectLst/>
                        </a:rPr>
                        <a:t>6,2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6587306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2,1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2,59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effectLst/>
                        </a:rPr>
                        <a:t>6,2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6579299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effectLst/>
                        </a:rPr>
                        <a:t>1,9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2,64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effectLst/>
                        </a:rPr>
                        <a:t>4,3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0040325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1,6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2,60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effectLst/>
                        </a:rPr>
                        <a:t>5,8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8556624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1,3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2,63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effectLst/>
                        </a:rPr>
                        <a:t>4,7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2534013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0,9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2,76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effectLst/>
                        </a:rPr>
                        <a:t>0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7529978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0,9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1,92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30,43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2189118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13,6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20,4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51906197"/>
                  </a:ext>
                </a:extLst>
              </a:tr>
            </a:tbl>
          </a:graphicData>
        </a:graphic>
      </p:graphicFrame>
      <p:sp>
        <p:nvSpPr>
          <p:cNvPr id="29" name="Rettangolo 28">
            <a:extLst>
              <a:ext uri="{FF2B5EF4-FFF2-40B4-BE49-F238E27FC236}">
                <a16:creationId xmlns:a16="http://schemas.microsoft.com/office/drawing/2014/main" id="{68007385-CE7D-C066-A04E-C9CB2E4E701F}"/>
              </a:ext>
            </a:extLst>
          </p:cNvPr>
          <p:cNvSpPr/>
          <p:nvPr/>
        </p:nvSpPr>
        <p:spPr>
          <a:xfrm>
            <a:off x="1519619" y="3869708"/>
            <a:ext cx="3160175" cy="130469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BD71F0F6-259B-C221-80F8-43143C27B2DC}"/>
              </a:ext>
            </a:extLst>
          </p:cNvPr>
          <p:cNvSpPr txBox="1"/>
          <p:nvPr/>
        </p:nvSpPr>
        <p:spPr>
          <a:xfrm>
            <a:off x="152191" y="5915462"/>
            <a:ext cx="45833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Pro Cond" panose="020B0606030504040204" pitchFamily="34" charset="0"/>
                <a:ea typeface="+mn-ea"/>
                <a:cs typeface="+mn-cs"/>
              </a:rPr>
              <a:t>The 8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Pro Cond" panose="020B0606030504040204" pitchFamily="34" charset="0"/>
                <a:ea typeface="+mn-ea"/>
                <a:cs typeface="+mn-cs"/>
              </a:rPr>
              <a:t>th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Pro Cond" panose="020B0606030504040204" pitchFamily="34" charset="0"/>
                <a:ea typeface="+mn-ea"/>
                <a:cs typeface="+mn-cs"/>
              </a:rPr>
              <a:t> disk absorbs less than 2 MeV: shall we remove it? </a:t>
            </a: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e 30">
            <a:extLst>
              <a:ext uri="{FF2B5EF4-FFF2-40B4-BE49-F238E27FC236}">
                <a16:creationId xmlns:a16="http://schemas.microsoft.com/office/drawing/2014/main" id="{60BBB033-B300-2115-9716-C391DDF18AAD}"/>
              </a:ext>
            </a:extLst>
          </p:cNvPr>
          <p:cNvSpPr/>
          <p:nvPr/>
        </p:nvSpPr>
        <p:spPr>
          <a:xfrm>
            <a:off x="2285890" y="5167051"/>
            <a:ext cx="520497" cy="2414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2" name="Connettore 2 31">
            <a:extLst>
              <a:ext uri="{FF2B5EF4-FFF2-40B4-BE49-F238E27FC236}">
                <a16:creationId xmlns:a16="http://schemas.microsoft.com/office/drawing/2014/main" id="{3ED80AED-B399-3991-EAD9-C8C4DD4BF0B1}"/>
              </a:ext>
            </a:extLst>
          </p:cNvPr>
          <p:cNvCxnSpPr>
            <a:cxnSpLocks/>
          </p:cNvCxnSpPr>
          <p:nvPr/>
        </p:nvCxnSpPr>
        <p:spPr>
          <a:xfrm flipV="1">
            <a:off x="1587100" y="5437461"/>
            <a:ext cx="809646" cy="54518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190DA1DB-93C6-4BA9-8039-D2DEC4CA6F06}"/>
              </a:ext>
            </a:extLst>
          </p:cNvPr>
          <p:cNvSpPr txBox="1"/>
          <p:nvPr/>
        </p:nvSpPr>
        <p:spPr>
          <a:xfrm>
            <a:off x="5726927" y="5950657"/>
            <a:ext cx="6312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 Pro Cond" panose="020B0606030504040204" pitchFamily="34" charset="0"/>
                <a:ea typeface="+mn-ea"/>
                <a:cs typeface="+mn-cs"/>
              </a:rPr>
              <a:t>The FEM thermal and structural analyses has to be completed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A759A83F-BE5A-EC29-F504-D0490EF3C35B}"/>
              </a:ext>
            </a:extLst>
          </p:cNvPr>
          <p:cNvSpPr txBox="1"/>
          <p:nvPr/>
        </p:nvSpPr>
        <p:spPr>
          <a:xfrm>
            <a:off x="8644373" y="997666"/>
            <a:ext cx="3647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A. Donzella &amp; D. Pagano - UNIBS</a:t>
            </a:r>
          </a:p>
        </p:txBody>
      </p:sp>
    </p:spTree>
    <p:extLst>
      <p:ext uri="{BB962C8B-B14F-4D97-AF65-F5344CB8AC3E}">
        <p14:creationId xmlns:p14="http://schemas.microsoft.com/office/powerpoint/2010/main" val="2067899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ccia a destra 11">
            <a:extLst>
              <a:ext uri="{FF2B5EF4-FFF2-40B4-BE49-F238E27FC236}">
                <a16:creationId xmlns:a16="http://schemas.microsoft.com/office/drawing/2014/main" id="{F62BD92B-1AC8-B346-4D1E-55A6F5A82DC3}"/>
              </a:ext>
            </a:extLst>
          </p:cNvPr>
          <p:cNvSpPr/>
          <p:nvPr/>
        </p:nvSpPr>
        <p:spPr>
          <a:xfrm>
            <a:off x="0" y="2176272"/>
            <a:ext cx="12192000" cy="3347998"/>
          </a:xfrm>
          <a:prstGeom prst="rightArrow">
            <a:avLst>
              <a:gd name="adj1" fmla="val 64346"/>
              <a:gd name="adj2" fmla="val 50000"/>
            </a:avLst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80000">
                <a:schemeClr val="accent5">
                  <a:lumMod val="20000"/>
                  <a:lumOff val="80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T3.5</a:t>
            </a:r>
            <a:r>
              <a:rPr lang="en-GB" dirty="0"/>
              <a:t>: </a:t>
            </a:r>
            <a:r>
              <a:rPr lang="en-US" dirty="0"/>
              <a:t>Multiphysics Simulation of High Performance ISOL Ion Sources</a:t>
            </a:r>
            <a:endParaRPr lang="en-GB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BBA99C3-BCF7-7C82-2FE7-B671ED704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 lang="en-GB" smtClean="0"/>
              <a:pPr/>
              <a:t>13</a:t>
            </a:fld>
            <a:endParaRPr lang="en-GB" dirty="0"/>
          </a:p>
        </p:txBody>
      </p:sp>
      <p:pic>
        <p:nvPicPr>
          <p:cNvPr id="8" name="Immagine 7" descr="Immagine che contiene schermata, microscopio&#10;&#10;Descrizione generata automaticamente">
            <a:extLst>
              <a:ext uri="{FF2B5EF4-FFF2-40B4-BE49-F238E27FC236}">
                <a16:creationId xmlns:a16="http://schemas.microsoft.com/office/drawing/2014/main" id="{E3D7EA11-F07A-269D-F1EA-7368121BB3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465" y="1926528"/>
            <a:ext cx="2196661" cy="1725090"/>
          </a:xfrm>
          <a:prstGeom prst="rect">
            <a:avLst/>
          </a:prstGeom>
        </p:spPr>
      </p:pic>
      <p:pic>
        <p:nvPicPr>
          <p:cNvPr id="9" name="Content Placeholder 6" descr="A rainbow colored object with a white background&#10;&#10;Description automatically generated">
            <a:extLst>
              <a:ext uri="{FF2B5EF4-FFF2-40B4-BE49-F238E27FC236}">
                <a16:creationId xmlns:a16="http://schemas.microsoft.com/office/drawing/2014/main" id="{C82658EB-C10A-6711-EF19-7B21BD7C1D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630" t="3824" r="40458" b="12824"/>
          <a:stretch/>
        </p:blipFill>
        <p:spPr>
          <a:xfrm rot="5400000" flipH="1">
            <a:off x="10087481" y="3790269"/>
            <a:ext cx="979605" cy="323791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A72A76AE-AA0A-2B34-FF9C-874066A018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3837" y="4717314"/>
            <a:ext cx="2389492" cy="21934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2E85DE53-D5B5-ED6D-0681-BDCF78F2C73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" t="2937" r="6056" b="6826"/>
          <a:stretch/>
        </p:blipFill>
        <p:spPr>
          <a:xfrm>
            <a:off x="5985460" y="1876987"/>
            <a:ext cx="3339882" cy="24358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Immagine 12" descr="Immagine che contiene testo, schermata, diagramma, Policromia&#10;&#10;Descrizione generata automaticamente">
            <a:extLst>
              <a:ext uri="{FF2B5EF4-FFF2-40B4-BE49-F238E27FC236}">
                <a16:creationId xmlns:a16="http://schemas.microsoft.com/office/drawing/2014/main" id="{A7338587-E982-28C0-66F2-F08E9F6C6C3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90" y="2059836"/>
            <a:ext cx="2566355" cy="1845434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46E5D81-3C9B-6CC5-3312-65E19838C99F}"/>
              </a:ext>
            </a:extLst>
          </p:cNvPr>
          <p:cNvSpPr txBox="1"/>
          <p:nvPr/>
        </p:nvSpPr>
        <p:spPr>
          <a:xfrm>
            <a:off x="242137" y="4086118"/>
            <a:ext cx="21966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Step 0:</a:t>
            </a:r>
          </a:p>
          <a:p>
            <a:pPr algn="ctr"/>
            <a:r>
              <a:rPr lang="en-US" dirty="0"/>
              <a:t>Standard FEBIAD source </a:t>
            </a:r>
          </a:p>
          <a:p>
            <a:pPr algn="ctr"/>
            <a:r>
              <a:rPr lang="en-US" dirty="0"/>
              <a:t>(cathode)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B7D7DB54-115D-7B8D-7B3C-820580DFE2B7}"/>
              </a:ext>
            </a:extLst>
          </p:cNvPr>
          <p:cNvSpPr txBox="1"/>
          <p:nvPr/>
        </p:nvSpPr>
        <p:spPr>
          <a:xfrm>
            <a:off x="0" y="1408866"/>
            <a:ext cx="12191999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 path towards a FEBIAD ion source with enhanced performances benefitting of the flexibility of the LPBF technology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970E298C-48AB-97B0-55AC-6974CDB5362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" t="2989" r="5505" b="6092"/>
          <a:stretch/>
        </p:blipFill>
        <p:spPr>
          <a:xfrm>
            <a:off x="2866658" y="4300917"/>
            <a:ext cx="2681248" cy="19333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9EF21B19-01CE-CBDC-368C-43A4A3C8AC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14621" y="5899027"/>
            <a:ext cx="1791059" cy="323704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0CA95A5-4F88-7A97-BA8F-0B33AC1915D7}"/>
              </a:ext>
            </a:extLst>
          </p:cNvPr>
          <p:cNvSpPr txBox="1"/>
          <p:nvPr/>
        </p:nvSpPr>
        <p:spPr>
          <a:xfrm>
            <a:off x="3108952" y="2885789"/>
            <a:ext cx="21966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Step 1:</a:t>
            </a:r>
          </a:p>
          <a:p>
            <a:pPr algn="ctr"/>
            <a:r>
              <a:rPr lang="en-US" dirty="0"/>
              <a:t>First AM FEBIAD source component </a:t>
            </a:r>
          </a:p>
          <a:p>
            <a:pPr algn="ctr"/>
            <a:r>
              <a:rPr lang="en-US" dirty="0"/>
              <a:t>(cathode)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A275E890-8CF8-3533-1734-F3860DBBBFF0}"/>
              </a:ext>
            </a:extLst>
          </p:cNvPr>
          <p:cNvSpPr txBox="1"/>
          <p:nvPr/>
        </p:nvSpPr>
        <p:spPr>
          <a:xfrm>
            <a:off x="6459246" y="4573496"/>
            <a:ext cx="21966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Step 2:</a:t>
            </a:r>
          </a:p>
          <a:p>
            <a:pPr algn="ctr"/>
            <a:r>
              <a:rPr lang="en-US" dirty="0"/>
              <a:t>Enhanced AM FEBIAD source 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45353B5-9CE7-F985-3072-1389E7A5AB41}"/>
              </a:ext>
            </a:extLst>
          </p:cNvPr>
          <p:cNvSpPr txBox="1"/>
          <p:nvPr/>
        </p:nvSpPr>
        <p:spPr>
          <a:xfrm>
            <a:off x="9800253" y="3694027"/>
            <a:ext cx="21966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Step 3:</a:t>
            </a:r>
          </a:p>
          <a:p>
            <a:pPr algn="ctr"/>
            <a:r>
              <a:rPr lang="en-US" dirty="0"/>
              <a:t>Innovative anode-cathode interfaces</a:t>
            </a:r>
          </a:p>
        </p:txBody>
      </p:sp>
      <p:sp>
        <p:nvSpPr>
          <p:cNvPr id="21" name="Segnaposto piè di pagina 3">
            <a:extLst>
              <a:ext uri="{FF2B5EF4-FFF2-40B4-BE49-F238E27FC236}">
                <a16:creationId xmlns:a16="http://schemas.microsoft.com/office/drawing/2014/main" id="{8AD49635-2235-ABC7-CAAD-856D26C25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50028" y="6377219"/>
            <a:ext cx="6254271" cy="275040"/>
          </a:xfrm>
        </p:spPr>
        <p:txBody>
          <a:bodyPr/>
          <a:lstStyle/>
          <a:p>
            <a:r>
              <a:rPr lang="en-GB" b="1" dirty="0">
                <a:solidFill>
                  <a:schemeClr val="bg2">
                    <a:lumMod val="75000"/>
                  </a:schemeClr>
                </a:solidFill>
              </a:rPr>
              <a:t>H</a:t>
            </a:r>
            <a:r>
              <a:rPr lang="en-GB" b="1" dirty="0"/>
              <a:t>ISOL</a:t>
            </a:r>
            <a:r>
              <a:rPr lang="en-US" dirty="0"/>
              <a:t> periodic meeting – 18</a:t>
            </a:r>
            <a:r>
              <a:rPr lang="en-US" baseline="30000" dirty="0"/>
              <a:t>th</a:t>
            </a:r>
            <a:r>
              <a:rPr lang="en-US" dirty="0"/>
              <a:t> December 2023</a:t>
            </a:r>
          </a:p>
        </p:txBody>
      </p:sp>
    </p:spTree>
    <p:extLst>
      <p:ext uri="{BB962C8B-B14F-4D97-AF65-F5344CB8AC3E}">
        <p14:creationId xmlns:p14="http://schemas.microsoft.com/office/powerpoint/2010/main" val="312198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 dirty="0"/>
              <a:t>Conclusions - planned activities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BBA99C3-BCF7-7C82-2FE7-B671ED704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7" name="Segnaposto piè di pagina 3">
            <a:extLst>
              <a:ext uri="{FF2B5EF4-FFF2-40B4-BE49-F238E27FC236}">
                <a16:creationId xmlns:a16="http://schemas.microsoft.com/office/drawing/2014/main" id="{AFAC2844-4326-0D39-E73B-2A52798AB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50028" y="6377219"/>
            <a:ext cx="6254271" cy="275040"/>
          </a:xfrm>
        </p:spPr>
        <p:txBody>
          <a:bodyPr/>
          <a:lstStyle/>
          <a:p>
            <a:r>
              <a:rPr lang="en-GB" b="1" dirty="0">
                <a:solidFill>
                  <a:schemeClr val="bg2">
                    <a:lumMod val="75000"/>
                  </a:schemeClr>
                </a:solidFill>
              </a:rPr>
              <a:t>H</a:t>
            </a:r>
            <a:r>
              <a:rPr lang="en-GB" b="1" dirty="0"/>
              <a:t>ISOL</a:t>
            </a:r>
            <a:r>
              <a:rPr lang="en-US" dirty="0"/>
              <a:t> periodic meeting – 18</a:t>
            </a:r>
            <a:r>
              <a:rPr lang="en-US" baseline="30000" dirty="0"/>
              <a:t>th</a:t>
            </a:r>
            <a:r>
              <a:rPr lang="en-US" dirty="0"/>
              <a:t> December 2023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1CA5C5F-8AD7-9687-2637-414D4CD30EF2}"/>
              </a:ext>
            </a:extLst>
          </p:cNvPr>
          <p:cNvSpPr txBox="1"/>
          <p:nvPr/>
        </p:nvSpPr>
        <p:spPr>
          <a:xfrm>
            <a:off x="0" y="2280471"/>
            <a:ext cx="12191999" cy="164660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accent5">
                    <a:lumMod val="75000"/>
                  </a:schemeClr>
                </a:solidFill>
              </a:rPr>
              <a:t>T3.2 &amp; T3.3</a:t>
            </a:r>
            <a:r>
              <a:rPr lang="en-GB" b="1" dirty="0"/>
              <a:t>: Thermal, electric and mechanical Characterization</a:t>
            </a:r>
          </a:p>
          <a:p>
            <a:endParaRPr lang="en-GB" sz="11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Completion of the characterization of  </a:t>
            </a:r>
            <a:r>
              <a:rPr lang="en-GB" b="1" dirty="0"/>
              <a:t>LPBF 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Characterization of </a:t>
            </a:r>
            <a:r>
              <a:rPr lang="en-GB" b="1" dirty="0"/>
              <a:t>LPBF Nb</a:t>
            </a:r>
            <a:r>
              <a:rPr lang="en-GB" dirty="0"/>
              <a:t> Characterization of </a:t>
            </a:r>
            <a:r>
              <a:rPr lang="en-GB" b="1" dirty="0"/>
              <a:t>LPBF W and Ta based alloys</a:t>
            </a:r>
          </a:p>
          <a:p>
            <a:endParaRPr lang="en-GB" b="1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4DAD413-0CC5-FD96-3B86-BEB3886DEE93}"/>
              </a:ext>
            </a:extLst>
          </p:cNvPr>
          <p:cNvSpPr txBox="1"/>
          <p:nvPr/>
        </p:nvSpPr>
        <p:spPr>
          <a:xfrm>
            <a:off x="-1" y="1398995"/>
            <a:ext cx="12192001" cy="815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accent5">
                    <a:lumMod val="75000"/>
                  </a:schemeClr>
                </a:solidFill>
              </a:rPr>
              <a:t>T3.1:</a:t>
            </a:r>
            <a:r>
              <a:rPr lang="en-GB" b="1" dirty="0"/>
              <a:t> Material development and microstructural characterization</a:t>
            </a:r>
          </a:p>
          <a:p>
            <a:endParaRPr lang="en-GB" sz="11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Development of Innovative </a:t>
            </a:r>
            <a:r>
              <a:rPr lang="en-GB" b="1" dirty="0"/>
              <a:t>LPBF W and Ta based alloys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4695CCA-78BD-B1FF-4C80-C1C51B3BAB33}"/>
              </a:ext>
            </a:extLst>
          </p:cNvPr>
          <p:cNvSpPr txBox="1"/>
          <p:nvPr/>
        </p:nvSpPr>
        <p:spPr>
          <a:xfrm>
            <a:off x="-2" y="3914747"/>
            <a:ext cx="12192001" cy="98488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accent5">
                    <a:lumMod val="75000"/>
                  </a:schemeClr>
                </a:solidFill>
              </a:rPr>
              <a:t>T3.4</a:t>
            </a:r>
            <a:r>
              <a:rPr lang="en-GB" b="1" dirty="0"/>
              <a:t>: </a:t>
            </a:r>
            <a:r>
              <a:rPr lang="en-US" b="1" dirty="0"/>
              <a:t>Multiphysics Simulation of High Performance ISOL Targets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1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New set of simulations on the </a:t>
            </a:r>
            <a:r>
              <a:rPr lang="en-US" dirty="0" err="1"/>
              <a:t>optimised</a:t>
            </a:r>
            <a:r>
              <a:rPr lang="en-US" dirty="0"/>
              <a:t> </a:t>
            </a:r>
            <a:r>
              <a:rPr lang="en-US" b="1" dirty="0" err="1"/>
              <a:t>TiC</a:t>
            </a:r>
            <a:r>
              <a:rPr lang="en-US" b="1" dirty="0"/>
              <a:t> standard targets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100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34D806E6-3F03-FE8F-E085-CAD75008D517}"/>
              </a:ext>
            </a:extLst>
          </p:cNvPr>
          <p:cNvSpPr txBox="1"/>
          <p:nvPr/>
        </p:nvSpPr>
        <p:spPr>
          <a:xfrm>
            <a:off x="-3" y="4908959"/>
            <a:ext cx="12192001" cy="92333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accent5">
                    <a:lumMod val="75000"/>
                  </a:schemeClr>
                </a:solidFill>
              </a:rPr>
              <a:t>T3.5</a:t>
            </a:r>
            <a:r>
              <a:rPr lang="en-GB" b="1" dirty="0"/>
              <a:t>: </a:t>
            </a:r>
            <a:r>
              <a:rPr lang="en-US" b="1" dirty="0"/>
              <a:t>Multiphysics Simulation of High Performance ISOL Ion 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Completion of thermal-electric simulations on </a:t>
            </a:r>
            <a:r>
              <a:rPr lang="en-US" b="1" dirty="0"/>
              <a:t>conical anode-cathode interfaces</a:t>
            </a:r>
          </a:p>
        </p:txBody>
      </p:sp>
    </p:spTree>
    <p:extLst>
      <p:ext uri="{BB962C8B-B14F-4D97-AF65-F5344CB8AC3E}">
        <p14:creationId xmlns:p14="http://schemas.microsoft.com/office/powerpoint/2010/main" val="75080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7" descr="Immagine che contiene proiettore, mugnaio&#10;&#10;Descrizione generata automaticamente">
            <a:extLst>
              <a:ext uri="{FF2B5EF4-FFF2-40B4-BE49-F238E27FC236}">
                <a16:creationId xmlns:a16="http://schemas.microsoft.com/office/drawing/2014/main" id="{5F738891-6C6D-C731-3C9E-ACDAFF5D81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58" t="9359" r="15340" b="9879"/>
          <a:stretch/>
        </p:blipFill>
        <p:spPr>
          <a:xfrm>
            <a:off x="4165121" y="0"/>
            <a:ext cx="8026879" cy="5725886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5DD5D692-3D36-39B2-F1CC-DE9F9687C348}"/>
              </a:ext>
            </a:extLst>
          </p:cNvPr>
          <p:cNvSpPr/>
          <p:nvPr/>
        </p:nvSpPr>
        <p:spPr>
          <a:xfrm>
            <a:off x="0" y="0"/>
            <a:ext cx="12192000" cy="5725886"/>
          </a:xfrm>
          <a:prstGeom prst="rect">
            <a:avLst/>
          </a:prstGeom>
          <a:gradFill>
            <a:gsLst>
              <a:gs pos="0">
                <a:schemeClr val="bg2"/>
              </a:gs>
              <a:gs pos="42000">
                <a:schemeClr val="bg2"/>
              </a:gs>
              <a:gs pos="84000">
                <a:schemeClr val="bg2">
                  <a:lumMod val="90000"/>
                  <a:alpha val="0"/>
                </a:schemeClr>
              </a:gs>
              <a:gs pos="100000">
                <a:schemeClr val="bg2">
                  <a:lumMod val="90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 dirty="0"/>
              <a:t>Thank you</a:t>
            </a: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E84942B4-BC66-1401-6460-656CC8F98F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403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7B862FB3-38A0-07CA-7375-7E137A9F0F0C}"/>
              </a:ext>
            </a:extLst>
          </p:cNvPr>
          <p:cNvSpPr/>
          <p:nvPr/>
        </p:nvSpPr>
        <p:spPr>
          <a:xfrm>
            <a:off x="962032" y="1478344"/>
            <a:ext cx="10359112" cy="16316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 dirty="0">
                <a:solidFill>
                  <a:schemeClr val="bg2">
                    <a:lumMod val="75000"/>
                  </a:schemeClr>
                </a:solidFill>
              </a:rPr>
              <a:t>H</a:t>
            </a:r>
            <a:r>
              <a:rPr lang="en-GB" dirty="0"/>
              <a:t>ISOL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3171992"/>
            <a:ext cx="10058400" cy="3163498"/>
          </a:xfrm>
        </p:spPr>
        <p:txBody>
          <a:bodyPr rtlCol="0">
            <a:normAutofit lnSpcReduction="10000"/>
          </a:bodyPr>
          <a:lstStyle/>
          <a:p>
            <a:pPr marL="0" indent="0" rtl="0">
              <a:buNone/>
            </a:pPr>
            <a:r>
              <a:rPr lang="en-US" dirty="0"/>
              <a:t>Such aim foresees </a:t>
            </a:r>
            <a:r>
              <a:rPr lang="en-US" b="1" u="sng" dirty="0">
                <a:solidFill>
                  <a:srgbClr val="002060"/>
                </a:solidFill>
              </a:rPr>
              <a:t>three fundamental objectives</a:t>
            </a:r>
            <a:r>
              <a:rPr lang="en-US" dirty="0"/>
              <a:t>:</a:t>
            </a:r>
          </a:p>
          <a:p>
            <a:pPr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dirty="0"/>
              <a:t>Study and development of </a:t>
            </a:r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innovative recipes and methods </a:t>
            </a:r>
            <a:r>
              <a:rPr lang="en-US" dirty="0"/>
              <a:t>to produce </a:t>
            </a:r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ISOL targets </a:t>
            </a:r>
          </a:p>
          <a:p>
            <a:pPr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dirty="0"/>
              <a:t>Study and development of </a:t>
            </a:r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innovative methods</a:t>
            </a:r>
            <a:r>
              <a:rPr lang="en-US" dirty="0"/>
              <a:t> to produce and operate </a:t>
            </a:r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ion sources  </a:t>
            </a:r>
          </a:p>
          <a:p>
            <a:pPr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Characterization</a:t>
            </a:r>
            <a:r>
              <a:rPr lang="en-US" dirty="0"/>
              <a:t> and </a:t>
            </a:r>
            <a:r>
              <a:rPr lang="en-US" b="1" dirty="0" err="1">
                <a:solidFill>
                  <a:schemeClr val="bg2">
                    <a:lumMod val="75000"/>
                  </a:schemeClr>
                </a:solidFill>
              </a:rPr>
              <a:t>multiphysics</a:t>
            </a:r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 simulation </a:t>
            </a:r>
            <a:r>
              <a:rPr lang="en-US" dirty="0"/>
              <a:t>of the obtained components by means of advanced techniques </a:t>
            </a:r>
            <a:endParaRPr lang="en-GB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8CAE3E1-2E5D-0B24-2810-71207E419217}"/>
              </a:ext>
            </a:extLst>
          </p:cNvPr>
          <p:cNvSpPr txBox="1"/>
          <p:nvPr/>
        </p:nvSpPr>
        <p:spPr>
          <a:xfrm>
            <a:off x="927306" y="1507680"/>
            <a:ext cx="874831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rtl="0">
              <a:buNone/>
            </a:pPr>
            <a:r>
              <a:rPr lang="en-US" sz="2400" b="1" u="sng" dirty="0">
                <a:solidFill>
                  <a:srgbClr val="002060"/>
                </a:solidFill>
              </a:rPr>
              <a:t>Main goal</a:t>
            </a:r>
            <a:r>
              <a:rPr lang="en-US" sz="2400" dirty="0"/>
              <a:t>: </a:t>
            </a:r>
          </a:p>
          <a:p>
            <a:pPr marL="0" indent="0" rtl="0">
              <a:spcBef>
                <a:spcPts val="0"/>
              </a:spcBef>
              <a:buNone/>
            </a:pPr>
            <a:r>
              <a:rPr lang="en-US" sz="2400" dirty="0"/>
              <a:t>Development of a 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</a:rPr>
              <a:t>new generation of High Performance ISOL Targets and Ion Sources </a:t>
            </a:r>
            <a:r>
              <a:rPr lang="en-US" sz="2400" dirty="0"/>
              <a:t>with cutting edge technologies available within INFN and its collaboration network.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D197B44-A141-115A-505E-0B7E96398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390382A9-833F-1A0A-9F91-8D71C39600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0027" y="1602335"/>
            <a:ext cx="1735005" cy="13862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1066800" y="5395865"/>
            <a:ext cx="10248232" cy="939625"/>
          </a:xfrm>
          <a:prstGeom prst="rect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egnaposto piè di pagina 3">
            <a:extLst>
              <a:ext uri="{FF2B5EF4-FFF2-40B4-BE49-F238E27FC236}">
                <a16:creationId xmlns:a16="http://schemas.microsoft.com/office/drawing/2014/main" id="{BA4CB686-2F6E-7BD2-E25E-B5595CB62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50028" y="6377219"/>
            <a:ext cx="6254271" cy="275040"/>
          </a:xfrm>
        </p:spPr>
        <p:txBody>
          <a:bodyPr/>
          <a:lstStyle/>
          <a:p>
            <a:r>
              <a:rPr lang="en-GB" b="1" dirty="0">
                <a:solidFill>
                  <a:schemeClr val="bg2">
                    <a:lumMod val="75000"/>
                  </a:schemeClr>
                </a:solidFill>
              </a:rPr>
              <a:t>H</a:t>
            </a:r>
            <a:r>
              <a:rPr lang="en-GB" b="1" dirty="0"/>
              <a:t>ISOL</a:t>
            </a:r>
            <a:r>
              <a:rPr lang="en-US" dirty="0"/>
              <a:t> periodic meeting – 1</a:t>
            </a:r>
            <a:r>
              <a:rPr lang="en-US" baseline="30000" dirty="0"/>
              <a:t>st</a:t>
            </a:r>
            <a:r>
              <a:rPr lang="en-US" dirty="0"/>
              <a:t> July 2024</a:t>
            </a:r>
          </a:p>
        </p:txBody>
      </p:sp>
    </p:spTree>
    <p:extLst>
      <p:ext uri="{BB962C8B-B14F-4D97-AF65-F5344CB8AC3E}">
        <p14:creationId xmlns:p14="http://schemas.microsoft.com/office/powerpoint/2010/main" val="234996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 dirty="0"/>
              <a:t>Work package 3 organization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BBA99C3-BCF7-7C82-2FE7-B671ED704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AB84487E-B430-ED4C-CF8B-C25C63564452}"/>
              </a:ext>
            </a:extLst>
          </p:cNvPr>
          <p:cNvSpPr/>
          <p:nvPr/>
        </p:nvSpPr>
        <p:spPr>
          <a:xfrm>
            <a:off x="499841" y="1496590"/>
            <a:ext cx="11474223" cy="612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</a:rPr>
              <a:t>  Work package 3: Materials Characterization and Multiphysics Simulation</a:t>
            </a:r>
            <a:endParaRPr lang="it-IT" b="1" dirty="0">
              <a:solidFill>
                <a:schemeClr val="tx1"/>
              </a:solidFill>
            </a:endParaRP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74582840-54F8-F148-61F2-252EDD60E9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8872" y="1496666"/>
            <a:ext cx="1353128" cy="612000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4DA545A6-616D-F149-15AD-23D2C05777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565" y="1496666"/>
            <a:ext cx="1353982" cy="612000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A7DF6371-B9CF-34AD-6BAC-EB2C7D7F0E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051" y="1501864"/>
            <a:ext cx="1353982" cy="6120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8FEB8C1F-FC9D-AEE3-8C47-7437A1E388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39" y="2392716"/>
            <a:ext cx="3724765" cy="2472672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E4A4C43-C504-C4E5-CE41-45B768E3BA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815" y="5063300"/>
            <a:ext cx="3491130" cy="1301122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45E8FD42-CE68-0C27-A3F6-46D3E6808570}"/>
              </a:ext>
            </a:extLst>
          </p:cNvPr>
          <p:cNvGrpSpPr>
            <a:grpSpLocks noChangeAspect="1"/>
          </p:cNvGrpSpPr>
          <p:nvPr/>
        </p:nvGrpSpPr>
        <p:grpSpPr>
          <a:xfrm>
            <a:off x="4612689" y="2415626"/>
            <a:ext cx="2798169" cy="2504016"/>
            <a:chOff x="486776" y="2767576"/>
            <a:chExt cx="3040875" cy="2721209"/>
          </a:xfrm>
        </p:grpSpPr>
        <p:pic>
          <p:nvPicPr>
            <p:cNvPr id="13" name="Immagine 12" descr="Immagine che contiene interni&#10;&#10;Descrizione generata automaticamente">
              <a:extLst>
                <a:ext uri="{FF2B5EF4-FFF2-40B4-BE49-F238E27FC236}">
                  <a16:creationId xmlns:a16="http://schemas.microsoft.com/office/drawing/2014/main" id="{5B5FEF42-64FF-742C-4FB4-F6634FB5FA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15" t="27600" r="19188" b="24525"/>
            <a:stretch/>
          </p:blipFill>
          <p:spPr>
            <a:xfrm>
              <a:off x="486776" y="2767576"/>
              <a:ext cx="3037262" cy="1665716"/>
            </a:xfrm>
            <a:prstGeom prst="rect">
              <a:avLst/>
            </a:prstGeom>
          </p:spPr>
        </p:pic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7B609299-486A-6C24-EC90-A10EE1161A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50164" t="40993" r="31576" b="44331"/>
            <a:stretch/>
          </p:blipFill>
          <p:spPr>
            <a:xfrm>
              <a:off x="2162110" y="4478924"/>
              <a:ext cx="1365541" cy="989151"/>
            </a:xfrm>
            <a:prstGeom prst="rect">
              <a:avLst/>
            </a:prstGeom>
          </p:spPr>
        </p:pic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BD9DDFC4-28ED-B47C-6F86-D1707D4A6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95568" y="4447437"/>
              <a:ext cx="1593430" cy="1041348"/>
            </a:xfrm>
            <a:prstGeom prst="rect">
              <a:avLst/>
            </a:prstGeom>
          </p:spPr>
        </p:pic>
      </p:grp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BF2D41B-D9E2-E063-BA77-0880A104D781}"/>
              </a:ext>
            </a:extLst>
          </p:cNvPr>
          <p:cNvSpPr txBox="1"/>
          <p:nvPr/>
        </p:nvSpPr>
        <p:spPr>
          <a:xfrm>
            <a:off x="-23290" y="2125860"/>
            <a:ext cx="464002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300" b="1" u="sng" dirty="0" err="1"/>
              <a:t>emissivity</a:t>
            </a:r>
            <a:r>
              <a:rPr lang="it-IT" sz="1300" u="sng" dirty="0"/>
              <a:t> and </a:t>
            </a:r>
            <a:r>
              <a:rPr lang="it-IT" sz="1300" b="1" u="sng" dirty="0" err="1"/>
              <a:t>thermal</a:t>
            </a:r>
            <a:r>
              <a:rPr lang="it-IT" sz="1300" b="1" u="sng" dirty="0"/>
              <a:t> </a:t>
            </a:r>
            <a:r>
              <a:rPr lang="it-IT" sz="1300" b="1" u="sng" dirty="0" err="1"/>
              <a:t>conductivity</a:t>
            </a:r>
            <a:r>
              <a:rPr lang="it-IT" sz="1300" b="1" u="sng" dirty="0"/>
              <a:t> </a:t>
            </a:r>
            <a:r>
              <a:rPr lang="it-IT" sz="1300" u="sng" dirty="0" err="1"/>
              <a:t>measurements</a:t>
            </a:r>
            <a:endParaRPr lang="en-GB" sz="1300" u="sng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A25F3633-00EF-042F-399B-90EF9A376696}"/>
              </a:ext>
            </a:extLst>
          </p:cNvPr>
          <p:cNvSpPr txBox="1"/>
          <p:nvPr/>
        </p:nvSpPr>
        <p:spPr>
          <a:xfrm>
            <a:off x="4508446" y="2119569"/>
            <a:ext cx="300794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300" b="1" u="sng" dirty="0" err="1"/>
              <a:t>electrical</a:t>
            </a:r>
            <a:r>
              <a:rPr lang="it-IT" sz="1300" b="1" u="sng" dirty="0"/>
              <a:t> </a:t>
            </a:r>
            <a:r>
              <a:rPr lang="it-IT" sz="1300" b="1" u="sng" dirty="0" err="1"/>
              <a:t>resistivity</a:t>
            </a:r>
            <a:r>
              <a:rPr lang="it-IT" sz="1300" b="1" u="sng" dirty="0"/>
              <a:t> </a:t>
            </a:r>
            <a:r>
              <a:rPr lang="it-IT" sz="1300" u="sng" dirty="0" err="1"/>
              <a:t>measurements</a:t>
            </a:r>
            <a:endParaRPr lang="en-GB" sz="1300" u="sng" dirty="0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D7CA088F-8BC4-227B-D7B4-2DE5E205B53C}"/>
              </a:ext>
            </a:extLst>
          </p:cNvPr>
          <p:cNvSpPr txBox="1"/>
          <p:nvPr/>
        </p:nvSpPr>
        <p:spPr>
          <a:xfrm>
            <a:off x="978097" y="4824296"/>
            <a:ext cx="263724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300" b="1" u="sng" dirty="0"/>
              <a:t>microstructural </a:t>
            </a:r>
            <a:r>
              <a:rPr lang="it-IT" sz="1300" u="sng" dirty="0"/>
              <a:t>characterization</a:t>
            </a:r>
            <a:endParaRPr lang="en-GB" sz="1300" u="sng" dirty="0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1F53AD56-88D9-E159-8D52-79F5704DEE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22610" y="3737869"/>
            <a:ext cx="4251454" cy="2675659"/>
          </a:xfrm>
          <a:prstGeom prst="rect">
            <a:avLst/>
          </a:prstGeom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DCF6A86C-9D7F-9681-44D2-2321A518D003}"/>
              </a:ext>
            </a:extLst>
          </p:cNvPr>
          <p:cNvSpPr txBox="1"/>
          <p:nvPr/>
        </p:nvSpPr>
        <p:spPr>
          <a:xfrm>
            <a:off x="7757778" y="3463731"/>
            <a:ext cx="4199895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300" b="1" dirty="0" err="1"/>
              <a:t>multiphysics</a:t>
            </a:r>
            <a:r>
              <a:rPr lang="de-DE" sz="1300" b="1" dirty="0"/>
              <a:t> </a:t>
            </a:r>
            <a:r>
              <a:rPr lang="de-DE" sz="1300" b="1" dirty="0" err="1"/>
              <a:t>simulations</a:t>
            </a:r>
            <a:endParaRPr lang="en-GB" sz="1300" b="1" dirty="0"/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D1DA3A0B-CBED-6A95-AD5F-2F5AC75952E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661" t="8731" r="3871" b="55282"/>
          <a:stretch/>
        </p:blipFill>
        <p:spPr>
          <a:xfrm>
            <a:off x="7745673" y="2435633"/>
            <a:ext cx="4212000" cy="1079765"/>
          </a:xfrm>
          <a:prstGeom prst="rect">
            <a:avLst/>
          </a:prstGeom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2354505C-D35C-546A-6E74-BFAD1E9F40D3}"/>
              </a:ext>
            </a:extLst>
          </p:cNvPr>
          <p:cNvSpPr txBox="1"/>
          <p:nvPr/>
        </p:nvSpPr>
        <p:spPr>
          <a:xfrm>
            <a:off x="7745673" y="2119062"/>
            <a:ext cx="398190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300" b="1" u="sng" dirty="0" err="1"/>
              <a:t>thermionic</a:t>
            </a:r>
            <a:r>
              <a:rPr lang="it-IT" sz="1300" b="1" u="sng" dirty="0"/>
              <a:t> </a:t>
            </a:r>
            <a:r>
              <a:rPr lang="it-IT" sz="1300" b="1" u="sng" dirty="0" err="1"/>
              <a:t>emission</a:t>
            </a:r>
            <a:r>
              <a:rPr lang="it-IT" sz="1300" b="1" u="sng" dirty="0"/>
              <a:t> </a:t>
            </a:r>
            <a:r>
              <a:rPr lang="it-IT" sz="1300" u="sng" dirty="0" err="1"/>
              <a:t>measurements</a:t>
            </a:r>
            <a:endParaRPr lang="en-GB" sz="1300" u="sng" dirty="0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57CF0F62-1D91-28CF-1025-9C2978E1AA46}"/>
              </a:ext>
            </a:extLst>
          </p:cNvPr>
          <p:cNvSpPr txBox="1"/>
          <p:nvPr/>
        </p:nvSpPr>
        <p:spPr>
          <a:xfrm flipH="1">
            <a:off x="4292447" y="4958113"/>
            <a:ext cx="3248433" cy="140038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700" b="1" dirty="0" err="1"/>
              <a:t>Reliable</a:t>
            </a:r>
            <a:r>
              <a:rPr lang="it-IT" sz="1700" b="1" dirty="0"/>
              <a:t> </a:t>
            </a:r>
            <a:r>
              <a:rPr lang="it-IT" sz="1700" b="1" dirty="0" err="1"/>
              <a:t>Material</a:t>
            </a:r>
            <a:r>
              <a:rPr lang="it-IT" sz="1700" b="1" dirty="0"/>
              <a:t> </a:t>
            </a:r>
            <a:r>
              <a:rPr lang="it-IT" sz="1700" b="1" dirty="0" err="1"/>
              <a:t>Property</a:t>
            </a:r>
            <a:r>
              <a:rPr lang="it-IT" sz="1700" b="1" dirty="0"/>
              <a:t> </a:t>
            </a:r>
            <a:r>
              <a:rPr lang="it-IT" sz="1700" dirty="0"/>
              <a:t>Data </a:t>
            </a:r>
            <a:r>
              <a:rPr lang="it-IT" sz="1700" dirty="0" err="1"/>
              <a:t>at</a:t>
            </a:r>
            <a:r>
              <a:rPr lang="it-IT" sz="1700" dirty="0"/>
              <a:t> High Temperature are </a:t>
            </a:r>
            <a:r>
              <a:rPr lang="it-IT" sz="1700" dirty="0" err="1"/>
              <a:t>required</a:t>
            </a:r>
            <a:r>
              <a:rPr lang="it-IT" sz="1700" dirty="0"/>
              <a:t> for </a:t>
            </a:r>
            <a:r>
              <a:rPr lang="it-IT" sz="1700" b="1" dirty="0" err="1"/>
              <a:t>Robust</a:t>
            </a:r>
            <a:r>
              <a:rPr lang="it-IT" sz="1700" b="1" dirty="0"/>
              <a:t> </a:t>
            </a:r>
            <a:r>
              <a:rPr lang="it-IT" sz="1700" b="1" dirty="0" err="1"/>
              <a:t>Multiphysics</a:t>
            </a:r>
            <a:r>
              <a:rPr lang="it-IT" sz="1700" b="1" dirty="0"/>
              <a:t> </a:t>
            </a:r>
            <a:r>
              <a:rPr lang="it-IT" sz="1700" b="1" dirty="0" err="1"/>
              <a:t>Simulation</a:t>
            </a:r>
            <a:r>
              <a:rPr lang="it-IT" sz="1700" b="1" dirty="0"/>
              <a:t> </a:t>
            </a:r>
            <a:r>
              <a:rPr lang="it-IT" sz="1700" dirty="0"/>
              <a:t>of ISOL Targets and Ion Sources</a:t>
            </a:r>
          </a:p>
        </p:txBody>
      </p:sp>
      <p:sp>
        <p:nvSpPr>
          <p:cNvPr id="3" name="Segnaposto piè di pagina 3">
            <a:extLst>
              <a:ext uri="{FF2B5EF4-FFF2-40B4-BE49-F238E27FC236}">
                <a16:creationId xmlns:a16="http://schemas.microsoft.com/office/drawing/2014/main" id="{5FB606DC-A664-3A58-061F-FEAFEF39E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50028" y="6377219"/>
            <a:ext cx="6254271" cy="275040"/>
          </a:xfrm>
        </p:spPr>
        <p:txBody>
          <a:bodyPr/>
          <a:lstStyle/>
          <a:p>
            <a:r>
              <a:rPr lang="en-GB" b="1" dirty="0">
                <a:solidFill>
                  <a:schemeClr val="bg2">
                    <a:lumMod val="75000"/>
                  </a:schemeClr>
                </a:solidFill>
              </a:rPr>
              <a:t>H</a:t>
            </a:r>
            <a:r>
              <a:rPr lang="en-GB" b="1" dirty="0"/>
              <a:t>ISOL</a:t>
            </a:r>
            <a:r>
              <a:rPr lang="en-US" dirty="0"/>
              <a:t> periodic meeting – 1</a:t>
            </a:r>
            <a:r>
              <a:rPr lang="en-US" baseline="30000" dirty="0"/>
              <a:t>st</a:t>
            </a:r>
            <a:r>
              <a:rPr lang="en-US" dirty="0"/>
              <a:t> July 2024</a:t>
            </a:r>
          </a:p>
        </p:txBody>
      </p:sp>
    </p:spTree>
    <p:extLst>
      <p:ext uri="{BB962C8B-B14F-4D97-AF65-F5344CB8AC3E}">
        <p14:creationId xmlns:p14="http://schemas.microsoft.com/office/powerpoint/2010/main" val="173582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 dirty="0"/>
              <a:t>Work package 3 timetable and milestones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BBA99C3-BCF7-7C82-2FE7-B671ED704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 lang="en-GB" smtClean="0"/>
              <a:pPr/>
              <a:t>4</a:t>
            </a:fld>
            <a:endParaRPr lang="en-GB" dirty="0"/>
          </a:p>
        </p:txBody>
      </p:sp>
      <p:graphicFrame>
        <p:nvGraphicFramePr>
          <p:cNvPr id="8" name="Tabella 7">
            <a:extLst>
              <a:ext uri="{FF2B5EF4-FFF2-40B4-BE49-F238E27FC236}">
                <a16:creationId xmlns:a16="http://schemas.microsoft.com/office/drawing/2014/main" id="{50B2E06C-80FC-C84D-CC42-7E85669BFC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2891639"/>
              </p:ext>
            </p:extLst>
          </p:nvPr>
        </p:nvGraphicFramePr>
        <p:xfrm>
          <a:off x="184737" y="1472609"/>
          <a:ext cx="11794825" cy="2554888"/>
        </p:xfrm>
        <a:graphic>
          <a:graphicData uri="http://schemas.openxmlformats.org/drawingml/2006/table">
            <a:tbl>
              <a:tblPr/>
              <a:tblGrid>
                <a:gridCol w="737440">
                  <a:extLst>
                    <a:ext uri="{9D8B030D-6E8A-4147-A177-3AD203B41FA5}">
                      <a16:colId xmlns:a16="http://schemas.microsoft.com/office/drawing/2014/main" val="3976097047"/>
                    </a:ext>
                  </a:extLst>
                </a:gridCol>
                <a:gridCol w="6405193">
                  <a:extLst>
                    <a:ext uri="{9D8B030D-6E8A-4147-A177-3AD203B41FA5}">
                      <a16:colId xmlns:a16="http://schemas.microsoft.com/office/drawing/2014/main" val="3119621236"/>
                    </a:ext>
                  </a:extLst>
                </a:gridCol>
                <a:gridCol w="581524">
                  <a:extLst>
                    <a:ext uri="{9D8B030D-6E8A-4147-A177-3AD203B41FA5}">
                      <a16:colId xmlns:a16="http://schemas.microsoft.com/office/drawing/2014/main" val="3263510260"/>
                    </a:ext>
                  </a:extLst>
                </a:gridCol>
                <a:gridCol w="581524">
                  <a:extLst>
                    <a:ext uri="{9D8B030D-6E8A-4147-A177-3AD203B41FA5}">
                      <a16:colId xmlns:a16="http://schemas.microsoft.com/office/drawing/2014/main" val="680364945"/>
                    </a:ext>
                  </a:extLst>
                </a:gridCol>
                <a:gridCol w="581524">
                  <a:extLst>
                    <a:ext uri="{9D8B030D-6E8A-4147-A177-3AD203B41FA5}">
                      <a16:colId xmlns:a16="http://schemas.microsoft.com/office/drawing/2014/main" val="634365923"/>
                    </a:ext>
                  </a:extLst>
                </a:gridCol>
                <a:gridCol w="666307">
                  <a:extLst>
                    <a:ext uri="{9D8B030D-6E8A-4147-A177-3AD203B41FA5}">
                      <a16:colId xmlns:a16="http://schemas.microsoft.com/office/drawing/2014/main" val="1540002824"/>
                    </a:ext>
                  </a:extLst>
                </a:gridCol>
                <a:gridCol w="496741">
                  <a:extLst>
                    <a:ext uri="{9D8B030D-6E8A-4147-A177-3AD203B41FA5}">
                      <a16:colId xmlns:a16="http://schemas.microsoft.com/office/drawing/2014/main" val="3233186905"/>
                    </a:ext>
                  </a:extLst>
                </a:gridCol>
                <a:gridCol w="581524">
                  <a:extLst>
                    <a:ext uri="{9D8B030D-6E8A-4147-A177-3AD203B41FA5}">
                      <a16:colId xmlns:a16="http://schemas.microsoft.com/office/drawing/2014/main" val="2098156546"/>
                    </a:ext>
                  </a:extLst>
                </a:gridCol>
                <a:gridCol w="581524">
                  <a:extLst>
                    <a:ext uri="{9D8B030D-6E8A-4147-A177-3AD203B41FA5}">
                      <a16:colId xmlns:a16="http://schemas.microsoft.com/office/drawing/2014/main" val="1208085836"/>
                    </a:ext>
                  </a:extLst>
                </a:gridCol>
                <a:gridCol w="581524">
                  <a:extLst>
                    <a:ext uri="{9D8B030D-6E8A-4147-A177-3AD203B41FA5}">
                      <a16:colId xmlns:a16="http://schemas.microsoft.com/office/drawing/2014/main" val="25398134"/>
                    </a:ext>
                  </a:extLst>
                </a:gridCol>
              </a:tblGrid>
              <a:tr h="258433">
                <a:tc>
                  <a:txBody>
                    <a:bodyPr/>
                    <a:lstStyle/>
                    <a:p>
                      <a:pPr algn="l" fontAlgn="b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Year</a:t>
                      </a:r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8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Year 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8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9232279"/>
                  </a:ext>
                </a:extLst>
              </a:tr>
              <a:tr h="258433">
                <a:tc>
                  <a:txBody>
                    <a:bodyPr/>
                    <a:lstStyle/>
                    <a:p>
                      <a:pPr algn="l" fontAlgn="b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M12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M15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M18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M21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M24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7500566"/>
                  </a:ext>
                </a:extLst>
              </a:tr>
              <a:tr h="289758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WP3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525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Materials Characterization and Multiphysics Simulation</a:t>
                      </a:r>
                      <a:r>
                        <a:rPr lang="en-US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7A8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7A8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7A8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7A8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7A8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7A8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7A8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7A8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7A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1441426"/>
                  </a:ext>
                </a:extLst>
              </a:tr>
              <a:tr h="410466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 dirty="0">
                          <a:solidFill>
                            <a:srgbClr val="2C5258"/>
                          </a:solidFill>
                          <a:effectLst/>
                          <a:latin typeface="Calibri" panose="020F0502020204030204" pitchFamily="34" charset="0"/>
                        </a:rPr>
                        <a:t>T3.1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Microstructural</a:t>
                      </a:r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it-IT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Characterization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MS3.1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2555369"/>
                  </a:ext>
                </a:extLst>
              </a:tr>
              <a:tr h="258433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>
                          <a:solidFill>
                            <a:srgbClr val="2C5258"/>
                          </a:solidFill>
                          <a:effectLst/>
                          <a:latin typeface="Calibri" panose="020F0502020204030204" pitchFamily="34" charset="0"/>
                        </a:rPr>
                        <a:t>T3.2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Thermal and </a:t>
                      </a:r>
                      <a:r>
                        <a:rPr lang="it-IT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Electrical</a:t>
                      </a:r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it-IT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Characterization</a:t>
                      </a:r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6302762"/>
                  </a:ext>
                </a:extLst>
              </a:tr>
              <a:tr h="410466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>
                          <a:solidFill>
                            <a:srgbClr val="2C5258"/>
                          </a:solidFill>
                          <a:effectLst/>
                          <a:latin typeface="Calibri" panose="020F0502020204030204" pitchFamily="34" charset="0"/>
                        </a:rPr>
                        <a:t>T3.3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Mechanical</a:t>
                      </a:r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it-IT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Characterization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MS3.2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4192254"/>
                  </a:ext>
                </a:extLst>
              </a:tr>
              <a:tr h="410466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>
                          <a:solidFill>
                            <a:srgbClr val="2C5258"/>
                          </a:solidFill>
                          <a:effectLst/>
                          <a:latin typeface="Calibri" panose="020F0502020204030204" pitchFamily="34" charset="0"/>
                        </a:rPr>
                        <a:t>T3.4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Multiphysics Simulation of High Performance ISOL Targets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MS3.3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7044609"/>
                  </a:ext>
                </a:extLst>
              </a:tr>
              <a:tr h="258433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>
                          <a:solidFill>
                            <a:srgbClr val="2C5258"/>
                          </a:solidFill>
                          <a:effectLst/>
                          <a:latin typeface="Calibri" panose="020F0502020204030204" pitchFamily="34" charset="0"/>
                        </a:rPr>
                        <a:t>T3.5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Multiphysics Simulation of High Performance ISOL Ion Sources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MS3.4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MS3.5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8359341"/>
                  </a:ext>
                </a:extLst>
              </a:tr>
            </a:tbl>
          </a:graphicData>
        </a:graphic>
      </p:graphicFrame>
      <p:graphicFrame>
        <p:nvGraphicFramePr>
          <p:cNvPr id="11" name="Tabella 10">
            <a:extLst>
              <a:ext uri="{FF2B5EF4-FFF2-40B4-BE49-F238E27FC236}">
                <a16:creationId xmlns:a16="http://schemas.microsoft.com/office/drawing/2014/main" id="{B76E3A7C-B5D9-879B-5E5E-AD004A1844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9813817"/>
              </p:ext>
            </p:extLst>
          </p:nvPr>
        </p:nvGraphicFramePr>
        <p:xfrm>
          <a:off x="416736" y="4472743"/>
          <a:ext cx="11358528" cy="1550670"/>
        </p:xfrm>
        <a:graphic>
          <a:graphicData uri="http://schemas.openxmlformats.org/drawingml/2006/table">
            <a:tbl>
              <a:tblPr/>
              <a:tblGrid>
                <a:gridCol w="1406086">
                  <a:extLst>
                    <a:ext uri="{9D8B030D-6E8A-4147-A177-3AD203B41FA5}">
                      <a16:colId xmlns:a16="http://schemas.microsoft.com/office/drawing/2014/main" val="1571166904"/>
                    </a:ext>
                  </a:extLst>
                </a:gridCol>
                <a:gridCol w="8546356">
                  <a:extLst>
                    <a:ext uri="{9D8B030D-6E8A-4147-A177-3AD203B41FA5}">
                      <a16:colId xmlns:a16="http://schemas.microsoft.com/office/drawing/2014/main" val="3247513084"/>
                    </a:ext>
                  </a:extLst>
                </a:gridCol>
                <a:gridCol w="1406086">
                  <a:extLst>
                    <a:ext uri="{9D8B030D-6E8A-4147-A177-3AD203B41FA5}">
                      <a16:colId xmlns:a16="http://schemas.microsoft.com/office/drawing/2014/main" val="1692873085"/>
                    </a:ext>
                  </a:extLst>
                </a:gridCol>
              </a:tblGrid>
              <a:tr h="42672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WP3 milestones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7A8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Date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7A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783626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sng" strike="noStrike" dirty="0">
                          <a:solidFill>
                            <a:srgbClr val="2C5258"/>
                          </a:solidFill>
                          <a:effectLst/>
                          <a:latin typeface="Calibri" panose="020F0502020204030204" pitchFamily="34" charset="0"/>
                        </a:rPr>
                        <a:t>MS3.1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sng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Microstructural</a:t>
                      </a:r>
                      <a:r>
                        <a:rPr lang="it-IT" sz="16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it-IT" sz="1600" b="1" i="0" u="sng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Characterization</a:t>
                      </a:r>
                      <a:r>
                        <a:rPr lang="it-IT" sz="16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sng" strike="noStrike" dirty="0">
                          <a:solidFill>
                            <a:srgbClr val="2C5258"/>
                          </a:solidFill>
                          <a:effectLst/>
                          <a:latin typeface="Calibri" panose="020F0502020204030204" pitchFamily="34" charset="0"/>
                        </a:rPr>
                        <a:t>M12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330795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>
                          <a:solidFill>
                            <a:srgbClr val="2C5258"/>
                          </a:solidFill>
                          <a:effectLst/>
                          <a:latin typeface="Calibri" panose="020F0502020204030204" pitchFamily="34" charset="0"/>
                        </a:rPr>
                        <a:t>MS3.2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Thermal, Electrical and Mechanical Characterization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 dirty="0">
                          <a:solidFill>
                            <a:srgbClr val="2C5258"/>
                          </a:solidFill>
                          <a:effectLst/>
                          <a:latin typeface="Calibri" panose="020F0502020204030204" pitchFamily="34" charset="0"/>
                        </a:rPr>
                        <a:t>M18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3967429"/>
                  </a:ext>
                </a:extLst>
              </a:tr>
              <a:tr h="21082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>
                          <a:solidFill>
                            <a:srgbClr val="2C5258"/>
                          </a:solidFill>
                          <a:effectLst/>
                          <a:latin typeface="Calibri" panose="020F0502020204030204" pitchFamily="34" charset="0"/>
                        </a:rPr>
                        <a:t>MS3.3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Multiphysics Simulation of High Performance ISOL Targets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 dirty="0">
                          <a:solidFill>
                            <a:srgbClr val="2C5258"/>
                          </a:solidFill>
                          <a:effectLst/>
                          <a:latin typeface="Calibri" panose="020F0502020204030204" pitchFamily="34" charset="0"/>
                        </a:rPr>
                        <a:t>M24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282304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sng" strike="noStrike" dirty="0">
                          <a:solidFill>
                            <a:srgbClr val="2C5258"/>
                          </a:solidFill>
                          <a:effectLst/>
                          <a:latin typeface="Calibri" panose="020F0502020204030204" pitchFamily="34" charset="0"/>
                        </a:rPr>
                        <a:t>MS3.4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Definition of the Multiphysics Simulation strategy for High Performance ISOL Ion Sources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sng" strike="noStrike" dirty="0">
                          <a:solidFill>
                            <a:srgbClr val="2C5258"/>
                          </a:solidFill>
                          <a:effectLst/>
                          <a:latin typeface="Calibri" panose="020F0502020204030204" pitchFamily="34" charset="0"/>
                        </a:rPr>
                        <a:t>M12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760736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>
                          <a:solidFill>
                            <a:srgbClr val="2C5258"/>
                          </a:solidFill>
                          <a:effectLst/>
                          <a:latin typeface="Calibri" panose="020F0502020204030204" pitchFamily="34" charset="0"/>
                        </a:rPr>
                        <a:t>MS3.5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Multiphysics Simulation of High Performance ISOL Ion Sources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 dirty="0">
                          <a:solidFill>
                            <a:srgbClr val="2C5258"/>
                          </a:solidFill>
                          <a:effectLst/>
                          <a:latin typeface="Calibri" panose="020F0502020204030204" pitchFamily="34" charset="0"/>
                        </a:rPr>
                        <a:t>M24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4762772"/>
                  </a:ext>
                </a:extLst>
              </a:tr>
            </a:tbl>
          </a:graphicData>
        </a:graphic>
      </p:graphicFrame>
      <p:sp>
        <p:nvSpPr>
          <p:cNvPr id="4" name="Rettangolo 3">
            <a:extLst>
              <a:ext uri="{FF2B5EF4-FFF2-40B4-BE49-F238E27FC236}">
                <a16:creationId xmlns:a16="http://schemas.microsoft.com/office/drawing/2014/main" id="{5F8AC377-A8B1-DB2E-8D21-307357453B1C}"/>
              </a:ext>
            </a:extLst>
          </p:cNvPr>
          <p:cNvSpPr/>
          <p:nvPr/>
        </p:nvSpPr>
        <p:spPr>
          <a:xfrm>
            <a:off x="416736" y="4766377"/>
            <a:ext cx="11358528" cy="489158"/>
          </a:xfrm>
          <a:prstGeom prst="rect">
            <a:avLst/>
          </a:prstGeom>
          <a:solidFill>
            <a:srgbClr val="FFFF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3DF310FC-C867-3F05-6039-5A9A6C50BC1D}"/>
              </a:ext>
            </a:extLst>
          </p:cNvPr>
          <p:cNvSpPr/>
          <p:nvPr/>
        </p:nvSpPr>
        <p:spPr>
          <a:xfrm>
            <a:off x="416736" y="5493972"/>
            <a:ext cx="11358528" cy="272342"/>
          </a:xfrm>
          <a:prstGeom prst="rect">
            <a:avLst/>
          </a:prstGeom>
          <a:solidFill>
            <a:srgbClr val="FFFF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61073C4C-0B1E-24C8-1357-735304749F1D}"/>
              </a:ext>
            </a:extLst>
          </p:cNvPr>
          <p:cNvCxnSpPr>
            <a:cxnSpLocks/>
          </p:cNvCxnSpPr>
          <p:nvPr/>
        </p:nvCxnSpPr>
        <p:spPr>
          <a:xfrm>
            <a:off x="10822098" y="1733868"/>
            <a:ext cx="0" cy="2293629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egnaposto piè di pagina 3">
            <a:extLst>
              <a:ext uri="{FF2B5EF4-FFF2-40B4-BE49-F238E27FC236}">
                <a16:creationId xmlns:a16="http://schemas.microsoft.com/office/drawing/2014/main" id="{FA679320-4594-E741-05E8-8734E1F75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50028" y="6377219"/>
            <a:ext cx="6254271" cy="275040"/>
          </a:xfrm>
        </p:spPr>
        <p:txBody>
          <a:bodyPr/>
          <a:lstStyle/>
          <a:p>
            <a:r>
              <a:rPr lang="en-GB" b="1" dirty="0">
                <a:solidFill>
                  <a:schemeClr val="bg2">
                    <a:lumMod val="75000"/>
                  </a:schemeClr>
                </a:solidFill>
              </a:rPr>
              <a:t>H</a:t>
            </a:r>
            <a:r>
              <a:rPr lang="en-GB" b="1" dirty="0"/>
              <a:t>ISOL</a:t>
            </a:r>
            <a:r>
              <a:rPr lang="en-US" dirty="0"/>
              <a:t> periodic meeting – 1</a:t>
            </a:r>
            <a:r>
              <a:rPr lang="en-US" baseline="30000" dirty="0"/>
              <a:t>st</a:t>
            </a:r>
            <a:r>
              <a:rPr lang="en-US" dirty="0"/>
              <a:t> July 2024</a:t>
            </a:r>
          </a:p>
        </p:txBody>
      </p:sp>
    </p:spTree>
    <p:extLst>
      <p:ext uri="{BB962C8B-B14F-4D97-AF65-F5344CB8AC3E}">
        <p14:creationId xmlns:p14="http://schemas.microsoft.com/office/powerpoint/2010/main" val="74026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 dirty="0"/>
              <a:t>T3.1: Material development and microstructural characterization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BBA99C3-BCF7-7C82-2FE7-B671ED704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9" name="Segnaposto piè di pagina 3">
            <a:extLst>
              <a:ext uri="{FF2B5EF4-FFF2-40B4-BE49-F238E27FC236}">
                <a16:creationId xmlns:a16="http://schemas.microsoft.com/office/drawing/2014/main" id="{ECAD5270-293C-7907-6776-EC536036F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50028" y="6377219"/>
            <a:ext cx="6254271" cy="275040"/>
          </a:xfrm>
        </p:spPr>
        <p:txBody>
          <a:bodyPr/>
          <a:lstStyle/>
          <a:p>
            <a:r>
              <a:rPr lang="en-GB" b="1" dirty="0">
                <a:solidFill>
                  <a:schemeClr val="bg2">
                    <a:lumMod val="75000"/>
                  </a:schemeClr>
                </a:solidFill>
              </a:rPr>
              <a:t>H</a:t>
            </a:r>
            <a:r>
              <a:rPr lang="en-GB" b="1" dirty="0"/>
              <a:t>ISOL</a:t>
            </a:r>
            <a:r>
              <a:rPr lang="en-US" dirty="0"/>
              <a:t> periodic meeting – 1</a:t>
            </a:r>
            <a:r>
              <a:rPr lang="en-US" baseline="30000" dirty="0"/>
              <a:t>st</a:t>
            </a:r>
            <a:r>
              <a:rPr lang="en-US" dirty="0"/>
              <a:t> July 2024</a:t>
            </a:r>
          </a:p>
        </p:txBody>
      </p:sp>
      <p:pic>
        <p:nvPicPr>
          <p:cNvPr id="11" name="Picture 11" descr="A close-up of a microscope&#10;&#10;Description automatically generated">
            <a:extLst>
              <a:ext uri="{FF2B5EF4-FFF2-40B4-BE49-F238E27FC236}">
                <a16:creationId xmlns:a16="http://schemas.microsoft.com/office/drawing/2014/main" id="{D2FA4CAC-31B0-EEE0-2381-1B26D18BE4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49"/>
          <a:stretch/>
        </p:blipFill>
        <p:spPr>
          <a:xfrm>
            <a:off x="620485" y="1922106"/>
            <a:ext cx="4958661" cy="4296137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AD75D496-5695-062D-B28C-E1D667F3D2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485" y="1922106"/>
            <a:ext cx="972000" cy="972000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59E19C82-D9AF-1CF6-6BF4-4BAA36A1E8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730"/>
          <a:stretch/>
        </p:blipFill>
        <p:spPr>
          <a:xfrm>
            <a:off x="6612856" y="1922106"/>
            <a:ext cx="4947902" cy="4296137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C376261D-D398-A02B-A3A1-9DA370C458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88758" y="1922106"/>
            <a:ext cx="972000" cy="972000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A12D94D6-6A93-EB9D-B3AF-5B8FB4097105}"/>
              </a:ext>
            </a:extLst>
          </p:cNvPr>
          <p:cNvSpPr txBox="1"/>
          <p:nvPr/>
        </p:nvSpPr>
        <p:spPr>
          <a:xfrm>
            <a:off x="0" y="1392231"/>
            <a:ext cx="1219200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Giacomo </a:t>
            </a:r>
            <a:r>
              <a:rPr lang="en-US" sz="1200" dirty="0" err="1"/>
              <a:t>Voltan</a:t>
            </a:r>
            <a:r>
              <a:rPr lang="en-US" sz="1200" dirty="0"/>
              <a:t>, Master thesis in Materials Engineering, UNIPD, Supervisor M. </a:t>
            </a:r>
            <a:r>
              <a:rPr lang="en-US" sz="1200" dirty="0" err="1"/>
              <a:t>Manzolaro</a:t>
            </a:r>
            <a:r>
              <a:rPr lang="en-US" sz="1200" dirty="0"/>
              <a:t> - to be defended end of  2024</a:t>
            </a:r>
          </a:p>
          <a:p>
            <a:r>
              <a:rPr lang="en-US" sz="1200" dirty="0"/>
              <a:t>Emmanuel </a:t>
            </a:r>
            <a:r>
              <a:rPr lang="en-US" sz="1200" dirty="0" err="1"/>
              <a:t>Tochukwu</a:t>
            </a:r>
            <a:r>
              <a:rPr lang="en-US" sz="1200" dirty="0"/>
              <a:t> </a:t>
            </a:r>
            <a:r>
              <a:rPr lang="en-US" sz="1200" dirty="0" err="1"/>
              <a:t>Ezeaba</a:t>
            </a:r>
            <a:r>
              <a:rPr lang="en-US" sz="1200" dirty="0"/>
              <a:t>, Master thesis in Materials Engineering, UNIPD, Supervisor M. </a:t>
            </a:r>
            <a:r>
              <a:rPr lang="en-US" sz="1200" dirty="0" err="1"/>
              <a:t>Manzolaro</a:t>
            </a:r>
            <a:r>
              <a:rPr lang="en-US" sz="1200" dirty="0"/>
              <a:t> - to be defended end of  2024</a:t>
            </a:r>
          </a:p>
        </p:txBody>
      </p:sp>
    </p:spTree>
    <p:extLst>
      <p:ext uri="{BB962C8B-B14F-4D97-AF65-F5344CB8AC3E}">
        <p14:creationId xmlns:p14="http://schemas.microsoft.com/office/powerpoint/2010/main" val="33503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T3.2</a:t>
            </a:r>
            <a:r>
              <a:rPr lang="en-GB" dirty="0"/>
              <a:t>: Thermal and Electrical Characterization 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BBA99C3-BCF7-7C82-2FE7-B671ED704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3" name="Segnaposto piè di pagina 3">
            <a:extLst>
              <a:ext uri="{FF2B5EF4-FFF2-40B4-BE49-F238E27FC236}">
                <a16:creationId xmlns:a16="http://schemas.microsoft.com/office/drawing/2014/main" id="{2FC6F152-9C41-0527-E262-E511AB892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50028" y="6377219"/>
            <a:ext cx="6254271" cy="275040"/>
          </a:xfrm>
        </p:spPr>
        <p:txBody>
          <a:bodyPr/>
          <a:lstStyle/>
          <a:p>
            <a:r>
              <a:rPr lang="en-GB" b="1" dirty="0">
                <a:solidFill>
                  <a:schemeClr val="bg2">
                    <a:lumMod val="75000"/>
                  </a:schemeClr>
                </a:solidFill>
              </a:rPr>
              <a:t>H</a:t>
            </a:r>
            <a:r>
              <a:rPr lang="en-GB" b="1" dirty="0"/>
              <a:t>ISOL</a:t>
            </a:r>
            <a:r>
              <a:rPr lang="en-US" dirty="0"/>
              <a:t> periodic meeting – 1</a:t>
            </a:r>
            <a:r>
              <a:rPr lang="en-US" baseline="30000" dirty="0"/>
              <a:t>st</a:t>
            </a:r>
            <a:r>
              <a:rPr lang="en-US" dirty="0"/>
              <a:t> July 2024</a:t>
            </a:r>
          </a:p>
        </p:txBody>
      </p:sp>
      <p:graphicFrame>
        <p:nvGraphicFramePr>
          <p:cNvPr id="10" name="Chart 24">
            <a:extLst>
              <a:ext uri="{FF2B5EF4-FFF2-40B4-BE49-F238E27FC236}">
                <a16:creationId xmlns:a16="http://schemas.microsoft.com/office/drawing/2014/main" id="{846CA6FD-D8D1-501E-65A1-4B0CD1CB6B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8325220"/>
              </p:ext>
            </p:extLst>
          </p:nvPr>
        </p:nvGraphicFramePr>
        <p:xfrm>
          <a:off x="81302" y="2377193"/>
          <a:ext cx="5737452" cy="36236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3" name="Immagine 22">
            <a:extLst>
              <a:ext uri="{FF2B5EF4-FFF2-40B4-BE49-F238E27FC236}">
                <a16:creationId xmlns:a16="http://schemas.microsoft.com/office/drawing/2014/main" id="{1B644007-D2FA-2CD5-2D1E-252430782C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6426" y="2874444"/>
            <a:ext cx="6254272" cy="3214813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351A56E5-E8BF-ACBA-DF21-A4C7E46C58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0788" y="4600252"/>
            <a:ext cx="972000" cy="972000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96203498-7BCC-2236-C8AA-C78633B333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0555" y="4622262"/>
            <a:ext cx="972000" cy="972000"/>
          </a:xfrm>
          <a:prstGeom prst="rect">
            <a:avLst/>
          </a:prstGeom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B9623302-2926-449E-8FB1-47FC3C52BECB}"/>
              </a:ext>
            </a:extLst>
          </p:cNvPr>
          <p:cNvSpPr txBox="1"/>
          <p:nvPr/>
        </p:nvSpPr>
        <p:spPr>
          <a:xfrm>
            <a:off x="0" y="1392231"/>
            <a:ext cx="1219200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Giacomo </a:t>
            </a:r>
            <a:r>
              <a:rPr lang="en-US" sz="1200" dirty="0" err="1"/>
              <a:t>Voltan</a:t>
            </a:r>
            <a:r>
              <a:rPr lang="en-US" sz="1200" dirty="0"/>
              <a:t>, Master thesis in Materials Engineering, UNIPD, Supervisor M. </a:t>
            </a:r>
            <a:r>
              <a:rPr lang="en-US" sz="1200" dirty="0" err="1"/>
              <a:t>Manzolaro</a:t>
            </a:r>
            <a:r>
              <a:rPr lang="en-US" sz="1200" dirty="0"/>
              <a:t> - to be defended end of  2024</a:t>
            </a:r>
          </a:p>
          <a:p>
            <a:r>
              <a:rPr lang="en-US" sz="1200" dirty="0"/>
              <a:t>Emmanuel </a:t>
            </a:r>
            <a:r>
              <a:rPr lang="en-US" sz="1200" dirty="0" err="1"/>
              <a:t>Tochukwu</a:t>
            </a:r>
            <a:r>
              <a:rPr lang="en-US" sz="1200" dirty="0"/>
              <a:t> </a:t>
            </a:r>
            <a:r>
              <a:rPr lang="en-US" sz="1200" dirty="0" err="1"/>
              <a:t>Ezeaba</a:t>
            </a:r>
            <a:r>
              <a:rPr lang="en-US" sz="1200" dirty="0"/>
              <a:t>, Master thesis in Materials Engineering, UNIPD, Supervisor M. </a:t>
            </a:r>
            <a:r>
              <a:rPr lang="en-US" sz="1200" dirty="0" err="1"/>
              <a:t>Manzolaro</a:t>
            </a:r>
            <a:r>
              <a:rPr lang="en-US" sz="1200" dirty="0"/>
              <a:t> - to be defended end of  2024</a:t>
            </a:r>
          </a:p>
        </p:txBody>
      </p:sp>
    </p:spTree>
    <p:extLst>
      <p:ext uri="{BB962C8B-B14F-4D97-AF65-F5344CB8AC3E}">
        <p14:creationId xmlns:p14="http://schemas.microsoft.com/office/powerpoint/2010/main" val="249243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T3.4</a:t>
            </a:r>
            <a:r>
              <a:rPr lang="en-GB" dirty="0"/>
              <a:t>: </a:t>
            </a:r>
            <a:r>
              <a:rPr lang="en-US" dirty="0"/>
              <a:t>Multiphysics Simulation of High Performance ISOL Targets</a:t>
            </a:r>
            <a:endParaRPr lang="en-GB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BBA99C3-BCF7-7C82-2FE7-B671ED704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92BD2FFB-D15B-8058-E72B-49D93D78F886}"/>
              </a:ext>
            </a:extLst>
          </p:cNvPr>
          <p:cNvSpPr/>
          <p:nvPr/>
        </p:nvSpPr>
        <p:spPr>
          <a:xfrm>
            <a:off x="0" y="1415240"/>
            <a:ext cx="12192000" cy="482903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8000">
                <a:schemeClr val="accent5">
                  <a:lumMod val="20000"/>
                  <a:lumOff val="80000"/>
                </a:schemeClr>
              </a:gs>
              <a:gs pos="100000">
                <a:srgbClr val="FFFF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B8E12E7-D8D6-ABE5-2DCC-0D335A935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6106" y="1999846"/>
            <a:ext cx="1380168" cy="435903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0270B7FA-92F0-9FDE-B9C9-26AEC061093B}"/>
              </a:ext>
            </a:extLst>
          </p:cNvPr>
          <p:cNvSpPr txBox="1"/>
          <p:nvPr/>
        </p:nvSpPr>
        <p:spPr>
          <a:xfrm>
            <a:off x="88498" y="3298564"/>
            <a:ext cx="2166554" cy="523220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>
            <a:defPPr rtl="0">
              <a:defRPr lang="en-GB"/>
            </a:defPPr>
            <a:lvl1pPr algn="ctr">
              <a:defRPr sz="1400"/>
            </a:lvl1pPr>
          </a:lstStyle>
          <a:p>
            <a:r>
              <a:rPr lang="en-US"/>
              <a:t>Proton Beam Properties</a:t>
            </a:r>
          </a:p>
          <a:p>
            <a:r>
              <a:rPr lang="en-US"/>
              <a:t>(energy, intensity, profile)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F79C3BA4-CE13-508B-B685-80B655BAC5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335" y="2542512"/>
            <a:ext cx="1264361" cy="477522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2D933FF7-E224-4787-7348-D3266B37AFE3}"/>
              </a:ext>
            </a:extLst>
          </p:cNvPr>
          <p:cNvSpPr txBox="1"/>
          <p:nvPr/>
        </p:nvSpPr>
        <p:spPr>
          <a:xfrm>
            <a:off x="510283" y="1912613"/>
            <a:ext cx="46987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/>
              <a:t>Monte Carlo simulations:</a:t>
            </a:r>
          </a:p>
          <a:p>
            <a:pPr algn="ctr"/>
            <a:r>
              <a:rPr lang="en-US"/>
              <a:t>Particle transport and interaction with matter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2DA11DD-AA88-60E0-77B7-719C8D14C937}"/>
              </a:ext>
            </a:extLst>
          </p:cNvPr>
          <p:cNvSpPr txBox="1"/>
          <p:nvPr/>
        </p:nvSpPr>
        <p:spPr>
          <a:xfrm>
            <a:off x="88498" y="5630523"/>
            <a:ext cx="2815242" cy="523220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Target characteristics</a:t>
            </a:r>
          </a:p>
          <a:p>
            <a:pPr algn="ctr"/>
            <a:r>
              <a:rPr lang="en-US" sz="1400"/>
              <a:t>(composition, geometry, density)</a:t>
            </a: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BBDD1979-9D76-351B-1A6C-5C03CCBC9DCD}"/>
              </a:ext>
            </a:extLst>
          </p:cNvPr>
          <p:cNvGrpSpPr/>
          <p:nvPr/>
        </p:nvGrpSpPr>
        <p:grpSpPr>
          <a:xfrm>
            <a:off x="882423" y="3995154"/>
            <a:ext cx="2968456" cy="1193165"/>
            <a:chOff x="1446788" y="3690415"/>
            <a:chExt cx="2968456" cy="1193165"/>
          </a:xfrm>
        </p:grpSpPr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DAA76718-404E-4F29-5EEF-4BFA0E7F872C}"/>
                </a:ext>
              </a:extLst>
            </p:cNvPr>
            <p:cNvSpPr/>
            <p:nvPr/>
          </p:nvSpPr>
          <p:spPr>
            <a:xfrm>
              <a:off x="1446788" y="3798951"/>
              <a:ext cx="2968456" cy="1067151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uppo 12">
              <a:extLst>
                <a:ext uri="{FF2B5EF4-FFF2-40B4-BE49-F238E27FC236}">
                  <a16:creationId xmlns:a16="http://schemas.microsoft.com/office/drawing/2014/main" id="{C1986927-7BB7-2D79-438B-7737847C8E93}"/>
                </a:ext>
              </a:extLst>
            </p:cNvPr>
            <p:cNvGrpSpPr/>
            <p:nvPr/>
          </p:nvGrpSpPr>
          <p:grpSpPr>
            <a:xfrm>
              <a:off x="1565956" y="3690415"/>
              <a:ext cx="2703550" cy="1193165"/>
              <a:chOff x="1292531" y="4043673"/>
              <a:chExt cx="2703550" cy="1193165"/>
            </a:xfrm>
          </p:grpSpPr>
          <p:pic>
            <p:nvPicPr>
              <p:cNvPr id="14" name="Immagine 13">
                <a:extLst>
                  <a:ext uri="{FF2B5EF4-FFF2-40B4-BE49-F238E27FC236}">
                    <a16:creationId xmlns:a16="http://schemas.microsoft.com/office/drawing/2014/main" id="{C29D658B-25D5-A414-6EDF-44B9C440A5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5400000">
                <a:off x="2796119" y="3828901"/>
                <a:ext cx="729577" cy="1670347"/>
              </a:xfrm>
              <a:prstGeom prst="rect">
                <a:avLst/>
              </a:prstGeom>
            </p:spPr>
          </p:pic>
          <p:pic>
            <p:nvPicPr>
              <p:cNvPr id="15" name="Immagine 14">
                <a:extLst>
                  <a:ext uri="{FF2B5EF4-FFF2-40B4-BE49-F238E27FC236}">
                    <a16:creationId xmlns:a16="http://schemas.microsoft.com/office/drawing/2014/main" id="{1BD89174-7156-5456-E1EF-EEAE13C58949}"/>
                  </a:ext>
                </a:extLst>
              </p:cNvPr>
              <p:cNvPicPr/>
              <p:nvPr/>
            </p:nvPicPr>
            <p:blipFill rotWithShape="1">
              <a:blip r:embed="rId6"/>
              <a:srcRect r="70231"/>
              <a:stretch/>
            </p:blipFill>
            <p:spPr>
              <a:xfrm>
                <a:off x="1292531" y="4043673"/>
                <a:ext cx="927746" cy="1193165"/>
              </a:xfrm>
              <a:prstGeom prst="rect">
                <a:avLst/>
              </a:prstGeom>
            </p:spPr>
          </p:pic>
        </p:grpSp>
      </p:grpSp>
      <p:pic>
        <p:nvPicPr>
          <p:cNvPr id="16" name="Immagine 15">
            <a:extLst>
              <a:ext uri="{FF2B5EF4-FFF2-40B4-BE49-F238E27FC236}">
                <a16:creationId xmlns:a16="http://schemas.microsoft.com/office/drawing/2014/main" id="{2C090A61-FA8B-BF29-219A-5CEB802936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3058" y="2589257"/>
            <a:ext cx="1465537" cy="448176"/>
          </a:xfrm>
          <a:prstGeom prst="rect">
            <a:avLst/>
          </a:prstGeom>
        </p:spPr>
      </p:pic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240AABAF-EAC3-5977-DDD1-131AB18BBF9D}"/>
              </a:ext>
            </a:extLst>
          </p:cNvPr>
          <p:cNvCxnSpPr>
            <a:cxnSpLocks/>
          </p:cNvCxnSpPr>
          <p:nvPr/>
        </p:nvCxnSpPr>
        <p:spPr>
          <a:xfrm flipV="1">
            <a:off x="2493702" y="5153187"/>
            <a:ext cx="306712" cy="477336"/>
          </a:xfrm>
          <a:prstGeom prst="straightConnector1">
            <a:avLst/>
          </a:prstGeom>
          <a:noFill/>
          <a:ln w="3810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A684A3BC-B769-D7FB-44C9-8198B2358F17}"/>
              </a:ext>
            </a:extLst>
          </p:cNvPr>
          <p:cNvCxnSpPr>
            <a:cxnSpLocks/>
          </p:cNvCxnSpPr>
          <p:nvPr/>
        </p:nvCxnSpPr>
        <p:spPr>
          <a:xfrm>
            <a:off x="1377276" y="3801983"/>
            <a:ext cx="131787" cy="318599"/>
          </a:xfrm>
          <a:prstGeom prst="straightConnector1">
            <a:avLst/>
          </a:prstGeom>
          <a:noFill/>
          <a:ln w="3810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B36C5D8C-85DC-2470-D514-AF5D57A118AD}"/>
              </a:ext>
            </a:extLst>
          </p:cNvPr>
          <p:cNvSpPr txBox="1"/>
          <p:nvPr/>
        </p:nvSpPr>
        <p:spPr>
          <a:xfrm>
            <a:off x="4226565" y="2896668"/>
            <a:ext cx="2054064" cy="1600438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Power deposition</a:t>
            </a:r>
          </a:p>
          <a:p>
            <a:pPr algn="ctr"/>
            <a:endParaRPr lang="en-US" sz="1400"/>
          </a:p>
          <a:p>
            <a:pPr algn="ctr"/>
            <a:endParaRPr lang="en-US" sz="1400"/>
          </a:p>
          <a:p>
            <a:pPr algn="ctr"/>
            <a:endParaRPr lang="en-US" sz="1400"/>
          </a:p>
          <a:p>
            <a:pPr algn="ctr"/>
            <a:endParaRPr lang="en-US" sz="1400"/>
          </a:p>
          <a:p>
            <a:pPr algn="ctr"/>
            <a:endParaRPr lang="en-US" sz="1400"/>
          </a:p>
          <a:p>
            <a:pPr algn="ctr"/>
            <a:endParaRPr lang="en-US" sz="140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E37FBD91-2AAF-A6CD-FFCC-F4CA49888807}"/>
              </a:ext>
            </a:extLst>
          </p:cNvPr>
          <p:cNvSpPr txBox="1"/>
          <p:nvPr/>
        </p:nvSpPr>
        <p:spPr>
          <a:xfrm>
            <a:off x="4234433" y="4635460"/>
            <a:ext cx="2054064" cy="1600438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Isotope production</a:t>
            </a:r>
          </a:p>
          <a:p>
            <a:pPr algn="ctr"/>
            <a:endParaRPr lang="en-US" sz="1400"/>
          </a:p>
          <a:p>
            <a:pPr algn="ctr"/>
            <a:endParaRPr lang="en-US" sz="1400"/>
          </a:p>
          <a:p>
            <a:pPr algn="ctr"/>
            <a:endParaRPr lang="en-US" sz="1400"/>
          </a:p>
          <a:p>
            <a:pPr algn="ctr"/>
            <a:endParaRPr lang="en-US" sz="1400"/>
          </a:p>
          <a:p>
            <a:pPr algn="ctr"/>
            <a:endParaRPr lang="en-US" sz="1400"/>
          </a:p>
          <a:p>
            <a:pPr algn="ctr"/>
            <a:endParaRPr lang="en-US" sz="1400"/>
          </a:p>
        </p:txBody>
      </p: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6554420A-C373-A01C-C76E-E71F2D7DC0EE}"/>
              </a:ext>
            </a:extLst>
          </p:cNvPr>
          <p:cNvCxnSpPr>
            <a:cxnSpLocks/>
            <a:endCxn id="19" idx="1"/>
          </p:cNvCxnSpPr>
          <p:nvPr/>
        </p:nvCxnSpPr>
        <p:spPr>
          <a:xfrm flipV="1">
            <a:off x="3806548" y="3696887"/>
            <a:ext cx="420017" cy="734485"/>
          </a:xfrm>
          <a:prstGeom prst="straightConnector1">
            <a:avLst/>
          </a:prstGeom>
          <a:noFill/>
          <a:ln w="38100">
            <a:solidFill>
              <a:srgbClr val="008000"/>
            </a:solidFill>
            <a:headEnd type="none" w="med" len="med"/>
            <a:tailEnd type="triangle" w="med" len="med"/>
          </a:ln>
        </p:spPr>
      </p:cxn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7FF1363C-7252-1CAF-7BDC-50B14AC8ABE5}"/>
              </a:ext>
            </a:extLst>
          </p:cNvPr>
          <p:cNvCxnSpPr>
            <a:cxnSpLocks/>
            <a:endCxn id="20" idx="1"/>
          </p:cNvCxnSpPr>
          <p:nvPr/>
        </p:nvCxnSpPr>
        <p:spPr>
          <a:xfrm>
            <a:off x="3806548" y="4801433"/>
            <a:ext cx="427885" cy="634246"/>
          </a:xfrm>
          <a:prstGeom prst="straightConnector1">
            <a:avLst/>
          </a:prstGeom>
          <a:noFill/>
          <a:ln w="38100">
            <a:solidFill>
              <a:srgbClr val="008000"/>
            </a:solidFill>
            <a:headEnd type="none" w="med" len="med"/>
            <a:tailEnd type="triangle" w="med" len="med"/>
          </a:ln>
        </p:spPr>
      </p:cxn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78CEFFE0-977C-FB37-5488-3C8AA439DF94}"/>
              </a:ext>
            </a:extLst>
          </p:cNvPr>
          <p:cNvSpPr txBox="1"/>
          <p:nvPr/>
        </p:nvSpPr>
        <p:spPr>
          <a:xfrm>
            <a:off x="7185021" y="1912613"/>
            <a:ext cx="3557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/>
              <a:t>Multiphysics FEM simulations:</a:t>
            </a:r>
          </a:p>
          <a:p>
            <a:pPr algn="ctr"/>
            <a:r>
              <a:rPr lang="en-US"/>
              <a:t>Thermal and structural analyses</a:t>
            </a: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402FBDB6-D3CE-943A-D359-AA2ADFE8BE04}"/>
              </a:ext>
            </a:extLst>
          </p:cNvPr>
          <p:cNvSpPr/>
          <p:nvPr/>
        </p:nvSpPr>
        <p:spPr>
          <a:xfrm>
            <a:off x="0" y="1408606"/>
            <a:ext cx="12206345" cy="400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latin typeface="+mj-lt"/>
              </a:rPr>
              <a:t>A complex multistep simulation process</a:t>
            </a: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47AF9C77-0E0D-D920-FA27-E9797195A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" t="1015" r="1888" b="2483"/>
          <a:stretch>
            <a:fillRect/>
          </a:stretch>
        </p:blipFill>
        <p:spPr bwMode="auto">
          <a:xfrm>
            <a:off x="4313432" y="3141599"/>
            <a:ext cx="1898341" cy="13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uppo 25">
            <a:extLst>
              <a:ext uri="{FF2B5EF4-FFF2-40B4-BE49-F238E27FC236}">
                <a16:creationId xmlns:a16="http://schemas.microsoft.com/office/drawing/2014/main" id="{E377B9BA-0A58-2FB0-9275-9F4109D184DF}"/>
              </a:ext>
            </a:extLst>
          </p:cNvPr>
          <p:cNvGrpSpPr/>
          <p:nvPr/>
        </p:nvGrpSpPr>
        <p:grpSpPr>
          <a:xfrm>
            <a:off x="4335840" y="4903048"/>
            <a:ext cx="1875933" cy="1320683"/>
            <a:chOff x="1345732" y="-642838"/>
            <a:chExt cx="9491985" cy="7412915"/>
          </a:xfrm>
        </p:grpSpPr>
        <p:pic>
          <p:nvPicPr>
            <p:cNvPr id="27" name="Immagine 26">
              <a:extLst>
                <a:ext uri="{FF2B5EF4-FFF2-40B4-BE49-F238E27FC236}">
                  <a16:creationId xmlns:a16="http://schemas.microsoft.com/office/drawing/2014/main" id="{B00130FB-5F0B-047D-B383-CC9250F4F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45732" y="6185084"/>
              <a:ext cx="9491985" cy="584993"/>
            </a:xfrm>
            <a:prstGeom prst="rect">
              <a:avLst/>
            </a:prstGeom>
          </p:spPr>
        </p:pic>
        <p:pic>
          <p:nvPicPr>
            <p:cNvPr id="28" name="Immagine 27">
              <a:extLst>
                <a:ext uri="{FF2B5EF4-FFF2-40B4-BE49-F238E27FC236}">
                  <a16:creationId xmlns:a16="http://schemas.microsoft.com/office/drawing/2014/main" id="{7129B8E2-7C1E-0929-B5FB-1154249BB1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45732" y="-642838"/>
              <a:ext cx="9380883" cy="682792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73FCEE86-D843-C9EA-556E-5B59457AA3C0}"/>
              </a:ext>
            </a:extLst>
          </p:cNvPr>
          <p:cNvGrpSpPr/>
          <p:nvPr/>
        </p:nvGrpSpPr>
        <p:grpSpPr>
          <a:xfrm>
            <a:off x="7034847" y="4288571"/>
            <a:ext cx="2054064" cy="1600438"/>
            <a:chOff x="9969966" y="2646688"/>
            <a:chExt cx="2054064" cy="1600438"/>
          </a:xfrm>
        </p:grpSpPr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9A8106E6-C992-9078-801B-9FB31FAC1FBF}"/>
                </a:ext>
              </a:extLst>
            </p:cNvPr>
            <p:cNvSpPr txBox="1"/>
            <p:nvPr/>
          </p:nvSpPr>
          <p:spPr>
            <a:xfrm>
              <a:off x="9969966" y="2646688"/>
              <a:ext cx="2054064" cy="1600438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Target temperature field</a:t>
              </a:r>
            </a:p>
            <a:p>
              <a:pPr algn="ctr"/>
              <a:endParaRPr lang="en-US" sz="1400"/>
            </a:p>
            <a:p>
              <a:pPr algn="ctr"/>
              <a:endParaRPr lang="en-US" sz="1400"/>
            </a:p>
            <a:p>
              <a:pPr algn="ctr"/>
              <a:endParaRPr lang="en-US" sz="1400"/>
            </a:p>
            <a:p>
              <a:pPr algn="ctr"/>
              <a:endParaRPr lang="en-US" sz="1400"/>
            </a:p>
            <a:p>
              <a:pPr algn="ctr"/>
              <a:endParaRPr lang="en-US" sz="1400"/>
            </a:p>
            <a:p>
              <a:pPr algn="ctr"/>
              <a:endParaRPr lang="en-US" sz="1400"/>
            </a:p>
          </p:txBody>
        </p:sp>
        <p:pic>
          <p:nvPicPr>
            <p:cNvPr id="31" name="Immagine 30">
              <a:extLst>
                <a:ext uri="{FF2B5EF4-FFF2-40B4-BE49-F238E27FC236}">
                  <a16:creationId xmlns:a16="http://schemas.microsoft.com/office/drawing/2014/main" id="{7914DD4D-943D-B96F-0DD6-F8939D251E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11623" y="2886938"/>
              <a:ext cx="1970750" cy="1332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32" name="Connettore 2 31">
            <a:extLst>
              <a:ext uri="{FF2B5EF4-FFF2-40B4-BE49-F238E27FC236}">
                <a16:creationId xmlns:a16="http://schemas.microsoft.com/office/drawing/2014/main" id="{FB42EC75-CC38-8FB6-248E-6A008AA31777}"/>
              </a:ext>
            </a:extLst>
          </p:cNvPr>
          <p:cNvCxnSpPr>
            <a:cxnSpLocks/>
          </p:cNvCxnSpPr>
          <p:nvPr/>
        </p:nvCxnSpPr>
        <p:spPr>
          <a:xfrm>
            <a:off x="6298640" y="3595838"/>
            <a:ext cx="410378" cy="0"/>
          </a:xfrm>
          <a:prstGeom prst="straightConnector1">
            <a:avLst/>
          </a:prstGeom>
          <a:noFill/>
          <a:ln w="38100">
            <a:solidFill>
              <a:srgbClr val="008000"/>
            </a:solidFill>
            <a:headEnd type="none" w="med" len="med"/>
            <a:tailEnd type="triangle" w="med" len="med"/>
          </a:ln>
        </p:spPr>
      </p:cxn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AAB1A968-9447-E88E-4206-FBC19E3B1DDD}"/>
              </a:ext>
            </a:extLst>
          </p:cNvPr>
          <p:cNvSpPr txBox="1"/>
          <p:nvPr/>
        </p:nvSpPr>
        <p:spPr>
          <a:xfrm>
            <a:off x="6727029" y="2876104"/>
            <a:ext cx="2595092" cy="95410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 rtl="0">
              <a:defRPr lang="en-GB"/>
            </a:defPPr>
            <a:lvl1pPr algn="ctr">
              <a:defRPr sz="1400"/>
            </a:lvl1pPr>
          </a:lstStyle>
          <a:p>
            <a:r>
              <a:rPr lang="it-IT" b="1"/>
              <a:t>Thermal </a:t>
            </a:r>
            <a:r>
              <a:rPr lang="it-IT" b="1" err="1"/>
              <a:t>analysis</a:t>
            </a:r>
            <a:endParaRPr lang="it-IT" b="1"/>
          </a:p>
          <a:p>
            <a:r>
              <a:rPr lang="it-IT" err="1"/>
              <a:t>required</a:t>
            </a:r>
            <a:r>
              <a:rPr lang="it-IT"/>
              <a:t> </a:t>
            </a:r>
            <a:r>
              <a:rPr lang="it-IT" err="1"/>
              <a:t>material</a:t>
            </a:r>
            <a:r>
              <a:rPr lang="it-IT"/>
              <a:t> properties: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b="1"/>
              <a:t>k</a:t>
            </a:r>
            <a:r>
              <a:rPr lang="it-IT"/>
              <a:t> (</a:t>
            </a:r>
            <a:r>
              <a:rPr lang="it-IT" err="1"/>
              <a:t>thermal</a:t>
            </a:r>
            <a:r>
              <a:rPr lang="it-IT"/>
              <a:t> </a:t>
            </a:r>
            <a:r>
              <a:rPr lang="it-IT" err="1"/>
              <a:t>conductivity</a:t>
            </a:r>
            <a:r>
              <a:rPr lang="it-IT"/>
              <a:t>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l-GR" b="1"/>
              <a:t>ε</a:t>
            </a:r>
            <a:r>
              <a:rPr lang="it-IT"/>
              <a:t> (</a:t>
            </a:r>
            <a:r>
              <a:rPr lang="it-IT" err="1"/>
              <a:t>emissivity</a:t>
            </a:r>
            <a:r>
              <a:rPr lang="it-IT"/>
              <a:t>)</a:t>
            </a:r>
            <a:endParaRPr lang="en-US"/>
          </a:p>
        </p:txBody>
      </p: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2169EACF-4D1A-8318-947F-760FD1B9AE3E}"/>
              </a:ext>
            </a:extLst>
          </p:cNvPr>
          <p:cNvCxnSpPr>
            <a:cxnSpLocks/>
          </p:cNvCxnSpPr>
          <p:nvPr/>
        </p:nvCxnSpPr>
        <p:spPr>
          <a:xfrm>
            <a:off x="8061879" y="3830211"/>
            <a:ext cx="0" cy="390558"/>
          </a:xfrm>
          <a:prstGeom prst="straightConnector1">
            <a:avLst/>
          </a:pr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</p:cxn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EE29AF79-AC37-5B5D-88EC-6CF460835C7E}"/>
              </a:ext>
            </a:extLst>
          </p:cNvPr>
          <p:cNvSpPr txBox="1"/>
          <p:nvPr/>
        </p:nvSpPr>
        <p:spPr>
          <a:xfrm>
            <a:off x="9688611" y="2651406"/>
            <a:ext cx="2419887" cy="1500411"/>
          </a:xfrm>
          <a:prstGeom prst="rect">
            <a:avLst/>
          </a:prstGeom>
          <a:noFill/>
          <a:ln w="57150">
            <a:solidFill>
              <a:srgbClr val="CC6600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sz="1400" b="1" err="1"/>
              <a:t>Strucutral</a:t>
            </a:r>
            <a:r>
              <a:rPr lang="it-IT" sz="1400" b="1"/>
              <a:t> </a:t>
            </a:r>
            <a:r>
              <a:rPr lang="it-IT" sz="1400" b="1" err="1"/>
              <a:t>analysis</a:t>
            </a:r>
            <a:endParaRPr lang="it-IT" sz="1400" b="1"/>
          </a:p>
          <a:p>
            <a:pPr>
              <a:spcAft>
                <a:spcPts val="300"/>
              </a:spcAft>
            </a:pPr>
            <a:r>
              <a:rPr lang="it-IT" sz="1400" err="1"/>
              <a:t>required</a:t>
            </a:r>
            <a:r>
              <a:rPr lang="it-IT" sz="1400"/>
              <a:t> </a:t>
            </a:r>
            <a:r>
              <a:rPr lang="it-IT" sz="1400" err="1"/>
              <a:t>material</a:t>
            </a:r>
            <a:r>
              <a:rPr lang="it-IT" sz="1400"/>
              <a:t> properties: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b="1"/>
              <a:t>E</a:t>
            </a:r>
            <a:r>
              <a:rPr lang="it-IT" sz="1400"/>
              <a:t> (</a:t>
            </a:r>
            <a:r>
              <a:rPr lang="it-IT" sz="1400" err="1"/>
              <a:t>Young’s</a:t>
            </a:r>
            <a:r>
              <a:rPr lang="it-IT" sz="1400"/>
              <a:t> </a:t>
            </a:r>
            <a:r>
              <a:rPr lang="it-IT" sz="1400" err="1"/>
              <a:t>modulus</a:t>
            </a:r>
            <a:r>
              <a:rPr lang="it-IT" sz="140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400" b="1"/>
              <a:t>ν</a:t>
            </a:r>
            <a:r>
              <a:rPr lang="it-IT" sz="1400"/>
              <a:t> (</a:t>
            </a:r>
            <a:r>
              <a:rPr lang="it-IT" sz="1400" err="1"/>
              <a:t>Poisson’s</a:t>
            </a:r>
            <a:r>
              <a:rPr lang="it-IT" sz="1400"/>
              <a:t> ratio)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400" b="1"/>
              <a:t>α</a:t>
            </a:r>
            <a:r>
              <a:rPr lang="it-IT" sz="1400"/>
              <a:t> (</a:t>
            </a:r>
            <a:r>
              <a:rPr lang="it-IT" sz="1400" err="1"/>
              <a:t>coeff</a:t>
            </a:r>
            <a:r>
              <a:rPr lang="it-IT" sz="1400"/>
              <a:t>. of </a:t>
            </a:r>
            <a:r>
              <a:rPr lang="it-IT" sz="1400" err="1"/>
              <a:t>th</a:t>
            </a:r>
            <a:r>
              <a:rPr lang="it-IT" sz="1400"/>
              <a:t>. </a:t>
            </a:r>
            <a:r>
              <a:rPr lang="it-IT" sz="1400" err="1"/>
              <a:t>expansion</a:t>
            </a:r>
            <a:r>
              <a:rPr lang="it-IT" sz="1400"/>
              <a:t>)</a:t>
            </a:r>
            <a:endParaRPr lang="en-US" sz="1400"/>
          </a:p>
        </p:txBody>
      </p:sp>
      <p:cxnSp>
        <p:nvCxnSpPr>
          <p:cNvPr id="36" name="Connettore 2 35">
            <a:extLst>
              <a:ext uri="{FF2B5EF4-FFF2-40B4-BE49-F238E27FC236}">
                <a16:creationId xmlns:a16="http://schemas.microsoft.com/office/drawing/2014/main" id="{72D3E58F-1174-299E-DC93-5C44FF4039F3}"/>
              </a:ext>
            </a:extLst>
          </p:cNvPr>
          <p:cNvCxnSpPr>
            <a:cxnSpLocks/>
          </p:cNvCxnSpPr>
          <p:nvPr/>
        </p:nvCxnSpPr>
        <p:spPr>
          <a:xfrm flipV="1">
            <a:off x="9088911" y="3949685"/>
            <a:ext cx="585355" cy="490496"/>
          </a:xfrm>
          <a:prstGeom prst="straightConnector1">
            <a:avLst/>
          </a:prstGeom>
          <a:noFill/>
          <a:ln w="38100">
            <a:solidFill>
              <a:srgbClr val="FFC000"/>
            </a:solidFill>
            <a:headEnd type="none" w="med" len="med"/>
            <a:tailEnd type="triangle" w="med" len="med"/>
          </a:ln>
        </p:spPr>
      </p:cxn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474398A2-93E0-03E9-2A8A-EEA2F17CFE79}"/>
              </a:ext>
            </a:extLst>
          </p:cNvPr>
          <p:cNvSpPr txBox="1"/>
          <p:nvPr/>
        </p:nvSpPr>
        <p:spPr>
          <a:xfrm>
            <a:off x="9871522" y="4595793"/>
            <a:ext cx="2054064" cy="1600438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Target stress field</a:t>
            </a:r>
          </a:p>
          <a:p>
            <a:pPr algn="ctr"/>
            <a:endParaRPr lang="en-US" sz="1400"/>
          </a:p>
          <a:p>
            <a:pPr algn="ctr"/>
            <a:endParaRPr lang="en-US" sz="1400"/>
          </a:p>
          <a:p>
            <a:pPr algn="ctr"/>
            <a:endParaRPr lang="en-US" sz="1400"/>
          </a:p>
          <a:p>
            <a:pPr algn="ctr"/>
            <a:endParaRPr lang="en-US" sz="1400"/>
          </a:p>
          <a:p>
            <a:pPr algn="ctr"/>
            <a:endParaRPr lang="en-US" sz="1400"/>
          </a:p>
          <a:p>
            <a:pPr algn="ctr"/>
            <a:endParaRPr lang="en-US" sz="1400"/>
          </a:p>
        </p:txBody>
      </p:sp>
      <p:pic>
        <p:nvPicPr>
          <p:cNvPr id="38" name="Immagine 37">
            <a:extLst>
              <a:ext uri="{FF2B5EF4-FFF2-40B4-BE49-F238E27FC236}">
                <a16:creationId xmlns:a16="http://schemas.microsoft.com/office/drawing/2014/main" id="{CDA34F0F-B8CD-16FD-30CF-53858A13AFE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32483" y="4849882"/>
            <a:ext cx="1732142" cy="1301525"/>
          </a:xfrm>
          <a:prstGeom prst="rect">
            <a:avLst/>
          </a:prstGeom>
        </p:spPr>
      </p:pic>
      <p:cxnSp>
        <p:nvCxnSpPr>
          <p:cNvPr id="39" name="Connettore 2 38">
            <a:extLst>
              <a:ext uri="{FF2B5EF4-FFF2-40B4-BE49-F238E27FC236}">
                <a16:creationId xmlns:a16="http://schemas.microsoft.com/office/drawing/2014/main" id="{3327E68C-AFCD-9E72-5F56-BE3E21E4B159}"/>
              </a:ext>
            </a:extLst>
          </p:cNvPr>
          <p:cNvCxnSpPr>
            <a:cxnSpLocks/>
          </p:cNvCxnSpPr>
          <p:nvPr/>
        </p:nvCxnSpPr>
        <p:spPr>
          <a:xfrm>
            <a:off x="10870161" y="4158451"/>
            <a:ext cx="0" cy="437342"/>
          </a:xfrm>
          <a:prstGeom prst="straightConnector1">
            <a:avLst/>
          </a:prstGeom>
          <a:noFill/>
          <a:ln w="38100">
            <a:solidFill>
              <a:srgbClr val="CC6600"/>
            </a:solidFill>
            <a:headEnd type="none" w="med" len="med"/>
            <a:tailEnd type="triangle" w="med" len="med"/>
          </a:ln>
        </p:spPr>
      </p:cxnSp>
      <p:sp>
        <p:nvSpPr>
          <p:cNvPr id="3" name="Segnaposto piè di pagina 3">
            <a:extLst>
              <a:ext uri="{FF2B5EF4-FFF2-40B4-BE49-F238E27FC236}">
                <a16:creationId xmlns:a16="http://schemas.microsoft.com/office/drawing/2014/main" id="{83206B7A-913E-0A4F-5F0E-EA0F6E229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50028" y="6377219"/>
            <a:ext cx="6254271" cy="275040"/>
          </a:xfrm>
        </p:spPr>
        <p:txBody>
          <a:bodyPr/>
          <a:lstStyle/>
          <a:p>
            <a:r>
              <a:rPr lang="en-GB" b="1" dirty="0">
                <a:solidFill>
                  <a:schemeClr val="bg2">
                    <a:lumMod val="75000"/>
                  </a:schemeClr>
                </a:solidFill>
              </a:rPr>
              <a:t>H</a:t>
            </a:r>
            <a:r>
              <a:rPr lang="en-GB" b="1" dirty="0"/>
              <a:t>ISOL</a:t>
            </a:r>
            <a:r>
              <a:rPr lang="en-US" dirty="0"/>
              <a:t> periodic meeting – 1</a:t>
            </a:r>
            <a:r>
              <a:rPr lang="en-US" baseline="30000" dirty="0"/>
              <a:t>st</a:t>
            </a:r>
            <a:r>
              <a:rPr lang="en-US" dirty="0"/>
              <a:t> July 2024</a:t>
            </a:r>
          </a:p>
        </p:txBody>
      </p:sp>
    </p:spTree>
    <p:extLst>
      <p:ext uri="{BB962C8B-B14F-4D97-AF65-F5344CB8AC3E}">
        <p14:creationId xmlns:p14="http://schemas.microsoft.com/office/powerpoint/2010/main" val="64697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4512" y="137726"/>
            <a:ext cx="10058400" cy="1097280"/>
          </a:xfrm>
        </p:spPr>
        <p:txBody>
          <a:bodyPr rtlCol="0">
            <a:normAutofit/>
          </a:bodyPr>
          <a:lstStyle/>
          <a:p>
            <a:pPr algn="ctr" rtl="0"/>
            <a:r>
              <a:rPr lang="en-GB" sz="3000" err="1"/>
              <a:t>SiC</a:t>
            </a:r>
            <a:r>
              <a:rPr lang="en-GB" sz="3000"/>
              <a:t> target geometry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D197B44-A141-115A-505E-0B7E96398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 lang="en-GB" smtClean="0"/>
              <a:pPr/>
              <a:t>8</a:t>
            </a:fld>
            <a:endParaRPr lang="en-GB"/>
          </a:p>
        </p:txBody>
      </p: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5F6EC0D0-0CFF-487B-EED4-160980C6582B}"/>
              </a:ext>
            </a:extLst>
          </p:cNvPr>
          <p:cNvGrpSpPr/>
          <p:nvPr/>
        </p:nvGrpSpPr>
        <p:grpSpPr>
          <a:xfrm>
            <a:off x="5984110" y="2037439"/>
            <a:ext cx="5849342" cy="2061449"/>
            <a:chOff x="182068" y="1574386"/>
            <a:chExt cx="5535920" cy="1763507"/>
          </a:xfrm>
        </p:grpSpPr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65520F46-8D88-CFC4-3C1E-3157FB818E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068" y="1574386"/>
              <a:ext cx="5535920" cy="1763507"/>
            </a:xfrm>
            <a:prstGeom prst="rect">
              <a:avLst/>
            </a:prstGeom>
          </p:spPr>
        </p:pic>
        <p:sp>
          <p:nvSpPr>
            <p:cNvPr id="13" name="Ovale 12">
              <a:extLst>
                <a:ext uri="{FF2B5EF4-FFF2-40B4-BE49-F238E27FC236}">
                  <a16:creationId xmlns:a16="http://schemas.microsoft.com/office/drawing/2014/main" id="{D42C0D55-B78C-1601-8011-C63782EA8AB4}"/>
                </a:ext>
              </a:extLst>
            </p:cNvPr>
            <p:cNvSpPr/>
            <p:nvPr/>
          </p:nvSpPr>
          <p:spPr>
            <a:xfrm>
              <a:off x="1719809" y="1819951"/>
              <a:ext cx="192442" cy="16692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4" name="Ovale 13">
              <a:extLst>
                <a:ext uri="{FF2B5EF4-FFF2-40B4-BE49-F238E27FC236}">
                  <a16:creationId xmlns:a16="http://schemas.microsoft.com/office/drawing/2014/main" id="{28890951-1DB1-7B39-FB52-9306D8BE1124}"/>
                </a:ext>
              </a:extLst>
            </p:cNvPr>
            <p:cNvSpPr/>
            <p:nvPr/>
          </p:nvSpPr>
          <p:spPr>
            <a:xfrm>
              <a:off x="1978431" y="1819953"/>
              <a:ext cx="192442" cy="16692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5" name="Ovale 14">
              <a:extLst>
                <a:ext uri="{FF2B5EF4-FFF2-40B4-BE49-F238E27FC236}">
                  <a16:creationId xmlns:a16="http://schemas.microsoft.com/office/drawing/2014/main" id="{518880FA-2E46-FF64-4297-1A73ADA3D75A}"/>
                </a:ext>
              </a:extLst>
            </p:cNvPr>
            <p:cNvSpPr/>
            <p:nvPr/>
          </p:nvSpPr>
          <p:spPr>
            <a:xfrm>
              <a:off x="2261380" y="1819953"/>
              <a:ext cx="192442" cy="16692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16" name="Ovale 15">
              <a:extLst>
                <a:ext uri="{FF2B5EF4-FFF2-40B4-BE49-F238E27FC236}">
                  <a16:creationId xmlns:a16="http://schemas.microsoft.com/office/drawing/2014/main" id="{A3DF23D4-EAF6-5B63-B925-3BB8DF3BF4D3}"/>
                </a:ext>
              </a:extLst>
            </p:cNvPr>
            <p:cNvSpPr/>
            <p:nvPr/>
          </p:nvSpPr>
          <p:spPr>
            <a:xfrm>
              <a:off x="2596436" y="1819953"/>
              <a:ext cx="192442" cy="16692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7" name="Ovale 16">
              <a:extLst>
                <a:ext uri="{FF2B5EF4-FFF2-40B4-BE49-F238E27FC236}">
                  <a16:creationId xmlns:a16="http://schemas.microsoft.com/office/drawing/2014/main" id="{FDF913DD-D17F-5A44-3E15-C5962C6C8933}"/>
                </a:ext>
              </a:extLst>
            </p:cNvPr>
            <p:cNvSpPr/>
            <p:nvPr/>
          </p:nvSpPr>
          <p:spPr>
            <a:xfrm>
              <a:off x="3050398" y="1819953"/>
              <a:ext cx="192442" cy="16692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18" name="Ovale 17">
              <a:extLst>
                <a:ext uri="{FF2B5EF4-FFF2-40B4-BE49-F238E27FC236}">
                  <a16:creationId xmlns:a16="http://schemas.microsoft.com/office/drawing/2014/main" id="{EA59832D-0AE1-52A3-D8E0-5D9ED8B0BCE9}"/>
                </a:ext>
              </a:extLst>
            </p:cNvPr>
            <p:cNvSpPr/>
            <p:nvPr/>
          </p:nvSpPr>
          <p:spPr>
            <a:xfrm>
              <a:off x="3505520" y="1819952"/>
              <a:ext cx="192442" cy="16692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19" name="Ovale 18">
              <a:extLst>
                <a:ext uri="{FF2B5EF4-FFF2-40B4-BE49-F238E27FC236}">
                  <a16:creationId xmlns:a16="http://schemas.microsoft.com/office/drawing/2014/main" id="{7A96F210-3288-D7C1-B97C-F998EF60209E}"/>
                </a:ext>
              </a:extLst>
            </p:cNvPr>
            <p:cNvSpPr/>
            <p:nvPr/>
          </p:nvSpPr>
          <p:spPr>
            <a:xfrm>
              <a:off x="3964805" y="1819952"/>
              <a:ext cx="192442" cy="16692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>
                  <a:solidFill>
                    <a:schemeClr val="tx1"/>
                  </a:solidFill>
                </a:rPr>
                <a:t>7</a:t>
              </a:r>
            </a:p>
          </p:txBody>
        </p:sp>
      </p:grpSp>
      <p:graphicFrame>
        <p:nvGraphicFramePr>
          <p:cNvPr id="20" name="Tabella 19">
            <a:extLst>
              <a:ext uri="{FF2B5EF4-FFF2-40B4-BE49-F238E27FC236}">
                <a16:creationId xmlns:a16="http://schemas.microsoft.com/office/drawing/2014/main" id="{FBF6A506-4A42-E48A-0B68-ADC43A67E3B7}"/>
              </a:ext>
            </a:extLst>
          </p:cNvPr>
          <p:cNvGraphicFramePr>
            <a:graphicFrameLocks noGrp="1"/>
          </p:cNvGraphicFramePr>
          <p:nvPr/>
        </p:nvGraphicFramePr>
        <p:xfrm>
          <a:off x="5970546" y="4098888"/>
          <a:ext cx="5862905" cy="2018061"/>
        </p:xfrm>
        <a:graphic>
          <a:graphicData uri="http://schemas.openxmlformats.org/drawingml/2006/table">
            <a:tbl>
              <a:tblPr>
                <a:tableStyleId>{8FD4443E-F989-4FC4-A0C8-D5A2AF1F390B}</a:tableStyleId>
              </a:tblPr>
              <a:tblGrid>
                <a:gridCol w="1253650">
                  <a:extLst>
                    <a:ext uri="{9D8B030D-6E8A-4147-A177-3AD203B41FA5}">
                      <a16:colId xmlns:a16="http://schemas.microsoft.com/office/drawing/2014/main" val="1138425322"/>
                    </a:ext>
                  </a:extLst>
                </a:gridCol>
                <a:gridCol w="2080749">
                  <a:extLst>
                    <a:ext uri="{9D8B030D-6E8A-4147-A177-3AD203B41FA5}">
                      <a16:colId xmlns:a16="http://schemas.microsoft.com/office/drawing/2014/main" val="2351048692"/>
                    </a:ext>
                  </a:extLst>
                </a:gridCol>
                <a:gridCol w="1264253">
                  <a:extLst>
                    <a:ext uri="{9D8B030D-6E8A-4147-A177-3AD203B41FA5}">
                      <a16:colId xmlns:a16="http://schemas.microsoft.com/office/drawing/2014/main" val="829174297"/>
                    </a:ext>
                  </a:extLst>
                </a:gridCol>
                <a:gridCol w="1264253">
                  <a:extLst>
                    <a:ext uri="{9D8B030D-6E8A-4147-A177-3AD203B41FA5}">
                      <a16:colId xmlns:a16="http://schemas.microsoft.com/office/drawing/2014/main" val="1250889543"/>
                    </a:ext>
                  </a:extLst>
                </a:gridCol>
              </a:tblGrid>
              <a:tr h="22422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Disk</a:t>
                      </a:r>
                      <a:endParaRPr lang="it-IT" sz="14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err="1">
                          <a:solidFill>
                            <a:schemeClr val="tx1"/>
                          </a:solidFill>
                          <a:effectLst/>
                        </a:rPr>
                        <a:t>Thickness</a:t>
                      </a:r>
                      <a:endParaRPr lang="it-IT" sz="14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err="1">
                          <a:solidFill>
                            <a:schemeClr val="tx1"/>
                          </a:solidFill>
                          <a:effectLst/>
                        </a:rPr>
                        <a:t>Diameter</a:t>
                      </a:r>
                      <a:endParaRPr lang="it-IT" sz="14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err="1">
                          <a:solidFill>
                            <a:schemeClr val="tx1"/>
                          </a:solidFill>
                          <a:effectLst/>
                        </a:rPr>
                        <a:t>Material</a:t>
                      </a:r>
                      <a:endParaRPr lang="it-IT" sz="14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20039391"/>
                  </a:ext>
                </a:extLst>
              </a:tr>
              <a:tr h="22422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\</a:t>
                      </a:r>
                      <a:endParaRPr lang="it-IT" sz="14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[mm]</a:t>
                      </a:r>
                      <a:endParaRPr lang="it-IT" sz="14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[mm]</a:t>
                      </a:r>
                      <a:endParaRPr lang="it-IT" sz="14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\</a:t>
                      </a:r>
                      <a:endParaRPr lang="it-IT" sz="14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2205419"/>
                  </a:ext>
                </a:extLst>
              </a:tr>
              <a:tr h="22422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it-IT" sz="14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it-IT" sz="14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endParaRPr lang="it-IT" sz="14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err="1">
                          <a:solidFill>
                            <a:schemeClr val="tx1"/>
                          </a:solidFill>
                          <a:effectLst/>
                        </a:rPr>
                        <a:t>SiC</a:t>
                      </a:r>
                      <a:endParaRPr lang="it-IT" sz="14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42495480"/>
                  </a:ext>
                </a:extLst>
              </a:tr>
              <a:tr h="22422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it-IT" sz="14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solidFill>
                            <a:schemeClr val="tx1"/>
                          </a:solidFill>
                          <a:effectLst/>
                        </a:rPr>
                        <a:t>0,9</a:t>
                      </a:r>
                      <a:endParaRPr lang="it-IT" sz="14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endParaRPr lang="it-IT" sz="14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err="1">
                          <a:solidFill>
                            <a:schemeClr val="tx1"/>
                          </a:solidFill>
                          <a:effectLst/>
                        </a:rPr>
                        <a:t>SiC</a:t>
                      </a:r>
                      <a:endParaRPr lang="it-IT" sz="14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27691538"/>
                  </a:ext>
                </a:extLst>
              </a:tr>
              <a:tr h="22422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it-IT" sz="14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solidFill>
                            <a:schemeClr val="tx1"/>
                          </a:solidFill>
                          <a:effectLst/>
                        </a:rPr>
                        <a:t>0,9</a:t>
                      </a:r>
                      <a:endParaRPr lang="it-IT" sz="14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endParaRPr lang="it-IT" sz="14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err="1">
                          <a:solidFill>
                            <a:schemeClr val="tx1"/>
                          </a:solidFill>
                          <a:effectLst/>
                        </a:rPr>
                        <a:t>SiC</a:t>
                      </a:r>
                      <a:endParaRPr lang="it-IT" sz="14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20101711"/>
                  </a:ext>
                </a:extLst>
              </a:tr>
              <a:tr h="22422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it-IT" sz="14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solidFill>
                            <a:schemeClr val="tx1"/>
                          </a:solidFill>
                          <a:effectLst/>
                        </a:rPr>
                        <a:t>0,8</a:t>
                      </a:r>
                      <a:endParaRPr lang="it-IT" sz="14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endParaRPr lang="it-IT" sz="14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err="1">
                          <a:solidFill>
                            <a:schemeClr val="tx1"/>
                          </a:solidFill>
                          <a:effectLst/>
                        </a:rPr>
                        <a:t>SiC</a:t>
                      </a:r>
                      <a:endParaRPr lang="it-IT" sz="14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4693955"/>
                  </a:ext>
                </a:extLst>
              </a:tr>
              <a:tr h="22422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it-IT" sz="14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solidFill>
                            <a:schemeClr val="tx1"/>
                          </a:solidFill>
                          <a:effectLst/>
                        </a:rPr>
                        <a:t>0,7</a:t>
                      </a:r>
                      <a:endParaRPr lang="it-IT" sz="14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endParaRPr lang="it-IT" sz="14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err="1">
                          <a:solidFill>
                            <a:schemeClr val="tx1"/>
                          </a:solidFill>
                          <a:effectLst/>
                        </a:rPr>
                        <a:t>SiC</a:t>
                      </a:r>
                      <a:endParaRPr lang="it-IT" sz="14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07252095"/>
                  </a:ext>
                </a:extLst>
              </a:tr>
              <a:tr h="22422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it-IT" sz="14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solidFill>
                            <a:schemeClr val="tx1"/>
                          </a:solidFill>
                          <a:effectLst/>
                        </a:rPr>
                        <a:t>0,6</a:t>
                      </a:r>
                      <a:endParaRPr lang="it-IT" sz="14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endParaRPr lang="it-IT" sz="14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err="1">
                          <a:solidFill>
                            <a:schemeClr val="tx1"/>
                          </a:solidFill>
                          <a:effectLst/>
                        </a:rPr>
                        <a:t>SiC</a:t>
                      </a:r>
                      <a:endParaRPr lang="it-IT" sz="14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02243316"/>
                  </a:ext>
                </a:extLst>
              </a:tr>
              <a:tr h="22422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it-IT" sz="14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solidFill>
                            <a:schemeClr val="tx1"/>
                          </a:solidFill>
                          <a:effectLst/>
                        </a:rPr>
                        <a:t>0,5</a:t>
                      </a:r>
                      <a:endParaRPr lang="it-IT" sz="14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endParaRPr lang="it-IT" sz="14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err="1">
                          <a:solidFill>
                            <a:schemeClr val="tx1"/>
                          </a:solidFill>
                          <a:effectLst/>
                        </a:rPr>
                        <a:t>SiC</a:t>
                      </a:r>
                      <a:endParaRPr lang="it-IT" sz="14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3589083"/>
                  </a:ext>
                </a:extLst>
              </a:tr>
            </a:tbl>
          </a:graphicData>
        </a:graphic>
      </p:graphicFrame>
      <p:pic>
        <p:nvPicPr>
          <p:cNvPr id="22" name="Immagine 21">
            <a:extLst>
              <a:ext uri="{FF2B5EF4-FFF2-40B4-BE49-F238E27FC236}">
                <a16:creationId xmlns:a16="http://schemas.microsoft.com/office/drawing/2014/main" id="{BEC383DE-9E6A-2EC0-991F-A27A13D8BF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019" t="12703" r="7936" b="13498"/>
          <a:stretch/>
        </p:blipFill>
        <p:spPr>
          <a:xfrm rot="16200000">
            <a:off x="1143884" y="1252104"/>
            <a:ext cx="4079505" cy="5650176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D2366694-8E1F-1E09-FB52-3D24F6551A13}"/>
              </a:ext>
            </a:extLst>
          </p:cNvPr>
          <p:cNvSpPr txBox="1"/>
          <p:nvPr/>
        </p:nvSpPr>
        <p:spPr>
          <a:xfrm>
            <a:off x="0" y="1414312"/>
            <a:ext cx="12191999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err="1"/>
              <a:t>SiC</a:t>
            </a:r>
            <a:r>
              <a:rPr lang="en-US"/>
              <a:t> disk </a:t>
            </a:r>
            <a:r>
              <a:rPr lang="en-US" err="1"/>
              <a:t>thickess</a:t>
            </a:r>
            <a:r>
              <a:rPr lang="en-US"/>
              <a:t> and spacing were carefully checked and implemented in the MC model geometry</a:t>
            </a:r>
          </a:p>
        </p:txBody>
      </p:sp>
      <p:sp>
        <p:nvSpPr>
          <p:cNvPr id="3" name="Segnaposto piè di pagina 3">
            <a:extLst>
              <a:ext uri="{FF2B5EF4-FFF2-40B4-BE49-F238E27FC236}">
                <a16:creationId xmlns:a16="http://schemas.microsoft.com/office/drawing/2014/main" id="{8D6BACDB-0528-A7F7-70A4-D7659F47D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50028" y="6377219"/>
            <a:ext cx="6254271" cy="275040"/>
          </a:xfrm>
        </p:spPr>
        <p:txBody>
          <a:bodyPr/>
          <a:lstStyle/>
          <a:p>
            <a:r>
              <a:rPr lang="en-GB" b="1" dirty="0">
                <a:solidFill>
                  <a:schemeClr val="bg2">
                    <a:lumMod val="75000"/>
                  </a:schemeClr>
                </a:solidFill>
              </a:rPr>
              <a:t>H</a:t>
            </a:r>
            <a:r>
              <a:rPr lang="en-GB" b="1" dirty="0"/>
              <a:t>ISOL</a:t>
            </a:r>
            <a:r>
              <a:rPr lang="en-US" dirty="0"/>
              <a:t> periodic meeting – 1</a:t>
            </a:r>
            <a:r>
              <a:rPr lang="en-US" baseline="30000" dirty="0"/>
              <a:t>st</a:t>
            </a:r>
            <a:r>
              <a:rPr lang="en-US" dirty="0"/>
              <a:t> July 2024</a:t>
            </a:r>
          </a:p>
        </p:txBody>
      </p:sp>
    </p:spTree>
    <p:extLst>
      <p:ext uri="{BB962C8B-B14F-4D97-AF65-F5344CB8AC3E}">
        <p14:creationId xmlns:p14="http://schemas.microsoft.com/office/powerpoint/2010/main" val="297574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69941-CE30-2B0A-1BAF-7619E3E3E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86859C-9867-7DA0-40CE-9FDA713A7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err="1"/>
              <a:t>SiC</a:t>
            </a:r>
            <a:r>
              <a:rPr lang="en-US" sz="3200"/>
              <a:t> target material – operation limits: </a:t>
            </a:r>
            <a:r>
              <a:rPr lang="en-US" sz="3200" err="1">
                <a:solidFill>
                  <a:srgbClr val="FF0000"/>
                </a:solidFill>
              </a:rPr>
              <a:t>T</a:t>
            </a:r>
            <a:r>
              <a:rPr lang="en-US" sz="3200" baseline="-25000" err="1">
                <a:solidFill>
                  <a:srgbClr val="FF0000"/>
                </a:solidFill>
              </a:rPr>
              <a:t>lim</a:t>
            </a:r>
            <a:r>
              <a:rPr lang="en-US" sz="3200"/>
              <a:t> and </a:t>
            </a:r>
            <a:r>
              <a:rPr lang="el-GR" sz="3200">
                <a:solidFill>
                  <a:schemeClr val="bg2">
                    <a:lumMod val="50000"/>
                  </a:schemeClr>
                </a:solidFill>
              </a:rPr>
              <a:t>σ</a:t>
            </a:r>
            <a:r>
              <a:rPr lang="it-IT" sz="3200" baseline="-25000" err="1">
                <a:solidFill>
                  <a:schemeClr val="bg2">
                    <a:lumMod val="50000"/>
                  </a:schemeClr>
                </a:solidFill>
              </a:rPr>
              <a:t>lim</a:t>
            </a:r>
            <a:endParaRPr lang="en-US" sz="3200" baseline="-2500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88F710F-7BF2-166F-83CC-8F94C207E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07F53C0-E9B8-65E4-BB75-8D03BBCEDB67}"/>
              </a:ext>
            </a:extLst>
          </p:cNvPr>
          <p:cNvSpPr txBox="1"/>
          <p:nvPr/>
        </p:nvSpPr>
        <p:spPr>
          <a:xfrm>
            <a:off x="5713866" y="6187075"/>
            <a:ext cx="536978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100" b="0" i="0">
                <a:solidFill>
                  <a:srgbClr val="222222"/>
                </a:solidFill>
                <a:effectLst/>
              </a:rPr>
              <a:t>Manzolaro, M. et al.; </a:t>
            </a:r>
            <a:r>
              <a:rPr lang="it-IT" sz="1100" b="0" i="1" err="1">
                <a:solidFill>
                  <a:srgbClr val="222222"/>
                </a:solidFill>
                <a:effectLst/>
              </a:rPr>
              <a:t>Materials</a:t>
            </a:r>
            <a:r>
              <a:rPr lang="it-IT" sz="1100" b="0" i="0">
                <a:solidFill>
                  <a:srgbClr val="222222"/>
                </a:solidFill>
                <a:effectLst/>
              </a:rPr>
              <a:t> </a:t>
            </a:r>
            <a:r>
              <a:rPr lang="it-IT" sz="1100" b="1" i="0">
                <a:solidFill>
                  <a:srgbClr val="222222"/>
                </a:solidFill>
                <a:effectLst/>
              </a:rPr>
              <a:t>2021</a:t>
            </a:r>
            <a:r>
              <a:rPr lang="it-IT" sz="1100" b="0" i="0">
                <a:solidFill>
                  <a:srgbClr val="222222"/>
                </a:solidFill>
                <a:effectLst/>
              </a:rPr>
              <a:t>, https://doi.org/10.3390/ma14102689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07C5B2F-34A5-8EC1-2B2B-1583021D4AC3}"/>
              </a:ext>
            </a:extLst>
          </p:cNvPr>
          <p:cNvSpPr txBox="1"/>
          <p:nvPr/>
        </p:nvSpPr>
        <p:spPr>
          <a:xfrm>
            <a:off x="262947" y="1487609"/>
            <a:ext cx="5672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/>
              <a:t>Effect of </a:t>
            </a:r>
            <a:r>
              <a:rPr lang="en-US" b="1" u="sng">
                <a:solidFill>
                  <a:srgbClr val="FF0000"/>
                </a:solidFill>
              </a:rPr>
              <a:t>target overheating</a:t>
            </a:r>
            <a:r>
              <a:rPr lang="en-US" b="1" u="sng"/>
              <a:t>: target degradation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9675D34-FD58-DE53-8796-CBDD432324A5}"/>
              </a:ext>
            </a:extLst>
          </p:cNvPr>
          <p:cNvSpPr txBox="1"/>
          <p:nvPr/>
        </p:nvSpPr>
        <p:spPr>
          <a:xfrm>
            <a:off x="6510773" y="1487609"/>
            <a:ext cx="5387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en-GB"/>
            </a:defPPr>
            <a:lvl1pPr algn="ctr">
              <a:defRPr b="1" u="sng"/>
            </a:lvl1pPr>
          </a:lstStyle>
          <a:p>
            <a:r>
              <a:rPr lang="en-US"/>
              <a:t>Effect of excessive </a:t>
            </a:r>
            <a:r>
              <a:rPr lang="en-US">
                <a:solidFill>
                  <a:schemeClr val="bg2">
                    <a:lumMod val="50000"/>
                  </a:schemeClr>
                </a:solidFill>
              </a:rPr>
              <a:t>thermal stresses</a:t>
            </a:r>
            <a:r>
              <a:rPr lang="en-US"/>
              <a:t>: target failure</a:t>
            </a:r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4FA396BE-CE7D-3E62-F2A2-56CF8B67B911}"/>
              </a:ext>
            </a:extLst>
          </p:cNvPr>
          <p:cNvGrpSpPr/>
          <p:nvPr/>
        </p:nvGrpSpPr>
        <p:grpSpPr>
          <a:xfrm>
            <a:off x="0" y="1995602"/>
            <a:ext cx="5917012" cy="4303383"/>
            <a:chOff x="0" y="2073836"/>
            <a:chExt cx="5917012" cy="4303383"/>
          </a:xfrm>
        </p:grpSpPr>
        <p:pic>
          <p:nvPicPr>
            <p:cNvPr id="1026" name="Picture 2" descr="Materials 14 02689 g013">
              <a:extLst>
                <a:ext uri="{FF2B5EF4-FFF2-40B4-BE49-F238E27FC236}">
                  <a16:creationId xmlns:a16="http://schemas.microsoft.com/office/drawing/2014/main" id="{BCB8626D-DF0C-0FA4-E19B-6D3EF3E07F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772441"/>
              <a:ext cx="5917011" cy="3604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ttangolo 2">
              <a:extLst>
                <a:ext uri="{FF2B5EF4-FFF2-40B4-BE49-F238E27FC236}">
                  <a16:creationId xmlns:a16="http://schemas.microsoft.com/office/drawing/2014/main" id="{0A4DF784-E45E-365F-20B3-96D68E90D236}"/>
                </a:ext>
              </a:extLst>
            </p:cNvPr>
            <p:cNvSpPr/>
            <p:nvPr/>
          </p:nvSpPr>
          <p:spPr>
            <a:xfrm>
              <a:off x="262948" y="2075244"/>
              <a:ext cx="5654063" cy="4020111"/>
            </a:xfrm>
            <a:prstGeom prst="rect">
              <a:avLst/>
            </a:prstGeom>
            <a:gradFill flip="none" rotWithShape="1">
              <a:gsLst>
                <a:gs pos="0">
                  <a:srgbClr val="00B050">
                    <a:alpha val="20000"/>
                  </a:srgbClr>
                </a:gs>
                <a:gs pos="38000">
                  <a:srgbClr val="FFFF00">
                    <a:alpha val="20000"/>
                  </a:srgbClr>
                </a:gs>
                <a:gs pos="69000">
                  <a:srgbClr val="FF0000">
                    <a:alpha val="2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D61CAD02-C0F2-EDC8-1617-3409A46C40C6}"/>
                </a:ext>
              </a:extLst>
            </p:cNvPr>
            <p:cNvSpPr/>
            <p:nvPr/>
          </p:nvSpPr>
          <p:spPr>
            <a:xfrm>
              <a:off x="262947" y="2075244"/>
              <a:ext cx="5654064" cy="396438"/>
            </a:xfrm>
            <a:prstGeom prst="rect">
              <a:avLst/>
            </a:prstGeom>
            <a:gradFill flip="none" rotWithShape="1">
              <a:gsLst>
                <a:gs pos="0">
                  <a:srgbClr val="00B050">
                    <a:alpha val="30000"/>
                  </a:srgbClr>
                </a:gs>
                <a:gs pos="38000">
                  <a:srgbClr val="FFFF00">
                    <a:alpha val="30000"/>
                  </a:srgbClr>
                </a:gs>
                <a:gs pos="69000">
                  <a:srgbClr val="FF0000">
                    <a:alpha val="3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9FDEEA8C-ECD1-5F2F-CD79-81CC2F9C03CD}"/>
                </a:ext>
              </a:extLst>
            </p:cNvPr>
            <p:cNvSpPr txBox="1"/>
            <p:nvPr/>
          </p:nvSpPr>
          <p:spPr>
            <a:xfrm>
              <a:off x="262946" y="2093562"/>
              <a:ext cx="32854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Safe temperature range </a:t>
              </a:r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FA1E9798-FE44-2992-A76C-E7422E6F3DCB}"/>
                </a:ext>
              </a:extLst>
            </p:cNvPr>
            <p:cNvSpPr txBox="1"/>
            <p:nvPr/>
          </p:nvSpPr>
          <p:spPr>
            <a:xfrm>
              <a:off x="3589362" y="2093562"/>
              <a:ext cx="23276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Target degradation</a:t>
              </a:r>
            </a:p>
          </p:txBody>
        </p:sp>
        <p:cxnSp>
          <p:nvCxnSpPr>
            <p:cNvPr id="14" name="Connettore diritto 13">
              <a:extLst>
                <a:ext uri="{FF2B5EF4-FFF2-40B4-BE49-F238E27FC236}">
                  <a16:creationId xmlns:a16="http://schemas.microsoft.com/office/drawing/2014/main" id="{A1827521-3775-4FDD-D4D6-931E6416FA60}"/>
                </a:ext>
              </a:extLst>
            </p:cNvPr>
            <p:cNvCxnSpPr/>
            <p:nvPr/>
          </p:nvCxnSpPr>
          <p:spPr>
            <a:xfrm>
              <a:off x="3589362" y="2073836"/>
              <a:ext cx="0" cy="396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diritto 14">
              <a:extLst>
                <a:ext uri="{FF2B5EF4-FFF2-40B4-BE49-F238E27FC236}">
                  <a16:creationId xmlns:a16="http://schemas.microsoft.com/office/drawing/2014/main" id="{A5EF5728-572D-0B60-3426-4B6384F11702}"/>
                </a:ext>
              </a:extLst>
            </p:cNvPr>
            <p:cNvCxnSpPr>
              <a:cxnSpLocks/>
            </p:cNvCxnSpPr>
            <p:nvPr/>
          </p:nvCxnSpPr>
          <p:spPr>
            <a:xfrm>
              <a:off x="3589362" y="2469836"/>
              <a:ext cx="0" cy="3340301"/>
            </a:xfrm>
            <a:prstGeom prst="line">
              <a:avLst/>
            </a:prstGeom>
            <a:ln w="38100">
              <a:solidFill>
                <a:srgbClr val="FF0000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48D07AC9-62A9-51F0-3704-1EE722873B1D}"/>
              </a:ext>
            </a:extLst>
          </p:cNvPr>
          <p:cNvSpPr txBox="1"/>
          <p:nvPr/>
        </p:nvSpPr>
        <p:spPr>
          <a:xfrm>
            <a:off x="1507175" y="2422332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T&lt;</a:t>
            </a:r>
            <a:r>
              <a:rPr lang="en-US" b="1" err="1">
                <a:solidFill>
                  <a:srgbClr val="FF0000"/>
                </a:solidFill>
              </a:rPr>
              <a:t>T</a:t>
            </a:r>
            <a:r>
              <a:rPr lang="en-US" b="1" baseline="-25000" err="1">
                <a:solidFill>
                  <a:srgbClr val="FF0000"/>
                </a:solidFill>
              </a:rPr>
              <a:t>lim</a:t>
            </a:r>
            <a:endParaRPr lang="en-US" b="1" baseline="-25000">
              <a:solidFill>
                <a:srgbClr val="FF0000"/>
              </a:solidFill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C0F5C159-40F4-8482-B5A2-D899C3A04368}"/>
              </a:ext>
            </a:extLst>
          </p:cNvPr>
          <p:cNvSpPr txBox="1"/>
          <p:nvPr/>
        </p:nvSpPr>
        <p:spPr>
          <a:xfrm>
            <a:off x="4354680" y="2422332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T&gt;</a:t>
            </a:r>
            <a:r>
              <a:rPr lang="en-US" b="1" err="1">
                <a:solidFill>
                  <a:srgbClr val="FF0000"/>
                </a:solidFill>
              </a:rPr>
              <a:t>T</a:t>
            </a:r>
            <a:r>
              <a:rPr lang="en-US" b="1" baseline="-25000" err="1">
                <a:solidFill>
                  <a:srgbClr val="FF0000"/>
                </a:solidFill>
              </a:rPr>
              <a:t>lim</a:t>
            </a:r>
            <a:endParaRPr lang="en-US" b="1" baseline="-25000">
              <a:solidFill>
                <a:srgbClr val="FF0000"/>
              </a:solidFill>
            </a:endParaRPr>
          </a:p>
        </p:txBody>
      </p:sp>
      <p:pic>
        <p:nvPicPr>
          <p:cNvPr id="24" name="Immagine 11">
            <a:extLst>
              <a:ext uri="{FF2B5EF4-FFF2-40B4-BE49-F238E27FC236}">
                <a16:creationId xmlns:a16="http://schemas.microsoft.com/office/drawing/2014/main" id="{43BB06AE-3E6D-5F03-7642-8959E8766F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627" y="4389333"/>
            <a:ext cx="1901130" cy="18310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FABD0E2C-709B-628D-A6E9-1B5AABD72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436" y="2012761"/>
            <a:ext cx="2412000" cy="1630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8BF412C8-2718-F16D-0AE6-8978E583124F}"/>
              </a:ext>
            </a:extLst>
          </p:cNvPr>
          <p:cNvSpPr txBox="1"/>
          <p:nvPr/>
        </p:nvSpPr>
        <p:spPr>
          <a:xfrm>
            <a:off x="6497627" y="3645253"/>
            <a:ext cx="253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Typical target temperature distribution </a:t>
            </a:r>
            <a:r>
              <a:rPr lang="en-US" sz="1200" b="1">
                <a:solidFill>
                  <a:srgbClr val="FF0000"/>
                </a:solidFill>
              </a:rPr>
              <a:t>{T}</a:t>
            </a:r>
            <a:r>
              <a:rPr lang="en-US" sz="1200"/>
              <a:t>  during irradiation:</a:t>
            </a:r>
          </a:p>
          <a:p>
            <a:pPr algn="ctr"/>
            <a:r>
              <a:rPr lang="en-US" sz="1200" b="1" u="sng"/>
              <a:t>Radial temperature gradients</a:t>
            </a:r>
          </a:p>
        </p:txBody>
      </p:sp>
      <p:pic>
        <p:nvPicPr>
          <p:cNvPr id="28" name="Immagine 27">
            <a:extLst>
              <a:ext uri="{FF2B5EF4-FFF2-40B4-BE49-F238E27FC236}">
                <a16:creationId xmlns:a16="http://schemas.microsoft.com/office/drawing/2014/main" id="{F5FD3388-2EAF-576D-ED1B-92AC51B0F6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9815" y="2123523"/>
            <a:ext cx="2412000" cy="1622531"/>
          </a:xfrm>
          <a:prstGeom prst="rect">
            <a:avLst/>
          </a:prstGeom>
        </p:spPr>
      </p:pic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0002ED36-0D5A-AA90-449D-F12D576B0371}"/>
              </a:ext>
            </a:extLst>
          </p:cNvPr>
          <p:cNvSpPr txBox="1"/>
          <p:nvPr/>
        </p:nvSpPr>
        <p:spPr>
          <a:xfrm>
            <a:off x="9470570" y="3720926"/>
            <a:ext cx="253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FF0000"/>
                </a:solidFill>
              </a:rPr>
              <a:t>{T}</a:t>
            </a:r>
            <a:r>
              <a:rPr lang="en-US" sz="1200"/>
              <a:t>  causes the occurrence of </a:t>
            </a:r>
            <a:r>
              <a:rPr lang="en-US" sz="1200" b="1" u="sng"/>
              <a:t>thermal stresses </a:t>
            </a:r>
            <a:r>
              <a:rPr lang="en-US" sz="1200" b="1">
                <a:solidFill>
                  <a:schemeClr val="bg2">
                    <a:lumMod val="50000"/>
                  </a:schemeClr>
                </a:solidFill>
              </a:rPr>
              <a:t>{</a:t>
            </a:r>
            <a:r>
              <a:rPr lang="el-GR" sz="1200" b="1">
                <a:solidFill>
                  <a:schemeClr val="bg2">
                    <a:lumMod val="50000"/>
                  </a:schemeClr>
                </a:solidFill>
              </a:rPr>
              <a:t>σ</a:t>
            </a:r>
            <a:r>
              <a:rPr lang="en-US" sz="1200" b="1">
                <a:solidFill>
                  <a:schemeClr val="bg2">
                    <a:lumMod val="50000"/>
                  </a:schemeClr>
                </a:solidFill>
              </a:rPr>
              <a:t>}</a:t>
            </a:r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5EBCBA7F-6EB2-4D86-1924-0C36ED2B2877}"/>
              </a:ext>
            </a:extLst>
          </p:cNvPr>
          <p:cNvSpPr/>
          <p:nvPr/>
        </p:nvSpPr>
        <p:spPr>
          <a:xfrm>
            <a:off x="6497627" y="1950584"/>
            <a:ext cx="2530320" cy="2362266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88FD3D34-6C1A-E9D1-1DC0-245234CB0250}"/>
              </a:ext>
            </a:extLst>
          </p:cNvPr>
          <p:cNvSpPr/>
          <p:nvPr/>
        </p:nvSpPr>
        <p:spPr>
          <a:xfrm>
            <a:off x="9470676" y="2078696"/>
            <a:ext cx="2530320" cy="2106042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ccia a destra 33">
            <a:extLst>
              <a:ext uri="{FF2B5EF4-FFF2-40B4-BE49-F238E27FC236}">
                <a16:creationId xmlns:a16="http://schemas.microsoft.com/office/drawing/2014/main" id="{2559358C-C2E1-43A5-B973-89C852217A19}"/>
              </a:ext>
            </a:extLst>
          </p:cNvPr>
          <p:cNvSpPr/>
          <p:nvPr/>
        </p:nvSpPr>
        <p:spPr>
          <a:xfrm>
            <a:off x="9027947" y="2702598"/>
            <a:ext cx="521868" cy="858239"/>
          </a:xfrm>
          <a:prstGeom prst="rightArrow">
            <a:avLst/>
          </a:prstGeom>
          <a:solidFill>
            <a:srgbClr val="FFC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ccia a destra 34">
            <a:extLst>
              <a:ext uri="{FF2B5EF4-FFF2-40B4-BE49-F238E27FC236}">
                <a16:creationId xmlns:a16="http://schemas.microsoft.com/office/drawing/2014/main" id="{FD3B50DC-F9B8-F5AC-A722-A1B819EEDCDB}"/>
              </a:ext>
            </a:extLst>
          </p:cNvPr>
          <p:cNvSpPr/>
          <p:nvPr/>
        </p:nvSpPr>
        <p:spPr>
          <a:xfrm rot="5400000">
            <a:off x="10443163" y="4027095"/>
            <a:ext cx="521868" cy="858239"/>
          </a:xfrm>
          <a:prstGeom prst="rightArrow">
            <a:avLst/>
          </a:prstGeom>
          <a:solidFill>
            <a:srgbClr val="FFC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ttangolo 35">
            <a:extLst>
              <a:ext uri="{FF2B5EF4-FFF2-40B4-BE49-F238E27FC236}">
                <a16:creationId xmlns:a16="http://schemas.microsoft.com/office/drawing/2014/main" id="{D7F2725F-7F93-79DE-233F-76EA28C5D06D}"/>
              </a:ext>
            </a:extLst>
          </p:cNvPr>
          <p:cNvSpPr/>
          <p:nvPr/>
        </p:nvSpPr>
        <p:spPr>
          <a:xfrm flipV="1">
            <a:off x="8835407" y="4623515"/>
            <a:ext cx="3218392" cy="1533902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ccia a destra 36">
            <a:extLst>
              <a:ext uri="{FF2B5EF4-FFF2-40B4-BE49-F238E27FC236}">
                <a16:creationId xmlns:a16="http://schemas.microsoft.com/office/drawing/2014/main" id="{C533C2FC-C7DF-3AB5-FCD5-9D84AE11A289}"/>
              </a:ext>
            </a:extLst>
          </p:cNvPr>
          <p:cNvSpPr/>
          <p:nvPr/>
        </p:nvSpPr>
        <p:spPr>
          <a:xfrm rot="10800000">
            <a:off x="8313538" y="4961346"/>
            <a:ext cx="521868" cy="858239"/>
          </a:xfrm>
          <a:prstGeom prst="rightArrow">
            <a:avLst/>
          </a:prstGeom>
          <a:solidFill>
            <a:srgbClr val="FFC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A8E7CFBC-B785-D2FF-65A8-66BB2A3E71EC}"/>
              </a:ext>
            </a:extLst>
          </p:cNvPr>
          <p:cNvSpPr txBox="1"/>
          <p:nvPr/>
        </p:nvSpPr>
        <p:spPr>
          <a:xfrm>
            <a:off x="8835406" y="4787705"/>
            <a:ext cx="321839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If</a:t>
            </a:r>
            <a:r>
              <a:rPr lang="en-US"/>
              <a:t> </a:t>
            </a:r>
            <a:r>
              <a:rPr lang="el-GR" b="1">
                <a:solidFill>
                  <a:schemeClr val="bg2">
                    <a:lumMod val="50000"/>
                  </a:schemeClr>
                </a:solidFill>
              </a:rPr>
              <a:t>σ</a:t>
            </a:r>
            <a:r>
              <a:rPr lang="it-IT" b="1" baseline="-25000">
                <a:solidFill>
                  <a:schemeClr val="bg2">
                    <a:lumMod val="50000"/>
                  </a:schemeClr>
                </a:solidFill>
              </a:rPr>
              <a:t>max</a:t>
            </a:r>
            <a:r>
              <a:rPr lang="it-IT" b="1"/>
              <a:t> &gt;</a:t>
            </a:r>
            <a:r>
              <a:rPr lang="el-GR" b="1">
                <a:solidFill>
                  <a:schemeClr val="bg2">
                    <a:lumMod val="50000"/>
                  </a:schemeClr>
                </a:solidFill>
              </a:rPr>
              <a:t> σ</a:t>
            </a:r>
            <a:r>
              <a:rPr lang="it-IT" b="1" baseline="-25000" err="1">
                <a:solidFill>
                  <a:schemeClr val="bg2">
                    <a:lumMod val="50000"/>
                  </a:schemeClr>
                </a:solidFill>
              </a:rPr>
              <a:t>lim</a:t>
            </a:r>
            <a:endParaRPr lang="it-IT" b="1" baseline="-2500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r>
              <a:rPr lang="en-US" sz="1400" b="1" u="sng"/>
              <a:t>High risk of target instantaneous failure </a:t>
            </a:r>
            <a:r>
              <a:rPr lang="it-IT" sz="1400" b="1" u="sng"/>
              <a:t> </a:t>
            </a:r>
          </a:p>
          <a:p>
            <a:pPr algn="ctr"/>
            <a:endParaRPr lang="it-IT" sz="1400" b="1" u="sng"/>
          </a:p>
          <a:p>
            <a:pPr algn="ctr"/>
            <a:r>
              <a:rPr lang="el-GR" sz="1400" b="1">
                <a:solidFill>
                  <a:schemeClr val="bg2">
                    <a:lumMod val="50000"/>
                  </a:schemeClr>
                </a:solidFill>
              </a:rPr>
              <a:t>σ</a:t>
            </a:r>
            <a:r>
              <a:rPr lang="it-IT" sz="1400" b="1" baseline="-25000" err="1">
                <a:solidFill>
                  <a:schemeClr val="bg2">
                    <a:lumMod val="50000"/>
                  </a:schemeClr>
                </a:solidFill>
              </a:rPr>
              <a:t>lim</a:t>
            </a:r>
            <a:r>
              <a:rPr lang="it-IT" sz="1400" b="1" baseline="-2500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it-IT" sz="1400"/>
              <a:t>for </a:t>
            </a:r>
            <a:r>
              <a:rPr lang="it-IT" sz="1400" err="1"/>
              <a:t>SiC</a:t>
            </a:r>
            <a:r>
              <a:rPr lang="it-IT" sz="1400"/>
              <a:t> SA: </a:t>
            </a:r>
            <a:r>
              <a:rPr lang="it-IT" sz="1400" b="1"/>
              <a:t>190 </a:t>
            </a:r>
            <a:r>
              <a:rPr lang="it-IT" sz="1400" b="1" err="1"/>
              <a:t>MPa</a:t>
            </a:r>
            <a:endParaRPr lang="en-US" sz="1400" b="1" u="sng"/>
          </a:p>
        </p:txBody>
      </p:sp>
      <p:sp>
        <p:nvSpPr>
          <p:cNvPr id="5" name="Segnaposto piè di pagina 3">
            <a:extLst>
              <a:ext uri="{FF2B5EF4-FFF2-40B4-BE49-F238E27FC236}">
                <a16:creationId xmlns:a16="http://schemas.microsoft.com/office/drawing/2014/main" id="{28CCCAC3-C605-DF22-27F7-88799B3E4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50028" y="6377219"/>
            <a:ext cx="6254271" cy="275040"/>
          </a:xfrm>
        </p:spPr>
        <p:txBody>
          <a:bodyPr/>
          <a:lstStyle/>
          <a:p>
            <a:r>
              <a:rPr lang="en-GB" b="1" dirty="0">
                <a:solidFill>
                  <a:schemeClr val="bg2">
                    <a:lumMod val="75000"/>
                  </a:schemeClr>
                </a:solidFill>
              </a:rPr>
              <a:t>H</a:t>
            </a:r>
            <a:r>
              <a:rPr lang="en-GB" b="1" dirty="0"/>
              <a:t>ISOL</a:t>
            </a:r>
            <a:r>
              <a:rPr lang="en-US" dirty="0"/>
              <a:t> periodic meeting – 1</a:t>
            </a:r>
            <a:r>
              <a:rPr lang="en-US" baseline="30000" dirty="0"/>
              <a:t>st</a:t>
            </a:r>
            <a:r>
              <a:rPr lang="en-US" dirty="0"/>
              <a:t> July 2024</a:t>
            </a:r>
          </a:p>
        </p:txBody>
      </p:sp>
    </p:spTree>
    <p:extLst>
      <p:ext uri="{BB962C8B-B14F-4D97-AF65-F5344CB8AC3E}">
        <p14:creationId xmlns:p14="http://schemas.microsoft.com/office/powerpoint/2010/main" val="158993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cience Project 16x9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3411201_TF02922647_Win32" id="{A30DC41E-7425-431E-A12B-B572DBF6642A}" vid="{DA0701B9-165F-4267-9167-3F13CEF3D2E4}"/>
    </a:ext>
  </a:extLst>
</a:theme>
</file>

<file path=ppt/theme/theme2.xml><?xml version="1.0" encoding="utf-8"?>
<a:theme xmlns:a="http://schemas.openxmlformats.org/drawingml/2006/main" name="Office Theme">
  <a:themeElements>
    <a:clrScheme name="AcademicScience">
      <a:dk1>
        <a:srgbClr val="000000"/>
      </a:dk1>
      <a:lt1>
        <a:sysClr val="window" lastClr="FFFFFF"/>
      </a:lt1>
      <a:dk2>
        <a:srgbClr val="1B1B1B"/>
      </a:dk2>
      <a:lt2>
        <a:srgbClr val="E5E8E8"/>
      </a:lt2>
      <a:accent1>
        <a:srgbClr val="00B0EA"/>
      </a:accent1>
      <a:accent2>
        <a:srgbClr val="45AE22"/>
      </a:accent2>
      <a:accent3>
        <a:srgbClr val="FFFF00"/>
      </a:accent3>
      <a:accent4>
        <a:srgbClr val="F2760D"/>
      </a:accent4>
      <a:accent5>
        <a:srgbClr val="BB2B35"/>
      </a:accent5>
      <a:accent6>
        <a:srgbClr val="6C3CA2"/>
      </a:accent6>
      <a:hlink>
        <a:srgbClr val="00B0EA"/>
      </a:hlink>
      <a:folHlink>
        <a:srgbClr val="969696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AcademicScience">
      <a:dk1>
        <a:srgbClr val="000000"/>
      </a:dk1>
      <a:lt1>
        <a:sysClr val="window" lastClr="FFFFFF"/>
      </a:lt1>
      <a:dk2>
        <a:srgbClr val="1B1B1B"/>
      </a:dk2>
      <a:lt2>
        <a:srgbClr val="E5E8E8"/>
      </a:lt2>
      <a:accent1>
        <a:srgbClr val="00B0EA"/>
      </a:accent1>
      <a:accent2>
        <a:srgbClr val="45AE22"/>
      </a:accent2>
      <a:accent3>
        <a:srgbClr val="FFFF00"/>
      </a:accent3>
      <a:accent4>
        <a:srgbClr val="F2760D"/>
      </a:accent4>
      <a:accent5>
        <a:srgbClr val="BB2B35"/>
      </a:accent5>
      <a:accent6>
        <a:srgbClr val="6C3CA2"/>
      </a:accent6>
      <a:hlink>
        <a:srgbClr val="00B0EA"/>
      </a:hlink>
      <a:folHlink>
        <a:srgbClr val="969696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tf02922647_win32</Template>
  <TotalTime>1591</TotalTime>
  <Words>1215</Words>
  <Application>Microsoft Office PowerPoint</Application>
  <PresentationFormat>Widescreen</PresentationFormat>
  <Paragraphs>351</Paragraphs>
  <Slides>15</Slides>
  <Notes>14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21" baseType="lpstr">
      <vt:lpstr>Arial</vt:lpstr>
      <vt:lpstr>Calibri</vt:lpstr>
      <vt:lpstr>ElsevierSans</vt:lpstr>
      <vt:lpstr>Times New Roman</vt:lpstr>
      <vt:lpstr>Verdana Pro Cond</vt:lpstr>
      <vt:lpstr>Science Project 16x9</vt:lpstr>
      <vt:lpstr> HISOL</vt:lpstr>
      <vt:lpstr>HISOL Objectives</vt:lpstr>
      <vt:lpstr>Work package 3 organization</vt:lpstr>
      <vt:lpstr>Work package 3 timetable and milestones</vt:lpstr>
      <vt:lpstr>T3.1: Material development and microstructural characterization</vt:lpstr>
      <vt:lpstr>T3.2: Thermal and Electrical Characterization </vt:lpstr>
      <vt:lpstr>T3.4: Multiphysics Simulation of High Performance ISOL Targets</vt:lpstr>
      <vt:lpstr>SiC target geometry</vt:lpstr>
      <vt:lpstr>SiC target material – operation limits: Tlim and σlim</vt:lpstr>
      <vt:lpstr>Isotope production: SiC target</vt:lpstr>
      <vt:lpstr>Target possible operation conditions</vt:lpstr>
      <vt:lpstr>Optimisation of TiC target performance: Monte Carlo simulation </vt:lpstr>
      <vt:lpstr>T3.5: Multiphysics Simulation of High Performance ISOL Ion Sources</vt:lpstr>
      <vt:lpstr>Conclusions - planned activities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Science Project Title</dc:title>
  <dc:creator>Michele Ballan</dc:creator>
  <cp:lastModifiedBy>Michele Ballan</cp:lastModifiedBy>
  <cp:revision>21</cp:revision>
  <dcterms:created xsi:type="dcterms:W3CDTF">2022-06-02T09:29:47Z</dcterms:created>
  <dcterms:modified xsi:type="dcterms:W3CDTF">2024-06-28T16:21:49Z</dcterms:modified>
</cp:coreProperties>
</file>