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298" r:id="rId3"/>
    <p:sldId id="258" r:id="rId4"/>
    <p:sldId id="284" r:id="rId5"/>
    <p:sldId id="283" r:id="rId6"/>
    <p:sldId id="309" r:id="rId7"/>
    <p:sldId id="310" r:id="rId8"/>
    <p:sldId id="311" r:id="rId9"/>
    <p:sldId id="307" r:id="rId10"/>
    <p:sldId id="308" r:id="rId11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2C62"/>
    <a:srgbClr val="FFFF99"/>
    <a:srgbClr val="E0EBF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869DF7-F71A-4A63-8562-4FE7426EAEBA}" v="374" dt="2024-06-29T08:07:15.673"/>
    <p1510:client id="{DFB9AD63-3ABA-4A93-A881-C2D6B96427F6}" v="3" dt="2024-06-28T16:29:09.228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3840"/>
        <p:guide orient="horz" pos="2183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e Ballan" userId="ebfbb948-be8f-4e23-a256-331ddeb3d1e5" providerId="ADAL" clId="{554D9B24-7868-480D-BF14-4EA48CA0ACC4}"/>
    <pc:docChg chg="undo redo custSel addSld delSld modSld">
      <pc:chgData name="Michele Ballan" userId="ebfbb948-be8f-4e23-a256-331ddeb3d1e5" providerId="ADAL" clId="{554D9B24-7868-480D-BF14-4EA48CA0ACC4}" dt="2023-12-15T09:24:11.322" v="2483" actId="20577"/>
      <pc:docMkLst>
        <pc:docMk/>
      </pc:docMkLst>
      <pc:sldChg chg="del">
        <pc:chgData name="Michele Ballan" userId="ebfbb948-be8f-4e23-a256-331ddeb3d1e5" providerId="ADAL" clId="{554D9B24-7868-480D-BF14-4EA48CA0ACC4}" dt="2023-12-14T17:44:29.806" v="37" actId="47"/>
        <pc:sldMkLst>
          <pc:docMk/>
          <pc:sldMk cId="1420781873" sldId="256"/>
        </pc:sldMkLst>
      </pc:sldChg>
      <pc:sldChg chg="modSp add mod">
        <pc:chgData name="Michele Ballan" userId="ebfbb948-be8f-4e23-a256-331ddeb3d1e5" providerId="ADAL" clId="{554D9B24-7868-480D-BF14-4EA48CA0ACC4}" dt="2023-12-14T17:44:53.848" v="40" actId="208"/>
        <pc:sldMkLst>
          <pc:docMk/>
          <pc:sldMk cId="2349965430" sldId="258"/>
        </pc:sldMkLst>
        <pc:spChg chg="mod">
          <ac:chgData name="Michele Ballan" userId="ebfbb948-be8f-4e23-a256-331ddeb3d1e5" providerId="ADAL" clId="{554D9B24-7868-480D-BF14-4EA48CA0ACC4}" dt="2023-12-14T17:44:53.848" v="40" actId="208"/>
          <ac:spMkLst>
            <pc:docMk/>
            <pc:sldMk cId="2349965430" sldId="258"/>
            <ac:spMk id="4" creationId="{00000000-0000-0000-0000-000000000000}"/>
          </ac:spMkLst>
        </pc:spChg>
      </pc:sldChg>
      <pc:sldChg chg="addSp delSp modSp mod">
        <pc:chgData name="Michele Ballan" userId="ebfbb948-be8f-4e23-a256-331ddeb3d1e5" providerId="ADAL" clId="{554D9B24-7868-480D-BF14-4EA48CA0ACC4}" dt="2023-12-14T18:03:44.497" v="130"/>
        <pc:sldMkLst>
          <pc:docMk/>
          <pc:sldMk cId="3256163713" sldId="274"/>
        </pc:sldMkLst>
        <pc:spChg chg="del">
          <ac:chgData name="Michele Ballan" userId="ebfbb948-be8f-4e23-a256-331ddeb3d1e5" providerId="ADAL" clId="{554D9B24-7868-480D-BF14-4EA48CA0ACC4}" dt="2023-12-14T18:03:43.822" v="129" actId="478"/>
          <ac:spMkLst>
            <pc:docMk/>
            <pc:sldMk cId="3256163713" sldId="274"/>
            <ac:spMk id="4" creationId="{E4C6582D-F2B9-505F-2C5E-7EBA4C50D85B}"/>
          </ac:spMkLst>
        </pc:spChg>
        <pc:spChg chg="add mod">
          <ac:chgData name="Michele Ballan" userId="ebfbb948-be8f-4e23-a256-331ddeb3d1e5" providerId="ADAL" clId="{554D9B24-7868-480D-BF14-4EA48CA0ACC4}" dt="2023-12-14T18:03:44.497" v="130"/>
          <ac:spMkLst>
            <pc:docMk/>
            <pc:sldMk cId="3256163713" sldId="274"/>
            <ac:spMk id="7" creationId="{B8E768F7-4611-A93B-FC5E-A8939FF95071}"/>
          </ac:spMkLst>
        </pc:spChg>
      </pc:sldChg>
      <pc:sldChg chg="addSp delSp modSp mod">
        <pc:chgData name="Michele Ballan" userId="ebfbb948-be8f-4e23-a256-331ddeb3d1e5" providerId="ADAL" clId="{554D9B24-7868-480D-BF14-4EA48CA0ACC4}" dt="2023-12-14T18:03:54.338" v="134"/>
        <pc:sldMkLst>
          <pc:docMk/>
          <pc:sldMk cId="3314036752" sldId="283"/>
        </pc:sldMkLst>
        <pc:spChg chg="del">
          <ac:chgData name="Michele Ballan" userId="ebfbb948-be8f-4e23-a256-331ddeb3d1e5" providerId="ADAL" clId="{554D9B24-7868-480D-BF14-4EA48CA0ACC4}" dt="2023-12-14T18:03:53.991" v="133" actId="478"/>
          <ac:spMkLst>
            <pc:docMk/>
            <pc:sldMk cId="3314036752" sldId="283"/>
            <ac:spMk id="7" creationId="{6EA0FA86-D414-D077-B2B4-CCDFD1FBE57E}"/>
          </ac:spMkLst>
        </pc:spChg>
        <pc:spChg chg="mod">
          <ac:chgData name="Michele Ballan" userId="ebfbb948-be8f-4e23-a256-331ddeb3d1e5" providerId="ADAL" clId="{554D9B24-7868-480D-BF14-4EA48CA0ACC4}" dt="2023-12-14T18:02:06.409" v="108" actId="207"/>
          <ac:spMkLst>
            <pc:docMk/>
            <pc:sldMk cId="3314036752" sldId="283"/>
            <ac:spMk id="8" creationId="{B3CFBBD0-7F64-F30C-C7AA-4F2F62CD0AD2}"/>
          </ac:spMkLst>
        </pc:spChg>
        <pc:spChg chg="add mod">
          <ac:chgData name="Michele Ballan" userId="ebfbb948-be8f-4e23-a256-331ddeb3d1e5" providerId="ADAL" clId="{554D9B24-7868-480D-BF14-4EA48CA0ACC4}" dt="2023-12-14T18:03:09.402" v="128" actId="207"/>
          <ac:spMkLst>
            <pc:docMk/>
            <pc:sldMk cId="3314036752" sldId="283"/>
            <ac:spMk id="16" creationId="{E9071FC5-2196-C5B9-ABF9-B02F4416CD5E}"/>
          </ac:spMkLst>
        </pc:spChg>
        <pc:spChg chg="add mod">
          <ac:chgData name="Michele Ballan" userId="ebfbb948-be8f-4e23-a256-331ddeb3d1e5" providerId="ADAL" clId="{554D9B24-7868-480D-BF14-4EA48CA0ACC4}" dt="2023-12-14T18:02:58.355" v="127" actId="1035"/>
          <ac:spMkLst>
            <pc:docMk/>
            <pc:sldMk cId="3314036752" sldId="283"/>
            <ac:spMk id="17" creationId="{26257B6F-3F88-BDDD-C1DD-32C4131482A0}"/>
          </ac:spMkLst>
        </pc:spChg>
        <pc:spChg chg="add mod">
          <ac:chgData name="Michele Ballan" userId="ebfbb948-be8f-4e23-a256-331ddeb3d1e5" providerId="ADAL" clId="{554D9B24-7868-480D-BF14-4EA48CA0ACC4}" dt="2023-12-14T18:03:54.338" v="134"/>
          <ac:spMkLst>
            <pc:docMk/>
            <pc:sldMk cId="3314036752" sldId="283"/>
            <ac:spMk id="18" creationId="{7CC7F0B2-A0F8-F8AD-34C0-6ACB01819999}"/>
          </ac:spMkLst>
        </pc:spChg>
        <pc:graphicFrameChg chg="add del mod">
          <ac:chgData name="Michele Ballan" userId="ebfbb948-be8f-4e23-a256-331ddeb3d1e5" providerId="ADAL" clId="{554D9B24-7868-480D-BF14-4EA48CA0ACC4}" dt="2023-12-14T17:42:16.698" v="8"/>
          <ac:graphicFrameMkLst>
            <pc:docMk/>
            <pc:sldMk cId="3314036752" sldId="283"/>
            <ac:graphicFrameMk id="3" creationId="{07969312-9F9F-0EB9-7053-2B259708561B}"/>
          </ac:graphicFrameMkLst>
        </pc:graphicFrameChg>
        <pc:graphicFrameChg chg="add del mod">
          <ac:chgData name="Michele Ballan" userId="ebfbb948-be8f-4e23-a256-331ddeb3d1e5" providerId="ADAL" clId="{554D9B24-7868-480D-BF14-4EA48CA0ACC4}" dt="2023-12-14T17:42:28.198" v="11" actId="478"/>
          <ac:graphicFrameMkLst>
            <pc:docMk/>
            <pc:sldMk cId="3314036752" sldId="283"/>
            <ac:graphicFrameMk id="6" creationId="{4AF68CDB-05DF-3E6B-2492-531C04BAA4FB}"/>
          </ac:graphicFrameMkLst>
        </pc:graphicFrameChg>
        <pc:graphicFrameChg chg="add del mod">
          <ac:chgData name="Michele Ballan" userId="ebfbb948-be8f-4e23-a256-331ddeb3d1e5" providerId="ADAL" clId="{554D9B24-7868-480D-BF14-4EA48CA0ACC4}" dt="2023-12-14T17:45:47.921" v="48"/>
          <ac:graphicFrameMkLst>
            <pc:docMk/>
            <pc:sldMk cId="3314036752" sldId="283"/>
            <ac:graphicFrameMk id="9" creationId="{D2B8D97B-96C8-C1C1-7AB4-F20BF7BFD2EE}"/>
          </ac:graphicFrameMkLst>
        </pc:graphicFrameChg>
        <pc:graphicFrameChg chg="add mod modGraphic">
          <ac:chgData name="Michele Ballan" userId="ebfbb948-be8f-4e23-a256-331ddeb3d1e5" providerId="ADAL" clId="{554D9B24-7868-480D-BF14-4EA48CA0ACC4}" dt="2023-12-14T17:50:28.751" v="76" actId="403"/>
          <ac:graphicFrameMkLst>
            <pc:docMk/>
            <pc:sldMk cId="3314036752" sldId="283"/>
            <ac:graphicFrameMk id="10" creationId="{F1C38B08-030B-C476-179E-F3D2C54FDE54}"/>
          </ac:graphicFrameMkLst>
        </pc:graphicFrameChg>
        <pc:graphicFrameChg chg="add del mod">
          <ac:chgData name="Michele Ballan" userId="ebfbb948-be8f-4e23-a256-331ddeb3d1e5" providerId="ADAL" clId="{554D9B24-7868-480D-BF14-4EA48CA0ACC4}" dt="2023-12-14T18:00:19.830" v="83"/>
          <ac:graphicFrameMkLst>
            <pc:docMk/>
            <pc:sldMk cId="3314036752" sldId="283"/>
            <ac:graphicFrameMk id="13" creationId="{F61D8CB0-3BD4-3F7F-FE9A-D224D93C8F54}"/>
          </ac:graphicFrameMkLst>
        </pc:graphicFrameChg>
        <pc:graphicFrameChg chg="add mod modGraphic">
          <ac:chgData name="Michele Ballan" userId="ebfbb948-be8f-4e23-a256-331ddeb3d1e5" providerId="ADAL" clId="{554D9B24-7868-480D-BF14-4EA48CA0ACC4}" dt="2023-12-14T18:01:20.521" v="97" actId="1076"/>
          <ac:graphicFrameMkLst>
            <pc:docMk/>
            <pc:sldMk cId="3314036752" sldId="283"/>
            <ac:graphicFrameMk id="14" creationId="{0284B182-94B5-B995-98AE-66AADA663851}"/>
          </ac:graphicFrameMkLst>
        </pc:graphicFrameChg>
        <pc:picChg chg="del">
          <ac:chgData name="Michele Ballan" userId="ebfbb948-be8f-4e23-a256-331ddeb3d1e5" providerId="ADAL" clId="{554D9B24-7868-480D-BF14-4EA48CA0ACC4}" dt="2023-12-14T17:42:08.210" v="0" actId="478"/>
          <ac:picMkLst>
            <pc:docMk/>
            <pc:sldMk cId="3314036752" sldId="283"/>
            <ac:picMk id="4" creationId="{CFAEFA3E-CB43-6060-4C1D-43122F27D179}"/>
          </ac:picMkLst>
        </pc:picChg>
        <pc:cxnChg chg="add mod">
          <ac:chgData name="Michele Ballan" userId="ebfbb948-be8f-4e23-a256-331ddeb3d1e5" providerId="ADAL" clId="{554D9B24-7868-480D-BF14-4EA48CA0ACC4}" dt="2023-12-14T17:51:05.372" v="79" actId="14100"/>
          <ac:cxnSpMkLst>
            <pc:docMk/>
            <pc:sldMk cId="3314036752" sldId="283"/>
            <ac:cxnSpMk id="11" creationId="{AC712F31-4A52-322D-FBF0-E12D62686912}"/>
          </ac:cxnSpMkLst>
        </pc:cxnChg>
      </pc:sldChg>
      <pc:sldChg chg="addSp delSp modSp mod">
        <pc:chgData name="Michele Ballan" userId="ebfbb948-be8f-4e23-a256-331ddeb3d1e5" providerId="ADAL" clId="{554D9B24-7868-480D-BF14-4EA48CA0ACC4}" dt="2023-12-15T08:18:37.302" v="374" actId="1076"/>
        <pc:sldMkLst>
          <pc:docMk/>
          <pc:sldMk cId="676161640" sldId="284"/>
        </pc:sldMkLst>
        <pc:spChg chg="add mod">
          <ac:chgData name="Michele Ballan" userId="ebfbb948-be8f-4e23-a256-331ddeb3d1e5" providerId="ADAL" clId="{554D9B24-7868-480D-BF14-4EA48CA0ACC4}" dt="2023-12-14T18:03:49.409" v="132"/>
          <ac:spMkLst>
            <pc:docMk/>
            <pc:sldMk cId="676161640" sldId="284"/>
            <ac:spMk id="3" creationId="{F580828C-7C4F-4AF4-E183-0C7E992FC896}"/>
          </ac:spMkLst>
        </pc:spChg>
        <pc:spChg chg="del">
          <ac:chgData name="Michele Ballan" userId="ebfbb948-be8f-4e23-a256-331ddeb3d1e5" providerId="ADAL" clId="{554D9B24-7868-480D-BF14-4EA48CA0ACC4}" dt="2023-12-14T18:03:49.015" v="131" actId="478"/>
          <ac:spMkLst>
            <pc:docMk/>
            <pc:sldMk cId="676161640" sldId="284"/>
            <ac:spMk id="7" creationId="{6EA0FA86-D414-D077-B2B4-CCDFD1FBE57E}"/>
          </ac:spMkLst>
        </pc:spChg>
        <pc:spChg chg="add mod">
          <ac:chgData name="Michele Ballan" userId="ebfbb948-be8f-4e23-a256-331ddeb3d1e5" providerId="ADAL" clId="{554D9B24-7868-480D-BF14-4EA48CA0ACC4}" dt="2023-12-15T08:18:37.302" v="374" actId="1076"/>
          <ac:spMkLst>
            <pc:docMk/>
            <pc:sldMk cId="676161640" sldId="284"/>
            <ac:spMk id="13" creationId="{A113F70F-3096-19DE-DE2C-9DD26D5356BE}"/>
          </ac:spMkLst>
        </pc:spChg>
        <pc:spChg chg="add mod">
          <ac:chgData name="Michele Ballan" userId="ebfbb948-be8f-4e23-a256-331ddeb3d1e5" providerId="ADAL" clId="{554D9B24-7868-480D-BF14-4EA48CA0ACC4}" dt="2023-12-15T08:18:37.302" v="374" actId="1076"/>
          <ac:spMkLst>
            <pc:docMk/>
            <pc:sldMk cId="676161640" sldId="284"/>
            <ac:spMk id="14" creationId="{F185446F-64E7-6E74-3A55-E60E7E383368}"/>
          </ac:spMkLst>
        </pc:spChg>
        <pc:picChg chg="add mod">
          <ac:chgData name="Michele Ballan" userId="ebfbb948-be8f-4e23-a256-331ddeb3d1e5" providerId="ADAL" clId="{554D9B24-7868-480D-BF14-4EA48CA0ACC4}" dt="2023-12-15T08:18:37.302" v="374" actId="1076"/>
          <ac:picMkLst>
            <pc:docMk/>
            <pc:sldMk cId="676161640" sldId="284"/>
            <ac:picMk id="6" creationId="{C37FFC42-80C8-1C89-272F-EAB788B14DAE}"/>
          </ac:picMkLst>
        </pc:picChg>
        <pc:picChg chg="add mod">
          <ac:chgData name="Michele Ballan" userId="ebfbb948-be8f-4e23-a256-331ddeb3d1e5" providerId="ADAL" clId="{554D9B24-7868-480D-BF14-4EA48CA0ACC4}" dt="2023-12-15T08:18:37.302" v="374" actId="1076"/>
          <ac:picMkLst>
            <pc:docMk/>
            <pc:sldMk cId="676161640" sldId="284"/>
            <ac:picMk id="8" creationId="{BFEEAA0A-0D24-2102-A98D-AD586E7D1656}"/>
          </ac:picMkLst>
        </pc:picChg>
        <pc:picChg chg="del">
          <ac:chgData name="Michele Ballan" userId="ebfbb948-be8f-4e23-a256-331ddeb3d1e5" providerId="ADAL" clId="{554D9B24-7868-480D-BF14-4EA48CA0ACC4}" dt="2023-12-15T08:15:33.487" v="372" actId="478"/>
          <ac:picMkLst>
            <pc:docMk/>
            <pc:sldMk cId="676161640" sldId="284"/>
            <ac:picMk id="9" creationId="{679FE3FF-64DF-3F15-DC39-5371251BA9A8}"/>
          </ac:picMkLst>
        </pc:picChg>
        <pc:picChg chg="add mod">
          <ac:chgData name="Michele Ballan" userId="ebfbb948-be8f-4e23-a256-331ddeb3d1e5" providerId="ADAL" clId="{554D9B24-7868-480D-BF14-4EA48CA0ACC4}" dt="2023-12-15T08:18:37.302" v="374" actId="1076"/>
          <ac:picMkLst>
            <pc:docMk/>
            <pc:sldMk cId="676161640" sldId="284"/>
            <ac:picMk id="12" creationId="{FF4C5F50-1E8B-B493-898C-3F032017ED2D}"/>
          </ac:picMkLst>
        </pc:picChg>
      </pc:sldChg>
      <pc:sldChg chg="addSp delSp modSp mod">
        <pc:chgData name="Michele Ballan" userId="ebfbb948-be8f-4e23-a256-331ddeb3d1e5" providerId="ADAL" clId="{554D9B24-7868-480D-BF14-4EA48CA0ACC4}" dt="2023-12-15T09:21:48.406" v="2351" actId="208"/>
        <pc:sldMkLst>
          <pc:docMk/>
          <pc:sldMk cId="2742068243" sldId="292"/>
        </pc:sldMkLst>
        <pc:spChg chg="del">
          <ac:chgData name="Michele Ballan" userId="ebfbb948-be8f-4e23-a256-331ddeb3d1e5" providerId="ADAL" clId="{554D9B24-7868-480D-BF14-4EA48CA0ACC4}" dt="2023-12-14T18:08:49.112" v="148" actId="478"/>
          <ac:spMkLst>
            <pc:docMk/>
            <pc:sldMk cId="2742068243" sldId="292"/>
            <ac:spMk id="2" creationId="{00000000-0000-0000-0000-000000000000}"/>
          </ac:spMkLst>
        </pc:spChg>
        <pc:spChg chg="add mod">
          <ac:chgData name="Michele Ballan" userId="ebfbb948-be8f-4e23-a256-331ddeb3d1e5" providerId="ADAL" clId="{554D9B24-7868-480D-BF14-4EA48CA0ACC4}" dt="2023-12-14T18:03:58.243" v="136"/>
          <ac:spMkLst>
            <pc:docMk/>
            <pc:sldMk cId="2742068243" sldId="292"/>
            <ac:spMk id="3" creationId="{D49784B8-C881-EEF3-3904-9741E20EC77A}"/>
          </ac:spMkLst>
        </pc:spChg>
        <pc:spChg chg="add mod">
          <ac:chgData name="Michele Ballan" userId="ebfbb948-be8f-4e23-a256-331ddeb3d1e5" providerId="ADAL" clId="{554D9B24-7868-480D-BF14-4EA48CA0ACC4}" dt="2023-12-14T18:08:59.103" v="171" actId="20577"/>
          <ac:spMkLst>
            <pc:docMk/>
            <pc:sldMk cId="2742068243" sldId="292"/>
            <ac:spMk id="6" creationId="{9BFC77CA-AA60-5C89-E6D4-C2F79EB80DF8}"/>
          </ac:spMkLst>
        </pc:spChg>
        <pc:spChg chg="del">
          <ac:chgData name="Michele Ballan" userId="ebfbb948-be8f-4e23-a256-331ddeb3d1e5" providerId="ADAL" clId="{554D9B24-7868-480D-BF14-4EA48CA0ACC4}" dt="2023-12-14T18:03:57.808" v="135" actId="478"/>
          <ac:spMkLst>
            <pc:docMk/>
            <pc:sldMk cId="2742068243" sldId="292"/>
            <ac:spMk id="7" creationId="{6EA0FA86-D414-D077-B2B4-CCDFD1FBE57E}"/>
          </ac:spMkLst>
        </pc:spChg>
        <pc:spChg chg="add del mod">
          <ac:chgData name="Michele Ballan" userId="ebfbb948-be8f-4e23-a256-331ddeb3d1e5" providerId="ADAL" clId="{554D9B24-7868-480D-BF14-4EA48CA0ACC4}" dt="2023-12-14T18:08:51.257" v="150"/>
          <ac:spMkLst>
            <pc:docMk/>
            <pc:sldMk cId="2742068243" sldId="292"/>
            <ac:spMk id="8" creationId="{768E048A-CE7E-5F57-24A4-2F925B4A6B77}"/>
          </ac:spMkLst>
        </pc:spChg>
        <pc:spChg chg="add mod">
          <ac:chgData name="Michele Ballan" userId="ebfbb948-be8f-4e23-a256-331ddeb3d1e5" providerId="ADAL" clId="{554D9B24-7868-480D-BF14-4EA48CA0ACC4}" dt="2023-12-15T08:36:35.549" v="918" actId="20577"/>
          <ac:spMkLst>
            <pc:docMk/>
            <pc:sldMk cId="2742068243" sldId="292"/>
            <ac:spMk id="9" creationId="{B354D62A-1205-2BF1-6561-CB941B686F46}"/>
          </ac:spMkLst>
        </pc:spChg>
        <pc:spChg chg="add mod">
          <ac:chgData name="Michele Ballan" userId="ebfbb948-be8f-4e23-a256-331ddeb3d1e5" providerId="ADAL" clId="{554D9B24-7868-480D-BF14-4EA48CA0ACC4}" dt="2023-12-15T09:21:48.406" v="2351" actId="208"/>
          <ac:spMkLst>
            <pc:docMk/>
            <pc:sldMk cId="2742068243" sldId="292"/>
            <ac:spMk id="10" creationId="{310458DA-835A-44D7-9245-F7C9C02CB74B}"/>
          </ac:spMkLst>
        </pc:spChg>
        <pc:spChg chg="add mod">
          <ac:chgData name="Michele Ballan" userId="ebfbb948-be8f-4e23-a256-331ddeb3d1e5" providerId="ADAL" clId="{554D9B24-7868-480D-BF14-4EA48CA0ACC4}" dt="2023-12-15T09:21:48.406" v="2351" actId="208"/>
          <ac:spMkLst>
            <pc:docMk/>
            <pc:sldMk cId="2742068243" sldId="292"/>
            <ac:spMk id="11" creationId="{FA84313A-68FE-A507-1485-153A5554D5AF}"/>
          </ac:spMkLst>
        </pc:spChg>
        <pc:spChg chg="add mod">
          <ac:chgData name="Michele Ballan" userId="ebfbb948-be8f-4e23-a256-331ddeb3d1e5" providerId="ADAL" clId="{554D9B24-7868-480D-BF14-4EA48CA0ACC4}" dt="2023-12-15T08:29:44.658" v="880" actId="1038"/>
          <ac:spMkLst>
            <pc:docMk/>
            <pc:sldMk cId="2742068243" sldId="292"/>
            <ac:spMk id="13" creationId="{BAF24363-01B3-82E3-1C8B-DF10A5FE062B}"/>
          </ac:spMkLst>
        </pc:spChg>
        <pc:spChg chg="add mod">
          <ac:chgData name="Michele Ballan" userId="ebfbb948-be8f-4e23-a256-331ddeb3d1e5" providerId="ADAL" clId="{554D9B24-7868-480D-BF14-4EA48CA0ACC4}" dt="2023-12-15T08:29:44.658" v="880" actId="1038"/>
          <ac:spMkLst>
            <pc:docMk/>
            <pc:sldMk cId="2742068243" sldId="292"/>
            <ac:spMk id="14" creationId="{17A3AE66-3CDC-07EF-C7E5-A45153E451F5}"/>
          </ac:spMkLst>
        </pc:spChg>
        <pc:spChg chg="del mod">
          <ac:chgData name="Michele Ballan" userId="ebfbb948-be8f-4e23-a256-331ddeb3d1e5" providerId="ADAL" clId="{554D9B24-7868-480D-BF14-4EA48CA0ACC4}" dt="2023-12-15T08:36:28.364" v="917" actId="478"/>
          <ac:spMkLst>
            <pc:docMk/>
            <pc:sldMk cId="2742068243" sldId="292"/>
            <ac:spMk id="15" creationId="{EEBDC89B-B7F5-22FC-8C84-FE03DCB7E99D}"/>
          </ac:spMkLst>
        </pc:spChg>
        <pc:spChg chg="add mod">
          <ac:chgData name="Michele Ballan" userId="ebfbb948-be8f-4e23-a256-331ddeb3d1e5" providerId="ADAL" clId="{554D9B24-7868-480D-BF14-4EA48CA0ACC4}" dt="2023-12-15T08:29:44.658" v="880" actId="1038"/>
          <ac:spMkLst>
            <pc:docMk/>
            <pc:sldMk cId="2742068243" sldId="292"/>
            <ac:spMk id="16" creationId="{352A8F05-AF60-D57C-EBBC-DC72238B5E6F}"/>
          </ac:spMkLst>
        </pc:spChg>
        <pc:spChg chg="add mod">
          <ac:chgData name="Michele Ballan" userId="ebfbb948-be8f-4e23-a256-331ddeb3d1e5" providerId="ADAL" clId="{554D9B24-7868-480D-BF14-4EA48CA0ACC4}" dt="2023-12-15T08:29:44.658" v="880" actId="1038"/>
          <ac:spMkLst>
            <pc:docMk/>
            <pc:sldMk cId="2742068243" sldId="292"/>
            <ac:spMk id="17" creationId="{1D195FEF-6D70-D517-D909-DB483117D882}"/>
          </ac:spMkLst>
        </pc:spChg>
        <pc:spChg chg="add mod">
          <ac:chgData name="Michele Ballan" userId="ebfbb948-be8f-4e23-a256-331ddeb3d1e5" providerId="ADAL" clId="{554D9B24-7868-480D-BF14-4EA48CA0ACC4}" dt="2023-12-15T08:29:44.658" v="880" actId="1038"/>
          <ac:spMkLst>
            <pc:docMk/>
            <pc:sldMk cId="2742068243" sldId="292"/>
            <ac:spMk id="18" creationId="{CCFF7C7A-EF33-B447-86D1-38A26166F975}"/>
          </ac:spMkLst>
        </pc:spChg>
        <pc:spChg chg="add mod">
          <ac:chgData name="Michele Ballan" userId="ebfbb948-be8f-4e23-a256-331ddeb3d1e5" providerId="ADAL" clId="{554D9B24-7868-480D-BF14-4EA48CA0ACC4}" dt="2023-12-15T08:29:44.658" v="880" actId="1038"/>
          <ac:spMkLst>
            <pc:docMk/>
            <pc:sldMk cId="2742068243" sldId="292"/>
            <ac:spMk id="19" creationId="{1E7E9FBF-5F84-FBD6-BB50-C0C65F575474}"/>
          </ac:spMkLst>
        </pc:spChg>
        <pc:spChg chg="add mod">
          <ac:chgData name="Michele Ballan" userId="ebfbb948-be8f-4e23-a256-331ddeb3d1e5" providerId="ADAL" clId="{554D9B24-7868-480D-BF14-4EA48CA0ACC4}" dt="2023-12-15T08:29:44.658" v="880" actId="1038"/>
          <ac:spMkLst>
            <pc:docMk/>
            <pc:sldMk cId="2742068243" sldId="292"/>
            <ac:spMk id="20" creationId="{BB64363F-02A3-5B01-4478-6A5A1F26B0D9}"/>
          </ac:spMkLst>
        </pc:spChg>
        <pc:spChg chg="add mod">
          <ac:chgData name="Michele Ballan" userId="ebfbb948-be8f-4e23-a256-331ddeb3d1e5" providerId="ADAL" clId="{554D9B24-7868-480D-BF14-4EA48CA0ACC4}" dt="2023-12-15T08:29:44.658" v="880" actId="1038"/>
          <ac:spMkLst>
            <pc:docMk/>
            <pc:sldMk cId="2742068243" sldId="292"/>
            <ac:spMk id="21" creationId="{8A38EBA1-D59E-6112-A8C8-D5013BEB2387}"/>
          </ac:spMkLst>
        </pc:spChg>
        <pc:spChg chg="add mod">
          <ac:chgData name="Michele Ballan" userId="ebfbb948-be8f-4e23-a256-331ddeb3d1e5" providerId="ADAL" clId="{554D9B24-7868-480D-BF14-4EA48CA0ACC4}" dt="2023-12-15T08:29:44.658" v="880" actId="1038"/>
          <ac:spMkLst>
            <pc:docMk/>
            <pc:sldMk cId="2742068243" sldId="292"/>
            <ac:spMk id="22" creationId="{66B97DF8-93B4-2A4D-43CA-761C651332BC}"/>
          </ac:spMkLst>
        </pc:spChg>
        <pc:spChg chg="add mod">
          <ac:chgData name="Michele Ballan" userId="ebfbb948-be8f-4e23-a256-331ddeb3d1e5" providerId="ADAL" clId="{554D9B24-7868-480D-BF14-4EA48CA0ACC4}" dt="2023-12-15T08:29:44.658" v="880" actId="1038"/>
          <ac:spMkLst>
            <pc:docMk/>
            <pc:sldMk cId="2742068243" sldId="292"/>
            <ac:spMk id="23" creationId="{E2DD7D4F-76C3-F862-847A-C7B5221C6135}"/>
          </ac:spMkLst>
        </pc:spChg>
        <pc:spChg chg="add mod">
          <ac:chgData name="Michele Ballan" userId="ebfbb948-be8f-4e23-a256-331ddeb3d1e5" providerId="ADAL" clId="{554D9B24-7868-480D-BF14-4EA48CA0ACC4}" dt="2023-12-15T08:29:44.658" v="880" actId="1038"/>
          <ac:spMkLst>
            <pc:docMk/>
            <pc:sldMk cId="2742068243" sldId="292"/>
            <ac:spMk id="24" creationId="{FFB10720-2658-0521-7A83-59E676CD5C23}"/>
          </ac:spMkLst>
        </pc:spChg>
        <pc:spChg chg="add mod">
          <ac:chgData name="Michele Ballan" userId="ebfbb948-be8f-4e23-a256-331ddeb3d1e5" providerId="ADAL" clId="{554D9B24-7868-480D-BF14-4EA48CA0ACC4}" dt="2023-12-15T08:29:44.658" v="880" actId="1038"/>
          <ac:spMkLst>
            <pc:docMk/>
            <pc:sldMk cId="2742068243" sldId="292"/>
            <ac:spMk id="25" creationId="{B09891A7-B9B8-C57C-19F5-B47E31C6C1D3}"/>
          </ac:spMkLst>
        </pc:spChg>
        <pc:spChg chg="add mod">
          <ac:chgData name="Michele Ballan" userId="ebfbb948-be8f-4e23-a256-331ddeb3d1e5" providerId="ADAL" clId="{554D9B24-7868-480D-BF14-4EA48CA0ACC4}" dt="2023-12-15T08:29:44.658" v="880" actId="1038"/>
          <ac:spMkLst>
            <pc:docMk/>
            <pc:sldMk cId="2742068243" sldId="292"/>
            <ac:spMk id="26" creationId="{4E21F61C-5E49-4793-05F2-92E418378145}"/>
          </ac:spMkLst>
        </pc:spChg>
        <pc:spChg chg="add mod">
          <ac:chgData name="Michele Ballan" userId="ebfbb948-be8f-4e23-a256-331ddeb3d1e5" providerId="ADAL" clId="{554D9B24-7868-480D-BF14-4EA48CA0ACC4}" dt="2023-12-15T08:29:44.658" v="880" actId="1038"/>
          <ac:spMkLst>
            <pc:docMk/>
            <pc:sldMk cId="2742068243" sldId="292"/>
            <ac:spMk id="27" creationId="{E6EB2F48-5EC8-5B86-C8B7-AD7D4A5DF899}"/>
          </ac:spMkLst>
        </pc:spChg>
        <pc:spChg chg="add mod">
          <ac:chgData name="Michele Ballan" userId="ebfbb948-be8f-4e23-a256-331ddeb3d1e5" providerId="ADAL" clId="{554D9B24-7868-480D-BF14-4EA48CA0ACC4}" dt="2023-12-15T08:29:44.658" v="880" actId="1038"/>
          <ac:spMkLst>
            <pc:docMk/>
            <pc:sldMk cId="2742068243" sldId="292"/>
            <ac:spMk id="28" creationId="{32FC9E62-9263-5FC6-17AB-218B7BFA6E45}"/>
          </ac:spMkLst>
        </pc:spChg>
        <pc:spChg chg="add mod">
          <ac:chgData name="Michele Ballan" userId="ebfbb948-be8f-4e23-a256-331ddeb3d1e5" providerId="ADAL" clId="{554D9B24-7868-480D-BF14-4EA48CA0ACC4}" dt="2023-12-15T08:29:44.658" v="880" actId="1038"/>
          <ac:spMkLst>
            <pc:docMk/>
            <pc:sldMk cId="2742068243" sldId="292"/>
            <ac:spMk id="29" creationId="{3544BB9E-CE47-0BFC-E701-57BCEB860166}"/>
          </ac:spMkLst>
        </pc:spChg>
        <pc:spChg chg="add mod">
          <ac:chgData name="Michele Ballan" userId="ebfbb948-be8f-4e23-a256-331ddeb3d1e5" providerId="ADAL" clId="{554D9B24-7868-480D-BF14-4EA48CA0ACC4}" dt="2023-12-15T08:29:44.658" v="880" actId="1038"/>
          <ac:spMkLst>
            <pc:docMk/>
            <pc:sldMk cId="2742068243" sldId="292"/>
            <ac:spMk id="30" creationId="{DAC1DAC8-D9C1-0005-3493-7B41AEA34C66}"/>
          </ac:spMkLst>
        </pc:spChg>
        <pc:spChg chg="add mod">
          <ac:chgData name="Michele Ballan" userId="ebfbb948-be8f-4e23-a256-331ddeb3d1e5" providerId="ADAL" clId="{554D9B24-7868-480D-BF14-4EA48CA0ACC4}" dt="2023-12-15T08:29:44.658" v="880" actId="1038"/>
          <ac:spMkLst>
            <pc:docMk/>
            <pc:sldMk cId="2742068243" sldId="292"/>
            <ac:spMk id="31" creationId="{4A1C5270-DB0E-459A-2CC6-83FE5B5F1F4C}"/>
          </ac:spMkLst>
        </pc:spChg>
        <pc:spChg chg="add mod">
          <ac:chgData name="Michele Ballan" userId="ebfbb948-be8f-4e23-a256-331ddeb3d1e5" providerId="ADAL" clId="{554D9B24-7868-480D-BF14-4EA48CA0ACC4}" dt="2023-12-15T08:29:44.658" v="880" actId="1038"/>
          <ac:spMkLst>
            <pc:docMk/>
            <pc:sldMk cId="2742068243" sldId="292"/>
            <ac:spMk id="32" creationId="{27D485F8-A044-8626-14E5-A3DFB9860909}"/>
          </ac:spMkLst>
        </pc:spChg>
        <pc:spChg chg="add mod">
          <ac:chgData name="Michele Ballan" userId="ebfbb948-be8f-4e23-a256-331ddeb3d1e5" providerId="ADAL" clId="{554D9B24-7868-480D-BF14-4EA48CA0ACC4}" dt="2023-12-15T08:29:44.658" v="880" actId="1038"/>
          <ac:spMkLst>
            <pc:docMk/>
            <pc:sldMk cId="2742068243" sldId="292"/>
            <ac:spMk id="33" creationId="{A196D12A-5111-F6E6-4BC6-CD78FF8F9E26}"/>
          </ac:spMkLst>
        </pc:spChg>
        <pc:spChg chg="add mod">
          <ac:chgData name="Michele Ballan" userId="ebfbb948-be8f-4e23-a256-331ddeb3d1e5" providerId="ADAL" clId="{554D9B24-7868-480D-BF14-4EA48CA0ACC4}" dt="2023-12-15T08:29:44.658" v="880" actId="1038"/>
          <ac:spMkLst>
            <pc:docMk/>
            <pc:sldMk cId="2742068243" sldId="292"/>
            <ac:spMk id="34" creationId="{E07C496C-9120-D61D-13EB-5B1ADCA697D2}"/>
          </ac:spMkLst>
        </pc:spChg>
        <pc:spChg chg="add mod">
          <ac:chgData name="Michele Ballan" userId="ebfbb948-be8f-4e23-a256-331ddeb3d1e5" providerId="ADAL" clId="{554D9B24-7868-480D-BF14-4EA48CA0ACC4}" dt="2023-12-15T08:29:44.658" v="880" actId="1038"/>
          <ac:spMkLst>
            <pc:docMk/>
            <pc:sldMk cId="2742068243" sldId="292"/>
            <ac:spMk id="35" creationId="{8D6773E8-E256-89D9-3664-350F0C0ED944}"/>
          </ac:spMkLst>
        </pc:spChg>
        <pc:spChg chg="add mod">
          <ac:chgData name="Michele Ballan" userId="ebfbb948-be8f-4e23-a256-331ddeb3d1e5" providerId="ADAL" clId="{554D9B24-7868-480D-BF14-4EA48CA0ACC4}" dt="2023-12-15T09:21:48.406" v="2351" actId="208"/>
          <ac:spMkLst>
            <pc:docMk/>
            <pc:sldMk cId="2742068243" sldId="292"/>
            <ac:spMk id="43" creationId="{7EA0F7A2-75A1-931F-18D8-EF3ADDF13C0B}"/>
          </ac:spMkLst>
        </pc:spChg>
        <pc:grpChg chg="add mod">
          <ac:chgData name="Michele Ballan" userId="ebfbb948-be8f-4e23-a256-331ddeb3d1e5" providerId="ADAL" clId="{554D9B24-7868-480D-BF14-4EA48CA0ACC4}" dt="2023-12-15T08:29:52.116" v="892" actId="1038"/>
          <ac:grpSpMkLst>
            <pc:docMk/>
            <pc:sldMk cId="2742068243" sldId="292"/>
            <ac:grpSpMk id="12" creationId="{B30FC6E9-5345-6018-AA7E-D7C761137B62}"/>
          </ac:grpSpMkLst>
        </pc:grpChg>
        <pc:grpChg chg="add mod">
          <ac:chgData name="Michele Ballan" userId="ebfbb948-be8f-4e23-a256-331ddeb3d1e5" providerId="ADAL" clId="{554D9B24-7868-480D-BF14-4EA48CA0ACC4}" dt="2023-12-15T08:38:35.597" v="1010" actId="1076"/>
          <ac:grpSpMkLst>
            <pc:docMk/>
            <pc:sldMk cId="2742068243" sldId="292"/>
            <ac:grpSpMk id="39" creationId="{6780B141-FA16-E1A4-AE2A-825651BEE350}"/>
          </ac:grpSpMkLst>
        </pc:grpChg>
        <pc:picChg chg="add mod">
          <ac:chgData name="Michele Ballan" userId="ebfbb948-be8f-4e23-a256-331ddeb3d1e5" providerId="ADAL" clId="{554D9B24-7868-480D-BF14-4EA48CA0ACC4}" dt="2023-12-15T08:38:35.597" v="1010" actId="1076"/>
          <ac:picMkLst>
            <pc:docMk/>
            <pc:sldMk cId="2742068243" sldId="292"/>
            <ac:picMk id="36" creationId="{AA7915B7-5A88-4AD9-6E5C-884B7B410965}"/>
          </ac:picMkLst>
        </pc:picChg>
        <pc:picChg chg="add mod">
          <ac:chgData name="Michele Ballan" userId="ebfbb948-be8f-4e23-a256-331ddeb3d1e5" providerId="ADAL" clId="{554D9B24-7868-480D-BF14-4EA48CA0ACC4}" dt="2023-12-15T08:38:35.597" v="1010" actId="1076"/>
          <ac:picMkLst>
            <pc:docMk/>
            <pc:sldMk cId="2742068243" sldId="292"/>
            <ac:picMk id="37" creationId="{F14B66B7-D038-4B13-CEAD-45FA36D99A83}"/>
          </ac:picMkLst>
        </pc:picChg>
        <pc:picChg chg="add mod">
          <ac:chgData name="Michele Ballan" userId="ebfbb948-be8f-4e23-a256-331ddeb3d1e5" providerId="ADAL" clId="{554D9B24-7868-480D-BF14-4EA48CA0ACC4}" dt="2023-12-15T08:38:35.597" v="1010" actId="1076"/>
          <ac:picMkLst>
            <pc:docMk/>
            <pc:sldMk cId="2742068243" sldId="292"/>
            <ac:picMk id="38" creationId="{B0F24031-DED9-43AC-45C3-7F9EABA9DD4B}"/>
          </ac:picMkLst>
        </pc:picChg>
        <pc:picChg chg="mod">
          <ac:chgData name="Michele Ballan" userId="ebfbb948-be8f-4e23-a256-331ddeb3d1e5" providerId="ADAL" clId="{554D9B24-7868-480D-BF14-4EA48CA0ACC4}" dt="2023-12-15T08:36:52.929" v="922"/>
          <ac:picMkLst>
            <pc:docMk/>
            <pc:sldMk cId="2742068243" sldId="292"/>
            <ac:picMk id="40" creationId="{CEEB8935-35BD-7283-6A3E-E08BE0EC0D5F}"/>
          </ac:picMkLst>
        </pc:picChg>
        <pc:picChg chg="mod">
          <ac:chgData name="Michele Ballan" userId="ebfbb948-be8f-4e23-a256-331ddeb3d1e5" providerId="ADAL" clId="{554D9B24-7868-480D-BF14-4EA48CA0ACC4}" dt="2023-12-15T08:36:52.929" v="922"/>
          <ac:picMkLst>
            <pc:docMk/>
            <pc:sldMk cId="2742068243" sldId="292"/>
            <ac:picMk id="41" creationId="{23E93E2C-A2D9-9ACC-7FAE-BF33F7EF9CFC}"/>
          </ac:picMkLst>
        </pc:picChg>
        <pc:picChg chg="mod">
          <ac:chgData name="Michele Ballan" userId="ebfbb948-be8f-4e23-a256-331ddeb3d1e5" providerId="ADAL" clId="{554D9B24-7868-480D-BF14-4EA48CA0ACC4}" dt="2023-12-15T08:36:52.929" v="922"/>
          <ac:picMkLst>
            <pc:docMk/>
            <pc:sldMk cId="2742068243" sldId="292"/>
            <ac:picMk id="42" creationId="{427AA875-ACBB-3525-2D00-B8F7FA55EED4}"/>
          </ac:picMkLst>
        </pc:picChg>
        <pc:picChg chg="add mod">
          <ac:chgData name="Michele Ballan" userId="ebfbb948-be8f-4e23-a256-331ddeb3d1e5" providerId="ADAL" clId="{554D9B24-7868-480D-BF14-4EA48CA0ACC4}" dt="2023-12-15T08:30:29.489" v="908" actId="208"/>
          <ac:picMkLst>
            <pc:docMk/>
            <pc:sldMk cId="2742068243" sldId="292"/>
            <ac:picMk id="2050" creationId="{370DABB6-3933-23CD-8F1E-2319BE8688A6}"/>
          </ac:picMkLst>
        </pc:picChg>
        <pc:picChg chg="add mod">
          <ac:chgData name="Michele Ballan" userId="ebfbb948-be8f-4e23-a256-331ddeb3d1e5" providerId="ADAL" clId="{554D9B24-7868-480D-BF14-4EA48CA0ACC4}" dt="2023-12-15T08:29:54.947" v="899" actId="1037"/>
          <ac:picMkLst>
            <pc:docMk/>
            <pc:sldMk cId="2742068243" sldId="292"/>
            <ac:picMk id="2052" creationId="{E007B87E-98BC-DEE4-0CE3-6B9EFC665A74}"/>
          </ac:picMkLst>
        </pc:picChg>
        <pc:picChg chg="add mod">
          <ac:chgData name="Michele Ballan" userId="ebfbb948-be8f-4e23-a256-331ddeb3d1e5" providerId="ADAL" clId="{554D9B24-7868-480D-BF14-4EA48CA0ACC4}" dt="2023-12-15T08:29:44.658" v="880" actId="1038"/>
          <ac:picMkLst>
            <pc:docMk/>
            <pc:sldMk cId="2742068243" sldId="292"/>
            <ac:picMk id="2054" creationId="{3303CA84-3096-0822-7F9A-117499428D2D}"/>
          </ac:picMkLst>
        </pc:picChg>
        <pc:picChg chg="add del">
          <ac:chgData name="Michele Ballan" userId="ebfbb948-be8f-4e23-a256-331ddeb3d1e5" providerId="ADAL" clId="{554D9B24-7868-480D-BF14-4EA48CA0ACC4}" dt="2023-12-15T08:26:51.680" v="706"/>
          <ac:picMkLst>
            <pc:docMk/>
            <pc:sldMk cId="2742068243" sldId="292"/>
            <ac:picMk id="2056" creationId="{C4E3C7DE-A644-5EE8-9DC1-07F84DC3DCCA}"/>
          </ac:picMkLst>
        </pc:picChg>
      </pc:sldChg>
      <pc:sldChg chg="addSp delSp modSp mod">
        <pc:chgData name="Michele Ballan" userId="ebfbb948-be8f-4e23-a256-331ddeb3d1e5" providerId="ADAL" clId="{554D9B24-7868-480D-BF14-4EA48CA0ACC4}" dt="2023-12-14T18:04:02.145" v="138"/>
        <pc:sldMkLst>
          <pc:docMk/>
          <pc:sldMk cId="3277789710" sldId="293"/>
        </pc:sldMkLst>
        <pc:spChg chg="add mod">
          <ac:chgData name="Michele Ballan" userId="ebfbb948-be8f-4e23-a256-331ddeb3d1e5" providerId="ADAL" clId="{554D9B24-7868-480D-BF14-4EA48CA0ACC4}" dt="2023-12-14T18:04:02.145" v="138"/>
          <ac:spMkLst>
            <pc:docMk/>
            <pc:sldMk cId="3277789710" sldId="293"/>
            <ac:spMk id="3" creationId="{DF02EE01-03FF-D656-785B-5ACF833AAD56}"/>
          </ac:spMkLst>
        </pc:spChg>
        <pc:spChg chg="del">
          <ac:chgData name="Michele Ballan" userId="ebfbb948-be8f-4e23-a256-331ddeb3d1e5" providerId="ADAL" clId="{554D9B24-7868-480D-BF14-4EA48CA0ACC4}" dt="2023-12-14T18:04:01.776" v="137" actId="478"/>
          <ac:spMkLst>
            <pc:docMk/>
            <pc:sldMk cId="3277789710" sldId="293"/>
            <ac:spMk id="7" creationId="{6EA0FA86-D414-D077-B2B4-CCDFD1FBE57E}"/>
          </ac:spMkLst>
        </pc:spChg>
      </pc:sldChg>
      <pc:sldChg chg="addSp delSp modSp mod">
        <pc:chgData name="Michele Ballan" userId="ebfbb948-be8f-4e23-a256-331ddeb3d1e5" providerId="ADAL" clId="{554D9B24-7868-480D-BF14-4EA48CA0ACC4}" dt="2023-12-14T18:04:05.948" v="140"/>
        <pc:sldMkLst>
          <pc:docMk/>
          <pc:sldMk cId="4152165140" sldId="294"/>
        </pc:sldMkLst>
        <pc:spChg chg="del">
          <ac:chgData name="Michele Ballan" userId="ebfbb948-be8f-4e23-a256-331ddeb3d1e5" providerId="ADAL" clId="{554D9B24-7868-480D-BF14-4EA48CA0ACC4}" dt="2023-12-14T18:04:05.576" v="139" actId="478"/>
          <ac:spMkLst>
            <pc:docMk/>
            <pc:sldMk cId="4152165140" sldId="294"/>
            <ac:spMk id="7" creationId="{6EA0FA86-D414-D077-B2B4-CCDFD1FBE57E}"/>
          </ac:spMkLst>
        </pc:spChg>
        <pc:spChg chg="add mod">
          <ac:chgData name="Michele Ballan" userId="ebfbb948-be8f-4e23-a256-331ddeb3d1e5" providerId="ADAL" clId="{554D9B24-7868-480D-BF14-4EA48CA0ACC4}" dt="2023-12-14T18:04:05.948" v="140"/>
          <ac:spMkLst>
            <pc:docMk/>
            <pc:sldMk cId="4152165140" sldId="294"/>
            <ac:spMk id="15" creationId="{269C47B5-CA6D-ACBA-B4A1-357727E239F3}"/>
          </ac:spMkLst>
        </pc:spChg>
      </pc:sldChg>
      <pc:sldChg chg="addSp delSp modSp mod">
        <pc:chgData name="Michele Ballan" userId="ebfbb948-be8f-4e23-a256-331ddeb3d1e5" providerId="ADAL" clId="{554D9B24-7868-480D-BF14-4EA48CA0ACC4}" dt="2023-12-14T18:04:10.019" v="142"/>
        <pc:sldMkLst>
          <pc:docMk/>
          <pc:sldMk cId="3648193433" sldId="295"/>
        </pc:sldMkLst>
        <pc:spChg chg="add mod">
          <ac:chgData name="Michele Ballan" userId="ebfbb948-be8f-4e23-a256-331ddeb3d1e5" providerId="ADAL" clId="{554D9B24-7868-480D-BF14-4EA48CA0ACC4}" dt="2023-12-14T18:04:10.019" v="142"/>
          <ac:spMkLst>
            <pc:docMk/>
            <pc:sldMk cId="3648193433" sldId="295"/>
            <ac:spMk id="3" creationId="{42BBFE01-E148-9C7F-0DDE-5CBE77956939}"/>
          </ac:spMkLst>
        </pc:spChg>
        <pc:spChg chg="del">
          <ac:chgData name="Michele Ballan" userId="ebfbb948-be8f-4e23-a256-331ddeb3d1e5" providerId="ADAL" clId="{554D9B24-7868-480D-BF14-4EA48CA0ACC4}" dt="2023-12-14T18:04:09.697" v="141" actId="478"/>
          <ac:spMkLst>
            <pc:docMk/>
            <pc:sldMk cId="3648193433" sldId="295"/>
            <ac:spMk id="7" creationId="{6EA0FA86-D414-D077-B2B4-CCDFD1FBE57E}"/>
          </ac:spMkLst>
        </pc:spChg>
      </pc:sldChg>
      <pc:sldChg chg="addSp delSp modSp mod">
        <pc:chgData name="Michele Ballan" userId="ebfbb948-be8f-4e23-a256-331ddeb3d1e5" providerId="ADAL" clId="{554D9B24-7868-480D-BF14-4EA48CA0ACC4}" dt="2023-12-14T18:04:16.228" v="144"/>
        <pc:sldMkLst>
          <pc:docMk/>
          <pc:sldMk cId="1806217784" sldId="296"/>
        </pc:sldMkLst>
        <pc:spChg chg="del">
          <ac:chgData name="Michele Ballan" userId="ebfbb948-be8f-4e23-a256-331ddeb3d1e5" providerId="ADAL" clId="{554D9B24-7868-480D-BF14-4EA48CA0ACC4}" dt="2023-12-14T18:04:15.824" v="143" actId="478"/>
          <ac:spMkLst>
            <pc:docMk/>
            <pc:sldMk cId="1806217784" sldId="296"/>
            <ac:spMk id="7" creationId="{6EA0FA86-D414-D077-B2B4-CCDFD1FBE57E}"/>
          </ac:spMkLst>
        </pc:spChg>
        <pc:spChg chg="add mod">
          <ac:chgData name="Michele Ballan" userId="ebfbb948-be8f-4e23-a256-331ddeb3d1e5" providerId="ADAL" clId="{554D9B24-7868-480D-BF14-4EA48CA0ACC4}" dt="2023-12-14T18:04:16.228" v="144"/>
          <ac:spMkLst>
            <pc:docMk/>
            <pc:sldMk cId="1806217784" sldId="296"/>
            <ac:spMk id="13" creationId="{1B112ABE-9538-5879-2751-F17DD7AFAF05}"/>
          </ac:spMkLst>
        </pc:spChg>
      </pc:sldChg>
      <pc:sldChg chg="addSp delSp modSp mod">
        <pc:chgData name="Michele Ballan" userId="ebfbb948-be8f-4e23-a256-331ddeb3d1e5" providerId="ADAL" clId="{554D9B24-7868-480D-BF14-4EA48CA0ACC4}" dt="2023-12-14T18:04:22.605" v="146"/>
        <pc:sldMkLst>
          <pc:docMk/>
          <pc:sldMk cId="3511534036" sldId="297"/>
        </pc:sldMkLst>
        <pc:spChg chg="add mod">
          <ac:chgData name="Michele Ballan" userId="ebfbb948-be8f-4e23-a256-331ddeb3d1e5" providerId="ADAL" clId="{554D9B24-7868-480D-BF14-4EA48CA0ACC4}" dt="2023-12-14T18:04:22.605" v="146"/>
          <ac:spMkLst>
            <pc:docMk/>
            <pc:sldMk cId="3511534036" sldId="297"/>
            <ac:spMk id="3" creationId="{43482278-C077-784C-347C-E4BF9E550714}"/>
          </ac:spMkLst>
        </pc:spChg>
        <pc:spChg chg="del">
          <ac:chgData name="Michele Ballan" userId="ebfbb948-be8f-4e23-a256-331ddeb3d1e5" providerId="ADAL" clId="{554D9B24-7868-480D-BF14-4EA48CA0ACC4}" dt="2023-12-14T18:04:22.242" v="145" actId="478"/>
          <ac:spMkLst>
            <pc:docMk/>
            <pc:sldMk cId="3511534036" sldId="297"/>
            <ac:spMk id="7" creationId="{6EA0FA86-D414-D077-B2B4-CCDFD1FBE57E}"/>
          </ac:spMkLst>
        </pc:spChg>
      </pc:sldChg>
      <pc:sldChg chg="modSp mod">
        <pc:chgData name="Michele Ballan" userId="ebfbb948-be8f-4e23-a256-331ddeb3d1e5" providerId="ADAL" clId="{554D9B24-7868-480D-BF14-4EA48CA0ACC4}" dt="2023-12-14T17:44:23.570" v="36" actId="207"/>
        <pc:sldMkLst>
          <pc:docMk/>
          <pc:sldMk cId="1145509314" sldId="298"/>
        </pc:sldMkLst>
        <pc:spChg chg="mod">
          <ac:chgData name="Michele Ballan" userId="ebfbb948-be8f-4e23-a256-331ddeb3d1e5" providerId="ADAL" clId="{554D9B24-7868-480D-BF14-4EA48CA0ACC4}" dt="2023-12-14T17:44:23.570" v="36" actId="207"/>
          <ac:spMkLst>
            <pc:docMk/>
            <pc:sldMk cId="1145509314" sldId="298"/>
            <ac:spMk id="5" creationId="{00000000-0000-0000-0000-000000000000}"/>
          </ac:spMkLst>
        </pc:spChg>
        <pc:spChg chg="mod">
          <ac:chgData name="Michele Ballan" userId="ebfbb948-be8f-4e23-a256-331ddeb3d1e5" providerId="ADAL" clId="{554D9B24-7868-480D-BF14-4EA48CA0ACC4}" dt="2023-12-14T17:43:38.729" v="33" actId="20577"/>
          <ac:spMkLst>
            <pc:docMk/>
            <pc:sldMk cId="1145509314" sldId="298"/>
            <ac:spMk id="6" creationId="{367E85E2-E464-6E7C-B87A-D62E7A60D2A2}"/>
          </ac:spMkLst>
        </pc:spChg>
      </pc:sldChg>
      <pc:sldChg chg="delSp modSp add mod">
        <pc:chgData name="Michele Ballan" userId="ebfbb948-be8f-4e23-a256-331ddeb3d1e5" providerId="ADAL" clId="{554D9B24-7868-480D-BF14-4EA48CA0ACC4}" dt="2023-12-15T09:24:00.696" v="2482" actId="20577"/>
        <pc:sldMkLst>
          <pc:docMk/>
          <pc:sldMk cId="750804627" sldId="307"/>
        </pc:sldMkLst>
        <pc:spChg chg="mod">
          <ac:chgData name="Michele Ballan" userId="ebfbb948-be8f-4e23-a256-331ddeb3d1e5" providerId="ADAL" clId="{554D9B24-7868-480D-BF14-4EA48CA0ACC4}" dt="2023-12-15T09:21:40.181" v="2350" actId="208"/>
          <ac:spMkLst>
            <pc:docMk/>
            <pc:sldMk cId="750804627" sldId="307"/>
            <ac:spMk id="4" creationId="{80E0BCCD-2A14-23F8-B55F-59DB384EE694}"/>
          </ac:spMkLst>
        </pc:spChg>
        <pc:spChg chg="mod">
          <ac:chgData name="Michele Ballan" userId="ebfbb948-be8f-4e23-a256-331ddeb3d1e5" providerId="ADAL" clId="{554D9B24-7868-480D-BF14-4EA48CA0ACC4}" dt="2023-12-15T09:14:02.969" v="1938" actId="20577"/>
          <ac:spMkLst>
            <pc:docMk/>
            <pc:sldMk cId="750804627" sldId="307"/>
            <ac:spMk id="11" creationId="{81CA5C5F-8AD7-9687-2637-414D4CD30EF2}"/>
          </ac:spMkLst>
        </pc:spChg>
        <pc:spChg chg="del">
          <ac:chgData name="Michele Ballan" userId="ebfbb948-be8f-4e23-a256-331ddeb3d1e5" providerId="ADAL" clId="{554D9B24-7868-480D-BF14-4EA48CA0ACC4}" dt="2023-12-15T09:11:21.605" v="1877" actId="478"/>
          <ac:spMkLst>
            <pc:docMk/>
            <pc:sldMk cId="750804627" sldId="307"/>
            <ac:spMk id="12" creationId="{8CC5F97E-1DED-337C-39CA-E16B53F2932F}"/>
          </ac:spMkLst>
        </pc:spChg>
        <pc:spChg chg="mod">
          <ac:chgData name="Michele Ballan" userId="ebfbb948-be8f-4e23-a256-331ddeb3d1e5" providerId="ADAL" clId="{554D9B24-7868-480D-BF14-4EA48CA0ACC4}" dt="2023-12-15T09:08:57.992" v="1724" actId="207"/>
          <ac:spMkLst>
            <pc:docMk/>
            <pc:sldMk cId="750804627" sldId="307"/>
            <ac:spMk id="13" creationId="{84DAD413-0CC5-FD96-3B86-BEB3886DEE93}"/>
          </ac:spMkLst>
        </pc:spChg>
        <pc:spChg chg="del">
          <ac:chgData name="Michele Ballan" userId="ebfbb948-be8f-4e23-a256-331ddeb3d1e5" providerId="ADAL" clId="{554D9B24-7868-480D-BF14-4EA48CA0ACC4}" dt="2023-12-15T09:07:25.002" v="1573" actId="478"/>
          <ac:spMkLst>
            <pc:docMk/>
            <pc:sldMk cId="750804627" sldId="307"/>
            <ac:spMk id="14" creationId="{7DC32DB3-AF15-D1F2-1A94-B3E1FB03A52E}"/>
          </ac:spMkLst>
        </pc:spChg>
        <pc:spChg chg="mod">
          <ac:chgData name="Michele Ballan" userId="ebfbb948-be8f-4e23-a256-331ddeb3d1e5" providerId="ADAL" clId="{554D9B24-7868-480D-BF14-4EA48CA0ACC4}" dt="2023-12-15T09:17:35.218" v="2128" actId="20577"/>
          <ac:spMkLst>
            <pc:docMk/>
            <pc:sldMk cId="750804627" sldId="307"/>
            <ac:spMk id="16" creationId="{94695CCA-78BD-B1FF-4C80-C1C51B3BAB33}"/>
          </ac:spMkLst>
        </pc:spChg>
        <pc:spChg chg="mod ord">
          <ac:chgData name="Michele Ballan" userId="ebfbb948-be8f-4e23-a256-331ddeb3d1e5" providerId="ADAL" clId="{554D9B24-7868-480D-BF14-4EA48CA0ACC4}" dt="2023-12-15T09:21:37.429" v="2349" actId="208"/>
          <ac:spMkLst>
            <pc:docMk/>
            <pc:sldMk cId="750804627" sldId="307"/>
            <ac:spMk id="17" creationId="{7231D0F4-5C5E-2D16-48B8-84891BF594D6}"/>
          </ac:spMkLst>
        </pc:spChg>
        <pc:spChg chg="mod">
          <ac:chgData name="Michele Ballan" userId="ebfbb948-be8f-4e23-a256-331ddeb3d1e5" providerId="ADAL" clId="{554D9B24-7868-480D-BF14-4EA48CA0ACC4}" dt="2023-12-15T09:24:00.696" v="2482" actId="20577"/>
          <ac:spMkLst>
            <pc:docMk/>
            <pc:sldMk cId="750804627" sldId="307"/>
            <ac:spMk id="18" creationId="{34D806E6-3F03-FE8F-E085-CAD75008D517}"/>
          </ac:spMkLst>
        </pc:spChg>
      </pc:sldChg>
      <pc:sldChg chg="add">
        <pc:chgData name="Michele Ballan" userId="ebfbb948-be8f-4e23-a256-331ddeb3d1e5" providerId="ADAL" clId="{554D9B24-7868-480D-BF14-4EA48CA0ACC4}" dt="2023-12-14T18:08:29.746" v="147"/>
        <pc:sldMkLst>
          <pc:docMk/>
          <pc:sldMk cId="3174037832" sldId="308"/>
        </pc:sldMkLst>
      </pc:sldChg>
      <pc:sldChg chg="addSp delSp modSp add mod">
        <pc:chgData name="Michele Ballan" userId="ebfbb948-be8f-4e23-a256-331ddeb3d1e5" providerId="ADAL" clId="{554D9B24-7868-480D-BF14-4EA48CA0ACC4}" dt="2023-12-15T09:24:11.322" v="2483" actId="20577"/>
        <pc:sldMkLst>
          <pc:docMk/>
          <pc:sldMk cId="621477639" sldId="309"/>
        </pc:sldMkLst>
        <pc:spChg chg="add mod">
          <ac:chgData name="Michele Ballan" userId="ebfbb948-be8f-4e23-a256-331ddeb3d1e5" providerId="ADAL" clId="{554D9B24-7868-480D-BF14-4EA48CA0ACC4}" dt="2023-12-15T09:21:57.067" v="2352" actId="208"/>
          <ac:spMkLst>
            <pc:docMk/>
            <pc:sldMk cId="621477639" sldId="309"/>
            <ac:spMk id="4" creationId="{323D399A-31FE-1C27-66C3-92BEB67017F7}"/>
          </ac:spMkLst>
        </pc:spChg>
        <pc:spChg chg="add mod">
          <ac:chgData name="Michele Ballan" userId="ebfbb948-be8f-4e23-a256-331ddeb3d1e5" providerId="ADAL" clId="{554D9B24-7868-480D-BF14-4EA48CA0ACC4}" dt="2023-12-15T09:21:57.067" v="2352" actId="208"/>
          <ac:spMkLst>
            <pc:docMk/>
            <pc:sldMk cId="621477639" sldId="309"/>
            <ac:spMk id="7" creationId="{BB1FC0E8-02A8-FDC1-20ED-FE81B6231069}"/>
          </ac:spMkLst>
        </pc:spChg>
        <pc:spChg chg="add mod">
          <ac:chgData name="Michele Ballan" userId="ebfbb948-be8f-4e23-a256-331ddeb3d1e5" providerId="ADAL" clId="{554D9B24-7868-480D-BF14-4EA48CA0ACC4}" dt="2023-12-15T09:21:57.067" v="2352" actId="208"/>
          <ac:spMkLst>
            <pc:docMk/>
            <pc:sldMk cId="621477639" sldId="309"/>
            <ac:spMk id="8" creationId="{5CEEED5A-E318-8770-85F0-5746AFAC8185}"/>
          </ac:spMkLst>
        </pc:spChg>
        <pc:spChg chg="mod">
          <ac:chgData name="Michele Ballan" userId="ebfbb948-be8f-4e23-a256-331ddeb3d1e5" providerId="ADAL" clId="{554D9B24-7868-480D-BF14-4EA48CA0ACC4}" dt="2023-12-15T09:24:11.322" v="2483" actId="20577"/>
          <ac:spMkLst>
            <pc:docMk/>
            <pc:sldMk cId="621477639" sldId="309"/>
            <ac:spMk id="9" creationId="{B354D62A-1205-2BF1-6561-CB941B686F46}"/>
          </ac:spMkLst>
        </pc:spChg>
        <pc:spChg chg="del">
          <ac:chgData name="Michele Ballan" userId="ebfbb948-be8f-4e23-a256-331ddeb3d1e5" providerId="ADAL" clId="{554D9B24-7868-480D-BF14-4EA48CA0ACC4}" dt="2023-12-15T08:36:21.113" v="916" actId="478"/>
          <ac:spMkLst>
            <pc:docMk/>
            <pc:sldMk cId="621477639" sldId="309"/>
            <ac:spMk id="10" creationId="{310458DA-835A-44D7-9245-F7C9C02CB74B}"/>
          </ac:spMkLst>
        </pc:spChg>
        <pc:spChg chg="del">
          <ac:chgData name="Michele Ballan" userId="ebfbb948-be8f-4e23-a256-331ddeb3d1e5" providerId="ADAL" clId="{554D9B24-7868-480D-BF14-4EA48CA0ACC4}" dt="2023-12-15T08:36:21.113" v="916" actId="478"/>
          <ac:spMkLst>
            <pc:docMk/>
            <pc:sldMk cId="621477639" sldId="309"/>
            <ac:spMk id="11" creationId="{FA84313A-68FE-A507-1485-153A5554D5AF}"/>
          </ac:spMkLst>
        </pc:spChg>
        <pc:spChg chg="del mod">
          <ac:chgData name="Michele Ballan" userId="ebfbb948-be8f-4e23-a256-331ddeb3d1e5" providerId="ADAL" clId="{554D9B24-7868-480D-BF14-4EA48CA0ACC4}" dt="2023-12-15T08:45:47.413" v="1303" actId="478"/>
          <ac:spMkLst>
            <pc:docMk/>
            <pc:sldMk cId="621477639" sldId="309"/>
            <ac:spMk id="15" creationId="{EEBDC89B-B7F5-22FC-8C84-FE03DCB7E99D}"/>
          </ac:spMkLst>
        </pc:spChg>
        <pc:grpChg chg="del">
          <ac:chgData name="Michele Ballan" userId="ebfbb948-be8f-4e23-a256-331ddeb3d1e5" providerId="ADAL" clId="{554D9B24-7868-480D-BF14-4EA48CA0ACC4}" dt="2023-12-15T08:36:21.113" v="916" actId="478"/>
          <ac:grpSpMkLst>
            <pc:docMk/>
            <pc:sldMk cId="621477639" sldId="309"/>
            <ac:grpSpMk id="12" creationId="{B30FC6E9-5345-6018-AA7E-D7C761137B62}"/>
          </ac:grpSpMkLst>
        </pc:grpChg>
        <pc:picChg chg="add mod modCrop">
          <ac:chgData name="Michele Ballan" userId="ebfbb948-be8f-4e23-a256-331ddeb3d1e5" providerId="ADAL" clId="{554D9B24-7868-480D-BF14-4EA48CA0ACC4}" dt="2023-12-15T08:56:36.142" v="1457" actId="1076"/>
          <ac:picMkLst>
            <pc:docMk/>
            <pc:sldMk cId="621477639" sldId="309"/>
            <ac:picMk id="2" creationId="{4D7B12D6-D319-BF6F-805E-7EACC321CD94}"/>
          </ac:picMkLst>
        </pc:picChg>
        <pc:picChg chg="del">
          <ac:chgData name="Michele Ballan" userId="ebfbb948-be8f-4e23-a256-331ddeb3d1e5" providerId="ADAL" clId="{554D9B24-7868-480D-BF14-4EA48CA0ACC4}" dt="2023-12-15T08:36:21.113" v="916" actId="478"/>
          <ac:picMkLst>
            <pc:docMk/>
            <pc:sldMk cId="621477639" sldId="309"/>
            <ac:picMk id="36" creationId="{AA7915B7-5A88-4AD9-6E5C-884B7B410965}"/>
          </ac:picMkLst>
        </pc:picChg>
        <pc:picChg chg="del">
          <ac:chgData name="Michele Ballan" userId="ebfbb948-be8f-4e23-a256-331ddeb3d1e5" providerId="ADAL" clId="{554D9B24-7868-480D-BF14-4EA48CA0ACC4}" dt="2023-12-15T08:36:21.113" v="916" actId="478"/>
          <ac:picMkLst>
            <pc:docMk/>
            <pc:sldMk cId="621477639" sldId="309"/>
            <ac:picMk id="37" creationId="{F14B66B7-D038-4B13-CEAD-45FA36D99A83}"/>
          </ac:picMkLst>
        </pc:picChg>
        <pc:picChg chg="del">
          <ac:chgData name="Michele Ballan" userId="ebfbb948-be8f-4e23-a256-331ddeb3d1e5" providerId="ADAL" clId="{554D9B24-7868-480D-BF14-4EA48CA0ACC4}" dt="2023-12-15T08:36:21.113" v="916" actId="478"/>
          <ac:picMkLst>
            <pc:docMk/>
            <pc:sldMk cId="621477639" sldId="309"/>
            <ac:picMk id="38" creationId="{B0F24031-DED9-43AC-45C3-7F9EABA9DD4B}"/>
          </ac:picMkLst>
        </pc:picChg>
        <pc:picChg chg="add mod">
          <ac:chgData name="Michele Ballan" userId="ebfbb948-be8f-4e23-a256-331ddeb3d1e5" providerId="ADAL" clId="{554D9B24-7868-480D-BF14-4EA48CA0ACC4}" dt="2023-12-15T09:05:29.955" v="1563" actId="1076"/>
          <ac:picMkLst>
            <pc:docMk/>
            <pc:sldMk cId="621477639" sldId="309"/>
            <ac:picMk id="39" creationId="{60CCBEBA-3449-7095-0D85-C74E960CCA75}"/>
          </ac:picMkLst>
        </pc:picChg>
        <pc:picChg chg="add mod">
          <ac:chgData name="Michele Ballan" userId="ebfbb948-be8f-4e23-a256-331ddeb3d1e5" providerId="ADAL" clId="{554D9B24-7868-480D-BF14-4EA48CA0ACC4}" dt="2023-12-15T09:05:49.089" v="1569" actId="1076"/>
          <ac:picMkLst>
            <pc:docMk/>
            <pc:sldMk cId="621477639" sldId="309"/>
            <ac:picMk id="40" creationId="{F8BC1719-2062-1603-8000-FE16DC674A7D}"/>
          </ac:picMkLst>
        </pc:picChg>
        <pc:picChg chg="add mod">
          <ac:chgData name="Michele Ballan" userId="ebfbb948-be8f-4e23-a256-331ddeb3d1e5" providerId="ADAL" clId="{554D9B24-7868-480D-BF14-4EA48CA0ACC4}" dt="2023-12-15T09:05:33.093" v="1564" actId="1076"/>
          <ac:picMkLst>
            <pc:docMk/>
            <pc:sldMk cId="621477639" sldId="309"/>
            <ac:picMk id="41" creationId="{4440FF45-BF73-781F-F19F-D3D6E88087B1}"/>
          </ac:picMkLst>
        </pc:picChg>
        <pc:picChg chg="add mod">
          <ac:chgData name="Michele Ballan" userId="ebfbb948-be8f-4e23-a256-331ddeb3d1e5" providerId="ADAL" clId="{554D9B24-7868-480D-BF14-4EA48CA0ACC4}" dt="2023-12-15T09:05:45.062" v="1568" actId="1076"/>
          <ac:picMkLst>
            <pc:docMk/>
            <pc:sldMk cId="621477639" sldId="309"/>
            <ac:picMk id="42" creationId="{1715742D-47EF-640E-0319-268C908E673B}"/>
          </ac:picMkLst>
        </pc:picChg>
        <pc:picChg chg="del">
          <ac:chgData name="Michele Ballan" userId="ebfbb948-be8f-4e23-a256-331ddeb3d1e5" providerId="ADAL" clId="{554D9B24-7868-480D-BF14-4EA48CA0ACC4}" dt="2023-12-15T08:36:21.113" v="916" actId="478"/>
          <ac:picMkLst>
            <pc:docMk/>
            <pc:sldMk cId="621477639" sldId="309"/>
            <ac:picMk id="2050" creationId="{370DABB6-3933-23CD-8F1E-2319BE8688A6}"/>
          </ac:picMkLst>
        </pc:picChg>
        <pc:picChg chg="del">
          <ac:chgData name="Michele Ballan" userId="ebfbb948-be8f-4e23-a256-331ddeb3d1e5" providerId="ADAL" clId="{554D9B24-7868-480D-BF14-4EA48CA0ACC4}" dt="2023-12-15T08:36:21.113" v="916" actId="478"/>
          <ac:picMkLst>
            <pc:docMk/>
            <pc:sldMk cId="621477639" sldId="309"/>
            <ac:picMk id="2052" creationId="{E007B87E-98BC-DEE4-0CE3-6B9EFC665A74}"/>
          </ac:picMkLst>
        </pc:picChg>
        <pc:picChg chg="del">
          <ac:chgData name="Michele Ballan" userId="ebfbb948-be8f-4e23-a256-331ddeb3d1e5" providerId="ADAL" clId="{554D9B24-7868-480D-BF14-4EA48CA0ACC4}" dt="2023-12-15T08:36:21.113" v="916" actId="478"/>
          <ac:picMkLst>
            <pc:docMk/>
            <pc:sldMk cId="621477639" sldId="309"/>
            <ac:picMk id="2054" creationId="{3303CA84-3096-0822-7F9A-117499428D2D}"/>
          </ac:picMkLst>
        </pc:picChg>
      </pc:sldChg>
    </pc:docChg>
  </pc:docChgLst>
  <pc:docChgLst>
    <pc:chgData name="Michele Ballan" userId="ebfbb948-be8f-4e23-a256-331ddeb3d1e5" providerId="ADAL" clId="{0BD759FA-39DD-4613-A073-A9450FC1DAA5}"/>
    <pc:docChg chg="undo custSel modSld">
      <pc:chgData name="Michele Ballan" userId="ebfbb948-be8f-4e23-a256-331ddeb3d1e5" providerId="ADAL" clId="{0BD759FA-39DD-4613-A073-A9450FC1DAA5}" dt="2024-03-27T13:27:50.553" v="1" actId="14100"/>
      <pc:docMkLst>
        <pc:docMk/>
      </pc:docMkLst>
      <pc:sldChg chg="modSp mod">
        <pc:chgData name="Michele Ballan" userId="ebfbb948-be8f-4e23-a256-331ddeb3d1e5" providerId="ADAL" clId="{0BD759FA-39DD-4613-A073-A9450FC1DAA5}" dt="2024-03-27T13:27:50.553" v="1" actId="14100"/>
        <pc:sldMkLst>
          <pc:docMk/>
          <pc:sldMk cId="3174037832" sldId="308"/>
        </pc:sldMkLst>
        <pc:spChg chg="mod">
          <ac:chgData name="Michele Ballan" userId="ebfbb948-be8f-4e23-a256-331ddeb3d1e5" providerId="ADAL" clId="{0BD759FA-39DD-4613-A073-A9450FC1DAA5}" dt="2024-03-27T13:27:50.553" v="1" actId="14100"/>
          <ac:spMkLst>
            <pc:docMk/>
            <pc:sldMk cId="3174037832" sldId="308"/>
            <ac:spMk id="5" creationId="{5DD5D692-3D36-39B2-F1CC-DE9F9687C348}"/>
          </ac:spMkLst>
        </pc:spChg>
      </pc:sldChg>
    </pc:docChg>
  </pc:docChgLst>
  <pc:docChgLst>
    <pc:chgData name="Michele Ballan" userId="ebfbb948-be8f-4e23-a256-331ddeb3d1e5" providerId="ADAL" clId="{DFB9AD63-3ABA-4A93-A881-C2D6B96427F6}"/>
    <pc:docChg chg="undo custSel addSld delSld modSld modMainMaster">
      <pc:chgData name="Michele Ballan" userId="ebfbb948-be8f-4e23-a256-331ddeb3d1e5" providerId="ADAL" clId="{DFB9AD63-3ABA-4A93-A881-C2D6B96427F6}" dt="2024-06-28T16:47:57.904" v="150" actId="478"/>
      <pc:docMkLst>
        <pc:docMk/>
      </pc:docMkLst>
      <pc:sldChg chg="modSp mod">
        <pc:chgData name="Michele Ballan" userId="ebfbb948-be8f-4e23-a256-331ddeb3d1e5" providerId="ADAL" clId="{DFB9AD63-3ABA-4A93-A881-C2D6B96427F6}" dt="2024-06-28T16:28:11.166" v="54" actId="6549"/>
        <pc:sldMkLst>
          <pc:docMk/>
          <pc:sldMk cId="2349965430" sldId="258"/>
        </pc:sldMkLst>
        <pc:spChg chg="mod">
          <ac:chgData name="Michele Ballan" userId="ebfbb948-be8f-4e23-a256-331ddeb3d1e5" providerId="ADAL" clId="{DFB9AD63-3ABA-4A93-A881-C2D6B96427F6}" dt="2024-06-28T16:28:11.166" v="54" actId="6549"/>
          <ac:spMkLst>
            <pc:docMk/>
            <pc:sldMk cId="2349965430" sldId="258"/>
            <ac:spMk id="8" creationId="{BA4CB686-2F6E-7BD2-E25E-B5595CB62699}"/>
          </ac:spMkLst>
        </pc:spChg>
      </pc:sldChg>
      <pc:sldChg chg="addSp delSp modSp mod">
        <pc:chgData name="Michele Ballan" userId="ebfbb948-be8f-4e23-a256-331ddeb3d1e5" providerId="ADAL" clId="{DFB9AD63-3ABA-4A93-A881-C2D6B96427F6}" dt="2024-06-28T16:28:54.720" v="128" actId="14100"/>
        <pc:sldMkLst>
          <pc:docMk/>
          <pc:sldMk cId="3314036752" sldId="283"/>
        </pc:sldMkLst>
        <pc:spChg chg="add mod">
          <ac:chgData name="Michele Ballan" userId="ebfbb948-be8f-4e23-a256-331ddeb3d1e5" providerId="ADAL" clId="{DFB9AD63-3ABA-4A93-A881-C2D6B96427F6}" dt="2024-06-28T16:28:22.953" v="58"/>
          <ac:spMkLst>
            <pc:docMk/>
            <pc:sldMk cId="3314036752" sldId="283"/>
            <ac:spMk id="3" creationId="{4F144525-52EF-6EFE-C198-7AD85EF3E38D}"/>
          </ac:spMkLst>
        </pc:spChg>
        <pc:spChg chg="del">
          <ac:chgData name="Michele Ballan" userId="ebfbb948-be8f-4e23-a256-331ddeb3d1e5" providerId="ADAL" clId="{DFB9AD63-3ABA-4A93-A881-C2D6B96427F6}" dt="2024-06-28T16:28:25.778" v="59" actId="478"/>
          <ac:spMkLst>
            <pc:docMk/>
            <pc:sldMk cId="3314036752" sldId="283"/>
            <ac:spMk id="8" creationId="{B3CFBBD0-7F64-F30C-C7AA-4F2F62CD0AD2}"/>
          </ac:spMkLst>
        </pc:spChg>
        <pc:spChg chg="del">
          <ac:chgData name="Michele Ballan" userId="ebfbb948-be8f-4e23-a256-331ddeb3d1e5" providerId="ADAL" clId="{DFB9AD63-3ABA-4A93-A881-C2D6B96427F6}" dt="2024-06-28T16:28:42.856" v="90" actId="478"/>
          <ac:spMkLst>
            <pc:docMk/>
            <pc:sldMk cId="3314036752" sldId="283"/>
            <ac:spMk id="16" creationId="{E9071FC5-2196-C5B9-ABF9-B02F4416CD5E}"/>
          </ac:spMkLst>
        </pc:spChg>
        <pc:spChg chg="mod">
          <ac:chgData name="Michele Ballan" userId="ebfbb948-be8f-4e23-a256-331ddeb3d1e5" providerId="ADAL" clId="{DFB9AD63-3ABA-4A93-A881-C2D6B96427F6}" dt="2024-06-28T16:28:40.097" v="89" actId="1036"/>
          <ac:spMkLst>
            <pc:docMk/>
            <pc:sldMk cId="3314036752" sldId="283"/>
            <ac:spMk id="17" creationId="{26257B6F-3F88-BDDD-C1DD-32C4131482A0}"/>
          </ac:spMkLst>
        </pc:spChg>
        <pc:spChg chg="del">
          <ac:chgData name="Michele Ballan" userId="ebfbb948-be8f-4e23-a256-331ddeb3d1e5" providerId="ADAL" clId="{DFB9AD63-3ABA-4A93-A881-C2D6B96427F6}" dt="2024-06-28T16:28:22.519" v="57" actId="478"/>
          <ac:spMkLst>
            <pc:docMk/>
            <pc:sldMk cId="3314036752" sldId="283"/>
            <ac:spMk id="18" creationId="{7CC7F0B2-A0F8-F8AD-34C0-6ACB01819999}"/>
          </ac:spMkLst>
        </pc:spChg>
        <pc:graphicFrameChg chg="mod">
          <ac:chgData name="Michele Ballan" userId="ebfbb948-be8f-4e23-a256-331ddeb3d1e5" providerId="ADAL" clId="{DFB9AD63-3ABA-4A93-A881-C2D6B96427F6}" dt="2024-06-28T16:28:40.097" v="89" actId="1036"/>
          <ac:graphicFrameMkLst>
            <pc:docMk/>
            <pc:sldMk cId="3314036752" sldId="283"/>
            <ac:graphicFrameMk id="10" creationId="{F1C38B08-030B-C476-179E-F3D2C54FDE54}"/>
          </ac:graphicFrameMkLst>
        </pc:graphicFrameChg>
        <pc:graphicFrameChg chg="mod">
          <ac:chgData name="Michele Ballan" userId="ebfbb948-be8f-4e23-a256-331ddeb3d1e5" providerId="ADAL" clId="{DFB9AD63-3ABA-4A93-A881-C2D6B96427F6}" dt="2024-06-28T16:28:40.097" v="89" actId="1036"/>
          <ac:graphicFrameMkLst>
            <pc:docMk/>
            <pc:sldMk cId="3314036752" sldId="283"/>
            <ac:graphicFrameMk id="14" creationId="{0284B182-94B5-B995-98AE-66AADA663851}"/>
          </ac:graphicFrameMkLst>
        </pc:graphicFrameChg>
        <pc:cxnChg chg="mod">
          <ac:chgData name="Michele Ballan" userId="ebfbb948-be8f-4e23-a256-331ddeb3d1e5" providerId="ADAL" clId="{DFB9AD63-3ABA-4A93-A881-C2D6B96427F6}" dt="2024-06-28T16:28:54.720" v="128" actId="14100"/>
          <ac:cxnSpMkLst>
            <pc:docMk/>
            <pc:sldMk cId="3314036752" sldId="283"/>
            <ac:cxnSpMk id="11" creationId="{AC712F31-4A52-322D-FBF0-E12D62686912}"/>
          </ac:cxnSpMkLst>
        </pc:cxnChg>
      </pc:sldChg>
      <pc:sldChg chg="addSp delSp modSp mod">
        <pc:chgData name="Michele Ballan" userId="ebfbb948-be8f-4e23-a256-331ddeb3d1e5" providerId="ADAL" clId="{DFB9AD63-3ABA-4A93-A881-C2D6B96427F6}" dt="2024-06-28T16:28:17.816" v="56"/>
        <pc:sldMkLst>
          <pc:docMk/>
          <pc:sldMk cId="676161640" sldId="284"/>
        </pc:sldMkLst>
        <pc:spChg chg="del">
          <ac:chgData name="Michele Ballan" userId="ebfbb948-be8f-4e23-a256-331ddeb3d1e5" providerId="ADAL" clId="{DFB9AD63-3ABA-4A93-A881-C2D6B96427F6}" dt="2024-06-28T16:28:17.422" v="55" actId="478"/>
          <ac:spMkLst>
            <pc:docMk/>
            <pc:sldMk cId="676161640" sldId="284"/>
            <ac:spMk id="3" creationId="{F580828C-7C4F-4AF4-E183-0C7E992FC896}"/>
          </ac:spMkLst>
        </pc:spChg>
        <pc:spChg chg="add mod">
          <ac:chgData name="Michele Ballan" userId="ebfbb948-be8f-4e23-a256-331ddeb3d1e5" providerId="ADAL" clId="{DFB9AD63-3ABA-4A93-A881-C2D6B96427F6}" dt="2024-06-28T16:28:17.816" v="56"/>
          <ac:spMkLst>
            <pc:docMk/>
            <pc:sldMk cId="676161640" sldId="284"/>
            <ac:spMk id="7" creationId="{52AB95B0-2DEC-B891-3E60-42BE801F712D}"/>
          </ac:spMkLst>
        </pc:spChg>
      </pc:sldChg>
      <pc:sldChg chg="delSp modSp del mod">
        <pc:chgData name="Michele Ballan" userId="ebfbb948-be8f-4e23-a256-331ddeb3d1e5" providerId="ADAL" clId="{DFB9AD63-3ABA-4A93-A881-C2D6B96427F6}" dt="2024-06-28T16:29:28.225" v="131" actId="47"/>
        <pc:sldMkLst>
          <pc:docMk/>
          <pc:sldMk cId="2742068243" sldId="292"/>
        </pc:sldMkLst>
        <pc:spChg chg="mod">
          <ac:chgData name="Michele Ballan" userId="ebfbb948-be8f-4e23-a256-331ddeb3d1e5" providerId="ADAL" clId="{DFB9AD63-3ABA-4A93-A881-C2D6B96427F6}" dt="2024-06-28T16:29:16.698" v="130" actId="20577"/>
          <ac:spMkLst>
            <pc:docMk/>
            <pc:sldMk cId="2742068243" sldId="292"/>
            <ac:spMk id="9" creationId="{B354D62A-1205-2BF1-6561-CB941B686F46}"/>
          </ac:spMkLst>
        </pc:spChg>
        <pc:spChg chg="del">
          <ac:chgData name="Michele Ballan" userId="ebfbb948-be8f-4e23-a256-331ddeb3d1e5" providerId="ADAL" clId="{DFB9AD63-3ABA-4A93-A881-C2D6B96427F6}" dt="2024-06-28T16:29:09.227" v="129" actId="478"/>
          <ac:spMkLst>
            <pc:docMk/>
            <pc:sldMk cId="2742068243" sldId="292"/>
            <ac:spMk id="10" creationId="{310458DA-835A-44D7-9245-F7C9C02CB74B}"/>
          </ac:spMkLst>
        </pc:spChg>
        <pc:spChg chg="del">
          <ac:chgData name="Michele Ballan" userId="ebfbb948-be8f-4e23-a256-331ddeb3d1e5" providerId="ADAL" clId="{DFB9AD63-3ABA-4A93-A881-C2D6B96427F6}" dt="2024-06-28T16:29:09.227" v="129" actId="478"/>
          <ac:spMkLst>
            <pc:docMk/>
            <pc:sldMk cId="2742068243" sldId="292"/>
            <ac:spMk id="11" creationId="{FA84313A-68FE-A507-1485-153A5554D5AF}"/>
          </ac:spMkLst>
        </pc:spChg>
        <pc:spChg chg="del">
          <ac:chgData name="Michele Ballan" userId="ebfbb948-be8f-4e23-a256-331ddeb3d1e5" providerId="ADAL" clId="{DFB9AD63-3ABA-4A93-A881-C2D6B96427F6}" dt="2024-06-28T16:29:09.227" v="129" actId="478"/>
          <ac:spMkLst>
            <pc:docMk/>
            <pc:sldMk cId="2742068243" sldId="292"/>
            <ac:spMk id="43" creationId="{7EA0F7A2-75A1-931F-18D8-EF3ADDF13C0B}"/>
          </ac:spMkLst>
        </pc:spChg>
        <pc:grpChg chg="del">
          <ac:chgData name="Michele Ballan" userId="ebfbb948-be8f-4e23-a256-331ddeb3d1e5" providerId="ADAL" clId="{DFB9AD63-3ABA-4A93-A881-C2D6B96427F6}" dt="2024-06-28T16:29:09.227" v="129" actId="478"/>
          <ac:grpSpMkLst>
            <pc:docMk/>
            <pc:sldMk cId="2742068243" sldId="292"/>
            <ac:grpSpMk id="12" creationId="{B30FC6E9-5345-6018-AA7E-D7C761137B62}"/>
          </ac:grpSpMkLst>
        </pc:grpChg>
        <pc:grpChg chg="del">
          <ac:chgData name="Michele Ballan" userId="ebfbb948-be8f-4e23-a256-331ddeb3d1e5" providerId="ADAL" clId="{DFB9AD63-3ABA-4A93-A881-C2D6B96427F6}" dt="2024-06-28T16:29:09.227" v="129" actId="478"/>
          <ac:grpSpMkLst>
            <pc:docMk/>
            <pc:sldMk cId="2742068243" sldId="292"/>
            <ac:grpSpMk id="39" creationId="{6780B141-FA16-E1A4-AE2A-825651BEE350}"/>
          </ac:grpSpMkLst>
        </pc:grpChg>
        <pc:picChg chg="del">
          <ac:chgData name="Michele Ballan" userId="ebfbb948-be8f-4e23-a256-331ddeb3d1e5" providerId="ADAL" clId="{DFB9AD63-3ABA-4A93-A881-C2D6B96427F6}" dt="2024-06-28T16:29:09.227" v="129" actId="478"/>
          <ac:picMkLst>
            <pc:docMk/>
            <pc:sldMk cId="2742068243" sldId="292"/>
            <ac:picMk id="36" creationId="{AA7915B7-5A88-4AD9-6E5C-884B7B410965}"/>
          </ac:picMkLst>
        </pc:picChg>
        <pc:picChg chg="del">
          <ac:chgData name="Michele Ballan" userId="ebfbb948-be8f-4e23-a256-331ddeb3d1e5" providerId="ADAL" clId="{DFB9AD63-3ABA-4A93-A881-C2D6B96427F6}" dt="2024-06-28T16:29:09.227" v="129" actId="478"/>
          <ac:picMkLst>
            <pc:docMk/>
            <pc:sldMk cId="2742068243" sldId="292"/>
            <ac:picMk id="37" creationId="{F14B66B7-D038-4B13-CEAD-45FA36D99A83}"/>
          </ac:picMkLst>
        </pc:picChg>
        <pc:picChg chg="del">
          <ac:chgData name="Michele Ballan" userId="ebfbb948-be8f-4e23-a256-331ddeb3d1e5" providerId="ADAL" clId="{DFB9AD63-3ABA-4A93-A881-C2D6B96427F6}" dt="2024-06-28T16:29:09.227" v="129" actId="478"/>
          <ac:picMkLst>
            <pc:docMk/>
            <pc:sldMk cId="2742068243" sldId="292"/>
            <ac:picMk id="38" creationId="{B0F24031-DED9-43AC-45C3-7F9EABA9DD4B}"/>
          </ac:picMkLst>
        </pc:picChg>
        <pc:picChg chg="del">
          <ac:chgData name="Michele Ballan" userId="ebfbb948-be8f-4e23-a256-331ddeb3d1e5" providerId="ADAL" clId="{DFB9AD63-3ABA-4A93-A881-C2D6B96427F6}" dt="2024-06-28T16:29:09.227" v="129" actId="478"/>
          <ac:picMkLst>
            <pc:docMk/>
            <pc:sldMk cId="2742068243" sldId="292"/>
            <ac:picMk id="2050" creationId="{370DABB6-3933-23CD-8F1E-2319BE8688A6}"/>
          </ac:picMkLst>
        </pc:picChg>
        <pc:picChg chg="del">
          <ac:chgData name="Michele Ballan" userId="ebfbb948-be8f-4e23-a256-331ddeb3d1e5" providerId="ADAL" clId="{DFB9AD63-3ABA-4A93-A881-C2D6B96427F6}" dt="2024-06-28T16:29:09.227" v="129" actId="478"/>
          <ac:picMkLst>
            <pc:docMk/>
            <pc:sldMk cId="2742068243" sldId="292"/>
            <ac:picMk id="2052" creationId="{E007B87E-98BC-DEE4-0CE3-6B9EFC665A74}"/>
          </ac:picMkLst>
        </pc:picChg>
        <pc:picChg chg="del">
          <ac:chgData name="Michele Ballan" userId="ebfbb948-be8f-4e23-a256-331ddeb3d1e5" providerId="ADAL" clId="{DFB9AD63-3ABA-4A93-A881-C2D6B96427F6}" dt="2024-06-28T16:29:09.227" v="129" actId="478"/>
          <ac:picMkLst>
            <pc:docMk/>
            <pc:sldMk cId="2742068243" sldId="292"/>
            <ac:picMk id="2054" creationId="{3303CA84-3096-0822-7F9A-117499428D2D}"/>
          </ac:picMkLst>
        </pc:picChg>
      </pc:sldChg>
      <pc:sldChg chg="addSp delSp modSp mod">
        <pc:chgData name="Michele Ballan" userId="ebfbb948-be8f-4e23-a256-331ddeb3d1e5" providerId="ADAL" clId="{DFB9AD63-3ABA-4A93-A881-C2D6B96427F6}" dt="2024-06-28T16:47:57.904" v="150" actId="478"/>
        <pc:sldMkLst>
          <pc:docMk/>
          <pc:sldMk cId="3277789710" sldId="293"/>
        </pc:sldMkLst>
        <pc:spChg chg="add del">
          <ac:chgData name="Michele Ballan" userId="ebfbb948-be8f-4e23-a256-331ddeb3d1e5" providerId="ADAL" clId="{DFB9AD63-3ABA-4A93-A881-C2D6B96427F6}" dt="2024-06-28T16:47:57.904" v="150" actId="478"/>
          <ac:spMkLst>
            <pc:docMk/>
            <pc:sldMk cId="3277789710" sldId="293"/>
            <ac:spMk id="19" creationId="{6FA832A0-25D1-432C-3E4A-D6DE13360BED}"/>
          </ac:spMkLst>
        </pc:spChg>
        <pc:spChg chg="mod">
          <ac:chgData name="Michele Ballan" userId="ebfbb948-be8f-4e23-a256-331ddeb3d1e5" providerId="ADAL" clId="{DFB9AD63-3ABA-4A93-A881-C2D6B96427F6}" dt="2024-06-28T16:47:57.369" v="149" actId="1076"/>
          <ac:spMkLst>
            <pc:docMk/>
            <pc:sldMk cId="3277789710" sldId="293"/>
            <ac:spMk id="20" creationId="{7D1DAD8F-8D7B-57B2-9C71-BB0C6779AF4E}"/>
          </ac:spMkLst>
        </pc:spChg>
        <pc:spChg chg="add del">
          <ac:chgData name="Michele Ballan" userId="ebfbb948-be8f-4e23-a256-331ddeb3d1e5" providerId="ADAL" clId="{DFB9AD63-3ABA-4A93-A881-C2D6B96427F6}" dt="2024-06-28T16:47:57.904" v="150" actId="478"/>
          <ac:spMkLst>
            <pc:docMk/>
            <pc:sldMk cId="3277789710" sldId="293"/>
            <ac:spMk id="21" creationId="{6C809594-28AD-BA24-8186-C712E95DC16E}"/>
          </ac:spMkLst>
        </pc:spChg>
        <pc:picChg chg="add del">
          <ac:chgData name="Michele Ballan" userId="ebfbb948-be8f-4e23-a256-331ddeb3d1e5" providerId="ADAL" clId="{DFB9AD63-3ABA-4A93-A881-C2D6B96427F6}" dt="2024-06-28T16:47:57.904" v="150" actId="478"/>
          <ac:picMkLst>
            <pc:docMk/>
            <pc:sldMk cId="3277789710" sldId="293"/>
            <ac:picMk id="17" creationId="{1512265E-FD97-6A54-E8DF-09465D77C754}"/>
          </ac:picMkLst>
        </pc:picChg>
        <pc:picChg chg="add del">
          <ac:chgData name="Michele Ballan" userId="ebfbb948-be8f-4e23-a256-331ddeb3d1e5" providerId="ADAL" clId="{DFB9AD63-3ABA-4A93-A881-C2D6B96427F6}" dt="2024-06-28T16:47:57.904" v="150" actId="478"/>
          <ac:picMkLst>
            <pc:docMk/>
            <pc:sldMk cId="3277789710" sldId="293"/>
            <ac:picMk id="24" creationId="{1E3FD9EC-6E2F-89B2-566E-6B46862D0286}"/>
          </ac:picMkLst>
        </pc:picChg>
        <pc:picChg chg="add del">
          <ac:chgData name="Michele Ballan" userId="ebfbb948-be8f-4e23-a256-331ddeb3d1e5" providerId="ADAL" clId="{DFB9AD63-3ABA-4A93-A881-C2D6B96427F6}" dt="2024-06-28T16:47:57.904" v="150" actId="478"/>
          <ac:picMkLst>
            <pc:docMk/>
            <pc:sldMk cId="3277789710" sldId="293"/>
            <ac:picMk id="25" creationId="{B2E653FB-9678-2A5E-BCD7-E516332F8DCF}"/>
          </ac:picMkLst>
        </pc:picChg>
        <pc:picChg chg="add del">
          <ac:chgData name="Michele Ballan" userId="ebfbb948-be8f-4e23-a256-331ddeb3d1e5" providerId="ADAL" clId="{DFB9AD63-3ABA-4A93-A881-C2D6B96427F6}" dt="2024-06-28T16:47:57.904" v="150" actId="478"/>
          <ac:picMkLst>
            <pc:docMk/>
            <pc:sldMk cId="3277789710" sldId="293"/>
            <ac:picMk id="29" creationId="{7F9AAF30-45BB-52AA-7434-E21D65D43366}"/>
          </ac:picMkLst>
        </pc:picChg>
        <pc:picChg chg="add del">
          <ac:chgData name="Michele Ballan" userId="ebfbb948-be8f-4e23-a256-331ddeb3d1e5" providerId="ADAL" clId="{DFB9AD63-3ABA-4A93-A881-C2D6B96427F6}" dt="2024-06-28T16:47:57.904" v="150" actId="478"/>
          <ac:picMkLst>
            <pc:docMk/>
            <pc:sldMk cId="3277789710" sldId="293"/>
            <ac:picMk id="30" creationId="{51E4ED69-2CD1-A095-3C6B-F62B490FB579}"/>
          </ac:picMkLst>
        </pc:picChg>
      </pc:sldChg>
      <pc:sldChg chg="delSp mod">
        <pc:chgData name="Michele Ballan" userId="ebfbb948-be8f-4e23-a256-331ddeb3d1e5" providerId="ADAL" clId="{DFB9AD63-3ABA-4A93-A881-C2D6B96427F6}" dt="2024-06-28T16:47:46.669" v="146" actId="478"/>
        <pc:sldMkLst>
          <pc:docMk/>
          <pc:sldMk cId="4152165140" sldId="294"/>
        </pc:sldMkLst>
        <pc:spChg chg="del">
          <ac:chgData name="Michele Ballan" userId="ebfbb948-be8f-4e23-a256-331ddeb3d1e5" providerId="ADAL" clId="{DFB9AD63-3ABA-4A93-A881-C2D6B96427F6}" dt="2024-06-28T16:47:43.061" v="144" actId="478"/>
          <ac:spMkLst>
            <pc:docMk/>
            <pc:sldMk cId="4152165140" sldId="294"/>
            <ac:spMk id="3" creationId="{31E8F031-8526-1F4D-ACD5-53FF2E8E143A}"/>
          </ac:spMkLst>
        </pc:spChg>
        <pc:spChg chg="del">
          <ac:chgData name="Michele Ballan" userId="ebfbb948-be8f-4e23-a256-331ddeb3d1e5" providerId="ADAL" clId="{DFB9AD63-3ABA-4A93-A881-C2D6B96427F6}" dt="2024-06-28T16:47:40.373" v="143" actId="478"/>
          <ac:spMkLst>
            <pc:docMk/>
            <pc:sldMk cId="4152165140" sldId="294"/>
            <ac:spMk id="6" creationId="{E1B35425-7047-CB7D-DBF5-10ABE0C19ADD}"/>
          </ac:spMkLst>
        </pc:spChg>
        <pc:spChg chg="del">
          <ac:chgData name="Michele Ballan" userId="ebfbb948-be8f-4e23-a256-331ddeb3d1e5" providerId="ADAL" clId="{DFB9AD63-3ABA-4A93-A881-C2D6B96427F6}" dt="2024-06-28T16:47:40.373" v="143" actId="478"/>
          <ac:spMkLst>
            <pc:docMk/>
            <pc:sldMk cId="4152165140" sldId="294"/>
            <ac:spMk id="8" creationId="{EEA24A94-E968-439E-B570-7E50449B6EA5}"/>
          </ac:spMkLst>
        </pc:spChg>
        <pc:spChg chg="del">
          <ac:chgData name="Michele Ballan" userId="ebfbb948-be8f-4e23-a256-331ddeb3d1e5" providerId="ADAL" clId="{DFB9AD63-3ABA-4A93-A881-C2D6B96427F6}" dt="2024-06-28T16:47:40.373" v="143" actId="478"/>
          <ac:spMkLst>
            <pc:docMk/>
            <pc:sldMk cId="4152165140" sldId="294"/>
            <ac:spMk id="9" creationId="{B0FC263E-D1AC-2983-A826-BFE97292D98D}"/>
          </ac:spMkLst>
        </pc:spChg>
        <pc:spChg chg="del">
          <ac:chgData name="Michele Ballan" userId="ebfbb948-be8f-4e23-a256-331ddeb3d1e5" providerId="ADAL" clId="{DFB9AD63-3ABA-4A93-A881-C2D6B96427F6}" dt="2024-06-28T16:47:40.373" v="143" actId="478"/>
          <ac:spMkLst>
            <pc:docMk/>
            <pc:sldMk cId="4152165140" sldId="294"/>
            <ac:spMk id="10" creationId="{59409912-3CA1-BEEE-A436-C4B346A68388}"/>
          </ac:spMkLst>
        </pc:spChg>
        <pc:spChg chg="del">
          <ac:chgData name="Michele Ballan" userId="ebfbb948-be8f-4e23-a256-331ddeb3d1e5" providerId="ADAL" clId="{DFB9AD63-3ABA-4A93-A881-C2D6B96427F6}" dt="2024-06-28T16:47:46.669" v="146" actId="478"/>
          <ac:spMkLst>
            <pc:docMk/>
            <pc:sldMk cId="4152165140" sldId="294"/>
            <ac:spMk id="14" creationId="{636F29A0-B659-3821-F0FF-2CB8B9F0316D}"/>
          </ac:spMkLst>
        </pc:spChg>
        <pc:picChg chg="del">
          <ac:chgData name="Michele Ballan" userId="ebfbb948-be8f-4e23-a256-331ddeb3d1e5" providerId="ADAL" clId="{DFB9AD63-3ABA-4A93-A881-C2D6B96427F6}" dt="2024-06-28T16:47:40.373" v="143" actId="478"/>
          <ac:picMkLst>
            <pc:docMk/>
            <pc:sldMk cId="4152165140" sldId="294"/>
            <ac:picMk id="4" creationId="{865273AD-1D7F-155F-D3BE-D2DA828408E5}"/>
          </ac:picMkLst>
        </pc:picChg>
        <pc:picChg chg="del">
          <ac:chgData name="Michele Ballan" userId="ebfbb948-be8f-4e23-a256-331ddeb3d1e5" providerId="ADAL" clId="{DFB9AD63-3ABA-4A93-A881-C2D6B96427F6}" dt="2024-06-28T16:47:40.373" v="143" actId="478"/>
          <ac:picMkLst>
            <pc:docMk/>
            <pc:sldMk cId="4152165140" sldId="294"/>
            <ac:picMk id="11" creationId="{0E00B2E8-D816-AF4B-7569-7D06427EF58F}"/>
          </ac:picMkLst>
        </pc:picChg>
        <pc:picChg chg="del">
          <ac:chgData name="Michele Ballan" userId="ebfbb948-be8f-4e23-a256-331ddeb3d1e5" providerId="ADAL" clId="{DFB9AD63-3ABA-4A93-A881-C2D6B96427F6}" dt="2024-06-28T16:47:40.373" v="143" actId="478"/>
          <ac:picMkLst>
            <pc:docMk/>
            <pc:sldMk cId="4152165140" sldId="294"/>
            <ac:picMk id="12" creationId="{A57DDA9F-5E6D-9336-A63B-C4C5276EBE66}"/>
          </ac:picMkLst>
        </pc:picChg>
        <pc:picChg chg="del">
          <ac:chgData name="Michele Ballan" userId="ebfbb948-be8f-4e23-a256-331ddeb3d1e5" providerId="ADAL" clId="{DFB9AD63-3ABA-4A93-A881-C2D6B96427F6}" dt="2024-06-28T16:47:40.373" v="143" actId="478"/>
          <ac:picMkLst>
            <pc:docMk/>
            <pc:sldMk cId="4152165140" sldId="294"/>
            <ac:picMk id="13" creationId="{19543AA6-4FF3-8351-8D9A-4E096BFADF08}"/>
          </ac:picMkLst>
        </pc:picChg>
        <pc:picChg chg="del">
          <ac:chgData name="Michele Ballan" userId="ebfbb948-be8f-4e23-a256-331ddeb3d1e5" providerId="ADAL" clId="{DFB9AD63-3ABA-4A93-A881-C2D6B96427F6}" dt="2024-06-28T16:47:44.965" v="145" actId="478"/>
          <ac:picMkLst>
            <pc:docMk/>
            <pc:sldMk cId="4152165140" sldId="294"/>
            <ac:picMk id="23" creationId="{AFD87C9B-ED91-4D61-1A76-D86B953111C8}"/>
          </ac:picMkLst>
        </pc:picChg>
        <pc:picChg chg="del">
          <ac:chgData name="Michele Ballan" userId="ebfbb948-be8f-4e23-a256-331ddeb3d1e5" providerId="ADAL" clId="{DFB9AD63-3ABA-4A93-A881-C2D6B96427F6}" dt="2024-06-28T16:47:40.373" v="143" actId="478"/>
          <ac:picMkLst>
            <pc:docMk/>
            <pc:sldMk cId="4152165140" sldId="294"/>
            <ac:picMk id="26" creationId="{D7F38E1D-BCBE-4C75-EBE4-7BEC078EAFFE}"/>
          </ac:picMkLst>
        </pc:picChg>
      </pc:sldChg>
      <pc:sldChg chg="delSp mod">
        <pc:chgData name="Michele Ballan" userId="ebfbb948-be8f-4e23-a256-331ddeb3d1e5" providerId="ADAL" clId="{DFB9AD63-3ABA-4A93-A881-C2D6B96427F6}" dt="2024-06-28T16:47:16.620" v="142" actId="478"/>
        <pc:sldMkLst>
          <pc:docMk/>
          <pc:sldMk cId="3648193433" sldId="295"/>
        </pc:sldMkLst>
        <pc:spChg chg="del">
          <ac:chgData name="Michele Ballan" userId="ebfbb948-be8f-4e23-a256-331ddeb3d1e5" providerId="ADAL" clId="{DFB9AD63-3ABA-4A93-A881-C2D6B96427F6}" dt="2024-06-28T16:47:15.851" v="141" actId="478"/>
          <ac:spMkLst>
            <pc:docMk/>
            <pc:sldMk cId="3648193433" sldId="295"/>
            <ac:spMk id="25" creationId="{95348BDF-0798-9D73-FE91-37CD188B8B24}"/>
          </ac:spMkLst>
        </pc:spChg>
        <pc:grpChg chg="del">
          <ac:chgData name="Michele Ballan" userId="ebfbb948-be8f-4e23-a256-331ddeb3d1e5" providerId="ADAL" clId="{DFB9AD63-3ABA-4A93-A881-C2D6B96427F6}" dt="2024-06-28T16:47:16.620" v="142" actId="478"/>
          <ac:grpSpMkLst>
            <pc:docMk/>
            <pc:sldMk cId="3648193433" sldId="295"/>
            <ac:grpSpMk id="26" creationId="{A23524AE-CA50-1AFA-9629-254B11F2CDCF}"/>
          </ac:grpSpMkLst>
        </pc:grpChg>
        <pc:picChg chg="del">
          <ac:chgData name="Michele Ballan" userId="ebfbb948-be8f-4e23-a256-331ddeb3d1e5" providerId="ADAL" clId="{DFB9AD63-3ABA-4A93-A881-C2D6B96427F6}" dt="2024-06-28T16:47:15.851" v="141" actId="478"/>
          <ac:picMkLst>
            <pc:docMk/>
            <pc:sldMk cId="3648193433" sldId="295"/>
            <ac:picMk id="23" creationId="{955438FD-EAC7-69DC-E58F-4B4BE46791EB}"/>
          </ac:picMkLst>
        </pc:picChg>
        <pc:picChg chg="del">
          <ac:chgData name="Michele Ballan" userId="ebfbb948-be8f-4e23-a256-331ddeb3d1e5" providerId="ADAL" clId="{DFB9AD63-3ABA-4A93-A881-C2D6B96427F6}" dt="2024-06-28T16:47:15.851" v="141" actId="478"/>
          <ac:picMkLst>
            <pc:docMk/>
            <pc:sldMk cId="3648193433" sldId="295"/>
            <ac:picMk id="24" creationId="{2006ECE3-1633-CA93-696F-0060CC13021A}"/>
          </ac:picMkLst>
        </pc:picChg>
        <pc:picChg chg="del">
          <ac:chgData name="Michele Ballan" userId="ebfbb948-be8f-4e23-a256-331ddeb3d1e5" providerId="ADAL" clId="{DFB9AD63-3ABA-4A93-A881-C2D6B96427F6}" dt="2024-06-28T16:47:15.851" v="141" actId="478"/>
          <ac:picMkLst>
            <pc:docMk/>
            <pc:sldMk cId="3648193433" sldId="295"/>
            <ac:picMk id="31" creationId="{DDC8782A-7E52-81B6-92B8-60F3C160D2E0}"/>
          </ac:picMkLst>
        </pc:picChg>
        <pc:picChg chg="del">
          <ac:chgData name="Michele Ballan" userId="ebfbb948-be8f-4e23-a256-331ddeb3d1e5" providerId="ADAL" clId="{DFB9AD63-3ABA-4A93-A881-C2D6B96427F6}" dt="2024-06-28T16:47:15.851" v="141" actId="478"/>
          <ac:picMkLst>
            <pc:docMk/>
            <pc:sldMk cId="3648193433" sldId="295"/>
            <ac:picMk id="32" creationId="{9F11EC79-FAC6-3041-5C2C-8B1B8FFC98E3}"/>
          </ac:picMkLst>
        </pc:picChg>
      </pc:sldChg>
      <pc:sldChg chg="delSp mod">
        <pc:chgData name="Michele Ballan" userId="ebfbb948-be8f-4e23-a256-331ddeb3d1e5" providerId="ADAL" clId="{DFB9AD63-3ABA-4A93-A881-C2D6B96427F6}" dt="2024-06-28T16:47:12.115" v="140" actId="478"/>
        <pc:sldMkLst>
          <pc:docMk/>
          <pc:sldMk cId="1806217784" sldId="296"/>
        </pc:sldMkLst>
        <pc:picChg chg="del">
          <ac:chgData name="Michele Ballan" userId="ebfbb948-be8f-4e23-a256-331ddeb3d1e5" providerId="ADAL" clId="{DFB9AD63-3ABA-4A93-A881-C2D6B96427F6}" dt="2024-06-28T16:47:12.115" v="140" actId="478"/>
          <ac:picMkLst>
            <pc:docMk/>
            <pc:sldMk cId="1806217784" sldId="296"/>
            <ac:picMk id="3" creationId="{6C37A902-33C9-EB00-D7E7-5F56F3EC3047}"/>
          </ac:picMkLst>
        </pc:picChg>
        <pc:picChg chg="del">
          <ac:chgData name="Michele Ballan" userId="ebfbb948-be8f-4e23-a256-331ddeb3d1e5" providerId="ADAL" clId="{DFB9AD63-3ABA-4A93-A881-C2D6B96427F6}" dt="2024-06-28T16:47:12.115" v="140" actId="478"/>
          <ac:picMkLst>
            <pc:docMk/>
            <pc:sldMk cId="1806217784" sldId="296"/>
            <ac:picMk id="4" creationId="{7CF6AA8C-6D19-540E-BB55-ED4FB56CDA59}"/>
          </ac:picMkLst>
        </pc:picChg>
        <pc:picChg chg="del">
          <ac:chgData name="Michele Ballan" userId="ebfbb948-be8f-4e23-a256-331ddeb3d1e5" providerId="ADAL" clId="{DFB9AD63-3ABA-4A93-A881-C2D6B96427F6}" dt="2024-06-28T16:47:12.115" v="140" actId="478"/>
          <ac:picMkLst>
            <pc:docMk/>
            <pc:sldMk cId="1806217784" sldId="296"/>
            <ac:picMk id="6" creationId="{EF24B633-516F-7F58-7B8E-66FF2E5BDBBC}"/>
          </ac:picMkLst>
        </pc:picChg>
        <pc:picChg chg="del">
          <ac:chgData name="Michele Ballan" userId="ebfbb948-be8f-4e23-a256-331ddeb3d1e5" providerId="ADAL" clId="{DFB9AD63-3ABA-4A93-A881-C2D6B96427F6}" dt="2024-06-28T16:47:08.082" v="139" actId="478"/>
          <ac:picMkLst>
            <pc:docMk/>
            <pc:sldMk cId="1806217784" sldId="296"/>
            <ac:picMk id="8" creationId="{37E422D2-9550-F256-13D0-E99184C76639}"/>
          </ac:picMkLst>
        </pc:picChg>
        <pc:picChg chg="del">
          <ac:chgData name="Michele Ballan" userId="ebfbb948-be8f-4e23-a256-331ddeb3d1e5" providerId="ADAL" clId="{DFB9AD63-3ABA-4A93-A881-C2D6B96427F6}" dt="2024-06-28T16:47:12.115" v="140" actId="478"/>
          <ac:picMkLst>
            <pc:docMk/>
            <pc:sldMk cId="1806217784" sldId="296"/>
            <ac:picMk id="9" creationId="{68E9FD93-317D-3341-67EA-854B2640D36D}"/>
          </ac:picMkLst>
        </pc:picChg>
        <pc:picChg chg="del">
          <ac:chgData name="Michele Ballan" userId="ebfbb948-be8f-4e23-a256-331ddeb3d1e5" providerId="ADAL" clId="{DFB9AD63-3ABA-4A93-A881-C2D6B96427F6}" dt="2024-06-28T16:47:08.082" v="139" actId="478"/>
          <ac:picMkLst>
            <pc:docMk/>
            <pc:sldMk cId="1806217784" sldId="296"/>
            <ac:picMk id="10" creationId="{3B2E9913-4018-325F-D96E-D55C80272046}"/>
          </ac:picMkLst>
        </pc:picChg>
        <pc:picChg chg="del">
          <ac:chgData name="Michele Ballan" userId="ebfbb948-be8f-4e23-a256-331ddeb3d1e5" providerId="ADAL" clId="{DFB9AD63-3ABA-4A93-A881-C2D6B96427F6}" dt="2024-06-28T16:47:08.082" v="139" actId="478"/>
          <ac:picMkLst>
            <pc:docMk/>
            <pc:sldMk cId="1806217784" sldId="296"/>
            <ac:picMk id="11" creationId="{E848FCBF-D7A1-C6C2-716E-5ABD66ABAEF1}"/>
          </ac:picMkLst>
        </pc:picChg>
        <pc:picChg chg="del">
          <ac:chgData name="Michele Ballan" userId="ebfbb948-be8f-4e23-a256-331ddeb3d1e5" providerId="ADAL" clId="{DFB9AD63-3ABA-4A93-A881-C2D6B96427F6}" dt="2024-06-28T16:47:08.082" v="139" actId="478"/>
          <ac:picMkLst>
            <pc:docMk/>
            <pc:sldMk cId="1806217784" sldId="296"/>
            <ac:picMk id="12" creationId="{425906AF-EB93-71F0-43BA-47AF1D446D10}"/>
          </ac:picMkLst>
        </pc:picChg>
      </pc:sldChg>
      <pc:sldChg chg="delSp mod">
        <pc:chgData name="Michele Ballan" userId="ebfbb948-be8f-4e23-a256-331ddeb3d1e5" providerId="ADAL" clId="{DFB9AD63-3ABA-4A93-A881-C2D6B96427F6}" dt="2024-06-28T16:30:11" v="138" actId="478"/>
        <pc:sldMkLst>
          <pc:docMk/>
          <pc:sldMk cId="750804627" sldId="307"/>
        </pc:sldMkLst>
        <pc:spChg chg="del">
          <ac:chgData name="Michele Ballan" userId="ebfbb948-be8f-4e23-a256-331ddeb3d1e5" providerId="ADAL" clId="{DFB9AD63-3ABA-4A93-A881-C2D6B96427F6}" dt="2024-06-28T16:30:09.022" v="137" actId="478"/>
          <ac:spMkLst>
            <pc:docMk/>
            <pc:sldMk cId="750804627" sldId="307"/>
            <ac:spMk id="4" creationId="{80E0BCCD-2A14-23F8-B55F-59DB384EE694}"/>
          </ac:spMkLst>
        </pc:spChg>
        <pc:spChg chg="del">
          <ac:chgData name="Michele Ballan" userId="ebfbb948-be8f-4e23-a256-331ddeb3d1e5" providerId="ADAL" clId="{DFB9AD63-3ABA-4A93-A881-C2D6B96427F6}" dt="2024-06-28T16:30:11" v="138" actId="478"/>
          <ac:spMkLst>
            <pc:docMk/>
            <pc:sldMk cId="750804627" sldId="307"/>
            <ac:spMk id="17" creationId="{7231D0F4-5C5E-2D16-48B8-84891BF594D6}"/>
          </ac:spMkLst>
        </pc:spChg>
      </pc:sldChg>
      <pc:sldChg chg="delSp add mod">
        <pc:chgData name="Michele Ballan" userId="ebfbb948-be8f-4e23-a256-331ddeb3d1e5" providerId="ADAL" clId="{DFB9AD63-3ABA-4A93-A881-C2D6B96427F6}" dt="2024-06-28T16:30:00.622" v="136" actId="478"/>
        <pc:sldMkLst>
          <pc:docMk/>
          <pc:sldMk cId="3747706287" sldId="310"/>
        </pc:sldMkLst>
        <pc:spChg chg="del">
          <ac:chgData name="Michele Ballan" userId="ebfbb948-be8f-4e23-a256-331ddeb3d1e5" providerId="ADAL" clId="{DFB9AD63-3ABA-4A93-A881-C2D6B96427F6}" dt="2024-06-28T16:29:57.646" v="134" actId="478"/>
          <ac:spMkLst>
            <pc:docMk/>
            <pc:sldMk cId="3747706287" sldId="310"/>
            <ac:spMk id="4" creationId="{323D399A-31FE-1C27-66C3-92BEB67017F7}"/>
          </ac:spMkLst>
        </pc:spChg>
        <pc:spChg chg="del">
          <ac:chgData name="Michele Ballan" userId="ebfbb948-be8f-4e23-a256-331ddeb3d1e5" providerId="ADAL" clId="{DFB9AD63-3ABA-4A93-A881-C2D6B96427F6}" dt="2024-06-28T16:30:00.622" v="136" actId="478"/>
          <ac:spMkLst>
            <pc:docMk/>
            <pc:sldMk cId="3747706287" sldId="310"/>
            <ac:spMk id="7" creationId="{BB1FC0E8-02A8-FDC1-20ED-FE81B6231069}"/>
          </ac:spMkLst>
        </pc:spChg>
        <pc:spChg chg="del">
          <ac:chgData name="Michele Ballan" userId="ebfbb948-be8f-4e23-a256-331ddeb3d1e5" providerId="ADAL" clId="{DFB9AD63-3ABA-4A93-A881-C2D6B96427F6}" dt="2024-06-28T16:29:59.615" v="135" actId="478"/>
          <ac:spMkLst>
            <pc:docMk/>
            <pc:sldMk cId="3747706287" sldId="310"/>
            <ac:spMk id="8" creationId="{5CEEED5A-E318-8770-85F0-5746AFAC8185}"/>
          </ac:spMkLst>
        </pc:spChg>
        <pc:picChg chg="del">
          <ac:chgData name="Michele Ballan" userId="ebfbb948-be8f-4e23-a256-331ddeb3d1e5" providerId="ADAL" clId="{DFB9AD63-3ABA-4A93-A881-C2D6B96427F6}" dt="2024-06-28T16:29:56.126" v="133" actId="478"/>
          <ac:picMkLst>
            <pc:docMk/>
            <pc:sldMk cId="3747706287" sldId="310"/>
            <ac:picMk id="2" creationId="{4D7B12D6-D319-BF6F-805E-7EACC321CD94}"/>
          </ac:picMkLst>
        </pc:picChg>
      </pc:sldChg>
      <pc:sldMasterChg chg="modSldLayout">
        <pc:chgData name="Michele Ballan" userId="ebfbb948-be8f-4e23-a256-331ddeb3d1e5" providerId="ADAL" clId="{DFB9AD63-3ABA-4A93-A881-C2D6B96427F6}" dt="2024-06-28T16:27:52.956" v="20" actId="20577"/>
        <pc:sldMasterMkLst>
          <pc:docMk/>
          <pc:sldMasterMk cId="822192810" sldId="2147483660"/>
        </pc:sldMasterMkLst>
        <pc:sldLayoutChg chg="modSp mod">
          <pc:chgData name="Michele Ballan" userId="ebfbb948-be8f-4e23-a256-331ddeb3d1e5" providerId="ADAL" clId="{DFB9AD63-3ABA-4A93-A881-C2D6B96427F6}" dt="2024-06-28T16:27:52.956" v="20" actId="20577"/>
          <pc:sldLayoutMkLst>
            <pc:docMk/>
            <pc:sldMasterMk cId="822192810" sldId="2147483660"/>
            <pc:sldLayoutMk cId="1234637594" sldId="2147483661"/>
          </pc:sldLayoutMkLst>
          <pc:spChg chg="mod">
            <ac:chgData name="Michele Ballan" userId="ebfbb948-be8f-4e23-a256-331ddeb3d1e5" providerId="ADAL" clId="{DFB9AD63-3ABA-4A93-A881-C2D6B96427F6}" dt="2024-06-28T16:27:52.956" v="20" actId="20577"/>
            <ac:spMkLst>
              <pc:docMk/>
              <pc:sldMasterMk cId="822192810" sldId="2147483660"/>
              <pc:sldLayoutMk cId="1234637594" sldId="2147483661"/>
              <ac:spMk id="4" creationId="{E7ED08BB-15CC-789D-2824-638EB2171163}"/>
            </ac:spMkLst>
          </pc:spChg>
        </pc:sldLayoutChg>
      </pc:sldMasterChg>
    </pc:docChg>
  </pc:docChgLst>
  <pc:docChgLst>
    <pc:chgData name="Michele Ballan" userId="ebfbb948-be8f-4e23-a256-331ddeb3d1e5" providerId="ADAL" clId="{24CCE0A8-2A47-4610-AF27-92949021A0C4}"/>
    <pc:docChg chg="undo redo custSel addSld delSld modSld sldOrd modMainMaster">
      <pc:chgData name="Michele Ballan" userId="ebfbb948-be8f-4e23-a256-331ddeb3d1e5" providerId="ADAL" clId="{24CCE0A8-2A47-4610-AF27-92949021A0C4}" dt="2022-07-01T13:06:07.534" v="7363" actId="1038"/>
      <pc:docMkLst>
        <pc:docMk/>
      </pc:docMkLst>
      <pc:sldChg chg="addSp delSp modSp mod modAnim">
        <pc:chgData name="Michele Ballan" userId="ebfbb948-be8f-4e23-a256-331ddeb3d1e5" providerId="ADAL" clId="{24CCE0A8-2A47-4610-AF27-92949021A0C4}" dt="2022-06-02T10:09:23.563" v="243" actId="2711"/>
        <pc:sldMkLst>
          <pc:docMk/>
          <pc:sldMk cId="1420781873" sldId="256"/>
        </pc:sldMkLst>
        <pc:spChg chg="mod">
          <ac:chgData name="Michele Ballan" userId="ebfbb948-be8f-4e23-a256-331ddeb3d1e5" providerId="ADAL" clId="{24CCE0A8-2A47-4610-AF27-92949021A0C4}" dt="2022-06-02T10:04:44.630" v="234" actId="113"/>
          <ac:spMkLst>
            <pc:docMk/>
            <pc:sldMk cId="1420781873" sldId="256"/>
            <ac:spMk id="2" creationId="{00000000-0000-0000-0000-000000000000}"/>
          </ac:spMkLst>
        </pc:spChg>
        <pc:spChg chg="add del mod">
          <ac:chgData name="Michele Ballan" userId="ebfbb948-be8f-4e23-a256-331ddeb3d1e5" providerId="ADAL" clId="{24CCE0A8-2A47-4610-AF27-92949021A0C4}" dt="2022-06-02T10:05:42.654" v="240" actId="255"/>
          <ac:spMkLst>
            <pc:docMk/>
            <pc:sldMk cId="1420781873" sldId="256"/>
            <ac:spMk id="3" creationId="{00000000-0000-0000-0000-000000000000}"/>
          </ac:spMkLst>
        </pc:spChg>
        <pc:spChg chg="add mod">
          <ac:chgData name="Michele Ballan" userId="ebfbb948-be8f-4e23-a256-331ddeb3d1e5" providerId="ADAL" clId="{24CCE0A8-2A47-4610-AF27-92949021A0C4}" dt="2022-06-02T10:09:23.563" v="243" actId="2711"/>
          <ac:spMkLst>
            <pc:docMk/>
            <pc:sldMk cId="1420781873" sldId="256"/>
            <ac:spMk id="4" creationId="{0E34D79D-833E-283D-FDC6-402CD7245482}"/>
          </ac:spMkLst>
        </pc:spChg>
        <pc:spChg chg="add del mod">
          <ac:chgData name="Michele Ballan" userId="ebfbb948-be8f-4e23-a256-331ddeb3d1e5" providerId="ADAL" clId="{24CCE0A8-2A47-4610-AF27-92949021A0C4}" dt="2022-06-02T10:05:29.333" v="238" actId="478"/>
          <ac:spMkLst>
            <pc:docMk/>
            <pc:sldMk cId="1420781873" sldId="256"/>
            <ac:spMk id="7" creationId="{DBE8D2E1-1F9A-F041-09D1-DA41CB2A82AD}"/>
          </ac:spMkLst>
        </pc:spChg>
        <pc:picChg chg="add del mod">
          <ac:chgData name="Michele Ballan" userId="ebfbb948-be8f-4e23-a256-331ddeb3d1e5" providerId="ADAL" clId="{24CCE0A8-2A47-4610-AF27-92949021A0C4}" dt="2022-06-02T09:46:17.476" v="132"/>
          <ac:picMkLst>
            <pc:docMk/>
            <pc:sldMk cId="1420781873" sldId="256"/>
            <ac:picMk id="5" creationId="{82566518-A3D0-7510-7EEF-D53B3C1D0F34}"/>
          </ac:picMkLst>
        </pc:picChg>
      </pc:sldChg>
      <pc:sldChg chg="addSp delSp modSp mod ord">
        <pc:chgData name="Michele Ballan" userId="ebfbb948-be8f-4e23-a256-331ddeb3d1e5" providerId="ADAL" clId="{24CCE0A8-2A47-4610-AF27-92949021A0C4}" dt="2022-06-02T23:12:19.078" v="1474" actId="14100"/>
        <pc:sldMkLst>
          <pc:docMk/>
          <pc:sldMk cId="2301054955" sldId="257"/>
        </pc:sldMkLst>
        <pc:spChg chg="mod ord">
          <ac:chgData name="Michele Ballan" userId="ebfbb948-be8f-4e23-a256-331ddeb3d1e5" providerId="ADAL" clId="{24CCE0A8-2A47-4610-AF27-92949021A0C4}" dt="2022-06-02T22:49:37.986" v="1373" actId="166"/>
          <ac:spMkLst>
            <pc:docMk/>
            <pc:sldMk cId="2301054955" sldId="257"/>
            <ac:spMk id="2" creationId="{00000000-0000-0000-0000-000000000000}"/>
          </ac:spMkLst>
        </pc:spChg>
        <pc:spChg chg="mod">
          <ac:chgData name="Michele Ballan" userId="ebfbb948-be8f-4e23-a256-331ddeb3d1e5" providerId="ADAL" clId="{24CCE0A8-2A47-4610-AF27-92949021A0C4}" dt="2022-06-02T22:27:59.171" v="986" actId="20577"/>
          <ac:spMkLst>
            <pc:docMk/>
            <pc:sldMk cId="2301054955" sldId="257"/>
            <ac:spMk id="3" creationId="{00000000-0000-0000-0000-000000000000}"/>
          </ac:spMkLst>
        </pc:spChg>
        <pc:spChg chg="add mod ord">
          <ac:chgData name="Michele Ballan" userId="ebfbb948-be8f-4e23-a256-331ddeb3d1e5" providerId="ADAL" clId="{24CCE0A8-2A47-4610-AF27-92949021A0C4}" dt="2022-06-02T23:12:19.078" v="1474" actId="14100"/>
          <ac:spMkLst>
            <pc:docMk/>
            <pc:sldMk cId="2301054955" sldId="257"/>
            <ac:spMk id="5" creationId="{76E5BD71-FC06-830F-EBB1-A23D033B12B6}"/>
          </ac:spMkLst>
        </pc:spChg>
        <pc:picChg chg="add mod ord">
          <ac:chgData name="Michele Ballan" userId="ebfbb948-be8f-4e23-a256-331ddeb3d1e5" providerId="ADAL" clId="{24CCE0A8-2A47-4610-AF27-92949021A0C4}" dt="2022-06-02T23:12:15.512" v="1473"/>
          <ac:picMkLst>
            <pc:docMk/>
            <pc:sldMk cId="2301054955" sldId="257"/>
            <ac:picMk id="6" creationId="{DF0EC95D-4B38-4FEA-81EE-282A575EE868}"/>
          </ac:picMkLst>
        </pc:picChg>
        <pc:picChg chg="add del mod">
          <ac:chgData name="Michele Ballan" userId="ebfbb948-be8f-4e23-a256-331ddeb3d1e5" providerId="ADAL" clId="{24CCE0A8-2A47-4610-AF27-92949021A0C4}" dt="2022-06-02T23:05:06.134" v="1398" actId="478"/>
          <ac:picMkLst>
            <pc:docMk/>
            <pc:sldMk cId="2301054955" sldId="257"/>
            <ac:picMk id="2050" creationId="{0948A762-2C55-2DE5-7D96-3AD2D811470F}"/>
          </ac:picMkLst>
        </pc:picChg>
      </pc:sldChg>
      <pc:sldChg chg="addSp delSp modSp mod modAnim">
        <pc:chgData name="Michele Ballan" userId="ebfbb948-be8f-4e23-a256-331ddeb3d1e5" providerId="ADAL" clId="{24CCE0A8-2A47-4610-AF27-92949021A0C4}" dt="2022-07-01T08:16:14.010" v="5641" actId="20577"/>
        <pc:sldMkLst>
          <pc:docMk/>
          <pc:sldMk cId="2349965430" sldId="258"/>
        </pc:sldMkLst>
        <pc:spChg chg="mod">
          <ac:chgData name="Michele Ballan" userId="ebfbb948-be8f-4e23-a256-331ddeb3d1e5" providerId="ADAL" clId="{24CCE0A8-2A47-4610-AF27-92949021A0C4}" dt="2022-06-02T22:34:28.021" v="1047" actId="20577"/>
          <ac:spMkLst>
            <pc:docMk/>
            <pc:sldMk cId="2349965430" sldId="258"/>
            <ac:spMk id="2" creationId="{00000000-0000-0000-0000-000000000000}"/>
          </ac:spMkLst>
        </pc:spChg>
        <pc:spChg chg="mod">
          <ac:chgData name="Michele Ballan" userId="ebfbb948-be8f-4e23-a256-331ddeb3d1e5" providerId="ADAL" clId="{24CCE0A8-2A47-4610-AF27-92949021A0C4}" dt="2022-07-01T08:16:14.010" v="5641" actId="20577"/>
          <ac:spMkLst>
            <pc:docMk/>
            <pc:sldMk cId="2349965430" sldId="258"/>
            <ac:spMk id="3" creationId="{00000000-0000-0000-0000-000000000000}"/>
          </ac:spMkLst>
        </pc:spChg>
        <pc:spChg chg="add mod">
          <ac:chgData name="Michele Ballan" userId="ebfbb948-be8f-4e23-a256-331ddeb3d1e5" providerId="ADAL" clId="{24CCE0A8-2A47-4610-AF27-92949021A0C4}" dt="2022-07-01T08:15:51" v="5630" actId="1037"/>
          <ac:spMkLst>
            <pc:docMk/>
            <pc:sldMk cId="2349965430" sldId="258"/>
            <ac:spMk id="5" creationId="{68CAE3E1-2E5D-0B24-2810-71207E419217}"/>
          </ac:spMkLst>
        </pc:spChg>
        <pc:spChg chg="add mod ord">
          <ac:chgData name="Michele Ballan" userId="ebfbb948-be8f-4e23-a256-331ddeb3d1e5" providerId="ADAL" clId="{24CCE0A8-2A47-4610-AF27-92949021A0C4}" dt="2022-06-03T09:46:51.692" v="2101" actId="14100"/>
          <ac:spMkLst>
            <pc:docMk/>
            <pc:sldMk cId="2349965430" sldId="258"/>
            <ac:spMk id="10" creationId="{7B862FB3-38A0-07CA-7375-7E137A9F0F0C}"/>
          </ac:spMkLst>
        </pc:spChg>
        <pc:picChg chg="add del mod">
          <ac:chgData name="Michele Ballan" userId="ebfbb948-be8f-4e23-a256-331ddeb3d1e5" providerId="ADAL" clId="{24CCE0A8-2A47-4610-AF27-92949021A0C4}" dt="2022-06-03T08:03:52.751" v="1728" actId="478"/>
          <ac:picMkLst>
            <pc:docMk/>
            <pc:sldMk cId="2349965430" sldId="258"/>
            <ac:picMk id="8" creationId="{11715B30-D3A9-EEC2-808A-21FA291D12F1}"/>
          </ac:picMkLst>
        </pc:picChg>
        <pc:picChg chg="add mod">
          <ac:chgData name="Michele Ballan" userId="ebfbb948-be8f-4e23-a256-331ddeb3d1e5" providerId="ADAL" clId="{24CCE0A8-2A47-4610-AF27-92949021A0C4}" dt="2022-07-01T08:15:57.026" v="5638" actId="1038"/>
          <ac:picMkLst>
            <pc:docMk/>
            <pc:sldMk cId="2349965430" sldId="258"/>
            <ac:picMk id="9" creationId="{390382A9-833F-1A0A-9F91-8D71C396003F}"/>
          </ac:picMkLst>
        </pc:picChg>
      </pc:sldChg>
      <pc:sldChg chg="addSp delSp modSp mod">
        <pc:chgData name="Michele Ballan" userId="ebfbb948-be8f-4e23-a256-331ddeb3d1e5" providerId="ADAL" clId="{24CCE0A8-2A47-4610-AF27-92949021A0C4}" dt="2022-06-29T19:21:37.560" v="2914" actId="1038"/>
        <pc:sldMkLst>
          <pc:docMk/>
          <pc:sldMk cId="2325154954" sldId="259"/>
        </pc:sldMkLst>
        <pc:spChg chg="mod">
          <ac:chgData name="Michele Ballan" userId="ebfbb948-be8f-4e23-a256-331ddeb3d1e5" providerId="ADAL" clId="{24CCE0A8-2A47-4610-AF27-92949021A0C4}" dt="2022-06-29T19:21:10.265" v="2888" actId="20577"/>
          <ac:spMkLst>
            <pc:docMk/>
            <pc:sldMk cId="2325154954" sldId="259"/>
            <ac:spMk id="2" creationId="{00000000-0000-0000-0000-000000000000}"/>
          </ac:spMkLst>
        </pc:spChg>
        <pc:spChg chg="del">
          <ac:chgData name="Michele Ballan" userId="ebfbb948-be8f-4e23-a256-331ddeb3d1e5" providerId="ADAL" clId="{24CCE0A8-2A47-4610-AF27-92949021A0C4}" dt="2022-06-29T19:21:13.165" v="2889" actId="478"/>
          <ac:spMkLst>
            <pc:docMk/>
            <pc:sldMk cId="2325154954" sldId="259"/>
            <ac:spMk id="3" creationId="{00000000-0000-0000-0000-000000000000}"/>
          </ac:spMkLst>
        </pc:spChg>
        <pc:spChg chg="add del mod">
          <ac:chgData name="Michele Ballan" userId="ebfbb948-be8f-4e23-a256-331ddeb3d1e5" providerId="ADAL" clId="{24CCE0A8-2A47-4610-AF27-92949021A0C4}" dt="2022-06-29T19:21:20.068" v="2891" actId="478"/>
          <ac:spMkLst>
            <pc:docMk/>
            <pc:sldMk cId="2325154954" sldId="259"/>
            <ac:spMk id="7" creationId="{5FA01E06-9344-40AE-6072-9353D2C7828D}"/>
          </ac:spMkLst>
        </pc:spChg>
        <pc:picChg chg="add mod">
          <ac:chgData name="Michele Ballan" userId="ebfbb948-be8f-4e23-a256-331ddeb3d1e5" providerId="ADAL" clId="{24CCE0A8-2A47-4610-AF27-92949021A0C4}" dt="2022-06-29T19:21:37.560" v="2914" actId="1038"/>
          <ac:picMkLst>
            <pc:docMk/>
            <pc:sldMk cId="2325154954" sldId="259"/>
            <ac:picMk id="8" creationId="{DEEE0067-5C48-53BA-21BF-F49B2F86F72A}"/>
          </ac:picMkLst>
        </pc:picChg>
      </pc:sldChg>
      <pc:sldChg chg="del">
        <pc:chgData name="Michele Ballan" userId="ebfbb948-be8f-4e23-a256-331ddeb3d1e5" providerId="ADAL" clId="{24CCE0A8-2A47-4610-AF27-92949021A0C4}" dt="2022-06-29T20:37:53.590" v="3147" actId="47"/>
        <pc:sldMkLst>
          <pc:docMk/>
          <pc:sldMk cId="588768708" sldId="260"/>
        </pc:sldMkLst>
      </pc:sldChg>
      <pc:sldChg chg="del">
        <pc:chgData name="Michele Ballan" userId="ebfbb948-be8f-4e23-a256-331ddeb3d1e5" providerId="ADAL" clId="{24CCE0A8-2A47-4610-AF27-92949021A0C4}" dt="2022-06-03T07:39:44.247" v="1616" actId="47"/>
        <pc:sldMkLst>
          <pc:docMk/>
          <pc:sldMk cId="823036105" sldId="261"/>
        </pc:sldMkLst>
      </pc:sldChg>
      <pc:sldChg chg="del">
        <pc:chgData name="Michele Ballan" userId="ebfbb948-be8f-4e23-a256-331ddeb3d1e5" providerId="ADAL" clId="{24CCE0A8-2A47-4610-AF27-92949021A0C4}" dt="2022-06-30T15:31:30.623" v="3822" actId="47"/>
        <pc:sldMkLst>
          <pc:docMk/>
          <pc:sldMk cId="2778061163" sldId="262"/>
        </pc:sldMkLst>
      </pc:sldChg>
      <pc:sldChg chg="del">
        <pc:chgData name="Michele Ballan" userId="ebfbb948-be8f-4e23-a256-331ddeb3d1e5" providerId="ADAL" clId="{24CCE0A8-2A47-4610-AF27-92949021A0C4}" dt="2022-06-29T20:38:01.170" v="3148" actId="47"/>
        <pc:sldMkLst>
          <pc:docMk/>
          <pc:sldMk cId="3341394575" sldId="263"/>
        </pc:sldMkLst>
      </pc:sldChg>
      <pc:sldChg chg="del">
        <pc:chgData name="Michele Ballan" userId="ebfbb948-be8f-4e23-a256-331ddeb3d1e5" providerId="ADAL" clId="{24CCE0A8-2A47-4610-AF27-92949021A0C4}" dt="2022-06-29T20:38:03.274" v="3149" actId="47"/>
        <pc:sldMkLst>
          <pc:docMk/>
          <pc:sldMk cId="2605552468" sldId="264"/>
        </pc:sldMkLst>
      </pc:sldChg>
      <pc:sldChg chg="del">
        <pc:chgData name="Michele Ballan" userId="ebfbb948-be8f-4e23-a256-331ddeb3d1e5" providerId="ADAL" clId="{24CCE0A8-2A47-4610-AF27-92949021A0C4}" dt="2022-06-29T20:38:11.727" v="3150" actId="47"/>
        <pc:sldMkLst>
          <pc:docMk/>
          <pc:sldMk cId="2396544352" sldId="265"/>
        </pc:sldMkLst>
      </pc:sldChg>
      <pc:sldChg chg="addSp delSp modSp mod modAnim">
        <pc:chgData name="Michele Ballan" userId="ebfbb948-be8f-4e23-a256-331ddeb3d1e5" providerId="ADAL" clId="{24CCE0A8-2A47-4610-AF27-92949021A0C4}" dt="2022-07-01T08:17:48.948" v="5645"/>
        <pc:sldMkLst>
          <pc:docMk/>
          <pc:sldMk cId="1074044145" sldId="266"/>
        </pc:sldMkLst>
        <pc:spChg chg="mod">
          <ac:chgData name="Michele Ballan" userId="ebfbb948-be8f-4e23-a256-331ddeb3d1e5" providerId="ADAL" clId="{24CCE0A8-2A47-4610-AF27-92949021A0C4}" dt="2022-06-30T16:36:41.900" v="4367" actId="207"/>
          <ac:spMkLst>
            <pc:docMk/>
            <pc:sldMk cId="1074044145" sldId="266"/>
            <ac:spMk id="2" creationId="{00000000-0000-0000-0000-000000000000}"/>
          </ac:spMkLst>
        </pc:spChg>
        <pc:spChg chg="del">
          <ac:chgData name="Michele Ballan" userId="ebfbb948-be8f-4e23-a256-331ddeb3d1e5" providerId="ADAL" clId="{24CCE0A8-2A47-4610-AF27-92949021A0C4}" dt="2022-06-30T15:54:38.646" v="4208" actId="478"/>
          <ac:spMkLst>
            <pc:docMk/>
            <pc:sldMk cId="1074044145" sldId="266"/>
            <ac:spMk id="3" creationId="{00000000-0000-0000-0000-000000000000}"/>
          </ac:spMkLst>
        </pc:spChg>
        <pc:spChg chg="ord">
          <ac:chgData name="Michele Ballan" userId="ebfbb948-be8f-4e23-a256-331ddeb3d1e5" providerId="ADAL" clId="{24CCE0A8-2A47-4610-AF27-92949021A0C4}" dt="2022-06-30T16:57:54.954" v="5245" actId="167"/>
          <ac:spMkLst>
            <pc:docMk/>
            <pc:sldMk cId="1074044145" sldId="266"/>
            <ac:spMk id="4" creationId="{057FA109-3B8C-FC50-2885-2B16AE38EB7C}"/>
          </ac:spMkLst>
        </pc:spChg>
        <pc:spChg chg="add del mod">
          <ac:chgData name="Michele Ballan" userId="ebfbb948-be8f-4e23-a256-331ddeb3d1e5" providerId="ADAL" clId="{24CCE0A8-2A47-4610-AF27-92949021A0C4}" dt="2022-06-30T15:54:54.117" v="4212" actId="478"/>
          <ac:spMkLst>
            <pc:docMk/>
            <pc:sldMk cId="1074044145" sldId="266"/>
            <ac:spMk id="7" creationId="{0D5046A1-0F2C-D4DB-279C-9AA13E032AC7}"/>
          </ac:spMkLst>
        </pc:spChg>
        <pc:spChg chg="add mod">
          <ac:chgData name="Michele Ballan" userId="ebfbb948-be8f-4e23-a256-331ddeb3d1e5" providerId="ADAL" clId="{24CCE0A8-2A47-4610-AF27-92949021A0C4}" dt="2022-06-30T16:44:53.073" v="4544" actId="20577"/>
          <ac:spMkLst>
            <pc:docMk/>
            <pc:sldMk cId="1074044145" sldId="266"/>
            <ac:spMk id="9" creationId="{2DE01C8F-5F5C-B7DF-6789-DCC1C4ECA677}"/>
          </ac:spMkLst>
        </pc:spChg>
        <pc:spChg chg="add del mod">
          <ac:chgData name="Michele Ballan" userId="ebfbb948-be8f-4e23-a256-331ddeb3d1e5" providerId="ADAL" clId="{24CCE0A8-2A47-4610-AF27-92949021A0C4}" dt="2022-06-30T16:42:41.240" v="4462" actId="478"/>
          <ac:spMkLst>
            <pc:docMk/>
            <pc:sldMk cId="1074044145" sldId="266"/>
            <ac:spMk id="10" creationId="{BE641E51-372B-147C-8C92-63BD4541E79E}"/>
          </ac:spMkLst>
        </pc:spChg>
        <pc:spChg chg="add del mod">
          <ac:chgData name="Michele Ballan" userId="ebfbb948-be8f-4e23-a256-331ddeb3d1e5" providerId="ADAL" clId="{24CCE0A8-2A47-4610-AF27-92949021A0C4}" dt="2022-06-30T16:46:12.963" v="4567" actId="478"/>
          <ac:spMkLst>
            <pc:docMk/>
            <pc:sldMk cId="1074044145" sldId="266"/>
            <ac:spMk id="11" creationId="{8CD07FC4-384E-3DED-7E11-80C09117E548}"/>
          </ac:spMkLst>
        </pc:spChg>
        <pc:spChg chg="add del mod">
          <ac:chgData name="Michele Ballan" userId="ebfbb948-be8f-4e23-a256-331ddeb3d1e5" providerId="ADAL" clId="{24CCE0A8-2A47-4610-AF27-92949021A0C4}" dt="2022-06-30T16:54:10.934" v="5090" actId="478"/>
          <ac:spMkLst>
            <pc:docMk/>
            <pc:sldMk cId="1074044145" sldId="266"/>
            <ac:spMk id="12" creationId="{DBD70EC8-F8A9-916A-9451-9DE6B793738A}"/>
          </ac:spMkLst>
        </pc:spChg>
        <pc:spChg chg="add del mod">
          <ac:chgData name="Michele Ballan" userId="ebfbb948-be8f-4e23-a256-331ddeb3d1e5" providerId="ADAL" clId="{24CCE0A8-2A47-4610-AF27-92949021A0C4}" dt="2022-06-30T16:51:02.164" v="4885" actId="478"/>
          <ac:spMkLst>
            <pc:docMk/>
            <pc:sldMk cId="1074044145" sldId="266"/>
            <ac:spMk id="13" creationId="{444209A6-468A-5F9E-22DB-ADCA6F3C2322}"/>
          </ac:spMkLst>
        </pc:spChg>
        <pc:spChg chg="add del mod">
          <ac:chgData name="Michele Ballan" userId="ebfbb948-be8f-4e23-a256-331ddeb3d1e5" providerId="ADAL" clId="{24CCE0A8-2A47-4610-AF27-92949021A0C4}" dt="2022-06-30T16:50:59.103" v="4884" actId="478"/>
          <ac:spMkLst>
            <pc:docMk/>
            <pc:sldMk cId="1074044145" sldId="266"/>
            <ac:spMk id="14" creationId="{57ECDA81-86EE-66F0-696E-B471316A47D0}"/>
          </ac:spMkLst>
        </pc:spChg>
        <pc:spChg chg="add mod ord">
          <ac:chgData name="Michele Ballan" userId="ebfbb948-be8f-4e23-a256-331ddeb3d1e5" providerId="ADAL" clId="{24CCE0A8-2A47-4610-AF27-92949021A0C4}" dt="2022-06-30T16:58:39.886" v="5263" actId="1035"/>
          <ac:spMkLst>
            <pc:docMk/>
            <pc:sldMk cId="1074044145" sldId="266"/>
            <ac:spMk id="15" creationId="{B64954C2-3AE5-2362-25CF-3322C1F5333C}"/>
          </ac:spMkLst>
        </pc:spChg>
        <pc:spChg chg="add mod">
          <ac:chgData name="Michele Ballan" userId="ebfbb948-be8f-4e23-a256-331ddeb3d1e5" providerId="ADAL" clId="{24CCE0A8-2A47-4610-AF27-92949021A0C4}" dt="2022-06-30T16:58:39.886" v="5263" actId="1035"/>
          <ac:spMkLst>
            <pc:docMk/>
            <pc:sldMk cId="1074044145" sldId="266"/>
            <ac:spMk id="16" creationId="{45A64A8B-BEC9-FB1B-D869-CFA2DAC5BEFF}"/>
          </ac:spMkLst>
        </pc:spChg>
        <pc:spChg chg="add mod ord">
          <ac:chgData name="Michele Ballan" userId="ebfbb948-be8f-4e23-a256-331ddeb3d1e5" providerId="ADAL" clId="{24CCE0A8-2A47-4610-AF27-92949021A0C4}" dt="2022-06-30T17:00:47.128" v="5385" actId="207"/>
          <ac:spMkLst>
            <pc:docMk/>
            <pc:sldMk cId="1074044145" sldId="266"/>
            <ac:spMk id="17" creationId="{E5AD74C4-F83A-4582-2A87-37091A9EC1AF}"/>
          </ac:spMkLst>
        </pc:spChg>
        <pc:spChg chg="add mod ord">
          <ac:chgData name="Michele Ballan" userId="ebfbb948-be8f-4e23-a256-331ddeb3d1e5" providerId="ADAL" clId="{24CCE0A8-2A47-4610-AF27-92949021A0C4}" dt="2022-06-30T17:00:14.347" v="5363" actId="1035"/>
          <ac:spMkLst>
            <pc:docMk/>
            <pc:sldMk cId="1074044145" sldId="266"/>
            <ac:spMk id="18" creationId="{5AEBBF3C-0C27-4529-738C-8D4E07B56697}"/>
          </ac:spMkLst>
        </pc:spChg>
        <pc:spChg chg="add mod ord">
          <ac:chgData name="Michele Ballan" userId="ebfbb948-be8f-4e23-a256-331ddeb3d1e5" providerId="ADAL" clId="{24CCE0A8-2A47-4610-AF27-92949021A0C4}" dt="2022-06-30T17:00:53.778" v="5386" actId="207"/>
          <ac:spMkLst>
            <pc:docMk/>
            <pc:sldMk cId="1074044145" sldId="266"/>
            <ac:spMk id="19" creationId="{FAAC5B4E-46B1-EF09-78A3-C0EF432CD91E}"/>
          </ac:spMkLst>
        </pc:spChg>
        <pc:spChg chg="add mod ord">
          <ac:chgData name="Michele Ballan" userId="ebfbb948-be8f-4e23-a256-331ddeb3d1e5" providerId="ADAL" clId="{24CCE0A8-2A47-4610-AF27-92949021A0C4}" dt="2022-07-01T08:17:48.948" v="5645"/>
          <ac:spMkLst>
            <pc:docMk/>
            <pc:sldMk cId="1074044145" sldId="266"/>
            <ac:spMk id="20" creationId="{F9152C51-C051-EF08-A54F-49B2BD8C0207}"/>
          </ac:spMkLst>
        </pc:spChg>
        <pc:picChg chg="add del mod">
          <ac:chgData name="Michele Ballan" userId="ebfbb948-be8f-4e23-a256-331ddeb3d1e5" providerId="ADAL" clId="{24CCE0A8-2A47-4610-AF27-92949021A0C4}" dt="2022-06-30T16:36:13.208" v="4365" actId="478"/>
          <ac:picMkLst>
            <pc:docMk/>
            <pc:sldMk cId="1074044145" sldId="266"/>
            <ac:picMk id="8" creationId="{5F100151-95A9-56BB-B3B1-9349328DF508}"/>
          </ac:picMkLst>
        </pc:picChg>
      </pc:sldChg>
      <pc:sldChg chg="addSp delSp modSp new mod">
        <pc:chgData name="Michele Ballan" userId="ebfbb948-be8f-4e23-a256-331ddeb3d1e5" providerId="ADAL" clId="{24CCE0A8-2A47-4610-AF27-92949021A0C4}" dt="2022-06-29T19:20:50.691" v="2865" actId="20577"/>
        <pc:sldMkLst>
          <pc:docMk/>
          <pc:sldMk cId="2033788110" sldId="267"/>
        </pc:sldMkLst>
        <pc:spChg chg="mod">
          <ac:chgData name="Michele Ballan" userId="ebfbb948-be8f-4e23-a256-331ddeb3d1e5" providerId="ADAL" clId="{24CCE0A8-2A47-4610-AF27-92949021A0C4}" dt="2022-06-02T22:22:20.950" v="892" actId="790"/>
          <ac:spMkLst>
            <pc:docMk/>
            <pc:sldMk cId="2033788110" sldId="267"/>
            <ac:spMk id="2" creationId="{C643091B-1DAA-EC36-6AEA-B967A0A61D52}"/>
          </ac:spMkLst>
        </pc:spChg>
        <pc:spChg chg="mod">
          <ac:chgData name="Michele Ballan" userId="ebfbb948-be8f-4e23-a256-331ddeb3d1e5" providerId="ADAL" clId="{24CCE0A8-2A47-4610-AF27-92949021A0C4}" dt="2022-06-29T19:20:50.691" v="2865" actId="20577"/>
          <ac:spMkLst>
            <pc:docMk/>
            <pc:sldMk cId="2033788110" sldId="267"/>
            <ac:spMk id="3" creationId="{CEF36416-BDDA-C765-E2FA-E32BB896F075}"/>
          </ac:spMkLst>
        </pc:spChg>
        <pc:spChg chg="del">
          <ac:chgData name="Michele Ballan" userId="ebfbb948-be8f-4e23-a256-331ddeb3d1e5" providerId="ADAL" clId="{24CCE0A8-2A47-4610-AF27-92949021A0C4}" dt="2022-06-02T21:52:49.394" v="406" actId="478"/>
          <ac:spMkLst>
            <pc:docMk/>
            <pc:sldMk cId="2033788110" sldId="267"/>
            <ac:spMk id="4" creationId="{924FD443-84D6-FAF7-903E-23EE5320D196}"/>
          </ac:spMkLst>
        </pc:spChg>
        <pc:spChg chg="add mod ord">
          <ac:chgData name="Michele Ballan" userId="ebfbb948-be8f-4e23-a256-331ddeb3d1e5" providerId="ADAL" clId="{24CCE0A8-2A47-4610-AF27-92949021A0C4}" dt="2022-06-02T23:21:19.772" v="1521" actId="14100"/>
          <ac:spMkLst>
            <pc:docMk/>
            <pc:sldMk cId="2033788110" sldId="267"/>
            <ac:spMk id="7" creationId="{F5F11EF9-6059-CA85-5BC8-72C92BF2F453}"/>
          </ac:spMkLst>
        </pc:spChg>
        <pc:picChg chg="add mod">
          <ac:chgData name="Michele Ballan" userId="ebfbb948-be8f-4e23-a256-331ddeb3d1e5" providerId="ADAL" clId="{24CCE0A8-2A47-4610-AF27-92949021A0C4}" dt="2022-06-02T23:21:07.813" v="1518"/>
          <ac:picMkLst>
            <pc:docMk/>
            <pc:sldMk cId="2033788110" sldId="267"/>
            <ac:picMk id="1026" creationId="{1511DDF7-6020-0D53-4246-C30E0C9BB25F}"/>
          </ac:picMkLst>
        </pc:picChg>
      </pc:sldChg>
      <pc:sldChg chg="addSp delSp modSp add mod modAnim">
        <pc:chgData name="Michele Ballan" userId="ebfbb948-be8f-4e23-a256-331ddeb3d1e5" providerId="ADAL" clId="{24CCE0A8-2A47-4610-AF27-92949021A0C4}" dt="2022-07-01T07:55:43.320" v="5493" actId="14100"/>
        <pc:sldMkLst>
          <pc:docMk/>
          <pc:sldMk cId="823712757" sldId="268"/>
        </pc:sldMkLst>
        <pc:spChg chg="mod">
          <ac:chgData name="Michele Ballan" userId="ebfbb948-be8f-4e23-a256-331ddeb3d1e5" providerId="ADAL" clId="{24CCE0A8-2A47-4610-AF27-92949021A0C4}" dt="2022-06-02T22:57:50.852" v="1391" actId="20577"/>
          <ac:spMkLst>
            <pc:docMk/>
            <pc:sldMk cId="823712757" sldId="268"/>
            <ac:spMk id="2" creationId="{C643091B-1DAA-EC36-6AEA-B967A0A61D52}"/>
          </ac:spMkLst>
        </pc:spChg>
        <pc:spChg chg="del mod">
          <ac:chgData name="Michele Ballan" userId="ebfbb948-be8f-4e23-a256-331ddeb3d1e5" providerId="ADAL" clId="{24CCE0A8-2A47-4610-AF27-92949021A0C4}" dt="2022-06-02T22:57:36.172" v="1376" actId="478"/>
          <ac:spMkLst>
            <pc:docMk/>
            <pc:sldMk cId="823712757" sldId="268"/>
            <ac:spMk id="3" creationId="{CEF36416-BDDA-C765-E2FA-E32BB896F075}"/>
          </ac:spMkLst>
        </pc:spChg>
        <pc:spChg chg="del">
          <ac:chgData name="Michele Ballan" userId="ebfbb948-be8f-4e23-a256-331ddeb3d1e5" providerId="ADAL" clId="{24CCE0A8-2A47-4610-AF27-92949021A0C4}" dt="2022-06-02T22:29:35.436" v="1004" actId="478"/>
          <ac:spMkLst>
            <pc:docMk/>
            <pc:sldMk cId="823712757" sldId="268"/>
            <ac:spMk id="7" creationId="{F5F11EF9-6059-CA85-5BC8-72C92BF2F453}"/>
          </ac:spMkLst>
        </pc:spChg>
        <pc:spChg chg="add del">
          <ac:chgData name="Michele Ballan" userId="ebfbb948-be8f-4e23-a256-331ddeb3d1e5" providerId="ADAL" clId="{24CCE0A8-2A47-4610-AF27-92949021A0C4}" dt="2022-06-02T22:57:39.588" v="1378" actId="22"/>
          <ac:spMkLst>
            <pc:docMk/>
            <pc:sldMk cId="823712757" sldId="268"/>
            <ac:spMk id="9" creationId="{BEE83CE8-49BD-5D07-9651-3454F37842BD}"/>
          </ac:spMkLst>
        </pc:spChg>
        <pc:spChg chg="mod">
          <ac:chgData name="Michele Ballan" userId="ebfbb948-be8f-4e23-a256-331ddeb3d1e5" providerId="ADAL" clId="{24CCE0A8-2A47-4610-AF27-92949021A0C4}" dt="2022-06-02T23:17:54.600" v="1496"/>
          <ac:spMkLst>
            <pc:docMk/>
            <pc:sldMk cId="823712757" sldId="268"/>
            <ac:spMk id="11" creationId="{35664064-CCF6-F664-2CF6-699A82487160}"/>
          </ac:spMkLst>
        </pc:spChg>
        <pc:spChg chg="mod">
          <ac:chgData name="Michele Ballan" userId="ebfbb948-be8f-4e23-a256-331ddeb3d1e5" providerId="ADAL" clId="{24CCE0A8-2A47-4610-AF27-92949021A0C4}" dt="2022-06-02T23:17:54.600" v="1496"/>
          <ac:spMkLst>
            <pc:docMk/>
            <pc:sldMk cId="823712757" sldId="268"/>
            <ac:spMk id="12" creationId="{33B1BDBA-AB81-FAEF-705C-0F3C9C528072}"/>
          </ac:spMkLst>
        </pc:spChg>
        <pc:spChg chg="mod">
          <ac:chgData name="Michele Ballan" userId="ebfbb948-be8f-4e23-a256-331ddeb3d1e5" providerId="ADAL" clId="{24CCE0A8-2A47-4610-AF27-92949021A0C4}" dt="2022-06-02T23:17:54.600" v="1496"/>
          <ac:spMkLst>
            <pc:docMk/>
            <pc:sldMk cId="823712757" sldId="268"/>
            <ac:spMk id="13" creationId="{5376D1A0-9CD6-E354-B05D-9B83360C511B}"/>
          </ac:spMkLst>
        </pc:spChg>
        <pc:spChg chg="mod">
          <ac:chgData name="Michele Ballan" userId="ebfbb948-be8f-4e23-a256-331ddeb3d1e5" providerId="ADAL" clId="{24CCE0A8-2A47-4610-AF27-92949021A0C4}" dt="2022-06-02T23:17:54.600" v="1496"/>
          <ac:spMkLst>
            <pc:docMk/>
            <pc:sldMk cId="823712757" sldId="268"/>
            <ac:spMk id="14" creationId="{1A0BC79A-C675-2AF6-CAF7-B29BF4174124}"/>
          </ac:spMkLst>
        </pc:spChg>
        <pc:spChg chg="mod">
          <ac:chgData name="Michele Ballan" userId="ebfbb948-be8f-4e23-a256-331ddeb3d1e5" providerId="ADAL" clId="{24CCE0A8-2A47-4610-AF27-92949021A0C4}" dt="2022-06-02T23:17:54.600" v="1496"/>
          <ac:spMkLst>
            <pc:docMk/>
            <pc:sldMk cId="823712757" sldId="268"/>
            <ac:spMk id="16" creationId="{93B9D9AC-A117-6131-3268-E96109298074}"/>
          </ac:spMkLst>
        </pc:spChg>
        <pc:spChg chg="mod">
          <ac:chgData name="Michele Ballan" userId="ebfbb948-be8f-4e23-a256-331ddeb3d1e5" providerId="ADAL" clId="{24CCE0A8-2A47-4610-AF27-92949021A0C4}" dt="2022-06-02T23:17:54.600" v="1496"/>
          <ac:spMkLst>
            <pc:docMk/>
            <pc:sldMk cId="823712757" sldId="268"/>
            <ac:spMk id="17" creationId="{2CB75B7C-AAF2-1856-401B-A6FC39763A71}"/>
          </ac:spMkLst>
        </pc:spChg>
        <pc:spChg chg="mod">
          <ac:chgData name="Michele Ballan" userId="ebfbb948-be8f-4e23-a256-331ddeb3d1e5" providerId="ADAL" clId="{24CCE0A8-2A47-4610-AF27-92949021A0C4}" dt="2022-06-02T23:17:54.600" v="1496"/>
          <ac:spMkLst>
            <pc:docMk/>
            <pc:sldMk cId="823712757" sldId="268"/>
            <ac:spMk id="18" creationId="{7777AF27-E5B9-7520-9D50-C2D45CF84F70}"/>
          </ac:spMkLst>
        </pc:spChg>
        <pc:spChg chg="mod">
          <ac:chgData name="Michele Ballan" userId="ebfbb948-be8f-4e23-a256-331ddeb3d1e5" providerId="ADAL" clId="{24CCE0A8-2A47-4610-AF27-92949021A0C4}" dt="2022-06-02T23:23:04.057" v="1522" actId="14100"/>
          <ac:spMkLst>
            <pc:docMk/>
            <pc:sldMk cId="823712757" sldId="268"/>
            <ac:spMk id="20" creationId="{7EB5A821-E899-D7D0-1DD6-3297D6A5E6DF}"/>
          </ac:spMkLst>
        </pc:spChg>
        <pc:spChg chg="mod">
          <ac:chgData name="Michele Ballan" userId="ebfbb948-be8f-4e23-a256-331ddeb3d1e5" providerId="ADAL" clId="{24CCE0A8-2A47-4610-AF27-92949021A0C4}" dt="2022-06-02T23:17:54.600" v="1496"/>
          <ac:spMkLst>
            <pc:docMk/>
            <pc:sldMk cId="823712757" sldId="268"/>
            <ac:spMk id="21" creationId="{7C196A89-E81A-89BA-D60B-B67377BD6538}"/>
          </ac:spMkLst>
        </pc:spChg>
        <pc:spChg chg="mod">
          <ac:chgData name="Michele Ballan" userId="ebfbb948-be8f-4e23-a256-331ddeb3d1e5" providerId="ADAL" clId="{24CCE0A8-2A47-4610-AF27-92949021A0C4}" dt="2022-06-02T23:17:54.600" v="1496"/>
          <ac:spMkLst>
            <pc:docMk/>
            <pc:sldMk cId="823712757" sldId="268"/>
            <ac:spMk id="22" creationId="{B237AE58-F11D-A990-F17C-18829F5FA8F5}"/>
          </ac:spMkLst>
        </pc:spChg>
        <pc:spChg chg="mod">
          <ac:chgData name="Michele Ballan" userId="ebfbb948-be8f-4e23-a256-331ddeb3d1e5" providerId="ADAL" clId="{24CCE0A8-2A47-4610-AF27-92949021A0C4}" dt="2022-06-02T23:17:54.600" v="1496"/>
          <ac:spMkLst>
            <pc:docMk/>
            <pc:sldMk cId="823712757" sldId="268"/>
            <ac:spMk id="23" creationId="{E8A0B321-EC31-5B15-F11A-E2F623999FCB}"/>
          </ac:spMkLst>
        </pc:spChg>
        <pc:spChg chg="mod">
          <ac:chgData name="Michele Ballan" userId="ebfbb948-be8f-4e23-a256-331ddeb3d1e5" providerId="ADAL" clId="{24CCE0A8-2A47-4610-AF27-92949021A0C4}" dt="2022-06-02T23:17:54.600" v="1496"/>
          <ac:spMkLst>
            <pc:docMk/>
            <pc:sldMk cId="823712757" sldId="268"/>
            <ac:spMk id="24" creationId="{5905CEE8-3B98-5B54-3E53-89A011DB4C68}"/>
          </ac:spMkLst>
        </pc:spChg>
        <pc:spChg chg="mod">
          <ac:chgData name="Michele Ballan" userId="ebfbb948-be8f-4e23-a256-331ddeb3d1e5" providerId="ADAL" clId="{24CCE0A8-2A47-4610-AF27-92949021A0C4}" dt="2022-06-02T23:17:54.600" v="1496"/>
          <ac:spMkLst>
            <pc:docMk/>
            <pc:sldMk cId="823712757" sldId="268"/>
            <ac:spMk id="25" creationId="{EB36C64C-16DE-194A-1860-9F5EABC07B16}"/>
          </ac:spMkLst>
        </pc:spChg>
        <pc:spChg chg="add mod">
          <ac:chgData name="Michele Ballan" userId="ebfbb948-be8f-4e23-a256-331ddeb3d1e5" providerId="ADAL" clId="{24CCE0A8-2A47-4610-AF27-92949021A0C4}" dt="2022-06-02T23:18:04.907" v="1497" actId="1076"/>
          <ac:spMkLst>
            <pc:docMk/>
            <pc:sldMk cId="823712757" sldId="268"/>
            <ac:spMk id="26" creationId="{DC6EC0D0-38CE-A142-6FE4-A164161B13AE}"/>
          </ac:spMkLst>
        </pc:spChg>
        <pc:spChg chg="add mod">
          <ac:chgData name="Michele Ballan" userId="ebfbb948-be8f-4e23-a256-331ddeb3d1e5" providerId="ADAL" clId="{24CCE0A8-2A47-4610-AF27-92949021A0C4}" dt="2022-06-02T23:18:04.907" v="1497" actId="1076"/>
          <ac:spMkLst>
            <pc:docMk/>
            <pc:sldMk cId="823712757" sldId="268"/>
            <ac:spMk id="27" creationId="{2F41916D-814A-C926-1E49-9F624364D6CC}"/>
          </ac:spMkLst>
        </pc:spChg>
        <pc:spChg chg="add mod">
          <ac:chgData name="Michele Ballan" userId="ebfbb948-be8f-4e23-a256-331ddeb3d1e5" providerId="ADAL" clId="{24CCE0A8-2A47-4610-AF27-92949021A0C4}" dt="2022-06-02T23:18:04.907" v="1497" actId="1076"/>
          <ac:spMkLst>
            <pc:docMk/>
            <pc:sldMk cId="823712757" sldId="268"/>
            <ac:spMk id="28" creationId="{C1ABD3CA-215A-075E-8FA2-40F83AE1E227}"/>
          </ac:spMkLst>
        </pc:spChg>
        <pc:spChg chg="add mod">
          <ac:chgData name="Michele Ballan" userId="ebfbb948-be8f-4e23-a256-331ddeb3d1e5" providerId="ADAL" clId="{24CCE0A8-2A47-4610-AF27-92949021A0C4}" dt="2022-06-02T23:18:04.907" v="1497" actId="1076"/>
          <ac:spMkLst>
            <pc:docMk/>
            <pc:sldMk cId="823712757" sldId="268"/>
            <ac:spMk id="29" creationId="{76FC6939-CE69-3DA5-538C-94AEDF19C0DA}"/>
          </ac:spMkLst>
        </pc:spChg>
        <pc:spChg chg="add mod">
          <ac:chgData name="Michele Ballan" userId="ebfbb948-be8f-4e23-a256-331ddeb3d1e5" providerId="ADAL" clId="{24CCE0A8-2A47-4610-AF27-92949021A0C4}" dt="2022-06-02T23:18:04.907" v="1497" actId="1076"/>
          <ac:spMkLst>
            <pc:docMk/>
            <pc:sldMk cId="823712757" sldId="268"/>
            <ac:spMk id="31" creationId="{13A6EF4C-8D79-F5DB-5374-BBDD87361D4F}"/>
          </ac:spMkLst>
        </pc:spChg>
        <pc:spChg chg="add mod">
          <ac:chgData name="Michele Ballan" userId="ebfbb948-be8f-4e23-a256-331ddeb3d1e5" providerId="ADAL" clId="{24CCE0A8-2A47-4610-AF27-92949021A0C4}" dt="2022-06-02T23:18:04.907" v="1497" actId="1076"/>
          <ac:spMkLst>
            <pc:docMk/>
            <pc:sldMk cId="823712757" sldId="268"/>
            <ac:spMk id="32" creationId="{34713572-ABB3-C63A-B79E-936CCB4E564F}"/>
          </ac:spMkLst>
        </pc:spChg>
        <pc:spChg chg="add mod">
          <ac:chgData name="Michele Ballan" userId="ebfbb948-be8f-4e23-a256-331ddeb3d1e5" providerId="ADAL" clId="{24CCE0A8-2A47-4610-AF27-92949021A0C4}" dt="2022-06-02T23:18:04.907" v="1497" actId="1076"/>
          <ac:spMkLst>
            <pc:docMk/>
            <pc:sldMk cId="823712757" sldId="268"/>
            <ac:spMk id="33" creationId="{5E041DAF-C102-CDCE-1A74-C0251A2745FC}"/>
          </ac:spMkLst>
        </pc:spChg>
        <pc:spChg chg="add mod">
          <ac:chgData name="Michele Ballan" userId="ebfbb948-be8f-4e23-a256-331ddeb3d1e5" providerId="ADAL" clId="{24CCE0A8-2A47-4610-AF27-92949021A0C4}" dt="2022-06-02T23:18:04.907" v="1497" actId="1076"/>
          <ac:spMkLst>
            <pc:docMk/>
            <pc:sldMk cId="823712757" sldId="268"/>
            <ac:spMk id="34" creationId="{C75D3DCB-0908-4192-8E7E-5AC8009482B3}"/>
          </ac:spMkLst>
        </pc:spChg>
        <pc:spChg chg="add mod">
          <ac:chgData name="Michele Ballan" userId="ebfbb948-be8f-4e23-a256-331ddeb3d1e5" providerId="ADAL" clId="{24CCE0A8-2A47-4610-AF27-92949021A0C4}" dt="2022-06-02T23:18:04.907" v="1497" actId="1076"/>
          <ac:spMkLst>
            <pc:docMk/>
            <pc:sldMk cId="823712757" sldId="268"/>
            <ac:spMk id="35" creationId="{8DB07C87-3272-B4E2-4F12-FB848DF2C7B1}"/>
          </ac:spMkLst>
        </pc:spChg>
        <pc:spChg chg="add mod">
          <ac:chgData name="Michele Ballan" userId="ebfbb948-be8f-4e23-a256-331ddeb3d1e5" providerId="ADAL" clId="{24CCE0A8-2A47-4610-AF27-92949021A0C4}" dt="2022-06-02T23:18:04.907" v="1497" actId="1076"/>
          <ac:spMkLst>
            <pc:docMk/>
            <pc:sldMk cId="823712757" sldId="268"/>
            <ac:spMk id="36" creationId="{36F88AE4-BB8E-E94A-0973-E82F244194BC}"/>
          </ac:spMkLst>
        </pc:spChg>
        <pc:spChg chg="add mod">
          <ac:chgData name="Michele Ballan" userId="ebfbb948-be8f-4e23-a256-331ddeb3d1e5" providerId="ADAL" clId="{24CCE0A8-2A47-4610-AF27-92949021A0C4}" dt="2022-06-02T23:18:04.907" v="1497" actId="1076"/>
          <ac:spMkLst>
            <pc:docMk/>
            <pc:sldMk cId="823712757" sldId="268"/>
            <ac:spMk id="37" creationId="{21E52EA0-A851-2800-3C6E-FA11B7DE5569}"/>
          </ac:spMkLst>
        </pc:spChg>
        <pc:spChg chg="mod">
          <ac:chgData name="Michele Ballan" userId="ebfbb948-be8f-4e23-a256-331ddeb3d1e5" providerId="ADAL" clId="{24CCE0A8-2A47-4610-AF27-92949021A0C4}" dt="2022-07-01T07:55:43.320" v="5493" actId="14100"/>
          <ac:spMkLst>
            <pc:docMk/>
            <pc:sldMk cId="823712757" sldId="268"/>
            <ac:spMk id="39" creationId="{138C071F-8793-C248-84B0-653D9F1AEF34}"/>
          </ac:spMkLst>
        </pc:spChg>
        <pc:spChg chg="mod">
          <ac:chgData name="Michele Ballan" userId="ebfbb948-be8f-4e23-a256-331ddeb3d1e5" providerId="ADAL" clId="{24CCE0A8-2A47-4610-AF27-92949021A0C4}" dt="2022-06-03T07:26:41.664" v="1523" actId="14100"/>
          <ac:spMkLst>
            <pc:docMk/>
            <pc:sldMk cId="823712757" sldId="268"/>
            <ac:spMk id="40" creationId="{8E15545B-9BFC-DF4A-8B80-2D85BFBDFB09}"/>
          </ac:spMkLst>
        </pc:spChg>
        <pc:spChg chg="add mod">
          <ac:chgData name="Michele Ballan" userId="ebfbb948-be8f-4e23-a256-331ddeb3d1e5" providerId="ADAL" clId="{24CCE0A8-2A47-4610-AF27-92949021A0C4}" dt="2022-06-02T23:18:04.907" v="1497" actId="1076"/>
          <ac:spMkLst>
            <pc:docMk/>
            <pc:sldMk cId="823712757" sldId="268"/>
            <ac:spMk id="42" creationId="{FF432392-CAC3-59F7-9FFB-3F72A90CBC9B}"/>
          </ac:spMkLst>
        </pc:spChg>
        <pc:spChg chg="add mod">
          <ac:chgData name="Michele Ballan" userId="ebfbb948-be8f-4e23-a256-331ddeb3d1e5" providerId="ADAL" clId="{24CCE0A8-2A47-4610-AF27-92949021A0C4}" dt="2022-06-02T23:18:04.907" v="1497" actId="1076"/>
          <ac:spMkLst>
            <pc:docMk/>
            <pc:sldMk cId="823712757" sldId="268"/>
            <ac:spMk id="43" creationId="{A8DC63DF-BBD3-62BD-0F87-BD37C1701290}"/>
          </ac:spMkLst>
        </pc:spChg>
        <pc:spChg chg="add mod">
          <ac:chgData name="Michele Ballan" userId="ebfbb948-be8f-4e23-a256-331ddeb3d1e5" providerId="ADAL" clId="{24CCE0A8-2A47-4610-AF27-92949021A0C4}" dt="2022-06-02T23:18:04.907" v="1497" actId="1076"/>
          <ac:spMkLst>
            <pc:docMk/>
            <pc:sldMk cId="823712757" sldId="268"/>
            <ac:spMk id="44" creationId="{6CC6215D-6084-E1C2-D807-20BE226B839F}"/>
          </ac:spMkLst>
        </pc:spChg>
        <pc:spChg chg="add mod">
          <ac:chgData name="Michele Ballan" userId="ebfbb948-be8f-4e23-a256-331ddeb3d1e5" providerId="ADAL" clId="{24CCE0A8-2A47-4610-AF27-92949021A0C4}" dt="2022-06-02T23:18:04.907" v="1497" actId="1076"/>
          <ac:spMkLst>
            <pc:docMk/>
            <pc:sldMk cId="823712757" sldId="268"/>
            <ac:spMk id="45" creationId="{CA03C07F-C7E2-4CD5-AB61-B6E9FCF13E4E}"/>
          </ac:spMkLst>
        </pc:spChg>
        <pc:spChg chg="add mod">
          <ac:chgData name="Michele Ballan" userId="ebfbb948-be8f-4e23-a256-331ddeb3d1e5" providerId="ADAL" clId="{24CCE0A8-2A47-4610-AF27-92949021A0C4}" dt="2022-06-02T23:18:04.907" v="1497" actId="1076"/>
          <ac:spMkLst>
            <pc:docMk/>
            <pc:sldMk cId="823712757" sldId="268"/>
            <ac:spMk id="46" creationId="{584F4543-E72D-104D-E207-C88E308F7E70}"/>
          </ac:spMkLst>
        </pc:spChg>
        <pc:spChg chg="add mod">
          <ac:chgData name="Michele Ballan" userId="ebfbb948-be8f-4e23-a256-331ddeb3d1e5" providerId="ADAL" clId="{24CCE0A8-2A47-4610-AF27-92949021A0C4}" dt="2022-06-02T23:18:04.907" v="1497" actId="1076"/>
          <ac:spMkLst>
            <pc:docMk/>
            <pc:sldMk cId="823712757" sldId="268"/>
            <ac:spMk id="47" creationId="{3CB061FA-6F89-9C62-99E3-CC4DE6A7A8FA}"/>
          </ac:spMkLst>
        </pc:spChg>
        <pc:spChg chg="add mod">
          <ac:chgData name="Michele Ballan" userId="ebfbb948-be8f-4e23-a256-331ddeb3d1e5" providerId="ADAL" clId="{24CCE0A8-2A47-4610-AF27-92949021A0C4}" dt="2022-06-02T23:18:04.907" v="1497" actId="1076"/>
          <ac:spMkLst>
            <pc:docMk/>
            <pc:sldMk cId="823712757" sldId="268"/>
            <ac:spMk id="48" creationId="{71D996DF-2D76-92DB-3A2D-8D2212C299FA}"/>
          </ac:spMkLst>
        </pc:spChg>
        <pc:spChg chg="mod">
          <ac:chgData name="Michele Ballan" userId="ebfbb948-be8f-4e23-a256-331ddeb3d1e5" providerId="ADAL" clId="{24CCE0A8-2A47-4610-AF27-92949021A0C4}" dt="2022-06-02T23:17:54.600" v="1496"/>
          <ac:spMkLst>
            <pc:docMk/>
            <pc:sldMk cId="823712757" sldId="268"/>
            <ac:spMk id="51" creationId="{FE47DCCC-4333-E2B9-6D27-C9E66F313F68}"/>
          </ac:spMkLst>
        </pc:spChg>
        <pc:spChg chg="mod">
          <ac:chgData name="Michele Ballan" userId="ebfbb948-be8f-4e23-a256-331ddeb3d1e5" providerId="ADAL" clId="{24CCE0A8-2A47-4610-AF27-92949021A0C4}" dt="2022-06-02T23:17:54.600" v="1496"/>
          <ac:spMkLst>
            <pc:docMk/>
            <pc:sldMk cId="823712757" sldId="268"/>
            <ac:spMk id="53" creationId="{3C05864A-C50C-FEAB-1219-F53B27D5F948}"/>
          </ac:spMkLst>
        </pc:spChg>
        <pc:spChg chg="mod">
          <ac:chgData name="Michele Ballan" userId="ebfbb948-be8f-4e23-a256-331ddeb3d1e5" providerId="ADAL" clId="{24CCE0A8-2A47-4610-AF27-92949021A0C4}" dt="2022-06-02T23:17:54.600" v="1496"/>
          <ac:spMkLst>
            <pc:docMk/>
            <pc:sldMk cId="823712757" sldId="268"/>
            <ac:spMk id="56" creationId="{FF28EB5E-495A-7A5D-B388-AB8F0B07DB57}"/>
          </ac:spMkLst>
        </pc:spChg>
        <pc:grpChg chg="add mod">
          <ac:chgData name="Michele Ballan" userId="ebfbb948-be8f-4e23-a256-331ddeb3d1e5" providerId="ADAL" clId="{24CCE0A8-2A47-4610-AF27-92949021A0C4}" dt="2022-06-02T23:18:04.907" v="1497" actId="1076"/>
          <ac:grpSpMkLst>
            <pc:docMk/>
            <pc:sldMk cId="823712757" sldId="268"/>
            <ac:grpSpMk id="10" creationId="{8CE6E3FD-4EDB-AF9D-43DF-CA948DFEE563}"/>
          </ac:grpSpMkLst>
        </pc:grpChg>
        <pc:grpChg chg="add mod">
          <ac:chgData name="Michele Ballan" userId="ebfbb948-be8f-4e23-a256-331ddeb3d1e5" providerId="ADAL" clId="{24CCE0A8-2A47-4610-AF27-92949021A0C4}" dt="2022-07-01T07:55:35.370" v="5491" actId="14100"/>
          <ac:grpSpMkLst>
            <pc:docMk/>
            <pc:sldMk cId="823712757" sldId="268"/>
            <ac:grpSpMk id="38" creationId="{6DEC021C-97A7-13A5-F559-15B96DF3FAB0}"/>
          </ac:grpSpMkLst>
        </pc:grpChg>
        <pc:grpChg chg="add mod">
          <ac:chgData name="Michele Ballan" userId="ebfbb948-be8f-4e23-a256-331ddeb3d1e5" providerId="ADAL" clId="{24CCE0A8-2A47-4610-AF27-92949021A0C4}" dt="2022-06-02T23:18:04.907" v="1497" actId="1076"/>
          <ac:grpSpMkLst>
            <pc:docMk/>
            <pc:sldMk cId="823712757" sldId="268"/>
            <ac:grpSpMk id="49" creationId="{85CB6D9C-BDF4-8858-676F-5E458DAC4F6E}"/>
          </ac:grpSpMkLst>
        </pc:grpChg>
        <pc:grpChg chg="mod">
          <ac:chgData name="Michele Ballan" userId="ebfbb948-be8f-4e23-a256-331ddeb3d1e5" providerId="ADAL" clId="{24CCE0A8-2A47-4610-AF27-92949021A0C4}" dt="2022-06-02T23:17:54.600" v="1496"/>
          <ac:grpSpMkLst>
            <pc:docMk/>
            <pc:sldMk cId="823712757" sldId="268"/>
            <ac:grpSpMk id="50" creationId="{51F4B3DC-7269-0F54-EB53-C6627A9AF558}"/>
          </ac:grpSpMkLst>
        </pc:grpChg>
        <pc:grpChg chg="mod">
          <ac:chgData name="Michele Ballan" userId="ebfbb948-be8f-4e23-a256-331ddeb3d1e5" providerId="ADAL" clId="{24CCE0A8-2A47-4610-AF27-92949021A0C4}" dt="2022-06-02T23:17:54.600" v="1496"/>
          <ac:grpSpMkLst>
            <pc:docMk/>
            <pc:sldMk cId="823712757" sldId="268"/>
            <ac:grpSpMk id="52" creationId="{D4509043-B0BC-B830-3493-DF74CDF883BB}"/>
          </ac:grpSpMkLst>
        </pc:grpChg>
        <pc:grpChg chg="mod">
          <ac:chgData name="Michele Ballan" userId="ebfbb948-be8f-4e23-a256-331ddeb3d1e5" providerId="ADAL" clId="{24CCE0A8-2A47-4610-AF27-92949021A0C4}" dt="2022-06-02T23:17:54.600" v="1496"/>
          <ac:grpSpMkLst>
            <pc:docMk/>
            <pc:sldMk cId="823712757" sldId="268"/>
            <ac:grpSpMk id="55" creationId="{E79F4253-5C12-B9EE-33AF-78144CE0480B}"/>
          </ac:grpSpMkLst>
        </pc:grpChg>
        <pc:picChg chg="mod">
          <ac:chgData name="Michele Ballan" userId="ebfbb948-be8f-4e23-a256-331ddeb3d1e5" providerId="ADAL" clId="{24CCE0A8-2A47-4610-AF27-92949021A0C4}" dt="2022-06-02T23:17:54.600" v="1496"/>
          <ac:picMkLst>
            <pc:docMk/>
            <pc:sldMk cId="823712757" sldId="268"/>
            <ac:picMk id="57" creationId="{3743B5E0-6127-65FB-FCC2-03BE94A249A6}"/>
          </ac:picMkLst>
        </pc:picChg>
        <pc:picChg chg="del">
          <ac:chgData name="Michele Ballan" userId="ebfbb948-be8f-4e23-a256-331ddeb3d1e5" providerId="ADAL" clId="{24CCE0A8-2A47-4610-AF27-92949021A0C4}" dt="2022-06-02T22:29:36.994" v="1005" actId="478"/>
          <ac:picMkLst>
            <pc:docMk/>
            <pc:sldMk cId="823712757" sldId="268"/>
            <ac:picMk id="1026" creationId="{1511DDF7-6020-0D53-4246-C30E0C9BB25F}"/>
          </ac:picMkLst>
        </pc:picChg>
        <pc:cxnChg chg="mod">
          <ac:chgData name="Michele Ballan" userId="ebfbb948-be8f-4e23-a256-331ddeb3d1e5" providerId="ADAL" clId="{24CCE0A8-2A47-4610-AF27-92949021A0C4}" dt="2022-06-02T23:17:54.600" v="1496"/>
          <ac:cxnSpMkLst>
            <pc:docMk/>
            <pc:sldMk cId="823712757" sldId="268"/>
            <ac:cxnSpMk id="15" creationId="{1DDA2894-BC11-769F-29B2-555617868B56}"/>
          </ac:cxnSpMkLst>
        </pc:cxnChg>
        <pc:cxnChg chg="mod">
          <ac:chgData name="Michele Ballan" userId="ebfbb948-be8f-4e23-a256-331ddeb3d1e5" providerId="ADAL" clId="{24CCE0A8-2A47-4610-AF27-92949021A0C4}" dt="2022-06-02T23:17:54.600" v="1496"/>
          <ac:cxnSpMkLst>
            <pc:docMk/>
            <pc:sldMk cId="823712757" sldId="268"/>
            <ac:cxnSpMk id="19" creationId="{86A2E0E2-FB55-75D5-EEBA-0536AD7AA69D}"/>
          </ac:cxnSpMkLst>
        </pc:cxnChg>
        <pc:cxnChg chg="add mod">
          <ac:chgData name="Michele Ballan" userId="ebfbb948-be8f-4e23-a256-331ddeb3d1e5" providerId="ADAL" clId="{24CCE0A8-2A47-4610-AF27-92949021A0C4}" dt="2022-06-02T23:18:04.907" v="1497" actId="1076"/>
          <ac:cxnSpMkLst>
            <pc:docMk/>
            <pc:sldMk cId="823712757" sldId="268"/>
            <ac:cxnSpMk id="30" creationId="{0892BF07-A30D-226F-AFF0-2E31A13BA409}"/>
          </ac:cxnSpMkLst>
        </pc:cxnChg>
        <pc:cxnChg chg="mod">
          <ac:chgData name="Michele Ballan" userId="ebfbb948-be8f-4e23-a256-331ddeb3d1e5" providerId="ADAL" clId="{24CCE0A8-2A47-4610-AF27-92949021A0C4}" dt="2022-06-02T23:17:54.600" v="1496"/>
          <ac:cxnSpMkLst>
            <pc:docMk/>
            <pc:sldMk cId="823712757" sldId="268"/>
            <ac:cxnSpMk id="41" creationId="{397FE6A3-BB2E-3AB8-7B42-66D5B0ECA385}"/>
          </ac:cxnSpMkLst>
        </pc:cxnChg>
        <pc:cxnChg chg="mod">
          <ac:chgData name="Michele Ballan" userId="ebfbb948-be8f-4e23-a256-331ddeb3d1e5" providerId="ADAL" clId="{24CCE0A8-2A47-4610-AF27-92949021A0C4}" dt="2022-06-02T23:17:54.600" v="1496"/>
          <ac:cxnSpMkLst>
            <pc:docMk/>
            <pc:sldMk cId="823712757" sldId="268"/>
            <ac:cxnSpMk id="54" creationId="{EF585909-7125-DF90-DFE7-BD09FE200EB9}"/>
          </ac:cxnSpMkLst>
        </pc:cxnChg>
      </pc:sldChg>
      <pc:sldChg chg="addSp delSp modSp add mod ord modAnim">
        <pc:chgData name="Michele Ballan" userId="ebfbb948-be8f-4e23-a256-331ddeb3d1e5" providerId="ADAL" clId="{24CCE0A8-2A47-4610-AF27-92949021A0C4}" dt="2022-06-29T20:21:54.091" v="2936" actId="167"/>
        <pc:sldMkLst>
          <pc:docMk/>
          <pc:sldMk cId="2410897315" sldId="269"/>
        </pc:sldMkLst>
        <pc:spChg chg="mod">
          <ac:chgData name="Michele Ballan" userId="ebfbb948-be8f-4e23-a256-331ddeb3d1e5" providerId="ADAL" clId="{24CCE0A8-2A47-4610-AF27-92949021A0C4}" dt="2022-06-02T22:34:01.516" v="1036" actId="207"/>
          <ac:spMkLst>
            <pc:docMk/>
            <pc:sldMk cId="2410897315" sldId="269"/>
            <ac:spMk id="2" creationId="{00000000-0000-0000-0000-000000000000}"/>
          </ac:spMkLst>
        </pc:spChg>
        <pc:spChg chg="mod">
          <ac:chgData name="Michele Ballan" userId="ebfbb948-be8f-4e23-a256-331ddeb3d1e5" providerId="ADAL" clId="{24CCE0A8-2A47-4610-AF27-92949021A0C4}" dt="2022-06-02T22:33:43.206" v="1033"/>
          <ac:spMkLst>
            <pc:docMk/>
            <pc:sldMk cId="2410897315" sldId="269"/>
            <ac:spMk id="3" creationId="{00000000-0000-0000-0000-000000000000}"/>
          </ac:spMkLst>
        </pc:spChg>
        <pc:spChg chg="add mod ord">
          <ac:chgData name="Michele Ballan" userId="ebfbb948-be8f-4e23-a256-331ddeb3d1e5" providerId="ADAL" clId="{24CCE0A8-2A47-4610-AF27-92949021A0C4}" dt="2022-06-03T15:20:11.298" v="2750" actId="14100"/>
          <ac:spMkLst>
            <pc:docMk/>
            <pc:sldMk cId="2410897315" sldId="269"/>
            <ac:spMk id="5" creationId="{71E36E71-592D-03A4-49C6-AF1152922207}"/>
          </ac:spMkLst>
        </pc:spChg>
        <pc:picChg chg="add del mod ord modCrop">
          <ac:chgData name="Michele Ballan" userId="ebfbb948-be8f-4e23-a256-331ddeb3d1e5" providerId="ADAL" clId="{24CCE0A8-2A47-4610-AF27-92949021A0C4}" dt="2022-06-03T15:20:12.769" v="2751" actId="478"/>
          <ac:picMkLst>
            <pc:docMk/>
            <pc:sldMk cId="2410897315" sldId="269"/>
            <ac:picMk id="4" creationId="{09B94F23-101D-576F-7E21-6B2AD8743E5A}"/>
          </ac:picMkLst>
        </pc:picChg>
        <pc:picChg chg="add del">
          <ac:chgData name="Michele Ballan" userId="ebfbb948-be8f-4e23-a256-331ddeb3d1e5" providerId="ADAL" clId="{24CCE0A8-2A47-4610-AF27-92949021A0C4}" dt="2022-06-29T20:21:26.159" v="2932" actId="478"/>
          <ac:picMkLst>
            <pc:docMk/>
            <pc:sldMk cId="2410897315" sldId="269"/>
            <ac:picMk id="4" creationId="{A2D3ED91-C10B-D473-9174-4208669D515E}"/>
          </ac:picMkLst>
        </pc:picChg>
        <pc:picChg chg="add mod ord">
          <ac:chgData name="Michele Ballan" userId="ebfbb948-be8f-4e23-a256-331ddeb3d1e5" providerId="ADAL" clId="{24CCE0A8-2A47-4610-AF27-92949021A0C4}" dt="2022-06-29T20:21:54.091" v="2936" actId="167"/>
          <ac:picMkLst>
            <pc:docMk/>
            <pc:sldMk cId="2410897315" sldId="269"/>
            <ac:picMk id="6" creationId="{51991D06-4E53-67B3-B9F4-1FE2CFFAF0D6}"/>
          </ac:picMkLst>
        </pc:picChg>
      </pc:sldChg>
      <pc:sldChg chg="addSp delSp modSp add mod">
        <pc:chgData name="Michele Ballan" userId="ebfbb948-be8f-4e23-a256-331ddeb3d1e5" providerId="ADAL" clId="{24CCE0A8-2A47-4610-AF27-92949021A0C4}" dt="2022-06-29T10:03:12.366" v="2769" actId="207"/>
        <pc:sldMkLst>
          <pc:docMk/>
          <pc:sldMk cId="1874770052" sldId="270"/>
        </pc:sldMkLst>
        <pc:spChg chg="mod">
          <ac:chgData name="Michele Ballan" userId="ebfbb948-be8f-4e23-a256-331ddeb3d1e5" providerId="ADAL" clId="{24CCE0A8-2A47-4610-AF27-92949021A0C4}" dt="2022-06-03T07:39:21.735" v="1615" actId="6549"/>
          <ac:spMkLst>
            <pc:docMk/>
            <pc:sldMk cId="1874770052" sldId="270"/>
            <ac:spMk id="2" creationId="{00000000-0000-0000-0000-000000000000}"/>
          </ac:spMkLst>
        </pc:spChg>
        <pc:spChg chg="mod">
          <ac:chgData name="Michele Ballan" userId="ebfbb948-be8f-4e23-a256-331ddeb3d1e5" providerId="ADAL" clId="{24CCE0A8-2A47-4610-AF27-92949021A0C4}" dt="2022-06-03T09:51:57.088" v="2202" actId="113"/>
          <ac:spMkLst>
            <pc:docMk/>
            <pc:sldMk cId="1874770052" sldId="270"/>
            <ac:spMk id="3" creationId="{00000000-0000-0000-0000-000000000000}"/>
          </ac:spMkLst>
        </pc:spChg>
        <pc:spChg chg="add mod">
          <ac:chgData name="Michele Ballan" userId="ebfbb948-be8f-4e23-a256-331ddeb3d1e5" providerId="ADAL" clId="{24CCE0A8-2A47-4610-AF27-92949021A0C4}" dt="2022-06-29T10:03:08.779" v="2768" actId="207"/>
          <ac:spMkLst>
            <pc:docMk/>
            <pc:sldMk cId="1874770052" sldId="270"/>
            <ac:spMk id="6" creationId="{AA932AEF-423F-FAD2-8A88-E6BD63E93BE7}"/>
          </ac:spMkLst>
        </pc:spChg>
        <pc:spChg chg="add mod">
          <ac:chgData name="Michele Ballan" userId="ebfbb948-be8f-4e23-a256-331ddeb3d1e5" providerId="ADAL" clId="{24CCE0A8-2A47-4610-AF27-92949021A0C4}" dt="2022-06-29T10:03:12.366" v="2769" actId="207"/>
          <ac:spMkLst>
            <pc:docMk/>
            <pc:sldMk cId="1874770052" sldId="270"/>
            <ac:spMk id="11" creationId="{01B62D9C-0B68-B5FC-7F4E-DA0B3CE7FBE4}"/>
          </ac:spMkLst>
        </pc:spChg>
        <pc:spChg chg="add del mod">
          <ac:chgData name="Michele Ballan" userId="ebfbb948-be8f-4e23-a256-331ddeb3d1e5" providerId="ADAL" clId="{24CCE0A8-2A47-4610-AF27-92949021A0C4}" dt="2022-06-03T08:12:14.519" v="1749"/>
          <ac:spMkLst>
            <pc:docMk/>
            <pc:sldMk cId="1874770052" sldId="270"/>
            <ac:spMk id="15" creationId="{FD684EBD-D981-CB25-5929-6E1B62D01038}"/>
          </ac:spMkLst>
        </pc:spChg>
        <pc:spChg chg="add mod">
          <ac:chgData name="Michele Ballan" userId="ebfbb948-be8f-4e23-a256-331ddeb3d1e5" providerId="ADAL" clId="{24CCE0A8-2A47-4610-AF27-92949021A0C4}" dt="2022-06-03T09:38:49.369" v="1875" actId="1035"/>
          <ac:spMkLst>
            <pc:docMk/>
            <pc:sldMk cId="1874770052" sldId="270"/>
            <ac:spMk id="18" creationId="{24B62CD0-7DFE-FF3B-2E29-40CDE7B7B3C5}"/>
          </ac:spMkLst>
        </pc:spChg>
        <pc:spChg chg="add mod">
          <ac:chgData name="Michele Ballan" userId="ebfbb948-be8f-4e23-a256-331ddeb3d1e5" providerId="ADAL" clId="{24CCE0A8-2A47-4610-AF27-92949021A0C4}" dt="2022-06-03T10:03:05.040" v="2307" actId="113"/>
          <ac:spMkLst>
            <pc:docMk/>
            <pc:sldMk cId="1874770052" sldId="270"/>
            <ac:spMk id="25" creationId="{E2ADA1B1-AF4C-36AA-9733-709170F996D9}"/>
          </ac:spMkLst>
        </pc:spChg>
        <pc:spChg chg="add mod">
          <ac:chgData name="Michele Ballan" userId="ebfbb948-be8f-4e23-a256-331ddeb3d1e5" providerId="ADAL" clId="{24CCE0A8-2A47-4610-AF27-92949021A0C4}" dt="2022-06-03T09:52:48.708" v="2209" actId="113"/>
          <ac:spMkLst>
            <pc:docMk/>
            <pc:sldMk cId="1874770052" sldId="270"/>
            <ac:spMk id="26" creationId="{50470243-CD20-7A05-98C7-CA21EE695672}"/>
          </ac:spMkLst>
        </pc:spChg>
        <pc:picChg chg="add del mod">
          <ac:chgData name="Michele Ballan" userId="ebfbb948-be8f-4e23-a256-331ddeb3d1e5" providerId="ADAL" clId="{24CCE0A8-2A47-4610-AF27-92949021A0C4}" dt="2022-06-03T08:04:29.319" v="1732" actId="478"/>
          <ac:picMkLst>
            <pc:docMk/>
            <pc:sldMk cId="1874770052" sldId="270"/>
            <ac:picMk id="7" creationId="{36D364BE-D1FE-8DF5-FEE5-D49D49D6B6E0}"/>
          </ac:picMkLst>
        </pc:picChg>
        <pc:picChg chg="add del mod">
          <ac:chgData name="Michele Ballan" userId="ebfbb948-be8f-4e23-a256-331ddeb3d1e5" providerId="ADAL" clId="{24CCE0A8-2A47-4610-AF27-92949021A0C4}" dt="2022-06-03T08:02:47.842" v="1716" actId="478"/>
          <ac:picMkLst>
            <pc:docMk/>
            <pc:sldMk cId="1874770052" sldId="270"/>
            <ac:picMk id="8" creationId="{9E48F99A-ACEE-0986-428A-5C54DAAFA4BD}"/>
          </ac:picMkLst>
        </pc:picChg>
        <pc:picChg chg="add mod">
          <ac:chgData name="Michele Ballan" userId="ebfbb948-be8f-4e23-a256-331ddeb3d1e5" providerId="ADAL" clId="{24CCE0A8-2A47-4610-AF27-92949021A0C4}" dt="2022-06-03T09:43:14.608" v="2059" actId="1036"/>
          <ac:picMkLst>
            <pc:docMk/>
            <pc:sldMk cId="1874770052" sldId="270"/>
            <ac:picMk id="9" creationId="{7E16823B-22A5-FA08-0507-1D6FE53365EE}"/>
          </ac:picMkLst>
        </pc:picChg>
        <pc:picChg chg="add mod">
          <ac:chgData name="Michele Ballan" userId="ebfbb948-be8f-4e23-a256-331ddeb3d1e5" providerId="ADAL" clId="{24CCE0A8-2A47-4610-AF27-92949021A0C4}" dt="2022-06-03T09:43:14.608" v="2059" actId="1036"/>
          <ac:picMkLst>
            <pc:docMk/>
            <pc:sldMk cId="1874770052" sldId="270"/>
            <ac:picMk id="10" creationId="{C38A381F-80EF-399A-8E0E-6158F47E9423}"/>
          </ac:picMkLst>
        </pc:picChg>
        <pc:picChg chg="add mod">
          <ac:chgData name="Michele Ballan" userId="ebfbb948-be8f-4e23-a256-331ddeb3d1e5" providerId="ADAL" clId="{24CCE0A8-2A47-4610-AF27-92949021A0C4}" dt="2022-06-03T09:42:58.570" v="2041" actId="1036"/>
          <ac:picMkLst>
            <pc:docMk/>
            <pc:sldMk cId="1874770052" sldId="270"/>
            <ac:picMk id="12" creationId="{42847660-259A-4E80-B2D2-6368AEC800BA}"/>
          </ac:picMkLst>
        </pc:picChg>
        <pc:picChg chg="add mod">
          <ac:chgData name="Michele Ballan" userId="ebfbb948-be8f-4e23-a256-331ddeb3d1e5" providerId="ADAL" clId="{24CCE0A8-2A47-4610-AF27-92949021A0C4}" dt="2022-06-03T09:42:58.570" v="2041" actId="1036"/>
          <ac:picMkLst>
            <pc:docMk/>
            <pc:sldMk cId="1874770052" sldId="270"/>
            <ac:picMk id="13" creationId="{B7D50C37-0C84-B2EC-EDEF-EE0121EA3237}"/>
          </ac:picMkLst>
        </pc:picChg>
        <pc:picChg chg="add mod">
          <ac:chgData name="Michele Ballan" userId="ebfbb948-be8f-4e23-a256-331ddeb3d1e5" providerId="ADAL" clId="{24CCE0A8-2A47-4610-AF27-92949021A0C4}" dt="2022-06-03T09:42:58.570" v="2041" actId="1036"/>
          <ac:picMkLst>
            <pc:docMk/>
            <pc:sldMk cId="1874770052" sldId="270"/>
            <ac:picMk id="14" creationId="{C353D90B-368E-C462-0061-F7EE4E16B3C0}"/>
          </ac:picMkLst>
        </pc:picChg>
        <pc:picChg chg="add del mod">
          <ac:chgData name="Michele Ballan" userId="ebfbb948-be8f-4e23-a256-331ddeb3d1e5" providerId="ADAL" clId="{24CCE0A8-2A47-4610-AF27-92949021A0C4}" dt="2022-06-03T08:12:14.519" v="1749"/>
          <ac:picMkLst>
            <pc:docMk/>
            <pc:sldMk cId="1874770052" sldId="270"/>
            <ac:picMk id="16" creationId="{94D43B09-AF2D-44BF-FA0B-0FE4BAB7D9F5}"/>
          </ac:picMkLst>
        </pc:picChg>
        <pc:picChg chg="add del mod">
          <ac:chgData name="Michele Ballan" userId="ebfbb948-be8f-4e23-a256-331ddeb3d1e5" providerId="ADAL" clId="{24CCE0A8-2A47-4610-AF27-92949021A0C4}" dt="2022-06-03T08:12:14.519" v="1749"/>
          <ac:picMkLst>
            <pc:docMk/>
            <pc:sldMk cId="1874770052" sldId="270"/>
            <ac:picMk id="17" creationId="{71E062A3-2511-85FC-2422-31E42AD13F89}"/>
          </ac:picMkLst>
        </pc:picChg>
        <pc:picChg chg="add del mod">
          <ac:chgData name="Michele Ballan" userId="ebfbb948-be8f-4e23-a256-331ddeb3d1e5" providerId="ADAL" clId="{24CCE0A8-2A47-4610-AF27-92949021A0C4}" dt="2022-06-03T09:29:49.284" v="1782" actId="478"/>
          <ac:picMkLst>
            <pc:docMk/>
            <pc:sldMk cId="1874770052" sldId="270"/>
            <ac:picMk id="19" creationId="{B94733D6-1EA6-3C2D-CBDC-D010C1D85FCD}"/>
          </ac:picMkLst>
        </pc:picChg>
        <pc:picChg chg="add del mod">
          <ac:chgData name="Michele Ballan" userId="ebfbb948-be8f-4e23-a256-331ddeb3d1e5" providerId="ADAL" clId="{24CCE0A8-2A47-4610-AF27-92949021A0C4}" dt="2022-06-03T09:29:50.018" v="1783" actId="478"/>
          <ac:picMkLst>
            <pc:docMk/>
            <pc:sldMk cId="1874770052" sldId="270"/>
            <ac:picMk id="20" creationId="{937A2FE7-3367-457C-8D08-753F98FBFC38}"/>
          </ac:picMkLst>
        </pc:picChg>
        <pc:picChg chg="add del mod">
          <ac:chgData name="Michele Ballan" userId="ebfbb948-be8f-4e23-a256-331ddeb3d1e5" providerId="ADAL" clId="{24CCE0A8-2A47-4610-AF27-92949021A0C4}" dt="2022-06-03T09:29:50.767" v="1784" actId="478"/>
          <ac:picMkLst>
            <pc:docMk/>
            <pc:sldMk cId="1874770052" sldId="270"/>
            <ac:picMk id="21" creationId="{2165707D-D53F-F63D-A2B6-7E0099524E34}"/>
          </ac:picMkLst>
        </pc:picChg>
        <pc:picChg chg="add mod">
          <ac:chgData name="Michele Ballan" userId="ebfbb948-be8f-4e23-a256-331ddeb3d1e5" providerId="ADAL" clId="{24CCE0A8-2A47-4610-AF27-92949021A0C4}" dt="2022-06-03T09:38:49.369" v="1875" actId="1035"/>
          <ac:picMkLst>
            <pc:docMk/>
            <pc:sldMk cId="1874770052" sldId="270"/>
            <ac:picMk id="22" creationId="{163E8F1F-994C-4A2C-54A7-9924EBCBB07C}"/>
          </ac:picMkLst>
        </pc:picChg>
        <pc:picChg chg="add mod">
          <ac:chgData name="Michele Ballan" userId="ebfbb948-be8f-4e23-a256-331ddeb3d1e5" providerId="ADAL" clId="{24CCE0A8-2A47-4610-AF27-92949021A0C4}" dt="2022-06-03T09:38:49.369" v="1875" actId="1035"/>
          <ac:picMkLst>
            <pc:docMk/>
            <pc:sldMk cId="1874770052" sldId="270"/>
            <ac:picMk id="23" creationId="{7DA0ACEB-92A2-6B6D-E37C-543854E3E26F}"/>
          </ac:picMkLst>
        </pc:picChg>
        <pc:picChg chg="add mod">
          <ac:chgData name="Michele Ballan" userId="ebfbb948-be8f-4e23-a256-331ddeb3d1e5" providerId="ADAL" clId="{24CCE0A8-2A47-4610-AF27-92949021A0C4}" dt="2022-06-03T09:38:49.369" v="1875" actId="1035"/>
          <ac:picMkLst>
            <pc:docMk/>
            <pc:sldMk cId="1874770052" sldId="270"/>
            <ac:picMk id="24" creationId="{B0C31DFD-9403-9D99-AB58-B1F838351B49}"/>
          </ac:picMkLst>
        </pc:picChg>
        <pc:picChg chg="add mod">
          <ac:chgData name="Michele Ballan" userId="ebfbb948-be8f-4e23-a256-331ddeb3d1e5" providerId="ADAL" clId="{24CCE0A8-2A47-4610-AF27-92949021A0C4}" dt="2022-06-03T09:47:43.743" v="2115" actId="1036"/>
          <ac:picMkLst>
            <pc:docMk/>
            <pc:sldMk cId="1874770052" sldId="270"/>
            <ac:picMk id="27" creationId="{B7C2086E-2CD9-3C16-929B-C74CEF427D36}"/>
          </ac:picMkLst>
        </pc:picChg>
        <pc:picChg chg="add mod">
          <ac:chgData name="Michele Ballan" userId="ebfbb948-be8f-4e23-a256-331ddeb3d1e5" providerId="ADAL" clId="{24CCE0A8-2A47-4610-AF27-92949021A0C4}" dt="2022-06-03T09:47:37.215" v="2112" actId="1076"/>
          <ac:picMkLst>
            <pc:docMk/>
            <pc:sldMk cId="1874770052" sldId="270"/>
            <ac:picMk id="28" creationId="{27E8F5B2-8B4A-6FCB-FC1D-7980A6DA524E}"/>
          </ac:picMkLst>
        </pc:picChg>
      </pc:sldChg>
      <pc:sldChg chg="addSp modSp add mod">
        <pc:chgData name="Michele Ballan" userId="ebfbb948-be8f-4e23-a256-331ddeb3d1e5" providerId="ADAL" clId="{24CCE0A8-2A47-4610-AF27-92949021A0C4}" dt="2022-06-02T23:16:56.759" v="1495" actId="170"/>
        <pc:sldMkLst>
          <pc:docMk/>
          <pc:sldMk cId="2264328264" sldId="271"/>
        </pc:sldMkLst>
        <pc:spChg chg="mod ord">
          <ac:chgData name="Michele Ballan" userId="ebfbb948-be8f-4e23-a256-331ddeb3d1e5" providerId="ADAL" clId="{24CCE0A8-2A47-4610-AF27-92949021A0C4}" dt="2022-06-02T23:16:37.910" v="1492" actId="166"/>
          <ac:spMkLst>
            <pc:docMk/>
            <pc:sldMk cId="2264328264" sldId="271"/>
            <ac:spMk id="2" creationId="{00000000-0000-0000-0000-000000000000}"/>
          </ac:spMkLst>
        </pc:spChg>
        <pc:spChg chg="mod">
          <ac:chgData name="Michele Ballan" userId="ebfbb948-be8f-4e23-a256-331ddeb3d1e5" providerId="ADAL" clId="{24CCE0A8-2A47-4610-AF27-92949021A0C4}" dt="2022-06-02T22:38:38.524" v="1166" actId="20577"/>
          <ac:spMkLst>
            <pc:docMk/>
            <pc:sldMk cId="2264328264" sldId="271"/>
            <ac:spMk id="3" creationId="{00000000-0000-0000-0000-000000000000}"/>
          </ac:spMkLst>
        </pc:spChg>
        <pc:spChg chg="add mod ord">
          <ac:chgData name="Michele Ballan" userId="ebfbb948-be8f-4e23-a256-331ddeb3d1e5" providerId="ADAL" clId="{24CCE0A8-2A47-4610-AF27-92949021A0C4}" dt="2022-06-02T23:16:56.759" v="1495" actId="170"/>
          <ac:spMkLst>
            <pc:docMk/>
            <pc:sldMk cId="2264328264" sldId="271"/>
            <ac:spMk id="5" creationId="{5DD5D692-3D36-39B2-F1CC-DE9F9687C348}"/>
          </ac:spMkLst>
        </pc:spChg>
        <pc:picChg chg="add mod modCrop">
          <ac:chgData name="Michele Ballan" userId="ebfbb948-be8f-4e23-a256-331ddeb3d1e5" providerId="ADAL" clId="{24CCE0A8-2A47-4610-AF27-92949021A0C4}" dt="2022-06-02T23:16:47.891" v="1493"/>
          <ac:picMkLst>
            <pc:docMk/>
            <pc:sldMk cId="2264328264" sldId="271"/>
            <ac:picMk id="4" creationId="{66DEFD00-8902-0A14-8BAC-29C8FA0A7D13}"/>
          </ac:picMkLst>
        </pc:picChg>
      </pc:sldChg>
      <pc:sldChg chg="addSp delSp modSp add mod delAnim modAnim">
        <pc:chgData name="Michele Ballan" userId="ebfbb948-be8f-4e23-a256-331ddeb3d1e5" providerId="ADAL" clId="{24CCE0A8-2A47-4610-AF27-92949021A0C4}" dt="2022-07-01T09:01:45.587" v="5765" actId="14100"/>
        <pc:sldMkLst>
          <pc:docMk/>
          <pc:sldMk cId="552335456" sldId="272"/>
        </pc:sldMkLst>
        <pc:spChg chg="del">
          <ac:chgData name="Michele Ballan" userId="ebfbb948-be8f-4e23-a256-331ddeb3d1e5" providerId="ADAL" clId="{24CCE0A8-2A47-4610-AF27-92949021A0C4}" dt="2022-06-02T23:18:41.645" v="1499" actId="478"/>
          <ac:spMkLst>
            <pc:docMk/>
            <pc:sldMk cId="552335456" sldId="272"/>
            <ac:spMk id="26" creationId="{DC6EC0D0-38CE-A142-6FE4-A164161B13AE}"/>
          </ac:spMkLst>
        </pc:spChg>
        <pc:spChg chg="del">
          <ac:chgData name="Michele Ballan" userId="ebfbb948-be8f-4e23-a256-331ddeb3d1e5" providerId="ADAL" clId="{24CCE0A8-2A47-4610-AF27-92949021A0C4}" dt="2022-06-02T23:18:41.645" v="1499" actId="478"/>
          <ac:spMkLst>
            <pc:docMk/>
            <pc:sldMk cId="552335456" sldId="272"/>
            <ac:spMk id="27" creationId="{2F41916D-814A-C926-1E49-9F624364D6CC}"/>
          </ac:spMkLst>
        </pc:spChg>
        <pc:spChg chg="del">
          <ac:chgData name="Michele Ballan" userId="ebfbb948-be8f-4e23-a256-331ddeb3d1e5" providerId="ADAL" clId="{24CCE0A8-2A47-4610-AF27-92949021A0C4}" dt="2022-06-02T23:18:41.645" v="1499" actId="478"/>
          <ac:spMkLst>
            <pc:docMk/>
            <pc:sldMk cId="552335456" sldId="272"/>
            <ac:spMk id="28" creationId="{C1ABD3CA-215A-075E-8FA2-40F83AE1E227}"/>
          </ac:spMkLst>
        </pc:spChg>
        <pc:spChg chg="del">
          <ac:chgData name="Michele Ballan" userId="ebfbb948-be8f-4e23-a256-331ddeb3d1e5" providerId="ADAL" clId="{24CCE0A8-2A47-4610-AF27-92949021A0C4}" dt="2022-06-02T23:18:41.645" v="1499" actId="478"/>
          <ac:spMkLst>
            <pc:docMk/>
            <pc:sldMk cId="552335456" sldId="272"/>
            <ac:spMk id="29" creationId="{76FC6939-CE69-3DA5-538C-94AEDF19C0DA}"/>
          </ac:spMkLst>
        </pc:spChg>
        <pc:spChg chg="del">
          <ac:chgData name="Michele Ballan" userId="ebfbb948-be8f-4e23-a256-331ddeb3d1e5" providerId="ADAL" clId="{24CCE0A8-2A47-4610-AF27-92949021A0C4}" dt="2022-06-02T23:18:41.645" v="1499" actId="478"/>
          <ac:spMkLst>
            <pc:docMk/>
            <pc:sldMk cId="552335456" sldId="272"/>
            <ac:spMk id="31" creationId="{13A6EF4C-8D79-F5DB-5374-BBDD87361D4F}"/>
          </ac:spMkLst>
        </pc:spChg>
        <pc:spChg chg="del">
          <ac:chgData name="Michele Ballan" userId="ebfbb948-be8f-4e23-a256-331ddeb3d1e5" providerId="ADAL" clId="{24CCE0A8-2A47-4610-AF27-92949021A0C4}" dt="2022-06-02T23:18:41.645" v="1499" actId="478"/>
          <ac:spMkLst>
            <pc:docMk/>
            <pc:sldMk cId="552335456" sldId="272"/>
            <ac:spMk id="32" creationId="{34713572-ABB3-C63A-B79E-936CCB4E564F}"/>
          </ac:spMkLst>
        </pc:spChg>
        <pc:spChg chg="del">
          <ac:chgData name="Michele Ballan" userId="ebfbb948-be8f-4e23-a256-331ddeb3d1e5" providerId="ADAL" clId="{24CCE0A8-2A47-4610-AF27-92949021A0C4}" dt="2022-06-02T23:18:41.645" v="1499" actId="478"/>
          <ac:spMkLst>
            <pc:docMk/>
            <pc:sldMk cId="552335456" sldId="272"/>
            <ac:spMk id="33" creationId="{5E041DAF-C102-CDCE-1A74-C0251A2745FC}"/>
          </ac:spMkLst>
        </pc:spChg>
        <pc:spChg chg="del">
          <ac:chgData name="Michele Ballan" userId="ebfbb948-be8f-4e23-a256-331ddeb3d1e5" providerId="ADAL" clId="{24CCE0A8-2A47-4610-AF27-92949021A0C4}" dt="2022-06-02T23:18:41.645" v="1499" actId="478"/>
          <ac:spMkLst>
            <pc:docMk/>
            <pc:sldMk cId="552335456" sldId="272"/>
            <ac:spMk id="34" creationId="{C75D3DCB-0908-4192-8E7E-5AC8009482B3}"/>
          </ac:spMkLst>
        </pc:spChg>
        <pc:spChg chg="del">
          <ac:chgData name="Michele Ballan" userId="ebfbb948-be8f-4e23-a256-331ddeb3d1e5" providerId="ADAL" clId="{24CCE0A8-2A47-4610-AF27-92949021A0C4}" dt="2022-06-02T23:18:41.645" v="1499" actId="478"/>
          <ac:spMkLst>
            <pc:docMk/>
            <pc:sldMk cId="552335456" sldId="272"/>
            <ac:spMk id="35" creationId="{8DB07C87-3272-B4E2-4F12-FB848DF2C7B1}"/>
          </ac:spMkLst>
        </pc:spChg>
        <pc:spChg chg="del">
          <ac:chgData name="Michele Ballan" userId="ebfbb948-be8f-4e23-a256-331ddeb3d1e5" providerId="ADAL" clId="{24CCE0A8-2A47-4610-AF27-92949021A0C4}" dt="2022-06-02T23:18:41.645" v="1499" actId="478"/>
          <ac:spMkLst>
            <pc:docMk/>
            <pc:sldMk cId="552335456" sldId="272"/>
            <ac:spMk id="36" creationId="{36F88AE4-BB8E-E94A-0973-E82F244194BC}"/>
          </ac:spMkLst>
        </pc:spChg>
        <pc:spChg chg="del">
          <ac:chgData name="Michele Ballan" userId="ebfbb948-be8f-4e23-a256-331ddeb3d1e5" providerId="ADAL" clId="{24CCE0A8-2A47-4610-AF27-92949021A0C4}" dt="2022-06-02T23:18:41.645" v="1499" actId="478"/>
          <ac:spMkLst>
            <pc:docMk/>
            <pc:sldMk cId="552335456" sldId="272"/>
            <ac:spMk id="37" creationId="{21E52EA0-A851-2800-3C6E-FA11B7DE5569}"/>
          </ac:spMkLst>
        </pc:spChg>
        <pc:spChg chg="del">
          <ac:chgData name="Michele Ballan" userId="ebfbb948-be8f-4e23-a256-331ddeb3d1e5" providerId="ADAL" clId="{24CCE0A8-2A47-4610-AF27-92949021A0C4}" dt="2022-06-02T23:18:41.645" v="1499" actId="478"/>
          <ac:spMkLst>
            <pc:docMk/>
            <pc:sldMk cId="552335456" sldId="272"/>
            <ac:spMk id="42" creationId="{FF432392-CAC3-59F7-9FFB-3F72A90CBC9B}"/>
          </ac:spMkLst>
        </pc:spChg>
        <pc:spChg chg="del">
          <ac:chgData name="Michele Ballan" userId="ebfbb948-be8f-4e23-a256-331ddeb3d1e5" providerId="ADAL" clId="{24CCE0A8-2A47-4610-AF27-92949021A0C4}" dt="2022-06-02T23:18:41.645" v="1499" actId="478"/>
          <ac:spMkLst>
            <pc:docMk/>
            <pc:sldMk cId="552335456" sldId="272"/>
            <ac:spMk id="43" creationId="{A8DC63DF-BBD3-62BD-0F87-BD37C1701290}"/>
          </ac:spMkLst>
        </pc:spChg>
        <pc:spChg chg="del">
          <ac:chgData name="Michele Ballan" userId="ebfbb948-be8f-4e23-a256-331ddeb3d1e5" providerId="ADAL" clId="{24CCE0A8-2A47-4610-AF27-92949021A0C4}" dt="2022-06-02T23:18:41.645" v="1499" actId="478"/>
          <ac:spMkLst>
            <pc:docMk/>
            <pc:sldMk cId="552335456" sldId="272"/>
            <ac:spMk id="44" creationId="{6CC6215D-6084-E1C2-D807-20BE226B839F}"/>
          </ac:spMkLst>
        </pc:spChg>
        <pc:spChg chg="del">
          <ac:chgData name="Michele Ballan" userId="ebfbb948-be8f-4e23-a256-331ddeb3d1e5" providerId="ADAL" clId="{24CCE0A8-2A47-4610-AF27-92949021A0C4}" dt="2022-06-02T23:18:41.645" v="1499" actId="478"/>
          <ac:spMkLst>
            <pc:docMk/>
            <pc:sldMk cId="552335456" sldId="272"/>
            <ac:spMk id="45" creationId="{CA03C07F-C7E2-4CD5-AB61-B6E9FCF13E4E}"/>
          </ac:spMkLst>
        </pc:spChg>
        <pc:spChg chg="del">
          <ac:chgData name="Michele Ballan" userId="ebfbb948-be8f-4e23-a256-331ddeb3d1e5" providerId="ADAL" clId="{24CCE0A8-2A47-4610-AF27-92949021A0C4}" dt="2022-06-02T23:18:41.645" v="1499" actId="478"/>
          <ac:spMkLst>
            <pc:docMk/>
            <pc:sldMk cId="552335456" sldId="272"/>
            <ac:spMk id="46" creationId="{584F4543-E72D-104D-E207-C88E308F7E70}"/>
          </ac:spMkLst>
        </pc:spChg>
        <pc:spChg chg="del">
          <ac:chgData name="Michele Ballan" userId="ebfbb948-be8f-4e23-a256-331ddeb3d1e5" providerId="ADAL" clId="{24CCE0A8-2A47-4610-AF27-92949021A0C4}" dt="2022-06-02T23:18:41.645" v="1499" actId="478"/>
          <ac:spMkLst>
            <pc:docMk/>
            <pc:sldMk cId="552335456" sldId="272"/>
            <ac:spMk id="47" creationId="{3CB061FA-6F89-9C62-99E3-CC4DE6A7A8FA}"/>
          </ac:spMkLst>
        </pc:spChg>
        <pc:spChg chg="del">
          <ac:chgData name="Michele Ballan" userId="ebfbb948-be8f-4e23-a256-331ddeb3d1e5" providerId="ADAL" clId="{24CCE0A8-2A47-4610-AF27-92949021A0C4}" dt="2022-06-02T23:18:41.645" v="1499" actId="478"/>
          <ac:spMkLst>
            <pc:docMk/>
            <pc:sldMk cId="552335456" sldId="272"/>
            <ac:spMk id="48" creationId="{71D996DF-2D76-92DB-3A2D-8D2212C299FA}"/>
          </ac:spMkLst>
        </pc:spChg>
        <pc:spChg chg="mod">
          <ac:chgData name="Michele Ballan" userId="ebfbb948-be8f-4e23-a256-331ddeb3d1e5" providerId="ADAL" clId="{24CCE0A8-2A47-4610-AF27-92949021A0C4}" dt="2022-06-03T07:27:00.001" v="1524" actId="14100"/>
          <ac:spMkLst>
            <pc:docMk/>
            <pc:sldMk cId="552335456" sldId="272"/>
            <ac:spMk id="63" creationId="{D22CF9DC-247B-4AFA-BE91-D3583F81ABF4}"/>
          </ac:spMkLst>
        </pc:spChg>
        <pc:spChg chg="mod">
          <ac:chgData name="Michele Ballan" userId="ebfbb948-be8f-4e23-a256-331ddeb3d1e5" providerId="ADAL" clId="{24CCE0A8-2A47-4610-AF27-92949021A0C4}" dt="2022-06-02T23:19:08.190" v="1501"/>
          <ac:spMkLst>
            <pc:docMk/>
            <pc:sldMk cId="552335456" sldId="272"/>
            <ac:spMk id="65" creationId="{DEA8C39E-37D8-0E81-CE44-DB3EA7C4D1A7}"/>
          </ac:spMkLst>
        </pc:spChg>
        <pc:spChg chg="mod">
          <ac:chgData name="Michele Ballan" userId="ebfbb948-be8f-4e23-a256-331ddeb3d1e5" providerId="ADAL" clId="{24CCE0A8-2A47-4610-AF27-92949021A0C4}" dt="2022-07-01T09:00:54.629" v="5725" actId="1076"/>
          <ac:spMkLst>
            <pc:docMk/>
            <pc:sldMk cId="552335456" sldId="272"/>
            <ac:spMk id="69" creationId="{7F90A2AD-8675-7DE6-9C2A-5C50EFE4E8D9}"/>
          </ac:spMkLst>
        </pc:spChg>
        <pc:spChg chg="mod">
          <ac:chgData name="Michele Ballan" userId="ebfbb948-be8f-4e23-a256-331ddeb3d1e5" providerId="ADAL" clId="{24CCE0A8-2A47-4610-AF27-92949021A0C4}" dt="2022-07-01T09:01:45.587" v="5765" actId="14100"/>
          <ac:spMkLst>
            <pc:docMk/>
            <pc:sldMk cId="552335456" sldId="272"/>
            <ac:spMk id="77" creationId="{21AEBEE7-25A5-88A3-03E7-CEFB2477D9E6}"/>
          </ac:spMkLst>
        </pc:spChg>
        <pc:grpChg chg="del">
          <ac:chgData name="Michele Ballan" userId="ebfbb948-be8f-4e23-a256-331ddeb3d1e5" providerId="ADAL" clId="{24CCE0A8-2A47-4610-AF27-92949021A0C4}" dt="2022-06-02T23:18:43.499" v="1500" actId="478"/>
          <ac:grpSpMkLst>
            <pc:docMk/>
            <pc:sldMk cId="552335456" sldId="272"/>
            <ac:grpSpMk id="10" creationId="{8CE6E3FD-4EDB-AF9D-43DF-CA948DFEE563}"/>
          </ac:grpSpMkLst>
        </pc:grpChg>
        <pc:grpChg chg="del">
          <ac:chgData name="Michele Ballan" userId="ebfbb948-be8f-4e23-a256-331ddeb3d1e5" providerId="ADAL" clId="{24CCE0A8-2A47-4610-AF27-92949021A0C4}" dt="2022-06-02T23:18:41.645" v="1499" actId="478"/>
          <ac:grpSpMkLst>
            <pc:docMk/>
            <pc:sldMk cId="552335456" sldId="272"/>
            <ac:grpSpMk id="38" creationId="{6DEC021C-97A7-13A5-F559-15B96DF3FAB0}"/>
          </ac:grpSpMkLst>
        </pc:grpChg>
        <pc:grpChg chg="del">
          <ac:chgData name="Michele Ballan" userId="ebfbb948-be8f-4e23-a256-331ddeb3d1e5" providerId="ADAL" clId="{24CCE0A8-2A47-4610-AF27-92949021A0C4}" dt="2022-06-02T23:18:41.645" v="1499" actId="478"/>
          <ac:grpSpMkLst>
            <pc:docMk/>
            <pc:sldMk cId="552335456" sldId="272"/>
            <ac:grpSpMk id="49" creationId="{85CB6D9C-BDF4-8858-676F-5E458DAC4F6E}"/>
          </ac:grpSpMkLst>
        </pc:grpChg>
        <pc:grpChg chg="add mod">
          <ac:chgData name="Michele Ballan" userId="ebfbb948-be8f-4e23-a256-331ddeb3d1e5" providerId="ADAL" clId="{24CCE0A8-2A47-4610-AF27-92949021A0C4}" dt="2022-06-02T23:19:11.920" v="1502" actId="1076"/>
          <ac:grpSpMkLst>
            <pc:docMk/>
            <pc:sldMk cId="552335456" sldId="272"/>
            <ac:grpSpMk id="62" creationId="{180B5BEF-EBF9-5D25-968A-4A470EAEA776}"/>
          </ac:grpSpMkLst>
        </pc:grpChg>
        <pc:grpChg chg="add mod">
          <ac:chgData name="Michele Ballan" userId="ebfbb948-be8f-4e23-a256-331ddeb3d1e5" providerId="ADAL" clId="{24CCE0A8-2A47-4610-AF27-92949021A0C4}" dt="2022-06-02T23:19:11.920" v="1502" actId="1076"/>
          <ac:grpSpMkLst>
            <pc:docMk/>
            <pc:sldMk cId="552335456" sldId="272"/>
            <ac:grpSpMk id="66" creationId="{FB15E3C2-485A-4EA8-1628-86FD30D91720}"/>
          </ac:grpSpMkLst>
        </pc:grpChg>
        <pc:grpChg chg="mod">
          <ac:chgData name="Michele Ballan" userId="ebfbb948-be8f-4e23-a256-331ddeb3d1e5" providerId="ADAL" clId="{24CCE0A8-2A47-4610-AF27-92949021A0C4}" dt="2022-06-02T23:19:08.190" v="1501"/>
          <ac:grpSpMkLst>
            <pc:docMk/>
            <pc:sldMk cId="552335456" sldId="272"/>
            <ac:grpSpMk id="67" creationId="{0BB35E39-034C-4517-B5C9-5BF7D12005D8}"/>
          </ac:grpSpMkLst>
        </pc:grpChg>
        <pc:grpChg chg="mod">
          <ac:chgData name="Michele Ballan" userId="ebfbb948-be8f-4e23-a256-331ddeb3d1e5" providerId="ADAL" clId="{24CCE0A8-2A47-4610-AF27-92949021A0C4}" dt="2022-06-02T23:19:08.190" v="1501"/>
          <ac:grpSpMkLst>
            <pc:docMk/>
            <pc:sldMk cId="552335456" sldId="272"/>
            <ac:grpSpMk id="68" creationId="{5E48E5DA-AE9B-1798-C75A-7C644306C6F6}"/>
          </ac:grpSpMkLst>
        </pc:grpChg>
        <pc:grpChg chg="add mod">
          <ac:chgData name="Michele Ballan" userId="ebfbb948-be8f-4e23-a256-331ddeb3d1e5" providerId="ADAL" clId="{24CCE0A8-2A47-4610-AF27-92949021A0C4}" dt="2022-06-02T23:19:11.920" v="1502" actId="1076"/>
          <ac:grpSpMkLst>
            <pc:docMk/>
            <pc:sldMk cId="552335456" sldId="272"/>
            <ac:grpSpMk id="74" creationId="{1776FD3F-2A60-78BB-9E8F-E207099FDB6B}"/>
          </ac:grpSpMkLst>
        </pc:grpChg>
        <pc:grpChg chg="mod">
          <ac:chgData name="Michele Ballan" userId="ebfbb948-be8f-4e23-a256-331ddeb3d1e5" providerId="ADAL" clId="{24CCE0A8-2A47-4610-AF27-92949021A0C4}" dt="2022-06-02T23:19:08.190" v="1501"/>
          <ac:grpSpMkLst>
            <pc:docMk/>
            <pc:sldMk cId="552335456" sldId="272"/>
            <ac:grpSpMk id="75" creationId="{CF9A93B3-01F1-6910-7356-7C6FFE090F19}"/>
          </ac:grpSpMkLst>
        </pc:grpChg>
        <pc:grpChg chg="mod">
          <ac:chgData name="Michele Ballan" userId="ebfbb948-be8f-4e23-a256-331ddeb3d1e5" providerId="ADAL" clId="{24CCE0A8-2A47-4610-AF27-92949021A0C4}" dt="2022-06-02T23:19:08.190" v="1501"/>
          <ac:grpSpMkLst>
            <pc:docMk/>
            <pc:sldMk cId="552335456" sldId="272"/>
            <ac:grpSpMk id="76" creationId="{04170F3F-4E25-80B7-72E4-004E728B3983}"/>
          </ac:grpSpMkLst>
        </pc:grpChg>
        <pc:picChg chg="add mod">
          <ac:chgData name="Michele Ballan" userId="ebfbb948-be8f-4e23-a256-331ddeb3d1e5" providerId="ADAL" clId="{24CCE0A8-2A47-4610-AF27-92949021A0C4}" dt="2022-06-02T23:19:11.920" v="1502" actId="1076"/>
          <ac:picMkLst>
            <pc:docMk/>
            <pc:sldMk cId="552335456" sldId="272"/>
            <ac:picMk id="58" creationId="{C05FC55C-FE0E-D570-1C46-1E3848C0FCCF}"/>
          </ac:picMkLst>
        </pc:picChg>
        <pc:picChg chg="add mod">
          <ac:chgData name="Michele Ballan" userId="ebfbb948-be8f-4e23-a256-331ddeb3d1e5" providerId="ADAL" clId="{24CCE0A8-2A47-4610-AF27-92949021A0C4}" dt="2022-06-02T23:19:11.920" v="1502" actId="1076"/>
          <ac:picMkLst>
            <pc:docMk/>
            <pc:sldMk cId="552335456" sldId="272"/>
            <ac:picMk id="59" creationId="{494C37A8-F21F-2161-5517-9B692C09DF4E}"/>
          </ac:picMkLst>
        </pc:picChg>
        <pc:picChg chg="add mod">
          <ac:chgData name="Michele Ballan" userId="ebfbb948-be8f-4e23-a256-331ddeb3d1e5" providerId="ADAL" clId="{24CCE0A8-2A47-4610-AF27-92949021A0C4}" dt="2022-06-02T23:19:11.920" v="1502" actId="1076"/>
          <ac:picMkLst>
            <pc:docMk/>
            <pc:sldMk cId="552335456" sldId="272"/>
            <ac:picMk id="60" creationId="{679DAC13-4BB9-BCFE-0A34-6F467CFF0BF8}"/>
          </ac:picMkLst>
        </pc:picChg>
        <pc:picChg chg="add mod">
          <ac:chgData name="Michele Ballan" userId="ebfbb948-be8f-4e23-a256-331ddeb3d1e5" providerId="ADAL" clId="{24CCE0A8-2A47-4610-AF27-92949021A0C4}" dt="2022-06-02T23:20:10.156" v="1505" actId="14861"/>
          <ac:picMkLst>
            <pc:docMk/>
            <pc:sldMk cId="552335456" sldId="272"/>
            <ac:picMk id="61" creationId="{F02CC754-F300-851E-69D7-7408C8F828D1}"/>
          </ac:picMkLst>
        </pc:picChg>
        <pc:cxnChg chg="del">
          <ac:chgData name="Michele Ballan" userId="ebfbb948-be8f-4e23-a256-331ddeb3d1e5" providerId="ADAL" clId="{24CCE0A8-2A47-4610-AF27-92949021A0C4}" dt="2022-06-02T23:18:41.645" v="1499" actId="478"/>
          <ac:cxnSpMkLst>
            <pc:docMk/>
            <pc:sldMk cId="552335456" sldId="272"/>
            <ac:cxnSpMk id="30" creationId="{0892BF07-A30D-226F-AFF0-2E31A13BA409}"/>
          </ac:cxnSpMkLst>
        </pc:cxnChg>
        <pc:cxnChg chg="mod">
          <ac:chgData name="Michele Ballan" userId="ebfbb948-be8f-4e23-a256-331ddeb3d1e5" providerId="ADAL" clId="{24CCE0A8-2A47-4610-AF27-92949021A0C4}" dt="2022-06-03T07:27:00.001" v="1524" actId="14100"/>
          <ac:cxnSpMkLst>
            <pc:docMk/>
            <pc:sldMk cId="552335456" sldId="272"/>
            <ac:cxnSpMk id="64" creationId="{B9F6090F-E104-E893-6ADB-831939BDF1A5}"/>
          </ac:cxnSpMkLst>
        </pc:cxnChg>
        <pc:cxnChg chg="mod">
          <ac:chgData name="Michele Ballan" userId="ebfbb948-be8f-4e23-a256-331ddeb3d1e5" providerId="ADAL" clId="{24CCE0A8-2A47-4610-AF27-92949021A0C4}" dt="2022-06-02T23:19:08.190" v="1501"/>
          <ac:cxnSpMkLst>
            <pc:docMk/>
            <pc:sldMk cId="552335456" sldId="272"/>
            <ac:cxnSpMk id="70" creationId="{8958E6A8-189E-0CB2-B773-CFA883365989}"/>
          </ac:cxnSpMkLst>
        </pc:cxnChg>
        <pc:cxnChg chg="mod">
          <ac:chgData name="Michele Ballan" userId="ebfbb948-be8f-4e23-a256-331ddeb3d1e5" providerId="ADAL" clId="{24CCE0A8-2A47-4610-AF27-92949021A0C4}" dt="2022-06-02T23:19:08.190" v="1501"/>
          <ac:cxnSpMkLst>
            <pc:docMk/>
            <pc:sldMk cId="552335456" sldId="272"/>
            <ac:cxnSpMk id="71" creationId="{7033C248-FEC5-B5BF-DAA4-A967D289020F}"/>
          </ac:cxnSpMkLst>
        </pc:cxnChg>
        <pc:cxnChg chg="mod">
          <ac:chgData name="Michele Ballan" userId="ebfbb948-be8f-4e23-a256-331ddeb3d1e5" providerId="ADAL" clId="{24CCE0A8-2A47-4610-AF27-92949021A0C4}" dt="2022-06-02T23:19:08.190" v="1501"/>
          <ac:cxnSpMkLst>
            <pc:docMk/>
            <pc:sldMk cId="552335456" sldId="272"/>
            <ac:cxnSpMk id="72" creationId="{1236330E-99D0-90C5-41B7-B0D8888F6BA0}"/>
          </ac:cxnSpMkLst>
        </pc:cxnChg>
        <pc:cxnChg chg="mod">
          <ac:chgData name="Michele Ballan" userId="ebfbb948-be8f-4e23-a256-331ddeb3d1e5" providerId="ADAL" clId="{24CCE0A8-2A47-4610-AF27-92949021A0C4}" dt="2022-06-02T23:19:08.190" v="1501"/>
          <ac:cxnSpMkLst>
            <pc:docMk/>
            <pc:sldMk cId="552335456" sldId="272"/>
            <ac:cxnSpMk id="73" creationId="{4FE332D0-B790-54C9-5CC5-A3B7BA0261BE}"/>
          </ac:cxnSpMkLst>
        </pc:cxnChg>
        <pc:cxnChg chg="mod">
          <ac:chgData name="Michele Ballan" userId="ebfbb948-be8f-4e23-a256-331ddeb3d1e5" providerId="ADAL" clId="{24CCE0A8-2A47-4610-AF27-92949021A0C4}" dt="2022-06-02T23:19:08.190" v="1501"/>
          <ac:cxnSpMkLst>
            <pc:docMk/>
            <pc:sldMk cId="552335456" sldId="272"/>
            <ac:cxnSpMk id="78" creationId="{F5C1E18E-D32B-96A6-01AD-61D4348F6BA6}"/>
          </ac:cxnSpMkLst>
        </pc:cxnChg>
        <pc:cxnChg chg="mod">
          <ac:chgData name="Michele Ballan" userId="ebfbb948-be8f-4e23-a256-331ddeb3d1e5" providerId="ADAL" clId="{24CCE0A8-2A47-4610-AF27-92949021A0C4}" dt="2022-06-02T23:19:08.190" v="1501"/>
          <ac:cxnSpMkLst>
            <pc:docMk/>
            <pc:sldMk cId="552335456" sldId="272"/>
            <ac:cxnSpMk id="79" creationId="{BE697D3C-FEE0-FD1F-C6C5-612DDF24C978}"/>
          </ac:cxnSpMkLst>
        </pc:cxnChg>
        <pc:cxnChg chg="mod">
          <ac:chgData name="Michele Ballan" userId="ebfbb948-be8f-4e23-a256-331ddeb3d1e5" providerId="ADAL" clId="{24CCE0A8-2A47-4610-AF27-92949021A0C4}" dt="2022-06-02T23:19:08.190" v="1501"/>
          <ac:cxnSpMkLst>
            <pc:docMk/>
            <pc:sldMk cId="552335456" sldId="272"/>
            <ac:cxnSpMk id="80" creationId="{EEAB2F7C-4532-E804-618D-07E91233C8F8}"/>
          </ac:cxnSpMkLst>
        </pc:cxnChg>
        <pc:cxnChg chg="mod">
          <ac:chgData name="Michele Ballan" userId="ebfbb948-be8f-4e23-a256-331ddeb3d1e5" providerId="ADAL" clId="{24CCE0A8-2A47-4610-AF27-92949021A0C4}" dt="2022-06-02T23:19:08.190" v="1501"/>
          <ac:cxnSpMkLst>
            <pc:docMk/>
            <pc:sldMk cId="552335456" sldId="272"/>
            <ac:cxnSpMk id="81" creationId="{67D86069-13C1-5514-79FA-E53D5C41D7D3}"/>
          </ac:cxnSpMkLst>
        </pc:cxnChg>
      </pc:sldChg>
      <pc:sldChg chg="addSp delSp modSp add mod">
        <pc:chgData name="Michele Ballan" userId="ebfbb948-be8f-4e23-a256-331ddeb3d1e5" providerId="ADAL" clId="{24CCE0A8-2A47-4610-AF27-92949021A0C4}" dt="2022-06-03T10:36:12.628" v="2686" actId="1076"/>
        <pc:sldMkLst>
          <pc:docMk/>
          <pc:sldMk cId="2152387417" sldId="273"/>
        </pc:sldMkLst>
        <pc:spChg chg="del">
          <ac:chgData name="Michele Ballan" userId="ebfbb948-be8f-4e23-a256-331ddeb3d1e5" providerId="ADAL" clId="{24CCE0A8-2A47-4610-AF27-92949021A0C4}" dt="2022-06-03T07:47:39.415" v="1634" actId="478"/>
          <ac:spMkLst>
            <pc:docMk/>
            <pc:sldMk cId="2152387417" sldId="273"/>
            <ac:spMk id="3" creationId="{00000000-0000-0000-0000-000000000000}"/>
          </ac:spMkLst>
        </pc:spChg>
        <pc:spChg chg="mod">
          <ac:chgData name="Michele Ballan" userId="ebfbb948-be8f-4e23-a256-331ddeb3d1e5" providerId="ADAL" clId="{24CCE0A8-2A47-4610-AF27-92949021A0C4}" dt="2022-06-03T10:31:10.015" v="2568" actId="1076"/>
          <ac:spMkLst>
            <pc:docMk/>
            <pc:sldMk cId="2152387417" sldId="273"/>
            <ac:spMk id="4" creationId="{E4C6582D-F2B9-505F-2C5E-7EBA4C50D85B}"/>
          </ac:spMkLst>
        </pc:spChg>
        <pc:spChg chg="mod">
          <ac:chgData name="Michele Ballan" userId="ebfbb948-be8f-4e23-a256-331ddeb3d1e5" providerId="ADAL" clId="{24CCE0A8-2A47-4610-AF27-92949021A0C4}" dt="2022-06-03T10:31:10.015" v="2568" actId="1076"/>
          <ac:spMkLst>
            <pc:docMk/>
            <pc:sldMk cId="2152387417" sldId="273"/>
            <ac:spMk id="5" creationId="{9BBA99C3-BCF7-7C82-2FE7-B671ED704613}"/>
          </ac:spMkLst>
        </pc:spChg>
        <pc:spChg chg="del">
          <ac:chgData name="Michele Ballan" userId="ebfbb948-be8f-4e23-a256-331ddeb3d1e5" providerId="ADAL" clId="{24CCE0A8-2A47-4610-AF27-92949021A0C4}" dt="2022-06-03T07:47:41.725" v="1636" actId="478"/>
          <ac:spMkLst>
            <pc:docMk/>
            <pc:sldMk cId="2152387417" sldId="273"/>
            <ac:spMk id="6" creationId="{AA932AEF-423F-FAD2-8A88-E6BD63E93BE7}"/>
          </ac:spMkLst>
        </pc:spChg>
        <pc:spChg chg="add del mod">
          <ac:chgData name="Michele Ballan" userId="ebfbb948-be8f-4e23-a256-331ddeb3d1e5" providerId="ADAL" clId="{24CCE0A8-2A47-4610-AF27-92949021A0C4}" dt="2022-06-03T07:47:41.070" v="1635" actId="478"/>
          <ac:spMkLst>
            <pc:docMk/>
            <pc:sldMk cId="2152387417" sldId="273"/>
            <ac:spMk id="8" creationId="{AD441CB3-6B70-FCDE-4FBA-060C01F0D40A}"/>
          </ac:spMkLst>
        </pc:spChg>
        <pc:spChg chg="add del mod">
          <ac:chgData name="Michele Ballan" userId="ebfbb948-be8f-4e23-a256-331ddeb3d1e5" providerId="ADAL" clId="{24CCE0A8-2A47-4610-AF27-92949021A0C4}" dt="2022-06-03T07:49:42.876" v="1640"/>
          <ac:spMkLst>
            <pc:docMk/>
            <pc:sldMk cId="2152387417" sldId="273"/>
            <ac:spMk id="9" creationId="{CEE02153-C5F6-5626-8242-D19AD3FDD7BB}"/>
          </ac:spMkLst>
        </pc:spChg>
        <pc:spChg chg="add del mod">
          <ac:chgData name="Michele Ballan" userId="ebfbb948-be8f-4e23-a256-331ddeb3d1e5" providerId="ADAL" clId="{24CCE0A8-2A47-4610-AF27-92949021A0C4}" dt="2022-06-03T07:49:42.876" v="1640"/>
          <ac:spMkLst>
            <pc:docMk/>
            <pc:sldMk cId="2152387417" sldId="273"/>
            <ac:spMk id="10" creationId="{6E469999-110D-3FA8-5EBE-A967E8BD2C1A}"/>
          </ac:spMkLst>
        </pc:spChg>
        <pc:spChg chg="add del mod">
          <ac:chgData name="Michele Ballan" userId="ebfbb948-be8f-4e23-a256-331ddeb3d1e5" providerId="ADAL" clId="{24CCE0A8-2A47-4610-AF27-92949021A0C4}" dt="2022-06-03T07:49:42.876" v="1640"/>
          <ac:spMkLst>
            <pc:docMk/>
            <pc:sldMk cId="2152387417" sldId="273"/>
            <ac:spMk id="11" creationId="{FFA26566-C474-0C47-F0A0-EC0A4D3F8CFA}"/>
          </ac:spMkLst>
        </pc:spChg>
        <pc:spChg chg="add del mod">
          <ac:chgData name="Michele Ballan" userId="ebfbb948-be8f-4e23-a256-331ddeb3d1e5" providerId="ADAL" clId="{24CCE0A8-2A47-4610-AF27-92949021A0C4}" dt="2022-06-03T07:49:42.876" v="1640"/>
          <ac:spMkLst>
            <pc:docMk/>
            <pc:sldMk cId="2152387417" sldId="273"/>
            <ac:spMk id="14" creationId="{6CB8BC21-6438-ABA0-AFF6-7F66E2673374}"/>
          </ac:spMkLst>
        </pc:spChg>
        <pc:spChg chg="add del mod">
          <ac:chgData name="Michele Ballan" userId="ebfbb948-be8f-4e23-a256-331ddeb3d1e5" providerId="ADAL" clId="{24CCE0A8-2A47-4610-AF27-92949021A0C4}" dt="2022-06-03T07:49:42.876" v="1640"/>
          <ac:spMkLst>
            <pc:docMk/>
            <pc:sldMk cId="2152387417" sldId="273"/>
            <ac:spMk id="16" creationId="{2F3803AD-88DA-D554-BD7E-56D1B6844B9F}"/>
          </ac:spMkLst>
        </pc:spChg>
        <pc:spChg chg="add del mod">
          <ac:chgData name="Michele Ballan" userId="ebfbb948-be8f-4e23-a256-331ddeb3d1e5" providerId="ADAL" clId="{24CCE0A8-2A47-4610-AF27-92949021A0C4}" dt="2022-06-03T07:49:42.876" v="1640"/>
          <ac:spMkLst>
            <pc:docMk/>
            <pc:sldMk cId="2152387417" sldId="273"/>
            <ac:spMk id="17" creationId="{B6B782D2-3CD8-5A5B-853F-C3BFB8EE0EB9}"/>
          </ac:spMkLst>
        </pc:spChg>
        <pc:spChg chg="add del mod">
          <ac:chgData name="Michele Ballan" userId="ebfbb948-be8f-4e23-a256-331ddeb3d1e5" providerId="ADAL" clId="{24CCE0A8-2A47-4610-AF27-92949021A0C4}" dt="2022-06-03T07:49:42.876" v="1640"/>
          <ac:spMkLst>
            <pc:docMk/>
            <pc:sldMk cId="2152387417" sldId="273"/>
            <ac:spMk id="18" creationId="{35EFFEE6-AD20-3E06-91DF-13B1B4173594}"/>
          </ac:spMkLst>
        </pc:spChg>
        <pc:spChg chg="add del mod">
          <ac:chgData name="Michele Ballan" userId="ebfbb948-be8f-4e23-a256-331ddeb3d1e5" providerId="ADAL" clId="{24CCE0A8-2A47-4610-AF27-92949021A0C4}" dt="2022-06-03T07:49:42.876" v="1640"/>
          <ac:spMkLst>
            <pc:docMk/>
            <pc:sldMk cId="2152387417" sldId="273"/>
            <ac:spMk id="19" creationId="{3CA6EFF4-B638-09DD-DF6F-01EBEB619579}"/>
          </ac:spMkLst>
        </pc:spChg>
        <pc:spChg chg="add del mod">
          <ac:chgData name="Michele Ballan" userId="ebfbb948-be8f-4e23-a256-331ddeb3d1e5" providerId="ADAL" clId="{24CCE0A8-2A47-4610-AF27-92949021A0C4}" dt="2022-06-03T07:49:42.876" v="1640"/>
          <ac:spMkLst>
            <pc:docMk/>
            <pc:sldMk cId="2152387417" sldId="273"/>
            <ac:spMk id="20" creationId="{641104F2-59AA-B74D-C057-4EF3ABB79858}"/>
          </ac:spMkLst>
        </pc:spChg>
        <pc:spChg chg="add del mod">
          <ac:chgData name="Michele Ballan" userId="ebfbb948-be8f-4e23-a256-331ddeb3d1e5" providerId="ADAL" clId="{24CCE0A8-2A47-4610-AF27-92949021A0C4}" dt="2022-06-03T07:49:42.876" v="1640"/>
          <ac:spMkLst>
            <pc:docMk/>
            <pc:sldMk cId="2152387417" sldId="273"/>
            <ac:spMk id="21" creationId="{AE338654-A894-1F19-EA52-DE4AB1744796}"/>
          </ac:spMkLst>
        </pc:spChg>
        <pc:spChg chg="add del mod">
          <ac:chgData name="Michele Ballan" userId="ebfbb948-be8f-4e23-a256-331ddeb3d1e5" providerId="ADAL" clId="{24CCE0A8-2A47-4610-AF27-92949021A0C4}" dt="2022-06-03T07:49:42.876" v="1640"/>
          <ac:spMkLst>
            <pc:docMk/>
            <pc:sldMk cId="2152387417" sldId="273"/>
            <ac:spMk id="22" creationId="{91F378A2-C7B4-C0AC-CDB1-1C5561A27421}"/>
          </ac:spMkLst>
        </pc:spChg>
        <pc:spChg chg="add del mod">
          <ac:chgData name="Michele Ballan" userId="ebfbb948-be8f-4e23-a256-331ddeb3d1e5" providerId="ADAL" clId="{24CCE0A8-2A47-4610-AF27-92949021A0C4}" dt="2022-06-03T07:49:42.876" v="1640"/>
          <ac:spMkLst>
            <pc:docMk/>
            <pc:sldMk cId="2152387417" sldId="273"/>
            <ac:spMk id="23" creationId="{6E743776-07FF-DAE8-58C1-F3797BA9BCA1}"/>
          </ac:spMkLst>
        </pc:spChg>
        <pc:spChg chg="add del mod">
          <ac:chgData name="Michele Ballan" userId="ebfbb948-be8f-4e23-a256-331ddeb3d1e5" providerId="ADAL" clId="{24CCE0A8-2A47-4610-AF27-92949021A0C4}" dt="2022-06-03T07:49:42.876" v="1640"/>
          <ac:spMkLst>
            <pc:docMk/>
            <pc:sldMk cId="2152387417" sldId="273"/>
            <ac:spMk id="24" creationId="{BC9FDB85-E12B-3795-FE47-CF91F1BE8FD4}"/>
          </ac:spMkLst>
        </pc:spChg>
        <pc:spChg chg="add del mod">
          <ac:chgData name="Michele Ballan" userId="ebfbb948-be8f-4e23-a256-331ddeb3d1e5" providerId="ADAL" clId="{24CCE0A8-2A47-4610-AF27-92949021A0C4}" dt="2022-06-03T07:49:42.876" v="1640"/>
          <ac:spMkLst>
            <pc:docMk/>
            <pc:sldMk cId="2152387417" sldId="273"/>
            <ac:spMk id="25" creationId="{EA56B9A3-1005-22B6-B246-9710FEF80C6D}"/>
          </ac:spMkLst>
        </pc:spChg>
        <pc:spChg chg="add del mod">
          <ac:chgData name="Michele Ballan" userId="ebfbb948-be8f-4e23-a256-331ddeb3d1e5" providerId="ADAL" clId="{24CCE0A8-2A47-4610-AF27-92949021A0C4}" dt="2022-06-03T07:49:42.876" v="1640"/>
          <ac:spMkLst>
            <pc:docMk/>
            <pc:sldMk cId="2152387417" sldId="273"/>
            <ac:spMk id="26" creationId="{B462C2D2-3528-1253-695E-6B0E0794AABB}"/>
          </ac:spMkLst>
        </pc:spChg>
        <pc:spChg chg="add del mod">
          <ac:chgData name="Michele Ballan" userId="ebfbb948-be8f-4e23-a256-331ddeb3d1e5" providerId="ADAL" clId="{24CCE0A8-2A47-4610-AF27-92949021A0C4}" dt="2022-06-03T07:49:42.876" v="1640"/>
          <ac:spMkLst>
            <pc:docMk/>
            <pc:sldMk cId="2152387417" sldId="273"/>
            <ac:spMk id="27" creationId="{37EDCF42-E694-E19A-1FD8-F072153C620F}"/>
          </ac:spMkLst>
        </pc:spChg>
        <pc:spChg chg="add del mod">
          <ac:chgData name="Michele Ballan" userId="ebfbb948-be8f-4e23-a256-331ddeb3d1e5" providerId="ADAL" clId="{24CCE0A8-2A47-4610-AF27-92949021A0C4}" dt="2022-06-03T07:49:42.876" v="1640"/>
          <ac:spMkLst>
            <pc:docMk/>
            <pc:sldMk cId="2152387417" sldId="273"/>
            <ac:spMk id="28" creationId="{1D26B423-8C0D-68EE-AAB6-8993FFCFEA81}"/>
          </ac:spMkLst>
        </pc:spChg>
        <pc:spChg chg="add mod">
          <ac:chgData name="Michele Ballan" userId="ebfbb948-be8f-4e23-a256-331ddeb3d1e5" providerId="ADAL" clId="{24CCE0A8-2A47-4610-AF27-92949021A0C4}" dt="2022-06-03T10:34:36.301" v="2680" actId="1038"/>
          <ac:spMkLst>
            <pc:docMk/>
            <pc:sldMk cId="2152387417" sldId="273"/>
            <ac:spMk id="39" creationId="{F2E842F1-022D-869D-F618-0D7285B5BBB5}"/>
          </ac:spMkLst>
        </pc:spChg>
        <pc:spChg chg="add mod">
          <ac:chgData name="Michele Ballan" userId="ebfbb948-be8f-4e23-a256-331ddeb3d1e5" providerId="ADAL" clId="{24CCE0A8-2A47-4610-AF27-92949021A0C4}" dt="2022-06-03T10:34:36.301" v="2680" actId="1038"/>
          <ac:spMkLst>
            <pc:docMk/>
            <pc:sldMk cId="2152387417" sldId="273"/>
            <ac:spMk id="40" creationId="{910AC3B2-DBC2-3E5C-DDEB-0D47AFC96C1E}"/>
          </ac:spMkLst>
        </pc:spChg>
        <pc:spChg chg="add mod">
          <ac:chgData name="Michele Ballan" userId="ebfbb948-be8f-4e23-a256-331ddeb3d1e5" providerId="ADAL" clId="{24CCE0A8-2A47-4610-AF27-92949021A0C4}" dt="2022-06-03T10:34:36.301" v="2680" actId="1038"/>
          <ac:spMkLst>
            <pc:docMk/>
            <pc:sldMk cId="2152387417" sldId="273"/>
            <ac:spMk id="41" creationId="{4A27587E-93D9-6608-CEEF-4C8DBDB33DBB}"/>
          </ac:spMkLst>
        </pc:spChg>
        <pc:spChg chg="add mod">
          <ac:chgData name="Michele Ballan" userId="ebfbb948-be8f-4e23-a256-331ddeb3d1e5" providerId="ADAL" clId="{24CCE0A8-2A47-4610-AF27-92949021A0C4}" dt="2022-06-03T10:34:36.301" v="2680" actId="1038"/>
          <ac:spMkLst>
            <pc:docMk/>
            <pc:sldMk cId="2152387417" sldId="273"/>
            <ac:spMk id="44" creationId="{B13610B7-8ADD-890E-F29C-0CB4001818B1}"/>
          </ac:spMkLst>
        </pc:spChg>
        <pc:spChg chg="add mod">
          <ac:chgData name="Michele Ballan" userId="ebfbb948-be8f-4e23-a256-331ddeb3d1e5" providerId="ADAL" clId="{24CCE0A8-2A47-4610-AF27-92949021A0C4}" dt="2022-06-03T10:34:36.301" v="2680" actId="1038"/>
          <ac:spMkLst>
            <pc:docMk/>
            <pc:sldMk cId="2152387417" sldId="273"/>
            <ac:spMk id="46" creationId="{1D4B2D97-4333-57F3-F962-B5B35EF517C1}"/>
          </ac:spMkLst>
        </pc:spChg>
        <pc:spChg chg="add mod">
          <ac:chgData name="Michele Ballan" userId="ebfbb948-be8f-4e23-a256-331ddeb3d1e5" providerId="ADAL" clId="{24CCE0A8-2A47-4610-AF27-92949021A0C4}" dt="2022-06-03T10:34:36.301" v="2680" actId="1038"/>
          <ac:spMkLst>
            <pc:docMk/>
            <pc:sldMk cId="2152387417" sldId="273"/>
            <ac:spMk id="47" creationId="{AEFD9F97-8D55-12A2-996B-E306C54B0A5A}"/>
          </ac:spMkLst>
        </pc:spChg>
        <pc:spChg chg="add mod">
          <ac:chgData name="Michele Ballan" userId="ebfbb948-be8f-4e23-a256-331ddeb3d1e5" providerId="ADAL" clId="{24CCE0A8-2A47-4610-AF27-92949021A0C4}" dt="2022-06-03T10:34:36.301" v="2680" actId="1038"/>
          <ac:spMkLst>
            <pc:docMk/>
            <pc:sldMk cId="2152387417" sldId="273"/>
            <ac:spMk id="48" creationId="{EAAD181F-2F9E-A08E-5746-514C0755E8B7}"/>
          </ac:spMkLst>
        </pc:spChg>
        <pc:spChg chg="add del mod">
          <ac:chgData name="Michele Ballan" userId="ebfbb948-be8f-4e23-a256-331ddeb3d1e5" providerId="ADAL" clId="{24CCE0A8-2A47-4610-AF27-92949021A0C4}" dt="2022-06-03T10:30:34.719" v="2560" actId="478"/>
          <ac:spMkLst>
            <pc:docMk/>
            <pc:sldMk cId="2152387417" sldId="273"/>
            <ac:spMk id="49" creationId="{A5023864-A56E-E1F6-B8DA-95180123C075}"/>
          </ac:spMkLst>
        </pc:spChg>
        <pc:spChg chg="add del mod">
          <ac:chgData name="Michele Ballan" userId="ebfbb948-be8f-4e23-a256-331ddeb3d1e5" providerId="ADAL" clId="{24CCE0A8-2A47-4610-AF27-92949021A0C4}" dt="2022-06-03T10:30:35.571" v="2561" actId="478"/>
          <ac:spMkLst>
            <pc:docMk/>
            <pc:sldMk cId="2152387417" sldId="273"/>
            <ac:spMk id="50" creationId="{19FFB3E9-B88B-D026-83EC-039B95E24CD2}"/>
          </ac:spMkLst>
        </pc:spChg>
        <pc:spChg chg="add mod">
          <ac:chgData name="Michele Ballan" userId="ebfbb948-be8f-4e23-a256-331ddeb3d1e5" providerId="ADAL" clId="{24CCE0A8-2A47-4610-AF27-92949021A0C4}" dt="2022-06-03T10:34:36.301" v="2680" actId="1038"/>
          <ac:spMkLst>
            <pc:docMk/>
            <pc:sldMk cId="2152387417" sldId="273"/>
            <ac:spMk id="51" creationId="{2089A6A6-9467-8D03-D305-B783E4673FB4}"/>
          </ac:spMkLst>
        </pc:spChg>
        <pc:spChg chg="add mod">
          <ac:chgData name="Michele Ballan" userId="ebfbb948-be8f-4e23-a256-331ddeb3d1e5" providerId="ADAL" clId="{24CCE0A8-2A47-4610-AF27-92949021A0C4}" dt="2022-06-03T10:34:36.301" v="2680" actId="1038"/>
          <ac:spMkLst>
            <pc:docMk/>
            <pc:sldMk cId="2152387417" sldId="273"/>
            <ac:spMk id="52" creationId="{F38A8E79-68DB-B669-BEED-4D42667C2D30}"/>
          </ac:spMkLst>
        </pc:spChg>
        <pc:spChg chg="add mod">
          <ac:chgData name="Michele Ballan" userId="ebfbb948-be8f-4e23-a256-331ddeb3d1e5" providerId="ADAL" clId="{24CCE0A8-2A47-4610-AF27-92949021A0C4}" dt="2022-06-03T10:34:36.301" v="2680" actId="1038"/>
          <ac:spMkLst>
            <pc:docMk/>
            <pc:sldMk cId="2152387417" sldId="273"/>
            <ac:spMk id="53" creationId="{2E0456D8-2ED1-9D54-C6FA-6267CD5C9EF3}"/>
          </ac:spMkLst>
        </pc:spChg>
        <pc:spChg chg="add mod">
          <ac:chgData name="Michele Ballan" userId="ebfbb948-be8f-4e23-a256-331ddeb3d1e5" providerId="ADAL" clId="{24CCE0A8-2A47-4610-AF27-92949021A0C4}" dt="2022-06-03T10:34:36.301" v="2680" actId="1038"/>
          <ac:spMkLst>
            <pc:docMk/>
            <pc:sldMk cId="2152387417" sldId="273"/>
            <ac:spMk id="54" creationId="{6DA97F7B-0941-2D9C-7086-CE4EF2157D92}"/>
          </ac:spMkLst>
        </pc:spChg>
        <pc:spChg chg="add mod">
          <ac:chgData name="Michele Ballan" userId="ebfbb948-be8f-4e23-a256-331ddeb3d1e5" providerId="ADAL" clId="{24CCE0A8-2A47-4610-AF27-92949021A0C4}" dt="2022-06-03T10:34:36.301" v="2680" actId="1038"/>
          <ac:spMkLst>
            <pc:docMk/>
            <pc:sldMk cId="2152387417" sldId="273"/>
            <ac:spMk id="55" creationId="{91DF28FF-DD71-8A43-FAAB-3887D56DB1EA}"/>
          </ac:spMkLst>
        </pc:spChg>
        <pc:spChg chg="add mod">
          <ac:chgData name="Michele Ballan" userId="ebfbb948-be8f-4e23-a256-331ddeb3d1e5" providerId="ADAL" clId="{24CCE0A8-2A47-4610-AF27-92949021A0C4}" dt="2022-06-03T10:34:36.301" v="2680" actId="1038"/>
          <ac:spMkLst>
            <pc:docMk/>
            <pc:sldMk cId="2152387417" sldId="273"/>
            <ac:spMk id="56" creationId="{11213081-416F-73B7-7579-EB5A2A666B3A}"/>
          </ac:spMkLst>
        </pc:spChg>
        <pc:spChg chg="add mod">
          <ac:chgData name="Michele Ballan" userId="ebfbb948-be8f-4e23-a256-331ddeb3d1e5" providerId="ADAL" clId="{24CCE0A8-2A47-4610-AF27-92949021A0C4}" dt="2022-06-03T10:34:36.301" v="2680" actId="1038"/>
          <ac:spMkLst>
            <pc:docMk/>
            <pc:sldMk cId="2152387417" sldId="273"/>
            <ac:spMk id="57" creationId="{ED4CC612-A342-6FC4-48A3-901533411FA6}"/>
          </ac:spMkLst>
        </pc:spChg>
        <pc:spChg chg="add mod">
          <ac:chgData name="Michele Ballan" userId="ebfbb948-be8f-4e23-a256-331ddeb3d1e5" providerId="ADAL" clId="{24CCE0A8-2A47-4610-AF27-92949021A0C4}" dt="2022-06-03T10:34:36.301" v="2680" actId="1038"/>
          <ac:spMkLst>
            <pc:docMk/>
            <pc:sldMk cId="2152387417" sldId="273"/>
            <ac:spMk id="58" creationId="{35532BB8-A373-CD16-EA3D-C2E55839FFB2}"/>
          </ac:spMkLst>
        </pc:spChg>
        <pc:spChg chg="add mod">
          <ac:chgData name="Michele Ballan" userId="ebfbb948-be8f-4e23-a256-331ddeb3d1e5" providerId="ADAL" clId="{24CCE0A8-2A47-4610-AF27-92949021A0C4}" dt="2022-06-03T10:34:36.301" v="2680" actId="1038"/>
          <ac:spMkLst>
            <pc:docMk/>
            <pc:sldMk cId="2152387417" sldId="273"/>
            <ac:spMk id="69" creationId="{D603AE82-F201-94E7-4269-B07985635924}"/>
          </ac:spMkLst>
        </pc:spChg>
        <pc:spChg chg="add del mod">
          <ac:chgData name="Michele Ballan" userId="ebfbb948-be8f-4e23-a256-331ddeb3d1e5" providerId="ADAL" clId="{24CCE0A8-2A47-4610-AF27-92949021A0C4}" dt="2022-06-03T10:25:48.807" v="2527" actId="478"/>
          <ac:spMkLst>
            <pc:docMk/>
            <pc:sldMk cId="2152387417" sldId="273"/>
            <ac:spMk id="70" creationId="{331CB17D-5714-E11A-94BE-06E378D218A0}"/>
          </ac:spMkLst>
        </pc:spChg>
        <pc:spChg chg="add del mod">
          <ac:chgData name="Michele Ballan" userId="ebfbb948-be8f-4e23-a256-331ddeb3d1e5" providerId="ADAL" clId="{24CCE0A8-2A47-4610-AF27-92949021A0C4}" dt="2022-06-03T10:25:49.753" v="2528" actId="478"/>
          <ac:spMkLst>
            <pc:docMk/>
            <pc:sldMk cId="2152387417" sldId="273"/>
            <ac:spMk id="71" creationId="{07C1392F-61F4-D4EF-C5CD-59793D5501D2}"/>
          </ac:spMkLst>
        </pc:spChg>
        <pc:spChg chg="add mod">
          <ac:chgData name="Michele Ballan" userId="ebfbb948-be8f-4e23-a256-331ddeb3d1e5" providerId="ADAL" clId="{24CCE0A8-2A47-4610-AF27-92949021A0C4}" dt="2022-06-03T10:34:36.301" v="2680" actId="1038"/>
          <ac:spMkLst>
            <pc:docMk/>
            <pc:sldMk cId="2152387417" sldId="273"/>
            <ac:spMk id="72" creationId="{55F39D92-3E6A-4F0E-F491-C64DFDDCAA2A}"/>
          </ac:spMkLst>
        </pc:spChg>
        <pc:spChg chg="add mod">
          <ac:chgData name="Michele Ballan" userId="ebfbb948-be8f-4e23-a256-331ddeb3d1e5" providerId="ADAL" clId="{24CCE0A8-2A47-4610-AF27-92949021A0C4}" dt="2022-06-03T10:34:36.301" v="2680" actId="1038"/>
          <ac:spMkLst>
            <pc:docMk/>
            <pc:sldMk cId="2152387417" sldId="273"/>
            <ac:spMk id="73" creationId="{439B4896-BFB0-82C8-A0AC-C68354F7AA02}"/>
          </ac:spMkLst>
        </pc:spChg>
        <pc:spChg chg="add mod ord">
          <ac:chgData name="Michele Ballan" userId="ebfbb948-be8f-4e23-a256-331ddeb3d1e5" providerId="ADAL" clId="{24CCE0A8-2A47-4610-AF27-92949021A0C4}" dt="2022-06-03T10:34:36.301" v="2680" actId="1038"/>
          <ac:spMkLst>
            <pc:docMk/>
            <pc:sldMk cId="2152387417" sldId="273"/>
            <ac:spMk id="74" creationId="{26B245EC-5FFA-C498-C8DF-75CC89FC08A3}"/>
          </ac:spMkLst>
        </pc:spChg>
        <pc:picChg chg="add del mod">
          <ac:chgData name="Michele Ballan" userId="ebfbb948-be8f-4e23-a256-331ddeb3d1e5" providerId="ADAL" clId="{24CCE0A8-2A47-4610-AF27-92949021A0C4}" dt="2022-06-03T07:49:42.876" v="1640"/>
          <ac:picMkLst>
            <pc:docMk/>
            <pc:sldMk cId="2152387417" sldId="273"/>
            <ac:picMk id="12" creationId="{AF7E5BC6-245A-2032-85F0-BEAF79821CF3}"/>
          </ac:picMkLst>
        </pc:picChg>
        <pc:picChg chg="add del mod">
          <ac:chgData name="Michele Ballan" userId="ebfbb948-be8f-4e23-a256-331ddeb3d1e5" providerId="ADAL" clId="{24CCE0A8-2A47-4610-AF27-92949021A0C4}" dt="2022-06-03T07:49:42.876" v="1640"/>
          <ac:picMkLst>
            <pc:docMk/>
            <pc:sldMk cId="2152387417" sldId="273"/>
            <ac:picMk id="13" creationId="{9E007FE5-F348-3BCB-DB75-5647D29D8C54}"/>
          </ac:picMkLst>
        </pc:picChg>
        <pc:picChg chg="add del mod">
          <ac:chgData name="Michele Ballan" userId="ebfbb948-be8f-4e23-a256-331ddeb3d1e5" providerId="ADAL" clId="{24CCE0A8-2A47-4610-AF27-92949021A0C4}" dt="2022-06-03T07:49:42.876" v="1640"/>
          <ac:picMkLst>
            <pc:docMk/>
            <pc:sldMk cId="2152387417" sldId="273"/>
            <ac:picMk id="15" creationId="{85A428D0-721F-F312-4815-39451B111A60}"/>
          </ac:picMkLst>
        </pc:picChg>
        <pc:picChg chg="add del mod">
          <ac:chgData name="Michele Ballan" userId="ebfbb948-be8f-4e23-a256-331ddeb3d1e5" providerId="ADAL" clId="{24CCE0A8-2A47-4610-AF27-92949021A0C4}" dt="2022-06-03T07:49:42.876" v="1640"/>
          <ac:picMkLst>
            <pc:docMk/>
            <pc:sldMk cId="2152387417" sldId="273"/>
            <ac:picMk id="29" creationId="{E9776E9D-A66F-669D-2B6D-0527301B8E18}"/>
          </ac:picMkLst>
        </pc:picChg>
        <pc:picChg chg="add del mod">
          <ac:chgData name="Michele Ballan" userId="ebfbb948-be8f-4e23-a256-331ddeb3d1e5" providerId="ADAL" clId="{24CCE0A8-2A47-4610-AF27-92949021A0C4}" dt="2022-06-03T07:49:42.876" v="1640"/>
          <ac:picMkLst>
            <pc:docMk/>
            <pc:sldMk cId="2152387417" sldId="273"/>
            <ac:picMk id="30" creationId="{C0676402-0475-2E61-0EC1-4DC84F616C96}"/>
          </ac:picMkLst>
        </pc:picChg>
        <pc:picChg chg="add del mod">
          <ac:chgData name="Michele Ballan" userId="ebfbb948-be8f-4e23-a256-331ddeb3d1e5" providerId="ADAL" clId="{24CCE0A8-2A47-4610-AF27-92949021A0C4}" dt="2022-06-03T07:49:42.876" v="1640"/>
          <ac:picMkLst>
            <pc:docMk/>
            <pc:sldMk cId="2152387417" sldId="273"/>
            <ac:picMk id="31" creationId="{8FD65650-A59E-A1D3-0668-AFB306F33A6E}"/>
          </ac:picMkLst>
        </pc:picChg>
        <pc:picChg chg="add del mod">
          <ac:chgData name="Michele Ballan" userId="ebfbb948-be8f-4e23-a256-331ddeb3d1e5" providerId="ADAL" clId="{24CCE0A8-2A47-4610-AF27-92949021A0C4}" dt="2022-06-03T07:49:42.876" v="1640"/>
          <ac:picMkLst>
            <pc:docMk/>
            <pc:sldMk cId="2152387417" sldId="273"/>
            <ac:picMk id="32" creationId="{D61DD120-D771-A252-EC44-63353F1B59A3}"/>
          </ac:picMkLst>
        </pc:picChg>
        <pc:picChg chg="add del mod">
          <ac:chgData name="Michele Ballan" userId="ebfbb948-be8f-4e23-a256-331ddeb3d1e5" providerId="ADAL" clId="{24CCE0A8-2A47-4610-AF27-92949021A0C4}" dt="2022-06-03T07:49:42.876" v="1640"/>
          <ac:picMkLst>
            <pc:docMk/>
            <pc:sldMk cId="2152387417" sldId="273"/>
            <ac:picMk id="33" creationId="{2A733DF9-A881-8C4E-5019-C00DFA8F429E}"/>
          </ac:picMkLst>
        </pc:picChg>
        <pc:picChg chg="add del mod">
          <ac:chgData name="Michele Ballan" userId="ebfbb948-be8f-4e23-a256-331ddeb3d1e5" providerId="ADAL" clId="{24CCE0A8-2A47-4610-AF27-92949021A0C4}" dt="2022-06-03T07:49:42.876" v="1640"/>
          <ac:picMkLst>
            <pc:docMk/>
            <pc:sldMk cId="2152387417" sldId="273"/>
            <ac:picMk id="34" creationId="{8EEB7286-6147-EB42-A89F-297178D103A1}"/>
          </ac:picMkLst>
        </pc:picChg>
        <pc:picChg chg="add del mod">
          <ac:chgData name="Michele Ballan" userId="ebfbb948-be8f-4e23-a256-331ddeb3d1e5" providerId="ADAL" clId="{24CCE0A8-2A47-4610-AF27-92949021A0C4}" dt="2022-06-03T07:49:42.876" v="1640"/>
          <ac:picMkLst>
            <pc:docMk/>
            <pc:sldMk cId="2152387417" sldId="273"/>
            <ac:picMk id="35" creationId="{C45074D4-533F-B30F-3424-607F10B7B935}"/>
          </ac:picMkLst>
        </pc:picChg>
        <pc:picChg chg="add del mod">
          <ac:chgData name="Michele Ballan" userId="ebfbb948-be8f-4e23-a256-331ddeb3d1e5" providerId="ADAL" clId="{24CCE0A8-2A47-4610-AF27-92949021A0C4}" dt="2022-06-03T07:49:42.876" v="1640"/>
          <ac:picMkLst>
            <pc:docMk/>
            <pc:sldMk cId="2152387417" sldId="273"/>
            <ac:picMk id="36" creationId="{9A6277D7-7A51-DBFE-FE6F-DC7BD77810BF}"/>
          </ac:picMkLst>
        </pc:picChg>
        <pc:picChg chg="add del mod">
          <ac:chgData name="Michele Ballan" userId="ebfbb948-be8f-4e23-a256-331ddeb3d1e5" providerId="ADAL" clId="{24CCE0A8-2A47-4610-AF27-92949021A0C4}" dt="2022-06-03T07:49:42.876" v="1640"/>
          <ac:picMkLst>
            <pc:docMk/>
            <pc:sldMk cId="2152387417" sldId="273"/>
            <ac:picMk id="37" creationId="{A9F3DF2B-4247-E645-B707-A14DB63A24BD}"/>
          </ac:picMkLst>
        </pc:picChg>
        <pc:picChg chg="add del mod">
          <ac:chgData name="Michele Ballan" userId="ebfbb948-be8f-4e23-a256-331ddeb3d1e5" providerId="ADAL" clId="{24CCE0A8-2A47-4610-AF27-92949021A0C4}" dt="2022-06-03T07:49:42.876" v="1640"/>
          <ac:picMkLst>
            <pc:docMk/>
            <pc:sldMk cId="2152387417" sldId="273"/>
            <ac:picMk id="38" creationId="{FCF725A7-C794-1E9E-421E-68DA1E3B24B8}"/>
          </ac:picMkLst>
        </pc:picChg>
        <pc:picChg chg="add mod ord">
          <ac:chgData name="Michele Ballan" userId="ebfbb948-be8f-4e23-a256-331ddeb3d1e5" providerId="ADAL" clId="{24CCE0A8-2A47-4610-AF27-92949021A0C4}" dt="2022-06-03T10:34:36.301" v="2680" actId="1038"/>
          <ac:picMkLst>
            <pc:docMk/>
            <pc:sldMk cId="2152387417" sldId="273"/>
            <ac:picMk id="42" creationId="{410689E9-75D4-1BDA-16DC-25441C90F915}"/>
          </ac:picMkLst>
        </pc:picChg>
        <pc:picChg chg="add mod">
          <ac:chgData name="Michele Ballan" userId="ebfbb948-be8f-4e23-a256-331ddeb3d1e5" providerId="ADAL" clId="{24CCE0A8-2A47-4610-AF27-92949021A0C4}" dt="2022-06-03T10:34:36.301" v="2680" actId="1038"/>
          <ac:picMkLst>
            <pc:docMk/>
            <pc:sldMk cId="2152387417" sldId="273"/>
            <ac:picMk id="43" creationId="{76066FB4-7640-1FA8-6CBA-67A23D3357FE}"/>
          </ac:picMkLst>
        </pc:picChg>
        <pc:picChg chg="add mod ord">
          <ac:chgData name="Michele Ballan" userId="ebfbb948-be8f-4e23-a256-331ddeb3d1e5" providerId="ADAL" clId="{24CCE0A8-2A47-4610-AF27-92949021A0C4}" dt="2022-06-03T10:34:36.301" v="2680" actId="1038"/>
          <ac:picMkLst>
            <pc:docMk/>
            <pc:sldMk cId="2152387417" sldId="273"/>
            <ac:picMk id="45" creationId="{F61D420C-514B-93F1-C075-F6B3663533BE}"/>
          </ac:picMkLst>
        </pc:picChg>
        <pc:picChg chg="add mod">
          <ac:chgData name="Michele Ballan" userId="ebfbb948-be8f-4e23-a256-331ddeb3d1e5" providerId="ADAL" clId="{24CCE0A8-2A47-4610-AF27-92949021A0C4}" dt="2022-06-03T10:35:55.951" v="2685" actId="1076"/>
          <ac:picMkLst>
            <pc:docMk/>
            <pc:sldMk cId="2152387417" sldId="273"/>
            <ac:picMk id="59" creationId="{4D5B4861-A6AF-B16F-61BD-307BD423ADF3}"/>
          </ac:picMkLst>
        </pc:picChg>
        <pc:picChg chg="add mod">
          <ac:chgData name="Michele Ballan" userId="ebfbb948-be8f-4e23-a256-331ddeb3d1e5" providerId="ADAL" clId="{24CCE0A8-2A47-4610-AF27-92949021A0C4}" dt="2022-06-03T10:34:36.301" v="2680" actId="1038"/>
          <ac:picMkLst>
            <pc:docMk/>
            <pc:sldMk cId="2152387417" sldId="273"/>
            <ac:picMk id="60" creationId="{BFF0EAC7-F10B-71B8-40EC-F4C59B21D9C2}"/>
          </ac:picMkLst>
        </pc:picChg>
        <pc:picChg chg="add mod">
          <ac:chgData name="Michele Ballan" userId="ebfbb948-be8f-4e23-a256-331ddeb3d1e5" providerId="ADAL" clId="{24CCE0A8-2A47-4610-AF27-92949021A0C4}" dt="2022-06-03T10:34:36.301" v="2680" actId="1038"/>
          <ac:picMkLst>
            <pc:docMk/>
            <pc:sldMk cId="2152387417" sldId="273"/>
            <ac:picMk id="61" creationId="{65EA4172-686D-DAA1-8918-EAB532368790}"/>
          </ac:picMkLst>
        </pc:picChg>
        <pc:picChg chg="add mod">
          <ac:chgData name="Michele Ballan" userId="ebfbb948-be8f-4e23-a256-331ddeb3d1e5" providerId="ADAL" clId="{24CCE0A8-2A47-4610-AF27-92949021A0C4}" dt="2022-06-03T10:35:48.068" v="2684" actId="1076"/>
          <ac:picMkLst>
            <pc:docMk/>
            <pc:sldMk cId="2152387417" sldId="273"/>
            <ac:picMk id="62" creationId="{C54CE75A-1ED6-F2EC-B26C-53F2C8396D48}"/>
          </ac:picMkLst>
        </pc:picChg>
        <pc:picChg chg="add mod">
          <ac:chgData name="Michele Ballan" userId="ebfbb948-be8f-4e23-a256-331ddeb3d1e5" providerId="ADAL" clId="{24CCE0A8-2A47-4610-AF27-92949021A0C4}" dt="2022-06-03T10:34:36.301" v="2680" actId="1038"/>
          <ac:picMkLst>
            <pc:docMk/>
            <pc:sldMk cId="2152387417" sldId="273"/>
            <ac:picMk id="63" creationId="{DD465B9E-6873-B284-ECCE-F72A757C4914}"/>
          </ac:picMkLst>
        </pc:picChg>
        <pc:picChg chg="add mod">
          <ac:chgData name="Michele Ballan" userId="ebfbb948-be8f-4e23-a256-331ddeb3d1e5" providerId="ADAL" clId="{24CCE0A8-2A47-4610-AF27-92949021A0C4}" dt="2022-06-03T10:34:36.301" v="2680" actId="1038"/>
          <ac:picMkLst>
            <pc:docMk/>
            <pc:sldMk cId="2152387417" sldId="273"/>
            <ac:picMk id="64" creationId="{C70953D8-AC28-57EF-8FD0-5BE1CC1EA8A9}"/>
          </ac:picMkLst>
        </pc:picChg>
        <pc:picChg chg="add mod">
          <ac:chgData name="Michele Ballan" userId="ebfbb948-be8f-4e23-a256-331ddeb3d1e5" providerId="ADAL" clId="{24CCE0A8-2A47-4610-AF27-92949021A0C4}" dt="2022-06-03T10:36:12.628" v="2686" actId="1076"/>
          <ac:picMkLst>
            <pc:docMk/>
            <pc:sldMk cId="2152387417" sldId="273"/>
            <ac:picMk id="65" creationId="{FF7521CA-7E6E-0E77-E404-9102DBF8751E}"/>
          </ac:picMkLst>
        </pc:picChg>
        <pc:picChg chg="add mod">
          <ac:chgData name="Michele Ballan" userId="ebfbb948-be8f-4e23-a256-331ddeb3d1e5" providerId="ADAL" clId="{24CCE0A8-2A47-4610-AF27-92949021A0C4}" dt="2022-06-03T10:34:36.301" v="2680" actId="1038"/>
          <ac:picMkLst>
            <pc:docMk/>
            <pc:sldMk cId="2152387417" sldId="273"/>
            <ac:picMk id="66" creationId="{514FE949-E3C0-1319-DF6C-6404362936E7}"/>
          </ac:picMkLst>
        </pc:picChg>
        <pc:picChg chg="add mod">
          <ac:chgData name="Michele Ballan" userId="ebfbb948-be8f-4e23-a256-331ddeb3d1e5" providerId="ADAL" clId="{24CCE0A8-2A47-4610-AF27-92949021A0C4}" dt="2022-06-03T10:34:36.301" v="2680" actId="1038"/>
          <ac:picMkLst>
            <pc:docMk/>
            <pc:sldMk cId="2152387417" sldId="273"/>
            <ac:picMk id="67" creationId="{05190304-EDDA-AEE9-7C79-221455F2BED8}"/>
          </ac:picMkLst>
        </pc:picChg>
        <pc:picChg chg="add mod">
          <ac:chgData name="Michele Ballan" userId="ebfbb948-be8f-4e23-a256-331ddeb3d1e5" providerId="ADAL" clId="{24CCE0A8-2A47-4610-AF27-92949021A0C4}" dt="2022-06-03T10:34:36.301" v="2680" actId="1038"/>
          <ac:picMkLst>
            <pc:docMk/>
            <pc:sldMk cId="2152387417" sldId="273"/>
            <ac:picMk id="68" creationId="{F1BC039E-292C-436D-347F-F721167CE888}"/>
          </ac:picMkLst>
        </pc:picChg>
        <pc:picChg chg="add mod">
          <ac:chgData name="Michele Ballan" userId="ebfbb948-be8f-4e23-a256-331ddeb3d1e5" providerId="ADAL" clId="{24CCE0A8-2A47-4610-AF27-92949021A0C4}" dt="2022-06-03T10:35:38.373" v="2683" actId="1076"/>
          <ac:picMkLst>
            <pc:docMk/>
            <pc:sldMk cId="2152387417" sldId="273"/>
            <ac:picMk id="75" creationId="{C99C5A7A-B083-999A-546C-3C7298F083D5}"/>
          </ac:picMkLst>
        </pc:picChg>
      </pc:sldChg>
      <pc:sldChg chg="addSp delSp modSp add mod ord">
        <pc:chgData name="Michele Ballan" userId="ebfbb948-be8f-4e23-a256-331ddeb3d1e5" providerId="ADAL" clId="{24CCE0A8-2A47-4610-AF27-92949021A0C4}" dt="2022-06-30T22:39:25.691" v="5485" actId="2711"/>
        <pc:sldMkLst>
          <pc:docMk/>
          <pc:sldMk cId="3256163713" sldId="274"/>
        </pc:sldMkLst>
        <pc:spChg chg="mod">
          <ac:chgData name="Michele Ballan" userId="ebfbb948-be8f-4e23-a256-331ddeb3d1e5" providerId="ADAL" clId="{24CCE0A8-2A47-4610-AF27-92949021A0C4}" dt="2022-06-03T10:51:39.078" v="2719" actId="20577"/>
          <ac:spMkLst>
            <pc:docMk/>
            <pc:sldMk cId="3256163713" sldId="274"/>
            <ac:spMk id="2" creationId="{00000000-0000-0000-0000-000000000000}"/>
          </ac:spMkLst>
        </pc:spChg>
        <pc:spChg chg="mod">
          <ac:chgData name="Michele Ballan" userId="ebfbb948-be8f-4e23-a256-331ddeb3d1e5" providerId="ADAL" clId="{24CCE0A8-2A47-4610-AF27-92949021A0C4}" dt="2022-06-30T22:39:25.691" v="5485" actId="2711"/>
          <ac:spMkLst>
            <pc:docMk/>
            <pc:sldMk cId="3256163713" sldId="274"/>
            <ac:spMk id="3" creationId="{00000000-0000-0000-0000-000000000000}"/>
          </ac:spMkLst>
        </pc:spChg>
        <pc:spChg chg="mod">
          <ac:chgData name="Michele Ballan" userId="ebfbb948-be8f-4e23-a256-331ddeb3d1e5" providerId="ADAL" clId="{24CCE0A8-2A47-4610-AF27-92949021A0C4}" dt="2022-06-29T14:55:34.813" v="2771" actId="207"/>
          <ac:spMkLst>
            <pc:docMk/>
            <pc:sldMk cId="3256163713" sldId="274"/>
            <ac:spMk id="6" creationId="{AA932AEF-423F-FAD2-8A88-E6BD63E93BE7}"/>
          </ac:spMkLst>
        </pc:spChg>
        <pc:spChg chg="add del mod">
          <ac:chgData name="Michele Ballan" userId="ebfbb948-be8f-4e23-a256-331ddeb3d1e5" providerId="ADAL" clId="{24CCE0A8-2A47-4610-AF27-92949021A0C4}" dt="2022-06-29T20:25:57.744" v="2967" actId="478"/>
          <ac:spMkLst>
            <pc:docMk/>
            <pc:sldMk cId="3256163713" sldId="274"/>
            <ac:spMk id="7" creationId="{7137278D-C62B-5E4B-3308-209CF10CC95D}"/>
          </ac:spMkLst>
        </pc:spChg>
        <pc:spChg chg="del">
          <ac:chgData name="Michele Ballan" userId="ebfbb948-be8f-4e23-a256-331ddeb3d1e5" providerId="ADAL" clId="{24CCE0A8-2A47-4610-AF27-92949021A0C4}" dt="2022-06-03T10:38:07.383" v="2687" actId="478"/>
          <ac:spMkLst>
            <pc:docMk/>
            <pc:sldMk cId="3256163713" sldId="274"/>
            <ac:spMk id="11" creationId="{01B62D9C-0B68-B5FC-7F4E-DA0B3CE7FBE4}"/>
          </ac:spMkLst>
        </pc:spChg>
        <pc:spChg chg="add mod ord">
          <ac:chgData name="Michele Ballan" userId="ebfbb948-be8f-4e23-a256-331ddeb3d1e5" providerId="ADAL" clId="{24CCE0A8-2A47-4610-AF27-92949021A0C4}" dt="2022-06-30T15:51:17.967" v="4162" actId="14100"/>
          <ac:spMkLst>
            <pc:docMk/>
            <pc:sldMk cId="3256163713" sldId="274"/>
            <ac:spMk id="11" creationId="{30BB5E67-FD40-8BE3-22F9-11CEE536DA9D}"/>
          </ac:spMkLst>
        </pc:spChg>
        <pc:spChg chg="add del mod">
          <ac:chgData name="Michele Ballan" userId="ebfbb948-be8f-4e23-a256-331ddeb3d1e5" providerId="ADAL" clId="{24CCE0A8-2A47-4610-AF27-92949021A0C4}" dt="2022-06-30T15:44:01.078" v="4046" actId="478"/>
          <ac:spMkLst>
            <pc:docMk/>
            <pc:sldMk cId="3256163713" sldId="274"/>
            <ac:spMk id="13" creationId="{7F26F8C0-C7A7-28F3-BF21-C92169F358DA}"/>
          </ac:spMkLst>
        </pc:spChg>
        <pc:spChg chg="add mod">
          <ac:chgData name="Michele Ballan" userId="ebfbb948-be8f-4e23-a256-331ddeb3d1e5" providerId="ADAL" clId="{24CCE0A8-2A47-4610-AF27-92949021A0C4}" dt="2022-06-30T22:39:18.418" v="5484" actId="2711"/>
          <ac:spMkLst>
            <pc:docMk/>
            <pc:sldMk cId="3256163713" sldId="274"/>
            <ac:spMk id="17" creationId="{D30DB43C-C775-16A4-B8CC-860097EDC0F1}"/>
          </ac:spMkLst>
        </pc:spChg>
        <pc:spChg chg="del">
          <ac:chgData name="Michele Ballan" userId="ebfbb948-be8f-4e23-a256-331ddeb3d1e5" providerId="ADAL" clId="{24CCE0A8-2A47-4610-AF27-92949021A0C4}" dt="2022-06-03T10:38:07.383" v="2687" actId="478"/>
          <ac:spMkLst>
            <pc:docMk/>
            <pc:sldMk cId="3256163713" sldId="274"/>
            <ac:spMk id="18" creationId="{24B62CD0-7DFE-FF3B-2E29-40CDE7B7B3C5}"/>
          </ac:spMkLst>
        </pc:spChg>
        <pc:spChg chg="add mod">
          <ac:chgData name="Michele Ballan" userId="ebfbb948-be8f-4e23-a256-331ddeb3d1e5" providerId="ADAL" clId="{24CCE0A8-2A47-4610-AF27-92949021A0C4}" dt="2022-06-30T22:39:07.963" v="5483" actId="255"/>
          <ac:spMkLst>
            <pc:docMk/>
            <pc:sldMk cId="3256163713" sldId="274"/>
            <ac:spMk id="19" creationId="{4717A5A7-9963-8001-3789-984151117EA0}"/>
          </ac:spMkLst>
        </pc:spChg>
        <pc:spChg chg="del">
          <ac:chgData name="Michele Ballan" userId="ebfbb948-be8f-4e23-a256-331ddeb3d1e5" providerId="ADAL" clId="{24CCE0A8-2A47-4610-AF27-92949021A0C4}" dt="2022-06-03T10:38:07.383" v="2687" actId="478"/>
          <ac:spMkLst>
            <pc:docMk/>
            <pc:sldMk cId="3256163713" sldId="274"/>
            <ac:spMk id="25" creationId="{E2ADA1B1-AF4C-36AA-9733-709170F996D9}"/>
          </ac:spMkLst>
        </pc:spChg>
        <pc:spChg chg="del">
          <ac:chgData name="Michele Ballan" userId="ebfbb948-be8f-4e23-a256-331ddeb3d1e5" providerId="ADAL" clId="{24CCE0A8-2A47-4610-AF27-92949021A0C4}" dt="2022-06-03T10:38:10.247" v="2688" actId="478"/>
          <ac:spMkLst>
            <pc:docMk/>
            <pc:sldMk cId="3256163713" sldId="274"/>
            <ac:spMk id="26" creationId="{50470243-CD20-7A05-98C7-CA21EE695672}"/>
          </ac:spMkLst>
        </pc:spChg>
        <pc:picChg chg="del">
          <ac:chgData name="Michele Ballan" userId="ebfbb948-be8f-4e23-a256-331ddeb3d1e5" providerId="ADAL" clId="{24CCE0A8-2A47-4610-AF27-92949021A0C4}" dt="2022-06-03T10:38:07.383" v="2687" actId="478"/>
          <ac:picMkLst>
            <pc:docMk/>
            <pc:sldMk cId="3256163713" sldId="274"/>
            <ac:picMk id="12" creationId="{42847660-259A-4E80-B2D2-6368AEC800BA}"/>
          </ac:picMkLst>
        </pc:picChg>
        <pc:picChg chg="del">
          <ac:chgData name="Michele Ballan" userId="ebfbb948-be8f-4e23-a256-331ddeb3d1e5" providerId="ADAL" clId="{24CCE0A8-2A47-4610-AF27-92949021A0C4}" dt="2022-06-03T10:38:07.383" v="2687" actId="478"/>
          <ac:picMkLst>
            <pc:docMk/>
            <pc:sldMk cId="3256163713" sldId="274"/>
            <ac:picMk id="13" creationId="{B7D50C37-0C84-B2EC-EDEF-EE0121EA3237}"/>
          </ac:picMkLst>
        </pc:picChg>
        <pc:picChg chg="del">
          <ac:chgData name="Michele Ballan" userId="ebfbb948-be8f-4e23-a256-331ddeb3d1e5" providerId="ADAL" clId="{24CCE0A8-2A47-4610-AF27-92949021A0C4}" dt="2022-06-03T10:38:07.383" v="2687" actId="478"/>
          <ac:picMkLst>
            <pc:docMk/>
            <pc:sldMk cId="3256163713" sldId="274"/>
            <ac:picMk id="14" creationId="{C353D90B-368E-C462-0061-F7EE4E16B3C0}"/>
          </ac:picMkLst>
        </pc:picChg>
        <pc:picChg chg="add mod">
          <ac:chgData name="Michele Ballan" userId="ebfbb948-be8f-4e23-a256-331ddeb3d1e5" providerId="ADAL" clId="{24CCE0A8-2A47-4610-AF27-92949021A0C4}" dt="2022-06-30T15:51:07.478" v="4159" actId="1076"/>
          <ac:picMkLst>
            <pc:docMk/>
            <pc:sldMk cId="3256163713" sldId="274"/>
            <ac:picMk id="15" creationId="{7B04CEF7-5A03-148D-0F04-D7ADED1C9CE9}"/>
          </ac:picMkLst>
        </pc:picChg>
        <pc:picChg chg="add mod">
          <ac:chgData name="Michele Ballan" userId="ebfbb948-be8f-4e23-a256-331ddeb3d1e5" providerId="ADAL" clId="{24CCE0A8-2A47-4610-AF27-92949021A0C4}" dt="2022-06-30T15:51:10.177" v="4160" actId="1076"/>
          <ac:picMkLst>
            <pc:docMk/>
            <pc:sldMk cId="3256163713" sldId="274"/>
            <ac:picMk id="16" creationId="{48784372-93AA-3504-8F5F-7005E9E2CAC4}"/>
          </ac:picMkLst>
        </pc:picChg>
        <pc:picChg chg="add mod">
          <ac:chgData name="Michele Ballan" userId="ebfbb948-be8f-4e23-a256-331ddeb3d1e5" providerId="ADAL" clId="{24CCE0A8-2A47-4610-AF27-92949021A0C4}" dt="2022-06-30T15:51:58.136" v="4164" actId="1076"/>
          <ac:picMkLst>
            <pc:docMk/>
            <pc:sldMk cId="3256163713" sldId="274"/>
            <ac:picMk id="20" creationId="{EE03F6E0-B492-9084-683C-78B5002123EE}"/>
          </ac:picMkLst>
        </pc:picChg>
        <pc:picChg chg="del">
          <ac:chgData name="Michele Ballan" userId="ebfbb948-be8f-4e23-a256-331ddeb3d1e5" providerId="ADAL" clId="{24CCE0A8-2A47-4610-AF27-92949021A0C4}" dt="2022-06-03T10:38:07.383" v="2687" actId="478"/>
          <ac:picMkLst>
            <pc:docMk/>
            <pc:sldMk cId="3256163713" sldId="274"/>
            <ac:picMk id="22" creationId="{163E8F1F-994C-4A2C-54A7-9924EBCBB07C}"/>
          </ac:picMkLst>
        </pc:picChg>
        <pc:picChg chg="del">
          <ac:chgData name="Michele Ballan" userId="ebfbb948-be8f-4e23-a256-331ddeb3d1e5" providerId="ADAL" clId="{24CCE0A8-2A47-4610-AF27-92949021A0C4}" dt="2022-06-03T10:38:07.383" v="2687" actId="478"/>
          <ac:picMkLst>
            <pc:docMk/>
            <pc:sldMk cId="3256163713" sldId="274"/>
            <ac:picMk id="23" creationId="{7DA0ACEB-92A2-6B6D-E37C-543854E3E26F}"/>
          </ac:picMkLst>
        </pc:picChg>
        <pc:picChg chg="del">
          <ac:chgData name="Michele Ballan" userId="ebfbb948-be8f-4e23-a256-331ddeb3d1e5" providerId="ADAL" clId="{24CCE0A8-2A47-4610-AF27-92949021A0C4}" dt="2022-06-03T10:38:07.383" v="2687" actId="478"/>
          <ac:picMkLst>
            <pc:docMk/>
            <pc:sldMk cId="3256163713" sldId="274"/>
            <ac:picMk id="24" creationId="{B0C31DFD-9403-9D99-AB58-B1F838351B49}"/>
          </ac:picMkLst>
        </pc:picChg>
        <pc:picChg chg="mod">
          <ac:chgData name="Michele Ballan" userId="ebfbb948-be8f-4e23-a256-331ddeb3d1e5" providerId="ADAL" clId="{24CCE0A8-2A47-4610-AF27-92949021A0C4}" dt="2022-06-29T20:26:31.667" v="2977" actId="1076"/>
          <ac:picMkLst>
            <pc:docMk/>
            <pc:sldMk cId="3256163713" sldId="274"/>
            <ac:picMk id="27" creationId="{B7C2086E-2CD9-3C16-929B-C74CEF427D36}"/>
          </ac:picMkLst>
        </pc:picChg>
        <pc:picChg chg="del">
          <ac:chgData name="Michele Ballan" userId="ebfbb948-be8f-4e23-a256-331ddeb3d1e5" providerId="ADAL" clId="{24CCE0A8-2A47-4610-AF27-92949021A0C4}" dt="2022-06-03T10:38:07.383" v="2687" actId="478"/>
          <ac:picMkLst>
            <pc:docMk/>
            <pc:sldMk cId="3256163713" sldId="274"/>
            <ac:picMk id="28" creationId="{27E8F5B2-8B4A-6FCB-FC1D-7980A6DA524E}"/>
          </ac:picMkLst>
        </pc:picChg>
        <pc:picChg chg="add mod">
          <ac:chgData name="Michele Ballan" userId="ebfbb948-be8f-4e23-a256-331ddeb3d1e5" providerId="ADAL" clId="{24CCE0A8-2A47-4610-AF27-92949021A0C4}" dt="2022-06-30T15:48:38.880" v="4083" actId="1076"/>
          <ac:picMkLst>
            <pc:docMk/>
            <pc:sldMk cId="3256163713" sldId="274"/>
            <ac:picMk id="3074" creationId="{3C7731FB-7326-1E7A-CFB7-E4F872E80C20}"/>
          </ac:picMkLst>
        </pc:picChg>
      </pc:sldChg>
      <pc:sldChg chg="addSp delSp modSp add mod">
        <pc:chgData name="Michele Ballan" userId="ebfbb948-be8f-4e23-a256-331ddeb3d1e5" providerId="ADAL" clId="{24CCE0A8-2A47-4610-AF27-92949021A0C4}" dt="2022-06-29T20:37:13.606" v="3135" actId="20577"/>
        <pc:sldMkLst>
          <pc:docMk/>
          <pc:sldMk cId="3852288759" sldId="275"/>
        </pc:sldMkLst>
        <pc:spChg chg="mod">
          <ac:chgData name="Michele Ballan" userId="ebfbb948-be8f-4e23-a256-331ddeb3d1e5" providerId="ADAL" clId="{24CCE0A8-2A47-4610-AF27-92949021A0C4}" dt="2022-06-29T20:37:13.606" v="3135" actId="20577"/>
          <ac:spMkLst>
            <pc:docMk/>
            <pc:sldMk cId="3852288759" sldId="275"/>
            <ac:spMk id="2" creationId="{00000000-0000-0000-0000-000000000000}"/>
          </ac:spMkLst>
        </pc:spChg>
        <pc:spChg chg="del">
          <ac:chgData name="Michele Ballan" userId="ebfbb948-be8f-4e23-a256-331ddeb3d1e5" providerId="ADAL" clId="{24CCE0A8-2A47-4610-AF27-92949021A0C4}" dt="2022-06-03T10:38:29.424" v="2691" actId="478"/>
          <ac:spMkLst>
            <pc:docMk/>
            <pc:sldMk cId="3852288759" sldId="275"/>
            <ac:spMk id="3" creationId="{00000000-0000-0000-0000-000000000000}"/>
          </ac:spMkLst>
        </pc:spChg>
        <pc:spChg chg="del">
          <ac:chgData name="Michele Ballan" userId="ebfbb948-be8f-4e23-a256-331ddeb3d1e5" providerId="ADAL" clId="{24CCE0A8-2A47-4610-AF27-92949021A0C4}" dt="2022-06-03T10:38:29.424" v="2691" actId="478"/>
          <ac:spMkLst>
            <pc:docMk/>
            <pc:sldMk cId="3852288759" sldId="275"/>
            <ac:spMk id="6" creationId="{AA932AEF-423F-FAD2-8A88-E6BD63E93BE7}"/>
          </ac:spMkLst>
        </pc:spChg>
        <pc:spChg chg="add del mod">
          <ac:chgData name="Michele Ballan" userId="ebfbb948-be8f-4e23-a256-331ddeb3d1e5" providerId="ADAL" clId="{24CCE0A8-2A47-4610-AF27-92949021A0C4}" dt="2022-06-03T10:38:32.445" v="2692" actId="478"/>
          <ac:spMkLst>
            <pc:docMk/>
            <pc:sldMk cId="3852288759" sldId="275"/>
            <ac:spMk id="8" creationId="{A8CDE12F-C16B-F044-8F65-7143D5AABBE3}"/>
          </ac:spMkLst>
        </pc:spChg>
        <pc:spChg chg="add mod">
          <ac:chgData name="Michele Ballan" userId="ebfbb948-be8f-4e23-a256-331ddeb3d1e5" providerId="ADAL" clId="{24CCE0A8-2A47-4610-AF27-92949021A0C4}" dt="2022-06-29T14:55:44.404" v="2772" actId="207"/>
          <ac:spMkLst>
            <pc:docMk/>
            <pc:sldMk cId="3852288759" sldId="275"/>
            <ac:spMk id="11" creationId="{4E9F9E31-6965-0568-1D20-38ED2DB166AC}"/>
          </ac:spMkLst>
        </pc:spChg>
        <pc:spChg chg="add del mod">
          <ac:chgData name="Michele Ballan" userId="ebfbb948-be8f-4e23-a256-331ddeb3d1e5" providerId="ADAL" clId="{24CCE0A8-2A47-4610-AF27-92949021A0C4}" dt="2022-06-29T20:34:38.500" v="3115" actId="478"/>
          <ac:spMkLst>
            <pc:docMk/>
            <pc:sldMk cId="3852288759" sldId="275"/>
            <ac:spMk id="15" creationId="{64D074E2-702E-3ABD-87A8-ADFE90D2DC71}"/>
          </ac:spMkLst>
        </pc:spChg>
        <pc:picChg chg="del">
          <ac:chgData name="Michele Ballan" userId="ebfbb948-be8f-4e23-a256-331ddeb3d1e5" providerId="ADAL" clId="{24CCE0A8-2A47-4610-AF27-92949021A0C4}" dt="2022-06-03T10:38:29.424" v="2691" actId="478"/>
          <ac:picMkLst>
            <pc:docMk/>
            <pc:sldMk cId="3852288759" sldId="275"/>
            <ac:picMk id="9" creationId="{7E16823B-22A5-FA08-0507-1D6FE53365EE}"/>
          </ac:picMkLst>
        </pc:picChg>
        <pc:picChg chg="del">
          <ac:chgData name="Michele Ballan" userId="ebfbb948-be8f-4e23-a256-331ddeb3d1e5" providerId="ADAL" clId="{24CCE0A8-2A47-4610-AF27-92949021A0C4}" dt="2022-06-03T10:38:29.424" v="2691" actId="478"/>
          <ac:picMkLst>
            <pc:docMk/>
            <pc:sldMk cId="3852288759" sldId="275"/>
            <ac:picMk id="10" creationId="{C38A381F-80EF-399A-8E0E-6158F47E9423}"/>
          </ac:picMkLst>
        </pc:picChg>
        <pc:picChg chg="add mod">
          <ac:chgData name="Michele Ballan" userId="ebfbb948-be8f-4e23-a256-331ddeb3d1e5" providerId="ADAL" clId="{24CCE0A8-2A47-4610-AF27-92949021A0C4}" dt="2022-06-03T10:38:25.818" v="2690"/>
          <ac:picMkLst>
            <pc:docMk/>
            <pc:sldMk cId="3852288759" sldId="275"/>
            <ac:picMk id="12" creationId="{DFC9DC1F-8E7C-2F17-994E-3A2EC31781D5}"/>
          </ac:picMkLst>
        </pc:picChg>
        <pc:picChg chg="add mod">
          <ac:chgData name="Michele Ballan" userId="ebfbb948-be8f-4e23-a256-331ddeb3d1e5" providerId="ADAL" clId="{24CCE0A8-2A47-4610-AF27-92949021A0C4}" dt="2022-06-03T10:38:25.818" v="2690"/>
          <ac:picMkLst>
            <pc:docMk/>
            <pc:sldMk cId="3852288759" sldId="275"/>
            <ac:picMk id="13" creationId="{DAA560B7-CA96-60E4-EF3B-E09346E31AAB}"/>
          </ac:picMkLst>
        </pc:picChg>
        <pc:picChg chg="add mod">
          <ac:chgData name="Michele Ballan" userId="ebfbb948-be8f-4e23-a256-331ddeb3d1e5" providerId="ADAL" clId="{24CCE0A8-2A47-4610-AF27-92949021A0C4}" dt="2022-06-03T10:38:25.818" v="2690"/>
          <ac:picMkLst>
            <pc:docMk/>
            <pc:sldMk cId="3852288759" sldId="275"/>
            <ac:picMk id="14" creationId="{DE62DCC8-8E3E-4FC1-39FB-DA5D9F244338}"/>
          </ac:picMkLst>
        </pc:picChg>
        <pc:picChg chg="add del mod">
          <ac:chgData name="Michele Ballan" userId="ebfbb948-be8f-4e23-a256-331ddeb3d1e5" providerId="ADAL" clId="{24CCE0A8-2A47-4610-AF27-92949021A0C4}" dt="2022-06-29T20:34:40.670" v="3116" actId="478"/>
          <ac:picMkLst>
            <pc:docMk/>
            <pc:sldMk cId="3852288759" sldId="275"/>
            <ac:picMk id="16" creationId="{567D3ED1-C635-8E59-BACC-C7224D34EF54}"/>
          </ac:picMkLst>
        </pc:picChg>
        <pc:picChg chg="del">
          <ac:chgData name="Michele Ballan" userId="ebfbb948-be8f-4e23-a256-331ddeb3d1e5" providerId="ADAL" clId="{24CCE0A8-2A47-4610-AF27-92949021A0C4}" dt="2022-06-03T10:38:29.424" v="2691" actId="478"/>
          <ac:picMkLst>
            <pc:docMk/>
            <pc:sldMk cId="3852288759" sldId="275"/>
            <ac:picMk id="27" creationId="{B7C2086E-2CD9-3C16-929B-C74CEF427D36}"/>
          </ac:picMkLst>
        </pc:picChg>
        <pc:picChg chg="add mod">
          <ac:chgData name="Michele Ballan" userId="ebfbb948-be8f-4e23-a256-331ddeb3d1e5" providerId="ADAL" clId="{24CCE0A8-2A47-4610-AF27-92949021A0C4}" dt="2022-06-29T20:35:27.839" v="3130" actId="1035"/>
          <ac:picMkLst>
            <pc:docMk/>
            <pc:sldMk cId="3852288759" sldId="275"/>
            <ac:picMk id="4098" creationId="{7DD44004-D625-7A45-60E8-CDF592C6C4B3}"/>
          </ac:picMkLst>
        </pc:picChg>
      </pc:sldChg>
      <pc:sldChg chg="addSp delSp modSp add mod">
        <pc:chgData name="Michele Ballan" userId="ebfbb948-be8f-4e23-a256-331ddeb3d1e5" providerId="ADAL" clId="{24CCE0A8-2A47-4610-AF27-92949021A0C4}" dt="2022-06-30T15:40:59.494" v="3945" actId="113"/>
        <pc:sldMkLst>
          <pc:docMk/>
          <pc:sldMk cId="1735828799" sldId="276"/>
        </pc:sldMkLst>
        <pc:spChg chg="mod">
          <ac:chgData name="Michele Ballan" userId="ebfbb948-be8f-4e23-a256-331ddeb3d1e5" providerId="ADAL" clId="{24CCE0A8-2A47-4610-AF27-92949021A0C4}" dt="2022-06-29T20:37:43.140" v="3146" actId="20577"/>
          <ac:spMkLst>
            <pc:docMk/>
            <pc:sldMk cId="1735828799" sldId="276"/>
            <ac:spMk id="2" creationId="{00000000-0000-0000-0000-000000000000}"/>
          </ac:spMkLst>
        </pc:spChg>
        <pc:spChg chg="del">
          <ac:chgData name="Michele Ballan" userId="ebfbb948-be8f-4e23-a256-331ddeb3d1e5" providerId="ADAL" clId="{24CCE0A8-2A47-4610-AF27-92949021A0C4}" dt="2022-06-03T10:38:39.100" v="2694" actId="478"/>
          <ac:spMkLst>
            <pc:docMk/>
            <pc:sldMk cId="1735828799" sldId="276"/>
            <ac:spMk id="11" creationId="{4E9F9E31-6965-0568-1D20-38ED2DB166AC}"/>
          </ac:spMkLst>
        </pc:spChg>
        <pc:spChg chg="del">
          <ac:chgData name="Michele Ballan" userId="ebfbb948-be8f-4e23-a256-331ddeb3d1e5" providerId="ADAL" clId="{24CCE0A8-2A47-4610-AF27-92949021A0C4}" dt="2022-06-03T10:38:39.100" v="2694" actId="478"/>
          <ac:spMkLst>
            <pc:docMk/>
            <pc:sldMk cId="1735828799" sldId="276"/>
            <ac:spMk id="15" creationId="{64D074E2-702E-3ABD-87A8-ADFE90D2DC71}"/>
          </ac:spMkLst>
        </pc:spChg>
        <pc:spChg chg="add mod">
          <ac:chgData name="Michele Ballan" userId="ebfbb948-be8f-4e23-a256-331ddeb3d1e5" providerId="ADAL" clId="{24CCE0A8-2A47-4610-AF27-92949021A0C4}" dt="2022-06-30T15:36:58.484" v="3835" actId="255"/>
          <ac:spMkLst>
            <pc:docMk/>
            <pc:sldMk cId="1735828799" sldId="276"/>
            <ac:spMk id="16" creationId="{3BF2D41B-D9E2-E063-BA77-0880A104D781}"/>
          </ac:spMkLst>
        </pc:spChg>
        <pc:spChg chg="add mod">
          <ac:chgData name="Michele Ballan" userId="ebfbb948-be8f-4e23-a256-331ddeb3d1e5" providerId="ADAL" clId="{24CCE0A8-2A47-4610-AF27-92949021A0C4}" dt="2022-06-29T14:56:21.556" v="2774" actId="1076"/>
          <ac:spMkLst>
            <pc:docMk/>
            <pc:sldMk cId="1735828799" sldId="276"/>
            <ac:spMk id="17" creationId="{AB84487E-B430-ED4C-CF8B-C25C63564452}"/>
          </ac:spMkLst>
        </pc:spChg>
        <pc:spChg chg="add del mod">
          <ac:chgData name="Michele Ballan" userId="ebfbb948-be8f-4e23-a256-331ddeb3d1e5" providerId="ADAL" clId="{24CCE0A8-2A47-4610-AF27-92949021A0C4}" dt="2022-06-30T14:49:24.160" v="3360" actId="478"/>
          <ac:spMkLst>
            <pc:docMk/>
            <pc:sldMk cId="1735828799" sldId="276"/>
            <ac:spMk id="21" creationId="{676F5F99-860B-FC11-3699-F827F87413B0}"/>
          </ac:spMkLst>
        </pc:spChg>
        <pc:spChg chg="add mod">
          <ac:chgData name="Michele Ballan" userId="ebfbb948-be8f-4e23-a256-331ddeb3d1e5" providerId="ADAL" clId="{24CCE0A8-2A47-4610-AF27-92949021A0C4}" dt="2022-06-30T15:37:09.816" v="3845" actId="1038"/>
          <ac:spMkLst>
            <pc:docMk/>
            <pc:sldMk cId="1735828799" sldId="276"/>
            <ac:spMk id="22" creationId="{A25F3633-00EF-042F-399B-90EF9A376696}"/>
          </ac:spMkLst>
        </pc:spChg>
        <pc:spChg chg="add mod">
          <ac:chgData name="Michele Ballan" userId="ebfbb948-be8f-4e23-a256-331ddeb3d1e5" providerId="ADAL" clId="{24CCE0A8-2A47-4610-AF27-92949021A0C4}" dt="2022-06-30T15:38:38.739" v="3885" actId="1035"/>
          <ac:spMkLst>
            <pc:docMk/>
            <pc:sldMk cId="1735828799" sldId="276"/>
            <ac:spMk id="23" creationId="{D7CA088F-8BC4-227B-D7B4-2DE5E205B53C}"/>
          </ac:spMkLst>
        </pc:spChg>
        <pc:spChg chg="add del mod">
          <ac:chgData name="Michele Ballan" userId="ebfbb948-be8f-4e23-a256-331ddeb3d1e5" providerId="ADAL" clId="{24CCE0A8-2A47-4610-AF27-92949021A0C4}" dt="2022-06-30T15:38:22.707" v="3877" actId="478"/>
          <ac:spMkLst>
            <pc:docMk/>
            <pc:sldMk cId="1735828799" sldId="276"/>
            <ac:spMk id="24" creationId="{4F2544B7-F48D-757C-9DB2-E5871CEC8A17}"/>
          </ac:spMkLst>
        </pc:spChg>
        <pc:spChg chg="add mod">
          <ac:chgData name="Michele Ballan" userId="ebfbb948-be8f-4e23-a256-331ddeb3d1e5" providerId="ADAL" clId="{24CCE0A8-2A47-4610-AF27-92949021A0C4}" dt="2022-06-30T15:38:07.784" v="3876" actId="1036"/>
          <ac:spMkLst>
            <pc:docMk/>
            <pc:sldMk cId="1735828799" sldId="276"/>
            <ac:spMk id="26" creationId="{DCF6A86C-9D7F-9681-44D2-2321A518D003}"/>
          </ac:spMkLst>
        </pc:spChg>
        <pc:spChg chg="add mod">
          <ac:chgData name="Michele Ballan" userId="ebfbb948-be8f-4e23-a256-331ddeb3d1e5" providerId="ADAL" clId="{24CCE0A8-2A47-4610-AF27-92949021A0C4}" dt="2022-06-30T15:37:19.315" v="3846" actId="255"/>
          <ac:spMkLst>
            <pc:docMk/>
            <pc:sldMk cId="1735828799" sldId="276"/>
            <ac:spMk id="28" creationId="{2354505C-D35C-546A-6E74-BFAD1E9F40D3}"/>
          </ac:spMkLst>
        </pc:spChg>
        <pc:spChg chg="add mod">
          <ac:chgData name="Michele Ballan" userId="ebfbb948-be8f-4e23-a256-331ddeb3d1e5" providerId="ADAL" clId="{24CCE0A8-2A47-4610-AF27-92949021A0C4}" dt="2022-06-30T15:40:59.494" v="3945" actId="113"/>
          <ac:spMkLst>
            <pc:docMk/>
            <pc:sldMk cId="1735828799" sldId="276"/>
            <ac:spMk id="29" creationId="{57CF0F62-1D91-28CF-1025-9C2978E1AA46}"/>
          </ac:spMkLst>
        </pc:spChg>
        <pc:grpChg chg="add mod">
          <ac:chgData name="Michele Ballan" userId="ebfbb948-be8f-4e23-a256-331ddeb3d1e5" providerId="ADAL" clId="{24CCE0A8-2A47-4610-AF27-92949021A0C4}" dt="2022-06-30T15:40:27.255" v="3929" actId="1036"/>
          <ac:grpSpMkLst>
            <pc:docMk/>
            <pc:sldMk cId="1735828799" sldId="276"/>
            <ac:grpSpMk id="12" creationId="{45E8FD42-CE68-0C27-A3F6-46D3E6808570}"/>
          </ac:grpSpMkLst>
        </pc:grpChg>
        <pc:picChg chg="add mod">
          <ac:chgData name="Michele Ballan" userId="ebfbb948-be8f-4e23-a256-331ddeb3d1e5" providerId="ADAL" clId="{24CCE0A8-2A47-4610-AF27-92949021A0C4}" dt="2022-06-30T15:36:35.355" v="3831" actId="1076"/>
          <ac:picMkLst>
            <pc:docMk/>
            <pc:sldMk cId="1735828799" sldId="276"/>
            <ac:picMk id="10" creationId="{8FEB8C1F-FC9D-AEE3-8C47-7437A1E388A7}"/>
          </ac:picMkLst>
        </pc:picChg>
        <pc:picChg chg="add mod">
          <ac:chgData name="Michele Ballan" userId="ebfbb948-be8f-4e23-a256-331ddeb3d1e5" providerId="ADAL" clId="{24CCE0A8-2A47-4610-AF27-92949021A0C4}" dt="2022-06-30T15:38:47.664" v="3897" actId="1038"/>
          <ac:picMkLst>
            <pc:docMk/>
            <pc:sldMk cId="1735828799" sldId="276"/>
            <ac:picMk id="11" creationId="{CE4A4C43-C504-C4E5-CE41-45B768E3BAB4}"/>
          </ac:picMkLst>
        </pc:picChg>
        <pc:picChg chg="del">
          <ac:chgData name="Michele Ballan" userId="ebfbb948-be8f-4e23-a256-331ddeb3d1e5" providerId="ADAL" clId="{24CCE0A8-2A47-4610-AF27-92949021A0C4}" dt="2022-06-03T10:38:39.100" v="2694" actId="478"/>
          <ac:picMkLst>
            <pc:docMk/>
            <pc:sldMk cId="1735828799" sldId="276"/>
            <ac:picMk id="12" creationId="{DFC9DC1F-8E7C-2F17-994E-3A2EC31781D5}"/>
          </ac:picMkLst>
        </pc:picChg>
        <pc:picChg chg="mod">
          <ac:chgData name="Michele Ballan" userId="ebfbb948-be8f-4e23-a256-331ddeb3d1e5" providerId="ADAL" clId="{24CCE0A8-2A47-4610-AF27-92949021A0C4}" dt="2022-06-30T14:49:49.370" v="3361"/>
          <ac:picMkLst>
            <pc:docMk/>
            <pc:sldMk cId="1735828799" sldId="276"/>
            <ac:picMk id="13" creationId="{5B5FEF42-64FF-742C-4FB4-F6634FB5FA14}"/>
          </ac:picMkLst>
        </pc:picChg>
        <pc:picChg chg="del">
          <ac:chgData name="Michele Ballan" userId="ebfbb948-be8f-4e23-a256-331ddeb3d1e5" providerId="ADAL" clId="{24CCE0A8-2A47-4610-AF27-92949021A0C4}" dt="2022-06-03T10:38:39.100" v="2694" actId="478"/>
          <ac:picMkLst>
            <pc:docMk/>
            <pc:sldMk cId="1735828799" sldId="276"/>
            <ac:picMk id="13" creationId="{DAA560B7-CA96-60E4-EF3B-E09346E31AAB}"/>
          </ac:picMkLst>
        </pc:picChg>
        <pc:picChg chg="mod">
          <ac:chgData name="Michele Ballan" userId="ebfbb948-be8f-4e23-a256-331ddeb3d1e5" providerId="ADAL" clId="{24CCE0A8-2A47-4610-AF27-92949021A0C4}" dt="2022-06-30T15:40:35.450" v="3936" actId="1036"/>
          <ac:picMkLst>
            <pc:docMk/>
            <pc:sldMk cId="1735828799" sldId="276"/>
            <ac:picMk id="14" creationId="{7B609299-486A-6C24-EC90-A10EE1161A14}"/>
          </ac:picMkLst>
        </pc:picChg>
        <pc:picChg chg="del">
          <ac:chgData name="Michele Ballan" userId="ebfbb948-be8f-4e23-a256-331ddeb3d1e5" providerId="ADAL" clId="{24CCE0A8-2A47-4610-AF27-92949021A0C4}" dt="2022-06-03T10:38:39.100" v="2694" actId="478"/>
          <ac:picMkLst>
            <pc:docMk/>
            <pc:sldMk cId="1735828799" sldId="276"/>
            <ac:picMk id="14" creationId="{DE62DCC8-8E3E-4FC1-39FB-DA5D9F244338}"/>
          </ac:picMkLst>
        </pc:picChg>
        <pc:picChg chg="mod">
          <ac:chgData name="Michele Ballan" userId="ebfbb948-be8f-4e23-a256-331ddeb3d1e5" providerId="ADAL" clId="{24CCE0A8-2A47-4610-AF27-92949021A0C4}" dt="2022-06-30T15:40:42.563" v="3943" actId="1036"/>
          <ac:picMkLst>
            <pc:docMk/>
            <pc:sldMk cId="1735828799" sldId="276"/>
            <ac:picMk id="15" creationId="{BD9DDFC4-28ED-B47C-6F86-D1707D4A6340}"/>
          </ac:picMkLst>
        </pc:picChg>
        <pc:picChg chg="del">
          <ac:chgData name="Michele Ballan" userId="ebfbb948-be8f-4e23-a256-331ddeb3d1e5" providerId="ADAL" clId="{24CCE0A8-2A47-4610-AF27-92949021A0C4}" dt="2022-06-03T10:38:39.100" v="2694" actId="478"/>
          <ac:picMkLst>
            <pc:docMk/>
            <pc:sldMk cId="1735828799" sldId="276"/>
            <ac:picMk id="16" creationId="{567D3ED1-C635-8E59-BACC-C7224D34EF54}"/>
          </ac:picMkLst>
        </pc:picChg>
        <pc:picChg chg="add mod">
          <ac:chgData name="Michele Ballan" userId="ebfbb948-be8f-4e23-a256-331ddeb3d1e5" providerId="ADAL" clId="{24CCE0A8-2A47-4610-AF27-92949021A0C4}" dt="2022-06-29T14:56:21.556" v="2774" actId="1076"/>
          <ac:picMkLst>
            <pc:docMk/>
            <pc:sldMk cId="1735828799" sldId="276"/>
            <ac:picMk id="18" creationId="{74582840-54F8-F148-61F2-252EDD60E9A4}"/>
          </ac:picMkLst>
        </pc:picChg>
        <pc:picChg chg="add mod">
          <ac:chgData name="Michele Ballan" userId="ebfbb948-be8f-4e23-a256-331ddeb3d1e5" providerId="ADAL" clId="{24CCE0A8-2A47-4610-AF27-92949021A0C4}" dt="2022-06-29T14:56:21.556" v="2774" actId="1076"/>
          <ac:picMkLst>
            <pc:docMk/>
            <pc:sldMk cId="1735828799" sldId="276"/>
            <ac:picMk id="19" creationId="{4DA545A6-616D-F149-15AD-23D2C057775E}"/>
          </ac:picMkLst>
        </pc:picChg>
        <pc:picChg chg="add mod">
          <ac:chgData name="Michele Ballan" userId="ebfbb948-be8f-4e23-a256-331ddeb3d1e5" providerId="ADAL" clId="{24CCE0A8-2A47-4610-AF27-92949021A0C4}" dt="2022-06-29T14:56:21.556" v="2774" actId="1076"/>
          <ac:picMkLst>
            <pc:docMk/>
            <pc:sldMk cId="1735828799" sldId="276"/>
            <ac:picMk id="20" creationId="{A7DF6371-B9CF-34AD-6BAC-EB2C7D7F0E6E}"/>
          </ac:picMkLst>
        </pc:picChg>
        <pc:picChg chg="add mod">
          <ac:chgData name="Michele Ballan" userId="ebfbb948-be8f-4e23-a256-331ddeb3d1e5" providerId="ADAL" clId="{24CCE0A8-2A47-4610-AF27-92949021A0C4}" dt="2022-06-30T15:38:07.784" v="3876" actId="1036"/>
          <ac:picMkLst>
            <pc:docMk/>
            <pc:sldMk cId="1735828799" sldId="276"/>
            <ac:picMk id="25" creationId="{1F53AD56-88D9-E159-8D52-79F5704DEEB7}"/>
          </ac:picMkLst>
        </pc:picChg>
        <pc:picChg chg="add mod">
          <ac:chgData name="Michele Ballan" userId="ebfbb948-be8f-4e23-a256-331ddeb3d1e5" providerId="ADAL" clId="{24CCE0A8-2A47-4610-AF27-92949021A0C4}" dt="2022-06-30T14:49:56.009" v="3362" actId="1076"/>
          <ac:picMkLst>
            <pc:docMk/>
            <pc:sldMk cId="1735828799" sldId="276"/>
            <ac:picMk id="27" creationId="{D1DA3A0B-CBED-6A95-AD5F-2F5AC75952E0}"/>
          </ac:picMkLst>
        </pc:picChg>
      </pc:sldChg>
      <pc:sldChg chg="addSp delSp modSp mod ord delAnim modAnim">
        <pc:chgData name="Michele Ballan" userId="ebfbb948-be8f-4e23-a256-331ddeb3d1e5" providerId="ADAL" clId="{24CCE0A8-2A47-4610-AF27-92949021A0C4}" dt="2022-07-01T08:22:19.624" v="5669" actId="20577"/>
        <pc:sldMkLst>
          <pc:docMk/>
          <pc:sldMk cId="25069901" sldId="277"/>
        </pc:sldMkLst>
        <pc:spChg chg="mod">
          <ac:chgData name="Michele Ballan" userId="ebfbb948-be8f-4e23-a256-331ddeb3d1e5" providerId="ADAL" clId="{24CCE0A8-2A47-4610-AF27-92949021A0C4}" dt="2022-07-01T08:22:19.624" v="5669" actId="20577"/>
          <ac:spMkLst>
            <pc:docMk/>
            <pc:sldMk cId="25069901" sldId="277"/>
            <ac:spMk id="2" creationId="{C643091B-1DAA-EC36-6AEA-B967A0A61D52}"/>
          </ac:spMkLst>
        </pc:spChg>
        <pc:spChg chg="mod">
          <ac:chgData name="Michele Ballan" userId="ebfbb948-be8f-4e23-a256-331ddeb3d1e5" providerId="ADAL" clId="{24CCE0A8-2A47-4610-AF27-92949021A0C4}" dt="2022-06-29T15:48:58.003" v="2837" actId="1076"/>
          <ac:spMkLst>
            <pc:docMk/>
            <pc:sldMk cId="25069901" sldId="277"/>
            <ac:spMk id="5" creationId="{A8BFD300-B349-10B8-8839-73A4F45A16F8}"/>
          </ac:spMkLst>
        </pc:spChg>
        <pc:spChg chg="mod">
          <ac:chgData name="Michele Ballan" userId="ebfbb948-be8f-4e23-a256-331ddeb3d1e5" providerId="ADAL" clId="{24CCE0A8-2A47-4610-AF27-92949021A0C4}" dt="2022-06-29T15:48:58.003" v="2837" actId="1076"/>
          <ac:spMkLst>
            <pc:docMk/>
            <pc:sldMk cId="25069901" sldId="277"/>
            <ac:spMk id="6" creationId="{3A68D693-E515-CC18-889E-EF1DD2FCAD3A}"/>
          </ac:spMkLst>
        </pc:spChg>
        <pc:spChg chg="add mod">
          <ac:chgData name="Michele Ballan" userId="ebfbb948-be8f-4e23-a256-331ddeb3d1e5" providerId="ADAL" clId="{24CCE0A8-2A47-4610-AF27-92949021A0C4}" dt="2022-07-01T08:22:10.958" v="5663" actId="1076"/>
          <ac:spMkLst>
            <pc:docMk/>
            <pc:sldMk cId="25069901" sldId="277"/>
            <ac:spMk id="8" creationId="{7F869E7E-B6C0-3FCB-0A8A-155B0FC0F12E}"/>
          </ac:spMkLst>
        </pc:spChg>
        <pc:spChg chg="add mod">
          <ac:chgData name="Michele Ballan" userId="ebfbb948-be8f-4e23-a256-331ddeb3d1e5" providerId="ADAL" clId="{24CCE0A8-2A47-4610-AF27-92949021A0C4}" dt="2022-07-01T08:22:10.958" v="5663" actId="1076"/>
          <ac:spMkLst>
            <pc:docMk/>
            <pc:sldMk cId="25069901" sldId="277"/>
            <ac:spMk id="9" creationId="{4D4CE4F5-7382-D1D4-F2BC-09657F2FEEF9}"/>
          </ac:spMkLst>
        </pc:spChg>
        <pc:spChg chg="add mod">
          <ac:chgData name="Michele Ballan" userId="ebfbb948-be8f-4e23-a256-331ddeb3d1e5" providerId="ADAL" clId="{24CCE0A8-2A47-4610-AF27-92949021A0C4}" dt="2022-07-01T08:22:10.958" v="5663" actId="1076"/>
          <ac:spMkLst>
            <pc:docMk/>
            <pc:sldMk cId="25069901" sldId="277"/>
            <ac:spMk id="10" creationId="{B0F852FC-D9FA-2E0C-429F-562A179FBE14}"/>
          </ac:spMkLst>
        </pc:spChg>
        <pc:spChg chg="add mod">
          <ac:chgData name="Michele Ballan" userId="ebfbb948-be8f-4e23-a256-331ddeb3d1e5" providerId="ADAL" clId="{24CCE0A8-2A47-4610-AF27-92949021A0C4}" dt="2022-07-01T08:22:10.958" v="5663" actId="1076"/>
          <ac:spMkLst>
            <pc:docMk/>
            <pc:sldMk cId="25069901" sldId="277"/>
            <ac:spMk id="11" creationId="{814BC589-A6EE-7B1F-1631-2876DC7F0563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11" creationId="{867856F9-FE3E-5470-09ED-4B57ABCC648B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12" creationId="{29F2CCEE-8DAD-889E-FE67-37470FC560F6}"/>
          </ac:spMkLst>
        </pc:spChg>
        <pc:spChg chg="add del mod">
          <ac:chgData name="Michele Ballan" userId="ebfbb948-be8f-4e23-a256-331ddeb3d1e5" providerId="ADAL" clId="{24CCE0A8-2A47-4610-AF27-92949021A0C4}" dt="2022-07-01T08:22:04.864" v="5662" actId="478"/>
          <ac:spMkLst>
            <pc:docMk/>
            <pc:sldMk cId="25069901" sldId="277"/>
            <ac:spMk id="12" creationId="{6540E6F7-F784-B7F0-F3E3-AB6E3D1858E6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15" creationId="{C13A857F-2C98-75BC-4289-2CFCA42BF0C4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16" creationId="{A9D9BED5-28D2-35B9-163E-D363352B9D39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17" creationId="{625B4441-3AB1-ABB2-999C-294BADA0F707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56" creationId="{207EE21A-6A2C-F84C-3091-9295C23D13D3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57" creationId="{D6AAD066-D2DD-9C3C-3D03-A4E46A798ED4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58" creationId="{F02AC906-581F-042B-382A-3CE6BBCD90FA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59" creationId="{57AD3618-EC4F-FD48-07C0-DC9FEBDD47E9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60" creationId="{94303109-26E1-E0D5-75B3-D0B892CCE959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61" creationId="{04A99940-24A1-9DB7-00C9-262BF71294E3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62" creationId="{386D1AD8-ED39-F19C-DF25-C21015469078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64" creationId="{CCFEDB22-3C60-0103-BAAC-38BFCB1224F3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65" creationId="{1BF0239E-8BEF-3F16-0AEB-579DADF2B99B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66" creationId="{5DBC51FF-6203-36F0-BB1D-8B6E190ED09B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67" creationId="{BB4A99CA-6A32-92DF-D4F1-715D8CC2F75B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68" creationId="{7A8DB779-18DE-6878-66B6-8BDB1C4AF77F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69" creationId="{F2A48B24-85F8-0B1A-8510-5AAF2EE86099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70" creationId="{2EDB4916-09A0-F59F-D3E7-8DADB6142894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71" creationId="{6D6AB3E3-C44C-051B-ED1D-2A71D1BB9365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72" creationId="{D84B12A3-1349-864D-5B6A-DF5F7161FEEA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73" creationId="{B04DA3E3-AF4F-483B-51F3-515F7236B118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74" creationId="{1748A3A3-6DF9-F859-D3B8-6729DDACB3CD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75" creationId="{E723757A-A4BF-714F-EED1-44DFEC41750E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76" creationId="{BBF51ACF-9EAF-8E5B-99B2-A0487A5C3C24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77" creationId="{D2A57CD8-3F8D-E130-647B-F01AA452804C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78" creationId="{AE97573E-10FB-4AFE-50D1-F6451F56A52B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79" creationId="{F5D40BEF-6EDE-68A9-1838-225BE87923E3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80" creationId="{62258A52-914D-B0FF-B320-3992F6A16B5A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81" creationId="{9F9BD126-AF38-0D36-C76C-2D2E6D3785AE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82" creationId="{DECB782A-FA5A-25E4-F809-60FBF9B61ACF}"/>
          </ac:spMkLst>
        </pc:spChg>
        <pc:spChg chg="mod">
          <ac:chgData name="Michele Ballan" userId="ebfbb948-be8f-4e23-a256-331ddeb3d1e5" providerId="ADAL" clId="{24CCE0A8-2A47-4610-AF27-92949021A0C4}" dt="2022-06-29T15:48:01.095" v="2806"/>
          <ac:spMkLst>
            <pc:docMk/>
            <pc:sldMk cId="25069901" sldId="277"/>
            <ac:spMk id="84" creationId="{987E503D-3FC2-027B-FEBD-04DEC9459136}"/>
          </ac:spMkLst>
        </pc:spChg>
        <pc:spChg chg="mod">
          <ac:chgData name="Michele Ballan" userId="ebfbb948-be8f-4e23-a256-331ddeb3d1e5" providerId="ADAL" clId="{24CCE0A8-2A47-4610-AF27-92949021A0C4}" dt="2022-06-29T15:48:01.095" v="2806"/>
          <ac:spMkLst>
            <pc:docMk/>
            <pc:sldMk cId="25069901" sldId="277"/>
            <ac:spMk id="93" creationId="{229A59C0-B387-722D-6C78-79BE198FF007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101" creationId="{81226B93-A370-0B0A-5B4B-7A3ADF21DA25}"/>
          </ac:spMkLst>
        </pc:spChg>
        <pc:spChg chg="add del mod">
          <ac:chgData name="Michele Ballan" userId="ebfbb948-be8f-4e23-a256-331ddeb3d1e5" providerId="ADAL" clId="{24CCE0A8-2A47-4610-AF27-92949021A0C4}" dt="2022-06-29T15:48:18.728" v="2809"/>
          <ac:spMkLst>
            <pc:docMk/>
            <pc:sldMk cId="25069901" sldId="277"/>
            <ac:spMk id="105" creationId="{BEC13209-7C41-2DF0-B857-B672CFAC62F0}"/>
          </ac:spMkLst>
        </pc:spChg>
        <pc:spChg chg="add del mod">
          <ac:chgData name="Michele Ballan" userId="ebfbb948-be8f-4e23-a256-331ddeb3d1e5" providerId="ADAL" clId="{24CCE0A8-2A47-4610-AF27-92949021A0C4}" dt="2022-06-29T15:49:42.641" v="2858" actId="478"/>
          <ac:spMkLst>
            <pc:docMk/>
            <pc:sldMk cId="25069901" sldId="277"/>
            <ac:spMk id="110" creationId="{C6BA3A05-1DFF-5C78-5A91-B9790923F246}"/>
          </ac:spMkLst>
        </pc:spChg>
        <pc:spChg chg="add del mod">
          <ac:chgData name="Michele Ballan" userId="ebfbb948-be8f-4e23-a256-331ddeb3d1e5" providerId="ADAL" clId="{24CCE0A8-2A47-4610-AF27-92949021A0C4}" dt="2022-06-29T15:49:42.641" v="2858" actId="478"/>
          <ac:spMkLst>
            <pc:docMk/>
            <pc:sldMk cId="25069901" sldId="277"/>
            <ac:spMk id="111" creationId="{5FD4297A-E2AD-2AB2-4189-4A7BAF3869E2}"/>
          </ac:spMkLst>
        </pc:spChg>
        <pc:spChg chg="add del mod">
          <ac:chgData name="Michele Ballan" userId="ebfbb948-be8f-4e23-a256-331ddeb3d1e5" providerId="ADAL" clId="{24CCE0A8-2A47-4610-AF27-92949021A0C4}" dt="2022-06-29T15:49:42.641" v="2858" actId="478"/>
          <ac:spMkLst>
            <pc:docMk/>
            <pc:sldMk cId="25069901" sldId="277"/>
            <ac:spMk id="114" creationId="{23F52118-1B2A-6D61-6D2C-488CDD7B6E5F}"/>
          </ac:spMkLst>
        </pc:spChg>
        <pc:spChg chg="add del mod">
          <ac:chgData name="Michele Ballan" userId="ebfbb948-be8f-4e23-a256-331ddeb3d1e5" providerId="ADAL" clId="{24CCE0A8-2A47-4610-AF27-92949021A0C4}" dt="2022-06-29T15:49:42.641" v="2858" actId="478"/>
          <ac:spMkLst>
            <pc:docMk/>
            <pc:sldMk cId="25069901" sldId="277"/>
            <ac:spMk id="115" creationId="{F106DBDE-EB7C-FB31-A3EF-C298B0CD85EC}"/>
          </ac:spMkLst>
        </pc:spChg>
        <pc:spChg chg="add del mod">
          <ac:chgData name="Michele Ballan" userId="ebfbb948-be8f-4e23-a256-331ddeb3d1e5" providerId="ADAL" clId="{24CCE0A8-2A47-4610-AF27-92949021A0C4}" dt="2022-06-29T15:49:42.641" v="2858" actId="478"/>
          <ac:spMkLst>
            <pc:docMk/>
            <pc:sldMk cId="25069901" sldId="277"/>
            <ac:spMk id="116" creationId="{58227BBA-F2C4-6A7B-118C-BD910837584C}"/>
          </ac:spMkLst>
        </pc:spChg>
        <pc:spChg chg="add del mod">
          <ac:chgData name="Michele Ballan" userId="ebfbb948-be8f-4e23-a256-331ddeb3d1e5" providerId="ADAL" clId="{24CCE0A8-2A47-4610-AF27-92949021A0C4}" dt="2022-06-29T15:49:42.641" v="2858" actId="478"/>
          <ac:spMkLst>
            <pc:docMk/>
            <pc:sldMk cId="25069901" sldId="277"/>
            <ac:spMk id="155" creationId="{D1257422-9595-D497-BD58-C9C920B08134}"/>
          </ac:spMkLst>
        </pc:spChg>
        <pc:spChg chg="add del mod">
          <ac:chgData name="Michele Ballan" userId="ebfbb948-be8f-4e23-a256-331ddeb3d1e5" providerId="ADAL" clId="{24CCE0A8-2A47-4610-AF27-92949021A0C4}" dt="2022-06-29T15:49:42.641" v="2858" actId="478"/>
          <ac:spMkLst>
            <pc:docMk/>
            <pc:sldMk cId="25069901" sldId="277"/>
            <ac:spMk id="156" creationId="{671B9E9C-3FB9-DA89-BDC3-499FF2160737}"/>
          </ac:spMkLst>
        </pc:spChg>
        <pc:spChg chg="add del mod">
          <ac:chgData name="Michele Ballan" userId="ebfbb948-be8f-4e23-a256-331ddeb3d1e5" providerId="ADAL" clId="{24CCE0A8-2A47-4610-AF27-92949021A0C4}" dt="2022-06-29T15:49:42.641" v="2858" actId="478"/>
          <ac:spMkLst>
            <pc:docMk/>
            <pc:sldMk cId="25069901" sldId="277"/>
            <ac:spMk id="157" creationId="{A2EF19F8-87B3-BE35-781C-F265FC615E31}"/>
          </ac:spMkLst>
        </pc:spChg>
        <pc:spChg chg="add del mod">
          <ac:chgData name="Michele Ballan" userId="ebfbb948-be8f-4e23-a256-331ddeb3d1e5" providerId="ADAL" clId="{24CCE0A8-2A47-4610-AF27-92949021A0C4}" dt="2022-06-29T15:49:42.641" v="2858" actId="478"/>
          <ac:spMkLst>
            <pc:docMk/>
            <pc:sldMk cId="25069901" sldId="277"/>
            <ac:spMk id="158" creationId="{22895BF9-766F-5B30-9061-ED7C8F414B8E}"/>
          </ac:spMkLst>
        </pc:spChg>
        <pc:spChg chg="add del mod">
          <ac:chgData name="Michele Ballan" userId="ebfbb948-be8f-4e23-a256-331ddeb3d1e5" providerId="ADAL" clId="{24CCE0A8-2A47-4610-AF27-92949021A0C4}" dt="2022-06-29T15:49:42.641" v="2858" actId="478"/>
          <ac:spMkLst>
            <pc:docMk/>
            <pc:sldMk cId="25069901" sldId="277"/>
            <ac:spMk id="159" creationId="{712E0B90-5A08-65D6-6427-76FCB79A36F9}"/>
          </ac:spMkLst>
        </pc:spChg>
        <pc:spChg chg="add del mod">
          <ac:chgData name="Michele Ballan" userId="ebfbb948-be8f-4e23-a256-331ddeb3d1e5" providerId="ADAL" clId="{24CCE0A8-2A47-4610-AF27-92949021A0C4}" dt="2022-06-29T15:49:42.641" v="2858" actId="478"/>
          <ac:spMkLst>
            <pc:docMk/>
            <pc:sldMk cId="25069901" sldId="277"/>
            <ac:spMk id="160" creationId="{8D34FE30-7911-6249-F23C-7A367727EF59}"/>
          </ac:spMkLst>
        </pc:spChg>
        <pc:spChg chg="add del mod">
          <ac:chgData name="Michele Ballan" userId="ebfbb948-be8f-4e23-a256-331ddeb3d1e5" providerId="ADAL" clId="{24CCE0A8-2A47-4610-AF27-92949021A0C4}" dt="2022-06-29T15:49:42.641" v="2858" actId="478"/>
          <ac:spMkLst>
            <pc:docMk/>
            <pc:sldMk cId="25069901" sldId="277"/>
            <ac:spMk id="161" creationId="{9F3BE263-1D10-55AE-ABDF-0FC310DC6C00}"/>
          </ac:spMkLst>
        </pc:spChg>
        <pc:spChg chg="add del mod">
          <ac:chgData name="Michele Ballan" userId="ebfbb948-be8f-4e23-a256-331ddeb3d1e5" providerId="ADAL" clId="{24CCE0A8-2A47-4610-AF27-92949021A0C4}" dt="2022-06-29T15:49:42.641" v="2858" actId="478"/>
          <ac:spMkLst>
            <pc:docMk/>
            <pc:sldMk cId="25069901" sldId="277"/>
            <ac:spMk id="163" creationId="{C5FE4872-D74A-3E8A-728E-ACCC5C5A7F76}"/>
          </ac:spMkLst>
        </pc:spChg>
        <pc:spChg chg="add del mod">
          <ac:chgData name="Michele Ballan" userId="ebfbb948-be8f-4e23-a256-331ddeb3d1e5" providerId="ADAL" clId="{24CCE0A8-2A47-4610-AF27-92949021A0C4}" dt="2022-06-29T15:49:42.641" v="2858" actId="478"/>
          <ac:spMkLst>
            <pc:docMk/>
            <pc:sldMk cId="25069901" sldId="277"/>
            <ac:spMk id="164" creationId="{7504A798-EDC9-0A37-47C2-58E8D7A40B3D}"/>
          </ac:spMkLst>
        </pc:spChg>
        <pc:spChg chg="add del mod">
          <ac:chgData name="Michele Ballan" userId="ebfbb948-be8f-4e23-a256-331ddeb3d1e5" providerId="ADAL" clId="{24CCE0A8-2A47-4610-AF27-92949021A0C4}" dt="2022-06-29T15:49:42.641" v="2858" actId="478"/>
          <ac:spMkLst>
            <pc:docMk/>
            <pc:sldMk cId="25069901" sldId="277"/>
            <ac:spMk id="165" creationId="{11ACB813-F357-1E17-9997-95B1B16BAAD2}"/>
          </ac:spMkLst>
        </pc:spChg>
        <pc:spChg chg="add del mod">
          <ac:chgData name="Michele Ballan" userId="ebfbb948-be8f-4e23-a256-331ddeb3d1e5" providerId="ADAL" clId="{24CCE0A8-2A47-4610-AF27-92949021A0C4}" dt="2022-06-29T15:49:52.764" v="2864" actId="478"/>
          <ac:spMkLst>
            <pc:docMk/>
            <pc:sldMk cId="25069901" sldId="277"/>
            <ac:spMk id="166" creationId="{B9754F0E-09B7-C634-0FFE-6F8A4E02A46D}"/>
          </ac:spMkLst>
        </pc:spChg>
        <pc:spChg chg="add del mod">
          <ac:chgData name="Michele Ballan" userId="ebfbb948-be8f-4e23-a256-331ddeb3d1e5" providerId="ADAL" clId="{24CCE0A8-2A47-4610-AF27-92949021A0C4}" dt="2022-06-29T15:49:42.641" v="2858" actId="478"/>
          <ac:spMkLst>
            <pc:docMk/>
            <pc:sldMk cId="25069901" sldId="277"/>
            <ac:spMk id="167" creationId="{5CC172A3-23E4-E1EC-4504-773B9CBD2EC1}"/>
          </ac:spMkLst>
        </pc:spChg>
        <pc:spChg chg="add del mod">
          <ac:chgData name="Michele Ballan" userId="ebfbb948-be8f-4e23-a256-331ddeb3d1e5" providerId="ADAL" clId="{24CCE0A8-2A47-4610-AF27-92949021A0C4}" dt="2022-06-29T15:49:42.641" v="2858" actId="478"/>
          <ac:spMkLst>
            <pc:docMk/>
            <pc:sldMk cId="25069901" sldId="277"/>
            <ac:spMk id="168" creationId="{00BA7E2F-B7E7-8843-FD3D-EDAAB8748A56}"/>
          </ac:spMkLst>
        </pc:spChg>
        <pc:spChg chg="add del mod">
          <ac:chgData name="Michele Ballan" userId="ebfbb948-be8f-4e23-a256-331ddeb3d1e5" providerId="ADAL" clId="{24CCE0A8-2A47-4610-AF27-92949021A0C4}" dt="2022-06-29T15:49:42.641" v="2858" actId="478"/>
          <ac:spMkLst>
            <pc:docMk/>
            <pc:sldMk cId="25069901" sldId="277"/>
            <ac:spMk id="169" creationId="{30D01AD6-E2A4-9240-E451-FDF747C3AEA8}"/>
          </ac:spMkLst>
        </pc:spChg>
        <pc:spChg chg="add del mod">
          <ac:chgData name="Michele Ballan" userId="ebfbb948-be8f-4e23-a256-331ddeb3d1e5" providerId="ADAL" clId="{24CCE0A8-2A47-4610-AF27-92949021A0C4}" dt="2022-06-29T15:49:42.641" v="2858" actId="478"/>
          <ac:spMkLst>
            <pc:docMk/>
            <pc:sldMk cId="25069901" sldId="277"/>
            <ac:spMk id="170" creationId="{57EF3DDF-267A-F935-A7BA-2A9042DEF853}"/>
          </ac:spMkLst>
        </pc:spChg>
        <pc:spChg chg="add del mod">
          <ac:chgData name="Michele Ballan" userId="ebfbb948-be8f-4e23-a256-331ddeb3d1e5" providerId="ADAL" clId="{24CCE0A8-2A47-4610-AF27-92949021A0C4}" dt="2022-06-29T15:49:42.641" v="2858" actId="478"/>
          <ac:spMkLst>
            <pc:docMk/>
            <pc:sldMk cId="25069901" sldId="277"/>
            <ac:spMk id="171" creationId="{209FFE72-8681-C08E-EDD7-92869D1165C0}"/>
          </ac:spMkLst>
        </pc:spChg>
        <pc:spChg chg="add del mod">
          <ac:chgData name="Michele Ballan" userId="ebfbb948-be8f-4e23-a256-331ddeb3d1e5" providerId="ADAL" clId="{24CCE0A8-2A47-4610-AF27-92949021A0C4}" dt="2022-06-29T15:49:42.641" v="2858" actId="478"/>
          <ac:spMkLst>
            <pc:docMk/>
            <pc:sldMk cId="25069901" sldId="277"/>
            <ac:spMk id="172" creationId="{BCD5109B-63A9-C887-4FC1-D01AB1AD595A}"/>
          </ac:spMkLst>
        </pc:spChg>
        <pc:spChg chg="add del mod">
          <ac:chgData name="Michele Ballan" userId="ebfbb948-be8f-4e23-a256-331ddeb3d1e5" providerId="ADAL" clId="{24CCE0A8-2A47-4610-AF27-92949021A0C4}" dt="2022-06-29T15:49:42.641" v="2858" actId="478"/>
          <ac:spMkLst>
            <pc:docMk/>
            <pc:sldMk cId="25069901" sldId="277"/>
            <ac:spMk id="173" creationId="{F54367D7-267B-544E-F89A-CD3915B61ACF}"/>
          </ac:spMkLst>
        </pc:spChg>
        <pc:spChg chg="add del mod">
          <ac:chgData name="Michele Ballan" userId="ebfbb948-be8f-4e23-a256-331ddeb3d1e5" providerId="ADAL" clId="{24CCE0A8-2A47-4610-AF27-92949021A0C4}" dt="2022-06-29T15:49:42.641" v="2858" actId="478"/>
          <ac:spMkLst>
            <pc:docMk/>
            <pc:sldMk cId="25069901" sldId="277"/>
            <ac:spMk id="174" creationId="{CD2D3744-9203-2A9A-4FB6-64D165AB9D18}"/>
          </ac:spMkLst>
        </pc:spChg>
        <pc:spChg chg="add del mod">
          <ac:chgData name="Michele Ballan" userId="ebfbb948-be8f-4e23-a256-331ddeb3d1e5" providerId="ADAL" clId="{24CCE0A8-2A47-4610-AF27-92949021A0C4}" dt="2022-06-29T15:49:42.641" v="2858" actId="478"/>
          <ac:spMkLst>
            <pc:docMk/>
            <pc:sldMk cId="25069901" sldId="277"/>
            <ac:spMk id="175" creationId="{CC64334A-7E5A-3EAA-08C7-783DE69047E2}"/>
          </ac:spMkLst>
        </pc:spChg>
        <pc:spChg chg="add del mod">
          <ac:chgData name="Michele Ballan" userId="ebfbb948-be8f-4e23-a256-331ddeb3d1e5" providerId="ADAL" clId="{24CCE0A8-2A47-4610-AF27-92949021A0C4}" dt="2022-06-29T15:49:42.641" v="2858" actId="478"/>
          <ac:spMkLst>
            <pc:docMk/>
            <pc:sldMk cId="25069901" sldId="277"/>
            <ac:spMk id="176" creationId="{BD2CF236-289A-1104-A294-4D78F1E6C21D}"/>
          </ac:spMkLst>
        </pc:spChg>
        <pc:spChg chg="add del mod">
          <ac:chgData name="Michele Ballan" userId="ebfbb948-be8f-4e23-a256-331ddeb3d1e5" providerId="ADAL" clId="{24CCE0A8-2A47-4610-AF27-92949021A0C4}" dt="2022-06-29T15:49:42.641" v="2858" actId="478"/>
          <ac:spMkLst>
            <pc:docMk/>
            <pc:sldMk cId="25069901" sldId="277"/>
            <ac:spMk id="177" creationId="{F7AC7262-7E77-FB7C-979A-0E8FCE0C4A6D}"/>
          </ac:spMkLst>
        </pc:spChg>
        <pc:spChg chg="add del mod">
          <ac:chgData name="Michele Ballan" userId="ebfbb948-be8f-4e23-a256-331ddeb3d1e5" providerId="ADAL" clId="{24CCE0A8-2A47-4610-AF27-92949021A0C4}" dt="2022-06-29T15:49:42.641" v="2858" actId="478"/>
          <ac:spMkLst>
            <pc:docMk/>
            <pc:sldMk cId="25069901" sldId="277"/>
            <ac:spMk id="178" creationId="{B45DBA33-2AEB-8743-D1AA-3E7C13A5463B}"/>
          </ac:spMkLst>
        </pc:spChg>
        <pc:spChg chg="add del mod">
          <ac:chgData name="Michele Ballan" userId="ebfbb948-be8f-4e23-a256-331ddeb3d1e5" providerId="ADAL" clId="{24CCE0A8-2A47-4610-AF27-92949021A0C4}" dt="2022-06-29T15:49:42.641" v="2858" actId="478"/>
          <ac:spMkLst>
            <pc:docMk/>
            <pc:sldMk cId="25069901" sldId="277"/>
            <ac:spMk id="179" creationId="{F4D79138-E606-3149-E606-B06017485CA6}"/>
          </ac:spMkLst>
        </pc:spChg>
        <pc:spChg chg="add del mod">
          <ac:chgData name="Michele Ballan" userId="ebfbb948-be8f-4e23-a256-331ddeb3d1e5" providerId="ADAL" clId="{24CCE0A8-2A47-4610-AF27-92949021A0C4}" dt="2022-06-29T15:49:42.641" v="2858" actId="478"/>
          <ac:spMkLst>
            <pc:docMk/>
            <pc:sldMk cId="25069901" sldId="277"/>
            <ac:spMk id="180" creationId="{23BE8970-0BF7-757A-5FAB-F7D1566966C1}"/>
          </ac:spMkLst>
        </pc:spChg>
        <pc:spChg chg="add del mod">
          <ac:chgData name="Michele Ballan" userId="ebfbb948-be8f-4e23-a256-331ddeb3d1e5" providerId="ADAL" clId="{24CCE0A8-2A47-4610-AF27-92949021A0C4}" dt="2022-06-29T15:49:42.641" v="2858" actId="478"/>
          <ac:spMkLst>
            <pc:docMk/>
            <pc:sldMk cId="25069901" sldId="277"/>
            <ac:spMk id="181" creationId="{3A79A836-E48B-EEDD-4DFC-FBD7177B0F11}"/>
          </ac:spMkLst>
        </pc:spChg>
        <pc:spChg chg="mod">
          <ac:chgData name="Michele Ballan" userId="ebfbb948-be8f-4e23-a256-331ddeb3d1e5" providerId="ADAL" clId="{24CCE0A8-2A47-4610-AF27-92949021A0C4}" dt="2022-06-29T15:48:19.861" v="2810"/>
          <ac:spMkLst>
            <pc:docMk/>
            <pc:sldMk cId="25069901" sldId="277"/>
            <ac:spMk id="183" creationId="{9279321B-7EEE-EB89-F4F0-B7BF46861DAC}"/>
          </ac:spMkLst>
        </pc:spChg>
        <pc:spChg chg="mod">
          <ac:chgData name="Michele Ballan" userId="ebfbb948-be8f-4e23-a256-331ddeb3d1e5" providerId="ADAL" clId="{24CCE0A8-2A47-4610-AF27-92949021A0C4}" dt="2022-06-29T15:48:19.861" v="2810"/>
          <ac:spMkLst>
            <pc:docMk/>
            <pc:sldMk cId="25069901" sldId="277"/>
            <ac:spMk id="192" creationId="{5642BF05-43A7-37F5-0FBF-38D8B87E46CE}"/>
          </ac:spMkLst>
        </pc:spChg>
        <pc:spChg chg="add del mod">
          <ac:chgData name="Michele Ballan" userId="ebfbb948-be8f-4e23-a256-331ddeb3d1e5" providerId="ADAL" clId="{24CCE0A8-2A47-4610-AF27-92949021A0C4}" dt="2022-06-29T15:49:42.641" v="2858" actId="478"/>
          <ac:spMkLst>
            <pc:docMk/>
            <pc:sldMk cId="25069901" sldId="277"/>
            <ac:spMk id="200" creationId="{C4914921-21B5-3E50-F567-8FCB053F73CD}"/>
          </ac:spMkLst>
        </pc:spChg>
        <pc:spChg chg="add del mod">
          <ac:chgData name="Michele Ballan" userId="ebfbb948-be8f-4e23-a256-331ddeb3d1e5" providerId="ADAL" clId="{24CCE0A8-2A47-4610-AF27-92949021A0C4}" dt="2022-06-29T15:49:16.137" v="2843" actId="478"/>
          <ac:spMkLst>
            <pc:docMk/>
            <pc:sldMk cId="25069901" sldId="277"/>
            <ac:spMk id="204" creationId="{17ED6B03-B1F2-8EAF-01B2-F05C5CB997D8}"/>
          </ac:spMkLst>
        </pc:spChg>
        <pc:spChg chg="add del mod">
          <ac:chgData name="Michele Ballan" userId="ebfbb948-be8f-4e23-a256-331ddeb3d1e5" providerId="ADAL" clId="{24CCE0A8-2A47-4610-AF27-92949021A0C4}" dt="2022-06-30T08:27:39.554" v="3183" actId="478"/>
          <ac:spMkLst>
            <pc:docMk/>
            <pc:sldMk cId="25069901" sldId="277"/>
            <ac:spMk id="205" creationId="{E7E0BCBE-C0AE-28A7-481F-9BFE80A02E61}"/>
          </ac:spMkLst>
        </pc:spChg>
        <pc:spChg chg="add del mod">
          <ac:chgData name="Michele Ballan" userId="ebfbb948-be8f-4e23-a256-331ddeb3d1e5" providerId="ADAL" clId="{24CCE0A8-2A47-4610-AF27-92949021A0C4}" dt="2022-06-30T08:27:39.554" v="3183" actId="478"/>
          <ac:spMkLst>
            <pc:docMk/>
            <pc:sldMk cId="25069901" sldId="277"/>
            <ac:spMk id="206" creationId="{DD01B0C9-BE98-8895-D0CD-F19567CDA5DD}"/>
          </ac:spMkLst>
        </pc:spChg>
        <pc:spChg chg="add del mod">
          <ac:chgData name="Michele Ballan" userId="ebfbb948-be8f-4e23-a256-331ddeb3d1e5" providerId="ADAL" clId="{24CCE0A8-2A47-4610-AF27-92949021A0C4}" dt="2022-06-30T08:27:39.554" v="3183" actId="478"/>
          <ac:spMkLst>
            <pc:docMk/>
            <pc:sldMk cId="25069901" sldId="277"/>
            <ac:spMk id="207" creationId="{8F1501EC-3CDD-54F0-C472-773D258D3902}"/>
          </ac:spMkLst>
        </pc:spChg>
        <pc:spChg chg="add del mod">
          <ac:chgData name="Michele Ballan" userId="ebfbb948-be8f-4e23-a256-331ddeb3d1e5" providerId="ADAL" clId="{24CCE0A8-2A47-4610-AF27-92949021A0C4}" dt="2022-06-30T08:27:39.554" v="3183" actId="478"/>
          <ac:spMkLst>
            <pc:docMk/>
            <pc:sldMk cId="25069901" sldId="277"/>
            <ac:spMk id="208" creationId="{8C706926-CB87-A5A6-A49C-B5F2537BE68E}"/>
          </ac:spMkLst>
        </pc:spChg>
        <pc:spChg chg="add del mod">
          <ac:chgData name="Michele Ballan" userId="ebfbb948-be8f-4e23-a256-331ddeb3d1e5" providerId="ADAL" clId="{24CCE0A8-2A47-4610-AF27-92949021A0C4}" dt="2022-06-30T08:27:48.957" v="3187" actId="478"/>
          <ac:spMkLst>
            <pc:docMk/>
            <pc:sldMk cId="25069901" sldId="277"/>
            <ac:spMk id="211" creationId="{AEAEAF59-15DC-EE7E-3569-6E4D522A8CCE}"/>
          </ac:spMkLst>
        </pc:spChg>
        <pc:grpChg chg="add del mod">
          <ac:chgData name="Michele Ballan" userId="ebfbb948-be8f-4e23-a256-331ddeb3d1e5" providerId="ADAL" clId="{24CCE0A8-2A47-4610-AF27-92949021A0C4}" dt="2022-06-29T15:48:18.728" v="2809"/>
          <ac:grpSpMkLst>
            <pc:docMk/>
            <pc:sldMk cId="25069901" sldId="277"/>
            <ac:grpSpMk id="18" creationId="{142A95AA-51CF-ED7A-8716-793371177B19}"/>
          </ac:grpSpMkLst>
        </pc:grpChg>
        <pc:grpChg chg="add del mod">
          <ac:chgData name="Michele Ballan" userId="ebfbb948-be8f-4e23-a256-331ddeb3d1e5" providerId="ADAL" clId="{24CCE0A8-2A47-4610-AF27-92949021A0C4}" dt="2022-06-29T15:48:18.728" v="2809"/>
          <ac:grpSpMkLst>
            <pc:docMk/>
            <pc:sldMk cId="25069901" sldId="277"/>
            <ac:grpSpMk id="21" creationId="{FD1ECD1D-D355-4324-62F1-00A3128C2EDE}"/>
          </ac:grpSpMkLst>
        </pc:grpChg>
        <pc:grpChg chg="add del mod">
          <ac:chgData name="Michele Ballan" userId="ebfbb948-be8f-4e23-a256-331ddeb3d1e5" providerId="ADAL" clId="{24CCE0A8-2A47-4610-AF27-92949021A0C4}" dt="2022-06-29T15:48:18.728" v="2809"/>
          <ac:grpSpMkLst>
            <pc:docMk/>
            <pc:sldMk cId="25069901" sldId="277"/>
            <ac:grpSpMk id="24" creationId="{AB5FA81C-735F-A36B-A353-10453559CDB3}"/>
          </ac:grpSpMkLst>
        </pc:grpChg>
        <pc:grpChg chg="add del mod">
          <ac:chgData name="Michele Ballan" userId="ebfbb948-be8f-4e23-a256-331ddeb3d1e5" providerId="ADAL" clId="{24CCE0A8-2A47-4610-AF27-92949021A0C4}" dt="2022-06-29T15:48:18.728" v="2809"/>
          <ac:grpSpMkLst>
            <pc:docMk/>
            <pc:sldMk cId="25069901" sldId="277"/>
            <ac:grpSpMk id="27" creationId="{9AD50B17-088F-214C-32F0-2948ED488045}"/>
          </ac:grpSpMkLst>
        </pc:grpChg>
        <pc:grpChg chg="add del mod">
          <ac:chgData name="Michele Ballan" userId="ebfbb948-be8f-4e23-a256-331ddeb3d1e5" providerId="ADAL" clId="{24CCE0A8-2A47-4610-AF27-92949021A0C4}" dt="2022-06-29T15:48:18.728" v="2809"/>
          <ac:grpSpMkLst>
            <pc:docMk/>
            <pc:sldMk cId="25069901" sldId="277"/>
            <ac:grpSpMk id="30" creationId="{EAD0C410-CA29-E3F8-D157-8B6F29C0E9E2}"/>
          </ac:grpSpMkLst>
        </pc:grpChg>
        <pc:grpChg chg="add del mod">
          <ac:chgData name="Michele Ballan" userId="ebfbb948-be8f-4e23-a256-331ddeb3d1e5" providerId="ADAL" clId="{24CCE0A8-2A47-4610-AF27-92949021A0C4}" dt="2022-06-29T15:48:18.728" v="2809"/>
          <ac:grpSpMkLst>
            <pc:docMk/>
            <pc:sldMk cId="25069901" sldId="277"/>
            <ac:grpSpMk id="33" creationId="{AE6C4D08-D632-12A4-8722-1EB010FD9FAB}"/>
          </ac:grpSpMkLst>
        </pc:grpChg>
        <pc:grpChg chg="add del mod">
          <ac:chgData name="Michele Ballan" userId="ebfbb948-be8f-4e23-a256-331ddeb3d1e5" providerId="ADAL" clId="{24CCE0A8-2A47-4610-AF27-92949021A0C4}" dt="2022-06-29T15:48:18.728" v="2809"/>
          <ac:grpSpMkLst>
            <pc:docMk/>
            <pc:sldMk cId="25069901" sldId="277"/>
            <ac:grpSpMk id="38" creationId="{664C41F3-66C0-E1DB-8C32-ABA20F856C68}"/>
          </ac:grpSpMkLst>
        </pc:grpChg>
        <pc:grpChg chg="add del mod">
          <ac:chgData name="Michele Ballan" userId="ebfbb948-be8f-4e23-a256-331ddeb3d1e5" providerId="ADAL" clId="{24CCE0A8-2A47-4610-AF27-92949021A0C4}" dt="2022-06-29T15:48:18.728" v="2809"/>
          <ac:grpSpMkLst>
            <pc:docMk/>
            <pc:sldMk cId="25069901" sldId="277"/>
            <ac:grpSpMk id="41" creationId="{A728F1B4-4429-79E1-FC9D-DD71C405A89F}"/>
          </ac:grpSpMkLst>
        </pc:grpChg>
        <pc:grpChg chg="add del mod">
          <ac:chgData name="Michele Ballan" userId="ebfbb948-be8f-4e23-a256-331ddeb3d1e5" providerId="ADAL" clId="{24CCE0A8-2A47-4610-AF27-92949021A0C4}" dt="2022-06-29T15:48:18.728" v="2809"/>
          <ac:grpSpMkLst>
            <pc:docMk/>
            <pc:sldMk cId="25069901" sldId="277"/>
            <ac:grpSpMk id="44" creationId="{EF35E438-B4C1-3C2C-C86C-B14158457334}"/>
          </ac:grpSpMkLst>
        </pc:grpChg>
        <pc:grpChg chg="add del mod">
          <ac:chgData name="Michele Ballan" userId="ebfbb948-be8f-4e23-a256-331ddeb3d1e5" providerId="ADAL" clId="{24CCE0A8-2A47-4610-AF27-92949021A0C4}" dt="2022-06-29T15:48:18.728" v="2809"/>
          <ac:grpSpMkLst>
            <pc:docMk/>
            <pc:sldMk cId="25069901" sldId="277"/>
            <ac:grpSpMk id="47" creationId="{445C1519-38A8-B40A-CFC7-ACAD6B862632}"/>
          </ac:grpSpMkLst>
        </pc:grpChg>
        <pc:grpChg chg="add del mod">
          <ac:chgData name="Michele Ballan" userId="ebfbb948-be8f-4e23-a256-331ddeb3d1e5" providerId="ADAL" clId="{24CCE0A8-2A47-4610-AF27-92949021A0C4}" dt="2022-06-29T15:48:18.728" v="2809"/>
          <ac:grpSpMkLst>
            <pc:docMk/>
            <pc:sldMk cId="25069901" sldId="277"/>
            <ac:grpSpMk id="50" creationId="{7936BD00-6E54-495D-4233-D63D724459CD}"/>
          </ac:grpSpMkLst>
        </pc:grpChg>
        <pc:grpChg chg="mod">
          <ac:chgData name="Michele Ballan" userId="ebfbb948-be8f-4e23-a256-331ddeb3d1e5" providerId="ADAL" clId="{24CCE0A8-2A47-4610-AF27-92949021A0C4}" dt="2022-06-29T15:48:01.095" v="2806"/>
          <ac:grpSpMkLst>
            <pc:docMk/>
            <pc:sldMk cId="25069901" sldId="277"/>
            <ac:grpSpMk id="53" creationId="{FAF7773A-EA82-FB22-0033-569837AB4F8B}"/>
          </ac:grpSpMkLst>
        </pc:grpChg>
        <pc:grpChg chg="add del mod">
          <ac:chgData name="Michele Ballan" userId="ebfbb948-be8f-4e23-a256-331ddeb3d1e5" providerId="ADAL" clId="{24CCE0A8-2A47-4610-AF27-92949021A0C4}" dt="2022-06-29T15:48:18.728" v="2809"/>
          <ac:grpSpMkLst>
            <pc:docMk/>
            <pc:sldMk cId="25069901" sldId="277"/>
            <ac:grpSpMk id="83" creationId="{9238FA04-D31C-3753-DE29-61A3C02502D7}"/>
          </ac:grpSpMkLst>
        </pc:grpChg>
        <pc:grpChg chg="add del mod">
          <ac:chgData name="Michele Ballan" userId="ebfbb948-be8f-4e23-a256-331ddeb3d1e5" providerId="ADAL" clId="{24CCE0A8-2A47-4610-AF27-92949021A0C4}" dt="2022-06-29T15:48:18.728" v="2809"/>
          <ac:grpSpMkLst>
            <pc:docMk/>
            <pc:sldMk cId="25069901" sldId="277"/>
            <ac:grpSpMk id="92" creationId="{8EC69C64-48A8-7947-8820-2100CC4B9869}"/>
          </ac:grpSpMkLst>
        </pc:grpChg>
        <pc:grpChg chg="add del mod">
          <ac:chgData name="Michele Ballan" userId="ebfbb948-be8f-4e23-a256-331ddeb3d1e5" providerId="ADAL" clId="{24CCE0A8-2A47-4610-AF27-92949021A0C4}" dt="2022-06-29T15:49:42.641" v="2858" actId="478"/>
          <ac:grpSpMkLst>
            <pc:docMk/>
            <pc:sldMk cId="25069901" sldId="277"/>
            <ac:grpSpMk id="117" creationId="{BAF8D499-798E-0B72-4F2E-CF2685B4BC45}"/>
          </ac:grpSpMkLst>
        </pc:grpChg>
        <pc:grpChg chg="add del mod">
          <ac:chgData name="Michele Ballan" userId="ebfbb948-be8f-4e23-a256-331ddeb3d1e5" providerId="ADAL" clId="{24CCE0A8-2A47-4610-AF27-92949021A0C4}" dt="2022-06-29T15:49:42.641" v="2858" actId="478"/>
          <ac:grpSpMkLst>
            <pc:docMk/>
            <pc:sldMk cId="25069901" sldId="277"/>
            <ac:grpSpMk id="120" creationId="{4A3F390D-EC24-1E99-BE38-0DC677795FBA}"/>
          </ac:grpSpMkLst>
        </pc:grpChg>
        <pc:grpChg chg="add del mod">
          <ac:chgData name="Michele Ballan" userId="ebfbb948-be8f-4e23-a256-331ddeb3d1e5" providerId="ADAL" clId="{24CCE0A8-2A47-4610-AF27-92949021A0C4}" dt="2022-06-29T15:49:42.641" v="2858" actId="478"/>
          <ac:grpSpMkLst>
            <pc:docMk/>
            <pc:sldMk cId="25069901" sldId="277"/>
            <ac:grpSpMk id="123" creationId="{5B83DD8E-FFDA-70CC-684B-502BB97F6ABA}"/>
          </ac:grpSpMkLst>
        </pc:grpChg>
        <pc:grpChg chg="add del mod">
          <ac:chgData name="Michele Ballan" userId="ebfbb948-be8f-4e23-a256-331ddeb3d1e5" providerId="ADAL" clId="{24CCE0A8-2A47-4610-AF27-92949021A0C4}" dt="2022-06-29T15:49:42.641" v="2858" actId="478"/>
          <ac:grpSpMkLst>
            <pc:docMk/>
            <pc:sldMk cId="25069901" sldId="277"/>
            <ac:grpSpMk id="126" creationId="{E343CFC9-7AC8-CDFD-F1DF-72976652922F}"/>
          </ac:grpSpMkLst>
        </pc:grpChg>
        <pc:grpChg chg="add del mod">
          <ac:chgData name="Michele Ballan" userId="ebfbb948-be8f-4e23-a256-331ddeb3d1e5" providerId="ADAL" clId="{24CCE0A8-2A47-4610-AF27-92949021A0C4}" dt="2022-06-29T15:49:42.641" v="2858" actId="478"/>
          <ac:grpSpMkLst>
            <pc:docMk/>
            <pc:sldMk cId="25069901" sldId="277"/>
            <ac:grpSpMk id="129" creationId="{7C9446F3-F97A-EC12-9EDD-4B352F2C1F4F}"/>
          </ac:grpSpMkLst>
        </pc:grpChg>
        <pc:grpChg chg="add del mod">
          <ac:chgData name="Michele Ballan" userId="ebfbb948-be8f-4e23-a256-331ddeb3d1e5" providerId="ADAL" clId="{24CCE0A8-2A47-4610-AF27-92949021A0C4}" dt="2022-06-29T15:49:42.641" v="2858" actId="478"/>
          <ac:grpSpMkLst>
            <pc:docMk/>
            <pc:sldMk cId="25069901" sldId="277"/>
            <ac:grpSpMk id="132" creationId="{87E83D35-B18E-23F3-CD31-110CED78C1F0}"/>
          </ac:grpSpMkLst>
        </pc:grpChg>
        <pc:grpChg chg="add del mod">
          <ac:chgData name="Michele Ballan" userId="ebfbb948-be8f-4e23-a256-331ddeb3d1e5" providerId="ADAL" clId="{24CCE0A8-2A47-4610-AF27-92949021A0C4}" dt="2022-06-29T15:49:42.641" v="2858" actId="478"/>
          <ac:grpSpMkLst>
            <pc:docMk/>
            <pc:sldMk cId="25069901" sldId="277"/>
            <ac:grpSpMk id="137" creationId="{35A7D7C6-D248-C2AA-26FC-46A840F8A9D6}"/>
          </ac:grpSpMkLst>
        </pc:grpChg>
        <pc:grpChg chg="add del mod">
          <ac:chgData name="Michele Ballan" userId="ebfbb948-be8f-4e23-a256-331ddeb3d1e5" providerId="ADAL" clId="{24CCE0A8-2A47-4610-AF27-92949021A0C4}" dt="2022-06-29T15:49:42.641" v="2858" actId="478"/>
          <ac:grpSpMkLst>
            <pc:docMk/>
            <pc:sldMk cId="25069901" sldId="277"/>
            <ac:grpSpMk id="140" creationId="{EE43A7BB-829E-3A9D-39C2-684AFBAF86D3}"/>
          </ac:grpSpMkLst>
        </pc:grpChg>
        <pc:grpChg chg="add del mod">
          <ac:chgData name="Michele Ballan" userId="ebfbb948-be8f-4e23-a256-331ddeb3d1e5" providerId="ADAL" clId="{24CCE0A8-2A47-4610-AF27-92949021A0C4}" dt="2022-06-29T15:49:42.641" v="2858" actId="478"/>
          <ac:grpSpMkLst>
            <pc:docMk/>
            <pc:sldMk cId="25069901" sldId="277"/>
            <ac:grpSpMk id="143" creationId="{E2017397-27D8-FE8A-4245-F8D636254BC1}"/>
          </ac:grpSpMkLst>
        </pc:grpChg>
        <pc:grpChg chg="add del mod">
          <ac:chgData name="Michele Ballan" userId="ebfbb948-be8f-4e23-a256-331ddeb3d1e5" providerId="ADAL" clId="{24CCE0A8-2A47-4610-AF27-92949021A0C4}" dt="2022-06-29T15:49:42.641" v="2858" actId="478"/>
          <ac:grpSpMkLst>
            <pc:docMk/>
            <pc:sldMk cId="25069901" sldId="277"/>
            <ac:grpSpMk id="146" creationId="{3CE1C4D7-5E0D-EE37-EF0B-BD56638A43FC}"/>
          </ac:grpSpMkLst>
        </pc:grpChg>
        <pc:grpChg chg="add del mod">
          <ac:chgData name="Michele Ballan" userId="ebfbb948-be8f-4e23-a256-331ddeb3d1e5" providerId="ADAL" clId="{24CCE0A8-2A47-4610-AF27-92949021A0C4}" dt="2022-06-29T15:49:42.641" v="2858" actId="478"/>
          <ac:grpSpMkLst>
            <pc:docMk/>
            <pc:sldMk cId="25069901" sldId="277"/>
            <ac:grpSpMk id="149" creationId="{3D6AA98D-E8BB-D9AC-4C7C-800890E7F4F6}"/>
          </ac:grpSpMkLst>
        </pc:grpChg>
        <pc:grpChg chg="mod">
          <ac:chgData name="Michele Ballan" userId="ebfbb948-be8f-4e23-a256-331ddeb3d1e5" providerId="ADAL" clId="{24CCE0A8-2A47-4610-AF27-92949021A0C4}" dt="2022-06-29T15:48:19.861" v="2810"/>
          <ac:grpSpMkLst>
            <pc:docMk/>
            <pc:sldMk cId="25069901" sldId="277"/>
            <ac:grpSpMk id="152" creationId="{6E58EEB8-6835-536B-21B0-AAFB0AE94B13}"/>
          </ac:grpSpMkLst>
        </pc:grpChg>
        <pc:grpChg chg="add del mod">
          <ac:chgData name="Michele Ballan" userId="ebfbb948-be8f-4e23-a256-331ddeb3d1e5" providerId="ADAL" clId="{24CCE0A8-2A47-4610-AF27-92949021A0C4}" dt="2022-06-29T15:49:42.641" v="2858" actId="478"/>
          <ac:grpSpMkLst>
            <pc:docMk/>
            <pc:sldMk cId="25069901" sldId="277"/>
            <ac:grpSpMk id="182" creationId="{8AC5B151-429D-587C-2900-37401032C567}"/>
          </ac:grpSpMkLst>
        </pc:grpChg>
        <pc:grpChg chg="add del mod">
          <ac:chgData name="Michele Ballan" userId="ebfbb948-be8f-4e23-a256-331ddeb3d1e5" providerId="ADAL" clId="{24CCE0A8-2A47-4610-AF27-92949021A0C4}" dt="2022-06-29T15:49:42.641" v="2858" actId="478"/>
          <ac:grpSpMkLst>
            <pc:docMk/>
            <pc:sldMk cId="25069901" sldId="277"/>
            <ac:grpSpMk id="191" creationId="{C77F1253-25C5-652F-72CA-6276DF77F6F5}"/>
          </ac:grpSpMkLst>
        </pc:grpChg>
        <pc:picChg chg="add mod">
          <ac:chgData name="Michele Ballan" userId="ebfbb948-be8f-4e23-a256-331ddeb3d1e5" providerId="ADAL" clId="{24CCE0A8-2A47-4610-AF27-92949021A0C4}" dt="2022-07-01T08:22:10.958" v="5663" actId="1076"/>
          <ac:picMkLst>
            <pc:docMk/>
            <pc:sldMk cId="25069901" sldId="277"/>
            <ac:picMk id="7" creationId="{6A66744C-0EC1-3B7D-FAB4-BE8D017BE2C7}"/>
          </ac:picMkLst>
        </pc:picChg>
        <pc:picChg chg="add del mod">
          <ac:chgData name="Michele Ballan" userId="ebfbb948-be8f-4e23-a256-331ddeb3d1e5" providerId="ADAL" clId="{24CCE0A8-2A47-4610-AF27-92949021A0C4}" dt="2022-06-29T15:48:18.728" v="2809"/>
          <ac:picMkLst>
            <pc:docMk/>
            <pc:sldMk cId="25069901" sldId="277"/>
            <ac:picMk id="7" creationId="{6DB9BC8F-0C8D-871C-2D4B-DB4CD67EE102}"/>
          </ac:picMkLst>
        </pc:picChg>
        <pc:picChg chg="add del mod">
          <ac:chgData name="Michele Ballan" userId="ebfbb948-be8f-4e23-a256-331ddeb3d1e5" providerId="ADAL" clId="{24CCE0A8-2A47-4610-AF27-92949021A0C4}" dt="2022-06-29T15:48:18.728" v="2809"/>
          <ac:picMkLst>
            <pc:docMk/>
            <pc:sldMk cId="25069901" sldId="277"/>
            <ac:picMk id="8" creationId="{C2DCA7A2-F79E-3344-08D1-AB296797CDD1}"/>
          </ac:picMkLst>
        </pc:picChg>
        <pc:picChg chg="add del mod">
          <ac:chgData name="Michele Ballan" userId="ebfbb948-be8f-4e23-a256-331ddeb3d1e5" providerId="ADAL" clId="{24CCE0A8-2A47-4610-AF27-92949021A0C4}" dt="2022-06-29T15:48:18.728" v="2809"/>
          <ac:picMkLst>
            <pc:docMk/>
            <pc:sldMk cId="25069901" sldId="277"/>
            <ac:picMk id="102" creationId="{04F37BA0-252F-D104-17FA-EA690CF9759B}"/>
          </ac:picMkLst>
        </pc:picChg>
        <pc:picChg chg="add del mod">
          <ac:chgData name="Michele Ballan" userId="ebfbb948-be8f-4e23-a256-331ddeb3d1e5" providerId="ADAL" clId="{24CCE0A8-2A47-4610-AF27-92949021A0C4}" dt="2022-06-29T15:48:18.728" v="2809"/>
          <ac:picMkLst>
            <pc:docMk/>
            <pc:sldMk cId="25069901" sldId="277"/>
            <ac:picMk id="103" creationId="{00636D5D-E385-D08E-0879-3AFF7CAFBAC4}"/>
          </ac:picMkLst>
        </pc:picChg>
        <pc:picChg chg="add del mod">
          <ac:chgData name="Michele Ballan" userId="ebfbb948-be8f-4e23-a256-331ddeb3d1e5" providerId="ADAL" clId="{24CCE0A8-2A47-4610-AF27-92949021A0C4}" dt="2022-06-29T15:48:18.728" v="2809"/>
          <ac:picMkLst>
            <pc:docMk/>
            <pc:sldMk cId="25069901" sldId="277"/>
            <ac:picMk id="104" creationId="{5AC54DD6-B630-353E-8867-13925FB4B900}"/>
          </ac:picMkLst>
        </pc:picChg>
        <pc:picChg chg="add del mod">
          <ac:chgData name="Michele Ballan" userId="ebfbb948-be8f-4e23-a256-331ddeb3d1e5" providerId="ADAL" clId="{24CCE0A8-2A47-4610-AF27-92949021A0C4}" dt="2022-06-29T15:49:49.840" v="2862" actId="478"/>
          <ac:picMkLst>
            <pc:docMk/>
            <pc:sldMk cId="25069901" sldId="277"/>
            <ac:picMk id="106" creationId="{DC1045C0-35D7-6F65-978A-95A85E2CC256}"/>
          </ac:picMkLst>
        </pc:picChg>
        <pc:picChg chg="add del mod">
          <ac:chgData name="Michele Ballan" userId="ebfbb948-be8f-4e23-a256-331ddeb3d1e5" providerId="ADAL" clId="{24CCE0A8-2A47-4610-AF27-92949021A0C4}" dt="2022-06-29T15:49:49.148" v="2861" actId="478"/>
          <ac:picMkLst>
            <pc:docMk/>
            <pc:sldMk cId="25069901" sldId="277"/>
            <ac:picMk id="107" creationId="{F9C30FC9-3449-1DBB-3D48-3E9FCA0311F8}"/>
          </ac:picMkLst>
        </pc:picChg>
        <pc:picChg chg="add del mod">
          <ac:chgData name="Michele Ballan" userId="ebfbb948-be8f-4e23-a256-331ddeb3d1e5" providerId="ADAL" clId="{24CCE0A8-2A47-4610-AF27-92949021A0C4}" dt="2022-06-29T15:49:16.738" v="2844" actId="478"/>
          <ac:picMkLst>
            <pc:docMk/>
            <pc:sldMk cId="25069901" sldId="277"/>
            <ac:picMk id="201" creationId="{B1A5E8CC-B269-09C9-6109-E20AB988376F}"/>
          </ac:picMkLst>
        </pc:picChg>
        <pc:picChg chg="add del mod">
          <ac:chgData name="Michele Ballan" userId="ebfbb948-be8f-4e23-a256-331ddeb3d1e5" providerId="ADAL" clId="{24CCE0A8-2A47-4610-AF27-92949021A0C4}" dt="2022-06-29T15:49:14.469" v="2842" actId="478"/>
          <ac:picMkLst>
            <pc:docMk/>
            <pc:sldMk cId="25069901" sldId="277"/>
            <ac:picMk id="202" creationId="{38B131D0-F3AD-8962-1A5B-08E5C4ACE1B0}"/>
          </ac:picMkLst>
        </pc:picChg>
        <pc:picChg chg="add del mod">
          <ac:chgData name="Michele Ballan" userId="ebfbb948-be8f-4e23-a256-331ddeb3d1e5" providerId="ADAL" clId="{24CCE0A8-2A47-4610-AF27-92949021A0C4}" dt="2022-06-29T15:49:51.522" v="2863" actId="478"/>
          <ac:picMkLst>
            <pc:docMk/>
            <pc:sldMk cId="25069901" sldId="277"/>
            <ac:picMk id="203" creationId="{9D4191AE-104B-6E7E-F796-59D3FACD4D97}"/>
          </ac:picMkLst>
        </pc:picChg>
        <pc:picChg chg="add mod">
          <ac:chgData name="Michele Ballan" userId="ebfbb948-be8f-4e23-a256-331ddeb3d1e5" providerId="ADAL" clId="{24CCE0A8-2A47-4610-AF27-92949021A0C4}" dt="2022-06-30T08:27:43.700" v="3186" actId="1076"/>
          <ac:picMkLst>
            <pc:docMk/>
            <pc:sldMk cId="25069901" sldId="277"/>
            <ac:picMk id="209" creationId="{B9859B63-6FBA-57D4-F1E4-8475ADC6466C}"/>
          </ac:picMkLst>
        </pc:picChg>
        <pc:picChg chg="add del mod">
          <ac:chgData name="Michele Ballan" userId="ebfbb948-be8f-4e23-a256-331ddeb3d1e5" providerId="ADAL" clId="{24CCE0A8-2A47-4610-AF27-92949021A0C4}" dt="2022-07-01T08:21:47.614" v="5646" actId="478"/>
          <ac:picMkLst>
            <pc:docMk/>
            <pc:sldMk cId="25069901" sldId="277"/>
            <ac:picMk id="210" creationId="{F00F064F-61A0-478C-7EC9-3A673170FF4C}"/>
          </ac:picMkLst>
        </pc:picChg>
        <pc:picChg chg="add del mod">
          <ac:chgData name="Michele Ballan" userId="ebfbb948-be8f-4e23-a256-331ddeb3d1e5" providerId="ADAL" clId="{24CCE0A8-2A47-4610-AF27-92949021A0C4}" dt="2022-06-30T08:27:34.748" v="3182" actId="478"/>
          <ac:picMkLst>
            <pc:docMk/>
            <pc:sldMk cId="25069901" sldId="277"/>
            <ac:picMk id="2050" creationId="{9BEEA34F-D0C0-94A9-3126-DF249753C301}"/>
          </ac:picMkLst>
        </pc:picChg>
        <pc:cxnChg chg="add del mod">
          <ac:chgData name="Michele Ballan" userId="ebfbb948-be8f-4e23-a256-331ddeb3d1e5" providerId="ADAL" clId="{24CCE0A8-2A47-4610-AF27-92949021A0C4}" dt="2022-06-29T15:48:18.728" v="2809"/>
          <ac:cxnSpMkLst>
            <pc:docMk/>
            <pc:sldMk cId="25069901" sldId="277"/>
            <ac:cxnSpMk id="9" creationId="{5D2DCF8A-21E6-50B8-5EA2-EECC7C509BC8}"/>
          </ac:cxnSpMkLst>
        </pc:cxnChg>
        <pc:cxnChg chg="add del mod">
          <ac:chgData name="Michele Ballan" userId="ebfbb948-be8f-4e23-a256-331ddeb3d1e5" providerId="ADAL" clId="{24CCE0A8-2A47-4610-AF27-92949021A0C4}" dt="2022-06-29T15:48:18.728" v="2809"/>
          <ac:cxnSpMkLst>
            <pc:docMk/>
            <pc:sldMk cId="25069901" sldId="277"/>
            <ac:cxnSpMk id="10" creationId="{5FBEAC4B-1C66-C7FC-64DB-71B7E39A149B}"/>
          </ac:cxnSpMkLst>
        </pc:cxnChg>
        <pc:cxnChg chg="add del mod">
          <ac:chgData name="Michele Ballan" userId="ebfbb948-be8f-4e23-a256-331ddeb3d1e5" providerId="ADAL" clId="{24CCE0A8-2A47-4610-AF27-92949021A0C4}" dt="2022-06-29T15:48:18.728" v="2809"/>
          <ac:cxnSpMkLst>
            <pc:docMk/>
            <pc:sldMk cId="25069901" sldId="277"/>
            <ac:cxnSpMk id="13" creationId="{EDCD25EC-B583-7494-B570-A1ABE55DD50F}"/>
          </ac:cxnSpMkLst>
        </pc:cxnChg>
        <pc:cxnChg chg="add del mod">
          <ac:chgData name="Michele Ballan" userId="ebfbb948-be8f-4e23-a256-331ddeb3d1e5" providerId="ADAL" clId="{24CCE0A8-2A47-4610-AF27-92949021A0C4}" dt="2022-06-29T15:48:18.728" v="2809"/>
          <ac:cxnSpMkLst>
            <pc:docMk/>
            <pc:sldMk cId="25069901" sldId="277"/>
            <ac:cxnSpMk id="14" creationId="{441F783B-ADC4-50CA-4957-B17D1AC26F86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19" creationId="{FABA0E75-8D47-F58A-DBE3-8E56490517FE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20" creationId="{BFE1BA00-7281-26AD-7AD1-D4D960FB9CF6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22" creationId="{4DC782FC-D340-AFCF-A0DC-2AD412736DD6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23" creationId="{6B71597E-50B6-1D88-F4AB-89EFB4DF48AF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25" creationId="{BB89B89C-6518-9AB9-1FB0-5A8F5C27F0AC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26" creationId="{C9B18BCC-304B-C6CD-DCDD-1464F8DC7FF1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28" creationId="{31A99DE5-FC5C-8E42-1A9B-99C5A07B6DE7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29" creationId="{9967548D-8D46-EA76-F678-D24CDFF112E9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31" creationId="{51DC373E-807B-4B64-ECD8-4F042FF38A33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32" creationId="{B51C0CAF-FA63-06AE-BA30-C88B3F51D967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34" creationId="{4503C649-D931-E508-1EC1-A60DB30C5A72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35" creationId="{19B11158-936D-95F2-FD10-D6194FC52E29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36" creationId="{CDB1B944-D9A1-F72C-5FAA-D3059B55C87F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37" creationId="{561E1EF3-98A6-7CA5-4313-36C4957853FA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39" creationId="{D52E0EA8-BE53-E7E2-2562-3633C115E676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40" creationId="{C5C3B73B-C572-FE14-BFC6-FCC06528E86E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42" creationId="{C63FE531-6FC4-14D5-9994-7D38BFDE96F0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43" creationId="{503A472E-19B3-01EA-2611-B12CEB818588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45" creationId="{E0ABD588-82A5-1CF6-B7C0-5AE7A69F7DBD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46" creationId="{DD16FF66-B823-5008-5235-7F79BED87A54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48" creationId="{639BC4F0-424E-6644-0114-B2B2580B021D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49" creationId="{99D19C99-BF85-759F-4F12-2B7EDA169B39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51" creationId="{B0D9F408-7FD4-9896-4625-16D3E3B2CF57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52" creationId="{34028803-DAEF-C275-9AB0-E18D4F194833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54" creationId="{9E4DF324-41C8-293A-C992-0202BDB18F8E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55" creationId="{0962BAF8-D389-0E29-B8BF-680EEADF1FF2}"/>
          </ac:cxnSpMkLst>
        </pc:cxnChg>
        <pc:cxnChg chg="add del mod">
          <ac:chgData name="Michele Ballan" userId="ebfbb948-be8f-4e23-a256-331ddeb3d1e5" providerId="ADAL" clId="{24CCE0A8-2A47-4610-AF27-92949021A0C4}" dt="2022-06-29T15:48:18.728" v="2809"/>
          <ac:cxnSpMkLst>
            <pc:docMk/>
            <pc:sldMk cId="25069901" sldId="277"/>
            <ac:cxnSpMk id="63" creationId="{03754161-05F8-4DCB-F629-07C2CBAE0F4A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85" creationId="{D6C47E55-F7F9-F2F0-FBC4-A16CB6F3C0E5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86" creationId="{37866885-6C0C-FD47-F42B-3E67F9CF9507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87" creationId="{5598F1A5-B6E7-EAC3-3EE3-D4FD718BAAF7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88" creationId="{F9DDBF91-7D29-92B6-1FA3-3F06B6CE1D38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89" creationId="{A67CB270-707F-FBFA-2E95-A4DDC654AFF8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90" creationId="{117B9A44-D598-5BBB-11EE-B4750BC0B624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91" creationId="{403B2552-87CC-61D0-9088-BBB0A1773BC3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94" creationId="{8ADAED4F-93FD-7102-AD58-B63747FF592B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95" creationId="{07FA3526-3D53-DBBF-F523-FD5D69B6CBA1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96" creationId="{4C627624-8517-1575-55F2-7D9B4C851A16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97" creationId="{F8C195B5-F097-E1BA-B84A-89E62346A854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98" creationId="{FBB88B98-1CBD-52B8-49EE-712E3DAFEB69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99" creationId="{42BBF0CD-920B-931C-3EEE-50937207D9D5}"/>
          </ac:cxnSpMkLst>
        </pc:cxnChg>
        <pc:cxnChg chg="mod">
          <ac:chgData name="Michele Ballan" userId="ebfbb948-be8f-4e23-a256-331ddeb3d1e5" providerId="ADAL" clId="{24CCE0A8-2A47-4610-AF27-92949021A0C4}" dt="2022-06-29T15:48:01.095" v="2806"/>
          <ac:cxnSpMkLst>
            <pc:docMk/>
            <pc:sldMk cId="25069901" sldId="277"/>
            <ac:cxnSpMk id="100" creationId="{271B5792-B29F-E561-1AC6-D4EFF0157FD6}"/>
          </ac:cxnSpMkLst>
        </pc:cxnChg>
        <pc:cxnChg chg="add del mod">
          <ac:chgData name="Michele Ballan" userId="ebfbb948-be8f-4e23-a256-331ddeb3d1e5" providerId="ADAL" clId="{24CCE0A8-2A47-4610-AF27-92949021A0C4}" dt="2022-06-29T15:49:42.641" v="2858" actId="478"/>
          <ac:cxnSpMkLst>
            <pc:docMk/>
            <pc:sldMk cId="25069901" sldId="277"/>
            <ac:cxnSpMk id="108" creationId="{F99C4A92-35F0-3212-BDFF-0D35D94DFF15}"/>
          </ac:cxnSpMkLst>
        </pc:cxnChg>
        <pc:cxnChg chg="add del mod">
          <ac:chgData name="Michele Ballan" userId="ebfbb948-be8f-4e23-a256-331ddeb3d1e5" providerId="ADAL" clId="{24CCE0A8-2A47-4610-AF27-92949021A0C4}" dt="2022-06-29T15:49:42.641" v="2858" actId="478"/>
          <ac:cxnSpMkLst>
            <pc:docMk/>
            <pc:sldMk cId="25069901" sldId="277"/>
            <ac:cxnSpMk id="109" creationId="{67EA5D9E-6652-0573-8FBF-6E8768B431A1}"/>
          </ac:cxnSpMkLst>
        </pc:cxnChg>
        <pc:cxnChg chg="add del mod">
          <ac:chgData name="Michele Ballan" userId="ebfbb948-be8f-4e23-a256-331ddeb3d1e5" providerId="ADAL" clId="{24CCE0A8-2A47-4610-AF27-92949021A0C4}" dt="2022-06-29T15:49:42.641" v="2858" actId="478"/>
          <ac:cxnSpMkLst>
            <pc:docMk/>
            <pc:sldMk cId="25069901" sldId="277"/>
            <ac:cxnSpMk id="112" creationId="{20F52EA6-2E7D-E063-70FF-03F0723D49E3}"/>
          </ac:cxnSpMkLst>
        </pc:cxnChg>
        <pc:cxnChg chg="add del mod">
          <ac:chgData name="Michele Ballan" userId="ebfbb948-be8f-4e23-a256-331ddeb3d1e5" providerId="ADAL" clId="{24CCE0A8-2A47-4610-AF27-92949021A0C4}" dt="2022-06-29T15:49:42.641" v="2858" actId="478"/>
          <ac:cxnSpMkLst>
            <pc:docMk/>
            <pc:sldMk cId="25069901" sldId="277"/>
            <ac:cxnSpMk id="113" creationId="{A8FAA838-FBD5-E014-473F-7C6DAC0FC058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18" creationId="{4B64D1CE-2B63-BB40-900C-32E663F5C569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19" creationId="{EFDAC2D9-F58F-9A9D-BB2E-A1C9A2814C25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21" creationId="{05C3C6EF-7F4B-46E7-8387-B221E1997622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22" creationId="{A46967B0-EFB4-1D7F-C75E-5FC7920DDA5E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24" creationId="{98385B35-856D-1199-BB49-05A544EDC58E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25" creationId="{9742F65A-CC90-3749-E6C8-896131FE6BA6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27" creationId="{87B5A203-34A7-9451-22DB-B9E626F24F4F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28" creationId="{C117CC58-84CF-9763-AE35-72F130802546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30" creationId="{284528F5-B18F-7B95-81A9-3A53BFF6219C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31" creationId="{AF1FA665-51E6-6E55-C08F-2ED364667961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33" creationId="{58F9B73C-EBC1-0395-B0F9-64E78F86AB9A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34" creationId="{82C335CA-E390-BF34-A36E-2B0B6A5548F1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35" creationId="{51C4514A-87B8-0331-C839-9A52A24CAF1F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36" creationId="{176D052F-220F-EAA4-B1D7-D49525A686E3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38" creationId="{E9770044-10AE-24E7-45E3-BAC07B5FAE7E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39" creationId="{50DB0C04-54A4-451B-7B75-C7E536F6E85F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41" creationId="{C51DB6F6-82B4-CEAC-823C-184116EC0D15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42" creationId="{279A4ABB-36B4-7E7E-C60B-3FE492AE4C7A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44" creationId="{BB400DF0-C6E6-6106-25B6-34A505C559B3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45" creationId="{B962E45C-7296-EED8-973F-7420D324348C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47" creationId="{D5AB1728-7CCA-BDAB-C694-2500D9F75C1C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48" creationId="{676FF706-8309-E20A-7A93-00D4D60F2A3A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50" creationId="{15545BD7-3A5B-125C-D893-BE912FB23B64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51" creationId="{087DBC06-F087-32D8-6E2C-69D4D65A6C5D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53" creationId="{8A80DE8D-24BE-6994-9B38-E889BDF6A083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54" creationId="{C6B824EE-E0D4-5D66-91C9-2A202A476081}"/>
          </ac:cxnSpMkLst>
        </pc:cxnChg>
        <pc:cxnChg chg="add del mod">
          <ac:chgData name="Michele Ballan" userId="ebfbb948-be8f-4e23-a256-331ddeb3d1e5" providerId="ADAL" clId="{24CCE0A8-2A47-4610-AF27-92949021A0C4}" dt="2022-06-29T15:49:42.641" v="2858" actId="478"/>
          <ac:cxnSpMkLst>
            <pc:docMk/>
            <pc:sldMk cId="25069901" sldId="277"/>
            <ac:cxnSpMk id="162" creationId="{E45AF6E4-D305-F094-F716-91EB59C9AE44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84" creationId="{B14D18E4-ADBB-BDA2-1405-70F735E8E1DB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85" creationId="{167FED46-ADE7-533A-0BEB-77CCB7B22A39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86" creationId="{F585C527-8811-36C5-61CB-1E0F36C87434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87" creationId="{BA819B78-5B1A-DA64-F612-5EF0F26B7252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88" creationId="{57448ADD-6745-89D1-6AE4-891AF3C0EEDB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89" creationId="{42FFE65C-362B-862F-2431-0CDFA5E6D798}"/>
          </ac:cxnSpMkLst>
        </pc:cxnChg>
        <pc:cxnChg chg="mod">
          <ac:chgData name="Michele Ballan" userId="ebfbb948-be8f-4e23-a256-331ddeb3d1e5" providerId="ADAL" clId="{24CCE0A8-2A47-4610-AF27-92949021A0C4}" dt="2022-06-29T15:49:42.641" v="2858" actId="478"/>
          <ac:cxnSpMkLst>
            <pc:docMk/>
            <pc:sldMk cId="25069901" sldId="277"/>
            <ac:cxnSpMk id="190" creationId="{2E4305D6-6756-BB2F-5D65-EB614C8823D9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93" creationId="{FB1D7A37-8D02-6638-8780-E382E8172BF5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94" creationId="{E6A370D5-6944-BFC3-EEB0-E0715485E942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95" creationId="{3A41262F-EF84-FC86-7A34-59120CD0A8AC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96" creationId="{81019D6A-BEA5-9B53-1229-7888EDF365EB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97" creationId="{DE3D62EC-682C-30FC-9489-659964BDB999}"/>
          </ac:cxnSpMkLst>
        </pc:cxnChg>
        <pc:cxnChg chg="mod">
          <ac:chgData name="Michele Ballan" userId="ebfbb948-be8f-4e23-a256-331ddeb3d1e5" providerId="ADAL" clId="{24CCE0A8-2A47-4610-AF27-92949021A0C4}" dt="2022-06-29T15:48:19.861" v="2810"/>
          <ac:cxnSpMkLst>
            <pc:docMk/>
            <pc:sldMk cId="25069901" sldId="277"/>
            <ac:cxnSpMk id="198" creationId="{252EE4B9-6BD2-9164-6A35-8D9FB881B804}"/>
          </ac:cxnSpMkLst>
        </pc:cxnChg>
        <pc:cxnChg chg="mod">
          <ac:chgData name="Michele Ballan" userId="ebfbb948-be8f-4e23-a256-331ddeb3d1e5" providerId="ADAL" clId="{24CCE0A8-2A47-4610-AF27-92949021A0C4}" dt="2022-06-29T15:49:42.641" v="2858" actId="478"/>
          <ac:cxnSpMkLst>
            <pc:docMk/>
            <pc:sldMk cId="25069901" sldId="277"/>
            <ac:cxnSpMk id="199" creationId="{04890825-2506-3805-4AED-C05C511B78A8}"/>
          </ac:cxnSpMkLst>
        </pc:cxnChg>
      </pc:sldChg>
      <pc:sldChg chg="delSp del mod">
        <pc:chgData name="Michele Ballan" userId="ebfbb948-be8f-4e23-a256-331ddeb3d1e5" providerId="ADAL" clId="{24CCE0A8-2A47-4610-AF27-92949021A0C4}" dt="2022-06-30T08:45:14.125" v="3309" actId="47"/>
        <pc:sldMkLst>
          <pc:docMk/>
          <pc:sldMk cId="2699774051" sldId="278"/>
        </pc:sldMkLst>
        <pc:spChg chg="del">
          <ac:chgData name="Michele Ballan" userId="ebfbb948-be8f-4e23-a256-331ddeb3d1e5" providerId="ADAL" clId="{24CCE0A8-2A47-4610-AF27-92949021A0C4}" dt="2022-06-29T14:56:05.073" v="2773" actId="478"/>
          <ac:spMkLst>
            <pc:docMk/>
            <pc:sldMk cId="2699774051" sldId="278"/>
            <ac:spMk id="11" creationId="{4E9F9E31-6965-0568-1D20-38ED2DB166AC}"/>
          </ac:spMkLst>
        </pc:spChg>
        <pc:picChg chg="del">
          <ac:chgData name="Michele Ballan" userId="ebfbb948-be8f-4e23-a256-331ddeb3d1e5" providerId="ADAL" clId="{24CCE0A8-2A47-4610-AF27-92949021A0C4}" dt="2022-06-29T14:56:05.073" v="2773" actId="478"/>
          <ac:picMkLst>
            <pc:docMk/>
            <pc:sldMk cId="2699774051" sldId="278"/>
            <ac:picMk id="12" creationId="{DFC9DC1F-8E7C-2F17-994E-3A2EC31781D5}"/>
          </ac:picMkLst>
        </pc:picChg>
        <pc:picChg chg="del">
          <ac:chgData name="Michele Ballan" userId="ebfbb948-be8f-4e23-a256-331ddeb3d1e5" providerId="ADAL" clId="{24CCE0A8-2A47-4610-AF27-92949021A0C4}" dt="2022-06-29T14:56:05.073" v="2773" actId="478"/>
          <ac:picMkLst>
            <pc:docMk/>
            <pc:sldMk cId="2699774051" sldId="278"/>
            <ac:picMk id="13" creationId="{DAA560B7-CA96-60E4-EF3B-E09346E31AAB}"/>
          </ac:picMkLst>
        </pc:picChg>
        <pc:picChg chg="del">
          <ac:chgData name="Michele Ballan" userId="ebfbb948-be8f-4e23-a256-331ddeb3d1e5" providerId="ADAL" clId="{24CCE0A8-2A47-4610-AF27-92949021A0C4}" dt="2022-06-29T14:56:05.073" v="2773" actId="478"/>
          <ac:picMkLst>
            <pc:docMk/>
            <pc:sldMk cId="2699774051" sldId="278"/>
            <ac:picMk id="14" creationId="{DE62DCC8-8E3E-4FC1-39FB-DA5D9F244338}"/>
          </ac:picMkLst>
        </pc:picChg>
      </pc:sldChg>
      <pc:sldChg chg="addSp delSp modSp add mod delAnim modAnim">
        <pc:chgData name="Michele Ballan" userId="ebfbb948-be8f-4e23-a256-331ddeb3d1e5" providerId="ADAL" clId="{24CCE0A8-2A47-4610-AF27-92949021A0C4}" dt="2022-07-01T10:00:23.867" v="6136" actId="1036"/>
        <pc:sldMkLst>
          <pc:docMk/>
          <pc:sldMk cId="1851064799" sldId="279"/>
        </pc:sldMkLst>
        <pc:spChg chg="mod">
          <ac:chgData name="Michele Ballan" userId="ebfbb948-be8f-4e23-a256-331ddeb3d1e5" providerId="ADAL" clId="{24CCE0A8-2A47-4610-AF27-92949021A0C4}" dt="2022-06-29T15:32:10.191" v="2795" actId="20577"/>
          <ac:spMkLst>
            <pc:docMk/>
            <pc:sldMk cId="1851064799" sldId="279"/>
            <ac:spMk id="2" creationId="{C643091B-1DAA-EC36-6AEA-B967A0A61D52}"/>
          </ac:spMkLst>
        </pc:spChg>
        <pc:spChg chg="add del mod">
          <ac:chgData name="Michele Ballan" userId="ebfbb948-be8f-4e23-a256-331ddeb3d1e5" providerId="ADAL" clId="{24CCE0A8-2A47-4610-AF27-92949021A0C4}" dt="2022-07-01T08:27:52.706" v="5683" actId="478"/>
          <ac:spMkLst>
            <pc:docMk/>
            <pc:sldMk cId="1851064799" sldId="279"/>
            <ac:spMk id="32" creationId="{A793C329-62EE-A974-D7B6-5E24B2E35A53}"/>
          </ac:spMkLst>
        </pc:spChg>
        <pc:spChg chg="add del mod">
          <ac:chgData name="Michele Ballan" userId="ebfbb948-be8f-4e23-a256-331ddeb3d1e5" providerId="ADAL" clId="{24CCE0A8-2A47-4610-AF27-92949021A0C4}" dt="2022-07-01T08:27:52.706" v="5683" actId="478"/>
          <ac:spMkLst>
            <pc:docMk/>
            <pc:sldMk cId="1851064799" sldId="279"/>
            <ac:spMk id="33" creationId="{E9D4DD41-E067-D363-28E3-22EA955BC8B0}"/>
          </ac:spMkLst>
        </pc:spChg>
        <pc:spChg chg="add del mod">
          <ac:chgData name="Michele Ballan" userId="ebfbb948-be8f-4e23-a256-331ddeb3d1e5" providerId="ADAL" clId="{24CCE0A8-2A47-4610-AF27-92949021A0C4}" dt="2022-07-01T08:27:52.706" v="5683" actId="478"/>
          <ac:spMkLst>
            <pc:docMk/>
            <pc:sldMk cId="1851064799" sldId="279"/>
            <ac:spMk id="34" creationId="{F3DBDD75-AD71-EE3A-9109-C3CB4E14B299}"/>
          </ac:spMkLst>
        </pc:spChg>
        <pc:spChg chg="add del mod">
          <ac:chgData name="Michele Ballan" userId="ebfbb948-be8f-4e23-a256-331ddeb3d1e5" providerId="ADAL" clId="{24CCE0A8-2A47-4610-AF27-92949021A0C4}" dt="2022-07-01T08:27:52.706" v="5683" actId="478"/>
          <ac:spMkLst>
            <pc:docMk/>
            <pc:sldMk cId="1851064799" sldId="279"/>
            <ac:spMk id="35" creationId="{7D12455A-BCE1-A83B-40AE-6B6BD9001981}"/>
          </ac:spMkLst>
        </pc:spChg>
        <pc:spChg chg="add del mod">
          <ac:chgData name="Michele Ballan" userId="ebfbb948-be8f-4e23-a256-331ddeb3d1e5" providerId="ADAL" clId="{24CCE0A8-2A47-4610-AF27-92949021A0C4}" dt="2022-07-01T08:27:52.706" v="5683" actId="478"/>
          <ac:spMkLst>
            <pc:docMk/>
            <pc:sldMk cId="1851064799" sldId="279"/>
            <ac:spMk id="36" creationId="{6F07A37B-0CD5-09C7-73A8-F90006159D1D}"/>
          </ac:spMkLst>
        </pc:spChg>
        <pc:spChg chg="add del mod">
          <ac:chgData name="Michele Ballan" userId="ebfbb948-be8f-4e23-a256-331ddeb3d1e5" providerId="ADAL" clId="{24CCE0A8-2A47-4610-AF27-92949021A0C4}" dt="2022-07-01T08:27:52.706" v="5683" actId="478"/>
          <ac:spMkLst>
            <pc:docMk/>
            <pc:sldMk cId="1851064799" sldId="279"/>
            <ac:spMk id="37" creationId="{82A14F64-ADAE-9937-26CA-D9D9AA6B7367}"/>
          </ac:spMkLst>
        </pc:spChg>
        <pc:spChg chg="add del mod">
          <ac:chgData name="Michele Ballan" userId="ebfbb948-be8f-4e23-a256-331ddeb3d1e5" providerId="ADAL" clId="{24CCE0A8-2A47-4610-AF27-92949021A0C4}" dt="2022-07-01T08:27:52.706" v="5683" actId="478"/>
          <ac:spMkLst>
            <pc:docMk/>
            <pc:sldMk cId="1851064799" sldId="279"/>
            <ac:spMk id="38" creationId="{7CF345C0-EA41-685B-17E9-92F4C2569638}"/>
          </ac:spMkLst>
        </pc:spChg>
        <pc:spChg chg="add del mod">
          <ac:chgData name="Michele Ballan" userId="ebfbb948-be8f-4e23-a256-331ddeb3d1e5" providerId="ADAL" clId="{24CCE0A8-2A47-4610-AF27-92949021A0C4}" dt="2022-07-01T08:27:52.706" v="5683" actId="478"/>
          <ac:spMkLst>
            <pc:docMk/>
            <pc:sldMk cId="1851064799" sldId="279"/>
            <ac:spMk id="39" creationId="{0D29E87B-2727-BCDA-7B75-9126FADA42C4}"/>
          </ac:spMkLst>
        </pc:spChg>
        <pc:spChg chg="add del mod">
          <ac:chgData name="Michele Ballan" userId="ebfbb948-be8f-4e23-a256-331ddeb3d1e5" providerId="ADAL" clId="{24CCE0A8-2A47-4610-AF27-92949021A0C4}" dt="2022-07-01T08:27:52.706" v="5683" actId="478"/>
          <ac:spMkLst>
            <pc:docMk/>
            <pc:sldMk cId="1851064799" sldId="279"/>
            <ac:spMk id="40" creationId="{0C9C3BD6-AEE3-8ACD-E2A7-AFB975F7153F}"/>
          </ac:spMkLst>
        </pc:spChg>
        <pc:spChg chg="add del mod">
          <ac:chgData name="Michele Ballan" userId="ebfbb948-be8f-4e23-a256-331ddeb3d1e5" providerId="ADAL" clId="{24CCE0A8-2A47-4610-AF27-92949021A0C4}" dt="2022-07-01T08:27:52.706" v="5683" actId="478"/>
          <ac:spMkLst>
            <pc:docMk/>
            <pc:sldMk cId="1851064799" sldId="279"/>
            <ac:spMk id="41" creationId="{74F342FA-6D66-4C6F-9C14-F2B653AF1E7A}"/>
          </ac:spMkLst>
        </pc:spChg>
        <pc:spChg chg="add del mod">
          <ac:chgData name="Michele Ballan" userId="ebfbb948-be8f-4e23-a256-331ddeb3d1e5" providerId="ADAL" clId="{24CCE0A8-2A47-4610-AF27-92949021A0C4}" dt="2022-07-01T08:27:52.706" v="5683" actId="478"/>
          <ac:spMkLst>
            <pc:docMk/>
            <pc:sldMk cId="1851064799" sldId="279"/>
            <ac:spMk id="42" creationId="{AFDF0EAA-3E02-47E3-93A7-FBDC85C0F755}"/>
          </ac:spMkLst>
        </pc:spChg>
        <pc:spChg chg="mod">
          <ac:chgData name="Michele Ballan" userId="ebfbb948-be8f-4e23-a256-331ddeb3d1e5" providerId="ADAL" clId="{24CCE0A8-2A47-4610-AF27-92949021A0C4}" dt="2022-06-30T08:23:32.311" v="3177" actId="1037"/>
          <ac:spMkLst>
            <pc:docMk/>
            <pc:sldMk cId="1851064799" sldId="279"/>
            <ac:spMk id="44" creationId="{DC763442-BFB7-618F-3976-E0FF92CD3486}"/>
          </ac:spMkLst>
        </pc:spChg>
        <pc:spChg chg="mod">
          <ac:chgData name="Michele Ballan" userId="ebfbb948-be8f-4e23-a256-331ddeb3d1e5" providerId="ADAL" clId="{24CCE0A8-2A47-4610-AF27-92949021A0C4}" dt="2022-06-30T08:23:32.311" v="3177" actId="1037"/>
          <ac:spMkLst>
            <pc:docMk/>
            <pc:sldMk cId="1851064799" sldId="279"/>
            <ac:spMk id="45" creationId="{819145E4-8C55-F26F-DBC0-62A03238A511}"/>
          </ac:spMkLst>
        </pc:spChg>
        <pc:spChg chg="mod">
          <ac:chgData name="Michele Ballan" userId="ebfbb948-be8f-4e23-a256-331ddeb3d1e5" providerId="ADAL" clId="{24CCE0A8-2A47-4610-AF27-92949021A0C4}" dt="2022-06-30T08:23:32.311" v="3177" actId="1037"/>
          <ac:spMkLst>
            <pc:docMk/>
            <pc:sldMk cId="1851064799" sldId="279"/>
            <ac:spMk id="46" creationId="{5DBB6E6A-9F37-1DA2-F591-88D24508B46C}"/>
          </ac:spMkLst>
        </pc:spChg>
        <pc:spChg chg="mod">
          <ac:chgData name="Michele Ballan" userId="ebfbb948-be8f-4e23-a256-331ddeb3d1e5" providerId="ADAL" clId="{24CCE0A8-2A47-4610-AF27-92949021A0C4}" dt="2022-06-30T08:23:32.311" v="3177" actId="1037"/>
          <ac:spMkLst>
            <pc:docMk/>
            <pc:sldMk cId="1851064799" sldId="279"/>
            <ac:spMk id="47" creationId="{0476AFBB-442B-9CF0-72DB-E223AE83A1C6}"/>
          </ac:spMkLst>
        </pc:spChg>
        <pc:spChg chg="mod">
          <ac:chgData name="Michele Ballan" userId="ebfbb948-be8f-4e23-a256-331ddeb3d1e5" providerId="ADAL" clId="{24CCE0A8-2A47-4610-AF27-92949021A0C4}" dt="2022-06-30T08:23:32.311" v="3177" actId="1037"/>
          <ac:spMkLst>
            <pc:docMk/>
            <pc:sldMk cId="1851064799" sldId="279"/>
            <ac:spMk id="48" creationId="{711293BD-8FC7-66E9-10AF-6F0CE1C0F452}"/>
          </ac:spMkLst>
        </pc:spChg>
        <pc:spChg chg="mod">
          <ac:chgData name="Michele Ballan" userId="ebfbb948-be8f-4e23-a256-331ddeb3d1e5" providerId="ADAL" clId="{24CCE0A8-2A47-4610-AF27-92949021A0C4}" dt="2022-06-30T08:23:32.311" v="3177" actId="1037"/>
          <ac:spMkLst>
            <pc:docMk/>
            <pc:sldMk cId="1851064799" sldId="279"/>
            <ac:spMk id="49" creationId="{0107F418-BB3B-A0FD-9C2A-4E45F5FF6F25}"/>
          </ac:spMkLst>
        </pc:spChg>
        <pc:spChg chg="mod">
          <ac:chgData name="Michele Ballan" userId="ebfbb948-be8f-4e23-a256-331ddeb3d1e5" providerId="ADAL" clId="{24CCE0A8-2A47-4610-AF27-92949021A0C4}" dt="2022-06-30T08:23:32.311" v="3177" actId="1037"/>
          <ac:spMkLst>
            <pc:docMk/>
            <pc:sldMk cId="1851064799" sldId="279"/>
            <ac:spMk id="50" creationId="{B8E2194C-CF6F-683F-916A-8606853A3033}"/>
          </ac:spMkLst>
        </pc:spChg>
        <pc:spChg chg="add del mod">
          <ac:chgData name="Michele Ballan" userId="ebfbb948-be8f-4e23-a256-331ddeb3d1e5" providerId="ADAL" clId="{24CCE0A8-2A47-4610-AF27-92949021A0C4}" dt="2022-07-01T08:27:52.706" v="5683" actId="478"/>
          <ac:spMkLst>
            <pc:docMk/>
            <pc:sldMk cId="1851064799" sldId="279"/>
            <ac:spMk id="51" creationId="{03963270-7F1E-0C02-D87C-956588BDDBB0}"/>
          </ac:spMkLst>
        </pc:spChg>
        <pc:spChg chg="add del mod">
          <ac:chgData name="Michele Ballan" userId="ebfbb948-be8f-4e23-a256-331ddeb3d1e5" providerId="ADAL" clId="{24CCE0A8-2A47-4610-AF27-92949021A0C4}" dt="2022-07-01T08:27:52.706" v="5683" actId="478"/>
          <ac:spMkLst>
            <pc:docMk/>
            <pc:sldMk cId="1851064799" sldId="279"/>
            <ac:spMk id="53" creationId="{E6D0021E-B2E9-B1CB-7959-416770D7583F}"/>
          </ac:spMkLst>
        </pc:spChg>
        <pc:spChg chg="add del mod">
          <ac:chgData name="Michele Ballan" userId="ebfbb948-be8f-4e23-a256-331ddeb3d1e5" providerId="ADAL" clId="{24CCE0A8-2A47-4610-AF27-92949021A0C4}" dt="2022-07-01T08:27:52.706" v="5683" actId="478"/>
          <ac:spMkLst>
            <pc:docMk/>
            <pc:sldMk cId="1851064799" sldId="279"/>
            <ac:spMk id="55" creationId="{0F2E0616-A276-B77B-7E03-47E444510C97}"/>
          </ac:spMkLst>
        </pc:spChg>
        <pc:spChg chg="add mod">
          <ac:chgData name="Michele Ballan" userId="ebfbb948-be8f-4e23-a256-331ddeb3d1e5" providerId="ADAL" clId="{24CCE0A8-2A47-4610-AF27-92949021A0C4}" dt="2022-07-01T10:00:18.633" v="6127" actId="1036"/>
          <ac:spMkLst>
            <pc:docMk/>
            <pc:sldMk cId="1851064799" sldId="279"/>
            <ac:spMk id="59" creationId="{B99FA5A5-6BD0-6C1F-FFBE-0B54770E398F}"/>
          </ac:spMkLst>
        </pc:spChg>
        <pc:spChg chg="add mod">
          <ac:chgData name="Michele Ballan" userId="ebfbb948-be8f-4e23-a256-331ddeb3d1e5" providerId="ADAL" clId="{24CCE0A8-2A47-4610-AF27-92949021A0C4}" dt="2022-07-01T10:00:23.867" v="6136" actId="1036"/>
          <ac:spMkLst>
            <pc:docMk/>
            <pc:sldMk cId="1851064799" sldId="279"/>
            <ac:spMk id="60" creationId="{BC7D28C8-4EB7-1FD3-E65E-A2500563D411}"/>
          </ac:spMkLst>
        </pc:spChg>
        <pc:spChg chg="add del mod">
          <ac:chgData name="Michele Ballan" userId="ebfbb948-be8f-4e23-a256-331ddeb3d1e5" providerId="ADAL" clId="{24CCE0A8-2A47-4610-AF27-92949021A0C4}" dt="2022-07-01T08:27:52.706" v="5683" actId="478"/>
          <ac:spMkLst>
            <pc:docMk/>
            <pc:sldMk cId="1851064799" sldId="279"/>
            <ac:spMk id="82" creationId="{ABE30E8A-1BF3-8CA7-068B-39ADF25C227A}"/>
          </ac:spMkLst>
        </pc:spChg>
        <pc:spChg chg="add del mod">
          <ac:chgData name="Michele Ballan" userId="ebfbb948-be8f-4e23-a256-331ddeb3d1e5" providerId="ADAL" clId="{24CCE0A8-2A47-4610-AF27-92949021A0C4}" dt="2022-07-01T08:27:52.706" v="5683" actId="478"/>
          <ac:spMkLst>
            <pc:docMk/>
            <pc:sldMk cId="1851064799" sldId="279"/>
            <ac:spMk id="84" creationId="{C921D5D7-0A09-E5F8-C625-124639A444E7}"/>
          </ac:spMkLst>
        </pc:spChg>
        <pc:grpChg chg="add del mod">
          <ac:chgData name="Michele Ballan" userId="ebfbb948-be8f-4e23-a256-331ddeb3d1e5" providerId="ADAL" clId="{24CCE0A8-2A47-4610-AF27-92949021A0C4}" dt="2022-07-01T08:27:52.706" v="5683" actId="478"/>
          <ac:grpSpMkLst>
            <pc:docMk/>
            <pc:sldMk cId="1851064799" sldId="279"/>
            <ac:grpSpMk id="43" creationId="{07BE5286-3564-C3FF-28C5-F69867E8B24B}"/>
          </ac:grpSpMkLst>
        </pc:grpChg>
        <pc:grpChg chg="del">
          <ac:chgData name="Michele Ballan" userId="ebfbb948-be8f-4e23-a256-331ddeb3d1e5" providerId="ADAL" clId="{24CCE0A8-2A47-4610-AF27-92949021A0C4}" dt="2022-06-29T10:02:42.767" v="2767" actId="478"/>
          <ac:grpSpMkLst>
            <pc:docMk/>
            <pc:sldMk cId="1851064799" sldId="279"/>
            <ac:grpSpMk id="62" creationId="{180B5BEF-EBF9-5D25-968A-4A470EAEA776}"/>
          </ac:grpSpMkLst>
        </pc:grpChg>
        <pc:grpChg chg="del">
          <ac:chgData name="Michele Ballan" userId="ebfbb948-be8f-4e23-a256-331ddeb3d1e5" providerId="ADAL" clId="{24CCE0A8-2A47-4610-AF27-92949021A0C4}" dt="2022-06-29T10:02:42.767" v="2767" actId="478"/>
          <ac:grpSpMkLst>
            <pc:docMk/>
            <pc:sldMk cId="1851064799" sldId="279"/>
            <ac:grpSpMk id="66" creationId="{FB15E3C2-485A-4EA8-1628-86FD30D91720}"/>
          </ac:grpSpMkLst>
        </pc:grpChg>
        <pc:grpChg chg="del">
          <ac:chgData name="Michele Ballan" userId="ebfbb948-be8f-4e23-a256-331ddeb3d1e5" providerId="ADAL" clId="{24CCE0A8-2A47-4610-AF27-92949021A0C4}" dt="2022-06-29T10:02:42.767" v="2767" actId="478"/>
          <ac:grpSpMkLst>
            <pc:docMk/>
            <pc:sldMk cId="1851064799" sldId="279"/>
            <ac:grpSpMk id="74" creationId="{1776FD3F-2A60-78BB-9E8F-E207099FDB6B}"/>
          </ac:grpSpMkLst>
        </pc:grpChg>
        <pc:picChg chg="add del mod">
          <ac:chgData name="Michele Ballan" userId="ebfbb948-be8f-4e23-a256-331ddeb3d1e5" providerId="ADAL" clId="{24CCE0A8-2A47-4610-AF27-92949021A0C4}" dt="2022-07-01T08:27:54.972" v="5684" actId="478"/>
          <ac:picMkLst>
            <pc:docMk/>
            <pc:sldMk cId="1851064799" sldId="279"/>
            <ac:picMk id="30" creationId="{B6823961-7C1B-DC2A-DD51-E5DCD60BA8DB}"/>
          </ac:picMkLst>
        </pc:picChg>
        <pc:picChg chg="add mod">
          <ac:chgData name="Michele Ballan" userId="ebfbb948-be8f-4e23-a256-331ddeb3d1e5" providerId="ADAL" clId="{24CCE0A8-2A47-4610-AF27-92949021A0C4}" dt="2022-07-01T09:02:03.724" v="5774" actId="14100"/>
          <ac:picMkLst>
            <pc:docMk/>
            <pc:sldMk cId="1851064799" sldId="279"/>
            <ac:picMk id="58" creationId="{BE0A7A68-196A-42EB-2196-3B4C262C3E00}"/>
          </ac:picMkLst>
        </pc:picChg>
        <pc:picChg chg="del">
          <ac:chgData name="Michele Ballan" userId="ebfbb948-be8f-4e23-a256-331ddeb3d1e5" providerId="ADAL" clId="{24CCE0A8-2A47-4610-AF27-92949021A0C4}" dt="2022-06-29T10:02:42.767" v="2767" actId="478"/>
          <ac:picMkLst>
            <pc:docMk/>
            <pc:sldMk cId="1851064799" sldId="279"/>
            <ac:picMk id="58" creationId="{C05FC55C-FE0E-D570-1C46-1E3848C0FCCF}"/>
          </ac:picMkLst>
        </pc:picChg>
        <pc:picChg chg="del">
          <ac:chgData name="Michele Ballan" userId="ebfbb948-be8f-4e23-a256-331ddeb3d1e5" providerId="ADAL" clId="{24CCE0A8-2A47-4610-AF27-92949021A0C4}" dt="2022-06-29T10:02:42.767" v="2767" actId="478"/>
          <ac:picMkLst>
            <pc:docMk/>
            <pc:sldMk cId="1851064799" sldId="279"/>
            <ac:picMk id="59" creationId="{494C37A8-F21F-2161-5517-9B692C09DF4E}"/>
          </ac:picMkLst>
        </pc:picChg>
        <pc:picChg chg="del">
          <ac:chgData name="Michele Ballan" userId="ebfbb948-be8f-4e23-a256-331ddeb3d1e5" providerId="ADAL" clId="{24CCE0A8-2A47-4610-AF27-92949021A0C4}" dt="2022-06-29T10:02:42.767" v="2767" actId="478"/>
          <ac:picMkLst>
            <pc:docMk/>
            <pc:sldMk cId="1851064799" sldId="279"/>
            <ac:picMk id="60" creationId="{679DAC13-4BB9-BCFE-0A34-6F467CFF0BF8}"/>
          </ac:picMkLst>
        </pc:picChg>
        <pc:picChg chg="del">
          <ac:chgData name="Michele Ballan" userId="ebfbb948-be8f-4e23-a256-331ddeb3d1e5" providerId="ADAL" clId="{24CCE0A8-2A47-4610-AF27-92949021A0C4}" dt="2022-06-29T10:02:42.767" v="2767" actId="478"/>
          <ac:picMkLst>
            <pc:docMk/>
            <pc:sldMk cId="1851064799" sldId="279"/>
            <ac:picMk id="61" creationId="{F02CC754-F300-851E-69D7-7408C8F828D1}"/>
          </ac:picMkLst>
        </pc:picChg>
        <pc:picChg chg="add del mod">
          <ac:chgData name="Michele Ballan" userId="ebfbb948-be8f-4e23-a256-331ddeb3d1e5" providerId="ADAL" clId="{24CCE0A8-2A47-4610-AF27-92949021A0C4}" dt="2022-07-01T08:27:55.719" v="5685" actId="478"/>
          <ac:picMkLst>
            <pc:docMk/>
            <pc:sldMk cId="1851064799" sldId="279"/>
            <ac:picMk id="86" creationId="{595AE6B6-B235-069E-CE23-832350A344C5}"/>
          </ac:picMkLst>
        </pc:picChg>
        <pc:picChg chg="add del mod">
          <ac:chgData name="Michele Ballan" userId="ebfbb948-be8f-4e23-a256-331ddeb3d1e5" providerId="ADAL" clId="{24CCE0A8-2A47-4610-AF27-92949021A0C4}" dt="2022-07-01T08:27:52.706" v="5683" actId="478"/>
          <ac:picMkLst>
            <pc:docMk/>
            <pc:sldMk cId="1851064799" sldId="279"/>
            <ac:picMk id="87" creationId="{0F4A8B0C-52A0-5840-3726-318D5CF76194}"/>
          </ac:picMkLst>
        </pc:picChg>
        <pc:picChg chg="add del mod">
          <ac:chgData name="Michele Ballan" userId="ebfbb948-be8f-4e23-a256-331ddeb3d1e5" providerId="ADAL" clId="{24CCE0A8-2A47-4610-AF27-92949021A0C4}" dt="2022-06-30T08:23:05.640" v="3155" actId="478"/>
          <ac:picMkLst>
            <pc:docMk/>
            <pc:sldMk cId="1851064799" sldId="279"/>
            <ac:picMk id="1026" creationId="{8504D3B9-0B93-F92B-7A12-481CD436EF1D}"/>
          </ac:picMkLst>
        </pc:picChg>
        <pc:cxnChg chg="add del mod">
          <ac:chgData name="Michele Ballan" userId="ebfbb948-be8f-4e23-a256-331ddeb3d1e5" providerId="ADAL" clId="{24CCE0A8-2A47-4610-AF27-92949021A0C4}" dt="2022-07-01T08:27:52.706" v="5683" actId="478"/>
          <ac:cxnSpMkLst>
            <pc:docMk/>
            <pc:sldMk cId="1851064799" sldId="279"/>
            <ac:cxnSpMk id="31" creationId="{389BDFA9-D9A5-13F2-2B62-D40DE3FB4788}"/>
          </ac:cxnSpMkLst>
        </pc:cxnChg>
        <pc:cxnChg chg="add del mod">
          <ac:chgData name="Michele Ballan" userId="ebfbb948-be8f-4e23-a256-331ddeb3d1e5" providerId="ADAL" clId="{24CCE0A8-2A47-4610-AF27-92949021A0C4}" dt="2022-07-01T08:27:52.706" v="5683" actId="478"/>
          <ac:cxnSpMkLst>
            <pc:docMk/>
            <pc:sldMk cId="1851064799" sldId="279"/>
            <ac:cxnSpMk id="52" creationId="{B6CAADE6-F4FB-A20B-F922-EE6EC98229D5}"/>
          </ac:cxnSpMkLst>
        </pc:cxnChg>
        <pc:cxnChg chg="add del mod">
          <ac:chgData name="Michele Ballan" userId="ebfbb948-be8f-4e23-a256-331ddeb3d1e5" providerId="ADAL" clId="{24CCE0A8-2A47-4610-AF27-92949021A0C4}" dt="2022-07-01T08:27:52.706" v="5683" actId="478"/>
          <ac:cxnSpMkLst>
            <pc:docMk/>
            <pc:sldMk cId="1851064799" sldId="279"/>
            <ac:cxnSpMk id="54" creationId="{2BE6AAF1-AB5F-C23C-191E-9B9C811662CC}"/>
          </ac:cxnSpMkLst>
        </pc:cxnChg>
        <pc:cxnChg chg="add del mod">
          <ac:chgData name="Michele Ballan" userId="ebfbb948-be8f-4e23-a256-331ddeb3d1e5" providerId="ADAL" clId="{24CCE0A8-2A47-4610-AF27-92949021A0C4}" dt="2022-07-01T08:27:52.706" v="5683" actId="478"/>
          <ac:cxnSpMkLst>
            <pc:docMk/>
            <pc:sldMk cId="1851064799" sldId="279"/>
            <ac:cxnSpMk id="56" creationId="{E385C74B-EA42-5A9B-A34C-9DFA1D9B145A}"/>
          </ac:cxnSpMkLst>
        </pc:cxnChg>
        <pc:cxnChg chg="add del mod">
          <ac:chgData name="Michele Ballan" userId="ebfbb948-be8f-4e23-a256-331ddeb3d1e5" providerId="ADAL" clId="{24CCE0A8-2A47-4610-AF27-92949021A0C4}" dt="2022-07-01T08:27:52.706" v="5683" actId="478"/>
          <ac:cxnSpMkLst>
            <pc:docMk/>
            <pc:sldMk cId="1851064799" sldId="279"/>
            <ac:cxnSpMk id="57" creationId="{35326D95-BE37-36C1-875D-D3E0F70F2FB7}"/>
          </ac:cxnSpMkLst>
        </pc:cxnChg>
        <pc:cxnChg chg="mod">
          <ac:chgData name="Michele Ballan" userId="ebfbb948-be8f-4e23-a256-331ddeb3d1e5" providerId="ADAL" clId="{24CCE0A8-2A47-4610-AF27-92949021A0C4}" dt="2022-06-29T10:02:42.767" v="2767" actId="478"/>
          <ac:cxnSpMkLst>
            <pc:docMk/>
            <pc:sldMk cId="1851064799" sldId="279"/>
            <ac:cxnSpMk id="64" creationId="{B9F6090F-E104-E893-6ADB-831939BDF1A5}"/>
          </ac:cxnSpMkLst>
        </pc:cxnChg>
        <pc:cxnChg chg="add del mod">
          <ac:chgData name="Michele Ballan" userId="ebfbb948-be8f-4e23-a256-331ddeb3d1e5" providerId="ADAL" clId="{24CCE0A8-2A47-4610-AF27-92949021A0C4}" dt="2022-07-01T08:27:52.706" v="5683" actId="478"/>
          <ac:cxnSpMkLst>
            <pc:docMk/>
            <pc:sldMk cId="1851064799" sldId="279"/>
            <ac:cxnSpMk id="83" creationId="{DC926837-7985-B519-825E-0798BDD6B408}"/>
          </ac:cxnSpMkLst>
        </pc:cxnChg>
        <pc:cxnChg chg="add del mod">
          <ac:chgData name="Michele Ballan" userId="ebfbb948-be8f-4e23-a256-331ddeb3d1e5" providerId="ADAL" clId="{24CCE0A8-2A47-4610-AF27-92949021A0C4}" dt="2022-07-01T08:27:52.706" v="5683" actId="478"/>
          <ac:cxnSpMkLst>
            <pc:docMk/>
            <pc:sldMk cId="1851064799" sldId="279"/>
            <ac:cxnSpMk id="85" creationId="{E82EA76C-F097-F703-724C-1A14CB0A4A6C}"/>
          </ac:cxnSpMkLst>
        </pc:cxnChg>
      </pc:sldChg>
      <pc:sldChg chg="addSp delSp modSp add mod addAnim delAnim modAnim">
        <pc:chgData name="Michele Ballan" userId="ebfbb948-be8f-4e23-a256-331ddeb3d1e5" providerId="ADAL" clId="{24CCE0A8-2A47-4610-AF27-92949021A0C4}" dt="2022-07-01T11:48:18.237" v="7026" actId="948"/>
        <pc:sldMkLst>
          <pc:docMk/>
          <pc:sldMk cId="950878091" sldId="280"/>
        </pc:sldMkLst>
        <pc:spChg chg="mod">
          <ac:chgData name="Michele Ballan" userId="ebfbb948-be8f-4e23-a256-331ddeb3d1e5" providerId="ADAL" clId="{24CCE0A8-2A47-4610-AF27-92949021A0C4}" dt="2022-06-29T15:32:28.564" v="2799" actId="20577"/>
          <ac:spMkLst>
            <pc:docMk/>
            <pc:sldMk cId="950878091" sldId="280"/>
            <ac:spMk id="2" creationId="{C643091B-1DAA-EC36-6AEA-B967A0A61D52}"/>
          </ac:spMkLst>
        </pc:spChg>
        <pc:spChg chg="add del mod">
          <ac:chgData name="Michele Ballan" userId="ebfbb948-be8f-4e23-a256-331ddeb3d1e5" providerId="ADAL" clId="{24CCE0A8-2A47-4610-AF27-92949021A0C4}" dt="2022-07-01T11:11:09.619" v="6160" actId="1076"/>
          <ac:spMkLst>
            <pc:docMk/>
            <pc:sldMk cId="950878091" sldId="280"/>
            <ac:spMk id="5" creationId="{A8BFD300-B349-10B8-8839-73A4F45A16F8}"/>
          </ac:spMkLst>
        </pc:spChg>
        <pc:spChg chg="mod">
          <ac:chgData name="Michele Ballan" userId="ebfbb948-be8f-4e23-a256-331ddeb3d1e5" providerId="ADAL" clId="{24CCE0A8-2A47-4610-AF27-92949021A0C4}" dt="2022-07-01T11:10:01.277" v="6146" actId="2085"/>
          <ac:spMkLst>
            <pc:docMk/>
            <pc:sldMk cId="950878091" sldId="280"/>
            <ac:spMk id="10" creationId="{7E6A48D5-E1EF-34E9-D782-05F4D6D14FD6}"/>
          </ac:spMkLst>
        </pc:spChg>
        <pc:spChg chg="mod">
          <ac:chgData name="Michele Ballan" userId="ebfbb948-be8f-4e23-a256-331ddeb3d1e5" providerId="ADAL" clId="{24CCE0A8-2A47-4610-AF27-92949021A0C4}" dt="2022-06-30T08:36:35.884" v="3226"/>
          <ac:spMkLst>
            <pc:docMk/>
            <pc:sldMk cId="950878091" sldId="280"/>
            <ac:spMk id="13" creationId="{152C2B28-277B-3C43-05D2-F685EB046873}"/>
          </ac:spMkLst>
        </pc:spChg>
        <pc:spChg chg="mod">
          <ac:chgData name="Michele Ballan" userId="ebfbb948-be8f-4e23-a256-331ddeb3d1e5" providerId="ADAL" clId="{24CCE0A8-2A47-4610-AF27-92949021A0C4}" dt="2022-06-30T08:36:35.884" v="3226"/>
          <ac:spMkLst>
            <pc:docMk/>
            <pc:sldMk cId="950878091" sldId="280"/>
            <ac:spMk id="15" creationId="{9F6EED9E-298B-BCD5-3AEE-55B08E4BF772}"/>
          </ac:spMkLst>
        </pc:spChg>
        <pc:spChg chg="mod">
          <ac:chgData name="Michele Ballan" userId="ebfbb948-be8f-4e23-a256-331ddeb3d1e5" providerId="ADAL" clId="{24CCE0A8-2A47-4610-AF27-92949021A0C4}" dt="2022-06-30T08:36:35.884" v="3226"/>
          <ac:spMkLst>
            <pc:docMk/>
            <pc:sldMk cId="950878091" sldId="280"/>
            <ac:spMk id="16" creationId="{2AC227D2-8D44-AE29-5C9E-3AB536CF447C}"/>
          </ac:spMkLst>
        </pc:spChg>
        <pc:spChg chg="mod">
          <ac:chgData name="Michele Ballan" userId="ebfbb948-be8f-4e23-a256-331ddeb3d1e5" providerId="ADAL" clId="{24CCE0A8-2A47-4610-AF27-92949021A0C4}" dt="2022-07-01T11:10:06.730" v="6147" actId="2085"/>
          <ac:spMkLst>
            <pc:docMk/>
            <pc:sldMk cId="950878091" sldId="280"/>
            <ac:spMk id="20" creationId="{97F1F760-1EDD-15AF-5EB3-7D1888F7BB4F}"/>
          </ac:spMkLst>
        </pc:spChg>
        <pc:spChg chg="mod">
          <ac:chgData name="Michele Ballan" userId="ebfbb948-be8f-4e23-a256-331ddeb3d1e5" providerId="ADAL" clId="{24CCE0A8-2A47-4610-AF27-92949021A0C4}" dt="2022-07-01T11:10:11.926" v="6148" actId="14100"/>
          <ac:spMkLst>
            <pc:docMk/>
            <pc:sldMk cId="950878091" sldId="280"/>
            <ac:spMk id="24" creationId="{F887EE47-20B6-FF03-4744-2656FE2FA0BD}"/>
          </ac:spMkLst>
        </pc:spChg>
        <pc:spChg chg="add del mod">
          <ac:chgData name="Michele Ballan" userId="ebfbb948-be8f-4e23-a256-331ddeb3d1e5" providerId="ADAL" clId="{24CCE0A8-2A47-4610-AF27-92949021A0C4}" dt="2022-07-01T09:18:07.185" v="5784" actId="478"/>
          <ac:spMkLst>
            <pc:docMk/>
            <pc:sldMk cId="950878091" sldId="280"/>
            <ac:spMk id="27" creationId="{1F7320D1-CC46-CBDC-580D-B683989A978F}"/>
          </ac:spMkLst>
        </pc:spChg>
        <pc:spChg chg="mod">
          <ac:chgData name="Michele Ballan" userId="ebfbb948-be8f-4e23-a256-331ddeb3d1e5" providerId="ADAL" clId="{24CCE0A8-2A47-4610-AF27-92949021A0C4}" dt="2022-06-30T08:44:29.556" v="3289" actId="14100"/>
          <ac:spMkLst>
            <pc:docMk/>
            <pc:sldMk cId="950878091" sldId="280"/>
            <ac:spMk id="28" creationId="{A9597CFC-31A5-7F2E-4C61-F6B6B0410181}"/>
          </ac:spMkLst>
        </pc:spChg>
        <pc:spChg chg="add del mod">
          <ac:chgData name="Michele Ballan" userId="ebfbb948-be8f-4e23-a256-331ddeb3d1e5" providerId="ADAL" clId="{24CCE0A8-2A47-4610-AF27-92949021A0C4}" dt="2022-07-01T09:18:29.241" v="5795" actId="478"/>
          <ac:spMkLst>
            <pc:docMk/>
            <pc:sldMk cId="950878091" sldId="280"/>
            <ac:spMk id="39" creationId="{EDE7FD5A-F275-FE92-F0A3-EA834A60BA24}"/>
          </ac:spMkLst>
        </pc:spChg>
        <pc:spChg chg="add del mod">
          <ac:chgData name="Michele Ballan" userId="ebfbb948-be8f-4e23-a256-331ddeb3d1e5" providerId="ADAL" clId="{24CCE0A8-2A47-4610-AF27-92949021A0C4}" dt="2022-07-01T09:18:23.541" v="5793" actId="478"/>
          <ac:spMkLst>
            <pc:docMk/>
            <pc:sldMk cId="950878091" sldId="280"/>
            <ac:spMk id="40" creationId="{55F3B2BF-A574-F4BC-822A-232BF4E2635D}"/>
          </ac:spMkLst>
        </pc:spChg>
        <pc:spChg chg="add del mod">
          <ac:chgData name="Michele Ballan" userId="ebfbb948-be8f-4e23-a256-331ddeb3d1e5" providerId="ADAL" clId="{24CCE0A8-2A47-4610-AF27-92949021A0C4}" dt="2022-07-01T09:18:17.223" v="5791" actId="478"/>
          <ac:spMkLst>
            <pc:docMk/>
            <pc:sldMk cId="950878091" sldId="280"/>
            <ac:spMk id="41" creationId="{77ADB766-755B-D4DF-5077-F997FBB8320E}"/>
          </ac:spMkLst>
        </pc:spChg>
        <pc:spChg chg="add mod">
          <ac:chgData name="Michele Ballan" userId="ebfbb948-be8f-4e23-a256-331ddeb3d1e5" providerId="ADAL" clId="{24CCE0A8-2A47-4610-AF27-92949021A0C4}" dt="2022-07-01T11:12:12.567" v="6169" actId="1076"/>
          <ac:spMkLst>
            <pc:docMk/>
            <pc:sldMk cId="950878091" sldId="280"/>
            <ac:spMk id="48" creationId="{7557F8C5-1F1C-A86A-B186-F492C939AB2F}"/>
          </ac:spMkLst>
        </pc:spChg>
        <pc:spChg chg="add mod">
          <ac:chgData name="Michele Ballan" userId="ebfbb948-be8f-4e23-a256-331ddeb3d1e5" providerId="ADAL" clId="{24CCE0A8-2A47-4610-AF27-92949021A0C4}" dt="2022-07-01T11:18:49.844" v="6542" actId="113"/>
          <ac:spMkLst>
            <pc:docMk/>
            <pc:sldMk cId="950878091" sldId="280"/>
            <ac:spMk id="49" creationId="{67F5A9FB-E887-7662-0D25-29E52BF1334B}"/>
          </ac:spMkLst>
        </pc:spChg>
        <pc:spChg chg="add mod">
          <ac:chgData name="Michele Ballan" userId="ebfbb948-be8f-4e23-a256-331ddeb3d1e5" providerId="ADAL" clId="{24CCE0A8-2A47-4610-AF27-92949021A0C4}" dt="2022-07-01T11:48:18.237" v="7026" actId="948"/>
          <ac:spMkLst>
            <pc:docMk/>
            <pc:sldMk cId="950878091" sldId="280"/>
            <ac:spMk id="50" creationId="{9F1ECEB6-7032-C6E0-EC79-1D1BE16CC31A}"/>
          </ac:spMkLst>
        </pc:spChg>
        <pc:grpChg chg="add mod">
          <ac:chgData name="Michele Ballan" userId="ebfbb948-be8f-4e23-a256-331ddeb3d1e5" providerId="ADAL" clId="{24CCE0A8-2A47-4610-AF27-92949021A0C4}" dt="2022-07-01T11:16:23.125" v="6311" actId="1035"/>
          <ac:grpSpMkLst>
            <pc:docMk/>
            <pc:sldMk cId="950878091" sldId="280"/>
            <ac:grpSpMk id="9" creationId="{DDFC0B95-F663-9F54-03CD-960BBC1B85D4}"/>
          </ac:grpSpMkLst>
        </pc:grpChg>
        <pc:grpChg chg="mod">
          <ac:chgData name="Michele Ballan" userId="ebfbb948-be8f-4e23-a256-331ddeb3d1e5" providerId="ADAL" clId="{24CCE0A8-2A47-4610-AF27-92949021A0C4}" dt="2022-06-30T08:36:35.884" v="3226"/>
          <ac:grpSpMkLst>
            <pc:docMk/>
            <pc:sldMk cId="950878091" sldId="280"/>
            <ac:grpSpMk id="11" creationId="{AD5171CF-C8DE-2B5B-74B4-B9854B6C279F}"/>
          </ac:grpSpMkLst>
        </pc:grpChg>
        <pc:grpChg chg="mod">
          <ac:chgData name="Michele Ballan" userId="ebfbb948-be8f-4e23-a256-331ddeb3d1e5" providerId="ADAL" clId="{24CCE0A8-2A47-4610-AF27-92949021A0C4}" dt="2022-06-30T08:36:35.884" v="3226"/>
          <ac:grpSpMkLst>
            <pc:docMk/>
            <pc:sldMk cId="950878091" sldId="280"/>
            <ac:grpSpMk id="12" creationId="{40382DA2-45E3-CD22-385D-B228CA0A3D6D}"/>
          </ac:grpSpMkLst>
        </pc:grpChg>
        <pc:grpChg chg="mod">
          <ac:chgData name="Michele Ballan" userId="ebfbb948-be8f-4e23-a256-331ddeb3d1e5" providerId="ADAL" clId="{24CCE0A8-2A47-4610-AF27-92949021A0C4}" dt="2022-06-30T08:36:35.884" v="3226"/>
          <ac:grpSpMkLst>
            <pc:docMk/>
            <pc:sldMk cId="950878091" sldId="280"/>
            <ac:grpSpMk id="14" creationId="{57837E0E-D04D-2331-062E-D078A6832693}"/>
          </ac:grpSpMkLst>
        </pc:grpChg>
        <pc:grpChg chg="add mod">
          <ac:chgData name="Michele Ballan" userId="ebfbb948-be8f-4e23-a256-331ddeb3d1e5" providerId="ADAL" clId="{24CCE0A8-2A47-4610-AF27-92949021A0C4}" dt="2022-07-01T11:16:23.125" v="6311" actId="1035"/>
          <ac:grpSpMkLst>
            <pc:docMk/>
            <pc:sldMk cId="950878091" sldId="280"/>
            <ac:grpSpMk id="19" creationId="{0626A396-4CFD-950A-F3A1-11E521A4BD5A}"/>
          </ac:grpSpMkLst>
        </pc:grpChg>
        <pc:grpChg chg="mod">
          <ac:chgData name="Michele Ballan" userId="ebfbb948-be8f-4e23-a256-331ddeb3d1e5" providerId="ADAL" clId="{24CCE0A8-2A47-4610-AF27-92949021A0C4}" dt="2022-06-30T08:36:35.884" v="3226"/>
          <ac:grpSpMkLst>
            <pc:docMk/>
            <pc:sldMk cId="950878091" sldId="280"/>
            <ac:grpSpMk id="21" creationId="{E384746B-EADF-2ED6-AC3C-2549216AE38B}"/>
          </ac:grpSpMkLst>
        </pc:grpChg>
        <pc:grpChg chg="add del mod">
          <ac:chgData name="Michele Ballan" userId="ebfbb948-be8f-4e23-a256-331ddeb3d1e5" providerId="ADAL" clId="{24CCE0A8-2A47-4610-AF27-92949021A0C4}" dt="2022-07-01T11:11:02.992" v="6156" actId="478"/>
          <ac:grpSpMkLst>
            <pc:docMk/>
            <pc:sldMk cId="950878091" sldId="280"/>
            <ac:grpSpMk id="25" creationId="{4AF8A6AA-0297-5F3C-ACA2-291C8C20569D}"/>
          </ac:grpSpMkLst>
        </pc:grpChg>
        <pc:picChg chg="add del mod">
          <ac:chgData name="Michele Ballan" userId="ebfbb948-be8f-4e23-a256-331ddeb3d1e5" providerId="ADAL" clId="{24CCE0A8-2A47-4610-AF27-92949021A0C4}" dt="2022-06-30T08:29:07.220" v="3192" actId="478"/>
          <ac:picMkLst>
            <pc:docMk/>
            <pc:sldMk cId="950878091" sldId="280"/>
            <ac:picMk id="7" creationId="{130B68FD-2EE9-8FA1-CFB5-2F7189F2DE86}"/>
          </ac:picMkLst>
        </pc:picChg>
        <pc:picChg chg="add del mod">
          <ac:chgData name="Michele Ballan" userId="ebfbb948-be8f-4e23-a256-331ddeb3d1e5" providerId="ADAL" clId="{24CCE0A8-2A47-4610-AF27-92949021A0C4}" dt="2022-07-01T08:27:08.961" v="5677" actId="478"/>
          <ac:picMkLst>
            <pc:docMk/>
            <pc:sldMk cId="950878091" sldId="280"/>
            <ac:picMk id="8" creationId="{0824FC23-0102-53CF-D575-A8F697C99452}"/>
          </ac:picMkLst>
        </pc:picChg>
        <pc:picChg chg="mod">
          <ac:chgData name="Michele Ballan" userId="ebfbb948-be8f-4e23-a256-331ddeb3d1e5" providerId="ADAL" clId="{24CCE0A8-2A47-4610-AF27-92949021A0C4}" dt="2022-06-30T08:36:35.884" v="3226"/>
          <ac:picMkLst>
            <pc:docMk/>
            <pc:sldMk cId="950878091" sldId="280"/>
            <ac:picMk id="17" creationId="{AE697D43-AB02-1064-67A6-079B66276CF8}"/>
          </ac:picMkLst>
        </pc:picChg>
        <pc:picChg chg="mod">
          <ac:chgData name="Michele Ballan" userId="ebfbb948-be8f-4e23-a256-331ddeb3d1e5" providerId="ADAL" clId="{24CCE0A8-2A47-4610-AF27-92949021A0C4}" dt="2022-06-30T08:36:35.884" v="3226"/>
          <ac:picMkLst>
            <pc:docMk/>
            <pc:sldMk cId="950878091" sldId="280"/>
            <ac:picMk id="18" creationId="{A04F6D5E-B6B9-FDB9-EDFA-6AE2250AEB1E}"/>
          </ac:picMkLst>
        </pc:picChg>
        <pc:picChg chg="mod">
          <ac:chgData name="Michele Ballan" userId="ebfbb948-be8f-4e23-a256-331ddeb3d1e5" providerId="ADAL" clId="{24CCE0A8-2A47-4610-AF27-92949021A0C4}" dt="2022-06-30T08:36:35.884" v="3226"/>
          <ac:picMkLst>
            <pc:docMk/>
            <pc:sldMk cId="950878091" sldId="280"/>
            <ac:picMk id="22" creationId="{F93655F5-B32C-BD5C-BBA3-9E7FB0CBB23B}"/>
          </ac:picMkLst>
        </pc:picChg>
        <pc:picChg chg="mod">
          <ac:chgData name="Michele Ballan" userId="ebfbb948-be8f-4e23-a256-331ddeb3d1e5" providerId="ADAL" clId="{24CCE0A8-2A47-4610-AF27-92949021A0C4}" dt="2022-06-30T08:36:35.884" v="3226"/>
          <ac:picMkLst>
            <pc:docMk/>
            <pc:sldMk cId="950878091" sldId="280"/>
            <ac:picMk id="23" creationId="{54D376D7-77FA-685C-C2C4-7C4259282CF8}"/>
          </ac:picMkLst>
        </pc:picChg>
        <pc:picChg chg="mod modCrop">
          <ac:chgData name="Michele Ballan" userId="ebfbb948-be8f-4e23-a256-331ddeb3d1e5" providerId="ADAL" clId="{24CCE0A8-2A47-4610-AF27-92949021A0C4}" dt="2022-07-01T09:19:04.096" v="5800" actId="732"/>
          <ac:picMkLst>
            <pc:docMk/>
            <pc:sldMk cId="950878091" sldId="280"/>
            <ac:picMk id="26" creationId="{D1B73267-C6B2-5897-EE16-112FD87CBCA5}"/>
          </ac:picMkLst>
        </pc:picChg>
        <pc:picChg chg="add del mod">
          <ac:chgData name="Michele Ballan" userId="ebfbb948-be8f-4e23-a256-331ddeb3d1e5" providerId="ADAL" clId="{24CCE0A8-2A47-4610-AF27-92949021A0C4}" dt="2022-07-01T08:34:10.197" v="5706" actId="478"/>
          <ac:picMkLst>
            <pc:docMk/>
            <pc:sldMk cId="950878091" sldId="280"/>
            <ac:picMk id="42" creationId="{E0D7872E-DCE4-DD69-2944-012D190B43DD}"/>
          </ac:picMkLst>
        </pc:picChg>
        <pc:picChg chg="add mod">
          <ac:chgData name="Michele Ballan" userId="ebfbb948-be8f-4e23-a256-331ddeb3d1e5" providerId="ADAL" clId="{24CCE0A8-2A47-4610-AF27-92949021A0C4}" dt="2022-07-01T11:16:23.125" v="6311" actId="1035"/>
          <ac:picMkLst>
            <pc:docMk/>
            <pc:sldMk cId="950878091" sldId="280"/>
            <ac:picMk id="43" creationId="{0D16EBD1-EC6D-964E-16A9-F57F437D83F2}"/>
          </ac:picMkLst>
        </pc:picChg>
        <pc:picChg chg="add mod">
          <ac:chgData name="Michele Ballan" userId="ebfbb948-be8f-4e23-a256-331ddeb3d1e5" providerId="ADAL" clId="{24CCE0A8-2A47-4610-AF27-92949021A0C4}" dt="2022-07-01T11:16:23.125" v="6311" actId="1035"/>
          <ac:picMkLst>
            <pc:docMk/>
            <pc:sldMk cId="950878091" sldId="280"/>
            <ac:picMk id="44" creationId="{D4FEDF58-1B7A-8776-034E-7A7B80991BBB}"/>
          </ac:picMkLst>
        </pc:picChg>
        <pc:picChg chg="add mod">
          <ac:chgData name="Michele Ballan" userId="ebfbb948-be8f-4e23-a256-331ddeb3d1e5" providerId="ADAL" clId="{24CCE0A8-2A47-4610-AF27-92949021A0C4}" dt="2022-07-01T11:12:18.766" v="6170" actId="2085"/>
          <ac:picMkLst>
            <pc:docMk/>
            <pc:sldMk cId="950878091" sldId="280"/>
            <ac:picMk id="45" creationId="{49BBE880-B1CD-47A3-81B5-F50DDAA43215}"/>
          </ac:picMkLst>
        </pc:picChg>
        <pc:picChg chg="add mod">
          <ac:chgData name="Michele Ballan" userId="ebfbb948-be8f-4e23-a256-331ddeb3d1e5" providerId="ADAL" clId="{24CCE0A8-2A47-4610-AF27-92949021A0C4}" dt="2022-07-01T11:46:31.315" v="6956" actId="1076"/>
          <ac:picMkLst>
            <pc:docMk/>
            <pc:sldMk cId="950878091" sldId="280"/>
            <ac:picMk id="46" creationId="{43CBD2EE-7BD2-C057-9692-CBD97C62B990}"/>
          </ac:picMkLst>
        </pc:picChg>
        <pc:picChg chg="add mod">
          <ac:chgData name="Michele Ballan" userId="ebfbb948-be8f-4e23-a256-331ddeb3d1e5" providerId="ADAL" clId="{24CCE0A8-2A47-4610-AF27-92949021A0C4}" dt="2022-07-01T11:44:50.328" v="6922" actId="1076"/>
          <ac:picMkLst>
            <pc:docMk/>
            <pc:sldMk cId="950878091" sldId="280"/>
            <ac:picMk id="47" creationId="{F281996A-15CB-A1D1-6DA3-54BE73361209}"/>
          </ac:picMkLst>
        </pc:picChg>
        <pc:picChg chg="del">
          <ac:chgData name="Michele Ballan" userId="ebfbb948-be8f-4e23-a256-331ddeb3d1e5" providerId="ADAL" clId="{24CCE0A8-2A47-4610-AF27-92949021A0C4}" dt="2022-06-29T15:32:32.352" v="2800" actId="478"/>
          <ac:picMkLst>
            <pc:docMk/>
            <pc:sldMk cId="950878091" sldId="280"/>
            <ac:picMk id="1026" creationId="{8504D3B9-0B93-F92B-7A12-481CD436EF1D}"/>
          </ac:picMkLst>
        </pc:picChg>
        <pc:cxnChg chg="mod">
          <ac:chgData name="Michele Ballan" userId="ebfbb948-be8f-4e23-a256-331ddeb3d1e5" providerId="ADAL" clId="{24CCE0A8-2A47-4610-AF27-92949021A0C4}" dt="2022-06-30T08:36:35.884" v="3226"/>
          <ac:cxnSpMkLst>
            <pc:docMk/>
            <pc:sldMk cId="950878091" sldId="280"/>
            <ac:cxnSpMk id="29" creationId="{3A69381C-511F-1818-1CB3-FA6963E494D1}"/>
          </ac:cxnSpMkLst>
        </pc:cxnChg>
        <pc:cxnChg chg="mod">
          <ac:chgData name="Michele Ballan" userId="ebfbb948-be8f-4e23-a256-331ddeb3d1e5" providerId="ADAL" clId="{24CCE0A8-2A47-4610-AF27-92949021A0C4}" dt="2022-06-30T08:36:35.884" v="3226"/>
          <ac:cxnSpMkLst>
            <pc:docMk/>
            <pc:sldMk cId="950878091" sldId="280"/>
            <ac:cxnSpMk id="30" creationId="{3ACE1462-626C-5E4A-EF46-D3CEC9B5F8AC}"/>
          </ac:cxnSpMkLst>
        </pc:cxnChg>
        <pc:cxnChg chg="mod">
          <ac:chgData name="Michele Ballan" userId="ebfbb948-be8f-4e23-a256-331ddeb3d1e5" providerId="ADAL" clId="{24CCE0A8-2A47-4610-AF27-92949021A0C4}" dt="2022-06-30T08:36:35.884" v="3226"/>
          <ac:cxnSpMkLst>
            <pc:docMk/>
            <pc:sldMk cId="950878091" sldId="280"/>
            <ac:cxnSpMk id="31" creationId="{AB1757FA-D5A6-B61C-56BF-883B178A5603}"/>
          </ac:cxnSpMkLst>
        </pc:cxnChg>
        <pc:cxnChg chg="mod">
          <ac:chgData name="Michele Ballan" userId="ebfbb948-be8f-4e23-a256-331ddeb3d1e5" providerId="ADAL" clId="{24CCE0A8-2A47-4610-AF27-92949021A0C4}" dt="2022-06-30T08:36:35.884" v="3226"/>
          <ac:cxnSpMkLst>
            <pc:docMk/>
            <pc:sldMk cId="950878091" sldId="280"/>
            <ac:cxnSpMk id="32" creationId="{F8B82904-C657-BC2B-019D-494A9D62EB1E}"/>
          </ac:cxnSpMkLst>
        </pc:cxnChg>
        <pc:cxnChg chg="mod">
          <ac:chgData name="Michele Ballan" userId="ebfbb948-be8f-4e23-a256-331ddeb3d1e5" providerId="ADAL" clId="{24CCE0A8-2A47-4610-AF27-92949021A0C4}" dt="2022-06-30T08:36:35.884" v="3226"/>
          <ac:cxnSpMkLst>
            <pc:docMk/>
            <pc:sldMk cId="950878091" sldId="280"/>
            <ac:cxnSpMk id="33" creationId="{67DD7B0F-60A9-A0ED-CF3F-5A1AF5F8643B}"/>
          </ac:cxnSpMkLst>
        </pc:cxnChg>
        <pc:cxnChg chg="mod">
          <ac:chgData name="Michele Ballan" userId="ebfbb948-be8f-4e23-a256-331ddeb3d1e5" providerId="ADAL" clId="{24CCE0A8-2A47-4610-AF27-92949021A0C4}" dt="2022-06-30T08:36:35.884" v="3226"/>
          <ac:cxnSpMkLst>
            <pc:docMk/>
            <pc:sldMk cId="950878091" sldId="280"/>
            <ac:cxnSpMk id="34" creationId="{D97DECC9-798A-98B7-1AAC-E38D65F5ED0A}"/>
          </ac:cxnSpMkLst>
        </pc:cxnChg>
        <pc:cxnChg chg="mod">
          <ac:chgData name="Michele Ballan" userId="ebfbb948-be8f-4e23-a256-331ddeb3d1e5" providerId="ADAL" clId="{24CCE0A8-2A47-4610-AF27-92949021A0C4}" dt="2022-06-30T08:36:35.884" v="3226"/>
          <ac:cxnSpMkLst>
            <pc:docMk/>
            <pc:sldMk cId="950878091" sldId="280"/>
            <ac:cxnSpMk id="35" creationId="{C8243630-2E20-9A3F-12CF-A6516BC5B7E7}"/>
          </ac:cxnSpMkLst>
        </pc:cxnChg>
        <pc:cxnChg chg="mod">
          <ac:chgData name="Michele Ballan" userId="ebfbb948-be8f-4e23-a256-331ddeb3d1e5" providerId="ADAL" clId="{24CCE0A8-2A47-4610-AF27-92949021A0C4}" dt="2022-06-30T08:36:35.884" v="3226"/>
          <ac:cxnSpMkLst>
            <pc:docMk/>
            <pc:sldMk cId="950878091" sldId="280"/>
            <ac:cxnSpMk id="36" creationId="{3BC85655-1A2A-BEEA-FCBC-BE31D229C319}"/>
          </ac:cxnSpMkLst>
        </pc:cxnChg>
        <pc:cxnChg chg="mod">
          <ac:chgData name="Michele Ballan" userId="ebfbb948-be8f-4e23-a256-331ddeb3d1e5" providerId="ADAL" clId="{24CCE0A8-2A47-4610-AF27-92949021A0C4}" dt="2022-06-30T08:36:35.884" v="3226"/>
          <ac:cxnSpMkLst>
            <pc:docMk/>
            <pc:sldMk cId="950878091" sldId="280"/>
            <ac:cxnSpMk id="37" creationId="{A7189672-7667-F1B4-66EB-68F1201779CC}"/>
          </ac:cxnSpMkLst>
        </pc:cxnChg>
        <pc:cxnChg chg="mod">
          <ac:chgData name="Michele Ballan" userId="ebfbb948-be8f-4e23-a256-331ddeb3d1e5" providerId="ADAL" clId="{24CCE0A8-2A47-4610-AF27-92949021A0C4}" dt="2022-06-30T08:36:35.884" v="3226"/>
          <ac:cxnSpMkLst>
            <pc:docMk/>
            <pc:sldMk cId="950878091" sldId="280"/>
            <ac:cxnSpMk id="38" creationId="{1EC8EC3E-BD32-9551-7F48-70F3FED7CCC5}"/>
          </ac:cxnSpMkLst>
        </pc:cxnChg>
      </pc:sldChg>
      <pc:sldChg chg="addSp delSp modSp add del mod">
        <pc:chgData name="Michele Ballan" userId="ebfbb948-be8f-4e23-a256-331ddeb3d1e5" providerId="ADAL" clId="{24CCE0A8-2A47-4610-AF27-92949021A0C4}" dt="2022-07-01T11:13:24.019" v="6174" actId="47"/>
        <pc:sldMkLst>
          <pc:docMk/>
          <pc:sldMk cId="1453440958" sldId="281"/>
        </pc:sldMkLst>
        <pc:spChg chg="add del mod">
          <ac:chgData name="Michele Ballan" userId="ebfbb948-be8f-4e23-a256-331ddeb3d1e5" providerId="ADAL" clId="{24CCE0A8-2A47-4610-AF27-92949021A0C4}" dt="2022-07-01T11:11:39.257" v="6164" actId="21"/>
          <ac:spMkLst>
            <pc:docMk/>
            <pc:sldMk cId="1453440958" sldId="281"/>
            <ac:spMk id="11" creationId="{56242034-2229-BD9F-3D70-F1D1FA2B14C0}"/>
          </ac:spMkLst>
        </pc:spChg>
        <pc:spChg chg="add del mod">
          <ac:chgData name="Michele Ballan" userId="ebfbb948-be8f-4e23-a256-331ddeb3d1e5" providerId="ADAL" clId="{24CCE0A8-2A47-4610-AF27-92949021A0C4}" dt="2022-07-01T11:13:21.646" v="6173" actId="478"/>
          <ac:spMkLst>
            <pc:docMk/>
            <pc:sldMk cId="1453440958" sldId="281"/>
            <ac:spMk id="13" creationId="{05B21284-F159-D560-9625-2BE843F8E5CA}"/>
          </ac:spMkLst>
        </pc:spChg>
        <pc:picChg chg="del">
          <ac:chgData name="Michele Ballan" userId="ebfbb948-be8f-4e23-a256-331ddeb3d1e5" providerId="ADAL" clId="{24CCE0A8-2A47-4610-AF27-92949021A0C4}" dt="2022-06-29T15:35:44.187" v="2805" actId="478"/>
          <ac:picMkLst>
            <pc:docMk/>
            <pc:sldMk cId="1453440958" sldId="281"/>
            <ac:picMk id="7" creationId="{130B68FD-2EE9-8FA1-CFB5-2F7189F2DE86}"/>
          </ac:picMkLst>
        </pc:picChg>
        <pc:picChg chg="add del mod">
          <ac:chgData name="Michele Ballan" userId="ebfbb948-be8f-4e23-a256-331ddeb3d1e5" providerId="ADAL" clId="{24CCE0A8-2A47-4610-AF27-92949021A0C4}" dt="2022-07-01T11:11:39.257" v="6164" actId="21"/>
          <ac:picMkLst>
            <pc:docMk/>
            <pc:sldMk cId="1453440958" sldId="281"/>
            <ac:picMk id="8" creationId="{64E9A300-C5F1-2197-3EFD-C1DBDD119CF1}"/>
          </ac:picMkLst>
        </pc:picChg>
        <pc:picChg chg="add del mod">
          <ac:chgData name="Michele Ballan" userId="ebfbb948-be8f-4e23-a256-331ddeb3d1e5" providerId="ADAL" clId="{24CCE0A8-2A47-4610-AF27-92949021A0C4}" dt="2022-07-01T11:11:39.257" v="6164" actId="21"/>
          <ac:picMkLst>
            <pc:docMk/>
            <pc:sldMk cId="1453440958" sldId="281"/>
            <ac:picMk id="9" creationId="{CA35D032-E6CA-7251-481B-4319DDB33B8C}"/>
          </ac:picMkLst>
        </pc:picChg>
        <pc:picChg chg="add del mod">
          <ac:chgData name="Michele Ballan" userId="ebfbb948-be8f-4e23-a256-331ddeb3d1e5" providerId="ADAL" clId="{24CCE0A8-2A47-4610-AF27-92949021A0C4}" dt="2022-07-01T11:11:39.257" v="6164" actId="21"/>
          <ac:picMkLst>
            <pc:docMk/>
            <pc:sldMk cId="1453440958" sldId="281"/>
            <ac:picMk id="10" creationId="{15B83B61-B213-383F-CFC7-1979F359EAC6}"/>
          </ac:picMkLst>
        </pc:picChg>
        <pc:picChg chg="add del mod">
          <ac:chgData name="Michele Ballan" userId="ebfbb948-be8f-4e23-a256-331ddeb3d1e5" providerId="ADAL" clId="{24CCE0A8-2A47-4610-AF27-92949021A0C4}" dt="2022-07-01T11:07:54.876" v="6137" actId="478"/>
          <ac:picMkLst>
            <pc:docMk/>
            <pc:sldMk cId="1453440958" sldId="281"/>
            <ac:picMk id="12" creationId="{1EE61D5A-A4B1-6C73-76F6-2C4315D9D073}"/>
          </ac:picMkLst>
        </pc:picChg>
      </pc:sldChg>
      <pc:sldChg chg="addSp delSp modSp add mod">
        <pc:chgData name="Michele Ballan" userId="ebfbb948-be8f-4e23-a256-331ddeb3d1e5" providerId="ADAL" clId="{24CCE0A8-2A47-4610-AF27-92949021A0C4}" dt="2022-07-01T11:22:13.658" v="6656" actId="1035"/>
        <pc:sldMkLst>
          <pc:docMk/>
          <pc:sldMk cId="442022360" sldId="282"/>
        </pc:sldMkLst>
        <pc:spChg chg="mod">
          <ac:chgData name="Michele Ballan" userId="ebfbb948-be8f-4e23-a256-331ddeb3d1e5" providerId="ADAL" clId="{24CCE0A8-2A47-4610-AF27-92949021A0C4}" dt="2022-07-01T08:22:29.151" v="5675" actId="20577"/>
          <ac:spMkLst>
            <pc:docMk/>
            <pc:sldMk cId="442022360" sldId="282"/>
            <ac:spMk id="2" creationId="{C643091B-1DAA-EC36-6AEA-B967A0A61D52}"/>
          </ac:spMkLst>
        </pc:spChg>
        <pc:spChg chg="add mod">
          <ac:chgData name="Michele Ballan" userId="ebfbb948-be8f-4e23-a256-331ddeb3d1e5" providerId="ADAL" clId="{24CCE0A8-2A47-4610-AF27-92949021A0C4}" dt="2022-07-01T11:22:13.658" v="6656" actId="1035"/>
          <ac:spMkLst>
            <pc:docMk/>
            <pc:sldMk cId="442022360" sldId="282"/>
            <ac:spMk id="100" creationId="{0EECAA12-7E94-D1B5-69B7-03D0412BD002}"/>
          </ac:spMkLst>
        </pc:spChg>
        <pc:spChg chg="mod">
          <ac:chgData name="Michele Ballan" userId="ebfbb948-be8f-4e23-a256-331ddeb3d1e5" providerId="ADAL" clId="{24CCE0A8-2A47-4610-AF27-92949021A0C4}" dt="2022-07-01T11:20:04.403" v="6548" actId="1076"/>
          <ac:spMkLst>
            <pc:docMk/>
            <pc:sldMk cId="442022360" sldId="282"/>
            <ac:spMk id="110" creationId="{C6BA3A05-1DFF-5C78-5A91-B9790923F246}"/>
          </ac:spMkLst>
        </pc:spChg>
        <pc:spChg chg="mod">
          <ac:chgData name="Michele Ballan" userId="ebfbb948-be8f-4e23-a256-331ddeb3d1e5" providerId="ADAL" clId="{24CCE0A8-2A47-4610-AF27-92949021A0C4}" dt="2022-07-01T11:20:04.403" v="6548" actId="1076"/>
          <ac:spMkLst>
            <pc:docMk/>
            <pc:sldMk cId="442022360" sldId="282"/>
            <ac:spMk id="111" creationId="{5FD4297A-E2AD-2AB2-4189-4A7BAF3869E2}"/>
          </ac:spMkLst>
        </pc:spChg>
        <pc:spChg chg="mod">
          <ac:chgData name="Michele Ballan" userId="ebfbb948-be8f-4e23-a256-331ddeb3d1e5" providerId="ADAL" clId="{24CCE0A8-2A47-4610-AF27-92949021A0C4}" dt="2022-07-01T11:20:04.403" v="6548" actId="1076"/>
          <ac:spMkLst>
            <pc:docMk/>
            <pc:sldMk cId="442022360" sldId="282"/>
            <ac:spMk id="114" creationId="{23F52118-1B2A-6D61-6D2C-488CDD7B6E5F}"/>
          </ac:spMkLst>
        </pc:spChg>
        <pc:spChg chg="mod">
          <ac:chgData name="Michele Ballan" userId="ebfbb948-be8f-4e23-a256-331ddeb3d1e5" providerId="ADAL" clId="{24CCE0A8-2A47-4610-AF27-92949021A0C4}" dt="2022-07-01T11:19:41.953" v="6545" actId="1076"/>
          <ac:spMkLst>
            <pc:docMk/>
            <pc:sldMk cId="442022360" sldId="282"/>
            <ac:spMk id="115" creationId="{F106DBDE-EB7C-FB31-A3EF-C298B0CD85EC}"/>
          </ac:spMkLst>
        </pc:spChg>
        <pc:spChg chg="mod">
          <ac:chgData name="Michele Ballan" userId="ebfbb948-be8f-4e23-a256-331ddeb3d1e5" providerId="ADAL" clId="{24CCE0A8-2A47-4610-AF27-92949021A0C4}" dt="2022-07-01T11:20:04.403" v="6548" actId="1076"/>
          <ac:spMkLst>
            <pc:docMk/>
            <pc:sldMk cId="442022360" sldId="282"/>
            <ac:spMk id="116" creationId="{58227BBA-F2C4-6A7B-118C-BD910837584C}"/>
          </ac:spMkLst>
        </pc:spChg>
        <pc:spChg chg="mod">
          <ac:chgData name="Michele Ballan" userId="ebfbb948-be8f-4e23-a256-331ddeb3d1e5" providerId="ADAL" clId="{24CCE0A8-2A47-4610-AF27-92949021A0C4}" dt="2022-07-01T11:20:04.403" v="6548" actId="1076"/>
          <ac:spMkLst>
            <pc:docMk/>
            <pc:sldMk cId="442022360" sldId="282"/>
            <ac:spMk id="155" creationId="{D1257422-9595-D497-BD58-C9C920B08134}"/>
          </ac:spMkLst>
        </pc:spChg>
        <pc:spChg chg="mod">
          <ac:chgData name="Michele Ballan" userId="ebfbb948-be8f-4e23-a256-331ddeb3d1e5" providerId="ADAL" clId="{24CCE0A8-2A47-4610-AF27-92949021A0C4}" dt="2022-07-01T11:20:04.403" v="6548" actId="1076"/>
          <ac:spMkLst>
            <pc:docMk/>
            <pc:sldMk cId="442022360" sldId="282"/>
            <ac:spMk id="156" creationId="{671B9E9C-3FB9-DA89-BDC3-499FF2160737}"/>
          </ac:spMkLst>
        </pc:spChg>
        <pc:spChg chg="mod">
          <ac:chgData name="Michele Ballan" userId="ebfbb948-be8f-4e23-a256-331ddeb3d1e5" providerId="ADAL" clId="{24CCE0A8-2A47-4610-AF27-92949021A0C4}" dt="2022-07-01T11:20:04.403" v="6548" actId="1076"/>
          <ac:spMkLst>
            <pc:docMk/>
            <pc:sldMk cId="442022360" sldId="282"/>
            <ac:spMk id="157" creationId="{A2EF19F8-87B3-BE35-781C-F265FC615E31}"/>
          </ac:spMkLst>
        </pc:spChg>
        <pc:spChg chg="mod">
          <ac:chgData name="Michele Ballan" userId="ebfbb948-be8f-4e23-a256-331ddeb3d1e5" providerId="ADAL" clId="{24CCE0A8-2A47-4610-AF27-92949021A0C4}" dt="2022-07-01T11:20:04.403" v="6548" actId="1076"/>
          <ac:spMkLst>
            <pc:docMk/>
            <pc:sldMk cId="442022360" sldId="282"/>
            <ac:spMk id="158" creationId="{22895BF9-766F-5B30-9061-ED7C8F414B8E}"/>
          </ac:spMkLst>
        </pc:spChg>
        <pc:spChg chg="mod">
          <ac:chgData name="Michele Ballan" userId="ebfbb948-be8f-4e23-a256-331ddeb3d1e5" providerId="ADAL" clId="{24CCE0A8-2A47-4610-AF27-92949021A0C4}" dt="2022-07-01T11:19:41.953" v="6545" actId="1076"/>
          <ac:spMkLst>
            <pc:docMk/>
            <pc:sldMk cId="442022360" sldId="282"/>
            <ac:spMk id="159" creationId="{712E0B90-5A08-65D6-6427-76FCB79A36F9}"/>
          </ac:spMkLst>
        </pc:spChg>
        <pc:spChg chg="mod">
          <ac:chgData name="Michele Ballan" userId="ebfbb948-be8f-4e23-a256-331ddeb3d1e5" providerId="ADAL" clId="{24CCE0A8-2A47-4610-AF27-92949021A0C4}" dt="2022-07-01T11:19:41.953" v="6545" actId="1076"/>
          <ac:spMkLst>
            <pc:docMk/>
            <pc:sldMk cId="442022360" sldId="282"/>
            <ac:spMk id="160" creationId="{8D34FE30-7911-6249-F23C-7A367727EF59}"/>
          </ac:spMkLst>
        </pc:spChg>
        <pc:spChg chg="mod">
          <ac:chgData name="Michele Ballan" userId="ebfbb948-be8f-4e23-a256-331ddeb3d1e5" providerId="ADAL" clId="{24CCE0A8-2A47-4610-AF27-92949021A0C4}" dt="2022-07-01T11:19:41.953" v="6545" actId="1076"/>
          <ac:spMkLst>
            <pc:docMk/>
            <pc:sldMk cId="442022360" sldId="282"/>
            <ac:spMk id="161" creationId="{9F3BE263-1D10-55AE-ABDF-0FC310DC6C00}"/>
          </ac:spMkLst>
        </pc:spChg>
        <pc:spChg chg="mod">
          <ac:chgData name="Michele Ballan" userId="ebfbb948-be8f-4e23-a256-331ddeb3d1e5" providerId="ADAL" clId="{24CCE0A8-2A47-4610-AF27-92949021A0C4}" dt="2022-07-01T11:19:41.953" v="6545" actId="1076"/>
          <ac:spMkLst>
            <pc:docMk/>
            <pc:sldMk cId="442022360" sldId="282"/>
            <ac:spMk id="163" creationId="{C5FE4872-D74A-3E8A-728E-ACCC5C5A7F76}"/>
          </ac:spMkLst>
        </pc:spChg>
        <pc:spChg chg="mod">
          <ac:chgData name="Michele Ballan" userId="ebfbb948-be8f-4e23-a256-331ddeb3d1e5" providerId="ADAL" clId="{24CCE0A8-2A47-4610-AF27-92949021A0C4}" dt="2022-07-01T11:19:41.953" v="6545" actId="1076"/>
          <ac:spMkLst>
            <pc:docMk/>
            <pc:sldMk cId="442022360" sldId="282"/>
            <ac:spMk id="164" creationId="{7504A798-EDC9-0A37-47C2-58E8D7A40B3D}"/>
          </ac:spMkLst>
        </pc:spChg>
        <pc:spChg chg="mod">
          <ac:chgData name="Michele Ballan" userId="ebfbb948-be8f-4e23-a256-331ddeb3d1e5" providerId="ADAL" clId="{24CCE0A8-2A47-4610-AF27-92949021A0C4}" dt="2022-07-01T11:20:04.403" v="6548" actId="1076"/>
          <ac:spMkLst>
            <pc:docMk/>
            <pc:sldMk cId="442022360" sldId="282"/>
            <ac:spMk id="165" creationId="{11ACB813-F357-1E17-9997-95B1B16BAAD2}"/>
          </ac:spMkLst>
        </pc:spChg>
        <pc:spChg chg="mod">
          <ac:chgData name="Michele Ballan" userId="ebfbb948-be8f-4e23-a256-331ddeb3d1e5" providerId="ADAL" clId="{24CCE0A8-2A47-4610-AF27-92949021A0C4}" dt="2022-07-01T11:19:41.953" v="6545" actId="1076"/>
          <ac:spMkLst>
            <pc:docMk/>
            <pc:sldMk cId="442022360" sldId="282"/>
            <ac:spMk id="166" creationId="{B9754F0E-09B7-C634-0FFE-6F8A4E02A46D}"/>
          </ac:spMkLst>
        </pc:spChg>
        <pc:spChg chg="mod">
          <ac:chgData name="Michele Ballan" userId="ebfbb948-be8f-4e23-a256-331ddeb3d1e5" providerId="ADAL" clId="{24CCE0A8-2A47-4610-AF27-92949021A0C4}" dt="2022-07-01T11:19:41.953" v="6545" actId="1076"/>
          <ac:spMkLst>
            <pc:docMk/>
            <pc:sldMk cId="442022360" sldId="282"/>
            <ac:spMk id="167" creationId="{5CC172A3-23E4-E1EC-4504-773B9CBD2EC1}"/>
          </ac:spMkLst>
        </pc:spChg>
        <pc:spChg chg="mod">
          <ac:chgData name="Michele Ballan" userId="ebfbb948-be8f-4e23-a256-331ddeb3d1e5" providerId="ADAL" clId="{24CCE0A8-2A47-4610-AF27-92949021A0C4}" dt="2022-07-01T11:19:41.953" v="6545" actId="1076"/>
          <ac:spMkLst>
            <pc:docMk/>
            <pc:sldMk cId="442022360" sldId="282"/>
            <ac:spMk id="168" creationId="{00BA7E2F-B7E7-8843-FD3D-EDAAB8748A56}"/>
          </ac:spMkLst>
        </pc:spChg>
        <pc:spChg chg="mod">
          <ac:chgData name="Michele Ballan" userId="ebfbb948-be8f-4e23-a256-331ddeb3d1e5" providerId="ADAL" clId="{24CCE0A8-2A47-4610-AF27-92949021A0C4}" dt="2022-07-01T11:20:04.403" v="6548" actId="1076"/>
          <ac:spMkLst>
            <pc:docMk/>
            <pc:sldMk cId="442022360" sldId="282"/>
            <ac:spMk id="169" creationId="{30D01AD6-E2A4-9240-E451-FDF747C3AEA8}"/>
          </ac:spMkLst>
        </pc:spChg>
        <pc:spChg chg="mod">
          <ac:chgData name="Michele Ballan" userId="ebfbb948-be8f-4e23-a256-331ddeb3d1e5" providerId="ADAL" clId="{24CCE0A8-2A47-4610-AF27-92949021A0C4}" dt="2022-07-01T11:20:04.403" v="6548" actId="1076"/>
          <ac:spMkLst>
            <pc:docMk/>
            <pc:sldMk cId="442022360" sldId="282"/>
            <ac:spMk id="170" creationId="{57EF3DDF-267A-F935-A7BA-2A9042DEF853}"/>
          </ac:spMkLst>
        </pc:spChg>
        <pc:spChg chg="mod">
          <ac:chgData name="Michele Ballan" userId="ebfbb948-be8f-4e23-a256-331ddeb3d1e5" providerId="ADAL" clId="{24CCE0A8-2A47-4610-AF27-92949021A0C4}" dt="2022-07-01T11:20:04.403" v="6548" actId="1076"/>
          <ac:spMkLst>
            <pc:docMk/>
            <pc:sldMk cId="442022360" sldId="282"/>
            <ac:spMk id="171" creationId="{209FFE72-8681-C08E-EDD7-92869D1165C0}"/>
          </ac:spMkLst>
        </pc:spChg>
        <pc:spChg chg="mod">
          <ac:chgData name="Michele Ballan" userId="ebfbb948-be8f-4e23-a256-331ddeb3d1e5" providerId="ADAL" clId="{24CCE0A8-2A47-4610-AF27-92949021A0C4}" dt="2022-07-01T11:20:04.403" v="6548" actId="1076"/>
          <ac:spMkLst>
            <pc:docMk/>
            <pc:sldMk cId="442022360" sldId="282"/>
            <ac:spMk id="172" creationId="{BCD5109B-63A9-C887-4FC1-D01AB1AD595A}"/>
          </ac:spMkLst>
        </pc:spChg>
        <pc:spChg chg="mod">
          <ac:chgData name="Michele Ballan" userId="ebfbb948-be8f-4e23-a256-331ddeb3d1e5" providerId="ADAL" clId="{24CCE0A8-2A47-4610-AF27-92949021A0C4}" dt="2022-07-01T11:19:41.953" v="6545" actId="1076"/>
          <ac:spMkLst>
            <pc:docMk/>
            <pc:sldMk cId="442022360" sldId="282"/>
            <ac:spMk id="173" creationId="{F54367D7-267B-544E-F89A-CD3915B61ACF}"/>
          </ac:spMkLst>
        </pc:spChg>
        <pc:spChg chg="mod">
          <ac:chgData name="Michele Ballan" userId="ebfbb948-be8f-4e23-a256-331ddeb3d1e5" providerId="ADAL" clId="{24CCE0A8-2A47-4610-AF27-92949021A0C4}" dt="2022-07-01T11:19:41.953" v="6545" actId="1076"/>
          <ac:spMkLst>
            <pc:docMk/>
            <pc:sldMk cId="442022360" sldId="282"/>
            <ac:spMk id="174" creationId="{CD2D3744-9203-2A9A-4FB6-64D165AB9D18}"/>
          </ac:spMkLst>
        </pc:spChg>
        <pc:spChg chg="mod">
          <ac:chgData name="Michele Ballan" userId="ebfbb948-be8f-4e23-a256-331ddeb3d1e5" providerId="ADAL" clId="{24CCE0A8-2A47-4610-AF27-92949021A0C4}" dt="2022-07-01T11:19:41.953" v="6545" actId="1076"/>
          <ac:spMkLst>
            <pc:docMk/>
            <pc:sldMk cId="442022360" sldId="282"/>
            <ac:spMk id="175" creationId="{CC64334A-7E5A-3EAA-08C7-783DE69047E2}"/>
          </ac:spMkLst>
        </pc:spChg>
        <pc:spChg chg="mod">
          <ac:chgData name="Michele Ballan" userId="ebfbb948-be8f-4e23-a256-331ddeb3d1e5" providerId="ADAL" clId="{24CCE0A8-2A47-4610-AF27-92949021A0C4}" dt="2022-07-01T11:19:41.953" v="6545" actId="1076"/>
          <ac:spMkLst>
            <pc:docMk/>
            <pc:sldMk cId="442022360" sldId="282"/>
            <ac:spMk id="176" creationId="{BD2CF236-289A-1104-A294-4D78F1E6C21D}"/>
          </ac:spMkLst>
        </pc:spChg>
        <pc:spChg chg="mod">
          <ac:chgData name="Michele Ballan" userId="ebfbb948-be8f-4e23-a256-331ddeb3d1e5" providerId="ADAL" clId="{24CCE0A8-2A47-4610-AF27-92949021A0C4}" dt="2022-07-01T11:19:41.953" v="6545" actId="1076"/>
          <ac:spMkLst>
            <pc:docMk/>
            <pc:sldMk cId="442022360" sldId="282"/>
            <ac:spMk id="177" creationId="{F7AC7262-7E77-FB7C-979A-0E8FCE0C4A6D}"/>
          </ac:spMkLst>
        </pc:spChg>
        <pc:spChg chg="mod">
          <ac:chgData name="Michele Ballan" userId="ebfbb948-be8f-4e23-a256-331ddeb3d1e5" providerId="ADAL" clId="{24CCE0A8-2A47-4610-AF27-92949021A0C4}" dt="2022-07-01T11:19:41.953" v="6545" actId="1076"/>
          <ac:spMkLst>
            <pc:docMk/>
            <pc:sldMk cId="442022360" sldId="282"/>
            <ac:spMk id="178" creationId="{B45DBA33-2AEB-8743-D1AA-3E7C13A5463B}"/>
          </ac:spMkLst>
        </pc:spChg>
        <pc:spChg chg="mod">
          <ac:chgData name="Michele Ballan" userId="ebfbb948-be8f-4e23-a256-331ddeb3d1e5" providerId="ADAL" clId="{24CCE0A8-2A47-4610-AF27-92949021A0C4}" dt="2022-07-01T11:19:41.953" v="6545" actId="1076"/>
          <ac:spMkLst>
            <pc:docMk/>
            <pc:sldMk cId="442022360" sldId="282"/>
            <ac:spMk id="179" creationId="{F4D79138-E606-3149-E606-B06017485CA6}"/>
          </ac:spMkLst>
        </pc:spChg>
        <pc:spChg chg="mod">
          <ac:chgData name="Michele Ballan" userId="ebfbb948-be8f-4e23-a256-331ddeb3d1e5" providerId="ADAL" clId="{24CCE0A8-2A47-4610-AF27-92949021A0C4}" dt="2022-07-01T11:19:41.953" v="6545" actId="1076"/>
          <ac:spMkLst>
            <pc:docMk/>
            <pc:sldMk cId="442022360" sldId="282"/>
            <ac:spMk id="180" creationId="{23BE8970-0BF7-757A-5FAB-F7D1566966C1}"/>
          </ac:spMkLst>
        </pc:spChg>
        <pc:spChg chg="mod">
          <ac:chgData name="Michele Ballan" userId="ebfbb948-be8f-4e23-a256-331ddeb3d1e5" providerId="ADAL" clId="{24CCE0A8-2A47-4610-AF27-92949021A0C4}" dt="2022-07-01T11:20:04.403" v="6548" actId="1076"/>
          <ac:spMkLst>
            <pc:docMk/>
            <pc:sldMk cId="442022360" sldId="282"/>
            <ac:spMk id="181" creationId="{3A79A836-E48B-EEDD-4DFC-FBD7177B0F11}"/>
          </ac:spMkLst>
        </pc:spChg>
        <pc:spChg chg="mod">
          <ac:chgData name="Michele Ballan" userId="ebfbb948-be8f-4e23-a256-331ddeb3d1e5" providerId="ADAL" clId="{24CCE0A8-2A47-4610-AF27-92949021A0C4}" dt="2022-07-01T11:20:04.403" v="6548" actId="1076"/>
          <ac:spMkLst>
            <pc:docMk/>
            <pc:sldMk cId="442022360" sldId="282"/>
            <ac:spMk id="200" creationId="{C4914921-21B5-3E50-F567-8FCB053F73CD}"/>
          </ac:spMkLst>
        </pc:spChg>
        <pc:grpChg chg="mod">
          <ac:chgData name="Michele Ballan" userId="ebfbb948-be8f-4e23-a256-331ddeb3d1e5" providerId="ADAL" clId="{24CCE0A8-2A47-4610-AF27-92949021A0C4}" dt="2022-07-01T11:19:41.953" v="6545" actId="1076"/>
          <ac:grpSpMkLst>
            <pc:docMk/>
            <pc:sldMk cId="442022360" sldId="282"/>
            <ac:grpSpMk id="117" creationId="{BAF8D499-798E-0B72-4F2E-CF2685B4BC45}"/>
          </ac:grpSpMkLst>
        </pc:grpChg>
        <pc:grpChg chg="mod">
          <ac:chgData name="Michele Ballan" userId="ebfbb948-be8f-4e23-a256-331ddeb3d1e5" providerId="ADAL" clId="{24CCE0A8-2A47-4610-AF27-92949021A0C4}" dt="2022-07-01T11:19:41.953" v="6545" actId="1076"/>
          <ac:grpSpMkLst>
            <pc:docMk/>
            <pc:sldMk cId="442022360" sldId="282"/>
            <ac:grpSpMk id="120" creationId="{4A3F390D-EC24-1E99-BE38-0DC677795FBA}"/>
          </ac:grpSpMkLst>
        </pc:grpChg>
        <pc:grpChg chg="mod">
          <ac:chgData name="Michele Ballan" userId="ebfbb948-be8f-4e23-a256-331ddeb3d1e5" providerId="ADAL" clId="{24CCE0A8-2A47-4610-AF27-92949021A0C4}" dt="2022-07-01T11:19:41.953" v="6545" actId="1076"/>
          <ac:grpSpMkLst>
            <pc:docMk/>
            <pc:sldMk cId="442022360" sldId="282"/>
            <ac:grpSpMk id="123" creationId="{5B83DD8E-FFDA-70CC-684B-502BB97F6ABA}"/>
          </ac:grpSpMkLst>
        </pc:grpChg>
        <pc:grpChg chg="mod">
          <ac:chgData name="Michele Ballan" userId="ebfbb948-be8f-4e23-a256-331ddeb3d1e5" providerId="ADAL" clId="{24CCE0A8-2A47-4610-AF27-92949021A0C4}" dt="2022-07-01T11:19:41.953" v="6545" actId="1076"/>
          <ac:grpSpMkLst>
            <pc:docMk/>
            <pc:sldMk cId="442022360" sldId="282"/>
            <ac:grpSpMk id="126" creationId="{E343CFC9-7AC8-CDFD-F1DF-72976652922F}"/>
          </ac:grpSpMkLst>
        </pc:grpChg>
        <pc:grpChg chg="mod">
          <ac:chgData name="Michele Ballan" userId="ebfbb948-be8f-4e23-a256-331ddeb3d1e5" providerId="ADAL" clId="{24CCE0A8-2A47-4610-AF27-92949021A0C4}" dt="2022-07-01T11:19:41.953" v="6545" actId="1076"/>
          <ac:grpSpMkLst>
            <pc:docMk/>
            <pc:sldMk cId="442022360" sldId="282"/>
            <ac:grpSpMk id="129" creationId="{7C9446F3-F97A-EC12-9EDD-4B352F2C1F4F}"/>
          </ac:grpSpMkLst>
        </pc:grpChg>
        <pc:grpChg chg="mod">
          <ac:chgData name="Michele Ballan" userId="ebfbb948-be8f-4e23-a256-331ddeb3d1e5" providerId="ADAL" clId="{24CCE0A8-2A47-4610-AF27-92949021A0C4}" dt="2022-07-01T11:19:41.953" v="6545" actId="1076"/>
          <ac:grpSpMkLst>
            <pc:docMk/>
            <pc:sldMk cId="442022360" sldId="282"/>
            <ac:grpSpMk id="132" creationId="{87E83D35-B18E-23F3-CD31-110CED78C1F0}"/>
          </ac:grpSpMkLst>
        </pc:grpChg>
        <pc:grpChg chg="mod">
          <ac:chgData name="Michele Ballan" userId="ebfbb948-be8f-4e23-a256-331ddeb3d1e5" providerId="ADAL" clId="{24CCE0A8-2A47-4610-AF27-92949021A0C4}" dt="2022-07-01T11:20:04.403" v="6548" actId="1076"/>
          <ac:grpSpMkLst>
            <pc:docMk/>
            <pc:sldMk cId="442022360" sldId="282"/>
            <ac:grpSpMk id="137" creationId="{35A7D7C6-D248-C2AA-26FC-46A840F8A9D6}"/>
          </ac:grpSpMkLst>
        </pc:grpChg>
        <pc:grpChg chg="mod">
          <ac:chgData name="Michele Ballan" userId="ebfbb948-be8f-4e23-a256-331ddeb3d1e5" providerId="ADAL" clId="{24CCE0A8-2A47-4610-AF27-92949021A0C4}" dt="2022-07-01T11:20:04.403" v="6548" actId="1076"/>
          <ac:grpSpMkLst>
            <pc:docMk/>
            <pc:sldMk cId="442022360" sldId="282"/>
            <ac:grpSpMk id="140" creationId="{EE43A7BB-829E-3A9D-39C2-684AFBAF86D3}"/>
          </ac:grpSpMkLst>
        </pc:grpChg>
        <pc:grpChg chg="mod">
          <ac:chgData name="Michele Ballan" userId="ebfbb948-be8f-4e23-a256-331ddeb3d1e5" providerId="ADAL" clId="{24CCE0A8-2A47-4610-AF27-92949021A0C4}" dt="2022-07-01T11:20:04.403" v="6548" actId="1076"/>
          <ac:grpSpMkLst>
            <pc:docMk/>
            <pc:sldMk cId="442022360" sldId="282"/>
            <ac:grpSpMk id="143" creationId="{E2017397-27D8-FE8A-4245-F8D636254BC1}"/>
          </ac:grpSpMkLst>
        </pc:grpChg>
        <pc:grpChg chg="mod">
          <ac:chgData name="Michele Ballan" userId="ebfbb948-be8f-4e23-a256-331ddeb3d1e5" providerId="ADAL" clId="{24CCE0A8-2A47-4610-AF27-92949021A0C4}" dt="2022-07-01T11:20:04.403" v="6548" actId="1076"/>
          <ac:grpSpMkLst>
            <pc:docMk/>
            <pc:sldMk cId="442022360" sldId="282"/>
            <ac:grpSpMk id="146" creationId="{3CE1C4D7-5E0D-EE37-EF0B-BD56638A43FC}"/>
          </ac:grpSpMkLst>
        </pc:grpChg>
        <pc:grpChg chg="mod">
          <ac:chgData name="Michele Ballan" userId="ebfbb948-be8f-4e23-a256-331ddeb3d1e5" providerId="ADAL" clId="{24CCE0A8-2A47-4610-AF27-92949021A0C4}" dt="2022-07-01T11:20:04.403" v="6548" actId="1076"/>
          <ac:grpSpMkLst>
            <pc:docMk/>
            <pc:sldMk cId="442022360" sldId="282"/>
            <ac:grpSpMk id="149" creationId="{3D6AA98D-E8BB-D9AC-4C7C-800890E7F4F6}"/>
          </ac:grpSpMkLst>
        </pc:grpChg>
        <pc:grpChg chg="mod">
          <ac:chgData name="Michele Ballan" userId="ebfbb948-be8f-4e23-a256-331ddeb3d1e5" providerId="ADAL" clId="{24CCE0A8-2A47-4610-AF27-92949021A0C4}" dt="2022-07-01T11:20:04.403" v="6548" actId="1076"/>
          <ac:grpSpMkLst>
            <pc:docMk/>
            <pc:sldMk cId="442022360" sldId="282"/>
            <ac:grpSpMk id="182" creationId="{8AC5B151-429D-587C-2900-37401032C567}"/>
          </ac:grpSpMkLst>
        </pc:grpChg>
        <pc:grpChg chg="mod">
          <ac:chgData name="Michele Ballan" userId="ebfbb948-be8f-4e23-a256-331ddeb3d1e5" providerId="ADAL" clId="{24CCE0A8-2A47-4610-AF27-92949021A0C4}" dt="2022-07-01T11:19:41.953" v="6545" actId="1076"/>
          <ac:grpSpMkLst>
            <pc:docMk/>
            <pc:sldMk cId="442022360" sldId="282"/>
            <ac:grpSpMk id="191" creationId="{C77F1253-25C5-652F-72CA-6276DF77F6F5}"/>
          </ac:grpSpMkLst>
        </pc:grpChg>
        <pc:picChg chg="mod">
          <ac:chgData name="Michele Ballan" userId="ebfbb948-be8f-4e23-a256-331ddeb3d1e5" providerId="ADAL" clId="{24CCE0A8-2A47-4610-AF27-92949021A0C4}" dt="2022-07-01T11:19:41.953" v="6545" actId="1076"/>
          <ac:picMkLst>
            <pc:docMk/>
            <pc:sldMk cId="442022360" sldId="282"/>
            <ac:picMk id="106" creationId="{DC1045C0-35D7-6F65-978A-95A85E2CC256}"/>
          </ac:picMkLst>
        </pc:picChg>
        <pc:picChg chg="mod">
          <ac:chgData name="Michele Ballan" userId="ebfbb948-be8f-4e23-a256-331ddeb3d1e5" providerId="ADAL" clId="{24CCE0A8-2A47-4610-AF27-92949021A0C4}" dt="2022-07-01T11:20:04.403" v="6548" actId="1076"/>
          <ac:picMkLst>
            <pc:docMk/>
            <pc:sldMk cId="442022360" sldId="282"/>
            <ac:picMk id="107" creationId="{F9C30FC9-3449-1DBB-3D48-3E9FCA0311F8}"/>
          </ac:picMkLst>
        </pc:picChg>
        <pc:picChg chg="del">
          <ac:chgData name="Michele Ballan" userId="ebfbb948-be8f-4e23-a256-331ddeb3d1e5" providerId="ADAL" clId="{24CCE0A8-2A47-4610-AF27-92949021A0C4}" dt="2022-06-30T08:35:15.094" v="3223" actId="478"/>
          <ac:picMkLst>
            <pc:docMk/>
            <pc:sldMk cId="442022360" sldId="282"/>
            <ac:picMk id="203" creationId="{9D4191AE-104B-6E7E-F796-59D3FACD4D97}"/>
          </ac:picMkLst>
        </pc:picChg>
        <pc:cxnChg chg="mod">
          <ac:chgData name="Michele Ballan" userId="ebfbb948-be8f-4e23-a256-331ddeb3d1e5" providerId="ADAL" clId="{24CCE0A8-2A47-4610-AF27-92949021A0C4}" dt="2022-07-01T11:19:41.953" v="6545" actId="1076"/>
          <ac:cxnSpMkLst>
            <pc:docMk/>
            <pc:sldMk cId="442022360" sldId="282"/>
            <ac:cxnSpMk id="108" creationId="{F99C4A92-35F0-3212-BDFF-0D35D94DFF15}"/>
          </ac:cxnSpMkLst>
        </pc:cxnChg>
        <pc:cxnChg chg="mod">
          <ac:chgData name="Michele Ballan" userId="ebfbb948-be8f-4e23-a256-331ddeb3d1e5" providerId="ADAL" clId="{24CCE0A8-2A47-4610-AF27-92949021A0C4}" dt="2022-07-01T11:20:04.403" v="6548" actId="1076"/>
          <ac:cxnSpMkLst>
            <pc:docMk/>
            <pc:sldMk cId="442022360" sldId="282"/>
            <ac:cxnSpMk id="109" creationId="{67EA5D9E-6652-0573-8FBF-6E8768B431A1}"/>
          </ac:cxnSpMkLst>
        </pc:cxnChg>
        <pc:cxnChg chg="mod">
          <ac:chgData name="Michele Ballan" userId="ebfbb948-be8f-4e23-a256-331ddeb3d1e5" providerId="ADAL" clId="{24CCE0A8-2A47-4610-AF27-92949021A0C4}" dt="2022-07-01T11:20:04.403" v="6548" actId="1076"/>
          <ac:cxnSpMkLst>
            <pc:docMk/>
            <pc:sldMk cId="442022360" sldId="282"/>
            <ac:cxnSpMk id="112" creationId="{20F52EA6-2E7D-E063-70FF-03F0723D49E3}"/>
          </ac:cxnSpMkLst>
        </pc:cxnChg>
        <pc:cxnChg chg="mod">
          <ac:chgData name="Michele Ballan" userId="ebfbb948-be8f-4e23-a256-331ddeb3d1e5" providerId="ADAL" clId="{24CCE0A8-2A47-4610-AF27-92949021A0C4}" dt="2022-07-01T11:20:04.403" v="6548" actId="1076"/>
          <ac:cxnSpMkLst>
            <pc:docMk/>
            <pc:sldMk cId="442022360" sldId="282"/>
            <ac:cxnSpMk id="113" creationId="{A8FAA838-FBD5-E014-473F-7C6DAC0FC058}"/>
          </ac:cxnSpMkLst>
        </pc:cxnChg>
        <pc:cxnChg chg="mod">
          <ac:chgData name="Michele Ballan" userId="ebfbb948-be8f-4e23-a256-331ddeb3d1e5" providerId="ADAL" clId="{24CCE0A8-2A47-4610-AF27-92949021A0C4}" dt="2022-07-01T11:19:41.953" v="6545" actId="1076"/>
          <ac:cxnSpMkLst>
            <pc:docMk/>
            <pc:sldMk cId="442022360" sldId="282"/>
            <ac:cxnSpMk id="162" creationId="{E45AF6E4-D305-F094-F716-91EB59C9AE44}"/>
          </ac:cxnSpMkLst>
        </pc:cxnChg>
      </pc:sldChg>
      <pc:sldChg chg="addSp delSp modSp add mod ord">
        <pc:chgData name="Michele Ballan" userId="ebfbb948-be8f-4e23-a256-331ddeb3d1e5" providerId="ADAL" clId="{24CCE0A8-2A47-4610-AF27-92949021A0C4}" dt="2022-06-30T14:40:28.900" v="3345" actId="14100"/>
        <pc:sldMkLst>
          <pc:docMk/>
          <pc:sldMk cId="3314036752" sldId="283"/>
        </pc:sldMkLst>
        <pc:spChg chg="mod">
          <ac:chgData name="Michele Ballan" userId="ebfbb948-be8f-4e23-a256-331ddeb3d1e5" providerId="ADAL" clId="{24CCE0A8-2A47-4610-AF27-92949021A0C4}" dt="2022-06-30T12:06:49.672" v="3340" actId="20577"/>
          <ac:spMkLst>
            <pc:docMk/>
            <pc:sldMk cId="3314036752" sldId="283"/>
            <ac:spMk id="2" creationId="{00000000-0000-0000-0000-000000000000}"/>
          </ac:spMkLst>
        </pc:spChg>
        <pc:graphicFrameChg chg="add del mod">
          <ac:chgData name="Michele Ballan" userId="ebfbb948-be8f-4e23-a256-331ddeb3d1e5" providerId="ADAL" clId="{24CCE0A8-2A47-4610-AF27-92949021A0C4}" dt="2022-06-30T14:40:19.606" v="3342"/>
          <ac:graphicFrameMkLst>
            <pc:docMk/>
            <pc:sldMk cId="3314036752" sldId="283"/>
            <ac:graphicFrameMk id="3" creationId="{F333D7D1-B439-255F-F5E0-B20E04395F90}"/>
          </ac:graphicFrameMkLst>
        </pc:graphicFrameChg>
        <pc:picChg chg="add mod">
          <ac:chgData name="Michele Ballan" userId="ebfbb948-be8f-4e23-a256-331ddeb3d1e5" providerId="ADAL" clId="{24CCE0A8-2A47-4610-AF27-92949021A0C4}" dt="2022-06-30T14:40:28.900" v="3345" actId="14100"/>
          <ac:picMkLst>
            <pc:docMk/>
            <pc:sldMk cId="3314036752" sldId="283"/>
            <ac:picMk id="6" creationId="{7ED29A04-AB1E-2E23-0547-8AA3A931B1A5}"/>
          </ac:picMkLst>
        </pc:picChg>
        <pc:picChg chg="del">
          <ac:chgData name="Michele Ballan" userId="ebfbb948-be8f-4e23-a256-331ddeb3d1e5" providerId="ADAL" clId="{24CCE0A8-2A47-4610-AF27-92949021A0C4}" dt="2022-06-29T19:21:53.964" v="2924" actId="478"/>
          <ac:picMkLst>
            <pc:docMk/>
            <pc:sldMk cId="3314036752" sldId="283"/>
            <ac:picMk id="8" creationId="{DEEE0067-5C48-53BA-21BF-F49B2F86F72A}"/>
          </ac:picMkLst>
        </pc:picChg>
      </pc:sldChg>
      <pc:sldChg chg="addSp delSp modSp add del mod">
        <pc:chgData name="Michele Ballan" userId="ebfbb948-be8f-4e23-a256-331ddeb3d1e5" providerId="ADAL" clId="{24CCE0A8-2A47-4610-AF27-92949021A0C4}" dt="2022-06-30T15:52:08.141" v="4165" actId="47"/>
        <pc:sldMkLst>
          <pc:docMk/>
          <pc:sldMk cId="3845750001" sldId="284"/>
        </pc:sldMkLst>
        <pc:spChg chg="mod">
          <ac:chgData name="Michele Ballan" userId="ebfbb948-be8f-4e23-a256-331ddeb3d1e5" providerId="ADAL" clId="{24CCE0A8-2A47-4610-AF27-92949021A0C4}" dt="2022-06-29T20:27:06.604" v="2981" actId="20577"/>
          <ac:spMkLst>
            <pc:docMk/>
            <pc:sldMk cId="3845750001" sldId="284"/>
            <ac:spMk id="3" creationId="{00000000-0000-0000-0000-000000000000}"/>
          </ac:spMkLst>
        </pc:spChg>
        <pc:spChg chg="mod">
          <ac:chgData name="Michele Ballan" userId="ebfbb948-be8f-4e23-a256-331ddeb3d1e5" providerId="ADAL" clId="{24CCE0A8-2A47-4610-AF27-92949021A0C4}" dt="2022-06-29T20:29:00.575" v="3104" actId="122"/>
          <ac:spMkLst>
            <pc:docMk/>
            <pc:sldMk cId="3845750001" sldId="284"/>
            <ac:spMk id="13" creationId="{7F26F8C0-C7A7-28F3-BF21-C92169F358DA}"/>
          </ac:spMkLst>
        </pc:spChg>
        <pc:spChg chg="add mod">
          <ac:chgData name="Michele Ballan" userId="ebfbb948-be8f-4e23-a256-331ddeb3d1e5" providerId="ADAL" clId="{24CCE0A8-2A47-4610-AF27-92949021A0C4}" dt="2022-06-29T20:33:35.140" v="3110" actId="113"/>
          <ac:spMkLst>
            <pc:docMk/>
            <pc:sldMk cId="3845750001" sldId="284"/>
            <ac:spMk id="16" creationId="{1C445A54-8CF9-1D6E-96DD-4BBBB5129F2E}"/>
          </ac:spMkLst>
        </pc:spChg>
        <pc:picChg chg="add mod">
          <ac:chgData name="Michele Ballan" userId="ebfbb948-be8f-4e23-a256-331ddeb3d1e5" providerId="ADAL" clId="{24CCE0A8-2A47-4610-AF27-92949021A0C4}" dt="2022-06-29T20:28:03.475" v="2995" actId="1038"/>
          <ac:picMkLst>
            <pc:docMk/>
            <pc:sldMk cId="3845750001" sldId="284"/>
            <ac:picMk id="12" creationId="{FE210096-D7D9-3C72-726D-18EFE9EE5FD9}"/>
          </ac:picMkLst>
        </pc:picChg>
        <pc:picChg chg="add mod">
          <ac:chgData name="Michele Ballan" userId="ebfbb948-be8f-4e23-a256-331ddeb3d1e5" providerId="ADAL" clId="{24CCE0A8-2A47-4610-AF27-92949021A0C4}" dt="2022-06-29T20:28:03.475" v="2995" actId="1038"/>
          <ac:picMkLst>
            <pc:docMk/>
            <pc:sldMk cId="3845750001" sldId="284"/>
            <ac:picMk id="14" creationId="{2BB6445E-BC1E-ADC3-AA99-550D7D41ECA5}"/>
          </ac:picMkLst>
        </pc:picChg>
        <pc:picChg chg="add mod">
          <ac:chgData name="Michele Ballan" userId="ebfbb948-be8f-4e23-a256-331ddeb3d1e5" providerId="ADAL" clId="{24CCE0A8-2A47-4610-AF27-92949021A0C4}" dt="2022-06-29T20:28:03.475" v="2995" actId="1038"/>
          <ac:picMkLst>
            <pc:docMk/>
            <pc:sldMk cId="3845750001" sldId="284"/>
            <ac:picMk id="15" creationId="{21F8BEC1-9705-8166-4770-9C74B8CCC310}"/>
          </ac:picMkLst>
        </pc:picChg>
        <pc:picChg chg="del">
          <ac:chgData name="Michele Ballan" userId="ebfbb948-be8f-4e23-a256-331ddeb3d1e5" providerId="ADAL" clId="{24CCE0A8-2A47-4610-AF27-92949021A0C4}" dt="2022-06-29T20:26:57.705" v="2979" actId="478"/>
          <ac:picMkLst>
            <pc:docMk/>
            <pc:sldMk cId="3845750001" sldId="284"/>
            <ac:picMk id="3074" creationId="{3C7731FB-7326-1E7A-CFB7-E4F872E80C20}"/>
          </ac:picMkLst>
        </pc:picChg>
      </pc:sldChg>
      <pc:sldChg chg="delSp modSp add del mod">
        <pc:chgData name="Michele Ballan" userId="ebfbb948-be8f-4e23-a256-331ddeb3d1e5" providerId="ADAL" clId="{24CCE0A8-2A47-4610-AF27-92949021A0C4}" dt="2022-06-30T14:50:03.196" v="3363" actId="47"/>
        <pc:sldMkLst>
          <pc:docMk/>
          <pc:sldMk cId="3016498699" sldId="285"/>
        </pc:sldMkLst>
        <pc:spChg chg="mod">
          <ac:chgData name="Michele Ballan" userId="ebfbb948-be8f-4e23-a256-331ddeb3d1e5" providerId="ADAL" clId="{24CCE0A8-2A47-4610-AF27-92949021A0C4}" dt="2022-06-29T20:37:30.657" v="3141"/>
          <ac:spMkLst>
            <pc:docMk/>
            <pc:sldMk cId="3016498699" sldId="285"/>
            <ac:spMk id="2" creationId="{00000000-0000-0000-0000-000000000000}"/>
          </ac:spMkLst>
        </pc:spChg>
        <pc:spChg chg="mod">
          <ac:chgData name="Michele Ballan" userId="ebfbb948-be8f-4e23-a256-331ddeb3d1e5" providerId="ADAL" clId="{24CCE0A8-2A47-4610-AF27-92949021A0C4}" dt="2022-06-29T20:34:02.689" v="3112" actId="20577"/>
          <ac:spMkLst>
            <pc:docMk/>
            <pc:sldMk cId="3016498699" sldId="285"/>
            <ac:spMk id="15" creationId="{64D074E2-702E-3ABD-87A8-ADFE90D2DC71}"/>
          </ac:spMkLst>
        </pc:spChg>
        <pc:picChg chg="del">
          <ac:chgData name="Michele Ballan" userId="ebfbb948-be8f-4e23-a256-331ddeb3d1e5" providerId="ADAL" clId="{24CCE0A8-2A47-4610-AF27-92949021A0C4}" dt="2022-06-29T20:40:00.718" v="3154" actId="478"/>
          <ac:picMkLst>
            <pc:docMk/>
            <pc:sldMk cId="3016498699" sldId="285"/>
            <ac:picMk id="16" creationId="{567D3ED1-C635-8E59-BACC-C7224D34EF54}"/>
          </ac:picMkLst>
        </pc:picChg>
      </pc:sldChg>
      <pc:sldChg chg="delSp modSp add del mod">
        <pc:chgData name="Michele Ballan" userId="ebfbb948-be8f-4e23-a256-331ddeb3d1e5" providerId="ADAL" clId="{24CCE0A8-2A47-4610-AF27-92949021A0C4}" dt="2022-06-30T14:50:04.538" v="3364" actId="47"/>
        <pc:sldMkLst>
          <pc:docMk/>
          <pc:sldMk cId="2773913477" sldId="286"/>
        </pc:sldMkLst>
        <pc:spChg chg="mod">
          <ac:chgData name="Michele Ballan" userId="ebfbb948-be8f-4e23-a256-331ddeb3d1e5" providerId="ADAL" clId="{24CCE0A8-2A47-4610-AF27-92949021A0C4}" dt="2022-06-29T20:37:22.446" v="3138"/>
          <ac:spMkLst>
            <pc:docMk/>
            <pc:sldMk cId="2773913477" sldId="286"/>
            <ac:spMk id="2" creationId="{00000000-0000-0000-0000-000000000000}"/>
          </ac:spMkLst>
        </pc:spChg>
        <pc:picChg chg="del">
          <ac:chgData name="Michele Ballan" userId="ebfbb948-be8f-4e23-a256-331ddeb3d1e5" providerId="ADAL" clId="{24CCE0A8-2A47-4610-AF27-92949021A0C4}" dt="2022-06-29T20:39:58.266" v="3153" actId="478"/>
          <ac:picMkLst>
            <pc:docMk/>
            <pc:sldMk cId="2773913477" sldId="286"/>
            <ac:picMk id="16" creationId="{567D3ED1-C635-8E59-BACC-C7224D34EF54}"/>
          </ac:picMkLst>
        </pc:picChg>
      </pc:sldChg>
      <pc:sldChg chg="addSp modSp add mod">
        <pc:chgData name="Michele Ballan" userId="ebfbb948-be8f-4e23-a256-331ddeb3d1e5" providerId="ADAL" clId="{24CCE0A8-2A47-4610-AF27-92949021A0C4}" dt="2022-06-30T14:52:58.489" v="3409" actId="1076"/>
        <pc:sldMkLst>
          <pc:docMk/>
          <pc:sldMk cId="3063591880" sldId="287"/>
        </pc:sldMkLst>
        <pc:spChg chg="mod">
          <ac:chgData name="Michele Ballan" userId="ebfbb948-be8f-4e23-a256-331ddeb3d1e5" providerId="ADAL" clId="{24CCE0A8-2A47-4610-AF27-92949021A0C4}" dt="2022-06-30T14:52:34.098" v="3405" actId="20577"/>
          <ac:spMkLst>
            <pc:docMk/>
            <pc:sldMk cId="3063591880" sldId="287"/>
            <ac:spMk id="2" creationId="{00000000-0000-0000-0000-000000000000}"/>
          </ac:spMkLst>
        </pc:spChg>
        <pc:picChg chg="add mod">
          <ac:chgData name="Michele Ballan" userId="ebfbb948-be8f-4e23-a256-331ddeb3d1e5" providerId="ADAL" clId="{24CCE0A8-2A47-4610-AF27-92949021A0C4}" dt="2022-06-30T14:52:58.489" v="3409" actId="1076"/>
          <ac:picMkLst>
            <pc:docMk/>
            <pc:sldMk cId="3063591880" sldId="287"/>
            <ac:picMk id="6" creationId="{3AF4A3F1-13DC-FE48-11C9-4FB00C2DF8B3}"/>
          </ac:picMkLst>
        </pc:picChg>
        <pc:picChg chg="add mod">
          <ac:chgData name="Michele Ballan" userId="ebfbb948-be8f-4e23-a256-331ddeb3d1e5" providerId="ADAL" clId="{24CCE0A8-2A47-4610-AF27-92949021A0C4}" dt="2022-06-30T14:52:26" v="3391" actId="1076"/>
          <ac:picMkLst>
            <pc:docMk/>
            <pc:sldMk cId="3063591880" sldId="287"/>
            <ac:picMk id="7170" creationId="{A6BA142C-4772-DFBA-CAF8-DA1361865B5A}"/>
          </ac:picMkLst>
        </pc:picChg>
      </pc:sldChg>
      <pc:sldChg chg="modSp mod">
        <pc:chgData name="Michele Ballan" userId="ebfbb948-be8f-4e23-a256-331ddeb3d1e5" providerId="ADAL" clId="{24CCE0A8-2A47-4610-AF27-92949021A0C4}" dt="2022-07-01T08:12:17.491" v="5551" actId="20577"/>
        <pc:sldMkLst>
          <pc:docMk/>
          <pc:sldMk cId="4027686621" sldId="288"/>
        </pc:sldMkLst>
        <pc:spChg chg="mod">
          <ac:chgData name="Michele Ballan" userId="ebfbb948-be8f-4e23-a256-331ddeb3d1e5" providerId="ADAL" clId="{24CCE0A8-2A47-4610-AF27-92949021A0C4}" dt="2022-07-01T08:12:17.491" v="5551" actId="20577"/>
          <ac:spMkLst>
            <pc:docMk/>
            <pc:sldMk cId="4027686621" sldId="288"/>
            <ac:spMk id="3" creationId="{00000000-0000-0000-0000-000000000000}"/>
          </ac:spMkLst>
        </pc:spChg>
      </pc:sldChg>
      <pc:sldChg chg="addSp delSp modSp add mod">
        <pc:chgData name="Michele Ballan" userId="ebfbb948-be8f-4e23-a256-331ddeb3d1e5" providerId="ADAL" clId="{24CCE0A8-2A47-4610-AF27-92949021A0C4}" dt="2022-06-30T14:49:12.227" v="3359" actId="1076"/>
        <pc:sldMkLst>
          <pc:docMk/>
          <pc:sldMk cId="20004767" sldId="289"/>
        </pc:sldMkLst>
        <pc:graphicFrameChg chg="add del mod modGraphic">
          <ac:chgData name="Michele Ballan" userId="ebfbb948-be8f-4e23-a256-331ddeb3d1e5" providerId="ADAL" clId="{24CCE0A8-2A47-4610-AF27-92949021A0C4}" dt="2022-06-30T14:41:35.120" v="3353" actId="478"/>
          <ac:graphicFrameMkLst>
            <pc:docMk/>
            <pc:sldMk cId="20004767" sldId="289"/>
            <ac:graphicFrameMk id="3" creationId="{1B0C0136-AFCB-D664-6832-F913E729CEEE}"/>
          </ac:graphicFrameMkLst>
        </pc:graphicFrameChg>
        <pc:graphicFrameChg chg="add del mod">
          <ac:chgData name="Michele Ballan" userId="ebfbb948-be8f-4e23-a256-331ddeb3d1e5" providerId="ADAL" clId="{24CCE0A8-2A47-4610-AF27-92949021A0C4}" dt="2022-06-30T14:49:03.580" v="3355"/>
          <ac:graphicFrameMkLst>
            <pc:docMk/>
            <pc:sldMk cId="20004767" sldId="289"/>
            <ac:graphicFrameMk id="7" creationId="{83BED422-D40A-342B-7EBF-3BB04A9C7C53}"/>
          </ac:graphicFrameMkLst>
        </pc:graphicFrameChg>
        <pc:picChg chg="del">
          <ac:chgData name="Michele Ballan" userId="ebfbb948-be8f-4e23-a256-331ddeb3d1e5" providerId="ADAL" clId="{24CCE0A8-2A47-4610-AF27-92949021A0C4}" dt="2022-06-30T14:40:44.839" v="3347" actId="478"/>
          <ac:picMkLst>
            <pc:docMk/>
            <pc:sldMk cId="20004767" sldId="289"/>
            <ac:picMk id="6" creationId="{7ED29A04-AB1E-2E23-0547-8AA3A931B1A5}"/>
          </ac:picMkLst>
        </pc:picChg>
        <pc:picChg chg="add mod">
          <ac:chgData name="Michele Ballan" userId="ebfbb948-be8f-4e23-a256-331ddeb3d1e5" providerId="ADAL" clId="{24CCE0A8-2A47-4610-AF27-92949021A0C4}" dt="2022-06-30T14:49:12.227" v="3359" actId="1076"/>
          <ac:picMkLst>
            <pc:docMk/>
            <pc:sldMk cId="20004767" sldId="289"/>
            <ac:picMk id="8" creationId="{188F908D-FCF4-D73F-2A0C-76EE796C2DCA}"/>
          </ac:picMkLst>
        </pc:picChg>
      </pc:sldChg>
      <pc:sldChg chg="addSp delSp modSp add mod">
        <pc:chgData name="Michele Ballan" userId="ebfbb948-be8f-4e23-a256-331ddeb3d1e5" providerId="ADAL" clId="{24CCE0A8-2A47-4610-AF27-92949021A0C4}" dt="2022-06-30T15:31:19.373" v="3821" actId="1037"/>
        <pc:sldMkLst>
          <pc:docMk/>
          <pc:sldMk cId="3317202341" sldId="290"/>
        </pc:sldMkLst>
        <pc:graphicFrameChg chg="add del mod">
          <ac:chgData name="Michele Ballan" userId="ebfbb948-be8f-4e23-a256-331ddeb3d1e5" providerId="ADAL" clId="{24CCE0A8-2A47-4610-AF27-92949021A0C4}" dt="2022-06-30T15:30:59.236" v="3804"/>
          <ac:graphicFrameMkLst>
            <pc:docMk/>
            <pc:sldMk cId="3317202341" sldId="290"/>
            <ac:graphicFrameMk id="3" creationId="{E8CD57A7-2CF2-56A8-39AD-3508161C0055}"/>
          </ac:graphicFrameMkLst>
        </pc:graphicFrameChg>
        <pc:picChg chg="add mod">
          <ac:chgData name="Michele Ballan" userId="ebfbb948-be8f-4e23-a256-331ddeb3d1e5" providerId="ADAL" clId="{24CCE0A8-2A47-4610-AF27-92949021A0C4}" dt="2022-06-30T15:31:19.373" v="3821" actId="1037"/>
          <ac:picMkLst>
            <pc:docMk/>
            <pc:sldMk cId="3317202341" sldId="290"/>
            <ac:picMk id="6" creationId="{E441E1A5-C099-E358-991D-E4FFC9734DD4}"/>
          </ac:picMkLst>
        </pc:picChg>
      </pc:sldChg>
      <pc:sldChg chg="addSp delSp modSp add">
        <pc:chgData name="Michele Ballan" userId="ebfbb948-be8f-4e23-a256-331ddeb3d1e5" providerId="ADAL" clId="{24CCE0A8-2A47-4610-AF27-92949021A0C4}" dt="2022-06-30T14:54:00.090" v="3422" actId="1076"/>
        <pc:sldMkLst>
          <pc:docMk/>
          <pc:sldMk cId="3692482589" sldId="291"/>
        </pc:sldMkLst>
        <pc:picChg chg="add mod">
          <ac:chgData name="Michele Ballan" userId="ebfbb948-be8f-4e23-a256-331ddeb3d1e5" providerId="ADAL" clId="{24CCE0A8-2A47-4610-AF27-92949021A0C4}" dt="2022-06-30T14:53:08.339" v="3410"/>
          <ac:picMkLst>
            <pc:docMk/>
            <pc:sldMk cId="3692482589" sldId="291"/>
            <ac:picMk id="6" creationId="{F49998D3-47BD-80DD-5142-2F05CC2F45C5}"/>
          </ac:picMkLst>
        </pc:picChg>
        <pc:picChg chg="del">
          <ac:chgData name="Michele Ballan" userId="ebfbb948-be8f-4e23-a256-331ddeb3d1e5" providerId="ADAL" clId="{24CCE0A8-2A47-4610-AF27-92949021A0C4}" dt="2022-06-30T14:52:40.720" v="3407" actId="478"/>
          <ac:picMkLst>
            <pc:docMk/>
            <pc:sldMk cId="3692482589" sldId="291"/>
            <ac:picMk id="7170" creationId="{A6BA142C-4772-DFBA-CAF8-DA1361865B5A}"/>
          </ac:picMkLst>
        </pc:picChg>
        <pc:picChg chg="add mod">
          <ac:chgData name="Michele Ballan" userId="ebfbb948-be8f-4e23-a256-331ddeb3d1e5" providerId="ADAL" clId="{24CCE0A8-2A47-4610-AF27-92949021A0C4}" dt="2022-06-30T14:54:00.090" v="3422" actId="1076"/>
          <ac:picMkLst>
            <pc:docMk/>
            <pc:sldMk cId="3692482589" sldId="291"/>
            <ac:picMk id="8194" creationId="{A2AB6899-004B-9C17-2D4E-2AE0B7B4A85D}"/>
          </ac:picMkLst>
        </pc:picChg>
      </pc:sldChg>
      <pc:sldChg chg="addSp delSp modSp add mod">
        <pc:chgData name="Michele Ballan" userId="ebfbb948-be8f-4e23-a256-331ddeb3d1e5" providerId="ADAL" clId="{24CCE0A8-2A47-4610-AF27-92949021A0C4}" dt="2022-06-30T15:09:28.258" v="3620" actId="20577"/>
        <pc:sldMkLst>
          <pc:docMk/>
          <pc:sldMk cId="2049781771" sldId="292"/>
        </pc:sldMkLst>
        <pc:spChg chg="mod">
          <ac:chgData name="Michele Ballan" userId="ebfbb948-be8f-4e23-a256-331ddeb3d1e5" providerId="ADAL" clId="{24CCE0A8-2A47-4610-AF27-92949021A0C4}" dt="2022-06-30T14:53:20.004" v="3416" actId="20577"/>
          <ac:spMkLst>
            <pc:docMk/>
            <pc:sldMk cId="2049781771" sldId="292"/>
            <ac:spMk id="2" creationId="{00000000-0000-0000-0000-000000000000}"/>
          </ac:spMkLst>
        </pc:spChg>
        <pc:spChg chg="add mod">
          <ac:chgData name="Michele Ballan" userId="ebfbb948-be8f-4e23-a256-331ddeb3d1e5" providerId="ADAL" clId="{24CCE0A8-2A47-4610-AF27-92949021A0C4}" dt="2022-06-30T15:09:28.258" v="3620" actId="20577"/>
          <ac:spMkLst>
            <pc:docMk/>
            <pc:sldMk cId="2049781771" sldId="292"/>
            <ac:spMk id="8" creationId="{9A8874B4-EDFD-6943-C65A-3E29C9E14E21}"/>
          </ac:spMkLst>
        </pc:spChg>
        <pc:picChg chg="del">
          <ac:chgData name="Michele Ballan" userId="ebfbb948-be8f-4e23-a256-331ddeb3d1e5" providerId="ADAL" clId="{24CCE0A8-2A47-4610-AF27-92949021A0C4}" dt="2022-06-30T14:53:24.145" v="3417" actId="478"/>
          <ac:picMkLst>
            <pc:docMk/>
            <pc:sldMk cId="2049781771" sldId="292"/>
            <ac:picMk id="6" creationId="{F49998D3-47BD-80DD-5142-2F05CC2F45C5}"/>
          </ac:picMkLst>
        </pc:picChg>
        <pc:picChg chg="add mod">
          <ac:chgData name="Michele Ballan" userId="ebfbb948-be8f-4e23-a256-331ddeb3d1e5" providerId="ADAL" clId="{24CCE0A8-2A47-4610-AF27-92949021A0C4}" dt="2022-06-30T14:54:48.159" v="3431" actId="1076"/>
          <ac:picMkLst>
            <pc:docMk/>
            <pc:sldMk cId="2049781771" sldId="292"/>
            <ac:picMk id="7" creationId="{4BE8485D-C09D-C522-C219-ADDBFC6DCA3F}"/>
          </ac:picMkLst>
        </pc:picChg>
        <pc:picChg chg="add mod">
          <ac:chgData name="Michele Ballan" userId="ebfbb948-be8f-4e23-a256-331ddeb3d1e5" providerId="ADAL" clId="{24CCE0A8-2A47-4610-AF27-92949021A0C4}" dt="2022-06-30T15:08:34.776" v="3539" actId="14100"/>
          <ac:picMkLst>
            <pc:docMk/>
            <pc:sldMk cId="2049781771" sldId="292"/>
            <ac:picMk id="9218" creationId="{C8BF37D9-F659-26F6-F769-C66F9DF69DA8}"/>
          </ac:picMkLst>
        </pc:picChg>
      </pc:sldChg>
      <pc:sldChg chg="addSp delSp modSp add mod">
        <pc:chgData name="Michele Ballan" userId="ebfbb948-be8f-4e23-a256-331ddeb3d1e5" providerId="ADAL" clId="{24CCE0A8-2A47-4610-AF27-92949021A0C4}" dt="2022-06-30T15:08:03.486" v="3536" actId="20577"/>
        <pc:sldMkLst>
          <pc:docMk/>
          <pc:sldMk cId="4033826032" sldId="293"/>
        </pc:sldMkLst>
        <pc:spChg chg="mod">
          <ac:chgData name="Michele Ballan" userId="ebfbb948-be8f-4e23-a256-331ddeb3d1e5" providerId="ADAL" clId="{24CCE0A8-2A47-4610-AF27-92949021A0C4}" dt="2022-06-30T15:02:56.837" v="3469" actId="20577"/>
          <ac:spMkLst>
            <pc:docMk/>
            <pc:sldMk cId="4033826032" sldId="293"/>
            <ac:spMk id="2" creationId="{00000000-0000-0000-0000-000000000000}"/>
          </ac:spMkLst>
        </pc:spChg>
        <pc:spChg chg="add mod">
          <ac:chgData name="Michele Ballan" userId="ebfbb948-be8f-4e23-a256-331ddeb3d1e5" providerId="ADAL" clId="{24CCE0A8-2A47-4610-AF27-92949021A0C4}" dt="2022-06-30T15:05:00.035" v="3482" actId="1076"/>
          <ac:spMkLst>
            <pc:docMk/>
            <pc:sldMk cId="4033826032" sldId="293"/>
            <ac:spMk id="12" creationId="{BCCB24A7-C78F-4122-A0E6-C880A602A4CE}"/>
          </ac:spMkLst>
        </pc:spChg>
        <pc:spChg chg="add mod">
          <ac:chgData name="Michele Ballan" userId="ebfbb948-be8f-4e23-a256-331ddeb3d1e5" providerId="ADAL" clId="{24CCE0A8-2A47-4610-AF27-92949021A0C4}" dt="2022-06-30T15:07:33.856" v="3510" actId="122"/>
          <ac:spMkLst>
            <pc:docMk/>
            <pc:sldMk cId="4033826032" sldId="293"/>
            <ac:spMk id="14" creationId="{5C60994B-3A5A-D2C5-8FEE-5270A4E8D980}"/>
          </ac:spMkLst>
        </pc:spChg>
        <pc:spChg chg="add mod">
          <ac:chgData name="Michele Ballan" userId="ebfbb948-be8f-4e23-a256-331ddeb3d1e5" providerId="ADAL" clId="{24CCE0A8-2A47-4610-AF27-92949021A0C4}" dt="2022-06-30T15:08:03.486" v="3536" actId="20577"/>
          <ac:spMkLst>
            <pc:docMk/>
            <pc:sldMk cId="4033826032" sldId="293"/>
            <ac:spMk id="15" creationId="{EF0B7721-87C3-D0F7-8862-7B733F3F0C1B}"/>
          </ac:spMkLst>
        </pc:spChg>
        <pc:picChg chg="del">
          <ac:chgData name="Michele Ballan" userId="ebfbb948-be8f-4e23-a256-331ddeb3d1e5" providerId="ADAL" clId="{24CCE0A8-2A47-4610-AF27-92949021A0C4}" dt="2022-06-30T14:55:13.940" v="3437" actId="478"/>
          <ac:picMkLst>
            <pc:docMk/>
            <pc:sldMk cId="4033826032" sldId="293"/>
            <ac:picMk id="7" creationId="{4BE8485D-C09D-C522-C219-ADDBFC6DCA3F}"/>
          </ac:picMkLst>
        </pc:picChg>
        <pc:picChg chg="add mod">
          <ac:chgData name="Michele Ballan" userId="ebfbb948-be8f-4e23-a256-331ddeb3d1e5" providerId="ADAL" clId="{24CCE0A8-2A47-4610-AF27-92949021A0C4}" dt="2022-06-30T15:04:15.526" v="3475" actId="1076"/>
          <ac:picMkLst>
            <pc:docMk/>
            <pc:sldMk cId="4033826032" sldId="293"/>
            <ac:picMk id="9" creationId="{8B222B40-5C8E-17A4-967F-051E0335B64E}"/>
          </ac:picMkLst>
        </pc:picChg>
        <pc:picChg chg="add mod">
          <ac:chgData name="Michele Ballan" userId="ebfbb948-be8f-4e23-a256-331ddeb3d1e5" providerId="ADAL" clId="{24CCE0A8-2A47-4610-AF27-92949021A0C4}" dt="2022-06-30T15:04:15.526" v="3475" actId="1076"/>
          <ac:picMkLst>
            <pc:docMk/>
            <pc:sldMk cId="4033826032" sldId="293"/>
            <ac:picMk id="10" creationId="{1307EB87-329C-ACC2-2603-753F262540E9}"/>
          </ac:picMkLst>
        </pc:picChg>
        <pc:picChg chg="del">
          <ac:chgData name="Michele Ballan" userId="ebfbb948-be8f-4e23-a256-331ddeb3d1e5" providerId="ADAL" clId="{24CCE0A8-2A47-4610-AF27-92949021A0C4}" dt="2022-06-30T14:55:10.999" v="3436" actId="478"/>
          <ac:picMkLst>
            <pc:docMk/>
            <pc:sldMk cId="4033826032" sldId="293"/>
            <ac:picMk id="9218" creationId="{C8BF37D9-F659-26F6-F769-C66F9DF69DA8}"/>
          </ac:picMkLst>
        </pc:picChg>
        <pc:picChg chg="add mod">
          <ac:chgData name="Michele Ballan" userId="ebfbb948-be8f-4e23-a256-331ddeb3d1e5" providerId="ADAL" clId="{24CCE0A8-2A47-4610-AF27-92949021A0C4}" dt="2022-06-30T15:00:21.887" v="3461" actId="1038"/>
          <ac:picMkLst>
            <pc:docMk/>
            <pc:sldMk cId="4033826032" sldId="293"/>
            <ac:picMk id="10242" creationId="{06404208-9B27-995E-F6E2-E96D582F0CAD}"/>
          </ac:picMkLst>
        </pc:picChg>
        <pc:picChg chg="add mod">
          <ac:chgData name="Michele Ballan" userId="ebfbb948-be8f-4e23-a256-331ddeb3d1e5" providerId="ADAL" clId="{24CCE0A8-2A47-4610-AF27-92949021A0C4}" dt="2022-06-30T15:00:17.896" v="3454" actId="14100"/>
          <ac:picMkLst>
            <pc:docMk/>
            <pc:sldMk cId="4033826032" sldId="293"/>
            <ac:picMk id="10244" creationId="{C4518AC7-016E-43DB-11B0-3AD4A232205E}"/>
          </ac:picMkLst>
        </pc:picChg>
      </pc:sldChg>
      <pc:sldChg chg="addSp delSp modSp add mod">
        <pc:chgData name="Michele Ballan" userId="ebfbb948-be8f-4e23-a256-331ddeb3d1e5" providerId="ADAL" clId="{24CCE0A8-2A47-4610-AF27-92949021A0C4}" dt="2022-06-30T15:15:38.268" v="3668" actId="14100"/>
        <pc:sldMkLst>
          <pc:docMk/>
          <pc:sldMk cId="3543359166" sldId="294"/>
        </pc:sldMkLst>
        <pc:spChg chg="add mod">
          <ac:chgData name="Michele Ballan" userId="ebfbb948-be8f-4e23-a256-331ddeb3d1e5" providerId="ADAL" clId="{24CCE0A8-2A47-4610-AF27-92949021A0C4}" dt="2022-06-30T15:15:38.268" v="3668" actId="14100"/>
          <ac:spMkLst>
            <pc:docMk/>
            <pc:sldMk cId="3543359166" sldId="294"/>
            <ac:spMk id="11" creationId="{C51F41F8-A678-EA25-4C61-F789D62B1BAA}"/>
          </ac:spMkLst>
        </pc:spChg>
        <pc:picChg chg="del">
          <ac:chgData name="Michele Ballan" userId="ebfbb948-be8f-4e23-a256-331ddeb3d1e5" providerId="ADAL" clId="{24CCE0A8-2A47-4610-AF27-92949021A0C4}" dt="2022-06-30T15:04:29.156" v="3477" actId="478"/>
          <ac:picMkLst>
            <pc:docMk/>
            <pc:sldMk cId="3543359166" sldId="294"/>
            <ac:picMk id="10242" creationId="{06404208-9B27-995E-F6E2-E96D582F0CAD}"/>
          </ac:picMkLst>
        </pc:picChg>
        <pc:picChg chg="del">
          <ac:chgData name="Michele Ballan" userId="ebfbb948-be8f-4e23-a256-331ddeb3d1e5" providerId="ADAL" clId="{24CCE0A8-2A47-4610-AF27-92949021A0C4}" dt="2022-06-30T15:04:29.827" v="3478" actId="478"/>
          <ac:picMkLst>
            <pc:docMk/>
            <pc:sldMk cId="3543359166" sldId="294"/>
            <ac:picMk id="10244" creationId="{C4518AC7-016E-43DB-11B0-3AD4A232205E}"/>
          </ac:picMkLst>
        </pc:picChg>
        <pc:picChg chg="add mod">
          <ac:chgData name="Michele Ballan" userId="ebfbb948-be8f-4e23-a256-331ddeb3d1e5" providerId="ADAL" clId="{24CCE0A8-2A47-4610-AF27-92949021A0C4}" dt="2022-06-30T15:14:51.233" v="3627" actId="1076"/>
          <ac:picMkLst>
            <pc:docMk/>
            <pc:sldMk cId="3543359166" sldId="294"/>
            <ac:picMk id="11266" creationId="{58E652D7-118D-7B79-34D0-E0B15DC29A02}"/>
          </ac:picMkLst>
        </pc:picChg>
      </pc:sldChg>
      <pc:sldChg chg="addSp delSp modSp add mod">
        <pc:chgData name="Michele Ballan" userId="ebfbb948-be8f-4e23-a256-331ddeb3d1e5" providerId="ADAL" clId="{24CCE0A8-2A47-4610-AF27-92949021A0C4}" dt="2022-06-30T22:40:09.063" v="5489" actId="20577"/>
        <pc:sldMkLst>
          <pc:docMk/>
          <pc:sldMk cId="3555799611" sldId="295"/>
        </pc:sldMkLst>
        <pc:spChg chg="mod">
          <ac:chgData name="Michele Ballan" userId="ebfbb948-be8f-4e23-a256-331ddeb3d1e5" providerId="ADAL" clId="{24CCE0A8-2A47-4610-AF27-92949021A0C4}" dt="2022-06-30T22:40:09.063" v="5489" actId="20577"/>
          <ac:spMkLst>
            <pc:docMk/>
            <pc:sldMk cId="3555799611" sldId="295"/>
            <ac:spMk id="2" creationId="{00000000-0000-0000-0000-000000000000}"/>
          </ac:spMkLst>
        </pc:spChg>
        <pc:spChg chg="del">
          <ac:chgData name="Michele Ballan" userId="ebfbb948-be8f-4e23-a256-331ddeb3d1e5" providerId="ADAL" clId="{24CCE0A8-2A47-4610-AF27-92949021A0C4}" dt="2022-06-30T15:16:11.807" v="3675" actId="478"/>
          <ac:spMkLst>
            <pc:docMk/>
            <pc:sldMk cId="3555799611" sldId="295"/>
            <ac:spMk id="11" creationId="{C51F41F8-A678-EA25-4C61-F789D62B1BAA}"/>
          </ac:spMkLst>
        </pc:spChg>
        <pc:spChg chg="add mod">
          <ac:chgData name="Michele Ballan" userId="ebfbb948-be8f-4e23-a256-331ddeb3d1e5" providerId="ADAL" clId="{24CCE0A8-2A47-4610-AF27-92949021A0C4}" dt="2022-06-30T15:17:42.077" v="3697" actId="122"/>
          <ac:spMkLst>
            <pc:docMk/>
            <pc:sldMk cId="3555799611" sldId="295"/>
            <ac:spMk id="13" creationId="{EB9635E7-BCA1-B1A4-5A74-9562E0BA2C3C}"/>
          </ac:spMkLst>
        </pc:spChg>
        <pc:picChg chg="mod">
          <ac:chgData name="Michele Ballan" userId="ebfbb948-be8f-4e23-a256-331ddeb3d1e5" providerId="ADAL" clId="{24CCE0A8-2A47-4610-AF27-92949021A0C4}" dt="2022-06-30T15:16:07.178" v="3674" actId="1076"/>
          <ac:picMkLst>
            <pc:docMk/>
            <pc:sldMk cId="3555799611" sldId="295"/>
            <ac:picMk id="9" creationId="{8B222B40-5C8E-17A4-967F-051E0335B64E}"/>
          </ac:picMkLst>
        </pc:picChg>
        <pc:picChg chg="del">
          <ac:chgData name="Michele Ballan" userId="ebfbb948-be8f-4e23-a256-331ddeb3d1e5" providerId="ADAL" clId="{24CCE0A8-2A47-4610-AF27-92949021A0C4}" dt="2022-06-30T15:15:59.916" v="3671" actId="478"/>
          <ac:picMkLst>
            <pc:docMk/>
            <pc:sldMk cId="3555799611" sldId="295"/>
            <ac:picMk id="10" creationId="{1307EB87-329C-ACC2-2603-753F262540E9}"/>
          </ac:picMkLst>
        </pc:picChg>
        <pc:picChg chg="add mod">
          <ac:chgData name="Michele Ballan" userId="ebfbb948-be8f-4e23-a256-331ddeb3d1e5" providerId="ADAL" clId="{24CCE0A8-2A47-4610-AF27-92949021A0C4}" dt="2022-06-30T15:16:03.657" v="3673" actId="1076"/>
          <ac:picMkLst>
            <pc:docMk/>
            <pc:sldMk cId="3555799611" sldId="295"/>
            <ac:picMk id="12" creationId="{26D7A0D5-C243-E90A-A0A5-6B18A4ED0E83}"/>
          </ac:picMkLst>
        </pc:picChg>
        <pc:picChg chg="del">
          <ac:chgData name="Michele Ballan" userId="ebfbb948-be8f-4e23-a256-331ddeb3d1e5" providerId="ADAL" clId="{24CCE0A8-2A47-4610-AF27-92949021A0C4}" dt="2022-06-30T15:15:47.207" v="3670" actId="478"/>
          <ac:picMkLst>
            <pc:docMk/>
            <pc:sldMk cId="3555799611" sldId="295"/>
            <ac:picMk id="11266" creationId="{58E652D7-118D-7B79-34D0-E0B15DC29A02}"/>
          </ac:picMkLst>
        </pc:picChg>
        <pc:picChg chg="add mod">
          <ac:chgData name="Michele Ballan" userId="ebfbb948-be8f-4e23-a256-331ddeb3d1e5" providerId="ADAL" clId="{24CCE0A8-2A47-4610-AF27-92949021A0C4}" dt="2022-06-30T15:16:37.606" v="3683" actId="1076"/>
          <ac:picMkLst>
            <pc:docMk/>
            <pc:sldMk cId="3555799611" sldId="295"/>
            <ac:picMk id="12290" creationId="{552C6DE7-96AA-B85F-337B-9C5B0AAABAEC}"/>
          </ac:picMkLst>
        </pc:picChg>
        <pc:picChg chg="add del">
          <ac:chgData name="Michele Ballan" userId="ebfbb948-be8f-4e23-a256-331ddeb3d1e5" providerId="ADAL" clId="{24CCE0A8-2A47-4610-AF27-92949021A0C4}" dt="2022-06-30T15:19:50.977" v="3699" actId="21"/>
          <ac:picMkLst>
            <pc:docMk/>
            <pc:sldMk cId="3555799611" sldId="295"/>
            <ac:picMk id="12292" creationId="{3A6E74DA-147F-AF79-520C-DE0A76EB44E2}"/>
          </ac:picMkLst>
        </pc:picChg>
      </pc:sldChg>
      <pc:sldChg chg="addSp delSp modSp add mod">
        <pc:chgData name="Michele Ballan" userId="ebfbb948-be8f-4e23-a256-331ddeb3d1e5" providerId="ADAL" clId="{24CCE0A8-2A47-4610-AF27-92949021A0C4}" dt="2022-06-30T15:21:11.638" v="3802" actId="122"/>
        <pc:sldMkLst>
          <pc:docMk/>
          <pc:sldMk cId="2481375125" sldId="296"/>
        </pc:sldMkLst>
        <pc:spChg chg="mod">
          <ac:chgData name="Michele Ballan" userId="ebfbb948-be8f-4e23-a256-331ddeb3d1e5" providerId="ADAL" clId="{24CCE0A8-2A47-4610-AF27-92949021A0C4}" dt="2022-06-30T15:16:51.126" v="3688" actId="20577"/>
          <ac:spMkLst>
            <pc:docMk/>
            <pc:sldMk cId="2481375125" sldId="296"/>
            <ac:spMk id="2" creationId="{00000000-0000-0000-0000-000000000000}"/>
          </ac:spMkLst>
        </pc:spChg>
        <pc:spChg chg="add mod">
          <ac:chgData name="Michele Ballan" userId="ebfbb948-be8f-4e23-a256-331ddeb3d1e5" providerId="ADAL" clId="{24CCE0A8-2A47-4610-AF27-92949021A0C4}" dt="2022-06-30T15:21:11.638" v="3802" actId="122"/>
          <ac:spMkLst>
            <pc:docMk/>
            <pc:sldMk cId="2481375125" sldId="296"/>
            <ac:spMk id="13" creationId="{4CCCE208-3AD3-7D52-0B37-62D103FA7B94}"/>
          </ac:spMkLst>
        </pc:spChg>
        <pc:picChg chg="add mod">
          <ac:chgData name="Michele Ballan" userId="ebfbb948-be8f-4e23-a256-331ddeb3d1e5" providerId="ADAL" clId="{24CCE0A8-2A47-4610-AF27-92949021A0C4}" dt="2022-06-30T15:17:15.515" v="3692" actId="1076"/>
          <ac:picMkLst>
            <pc:docMk/>
            <pc:sldMk cId="2481375125" sldId="296"/>
            <ac:picMk id="8" creationId="{05DB755E-9DFA-53B5-986E-7C2359B0ED86}"/>
          </ac:picMkLst>
        </pc:picChg>
        <pc:picChg chg="del">
          <ac:chgData name="Michele Ballan" userId="ebfbb948-be8f-4e23-a256-331ddeb3d1e5" providerId="ADAL" clId="{24CCE0A8-2A47-4610-AF27-92949021A0C4}" dt="2022-06-30T15:16:54.230" v="3689" actId="478"/>
          <ac:picMkLst>
            <pc:docMk/>
            <pc:sldMk cId="2481375125" sldId="296"/>
            <ac:picMk id="9" creationId="{8B222B40-5C8E-17A4-967F-051E0335B64E}"/>
          </ac:picMkLst>
        </pc:picChg>
        <pc:picChg chg="add mod">
          <ac:chgData name="Michele Ballan" userId="ebfbb948-be8f-4e23-a256-331ddeb3d1e5" providerId="ADAL" clId="{24CCE0A8-2A47-4610-AF27-92949021A0C4}" dt="2022-06-30T15:17:15.515" v="3692" actId="1076"/>
          <ac:picMkLst>
            <pc:docMk/>
            <pc:sldMk cId="2481375125" sldId="296"/>
            <ac:picMk id="10" creationId="{9080880B-6A6B-C2B6-CCD8-EB4DA10BA7EC}"/>
          </ac:picMkLst>
        </pc:picChg>
        <pc:picChg chg="add mod">
          <ac:chgData name="Michele Ballan" userId="ebfbb948-be8f-4e23-a256-331ddeb3d1e5" providerId="ADAL" clId="{24CCE0A8-2A47-4610-AF27-92949021A0C4}" dt="2022-06-30T15:20:39.217" v="3792" actId="1038"/>
          <ac:picMkLst>
            <pc:docMk/>
            <pc:sldMk cId="2481375125" sldId="296"/>
            <ac:picMk id="11" creationId="{4AFA5DAF-B92A-4DFA-82CB-BD919787C6C7}"/>
          </ac:picMkLst>
        </pc:picChg>
        <pc:picChg chg="del">
          <ac:chgData name="Michele Ballan" userId="ebfbb948-be8f-4e23-a256-331ddeb3d1e5" providerId="ADAL" clId="{24CCE0A8-2A47-4610-AF27-92949021A0C4}" dt="2022-06-30T15:16:55.957" v="3690" actId="478"/>
          <ac:picMkLst>
            <pc:docMk/>
            <pc:sldMk cId="2481375125" sldId="296"/>
            <ac:picMk id="12" creationId="{26D7A0D5-C243-E90A-A0A5-6B18A4ED0E83}"/>
          </ac:picMkLst>
        </pc:picChg>
        <pc:picChg chg="del">
          <ac:chgData name="Michele Ballan" userId="ebfbb948-be8f-4e23-a256-331ddeb3d1e5" providerId="ADAL" clId="{24CCE0A8-2A47-4610-AF27-92949021A0C4}" dt="2022-06-30T15:16:44.776" v="3685" actId="478"/>
          <ac:picMkLst>
            <pc:docMk/>
            <pc:sldMk cId="2481375125" sldId="296"/>
            <ac:picMk id="12290" creationId="{552C6DE7-96AA-B85F-337B-9C5B0AAABAEC}"/>
          </ac:picMkLst>
        </pc:picChg>
        <pc:picChg chg="add mod">
          <ac:chgData name="Michele Ballan" userId="ebfbb948-be8f-4e23-a256-331ddeb3d1e5" providerId="ADAL" clId="{24CCE0A8-2A47-4610-AF27-92949021A0C4}" dt="2022-06-30T15:20:42.597" v="3797" actId="1037"/>
          <ac:picMkLst>
            <pc:docMk/>
            <pc:sldMk cId="2481375125" sldId="296"/>
            <ac:picMk id="13314" creationId="{FB466AE0-7D5D-7706-1A76-FE7ABA26F26F}"/>
          </ac:picMkLst>
        </pc:picChg>
      </pc:sldChg>
      <pc:sldChg chg="addSp delSp modSp add mod">
        <pc:chgData name="Michele Ballan" userId="ebfbb948-be8f-4e23-a256-331ddeb3d1e5" providerId="ADAL" clId="{24CCE0A8-2A47-4610-AF27-92949021A0C4}" dt="2022-07-01T13:06:07.534" v="7363" actId="1038"/>
        <pc:sldMkLst>
          <pc:docMk/>
          <pc:sldMk cId="1878955770" sldId="297"/>
        </pc:sldMkLst>
        <pc:spChg chg="mod">
          <ac:chgData name="Michele Ballan" userId="ebfbb948-be8f-4e23-a256-331ddeb3d1e5" providerId="ADAL" clId="{24CCE0A8-2A47-4610-AF27-92949021A0C4}" dt="2022-06-30T15:54:17.461" v="4207" actId="20577"/>
          <ac:spMkLst>
            <pc:docMk/>
            <pc:sldMk cId="1878955770" sldId="297"/>
            <ac:spMk id="2" creationId="{00000000-0000-0000-0000-000000000000}"/>
          </ac:spMkLst>
        </pc:spChg>
        <pc:spChg chg="del">
          <ac:chgData name="Michele Ballan" userId="ebfbb948-be8f-4e23-a256-331ddeb3d1e5" providerId="ADAL" clId="{24CCE0A8-2A47-4610-AF27-92949021A0C4}" dt="2022-06-30T15:54:03.843" v="4198" actId="478"/>
          <ac:spMkLst>
            <pc:docMk/>
            <pc:sldMk cId="1878955770" sldId="297"/>
            <ac:spMk id="3" creationId="{00000000-0000-0000-0000-000000000000}"/>
          </ac:spMkLst>
        </pc:spChg>
        <pc:spChg chg="mod">
          <ac:chgData name="Michele Ballan" userId="ebfbb948-be8f-4e23-a256-331ddeb3d1e5" providerId="ADAL" clId="{24CCE0A8-2A47-4610-AF27-92949021A0C4}" dt="2022-07-01T13:02:17.239" v="7233" actId="1076"/>
          <ac:spMkLst>
            <pc:docMk/>
            <pc:sldMk cId="1878955770" sldId="297"/>
            <ac:spMk id="4" creationId="{057FA109-3B8C-FC50-2885-2B16AE38EB7C}"/>
          </ac:spMkLst>
        </pc:spChg>
        <pc:spChg chg="add del mod">
          <ac:chgData name="Michele Ballan" userId="ebfbb948-be8f-4e23-a256-331ddeb3d1e5" providerId="ADAL" clId="{24CCE0A8-2A47-4610-AF27-92949021A0C4}" dt="2022-06-30T15:54:07.067" v="4199" actId="478"/>
          <ac:spMkLst>
            <pc:docMk/>
            <pc:sldMk cId="1878955770" sldId="297"/>
            <ac:spMk id="7" creationId="{DA560731-8EB0-7A9F-9DEA-F35C4EA6D026}"/>
          </ac:spMkLst>
        </pc:spChg>
        <pc:spChg chg="add del mod">
          <ac:chgData name="Michele Ballan" userId="ebfbb948-be8f-4e23-a256-331ddeb3d1e5" providerId="ADAL" clId="{24CCE0A8-2A47-4610-AF27-92949021A0C4}" dt="2022-06-30T17:02:37.649" v="5397"/>
          <ac:spMkLst>
            <pc:docMk/>
            <pc:sldMk cId="1878955770" sldId="297"/>
            <ac:spMk id="8" creationId="{B62A4505-C127-0B23-35DD-EB59D161D054}"/>
          </ac:spMkLst>
        </pc:spChg>
        <pc:spChg chg="add mod">
          <ac:chgData name="Michele Ballan" userId="ebfbb948-be8f-4e23-a256-331ddeb3d1e5" providerId="ADAL" clId="{24CCE0A8-2A47-4610-AF27-92949021A0C4}" dt="2022-07-01T13:05:14.587" v="7302" actId="554"/>
          <ac:spMkLst>
            <pc:docMk/>
            <pc:sldMk cId="1878955770" sldId="297"/>
            <ac:spMk id="17" creationId="{72CCE3D0-A540-8ED6-06CA-C09DF551C383}"/>
          </ac:spMkLst>
        </pc:spChg>
        <pc:spChg chg="add mod">
          <ac:chgData name="Michele Ballan" userId="ebfbb948-be8f-4e23-a256-331ddeb3d1e5" providerId="ADAL" clId="{24CCE0A8-2A47-4610-AF27-92949021A0C4}" dt="2022-07-01T13:05:14.587" v="7302" actId="554"/>
          <ac:spMkLst>
            <pc:docMk/>
            <pc:sldMk cId="1878955770" sldId="297"/>
            <ac:spMk id="18" creationId="{95CC213D-17FB-B14B-2194-F3F02B960C96}"/>
          </ac:spMkLst>
        </pc:spChg>
        <pc:picChg chg="add mod">
          <ac:chgData name="Michele Ballan" userId="ebfbb948-be8f-4e23-a256-331ddeb3d1e5" providerId="ADAL" clId="{24CCE0A8-2A47-4610-AF27-92949021A0C4}" dt="2022-07-01T13:02:23.538" v="7248" actId="1035"/>
          <ac:picMkLst>
            <pc:docMk/>
            <pc:sldMk cId="1878955770" sldId="297"/>
            <ac:picMk id="3" creationId="{1184C93A-D903-5902-EC4E-E9BE150B6FB6}"/>
          </ac:picMkLst>
        </pc:picChg>
        <pc:picChg chg="add mod">
          <ac:chgData name="Michele Ballan" userId="ebfbb948-be8f-4e23-a256-331ddeb3d1e5" providerId="ADAL" clId="{24CCE0A8-2A47-4610-AF27-92949021A0C4}" dt="2022-07-01T13:05:24.810" v="7303" actId="554"/>
          <ac:picMkLst>
            <pc:docMk/>
            <pc:sldMk cId="1878955770" sldId="297"/>
            <ac:picMk id="6" creationId="{7E06FE66-44A5-5001-D693-E703C750513D}"/>
          </ac:picMkLst>
        </pc:picChg>
        <pc:picChg chg="add mod">
          <ac:chgData name="Michele Ballan" userId="ebfbb948-be8f-4e23-a256-331ddeb3d1e5" providerId="ADAL" clId="{24CCE0A8-2A47-4610-AF27-92949021A0C4}" dt="2022-07-01T13:02:12.667" v="7231" actId="1035"/>
          <ac:picMkLst>
            <pc:docMk/>
            <pc:sldMk cId="1878955770" sldId="297"/>
            <ac:picMk id="7" creationId="{7CC0467A-F7AC-A6BE-AA57-853C48D0CBC6}"/>
          </ac:picMkLst>
        </pc:picChg>
        <pc:picChg chg="add mod">
          <ac:chgData name="Michele Ballan" userId="ebfbb948-be8f-4e23-a256-331ddeb3d1e5" providerId="ADAL" clId="{24CCE0A8-2A47-4610-AF27-92949021A0C4}" dt="2022-07-01T13:02:12.667" v="7231" actId="1035"/>
          <ac:picMkLst>
            <pc:docMk/>
            <pc:sldMk cId="1878955770" sldId="297"/>
            <ac:picMk id="8" creationId="{7D853F7C-9B7B-85E5-A08C-44764C0B5B89}"/>
          </ac:picMkLst>
        </pc:picChg>
        <pc:picChg chg="add mod">
          <ac:chgData name="Michele Ballan" userId="ebfbb948-be8f-4e23-a256-331ddeb3d1e5" providerId="ADAL" clId="{24CCE0A8-2A47-4610-AF27-92949021A0C4}" dt="2022-07-01T13:05:24.810" v="7303" actId="554"/>
          <ac:picMkLst>
            <pc:docMk/>
            <pc:sldMk cId="1878955770" sldId="297"/>
            <ac:picMk id="9" creationId="{E69A1C06-5FEA-8409-3B47-5D24D44387A6}"/>
          </ac:picMkLst>
        </pc:picChg>
        <pc:picChg chg="add del mod">
          <ac:chgData name="Michele Ballan" userId="ebfbb948-be8f-4e23-a256-331ddeb3d1e5" providerId="ADAL" clId="{24CCE0A8-2A47-4610-AF27-92949021A0C4}" dt="2022-07-01T12:06:50.999" v="7155" actId="478"/>
          <ac:picMkLst>
            <pc:docMk/>
            <pc:sldMk cId="1878955770" sldId="297"/>
            <ac:picMk id="10" creationId="{EDC43365-DDAA-02E3-E8D3-6D07EA999D9D}"/>
          </ac:picMkLst>
        </pc:picChg>
        <pc:picChg chg="add mod">
          <ac:chgData name="Michele Ballan" userId="ebfbb948-be8f-4e23-a256-331ddeb3d1e5" providerId="ADAL" clId="{24CCE0A8-2A47-4610-AF27-92949021A0C4}" dt="2022-07-01T13:05:50.586" v="7319" actId="12789"/>
          <ac:picMkLst>
            <pc:docMk/>
            <pc:sldMk cId="1878955770" sldId="297"/>
            <ac:picMk id="11" creationId="{E6F0E2F1-DE2B-404A-7023-034BACAFD06C}"/>
          </ac:picMkLst>
        </pc:picChg>
        <pc:picChg chg="add mod">
          <ac:chgData name="Michele Ballan" userId="ebfbb948-be8f-4e23-a256-331ddeb3d1e5" providerId="ADAL" clId="{24CCE0A8-2A47-4610-AF27-92949021A0C4}" dt="2022-07-01T13:05:50.586" v="7319" actId="12789"/>
          <ac:picMkLst>
            <pc:docMk/>
            <pc:sldMk cId="1878955770" sldId="297"/>
            <ac:picMk id="12" creationId="{2B419AC6-5DD5-6075-F284-621ABB56A2D8}"/>
          </ac:picMkLst>
        </pc:picChg>
        <pc:picChg chg="add mod">
          <ac:chgData name="Michele Ballan" userId="ebfbb948-be8f-4e23-a256-331ddeb3d1e5" providerId="ADAL" clId="{24CCE0A8-2A47-4610-AF27-92949021A0C4}" dt="2022-07-01T13:05:50.586" v="7319" actId="12789"/>
          <ac:picMkLst>
            <pc:docMk/>
            <pc:sldMk cId="1878955770" sldId="297"/>
            <ac:picMk id="13" creationId="{BA2A94C5-C89B-B39E-A802-80F4C0D9E769}"/>
          </ac:picMkLst>
        </pc:picChg>
        <pc:picChg chg="add mod">
          <ac:chgData name="Michele Ballan" userId="ebfbb948-be8f-4e23-a256-331ddeb3d1e5" providerId="ADAL" clId="{24CCE0A8-2A47-4610-AF27-92949021A0C4}" dt="2022-07-01T13:05:50.586" v="7319" actId="12789"/>
          <ac:picMkLst>
            <pc:docMk/>
            <pc:sldMk cId="1878955770" sldId="297"/>
            <ac:picMk id="14" creationId="{5C75BAFF-AA31-A8E1-B8EA-26B282CBF1D8}"/>
          </ac:picMkLst>
        </pc:picChg>
        <pc:picChg chg="add mod">
          <ac:chgData name="Michele Ballan" userId="ebfbb948-be8f-4e23-a256-331ddeb3d1e5" providerId="ADAL" clId="{24CCE0A8-2A47-4610-AF27-92949021A0C4}" dt="2022-07-01T13:06:07.534" v="7363" actId="1038"/>
          <ac:picMkLst>
            <pc:docMk/>
            <pc:sldMk cId="1878955770" sldId="297"/>
            <ac:picMk id="15" creationId="{0F039F22-28BB-FE26-81AF-D903993173F6}"/>
          </ac:picMkLst>
        </pc:picChg>
        <pc:picChg chg="add mod">
          <ac:chgData name="Michele Ballan" userId="ebfbb948-be8f-4e23-a256-331ddeb3d1e5" providerId="ADAL" clId="{24CCE0A8-2A47-4610-AF27-92949021A0C4}" dt="2022-07-01T13:05:24.810" v="7303" actId="554"/>
          <ac:picMkLst>
            <pc:docMk/>
            <pc:sldMk cId="1878955770" sldId="297"/>
            <ac:picMk id="16" creationId="{96EE5F45-57E7-5716-5687-1DD69040D92A}"/>
          </ac:picMkLst>
        </pc:picChg>
        <pc:picChg chg="add mod">
          <ac:chgData name="Michele Ballan" userId="ebfbb948-be8f-4e23-a256-331ddeb3d1e5" providerId="ADAL" clId="{24CCE0A8-2A47-4610-AF27-92949021A0C4}" dt="2022-07-01T13:05:33.173" v="7318" actId="1036"/>
          <ac:picMkLst>
            <pc:docMk/>
            <pc:sldMk cId="1878955770" sldId="297"/>
            <ac:picMk id="19" creationId="{077871D3-3EB9-A1D3-12A8-66DFC5A6B051}"/>
          </ac:picMkLst>
        </pc:picChg>
        <pc:picChg chg="add mod">
          <ac:chgData name="Michele Ballan" userId="ebfbb948-be8f-4e23-a256-331ddeb3d1e5" providerId="ADAL" clId="{24CCE0A8-2A47-4610-AF27-92949021A0C4}" dt="2022-07-01T13:05:33.173" v="7318" actId="1036"/>
          <ac:picMkLst>
            <pc:docMk/>
            <pc:sldMk cId="1878955770" sldId="297"/>
            <ac:picMk id="20" creationId="{734CC783-2E53-F507-D6F0-CE482726DC81}"/>
          </ac:picMkLst>
        </pc:picChg>
        <pc:picChg chg="add mod">
          <ac:chgData name="Michele Ballan" userId="ebfbb948-be8f-4e23-a256-331ddeb3d1e5" providerId="ADAL" clId="{24CCE0A8-2A47-4610-AF27-92949021A0C4}" dt="2022-07-01T13:05:33.173" v="7318" actId="1036"/>
          <ac:picMkLst>
            <pc:docMk/>
            <pc:sldMk cId="1878955770" sldId="297"/>
            <ac:picMk id="21" creationId="{5E1C6E84-F231-12D2-2907-9880CCDC4BF4}"/>
          </ac:picMkLst>
        </pc:picChg>
        <pc:picChg chg="add mod">
          <ac:chgData name="Michele Ballan" userId="ebfbb948-be8f-4e23-a256-331ddeb3d1e5" providerId="ADAL" clId="{24CCE0A8-2A47-4610-AF27-92949021A0C4}" dt="2022-07-01T13:06:07.534" v="7363" actId="1038"/>
          <ac:picMkLst>
            <pc:docMk/>
            <pc:sldMk cId="1878955770" sldId="297"/>
            <ac:picMk id="22" creationId="{8F8232C9-4EE5-7FDB-AA6F-42D1CC03F8DB}"/>
          </ac:picMkLst>
        </pc:picChg>
        <pc:picChg chg="add mod">
          <ac:chgData name="Michele Ballan" userId="ebfbb948-be8f-4e23-a256-331ddeb3d1e5" providerId="ADAL" clId="{24CCE0A8-2A47-4610-AF27-92949021A0C4}" dt="2022-07-01T13:02:23.538" v="7248" actId="1035"/>
          <ac:picMkLst>
            <pc:docMk/>
            <pc:sldMk cId="1878955770" sldId="297"/>
            <ac:picMk id="23" creationId="{6A0CC088-7AD5-E671-6239-949D8E520449}"/>
          </ac:picMkLst>
        </pc:picChg>
        <pc:picChg chg="add del mod">
          <ac:chgData name="Michele Ballan" userId="ebfbb948-be8f-4e23-a256-331ddeb3d1e5" providerId="ADAL" clId="{24CCE0A8-2A47-4610-AF27-92949021A0C4}" dt="2022-07-01T13:04:19.560" v="7287" actId="478"/>
          <ac:picMkLst>
            <pc:docMk/>
            <pc:sldMk cId="1878955770" sldId="297"/>
            <ac:picMk id="24" creationId="{411FC308-92C9-A0BA-2AEC-35EE8B8796F9}"/>
          </ac:picMkLst>
        </pc:picChg>
        <pc:picChg chg="add mod">
          <ac:chgData name="Michele Ballan" userId="ebfbb948-be8f-4e23-a256-331ddeb3d1e5" providerId="ADAL" clId="{24CCE0A8-2A47-4610-AF27-92949021A0C4}" dt="2022-07-01T13:05:33.173" v="7318" actId="1036"/>
          <ac:picMkLst>
            <pc:docMk/>
            <pc:sldMk cId="1878955770" sldId="297"/>
            <ac:picMk id="1026" creationId="{C4C3C572-99DD-1F1A-C81C-F370E6A29ECA}"/>
          </ac:picMkLst>
        </pc:picChg>
      </pc:sldChg>
      <pc:sldChg chg="addSp delSp modSp add mod">
        <pc:chgData name="Michele Ballan" userId="ebfbb948-be8f-4e23-a256-331ddeb3d1e5" providerId="ADAL" clId="{24CCE0A8-2A47-4610-AF27-92949021A0C4}" dt="2022-07-01T08:30:13.925" v="5702" actId="14100"/>
        <pc:sldMkLst>
          <pc:docMk/>
          <pc:sldMk cId="3174037832" sldId="298"/>
        </pc:sldMkLst>
        <pc:spChg chg="mod">
          <ac:chgData name="Michele Ballan" userId="ebfbb948-be8f-4e23-a256-331ddeb3d1e5" providerId="ADAL" clId="{24CCE0A8-2A47-4610-AF27-92949021A0C4}" dt="2022-06-30T17:03:10.735" v="5410" actId="20577"/>
          <ac:spMkLst>
            <pc:docMk/>
            <pc:sldMk cId="3174037832" sldId="298"/>
            <ac:spMk id="2" creationId="{00000000-0000-0000-0000-000000000000}"/>
          </ac:spMkLst>
        </pc:spChg>
        <pc:spChg chg="del">
          <ac:chgData name="Michele Ballan" userId="ebfbb948-be8f-4e23-a256-331ddeb3d1e5" providerId="ADAL" clId="{24CCE0A8-2A47-4610-AF27-92949021A0C4}" dt="2022-06-30T17:03:01.721" v="5399" actId="478"/>
          <ac:spMkLst>
            <pc:docMk/>
            <pc:sldMk cId="3174037832" sldId="298"/>
            <ac:spMk id="3" creationId="{00000000-0000-0000-0000-000000000000}"/>
          </ac:spMkLst>
        </pc:spChg>
        <pc:spChg chg="mod ord">
          <ac:chgData name="Michele Ballan" userId="ebfbb948-be8f-4e23-a256-331ddeb3d1e5" providerId="ADAL" clId="{24CCE0A8-2A47-4610-AF27-92949021A0C4}" dt="2022-07-01T08:30:13.925" v="5702" actId="14100"/>
          <ac:spMkLst>
            <pc:docMk/>
            <pc:sldMk cId="3174037832" sldId="298"/>
            <ac:spMk id="5" creationId="{5DD5D692-3D36-39B2-F1CC-DE9F9687C348}"/>
          </ac:spMkLst>
        </pc:spChg>
        <pc:spChg chg="add mod">
          <ac:chgData name="Michele Ballan" userId="ebfbb948-be8f-4e23-a256-331ddeb3d1e5" providerId="ADAL" clId="{24CCE0A8-2A47-4610-AF27-92949021A0C4}" dt="2022-06-30T17:03:01.721" v="5399" actId="478"/>
          <ac:spMkLst>
            <pc:docMk/>
            <pc:sldMk cId="3174037832" sldId="298"/>
            <ac:spMk id="7" creationId="{E84942B4-BC66-1401-6460-656CC8F98F8C}"/>
          </ac:spMkLst>
        </pc:spChg>
        <pc:picChg chg="del">
          <ac:chgData name="Michele Ballan" userId="ebfbb948-be8f-4e23-a256-331ddeb3d1e5" providerId="ADAL" clId="{24CCE0A8-2A47-4610-AF27-92949021A0C4}" dt="2022-06-30T17:03:18.789" v="5412" actId="478"/>
          <ac:picMkLst>
            <pc:docMk/>
            <pc:sldMk cId="3174037832" sldId="298"/>
            <ac:picMk id="4" creationId="{66DEFD00-8902-0A14-8BAC-29C8FA0A7D13}"/>
          </ac:picMkLst>
        </pc:picChg>
        <pc:picChg chg="add del mod">
          <ac:chgData name="Michele Ballan" userId="ebfbb948-be8f-4e23-a256-331ddeb3d1e5" providerId="ADAL" clId="{24CCE0A8-2A47-4610-AF27-92949021A0C4}" dt="2022-07-01T08:29:32.777" v="5693"/>
          <ac:picMkLst>
            <pc:docMk/>
            <pc:sldMk cId="3174037832" sldId="298"/>
            <ac:picMk id="6" creationId="{E34EA567-C158-D121-29A5-5A5DF93F6A16}"/>
          </ac:picMkLst>
        </pc:picChg>
        <pc:picChg chg="add del mod ord modCrop">
          <ac:chgData name="Michele Ballan" userId="ebfbb948-be8f-4e23-a256-331ddeb3d1e5" providerId="ADAL" clId="{24CCE0A8-2A47-4610-AF27-92949021A0C4}" dt="2022-07-01T08:29:27.857" v="5691" actId="478"/>
          <ac:picMkLst>
            <pc:docMk/>
            <pc:sldMk cId="3174037832" sldId="298"/>
            <ac:picMk id="8" creationId="{5693C6B4-0ADD-32D0-8238-718924207EE7}"/>
          </ac:picMkLst>
        </pc:picChg>
        <pc:picChg chg="add mod ord">
          <ac:chgData name="Michele Ballan" userId="ebfbb948-be8f-4e23-a256-331ddeb3d1e5" providerId="ADAL" clId="{24CCE0A8-2A47-4610-AF27-92949021A0C4}" dt="2022-07-01T08:30:10.013" v="5701" actId="167"/>
          <ac:picMkLst>
            <pc:docMk/>
            <pc:sldMk cId="3174037832" sldId="298"/>
            <ac:picMk id="9" creationId="{5F738891-6C6D-C731-3C9E-ACDAFF5D816B}"/>
          </ac:picMkLst>
        </pc:picChg>
      </pc:sldChg>
      <pc:sldChg chg="add del">
        <pc:chgData name="Michele Ballan" userId="ebfbb948-be8f-4e23-a256-331ddeb3d1e5" providerId="ADAL" clId="{24CCE0A8-2A47-4610-AF27-92949021A0C4}" dt="2022-06-30T17:02:32.690" v="5395" actId="47"/>
        <pc:sldMkLst>
          <pc:docMk/>
          <pc:sldMk cId="3588895478" sldId="298"/>
        </pc:sldMkLst>
      </pc:sldChg>
      <pc:sldChg chg="add del">
        <pc:chgData name="Michele Ballan" userId="ebfbb948-be8f-4e23-a256-331ddeb3d1e5" providerId="ADAL" clId="{24CCE0A8-2A47-4610-AF27-92949021A0C4}" dt="2022-06-30T17:04:52.496" v="5414" actId="47"/>
        <pc:sldMkLst>
          <pc:docMk/>
          <pc:sldMk cId="307460521" sldId="299"/>
        </pc:sldMkLst>
      </pc:sldChg>
      <pc:sldChg chg="add ord">
        <pc:chgData name="Michele Ballan" userId="ebfbb948-be8f-4e23-a256-331ddeb3d1e5" providerId="ADAL" clId="{24CCE0A8-2A47-4610-AF27-92949021A0C4}" dt="2022-06-30T17:08:41.147" v="5481"/>
        <pc:sldMkLst>
          <pc:docMk/>
          <pc:sldMk cId="1341857252" sldId="299"/>
        </pc:sldMkLst>
      </pc:sldChg>
      <pc:sldChg chg="addSp delSp modSp add mod">
        <pc:chgData name="Michele Ballan" userId="ebfbb948-be8f-4e23-a256-331ddeb3d1e5" providerId="ADAL" clId="{24CCE0A8-2A47-4610-AF27-92949021A0C4}" dt="2022-07-01T11:43:06.770" v="6921" actId="1076"/>
        <pc:sldMkLst>
          <pc:docMk/>
          <pc:sldMk cId="1935243631" sldId="300"/>
        </pc:sldMkLst>
        <pc:spChg chg="mod">
          <ac:chgData name="Michele Ballan" userId="ebfbb948-be8f-4e23-a256-331ddeb3d1e5" providerId="ADAL" clId="{24CCE0A8-2A47-4610-AF27-92949021A0C4}" dt="2022-07-01T11:41:01.849" v="6881" actId="14100"/>
          <ac:spMkLst>
            <pc:docMk/>
            <pc:sldMk cId="1935243631" sldId="300"/>
            <ac:spMk id="2" creationId="{C643091B-1DAA-EC36-6AEA-B967A0A61D52}"/>
          </ac:spMkLst>
        </pc:spChg>
        <pc:spChg chg="del">
          <ac:chgData name="Michele Ballan" userId="ebfbb948-be8f-4e23-a256-331ddeb3d1e5" providerId="ADAL" clId="{24CCE0A8-2A47-4610-AF27-92949021A0C4}" dt="2022-07-01T11:22:45.484" v="6686" actId="478"/>
          <ac:spMkLst>
            <pc:docMk/>
            <pc:sldMk cId="1935243631" sldId="300"/>
            <ac:spMk id="8" creationId="{7F869E7E-B6C0-3FCB-0A8A-155B0FC0F12E}"/>
          </ac:spMkLst>
        </pc:spChg>
        <pc:spChg chg="del">
          <ac:chgData name="Michele Ballan" userId="ebfbb948-be8f-4e23-a256-331ddeb3d1e5" providerId="ADAL" clId="{24CCE0A8-2A47-4610-AF27-92949021A0C4}" dt="2022-07-01T11:22:47.954" v="6687" actId="478"/>
          <ac:spMkLst>
            <pc:docMk/>
            <pc:sldMk cId="1935243631" sldId="300"/>
            <ac:spMk id="9" creationId="{4D4CE4F5-7382-D1D4-F2BC-09657F2FEEF9}"/>
          </ac:spMkLst>
        </pc:spChg>
        <pc:spChg chg="del">
          <ac:chgData name="Michele Ballan" userId="ebfbb948-be8f-4e23-a256-331ddeb3d1e5" providerId="ADAL" clId="{24CCE0A8-2A47-4610-AF27-92949021A0C4}" dt="2022-07-01T11:22:47.954" v="6687" actId="478"/>
          <ac:spMkLst>
            <pc:docMk/>
            <pc:sldMk cId="1935243631" sldId="300"/>
            <ac:spMk id="10" creationId="{B0F852FC-D9FA-2E0C-429F-562A179FBE14}"/>
          </ac:spMkLst>
        </pc:spChg>
        <pc:spChg chg="del">
          <ac:chgData name="Michele Ballan" userId="ebfbb948-be8f-4e23-a256-331ddeb3d1e5" providerId="ADAL" clId="{24CCE0A8-2A47-4610-AF27-92949021A0C4}" dt="2022-07-01T11:22:47.954" v="6687" actId="478"/>
          <ac:spMkLst>
            <pc:docMk/>
            <pc:sldMk cId="1935243631" sldId="300"/>
            <ac:spMk id="11" creationId="{814BC589-A6EE-7B1F-1631-2876DC7F0563}"/>
          </ac:spMkLst>
        </pc:spChg>
        <pc:spChg chg="add mod">
          <ac:chgData name="Michele Ballan" userId="ebfbb948-be8f-4e23-a256-331ddeb3d1e5" providerId="ADAL" clId="{24CCE0A8-2A47-4610-AF27-92949021A0C4}" dt="2022-07-01T11:35:51.870" v="6765" actId="1076"/>
          <ac:spMkLst>
            <pc:docMk/>
            <pc:sldMk cId="1935243631" sldId="300"/>
            <ac:spMk id="17" creationId="{592BEC9E-101C-9875-3012-EDAA7BC2B9C9}"/>
          </ac:spMkLst>
        </pc:spChg>
        <pc:spChg chg="add del mod">
          <ac:chgData name="Michele Ballan" userId="ebfbb948-be8f-4e23-a256-331ddeb3d1e5" providerId="ADAL" clId="{24CCE0A8-2A47-4610-AF27-92949021A0C4}" dt="2022-07-01T11:34:38.269" v="6741" actId="478"/>
          <ac:spMkLst>
            <pc:docMk/>
            <pc:sldMk cId="1935243631" sldId="300"/>
            <ac:spMk id="18" creationId="{7EF00D4B-5C3D-978B-F360-0A88831E51BF}"/>
          </ac:spMkLst>
        </pc:spChg>
        <pc:spChg chg="add del mod ord">
          <ac:chgData name="Michele Ballan" userId="ebfbb948-be8f-4e23-a256-331ddeb3d1e5" providerId="ADAL" clId="{24CCE0A8-2A47-4610-AF27-92949021A0C4}" dt="2022-07-01T11:28:53.613" v="6738" actId="478"/>
          <ac:spMkLst>
            <pc:docMk/>
            <pc:sldMk cId="1935243631" sldId="300"/>
            <ac:spMk id="20" creationId="{4CB5A181-47ED-8A48-42E1-FD3D3F59CAB3}"/>
          </ac:spMkLst>
        </pc:spChg>
        <pc:spChg chg="add del mod">
          <ac:chgData name="Michele Ballan" userId="ebfbb948-be8f-4e23-a256-331ddeb3d1e5" providerId="ADAL" clId="{24CCE0A8-2A47-4610-AF27-92949021A0C4}" dt="2022-07-01T11:37:25.902" v="6793" actId="478"/>
          <ac:spMkLst>
            <pc:docMk/>
            <pc:sldMk cId="1935243631" sldId="300"/>
            <ac:spMk id="21" creationId="{900904B6-0136-8BBC-466E-DB4AE3109830}"/>
          </ac:spMkLst>
        </pc:spChg>
        <pc:spChg chg="add mod">
          <ac:chgData name="Michele Ballan" userId="ebfbb948-be8f-4e23-a256-331ddeb3d1e5" providerId="ADAL" clId="{24CCE0A8-2A47-4610-AF27-92949021A0C4}" dt="2022-07-01T11:42:40.709" v="6916" actId="404"/>
          <ac:spMkLst>
            <pc:docMk/>
            <pc:sldMk cId="1935243631" sldId="300"/>
            <ac:spMk id="22" creationId="{92407C65-1A42-5931-C03C-3522E1D63A76}"/>
          </ac:spMkLst>
        </pc:spChg>
        <pc:spChg chg="add mod">
          <ac:chgData name="Michele Ballan" userId="ebfbb948-be8f-4e23-a256-331ddeb3d1e5" providerId="ADAL" clId="{24CCE0A8-2A47-4610-AF27-92949021A0C4}" dt="2022-07-01T11:43:06.770" v="6921" actId="1076"/>
          <ac:spMkLst>
            <pc:docMk/>
            <pc:sldMk cId="1935243631" sldId="300"/>
            <ac:spMk id="23" creationId="{B8FD4295-5134-DE5C-A8B9-29A35181671E}"/>
          </ac:spMkLst>
        </pc:spChg>
        <pc:picChg chg="del">
          <ac:chgData name="Michele Ballan" userId="ebfbb948-be8f-4e23-a256-331ddeb3d1e5" providerId="ADAL" clId="{24CCE0A8-2A47-4610-AF27-92949021A0C4}" dt="2022-07-01T11:22:43.774" v="6685" actId="478"/>
          <ac:picMkLst>
            <pc:docMk/>
            <pc:sldMk cId="1935243631" sldId="300"/>
            <ac:picMk id="7" creationId="{6A66744C-0EC1-3B7D-FAB4-BE8D017BE2C7}"/>
          </ac:picMkLst>
        </pc:picChg>
        <pc:picChg chg="add del mod">
          <ac:chgData name="Michele Ballan" userId="ebfbb948-be8f-4e23-a256-331ddeb3d1e5" providerId="ADAL" clId="{24CCE0A8-2A47-4610-AF27-92949021A0C4}" dt="2022-07-01T11:35:04.219" v="6748" actId="478"/>
          <ac:picMkLst>
            <pc:docMk/>
            <pc:sldMk cId="1935243631" sldId="300"/>
            <ac:picMk id="12" creationId="{79DD429D-D1CB-C7D4-FC38-5AAC686CA8BE}"/>
          </ac:picMkLst>
        </pc:picChg>
        <pc:picChg chg="add mod">
          <ac:chgData name="Michele Ballan" userId="ebfbb948-be8f-4e23-a256-331ddeb3d1e5" providerId="ADAL" clId="{24CCE0A8-2A47-4610-AF27-92949021A0C4}" dt="2022-07-01T11:35:20.171" v="6752" actId="1076"/>
          <ac:picMkLst>
            <pc:docMk/>
            <pc:sldMk cId="1935243631" sldId="300"/>
            <ac:picMk id="13" creationId="{71881C34-2BC2-65AA-7129-A88476CE1DEF}"/>
          </ac:picMkLst>
        </pc:picChg>
        <pc:picChg chg="add mod">
          <ac:chgData name="Michele Ballan" userId="ebfbb948-be8f-4e23-a256-331ddeb3d1e5" providerId="ADAL" clId="{24CCE0A8-2A47-4610-AF27-92949021A0C4}" dt="2022-07-01T11:35:20.171" v="6752" actId="1076"/>
          <ac:picMkLst>
            <pc:docMk/>
            <pc:sldMk cId="1935243631" sldId="300"/>
            <ac:picMk id="14" creationId="{BCF54011-E471-C977-7B18-289AAF726F41}"/>
          </ac:picMkLst>
        </pc:picChg>
        <pc:picChg chg="add mod">
          <ac:chgData name="Michele Ballan" userId="ebfbb948-be8f-4e23-a256-331ddeb3d1e5" providerId="ADAL" clId="{24CCE0A8-2A47-4610-AF27-92949021A0C4}" dt="2022-07-01T11:35:28.675" v="6755" actId="1076"/>
          <ac:picMkLst>
            <pc:docMk/>
            <pc:sldMk cId="1935243631" sldId="300"/>
            <ac:picMk id="15" creationId="{DA081144-C0E4-AB63-F7FA-765BBD5318B0}"/>
          </ac:picMkLst>
        </pc:picChg>
        <pc:picChg chg="add del mod">
          <ac:chgData name="Michele Ballan" userId="ebfbb948-be8f-4e23-a256-331ddeb3d1e5" providerId="ADAL" clId="{24CCE0A8-2A47-4610-AF27-92949021A0C4}" dt="2022-07-01T11:35:33.473" v="6757" actId="478"/>
          <ac:picMkLst>
            <pc:docMk/>
            <pc:sldMk cId="1935243631" sldId="300"/>
            <ac:picMk id="16" creationId="{899FE295-A585-AE70-1BB5-37EB0A389C2C}"/>
          </ac:picMkLst>
        </pc:picChg>
        <pc:picChg chg="add mod modCrop">
          <ac:chgData name="Michele Ballan" userId="ebfbb948-be8f-4e23-a256-331ddeb3d1e5" providerId="ADAL" clId="{24CCE0A8-2A47-4610-AF27-92949021A0C4}" dt="2022-07-01T11:35:56.700" v="6767" actId="1076"/>
          <ac:picMkLst>
            <pc:docMk/>
            <pc:sldMk cId="1935243631" sldId="300"/>
            <ac:picMk id="19" creationId="{A9FEAFD0-4E56-1D43-B0A6-AADCFD89219B}"/>
          </ac:picMkLst>
        </pc:picChg>
        <pc:picChg chg="del">
          <ac:chgData name="Michele Ballan" userId="ebfbb948-be8f-4e23-a256-331ddeb3d1e5" providerId="ADAL" clId="{24CCE0A8-2A47-4610-AF27-92949021A0C4}" dt="2022-07-01T11:22:41.914" v="6684" actId="478"/>
          <ac:picMkLst>
            <pc:docMk/>
            <pc:sldMk cId="1935243631" sldId="300"/>
            <ac:picMk id="209" creationId="{B9859B63-6FBA-57D4-F1E4-8475ADC6466C}"/>
          </ac:picMkLst>
        </pc:picChg>
      </pc:sldChg>
      <pc:sldMasterChg chg="addSp delSp modSp mod setBg addSldLayout delSldLayout modSldLayout">
        <pc:chgData name="Michele Ballan" userId="ebfbb948-be8f-4e23-a256-331ddeb3d1e5" providerId="ADAL" clId="{24CCE0A8-2A47-4610-AF27-92949021A0C4}" dt="2022-06-03T13:00:54.209" v="2749" actId="170"/>
        <pc:sldMasterMkLst>
          <pc:docMk/>
          <pc:sldMasterMk cId="1275958476" sldId="2147483648"/>
        </pc:sldMasterMkLst>
        <pc:spChg chg="mod">
          <ac:chgData name="Michele Ballan" userId="ebfbb948-be8f-4e23-a256-331ddeb3d1e5" providerId="ADAL" clId="{24CCE0A8-2A47-4610-AF27-92949021A0C4}" dt="2022-06-02T21:39:27.048" v="285" actId="14100"/>
          <ac:spMkLst>
            <pc:docMk/>
            <pc:sldMasterMk cId="1275958476" sldId="2147483648"/>
            <ac:spMk id="2" creationId="{00000000-0000-0000-0000-000000000000}"/>
          </ac:spMkLst>
        </pc:spChg>
        <pc:spChg chg="mod">
          <ac:chgData name="Michele Ballan" userId="ebfbb948-be8f-4e23-a256-331ddeb3d1e5" providerId="ADAL" clId="{24CCE0A8-2A47-4610-AF27-92949021A0C4}" dt="2022-06-02T21:41:21.899" v="307" actId="14100"/>
          <ac:spMkLst>
            <pc:docMk/>
            <pc:sldMasterMk cId="1275958476" sldId="2147483648"/>
            <ac:spMk id="4" creationId="{00000000-0000-0000-0000-000000000000}"/>
          </ac:spMkLst>
        </pc:spChg>
        <pc:spChg chg="mod">
          <ac:chgData name="Michele Ballan" userId="ebfbb948-be8f-4e23-a256-331ddeb3d1e5" providerId="ADAL" clId="{24CCE0A8-2A47-4610-AF27-92949021A0C4}" dt="2022-06-02T21:40:43.860" v="298" actId="1076"/>
          <ac:spMkLst>
            <pc:docMk/>
            <pc:sldMasterMk cId="1275958476" sldId="2147483648"/>
            <ac:spMk id="5" creationId="{00000000-0000-0000-0000-000000000000}"/>
          </ac:spMkLst>
        </pc:spChg>
        <pc:spChg chg="mod">
          <ac:chgData name="Michele Ballan" userId="ebfbb948-be8f-4e23-a256-331ddeb3d1e5" providerId="ADAL" clId="{24CCE0A8-2A47-4610-AF27-92949021A0C4}" dt="2022-06-02T21:41:36.148" v="308" actId="1076"/>
          <ac:spMkLst>
            <pc:docMk/>
            <pc:sldMasterMk cId="1275958476" sldId="2147483648"/>
            <ac:spMk id="6" creationId="{00000000-0000-0000-0000-000000000000}"/>
          </ac:spMkLst>
        </pc:spChg>
        <pc:picChg chg="add del mod">
          <ac:chgData name="Michele Ballan" userId="ebfbb948-be8f-4e23-a256-331ddeb3d1e5" providerId="ADAL" clId="{24CCE0A8-2A47-4610-AF27-92949021A0C4}" dt="2022-06-02T21:43:33.930" v="319" actId="21"/>
          <ac:picMkLst>
            <pc:docMk/>
            <pc:sldMasterMk cId="1275958476" sldId="2147483648"/>
            <ac:picMk id="10" creationId="{EF4B1421-9888-FFEF-6D38-D9257682F59B}"/>
          </ac:picMkLst>
        </pc:picChg>
        <pc:picChg chg="add del mod">
          <ac:chgData name="Michele Ballan" userId="ebfbb948-be8f-4e23-a256-331ddeb3d1e5" providerId="ADAL" clId="{24CCE0A8-2A47-4610-AF27-92949021A0C4}" dt="2022-06-02T21:43:33.930" v="319" actId="21"/>
          <ac:picMkLst>
            <pc:docMk/>
            <pc:sldMasterMk cId="1275958476" sldId="2147483648"/>
            <ac:picMk id="11" creationId="{377D21DC-9822-244A-144D-BA039828BE72}"/>
          </ac:picMkLst>
        </pc:picChg>
        <pc:cxnChg chg="mod">
          <ac:chgData name="Michele Ballan" userId="ebfbb948-be8f-4e23-a256-331ddeb3d1e5" providerId="ADAL" clId="{24CCE0A8-2A47-4610-AF27-92949021A0C4}" dt="2022-06-02T21:36:03.335" v="258" actId="1076"/>
          <ac:cxnSpMkLst>
            <pc:docMk/>
            <pc:sldMasterMk cId="1275958476" sldId="2147483648"/>
            <ac:cxnSpMk id="9" creationId="{00000000-0000-0000-0000-000000000000}"/>
          </ac:cxnSpMkLst>
        </pc:cxnChg>
        <pc:sldLayoutChg chg="addSp delSp modSp mod setBg modAnim">
          <pc:chgData name="Michele Ballan" userId="ebfbb948-be8f-4e23-a256-331ddeb3d1e5" providerId="ADAL" clId="{24CCE0A8-2A47-4610-AF27-92949021A0C4}" dt="2022-06-03T13:00:54.209" v="2749" actId="170"/>
          <pc:sldLayoutMkLst>
            <pc:docMk/>
            <pc:sldMasterMk cId="1275958476" sldId="2147483648"/>
            <pc:sldLayoutMk cId="1531164158" sldId="2147483649"/>
          </pc:sldLayoutMkLst>
          <pc:spChg chg="mod">
            <ac:chgData name="Michele Ballan" userId="ebfbb948-be8f-4e23-a256-331ddeb3d1e5" providerId="ADAL" clId="{24CCE0A8-2A47-4610-AF27-92949021A0C4}" dt="2022-06-02T10:08:38.687" v="241" actId="2711"/>
            <ac:spMkLst>
              <pc:docMk/>
              <pc:sldMasterMk cId="1275958476" sldId="2147483648"/>
              <pc:sldLayoutMk cId="1531164158" sldId="2147483649"/>
              <ac:spMk id="2" creationId="{00000000-0000-0000-0000-000000000000}"/>
            </ac:spMkLst>
          </pc:spChg>
          <pc:spChg chg="mod">
            <ac:chgData name="Michele Ballan" userId="ebfbb948-be8f-4e23-a256-331ddeb3d1e5" providerId="ADAL" clId="{24CCE0A8-2A47-4610-AF27-92949021A0C4}" dt="2022-06-02T10:08:44.772" v="242" actId="2711"/>
            <ac:spMkLst>
              <pc:docMk/>
              <pc:sldMasterMk cId="1275958476" sldId="2147483648"/>
              <pc:sldLayoutMk cId="1531164158" sldId="2147483649"/>
              <ac:spMk id="3" creationId="{00000000-0000-0000-0000-000000000000}"/>
            </ac:spMkLst>
          </pc:spChg>
          <pc:spChg chg="add del mod">
            <ac:chgData name="Michele Ballan" userId="ebfbb948-be8f-4e23-a256-331ddeb3d1e5" providerId="ADAL" clId="{24CCE0A8-2A47-4610-AF27-92949021A0C4}" dt="2022-06-02T09:47:10.892" v="156"/>
            <ac:spMkLst>
              <pc:docMk/>
              <pc:sldMasterMk cId="1275958476" sldId="2147483648"/>
              <pc:sldLayoutMk cId="1531164158" sldId="2147483649"/>
              <ac:spMk id="4" creationId="{961A0688-66C7-AA5F-8CB0-63B316A706CE}"/>
            </ac:spMkLst>
          </pc:spChg>
          <pc:spChg chg="add del mod">
            <ac:chgData name="Michele Ballan" userId="ebfbb948-be8f-4e23-a256-331ddeb3d1e5" providerId="ADAL" clId="{24CCE0A8-2A47-4610-AF27-92949021A0C4}" dt="2022-06-02T09:47:10.892" v="156"/>
            <ac:spMkLst>
              <pc:docMk/>
              <pc:sldMasterMk cId="1275958476" sldId="2147483648"/>
              <pc:sldLayoutMk cId="1531164158" sldId="2147483649"/>
              <ac:spMk id="5" creationId="{C07B5727-29BE-80F5-5AB5-19E16D43DC38}"/>
            </ac:spMkLst>
          </pc:spChg>
          <pc:spChg chg="add del mod">
            <ac:chgData name="Michele Ballan" userId="ebfbb948-be8f-4e23-a256-331ddeb3d1e5" providerId="ADAL" clId="{24CCE0A8-2A47-4610-AF27-92949021A0C4}" dt="2022-06-02T09:47:10.892" v="156"/>
            <ac:spMkLst>
              <pc:docMk/>
              <pc:sldMasterMk cId="1275958476" sldId="2147483648"/>
              <pc:sldLayoutMk cId="1531164158" sldId="2147483649"/>
              <ac:spMk id="6" creationId="{AE71625F-0FA2-74BD-68D9-3E236D69B6CE}"/>
            </ac:spMkLst>
          </pc:spChg>
          <pc:spChg chg="mod">
            <ac:chgData name="Michele Ballan" userId="ebfbb948-be8f-4e23-a256-331ddeb3d1e5" providerId="ADAL" clId="{24CCE0A8-2A47-4610-AF27-92949021A0C4}" dt="2022-06-02T09:40:52.976" v="81" actId="207"/>
            <ac:spMkLst>
              <pc:docMk/>
              <pc:sldMasterMk cId="1275958476" sldId="2147483648"/>
              <pc:sldLayoutMk cId="1531164158" sldId="2147483649"/>
              <ac:spMk id="7" creationId="{00000000-0000-0000-0000-000000000000}"/>
            </ac:spMkLst>
          </pc:spChg>
          <pc:picChg chg="del">
            <ac:chgData name="Michele Ballan" userId="ebfbb948-be8f-4e23-a256-331ddeb3d1e5" providerId="ADAL" clId="{24CCE0A8-2A47-4610-AF27-92949021A0C4}" dt="2022-06-02T09:31:12.287" v="0" actId="478"/>
            <ac:picMkLst>
              <pc:docMk/>
              <pc:sldMasterMk cId="1275958476" sldId="2147483648"/>
              <pc:sldLayoutMk cId="1531164158" sldId="2147483649"/>
              <ac:picMk id="9" creationId="{00000000-0000-0000-0000-000000000000}"/>
            </ac:picMkLst>
          </pc:picChg>
          <pc:picChg chg="add del mod modCrop">
            <ac:chgData name="Michele Ballan" userId="ebfbb948-be8f-4e23-a256-331ddeb3d1e5" providerId="ADAL" clId="{24CCE0A8-2A47-4610-AF27-92949021A0C4}" dt="2022-06-03T12:57:22.895" v="2730" actId="478"/>
            <ac:picMkLst>
              <pc:docMk/>
              <pc:sldMasterMk cId="1275958476" sldId="2147483648"/>
              <pc:sldLayoutMk cId="1531164158" sldId="2147483649"/>
              <ac:picMk id="10" creationId="{B9D279A8-9FA0-68D7-0BDD-E2F76A04D601}"/>
            </ac:picMkLst>
          </pc:picChg>
          <pc:picChg chg="add mod modCrop">
            <ac:chgData name="Michele Ballan" userId="ebfbb948-be8f-4e23-a256-331ddeb3d1e5" providerId="ADAL" clId="{24CCE0A8-2A47-4610-AF27-92949021A0C4}" dt="2022-06-02T09:37:45.703" v="57" actId="732"/>
            <ac:picMkLst>
              <pc:docMk/>
              <pc:sldMasterMk cId="1275958476" sldId="2147483648"/>
              <pc:sldLayoutMk cId="1531164158" sldId="2147483649"/>
              <ac:picMk id="11" creationId="{8C541609-4363-05FE-E5CB-7275EE2B7FC8}"/>
            </ac:picMkLst>
          </pc:picChg>
          <pc:picChg chg="add mod ord modCrop">
            <ac:chgData name="Michele Ballan" userId="ebfbb948-be8f-4e23-a256-331ddeb3d1e5" providerId="ADAL" clId="{24CCE0A8-2A47-4610-AF27-92949021A0C4}" dt="2022-06-03T13:00:54.209" v="2749" actId="170"/>
            <ac:picMkLst>
              <pc:docMk/>
              <pc:sldMasterMk cId="1275958476" sldId="2147483648"/>
              <pc:sldLayoutMk cId="1531164158" sldId="2147483649"/>
              <ac:picMk id="12" creationId="{7530FDBB-EA01-61FB-8188-43684817F685}"/>
            </ac:picMkLst>
          </pc:picChg>
          <pc:picChg chg="add mod modCrop">
            <ac:chgData name="Michele Ballan" userId="ebfbb948-be8f-4e23-a256-331ddeb3d1e5" providerId="ADAL" clId="{24CCE0A8-2A47-4610-AF27-92949021A0C4}" dt="2022-06-02T09:57:44.997" v="211" actId="14100"/>
            <ac:picMkLst>
              <pc:docMk/>
              <pc:sldMasterMk cId="1275958476" sldId="2147483648"/>
              <pc:sldLayoutMk cId="1531164158" sldId="2147483649"/>
              <ac:picMk id="13" creationId="{E95F9BB9-5C16-32CF-0CC3-A4D94D08FDE0}"/>
            </ac:picMkLst>
          </pc:picChg>
          <pc:picChg chg="add mod">
            <ac:chgData name="Michele Ballan" userId="ebfbb948-be8f-4e23-a256-331ddeb3d1e5" providerId="ADAL" clId="{24CCE0A8-2A47-4610-AF27-92949021A0C4}" dt="2022-06-02T09:48:12.751" v="170" actId="1076"/>
            <ac:picMkLst>
              <pc:docMk/>
              <pc:sldMasterMk cId="1275958476" sldId="2147483648"/>
              <pc:sldLayoutMk cId="1531164158" sldId="2147483649"/>
              <ac:picMk id="14" creationId="{888B6D94-86DD-B1A6-859C-433F7CB1DD03}"/>
            </ac:picMkLst>
          </pc:picChg>
          <pc:picChg chg="add mod modCrop">
            <ac:chgData name="Michele Ballan" userId="ebfbb948-be8f-4e23-a256-331ddeb3d1e5" providerId="ADAL" clId="{24CCE0A8-2A47-4610-AF27-92949021A0C4}" dt="2022-06-03T12:57:36.495" v="2732" actId="1076"/>
            <ac:picMkLst>
              <pc:docMk/>
              <pc:sldMasterMk cId="1275958476" sldId="2147483648"/>
              <pc:sldLayoutMk cId="1531164158" sldId="2147483649"/>
              <ac:picMk id="15" creationId="{5888FE74-9A8D-5B66-C87A-77F140AEEF49}"/>
            </ac:picMkLst>
          </pc:picChg>
          <pc:picChg chg="add del">
            <ac:chgData name="Michele Ballan" userId="ebfbb948-be8f-4e23-a256-331ddeb3d1e5" providerId="ADAL" clId="{24CCE0A8-2A47-4610-AF27-92949021A0C4}" dt="2022-06-03T12:58:16.882" v="2736"/>
            <ac:picMkLst>
              <pc:docMk/>
              <pc:sldMasterMk cId="1275958476" sldId="2147483648"/>
              <pc:sldLayoutMk cId="1531164158" sldId="2147483649"/>
              <ac:picMk id="16" creationId="{20A3C6CB-456D-9CC9-EC5F-A125379D7C1C}"/>
            </ac:picMkLst>
          </pc:picChg>
          <pc:picChg chg="add del">
            <ac:chgData name="Michele Ballan" userId="ebfbb948-be8f-4e23-a256-331ddeb3d1e5" providerId="ADAL" clId="{24CCE0A8-2A47-4610-AF27-92949021A0C4}" dt="2022-06-03T12:59:26.980" v="2738" actId="478"/>
            <ac:picMkLst>
              <pc:docMk/>
              <pc:sldMasterMk cId="1275958476" sldId="2147483648"/>
              <pc:sldLayoutMk cId="1531164158" sldId="2147483649"/>
              <ac:picMk id="17" creationId="{9666D5E1-79E6-35F5-69A7-02A7CA8B6841}"/>
            </ac:picMkLst>
          </pc:picChg>
          <pc:picChg chg="add mod modCrop">
            <ac:chgData name="Michele Ballan" userId="ebfbb948-be8f-4e23-a256-331ddeb3d1e5" providerId="ADAL" clId="{24CCE0A8-2A47-4610-AF27-92949021A0C4}" dt="2022-06-03T13:00:50.585" v="2748"/>
            <ac:picMkLst>
              <pc:docMk/>
              <pc:sldMasterMk cId="1275958476" sldId="2147483648"/>
              <pc:sldLayoutMk cId="1531164158" sldId="2147483649"/>
              <ac:picMk id="18" creationId="{37DDB17E-A878-D120-F36D-E9660095F8D6}"/>
            </ac:picMkLst>
          </pc:picChg>
          <pc:cxnChg chg="mod">
            <ac:chgData name="Michele Ballan" userId="ebfbb948-be8f-4e23-a256-331ddeb3d1e5" providerId="ADAL" clId="{24CCE0A8-2A47-4610-AF27-92949021A0C4}" dt="2022-06-02T09:51:15.412" v="202" actId="208"/>
            <ac:cxnSpMkLst>
              <pc:docMk/>
              <pc:sldMasterMk cId="1275958476" sldId="2147483648"/>
              <pc:sldLayoutMk cId="1531164158" sldId="2147483649"/>
              <ac:cxnSpMk id="8" creationId="{00000000-0000-0000-0000-000000000000}"/>
            </ac:cxnSpMkLst>
          </pc:cxnChg>
        </pc:sldLayoutChg>
        <pc:sldLayoutChg chg="addSp delSp modSp mod">
          <pc:chgData name="Michele Ballan" userId="ebfbb948-be8f-4e23-a256-331ddeb3d1e5" providerId="ADAL" clId="{24CCE0A8-2A47-4610-AF27-92949021A0C4}" dt="2022-06-02T22:03:34.994" v="668" actId="113"/>
          <pc:sldLayoutMkLst>
            <pc:docMk/>
            <pc:sldMasterMk cId="1275958476" sldId="2147483648"/>
            <pc:sldLayoutMk cId="2253080803" sldId="2147483650"/>
          </pc:sldLayoutMkLst>
          <pc:spChg chg="mod">
            <ac:chgData name="Michele Ballan" userId="ebfbb948-be8f-4e23-a256-331ddeb3d1e5" providerId="ADAL" clId="{24CCE0A8-2A47-4610-AF27-92949021A0C4}" dt="2022-06-02T22:03:34.994" v="668" actId="113"/>
            <ac:spMkLst>
              <pc:docMk/>
              <pc:sldMasterMk cId="1275958476" sldId="2147483648"/>
              <pc:sldLayoutMk cId="2253080803" sldId="2147483650"/>
              <ac:spMk id="2" creationId="{00000000-0000-0000-0000-000000000000}"/>
            </ac:spMkLst>
          </pc:spChg>
          <pc:spChg chg="add del mod">
            <ac:chgData name="Michele Ballan" userId="ebfbb948-be8f-4e23-a256-331ddeb3d1e5" providerId="ADAL" clId="{24CCE0A8-2A47-4610-AF27-92949021A0C4}" dt="2022-06-02T21:52:34.834" v="405" actId="1038"/>
            <ac:spMkLst>
              <pc:docMk/>
              <pc:sldMasterMk cId="1275958476" sldId="2147483648"/>
              <pc:sldLayoutMk cId="2253080803" sldId="2147483650"/>
              <ac:spMk id="4" creationId="{00000000-0000-0000-0000-000000000000}"/>
            </ac:spMkLst>
          </pc:spChg>
          <pc:spChg chg="mod">
            <ac:chgData name="Michele Ballan" userId="ebfbb948-be8f-4e23-a256-331ddeb3d1e5" providerId="ADAL" clId="{24CCE0A8-2A47-4610-AF27-92949021A0C4}" dt="2022-06-02T21:48:55.184" v="361" actId="403"/>
            <ac:spMkLst>
              <pc:docMk/>
              <pc:sldMasterMk cId="1275958476" sldId="2147483648"/>
              <pc:sldLayoutMk cId="2253080803" sldId="2147483650"/>
              <ac:spMk id="5" creationId="{00000000-0000-0000-0000-000000000000}"/>
            </ac:spMkLst>
          </pc:spChg>
          <pc:spChg chg="mod">
            <ac:chgData name="Michele Ballan" userId="ebfbb948-be8f-4e23-a256-331ddeb3d1e5" providerId="ADAL" clId="{24CCE0A8-2A47-4610-AF27-92949021A0C4}" dt="2022-06-02T21:50:50.678" v="376" actId="1076"/>
            <ac:spMkLst>
              <pc:docMk/>
              <pc:sldMasterMk cId="1275958476" sldId="2147483648"/>
              <pc:sldLayoutMk cId="2253080803" sldId="2147483650"/>
              <ac:spMk id="6" creationId="{00000000-0000-0000-0000-000000000000}"/>
            </ac:spMkLst>
          </pc:spChg>
          <pc:spChg chg="add del mod ord">
            <ac:chgData name="Michele Ballan" userId="ebfbb948-be8f-4e23-a256-331ddeb3d1e5" providerId="ADAL" clId="{24CCE0A8-2A47-4610-AF27-92949021A0C4}" dt="2022-06-02T21:44:58.201" v="331" actId="478"/>
            <ac:spMkLst>
              <pc:docMk/>
              <pc:sldMasterMk cId="1275958476" sldId="2147483648"/>
              <pc:sldLayoutMk cId="2253080803" sldId="2147483650"/>
              <ac:spMk id="7" creationId="{0C75A7D2-417B-99A9-31A6-8EC08803823E}"/>
            </ac:spMkLst>
          </pc:spChg>
          <pc:picChg chg="add del mod">
            <ac:chgData name="Michele Ballan" userId="ebfbb948-be8f-4e23-a256-331ddeb3d1e5" providerId="ADAL" clId="{24CCE0A8-2A47-4610-AF27-92949021A0C4}" dt="2022-06-02T21:43:50.424" v="322" actId="478"/>
            <ac:picMkLst>
              <pc:docMk/>
              <pc:sldMasterMk cId="1275958476" sldId="2147483648"/>
              <pc:sldLayoutMk cId="2253080803" sldId="2147483650"/>
              <ac:picMk id="8" creationId="{3FA11828-A8C3-0D38-37AB-33663D1CF57A}"/>
            </ac:picMkLst>
          </pc:picChg>
          <pc:picChg chg="add del mod">
            <ac:chgData name="Michele Ballan" userId="ebfbb948-be8f-4e23-a256-331ddeb3d1e5" providerId="ADAL" clId="{24CCE0A8-2A47-4610-AF27-92949021A0C4}" dt="2022-06-02T21:43:50.424" v="322" actId="478"/>
            <ac:picMkLst>
              <pc:docMk/>
              <pc:sldMasterMk cId="1275958476" sldId="2147483648"/>
              <pc:sldLayoutMk cId="2253080803" sldId="2147483650"/>
              <ac:picMk id="9" creationId="{6443FC8D-F592-D747-5175-A3B13FB17704}"/>
            </ac:picMkLst>
          </pc:picChg>
          <pc:picChg chg="add del mod">
            <ac:chgData name="Michele Ballan" userId="ebfbb948-be8f-4e23-a256-331ddeb3d1e5" providerId="ADAL" clId="{24CCE0A8-2A47-4610-AF27-92949021A0C4}" dt="2022-06-02T21:43:56.966" v="324" actId="478"/>
            <ac:picMkLst>
              <pc:docMk/>
              <pc:sldMasterMk cId="1275958476" sldId="2147483648"/>
              <pc:sldLayoutMk cId="2253080803" sldId="2147483650"/>
              <ac:picMk id="10" creationId="{B57CC222-DB4D-DA71-4E6A-B73F14D84D33}"/>
            </ac:picMkLst>
          </pc:picChg>
          <pc:picChg chg="add del mod">
            <ac:chgData name="Michele Ballan" userId="ebfbb948-be8f-4e23-a256-331ddeb3d1e5" providerId="ADAL" clId="{24CCE0A8-2A47-4610-AF27-92949021A0C4}" dt="2022-06-02T21:51:57.694" v="384" actId="478"/>
            <ac:picMkLst>
              <pc:docMk/>
              <pc:sldMasterMk cId="1275958476" sldId="2147483648"/>
              <pc:sldLayoutMk cId="2253080803" sldId="2147483650"/>
              <ac:picMk id="11" creationId="{3AF430B0-DDE7-BE14-3705-F518BEEB3242}"/>
            </ac:picMkLst>
          </pc:picChg>
          <pc:picChg chg="add mod">
            <ac:chgData name="Michele Ballan" userId="ebfbb948-be8f-4e23-a256-331ddeb3d1e5" providerId="ADAL" clId="{24CCE0A8-2A47-4610-AF27-92949021A0C4}" dt="2022-06-02T21:52:19.488" v="391" actId="1076"/>
            <ac:picMkLst>
              <pc:docMk/>
              <pc:sldMasterMk cId="1275958476" sldId="2147483648"/>
              <pc:sldLayoutMk cId="2253080803" sldId="2147483650"/>
              <ac:picMk id="12" creationId="{43C443AE-7600-9339-AFD1-DCDAB51562D3}"/>
            </ac:picMkLst>
          </pc:picChg>
        </pc:sldLayoutChg>
        <pc:sldLayoutChg chg="addSp modSp mod">
          <pc:chgData name="Michele Ballan" userId="ebfbb948-be8f-4e23-a256-331ddeb3d1e5" providerId="ADAL" clId="{24CCE0A8-2A47-4610-AF27-92949021A0C4}" dt="2022-06-02T22:28:17.408" v="987" actId="403"/>
          <pc:sldLayoutMkLst>
            <pc:docMk/>
            <pc:sldMasterMk cId="1275958476" sldId="2147483648"/>
            <pc:sldLayoutMk cId="2937242369" sldId="2147483651"/>
          </pc:sldLayoutMkLst>
          <pc:spChg chg="mod">
            <ac:chgData name="Michele Ballan" userId="ebfbb948-be8f-4e23-a256-331ddeb3d1e5" providerId="ADAL" clId="{24CCE0A8-2A47-4610-AF27-92949021A0C4}" dt="2022-06-02T22:28:17.408" v="987" actId="403"/>
            <ac:spMkLst>
              <pc:docMk/>
              <pc:sldMasterMk cId="1275958476" sldId="2147483648"/>
              <pc:sldLayoutMk cId="2937242369" sldId="2147483651"/>
              <ac:spMk id="3" creationId="{00000000-0000-0000-0000-000000000000}"/>
            </ac:spMkLst>
          </pc:spChg>
          <pc:spChg chg="mod">
            <ac:chgData name="Michele Ballan" userId="ebfbb948-be8f-4e23-a256-331ddeb3d1e5" providerId="ADAL" clId="{24CCE0A8-2A47-4610-AF27-92949021A0C4}" dt="2022-06-02T22:27:08.483" v="969" actId="1076"/>
            <ac:spMkLst>
              <pc:docMk/>
              <pc:sldMasterMk cId="1275958476" sldId="2147483648"/>
              <pc:sldLayoutMk cId="2937242369" sldId="2147483651"/>
              <ac:spMk id="7" creationId="{00000000-0000-0000-0000-000000000000}"/>
            </ac:spMkLst>
          </pc:spChg>
          <pc:picChg chg="add mod">
            <ac:chgData name="Michele Ballan" userId="ebfbb948-be8f-4e23-a256-331ddeb3d1e5" providerId="ADAL" clId="{24CCE0A8-2A47-4610-AF27-92949021A0C4}" dt="2022-06-02T22:26:51.870" v="968"/>
            <ac:picMkLst>
              <pc:docMk/>
              <pc:sldMasterMk cId="1275958476" sldId="2147483648"/>
              <pc:sldLayoutMk cId="2937242369" sldId="2147483651"/>
              <ac:picMk id="6" creationId="{5506AB77-8BC5-5F50-5201-698B39DBE631}"/>
            </ac:picMkLst>
          </pc:picChg>
          <pc:cxnChg chg="mod">
            <ac:chgData name="Michele Ballan" userId="ebfbb948-be8f-4e23-a256-331ddeb3d1e5" providerId="ADAL" clId="{24CCE0A8-2A47-4610-AF27-92949021A0C4}" dt="2022-06-02T22:26:37.903" v="967" actId="208"/>
            <ac:cxnSpMkLst>
              <pc:docMk/>
              <pc:sldMasterMk cId="1275958476" sldId="2147483648"/>
              <pc:sldLayoutMk cId="2937242369" sldId="2147483651"/>
              <ac:cxnSpMk id="8" creationId="{00000000-0000-0000-0000-000000000000}"/>
            </ac:cxnSpMkLst>
          </pc:cxnChg>
        </pc:sldLayoutChg>
        <pc:sldLayoutChg chg="new del mod">
          <pc:chgData name="Michele Ballan" userId="ebfbb948-be8f-4e23-a256-331ddeb3d1e5" providerId="ADAL" clId="{24CCE0A8-2A47-4610-AF27-92949021A0C4}" dt="2022-06-02T09:39:19.462" v="76" actId="2696"/>
          <pc:sldLayoutMkLst>
            <pc:docMk/>
            <pc:sldMasterMk cId="1275958476" sldId="2147483648"/>
            <pc:sldLayoutMk cId="3410228363" sldId="2147483660"/>
          </pc:sldLayoutMkLst>
        </pc:sldLayoutChg>
      </pc:sldMasterChg>
    </pc:docChg>
  </pc:docChgLst>
  <pc:docChgLst>
    <pc:chgData name="Michele Ballan" userId="ebfbb948-be8f-4e23-a256-331ddeb3d1e5" providerId="ADAL" clId="{31869DF7-F71A-4A63-8562-4FE7426EAEBA}"/>
    <pc:docChg chg="undo custSel addSld delSld modSld">
      <pc:chgData name="Michele Ballan" userId="ebfbb948-be8f-4e23-a256-331ddeb3d1e5" providerId="ADAL" clId="{31869DF7-F71A-4A63-8562-4FE7426EAEBA}" dt="2024-06-29T08:07:15.673" v="378" actId="20577"/>
      <pc:docMkLst>
        <pc:docMk/>
      </pc:docMkLst>
      <pc:sldChg chg="del">
        <pc:chgData name="Michele Ballan" userId="ebfbb948-be8f-4e23-a256-331ddeb3d1e5" providerId="ADAL" clId="{31869DF7-F71A-4A63-8562-4FE7426EAEBA}" dt="2024-06-29T08:01:51.313" v="221" actId="47"/>
        <pc:sldMkLst>
          <pc:docMk/>
          <pc:sldMk cId="3277789710" sldId="293"/>
        </pc:sldMkLst>
      </pc:sldChg>
      <pc:sldChg chg="del">
        <pc:chgData name="Michele Ballan" userId="ebfbb948-be8f-4e23-a256-331ddeb3d1e5" providerId="ADAL" clId="{31869DF7-F71A-4A63-8562-4FE7426EAEBA}" dt="2024-06-29T08:01:53.355" v="222" actId="47"/>
        <pc:sldMkLst>
          <pc:docMk/>
          <pc:sldMk cId="4152165140" sldId="294"/>
        </pc:sldMkLst>
      </pc:sldChg>
      <pc:sldChg chg="del">
        <pc:chgData name="Michele Ballan" userId="ebfbb948-be8f-4e23-a256-331ddeb3d1e5" providerId="ADAL" clId="{31869DF7-F71A-4A63-8562-4FE7426EAEBA}" dt="2024-06-29T08:01:54.873" v="223" actId="47"/>
        <pc:sldMkLst>
          <pc:docMk/>
          <pc:sldMk cId="3648193433" sldId="295"/>
        </pc:sldMkLst>
      </pc:sldChg>
      <pc:sldChg chg="del">
        <pc:chgData name="Michele Ballan" userId="ebfbb948-be8f-4e23-a256-331ddeb3d1e5" providerId="ADAL" clId="{31869DF7-F71A-4A63-8562-4FE7426EAEBA}" dt="2024-06-29T08:01:55.987" v="224" actId="47"/>
        <pc:sldMkLst>
          <pc:docMk/>
          <pc:sldMk cId="1806217784" sldId="296"/>
        </pc:sldMkLst>
      </pc:sldChg>
      <pc:sldChg chg="del">
        <pc:chgData name="Michele Ballan" userId="ebfbb948-be8f-4e23-a256-331ddeb3d1e5" providerId="ADAL" clId="{31869DF7-F71A-4A63-8562-4FE7426EAEBA}" dt="2024-06-29T08:01:57.133" v="225" actId="47"/>
        <pc:sldMkLst>
          <pc:docMk/>
          <pc:sldMk cId="3511534036" sldId="297"/>
        </pc:sldMkLst>
      </pc:sldChg>
      <pc:sldChg chg="delSp modSp mod">
        <pc:chgData name="Michele Ballan" userId="ebfbb948-be8f-4e23-a256-331ddeb3d1e5" providerId="ADAL" clId="{31869DF7-F71A-4A63-8562-4FE7426EAEBA}" dt="2024-06-29T08:07:15.673" v="378" actId="20577"/>
        <pc:sldMkLst>
          <pc:docMk/>
          <pc:sldMk cId="750804627" sldId="307"/>
        </pc:sldMkLst>
        <pc:spChg chg="mod">
          <ac:chgData name="Michele Ballan" userId="ebfbb948-be8f-4e23-a256-331ddeb3d1e5" providerId="ADAL" clId="{31869DF7-F71A-4A63-8562-4FE7426EAEBA}" dt="2024-06-29T08:07:15.673" v="378" actId="20577"/>
          <ac:spMkLst>
            <pc:docMk/>
            <pc:sldMk cId="750804627" sldId="307"/>
            <ac:spMk id="11" creationId="{81CA5C5F-8AD7-9687-2637-414D4CD30EF2}"/>
          </ac:spMkLst>
        </pc:spChg>
        <pc:spChg chg="del">
          <ac:chgData name="Michele Ballan" userId="ebfbb948-be8f-4e23-a256-331ddeb3d1e5" providerId="ADAL" clId="{31869DF7-F71A-4A63-8562-4FE7426EAEBA}" dt="2024-06-29T08:05:46.463" v="292" actId="478"/>
          <ac:spMkLst>
            <pc:docMk/>
            <pc:sldMk cId="750804627" sldId="307"/>
            <ac:spMk id="13" creationId="{84DAD413-0CC5-FD96-3B86-BEB3886DEE93}"/>
          </ac:spMkLst>
        </pc:spChg>
        <pc:spChg chg="mod">
          <ac:chgData name="Michele Ballan" userId="ebfbb948-be8f-4e23-a256-331ddeb3d1e5" providerId="ADAL" clId="{31869DF7-F71A-4A63-8562-4FE7426EAEBA}" dt="2024-06-29T08:06:10.465" v="356" actId="1035"/>
          <ac:spMkLst>
            <pc:docMk/>
            <pc:sldMk cId="750804627" sldId="307"/>
            <ac:spMk id="16" creationId="{94695CCA-78BD-B1FF-4C80-C1C51B3BAB33}"/>
          </ac:spMkLst>
        </pc:spChg>
        <pc:spChg chg="mod">
          <ac:chgData name="Michele Ballan" userId="ebfbb948-be8f-4e23-a256-331ddeb3d1e5" providerId="ADAL" clId="{31869DF7-F71A-4A63-8562-4FE7426EAEBA}" dt="2024-06-29T08:06:40.060" v="376" actId="20577"/>
          <ac:spMkLst>
            <pc:docMk/>
            <pc:sldMk cId="750804627" sldId="307"/>
            <ac:spMk id="18" creationId="{34D806E6-3F03-FE8F-E085-CAD75008D517}"/>
          </ac:spMkLst>
        </pc:spChg>
      </pc:sldChg>
      <pc:sldChg chg="addSp delSp modSp mod">
        <pc:chgData name="Michele Ballan" userId="ebfbb948-be8f-4e23-a256-331ddeb3d1e5" providerId="ADAL" clId="{31869DF7-F71A-4A63-8562-4FE7426EAEBA}" dt="2024-06-29T07:47:31.976" v="124" actId="20577"/>
        <pc:sldMkLst>
          <pc:docMk/>
          <pc:sldMk cId="621477639" sldId="309"/>
        </pc:sldMkLst>
        <pc:spChg chg="del">
          <ac:chgData name="Michele Ballan" userId="ebfbb948-be8f-4e23-a256-331ddeb3d1e5" providerId="ADAL" clId="{31869DF7-F71A-4A63-8562-4FE7426EAEBA}" dt="2024-06-29T07:35:31.884" v="1" actId="478"/>
          <ac:spMkLst>
            <pc:docMk/>
            <pc:sldMk cId="621477639" sldId="309"/>
            <ac:spMk id="4" creationId="{323D399A-31FE-1C27-66C3-92BEB67017F7}"/>
          </ac:spMkLst>
        </pc:spChg>
        <pc:spChg chg="del">
          <ac:chgData name="Michele Ballan" userId="ebfbb948-be8f-4e23-a256-331ddeb3d1e5" providerId="ADAL" clId="{31869DF7-F71A-4A63-8562-4FE7426EAEBA}" dt="2024-06-29T07:35:40.531" v="4" actId="478"/>
          <ac:spMkLst>
            <pc:docMk/>
            <pc:sldMk cId="621477639" sldId="309"/>
            <ac:spMk id="7" creationId="{BB1FC0E8-02A8-FDC1-20ED-FE81B6231069}"/>
          </ac:spMkLst>
        </pc:spChg>
        <pc:spChg chg="del">
          <ac:chgData name="Michele Ballan" userId="ebfbb948-be8f-4e23-a256-331ddeb3d1e5" providerId="ADAL" clId="{31869DF7-F71A-4A63-8562-4FE7426EAEBA}" dt="2024-06-29T07:35:39.495" v="3" actId="478"/>
          <ac:spMkLst>
            <pc:docMk/>
            <pc:sldMk cId="621477639" sldId="309"/>
            <ac:spMk id="8" creationId="{5CEEED5A-E318-8770-85F0-5746AFAC8185}"/>
          </ac:spMkLst>
        </pc:spChg>
        <pc:spChg chg="mod">
          <ac:chgData name="Michele Ballan" userId="ebfbb948-be8f-4e23-a256-331ddeb3d1e5" providerId="ADAL" clId="{31869DF7-F71A-4A63-8562-4FE7426EAEBA}" dt="2024-06-29T07:36:07.251" v="36" actId="20577"/>
          <ac:spMkLst>
            <pc:docMk/>
            <pc:sldMk cId="621477639" sldId="309"/>
            <ac:spMk id="9" creationId="{B354D62A-1205-2BF1-6561-CB941B686F46}"/>
          </ac:spMkLst>
        </pc:spChg>
        <pc:spChg chg="add mod">
          <ac:chgData name="Michele Ballan" userId="ebfbb948-be8f-4e23-a256-331ddeb3d1e5" providerId="ADAL" clId="{31869DF7-F71A-4A63-8562-4FE7426EAEBA}" dt="2024-06-29T07:47:31.976" v="124" actId="20577"/>
          <ac:spMkLst>
            <pc:docMk/>
            <pc:sldMk cId="621477639" sldId="309"/>
            <ac:spMk id="19" creationId="{00B8897E-DE7F-79EC-39E2-C25E7BB9FAB6}"/>
          </ac:spMkLst>
        </pc:spChg>
        <pc:picChg chg="del">
          <ac:chgData name="Michele Ballan" userId="ebfbb948-be8f-4e23-a256-331ddeb3d1e5" providerId="ADAL" clId="{31869DF7-F71A-4A63-8562-4FE7426EAEBA}" dt="2024-06-29T07:35:30.012" v="0" actId="478"/>
          <ac:picMkLst>
            <pc:docMk/>
            <pc:sldMk cId="621477639" sldId="309"/>
            <ac:picMk id="2" creationId="{4D7B12D6-D319-BF6F-805E-7EACC321CD94}"/>
          </ac:picMkLst>
        </pc:picChg>
        <pc:picChg chg="add mod">
          <ac:chgData name="Michele Ballan" userId="ebfbb948-be8f-4e23-a256-331ddeb3d1e5" providerId="ADAL" clId="{31869DF7-F71A-4A63-8562-4FE7426EAEBA}" dt="2024-06-29T07:41:47.118" v="62" actId="1035"/>
          <ac:picMkLst>
            <pc:docMk/>
            <pc:sldMk cId="621477639" sldId="309"/>
            <ac:picMk id="10" creationId="{9302CD14-7476-1ED5-7974-2537DEF38322}"/>
          </ac:picMkLst>
        </pc:picChg>
        <pc:picChg chg="add mod">
          <ac:chgData name="Michele Ballan" userId="ebfbb948-be8f-4e23-a256-331ddeb3d1e5" providerId="ADAL" clId="{31869DF7-F71A-4A63-8562-4FE7426EAEBA}" dt="2024-06-29T07:41:47.118" v="62" actId="1035"/>
          <ac:picMkLst>
            <pc:docMk/>
            <pc:sldMk cId="621477639" sldId="309"/>
            <ac:picMk id="11" creationId="{51F95322-2B65-726D-2A47-37A605E9EBF9}"/>
          </ac:picMkLst>
        </pc:picChg>
        <pc:picChg chg="add mod">
          <ac:chgData name="Michele Ballan" userId="ebfbb948-be8f-4e23-a256-331ddeb3d1e5" providerId="ADAL" clId="{31869DF7-F71A-4A63-8562-4FE7426EAEBA}" dt="2024-06-29T07:41:47.118" v="62" actId="1035"/>
          <ac:picMkLst>
            <pc:docMk/>
            <pc:sldMk cId="621477639" sldId="309"/>
            <ac:picMk id="12" creationId="{78001A99-A828-13D7-A786-EE4051E97694}"/>
          </ac:picMkLst>
        </pc:picChg>
        <pc:picChg chg="add mod">
          <ac:chgData name="Michele Ballan" userId="ebfbb948-be8f-4e23-a256-331ddeb3d1e5" providerId="ADAL" clId="{31869DF7-F71A-4A63-8562-4FE7426EAEBA}" dt="2024-06-29T07:41:47.118" v="62" actId="1035"/>
          <ac:picMkLst>
            <pc:docMk/>
            <pc:sldMk cId="621477639" sldId="309"/>
            <ac:picMk id="13" creationId="{8651C9D0-BBF6-67EF-BD46-303024F3982B}"/>
          </ac:picMkLst>
        </pc:picChg>
        <pc:picChg chg="add mod">
          <ac:chgData name="Michele Ballan" userId="ebfbb948-be8f-4e23-a256-331ddeb3d1e5" providerId="ADAL" clId="{31869DF7-F71A-4A63-8562-4FE7426EAEBA}" dt="2024-06-29T07:41:47.118" v="62" actId="1035"/>
          <ac:picMkLst>
            <pc:docMk/>
            <pc:sldMk cId="621477639" sldId="309"/>
            <ac:picMk id="14" creationId="{74C8C14D-7F2B-D8E6-1D52-96B49824C0DF}"/>
          </ac:picMkLst>
        </pc:picChg>
        <pc:picChg chg="add mod">
          <ac:chgData name="Michele Ballan" userId="ebfbb948-be8f-4e23-a256-331ddeb3d1e5" providerId="ADAL" clId="{31869DF7-F71A-4A63-8562-4FE7426EAEBA}" dt="2024-06-29T07:41:47.118" v="62" actId="1035"/>
          <ac:picMkLst>
            <pc:docMk/>
            <pc:sldMk cId="621477639" sldId="309"/>
            <ac:picMk id="15" creationId="{9FBA80DA-8BA5-6F32-8373-EC6EB80E2B1C}"/>
          </ac:picMkLst>
        </pc:picChg>
        <pc:picChg chg="add mod">
          <ac:chgData name="Michele Ballan" userId="ebfbb948-be8f-4e23-a256-331ddeb3d1e5" providerId="ADAL" clId="{31869DF7-F71A-4A63-8562-4FE7426EAEBA}" dt="2024-06-29T07:41:55.715" v="64" actId="1076"/>
          <ac:picMkLst>
            <pc:docMk/>
            <pc:sldMk cId="621477639" sldId="309"/>
            <ac:picMk id="16" creationId="{B509A722-9E32-2B46-C058-6C98FFFF194F}"/>
          </ac:picMkLst>
        </pc:picChg>
        <pc:picChg chg="add mod">
          <ac:chgData name="Michele Ballan" userId="ebfbb948-be8f-4e23-a256-331ddeb3d1e5" providerId="ADAL" clId="{31869DF7-F71A-4A63-8562-4FE7426EAEBA}" dt="2024-06-29T07:41:55.715" v="64" actId="1076"/>
          <ac:picMkLst>
            <pc:docMk/>
            <pc:sldMk cId="621477639" sldId="309"/>
            <ac:picMk id="17" creationId="{DD6610AC-C4D4-B826-D1A3-20C86ADD5E7E}"/>
          </ac:picMkLst>
        </pc:picChg>
        <pc:picChg chg="add mod">
          <ac:chgData name="Michele Ballan" userId="ebfbb948-be8f-4e23-a256-331ddeb3d1e5" providerId="ADAL" clId="{31869DF7-F71A-4A63-8562-4FE7426EAEBA}" dt="2024-06-29T07:42:24.880" v="68" actId="1076"/>
          <ac:picMkLst>
            <pc:docMk/>
            <pc:sldMk cId="621477639" sldId="309"/>
            <ac:picMk id="18" creationId="{45E2DB03-F4CD-FDCE-B91C-903B3467BD68}"/>
          </ac:picMkLst>
        </pc:picChg>
        <pc:picChg chg="del">
          <ac:chgData name="Michele Ballan" userId="ebfbb948-be8f-4e23-a256-331ddeb3d1e5" providerId="ADAL" clId="{31869DF7-F71A-4A63-8562-4FE7426EAEBA}" dt="2024-06-29T07:35:43.319" v="7" actId="478"/>
          <ac:picMkLst>
            <pc:docMk/>
            <pc:sldMk cId="621477639" sldId="309"/>
            <ac:picMk id="39" creationId="{60CCBEBA-3449-7095-0D85-C74E960CCA75}"/>
          </ac:picMkLst>
        </pc:picChg>
        <pc:picChg chg="del">
          <ac:chgData name="Michele Ballan" userId="ebfbb948-be8f-4e23-a256-331ddeb3d1e5" providerId="ADAL" clId="{31869DF7-F71A-4A63-8562-4FE7426EAEBA}" dt="2024-06-29T07:35:42.541" v="6" actId="478"/>
          <ac:picMkLst>
            <pc:docMk/>
            <pc:sldMk cId="621477639" sldId="309"/>
            <ac:picMk id="40" creationId="{F8BC1719-2062-1603-8000-FE16DC674A7D}"/>
          </ac:picMkLst>
        </pc:picChg>
        <pc:picChg chg="del">
          <ac:chgData name="Michele Ballan" userId="ebfbb948-be8f-4e23-a256-331ddeb3d1e5" providerId="ADAL" clId="{31869DF7-F71A-4A63-8562-4FE7426EAEBA}" dt="2024-06-29T07:35:44.172" v="8" actId="478"/>
          <ac:picMkLst>
            <pc:docMk/>
            <pc:sldMk cId="621477639" sldId="309"/>
            <ac:picMk id="41" creationId="{4440FF45-BF73-781F-F19F-D3D6E88087B1}"/>
          </ac:picMkLst>
        </pc:picChg>
        <pc:picChg chg="del">
          <ac:chgData name="Michele Ballan" userId="ebfbb948-be8f-4e23-a256-331ddeb3d1e5" providerId="ADAL" clId="{31869DF7-F71A-4A63-8562-4FE7426EAEBA}" dt="2024-06-29T07:35:41.659" v="5" actId="478"/>
          <ac:picMkLst>
            <pc:docMk/>
            <pc:sldMk cId="621477639" sldId="309"/>
            <ac:picMk id="42" creationId="{1715742D-47EF-640E-0319-268C908E673B}"/>
          </ac:picMkLst>
        </pc:picChg>
      </pc:sldChg>
      <pc:sldChg chg="addSp delSp modSp mod">
        <pc:chgData name="Michele Ballan" userId="ebfbb948-be8f-4e23-a256-331ddeb3d1e5" providerId="ADAL" clId="{31869DF7-F71A-4A63-8562-4FE7426EAEBA}" dt="2024-06-29T08:04:30.553" v="249" actId="1076"/>
        <pc:sldMkLst>
          <pc:docMk/>
          <pc:sldMk cId="3747706287" sldId="310"/>
        </pc:sldMkLst>
        <pc:spChg chg="add mod">
          <ac:chgData name="Michele Ballan" userId="ebfbb948-be8f-4e23-a256-331ddeb3d1e5" providerId="ADAL" clId="{31869DF7-F71A-4A63-8562-4FE7426EAEBA}" dt="2024-06-29T08:02:19.517" v="228" actId="1076"/>
          <ac:spMkLst>
            <pc:docMk/>
            <pc:sldMk cId="3747706287" sldId="310"/>
            <ac:spMk id="2" creationId="{4E9FDF1B-C49D-11CC-3556-A26144827FBF}"/>
          </ac:spMkLst>
        </pc:spChg>
        <pc:spChg chg="add mod">
          <ac:chgData name="Michele Ballan" userId="ebfbb948-be8f-4e23-a256-331ddeb3d1e5" providerId="ADAL" clId="{31869DF7-F71A-4A63-8562-4FE7426EAEBA}" dt="2024-06-29T08:04:28.407" v="248" actId="1076"/>
          <ac:spMkLst>
            <pc:docMk/>
            <pc:sldMk cId="3747706287" sldId="310"/>
            <ac:spMk id="8" creationId="{1E1AC113-659E-3300-ABCA-BD2F8197B5EB}"/>
          </ac:spMkLst>
        </pc:spChg>
        <pc:spChg chg="mod">
          <ac:chgData name="Michele Ballan" userId="ebfbb948-be8f-4e23-a256-331ddeb3d1e5" providerId="ADAL" clId="{31869DF7-F71A-4A63-8562-4FE7426EAEBA}" dt="2024-06-29T08:02:11.493" v="227" actId="6549"/>
          <ac:spMkLst>
            <pc:docMk/>
            <pc:sldMk cId="3747706287" sldId="310"/>
            <ac:spMk id="9" creationId="{B354D62A-1205-2BF1-6561-CB941B686F46}"/>
          </ac:spMkLst>
        </pc:spChg>
        <pc:picChg chg="add del">
          <ac:chgData name="Michele Ballan" userId="ebfbb948-be8f-4e23-a256-331ddeb3d1e5" providerId="ADAL" clId="{31869DF7-F71A-4A63-8562-4FE7426EAEBA}" dt="2024-06-29T07:58:36.249" v="154" actId="478"/>
          <ac:picMkLst>
            <pc:docMk/>
            <pc:sldMk cId="3747706287" sldId="310"/>
            <ac:picMk id="4" creationId="{581359C5-5ABF-DF16-53BB-9FA4DDD20330}"/>
          </ac:picMkLst>
        </pc:picChg>
        <pc:picChg chg="add mod">
          <ac:chgData name="Michele Ballan" userId="ebfbb948-be8f-4e23-a256-331ddeb3d1e5" providerId="ADAL" clId="{31869DF7-F71A-4A63-8562-4FE7426EAEBA}" dt="2024-06-29T08:04:30.553" v="249" actId="1076"/>
          <ac:picMkLst>
            <pc:docMk/>
            <pc:sldMk cId="3747706287" sldId="310"/>
            <ac:picMk id="7" creationId="{F2B13F28-983E-ADE7-7F1A-B8179E4CEC7B}"/>
          </ac:picMkLst>
        </pc:picChg>
        <pc:picChg chg="mod">
          <ac:chgData name="Michele Ballan" userId="ebfbb948-be8f-4e23-a256-331ddeb3d1e5" providerId="ADAL" clId="{31869DF7-F71A-4A63-8562-4FE7426EAEBA}" dt="2024-06-29T08:04:25.994" v="247" actId="1076"/>
          <ac:picMkLst>
            <pc:docMk/>
            <pc:sldMk cId="3747706287" sldId="310"/>
            <ac:picMk id="39" creationId="{60CCBEBA-3449-7095-0D85-C74E960CCA75}"/>
          </ac:picMkLst>
        </pc:picChg>
        <pc:picChg chg="mod">
          <ac:chgData name="Michele Ballan" userId="ebfbb948-be8f-4e23-a256-331ddeb3d1e5" providerId="ADAL" clId="{31869DF7-F71A-4A63-8562-4FE7426EAEBA}" dt="2024-06-29T08:04:24.243" v="246" actId="1076"/>
          <ac:picMkLst>
            <pc:docMk/>
            <pc:sldMk cId="3747706287" sldId="310"/>
            <ac:picMk id="40" creationId="{F8BC1719-2062-1603-8000-FE16DC674A7D}"/>
          </ac:picMkLst>
        </pc:picChg>
        <pc:picChg chg="mod">
          <ac:chgData name="Michele Ballan" userId="ebfbb948-be8f-4e23-a256-331ddeb3d1e5" providerId="ADAL" clId="{31869DF7-F71A-4A63-8562-4FE7426EAEBA}" dt="2024-06-29T08:02:34.865" v="235" actId="1076"/>
          <ac:picMkLst>
            <pc:docMk/>
            <pc:sldMk cId="3747706287" sldId="310"/>
            <ac:picMk id="41" creationId="{4440FF45-BF73-781F-F19F-D3D6E88087B1}"/>
          </ac:picMkLst>
        </pc:picChg>
        <pc:picChg chg="mod">
          <ac:chgData name="Michele Ballan" userId="ebfbb948-be8f-4e23-a256-331ddeb3d1e5" providerId="ADAL" clId="{31869DF7-F71A-4A63-8562-4FE7426EAEBA}" dt="2024-06-29T08:04:22.333" v="245" actId="1076"/>
          <ac:picMkLst>
            <pc:docMk/>
            <pc:sldMk cId="3747706287" sldId="310"/>
            <ac:picMk id="42" creationId="{1715742D-47EF-640E-0319-268C908E673B}"/>
          </ac:picMkLst>
        </pc:picChg>
      </pc:sldChg>
      <pc:sldChg chg="addSp delSp modSp add mod">
        <pc:chgData name="Michele Ballan" userId="ebfbb948-be8f-4e23-a256-331ddeb3d1e5" providerId="ADAL" clId="{31869DF7-F71A-4A63-8562-4FE7426EAEBA}" dt="2024-06-29T08:01:45.883" v="220" actId="1076"/>
        <pc:sldMkLst>
          <pc:docMk/>
          <pc:sldMk cId="2809947860" sldId="311"/>
        </pc:sldMkLst>
        <pc:spChg chg="del mod">
          <ac:chgData name="Michele Ballan" userId="ebfbb948-be8f-4e23-a256-331ddeb3d1e5" providerId="ADAL" clId="{31869DF7-F71A-4A63-8562-4FE7426EAEBA}" dt="2024-06-29T07:58:46.550" v="157" actId="478"/>
          <ac:spMkLst>
            <pc:docMk/>
            <pc:sldMk cId="2809947860" sldId="311"/>
            <ac:spMk id="2" creationId="{4E9FDF1B-C49D-11CC-3556-A26144827FBF}"/>
          </ac:spMkLst>
        </pc:spChg>
        <pc:spChg chg="mod">
          <ac:chgData name="Michele Ballan" userId="ebfbb948-be8f-4e23-a256-331ddeb3d1e5" providerId="ADAL" clId="{31869DF7-F71A-4A63-8562-4FE7426EAEBA}" dt="2024-06-29T07:59:12.513" v="168" actId="6549"/>
          <ac:spMkLst>
            <pc:docMk/>
            <pc:sldMk cId="2809947860" sldId="311"/>
            <ac:spMk id="9" creationId="{B354D62A-1205-2BF1-6561-CB941B686F46}"/>
          </ac:spMkLst>
        </pc:spChg>
        <pc:spChg chg="add mod">
          <ac:chgData name="Michele Ballan" userId="ebfbb948-be8f-4e23-a256-331ddeb3d1e5" providerId="ADAL" clId="{31869DF7-F71A-4A63-8562-4FE7426EAEBA}" dt="2024-06-29T08:01:45.883" v="220" actId="1076"/>
          <ac:spMkLst>
            <pc:docMk/>
            <pc:sldMk cId="2809947860" sldId="311"/>
            <ac:spMk id="11" creationId="{DE72A482-FD23-BF4A-AAC6-0983241CA658}"/>
          </ac:spMkLst>
        </pc:spChg>
        <pc:picChg chg="mod">
          <ac:chgData name="Michele Ballan" userId="ebfbb948-be8f-4e23-a256-331ddeb3d1e5" providerId="ADAL" clId="{31869DF7-F71A-4A63-8562-4FE7426EAEBA}" dt="2024-06-29T07:59:17.745" v="170" actId="1076"/>
          <ac:picMkLst>
            <pc:docMk/>
            <pc:sldMk cId="2809947860" sldId="311"/>
            <ac:picMk id="4" creationId="{581359C5-5ABF-DF16-53BB-9FA4DDD20330}"/>
          </ac:picMkLst>
        </pc:picChg>
        <pc:picChg chg="add mod">
          <ac:chgData name="Michele Ballan" userId="ebfbb948-be8f-4e23-a256-331ddeb3d1e5" providerId="ADAL" clId="{31869DF7-F71A-4A63-8562-4FE7426EAEBA}" dt="2024-06-29T07:59:40.403" v="174" actId="1076"/>
          <ac:picMkLst>
            <pc:docMk/>
            <pc:sldMk cId="2809947860" sldId="311"/>
            <ac:picMk id="7" creationId="{3B2BA815-46F7-7C63-9FFC-213FE1D13B39}"/>
          </ac:picMkLst>
        </pc:picChg>
        <pc:picChg chg="add mod">
          <ac:chgData name="Michele Ballan" userId="ebfbb948-be8f-4e23-a256-331ddeb3d1e5" providerId="ADAL" clId="{31869DF7-F71A-4A63-8562-4FE7426EAEBA}" dt="2024-06-29T07:59:35.443" v="173" actId="1076"/>
          <ac:picMkLst>
            <pc:docMk/>
            <pc:sldMk cId="2809947860" sldId="311"/>
            <ac:picMk id="8" creationId="{B85FB7A0-E5DD-5071-76F8-01AA848376E9}"/>
          </ac:picMkLst>
        </pc:picChg>
        <pc:picChg chg="add mod">
          <ac:chgData name="Michele Ballan" userId="ebfbb948-be8f-4e23-a256-331ddeb3d1e5" providerId="ADAL" clId="{31869DF7-F71A-4A63-8562-4FE7426EAEBA}" dt="2024-06-29T08:00:10.143" v="179" actId="1076"/>
          <ac:picMkLst>
            <pc:docMk/>
            <pc:sldMk cId="2809947860" sldId="311"/>
            <ac:picMk id="10" creationId="{543A904C-4742-08F1-BAFF-7FA116910E01}"/>
          </ac:picMkLst>
        </pc:picChg>
        <pc:picChg chg="del">
          <ac:chgData name="Michele Ballan" userId="ebfbb948-be8f-4e23-a256-331ddeb3d1e5" providerId="ADAL" clId="{31869DF7-F71A-4A63-8562-4FE7426EAEBA}" dt="2024-06-29T07:58:50.303" v="160" actId="478"/>
          <ac:picMkLst>
            <pc:docMk/>
            <pc:sldMk cId="2809947860" sldId="311"/>
            <ac:picMk id="39" creationId="{60CCBEBA-3449-7095-0D85-C74E960CCA75}"/>
          </ac:picMkLst>
        </pc:picChg>
        <pc:picChg chg="del">
          <ac:chgData name="Michele Ballan" userId="ebfbb948-be8f-4e23-a256-331ddeb3d1e5" providerId="ADAL" clId="{31869DF7-F71A-4A63-8562-4FE7426EAEBA}" dt="2024-06-29T07:58:49.613" v="159" actId="478"/>
          <ac:picMkLst>
            <pc:docMk/>
            <pc:sldMk cId="2809947860" sldId="311"/>
            <ac:picMk id="40" creationId="{F8BC1719-2062-1603-8000-FE16DC674A7D}"/>
          </ac:picMkLst>
        </pc:picChg>
        <pc:picChg chg="del">
          <ac:chgData name="Michele Ballan" userId="ebfbb948-be8f-4e23-a256-331ddeb3d1e5" providerId="ADAL" clId="{31869DF7-F71A-4A63-8562-4FE7426EAEBA}" dt="2024-06-29T07:58:50.949" v="161" actId="478"/>
          <ac:picMkLst>
            <pc:docMk/>
            <pc:sldMk cId="2809947860" sldId="311"/>
            <ac:picMk id="41" creationId="{4440FF45-BF73-781F-F19F-D3D6E88087B1}"/>
          </ac:picMkLst>
        </pc:picChg>
        <pc:picChg chg="del">
          <ac:chgData name="Michele Ballan" userId="ebfbb948-be8f-4e23-a256-331ddeb3d1e5" providerId="ADAL" clId="{31869DF7-F71A-4A63-8562-4FE7426EAEBA}" dt="2024-06-29T07:58:48.198" v="158" actId="478"/>
          <ac:picMkLst>
            <pc:docMk/>
            <pc:sldMk cId="2809947860" sldId="311"/>
            <ac:picMk id="42" creationId="{1715742D-47EF-640E-0319-268C908E673B}"/>
          </ac:picMkLst>
        </pc:picChg>
      </pc:sldChg>
    </pc:docChg>
  </pc:docChgLst>
  <pc:docChgLst>
    <pc:chgData name="Stefano Corradetti" userId="S::corradet@infn.it::76ee3039-0b3f-435c-86a4-24a9365d2850" providerId="AD" clId="Web-{1C03B6D1-4C2A-C801-3B37-01BDD992363A}"/>
    <pc:docChg chg="delSld">
      <pc:chgData name="Stefano Corradetti" userId="S::corradet@infn.it::76ee3039-0b3f-435c-86a4-24a9365d2850" providerId="AD" clId="Web-{1C03B6D1-4C2A-C801-3B37-01BDD992363A}" dt="2023-12-15T09:31:01.915" v="0"/>
      <pc:docMkLst>
        <pc:docMk/>
      </pc:docMkLst>
      <pc:sldChg chg="del">
        <pc:chgData name="Stefano Corradetti" userId="S::corradet@infn.it::76ee3039-0b3f-435c-86a4-24a9365d2850" providerId="AD" clId="Web-{1C03B6D1-4C2A-C801-3B37-01BDD992363A}" dt="2023-12-15T09:31:01.915" v="0"/>
        <pc:sldMkLst>
          <pc:docMk/>
          <pc:sldMk cId="3256163713" sldId="27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CC2D387-A53F-4A34-B950-AFB80003E057}" type="datetime1">
              <a:rPr lang="en-GB" smtClean="0"/>
              <a:t>29/06/2024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DE4C80B-8910-445E-8D30-7A59095111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2540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05229-22C5-4E60-9FC5-B96707D13270}" type="datetime1">
              <a:rPr lang="en-GB" smtClean="0"/>
              <a:pPr/>
              <a:t>29/06/2024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D81F1E7-4EFD-4BFF-B438-FCD52FD36B17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73561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1F1E7-4EFD-4BFF-B438-FCD52FD36B1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30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332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/>
              <a:t>Summarise your research in three to five points.</a:t>
            </a:r>
          </a:p>
          <a:p>
            <a:pPr rtl="0"/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D81F1E7-4EFD-4BFF-B438-FCD52FD36B1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755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/>
              <a:t>Summarise your research in three to five points.</a:t>
            </a:r>
          </a:p>
          <a:p>
            <a:pPr rtl="0"/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D81F1E7-4EFD-4BFF-B438-FCD52FD36B1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391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/>
              <a:t>Summarise your research in three to five points.</a:t>
            </a:r>
          </a:p>
          <a:p>
            <a:pPr rtl="0"/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D81F1E7-4EFD-4BFF-B438-FCD52FD36B1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2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/>
              <a:t>Summarise your research in three to five points.</a:t>
            </a:r>
          </a:p>
          <a:p>
            <a:pPr rtl="0"/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D81F1E7-4EFD-4BFF-B438-FCD52FD36B1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313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/>
              <a:t>Summarise your research in three to five points.</a:t>
            </a:r>
          </a:p>
          <a:p>
            <a:pPr rtl="0"/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D81F1E7-4EFD-4BFF-B438-FCD52FD36B1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666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337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GB" noProof="0"/>
              <a:t>This is the question that your experiment answers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D81F1E7-4EFD-4BFF-B438-FCD52FD36B1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824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3233651"/>
            <a:ext cx="12192000" cy="16002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5106" y="3429000"/>
            <a:ext cx="10972800" cy="1263534"/>
          </a:xfrm>
        </p:spPr>
        <p:txBody>
          <a:bodyPr rtlCol="0" anchor="ctr">
            <a:normAutofit/>
          </a:bodyPr>
          <a:lstStyle>
            <a:lvl1pPr algn="l">
              <a:defRPr sz="58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947958"/>
            <a:ext cx="12192000" cy="0"/>
          </a:xfrm>
          <a:prstGeom prst="line">
            <a:avLst/>
          </a:prstGeom>
          <a:ln w="76200">
            <a:solidFill>
              <a:srgbClr val="072C6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5106" y="4975167"/>
            <a:ext cx="10972800" cy="457200"/>
          </a:xfrm>
        </p:spPr>
        <p:txBody>
          <a:bodyPr rtlCol="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en-GB" noProof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C541609-4363-05FE-E5CB-7275EE2B7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9305" r="26165" b="27730"/>
          <a:stretch/>
        </p:blipFill>
        <p:spPr>
          <a:xfrm>
            <a:off x="7126941" y="0"/>
            <a:ext cx="5065058" cy="324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95F9BB9-5C16-32CF-0CC3-A4D94D08FD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772" r="757" b="4772"/>
          <a:stretch/>
        </p:blipFill>
        <p:spPr>
          <a:xfrm>
            <a:off x="0" y="5998361"/>
            <a:ext cx="1699369" cy="85963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88B6D94-86DD-B1A6-859C-433F7CB1DD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132" y="6027672"/>
            <a:ext cx="2002867" cy="78871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888FE74-9A8D-5B66-C87A-77F140AEEF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prstClr val="black"/>
              <a:srgbClr val="0070C0">
                <a:tint val="45000"/>
                <a:satMod val="400000"/>
              </a:srgbClr>
            </a:duotone>
          </a:blip>
          <a:srcRect l="4984" t="4753" r="7744" b="10148"/>
          <a:stretch/>
        </p:blipFill>
        <p:spPr>
          <a:xfrm>
            <a:off x="0" y="0"/>
            <a:ext cx="4609378" cy="3240000"/>
          </a:xfrm>
          <a:prstGeom prst="rect">
            <a:avLst/>
          </a:prstGeom>
        </p:spPr>
      </p:pic>
      <p:pic>
        <p:nvPicPr>
          <p:cNvPr id="18" name="Immagine 12" descr="Immagine che contiene interni, ingombro&#10;&#10;Descrizione generata automaticamente">
            <a:extLst>
              <a:ext uri="{FF2B5EF4-FFF2-40B4-BE49-F238E27FC236}">
                <a16:creationId xmlns:a16="http://schemas.microsoft.com/office/drawing/2014/main" id="{37DDB17E-A878-D120-F36D-E9660095F8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prstClr val="black"/>
              <a:srgbClr val="0070C0">
                <a:tint val="45000"/>
                <a:satMod val="400000"/>
              </a:srgbClr>
            </a:duotone>
          </a:blip>
          <a:srcRect l="15731" t="15834" r="29342" b="30336"/>
          <a:stretch/>
        </p:blipFill>
        <p:spPr>
          <a:xfrm>
            <a:off x="7739743" y="-6349"/>
            <a:ext cx="4452256" cy="3240000"/>
          </a:xfrm>
          <a:prstGeom prst="rect">
            <a:avLst/>
          </a:prstGeom>
          <a:ln w="28575"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530FDBB-EA01-61FB-8188-43684817F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r="5836"/>
          <a:stretch/>
        </p:blipFill>
        <p:spPr>
          <a:xfrm>
            <a:off x="3508679" y="0"/>
            <a:ext cx="5311059" cy="3240000"/>
          </a:xfrm>
          <a:prstGeom prst="parallelogram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31164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9824B2-9657-43FC-816C-B7DF6BDC0E87}" type="datetime1">
              <a:rPr lang="en-GB" noProof="0" smtClean="0"/>
              <a:t>29/06/2024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2155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9310254" y="0"/>
            <a:ext cx="288174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310254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86900" y="685800"/>
            <a:ext cx="2324100" cy="5486399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685800"/>
            <a:ext cx="8105775" cy="5486399"/>
          </a:xfrm>
        </p:spPr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4D6EBB-F5CB-4CB3-8BEB-123982C1F338}" type="datetime1">
              <a:rPr lang="en-GB" noProof="0" smtClean="0"/>
              <a:t>29/06/2024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62647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5947958"/>
            <a:ext cx="12192000" cy="0"/>
          </a:xfrm>
          <a:prstGeom prst="line">
            <a:avLst/>
          </a:prstGeom>
          <a:ln w="76200">
            <a:solidFill>
              <a:srgbClr val="072C6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8C541609-4363-05FE-E5CB-7275EE2B7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9305" r="26165" b="27730"/>
          <a:stretch/>
        </p:blipFill>
        <p:spPr>
          <a:xfrm>
            <a:off x="7126941" y="0"/>
            <a:ext cx="5065058" cy="324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95F9BB9-5C16-32CF-0CC3-A4D94D08FD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772" r="757" b="4772"/>
          <a:stretch/>
        </p:blipFill>
        <p:spPr>
          <a:xfrm>
            <a:off x="0" y="5998361"/>
            <a:ext cx="1699369" cy="85963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88B6D94-86DD-B1A6-859C-433F7CB1DD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132" y="6027672"/>
            <a:ext cx="2002867" cy="78871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888FE74-9A8D-5B66-C87A-77F140AEEF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prstClr val="black"/>
              <a:srgbClr val="0070C0">
                <a:tint val="45000"/>
                <a:satMod val="400000"/>
              </a:srgbClr>
            </a:duotone>
          </a:blip>
          <a:srcRect l="4984" t="8864" r="7744" b="10148"/>
          <a:stretch/>
        </p:blipFill>
        <p:spPr>
          <a:xfrm>
            <a:off x="0" y="-8238"/>
            <a:ext cx="4609378" cy="3083478"/>
          </a:xfrm>
          <a:prstGeom prst="rect">
            <a:avLst/>
          </a:prstGeom>
        </p:spPr>
      </p:pic>
      <p:pic>
        <p:nvPicPr>
          <p:cNvPr id="18" name="Immagine 12" descr="Immagine che contiene interni, ingombro&#10;&#10;Descrizione generata automaticamente">
            <a:extLst>
              <a:ext uri="{FF2B5EF4-FFF2-40B4-BE49-F238E27FC236}">
                <a16:creationId xmlns:a16="http://schemas.microsoft.com/office/drawing/2014/main" id="{37DDB17E-A878-D120-F36D-E9660095F8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prstClr val="black"/>
              <a:srgbClr val="0070C0">
                <a:tint val="45000"/>
                <a:satMod val="400000"/>
              </a:srgbClr>
            </a:duotone>
          </a:blip>
          <a:srcRect l="15731" t="18127" r="29342" b="30336"/>
          <a:stretch/>
        </p:blipFill>
        <p:spPr>
          <a:xfrm>
            <a:off x="7739743" y="-8389"/>
            <a:ext cx="4452256" cy="3101994"/>
          </a:xfrm>
          <a:prstGeom prst="rect">
            <a:avLst/>
          </a:prstGeom>
          <a:ln w="28575"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530FDBB-EA01-61FB-8188-43684817F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t="4577" r="5836"/>
          <a:stretch/>
        </p:blipFill>
        <p:spPr>
          <a:xfrm>
            <a:off x="3508679" y="-8238"/>
            <a:ext cx="5311059" cy="3091716"/>
          </a:xfrm>
          <a:prstGeom prst="parallelogram">
            <a:avLst/>
          </a:prstGeom>
          <a:effectLst/>
        </p:spPr>
      </p:pic>
      <p:sp>
        <p:nvSpPr>
          <p:cNvPr id="7" name="Rectangle 6"/>
          <p:cNvSpPr/>
          <p:nvPr/>
        </p:nvSpPr>
        <p:spPr bwMode="ltGray">
          <a:xfrm>
            <a:off x="0" y="2681714"/>
            <a:ext cx="12192000" cy="145888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5106" y="4975167"/>
            <a:ext cx="10972800" cy="457200"/>
          </a:xfrm>
        </p:spPr>
        <p:txBody>
          <a:bodyPr rtlCol="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5106" y="3429000"/>
            <a:ext cx="10972800" cy="1263534"/>
          </a:xfrm>
        </p:spPr>
        <p:txBody>
          <a:bodyPr rtlCol="0" anchor="ctr">
            <a:normAutofit/>
          </a:bodyPr>
          <a:lstStyle>
            <a:lvl1pPr algn="l">
              <a:defRPr sz="58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7ED08BB-15CC-789D-2824-638EB2171163}"/>
              </a:ext>
            </a:extLst>
          </p:cNvPr>
          <p:cNvSpPr txBox="1"/>
          <p:nvPr userDrawn="1"/>
        </p:nvSpPr>
        <p:spPr>
          <a:xfrm>
            <a:off x="3650427" y="6228784"/>
            <a:ext cx="420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/>
              <a:t>ISOL</a:t>
            </a:r>
            <a:r>
              <a:rPr lang="en-US"/>
              <a:t> periodic meeting – 1</a:t>
            </a:r>
            <a:r>
              <a:rPr lang="en-US" baseline="30000"/>
              <a:t>st</a:t>
            </a:r>
            <a:r>
              <a:rPr lang="en-US"/>
              <a:t> July 2024</a:t>
            </a:r>
          </a:p>
        </p:txBody>
      </p:sp>
    </p:spTree>
    <p:extLst>
      <p:ext uri="{BB962C8B-B14F-4D97-AF65-F5344CB8AC3E}">
        <p14:creationId xmlns:p14="http://schemas.microsoft.com/office/powerpoint/2010/main" val="1234637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1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8548" y="6386194"/>
            <a:ext cx="523875" cy="274320"/>
          </a:xfrm>
        </p:spPr>
        <p:txBody>
          <a:bodyPr rtlCol="0"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5F4C9F40-B079-4B71-A627-7266DFEA7F0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3C443AE-7600-9339-AFD1-DCDAB51562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272133"/>
            <a:ext cx="994011" cy="502442"/>
          </a:xfrm>
          <a:prstGeom prst="rect">
            <a:avLst/>
          </a:prstGeom>
        </p:spPr>
      </p:pic>
      <p:sp>
        <p:nvSpPr>
          <p:cNvPr id="7" name="Segnaposto piè di pagina 5">
            <a:extLst>
              <a:ext uri="{FF2B5EF4-FFF2-40B4-BE49-F238E27FC236}">
                <a16:creationId xmlns:a16="http://schemas.microsoft.com/office/drawing/2014/main" id="{930A3FCB-54A0-86AA-DEE5-E30944963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b="1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/>
              <a:t>ISOL</a:t>
            </a:r>
            <a:r>
              <a:rPr lang="en-US"/>
              <a:t> periodic meeting – 15</a:t>
            </a:r>
            <a:r>
              <a:rPr lang="en-US" baseline="30000"/>
              <a:t>th</a:t>
            </a:r>
            <a:r>
              <a:rPr lang="en-US"/>
              <a:t> June 2023</a:t>
            </a:r>
          </a:p>
        </p:txBody>
      </p:sp>
    </p:spTree>
    <p:extLst>
      <p:ext uri="{BB962C8B-B14F-4D97-AF65-F5344CB8AC3E}">
        <p14:creationId xmlns:p14="http://schemas.microsoft.com/office/powerpoint/2010/main" val="227908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-6350" y="0"/>
            <a:ext cx="12192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53095"/>
            <a:ext cx="10972800" cy="2286000"/>
          </a:xfrm>
        </p:spPr>
        <p:txBody>
          <a:bodyPr rtlCol="0" anchor="b">
            <a:normAutofit/>
          </a:bodyPr>
          <a:lstStyle>
            <a:lvl1pPr>
              <a:defRPr sz="58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753100"/>
            <a:ext cx="12192000" cy="0"/>
          </a:xfrm>
          <a:prstGeom prst="line">
            <a:avLst/>
          </a:prstGeom>
          <a:ln w="76200">
            <a:solidFill>
              <a:srgbClr val="072C6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250" y="5864054"/>
            <a:ext cx="10972800" cy="45004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506AB77-8BC5-5F50-5201-698B39DBE6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272133"/>
            <a:ext cx="994011" cy="50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69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714501"/>
            <a:ext cx="4752109" cy="4457700"/>
          </a:xfrm>
        </p:spPr>
        <p:txBody>
          <a:bodyPr rtlCol="0"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3091" y="1714501"/>
            <a:ext cx="4752109" cy="4457700"/>
          </a:xfrm>
        </p:spPr>
        <p:txBody>
          <a:bodyPr rtlCol="0"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2B84F8-E32D-4B84-8B48-7D9F81752594}" type="datetime1">
              <a:rPr lang="en-GB" noProof="0" smtClean="0"/>
              <a:t>29/06/2024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72881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529541"/>
            <a:ext cx="4754880" cy="811583"/>
          </a:xfrm>
        </p:spPr>
        <p:txBody>
          <a:bodyPr rtlCol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484692"/>
            <a:ext cx="4754880" cy="3687508"/>
          </a:xfrm>
        </p:spPr>
        <p:txBody>
          <a:bodyPr rtlCol="0"/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0320" y="1529541"/>
            <a:ext cx="4754880" cy="811583"/>
          </a:xfrm>
        </p:spPr>
        <p:txBody>
          <a:bodyPr rtlCol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0320" y="2484692"/>
            <a:ext cx="4754880" cy="3687508"/>
          </a:xfrm>
        </p:spPr>
        <p:txBody>
          <a:bodyPr rtlCol="0"/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7" name="Date Placeholder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ACA135-D48D-4116-91F7-BC7B6B12CB12}" type="datetime1">
              <a:rPr lang="en-GB" noProof="0" smtClean="0"/>
              <a:t>29/06/2024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10149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C16B96-9DE2-4A77-B745-F84BA7A887E0}" type="datetime1">
              <a:rPr lang="en-GB" noProof="0" smtClean="0"/>
              <a:t>29/06/2024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60551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C08A4B-8269-479D-A256-05FDC5940700}" type="datetime1">
              <a:rPr lang="en-GB" noProof="0" smtClean="0"/>
              <a:t>29/06/2024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42411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ltGray">
          <a:xfrm>
            <a:off x="0" y="0"/>
            <a:ext cx="4267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2672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19" y="465512"/>
            <a:ext cx="3506162" cy="1600200"/>
          </a:xfrm>
        </p:spPr>
        <p:txBody>
          <a:bodyPr rtlCol="0" anchor="t">
            <a:normAutofit/>
          </a:bodyPr>
          <a:lstStyle>
            <a:lvl1pPr>
              <a:defRPr sz="28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0519" y="3746500"/>
            <a:ext cx="3506162" cy="24257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0" y="465513"/>
            <a:ext cx="7048500" cy="5935287"/>
          </a:xfrm>
        </p:spPr>
        <p:txBody>
          <a:bodyPr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918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8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295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1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8548" y="6386194"/>
            <a:ext cx="523875" cy="274320"/>
          </a:xfrm>
        </p:spPr>
        <p:txBody>
          <a:bodyPr rtlCol="0"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5F4C9F40-B079-4B71-A627-7266DFEA7F0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 rtlCol="0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b="1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/>
              <a:t>ISOL</a:t>
            </a:r>
            <a:r>
              <a:rPr lang="en-GB"/>
              <a:t> – </a:t>
            </a:r>
            <a:r>
              <a:rPr lang="en-US"/>
              <a:t>Project Proposal for INFN CSN5 Experiment 2022</a:t>
            </a:r>
            <a:endParaRPr lang="en-GB"/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>
          <a:xfrm>
            <a:off x="9814702" y="6385834"/>
            <a:ext cx="1135524" cy="275040"/>
          </a:xfrm>
        </p:spPr>
        <p:txBody>
          <a:bodyPr rtlCol="0"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fld id="{E17EA136-06AD-45B3-9670-6785981F0695}" type="datetime1">
              <a:rPr lang="en-GB" smtClean="0"/>
              <a:t>29/06/2024</a:t>
            </a:fld>
            <a:endParaRPr lang="en-GB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3C443AE-7600-9339-AFD1-DCDAB51562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272133"/>
            <a:ext cx="994011" cy="50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80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4267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2672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466344"/>
            <a:ext cx="3502152" cy="1600200"/>
          </a:xfrm>
        </p:spPr>
        <p:txBody>
          <a:bodyPr rtlCol="0" anchor="t">
            <a:normAutofit/>
          </a:bodyPr>
          <a:lstStyle>
            <a:lvl1pPr>
              <a:defRPr sz="28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4048" y="3749040"/>
            <a:ext cx="3502152" cy="242316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309872" y="0"/>
            <a:ext cx="7882128" cy="6858000"/>
          </a:xfrm>
        </p:spPr>
        <p:txBody>
          <a:bodyPr tIns="7315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04070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9824B2-9657-43FC-816C-B7DF6BDC0E87}" type="datetime1">
              <a:rPr lang="en-GB" noProof="0" smtClean="0"/>
              <a:t>29/06/2024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93792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9310254" y="0"/>
            <a:ext cx="288174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310254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86900" y="685800"/>
            <a:ext cx="2324100" cy="5486399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685800"/>
            <a:ext cx="8105775" cy="5486399"/>
          </a:xfrm>
        </p:spPr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4D6EBB-F5CB-4CB3-8BEB-123982C1F338}" type="datetime1">
              <a:rPr lang="en-GB" noProof="0" smtClean="0"/>
              <a:t>29/06/2024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93046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-6350" y="0"/>
            <a:ext cx="12192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53095"/>
            <a:ext cx="10972800" cy="2286000"/>
          </a:xfrm>
        </p:spPr>
        <p:txBody>
          <a:bodyPr rtlCol="0" anchor="b">
            <a:normAutofit/>
          </a:bodyPr>
          <a:lstStyle>
            <a:lvl1pPr>
              <a:defRPr sz="58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753100"/>
            <a:ext cx="12192000" cy="0"/>
          </a:xfrm>
          <a:prstGeom prst="line">
            <a:avLst/>
          </a:prstGeom>
          <a:ln w="76200">
            <a:solidFill>
              <a:srgbClr val="072C6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250" y="5864054"/>
            <a:ext cx="10972800" cy="45004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506AB77-8BC5-5F50-5201-698B39DBE6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272133"/>
            <a:ext cx="994011" cy="50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42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714501"/>
            <a:ext cx="4752109" cy="4457700"/>
          </a:xfrm>
        </p:spPr>
        <p:txBody>
          <a:bodyPr rtlCol="0"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3091" y="1714501"/>
            <a:ext cx="4752109" cy="4457700"/>
          </a:xfrm>
        </p:spPr>
        <p:txBody>
          <a:bodyPr rtlCol="0"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2B84F8-E32D-4B84-8B48-7D9F81752594}" type="datetime1">
              <a:rPr lang="en-GB" noProof="0" smtClean="0"/>
              <a:t>29/06/2024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72386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529541"/>
            <a:ext cx="4754880" cy="811583"/>
          </a:xfrm>
        </p:spPr>
        <p:txBody>
          <a:bodyPr rtlCol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484692"/>
            <a:ext cx="4754880" cy="3687508"/>
          </a:xfrm>
        </p:spPr>
        <p:txBody>
          <a:bodyPr rtlCol="0"/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0320" y="1529541"/>
            <a:ext cx="4754880" cy="811583"/>
          </a:xfrm>
        </p:spPr>
        <p:txBody>
          <a:bodyPr rtlCol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0320" y="2484692"/>
            <a:ext cx="4754880" cy="3687508"/>
          </a:xfrm>
        </p:spPr>
        <p:txBody>
          <a:bodyPr rtlCol="0"/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7" name="Date Placeholder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ACA135-D48D-4116-91F7-BC7B6B12CB12}" type="datetime1">
              <a:rPr lang="en-GB" noProof="0" smtClean="0"/>
              <a:t>29/06/2024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6062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C16B96-9DE2-4A77-B745-F84BA7A887E0}" type="datetime1">
              <a:rPr lang="en-GB" noProof="0" smtClean="0"/>
              <a:t>29/06/2024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15942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C08A4B-8269-479D-A256-05FDC5940700}" type="datetime1">
              <a:rPr lang="en-GB" noProof="0" smtClean="0"/>
              <a:t>29/06/2024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5633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ltGray">
          <a:xfrm>
            <a:off x="0" y="0"/>
            <a:ext cx="4267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2672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19" y="465512"/>
            <a:ext cx="3506162" cy="1600200"/>
          </a:xfrm>
        </p:spPr>
        <p:txBody>
          <a:bodyPr rtlCol="0" anchor="t">
            <a:normAutofit/>
          </a:bodyPr>
          <a:lstStyle>
            <a:lvl1pPr>
              <a:defRPr sz="28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0519" y="3746500"/>
            <a:ext cx="3506162" cy="24257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0" y="465513"/>
            <a:ext cx="7048500" cy="5935287"/>
          </a:xfrm>
        </p:spPr>
        <p:txBody>
          <a:bodyPr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02018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8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29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4267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2672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466344"/>
            <a:ext cx="3502152" cy="1600200"/>
          </a:xfrm>
        </p:spPr>
        <p:txBody>
          <a:bodyPr rtlCol="0" anchor="t">
            <a:normAutofit/>
          </a:bodyPr>
          <a:lstStyle>
            <a:lvl1pPr>
              <a:defRPr sz="28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4048" y="3749040"/>
            <a:ext cx="3502152" cy="242316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309872" y="0"/>
            <a:ext cx="7882128" cy="6858000"/>
          </a:xfrm>
        </p:spPr>
        <p:txBody>
          <a:bodyPr tIns="7315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3493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12192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066800" y="127000"/>
            <a:ext cx="100584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371600"/>
            <a:ext cx="12192000" cy="0"/>
          </a:xfrm>
          <a:prstGeom prst="line">
            <a:avLst/>
          </a:prstGeom>
          <a:ln w="76200">
            <a:solidFill>
              <a:srgbClr val="072C6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714500"/>
            <a:ext cx="100584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58005" y="6377219"/>
            <a:ext cx="52387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rtl="0"/>
            <a:fld id="{5F4C9F40-B079-4B71-A627-7266DFEA7F03}" type="slidenum">
              <a:rPr lang="en-GB" noProof="0" smtClean="0"/>
              <a:pPr rtl="0"/>
              <a:t>‹#›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48354" y="6377939"/>
            <a:ext cx="675594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GB"/>
              <a:t>HISOL – Project Proposal for INFN CSN5 Experiment 2022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00174" y="6377939"/>
            <a:ext cx="971883" cy="27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rtl="0"/>
            <a:fld id="{E635F521-66B8-43D0-A3E3-1CF24D49277A}" type="datetime1">
              <a:rPr lang="en-GB" noProof="0" smtClean="0"/>
              <a:t>29/06/2024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7595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ts val="2200"/>
        </a:spcBef>
        <a:buClr>
          <a:schemeClr val="tx1">
            <a:lumMod val="65000"/>
          </a:schemeClr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ts val="1600"/>
        </a:spcBef>
        <a:buClr>
          <a:schemeClr val="tx1">
            <a:lumMod val="6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ts val="1200"/>
        </a:spcBef>
        <a:buClr>
          <a:schemeClr val="tx1">
            <a:lumMod val="65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ts val="10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17320" indent="-228600" algn="l" defTabSz="914400" rtl="0" eaLnBrk="1" latinLnBrk="0" hangingPunct="1">
        <a:spcBef>
          <a:spcPts val="8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12192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066800" y="127000"/>
            <a:ext cx="100584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371600"/>
            <a:ext cx="12192000" cy="0"/>
          </a:xfrm>
          <a:prstGeom prst="line">
            <a:avLst/>
          </a:prstGeom>
          <a:ln w="76200">
            <a:solidFill>
              <a:srgbClr val="072C6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714500"/>
            <a:ext cx="100584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58005" y="6377219"/>
            <a:ext cx="52387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rtl="0"/>
            <a:fld id="{5F4C9F40-B079-4B71-A627-7266DFEA7F03}" type="slidenum">
              <a:rPr lang="en-GB" noProof="0" smtClean="0"/>
              <a:pPr rtl="0"/>
              <a:t>‹#›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48354" y="6377939"/>
            <a:ext cx="675594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GB"/>
              <a:t>HISOL – Project Proposal for INFN CSN5 Experiment 2022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00174" y="6377939"/>
            <a:ext cx="971883" cy="27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rtl="0"/>
            <a:fld id="{E635F521-66B8-43D0-A3E3-1CF24D49277A}" type="datetime1">
              <a:rPr lang="en-GB" noProof="0" smtClean="0"/>
              <a:t>29/06/2024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2219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ts val="2200"/>
        </a:spcBef>
        <a:buClr>
          <a:schemeClr val="tx1">
            <a:lumMod val="65000"/>
          </a:schemeClr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ts val="1600"/>
        </a:spcBef>
        <a:buClr>
          <a:schemeClr val="tx1">
            <a:lumMod val="6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ts val="1200"/>
        </a:spcBef>
        <a:buClr>
          <a:schemeClr val="tx1">
            <a:lumMod val="65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ts val="10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17320" indent="-228600" algn="l" defTabSz="914400" rtl="0" eaLnBrk="1" latinLnBrk="0" hangingPunct="1">
        <a:spcBef>
          <a:spcPts val="8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hyperlink" Target="https://doi.org/10.1002/adfm.202406916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45010"/>
            <a:ext cx="12192000" cy="876377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>
                <a:solidFill>
                  <a:schemeClr val="bg2"/>
                </a:solidFill>
              </a:rPr>
              <a:t>	H</a:t>
            </a:r>
            <a:r>
              <a:rPr lang="en-GB"/>
              <a:t>ISOL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535667"/>
            <a:ext cx="12192000" cy="457200"/>
          </a:xfrm>
        </p:spPr>
        <p:txBody>
          <a:bodyPr rtlCol="0"/>
          <a:lstStyle/>
          <a:p>
            <a:pPr rtl="0"/>
            <a:r>
              <a:rPr lang="en-US" sz="2500" b="1">
                <a:solidFill>
                  <a:schemeClr val="accent1"/>
                </a:solidFill>
              </a:rPr>
              <a:t>	H</a:t>
            </a:r>
            <a:r>
              <a:rPr lang="en-US" sz="2500">
                <a:solidFill>
                  <a:schemeClr val="bg1"/>
                </a:solidFill>
              </a:rPr>
              <a:t>igh performance </a:t>
            </a:r>
            <a:r>
              <a:rPr lang="en-US" sz="2500" b="1">
                <a:solidFill>
                  <a:schemeClr val="accent1"/>
                </a:solidFill>
              </a:rPr>
              <a:t>ISOL</a:t>
            </a:r>
            <a:r>
              <a:rPr lang="en-US" sz="250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500">
                <a:solidFill>
                  <a:schemeClr val="bg1"/>
                </a:solidFill>
              </a:rPr>
              <a:t>systems for the production of radioactive ion beams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E34D79D-833E-283D-FDC6-402CD7245482}"/>
              </a:ext>
            </a:extLst>
          </p:cNvPr>
          <p:cNvSpPr txBox="1"/>
          <p:nvPr/>
        </p:nvSpPr>
        <p:spPr>
          <a:xfrm>
            <a:off x="0" y="220187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CSNV Experiment</a:t>
            </a:r>
          </a:p>
        </p:txBody>
      </p:sp>
      <p:sp>
        <p:nvSpPr>
          <p:cNvPr id="5" name="Rettangolo 4"/>
          <p:cNvSpPr/>
          <p:nvPr/>
        </p:nvSpPr>
        <p:spPr>
          <a:xfrm>
            <a:off x="0" y="4133487"/>
            <a:ext cx="12192000" cy="11695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 package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5AA2AE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Development of High Performance ISOL Targets – Status update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67E85E2-E464-6E7C-B87A-D62E7A60D2A2}"/>
              </a:ext>
            </a:extLst>
          </p:cNvPr>
          <p:cNvSpPr txBox="1"/>
          <p:nvPr/>
        </p:nvSpPr>
        <p:spPr>
          <a:xfrm>
            <a:off x="0" y="54436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Stefano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Corradetti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INFN-LNL</a:t>
            </a:r>
          </a:p>
        </p:txBody>
      </p:sp>
    </p:spTree>
    <p:extLst>
      <p:ext uri="{BB962C8B-B14F-4D97-AF65-F5344CB8AC3E}">
        <p14:creationId xmlns:p14="http://schemas.microsoft.com/office/powerpoint/2010/main" val="1145509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7B862FB3-38A0-07CA-7375-7E137A9F0F0C}"/>
              </a:ext>
            </a:extLst>
          </p:cNvPr>
          <p:cNvSpPr/>
          <p:nvPr/>
        </p:nvSpPr>
        <p:spPr>
          <a:xfrm>
            <a:off x="962032" y="1478344"/>
            <a:ext cx="10359112" cy="16316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/>
              <a:t>ISOL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3171992"/>
            <a:ext cx="10058400" cy="3163498"/>
          </a:xfrm>
        </p:spPr>
        <p:txBody>
          <a:bodyPr rtlCol="0">
            <a:normAutofit lnSpcReduction="10000"/>
          </a:bodyPr>
          <a:lstStyle/>
          <a:p>
            <a:pPr marL="0" indent="0" rtl="0">
              <a:buNone/>
            </a:pPr>
            <a:r>
              <a:rPr lang="en-US"/>
              <a:t>Such aim foresees </a:t>
            </a:r>
            <a:r>
              <a:rPr lang="en-US" b="1" u="sng">
                <a:solidFill>
                  <a:srgbClr val="002060"/>
                </a:solidFill>
              </a:rPr>
              <a:t>three fundamental objectives</a:t>
            </a:r>
            <a:r>
              <a:rPr lang="en-US"/>
              <a:t>:</a:t>
            </a:r>
          </a:p>
          <a:p>
            <a:pP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/>
              <a:t>Study and development of </a:t>
            </a:r>
            <a:r>
              <a:rPr lang="en-US" b="1">
                <a:solidFill>
                  <a:schemeClr val="bg2">
                    <a:lumMod val="75000"/>
                  </a:schemeClr>
                </a:solidFill>
              </a:rPr>
              <a:t>innovative recipes and methods </a:t>
            </a:r>
            <a:r>
              <a:rPr lang="en-US"/>
              <a:t>to produce </a:t>
            </a:r>
            <a:r>
              <a:rPr lang="en-US" b="1">
                <a:solidFill>
                  <a:schemeClr val="bg2">
                    <a:lumMod val="75000"/>
                  </a:schemeClr>
                </a:solidFill>
              </a:rPr>
              <a:t>ISOL targets </a:t>
            </a:r>
          </a:p>
          <a:p>
            <a:pP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/>
              <a:t>Study and development of </a:t>
            </a:r>
            <a:r>
              <a:rPr lang="en-US" b="1">
                <a:solidFill>
                  <a:schemeClr val="bg2">
                    <a:lumMod val="75000"/>
                  </a:schemeClr>
                </a:solidFill>
              </a:rPr>
              <a:t>innovative methods</a:t>
            </a:r>
            <a:r>
              <a:rPr lang="en-US"/>
              <a:t> to produce and operate </a:t>
            </a:r>
            <a:r>
              <a:rPr lang="en-US" b="1">
                <a:solidFill>
                  <a:schemeClr val="bg2">
                    <a:lumMod val="75000"/>
                  </a:schemeClr>
                </a:solidFill>
              </a:rPr>
              <a:t>ion sources  </a:t>
            </a:r>
          </a:p>
          <a:p>
            <a:pP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b="1">
                <a:solidFill>
                  <a:schemeClr val="bg2">
                    <a:lumMod val="75000"/>
                  </a:schemeClr>
                </a:solidFill>
              </a:rPr>
              <a:t>Characterization</a:t>
            </a:r>
            <a:r>
              <a:rPr lang="en-US"/>
              <a:t> and </a:t>
            </a:r>
            <a:r>
              <a:rPr lang="en-US" b="1" err="1">
                <a:solidFill>
                  <a:schemeClr val="bg2">
                    <a:lumMod val="75000"/>
                  </a:schemeClr>
                </a:solidFill>
              </a:rPr>
              <a:t>multiphysics</a:t>
            </a:r>
            <a:r>
              <a:rPr lang="en-US" b="1">
                <a:solidFill>
                  <a:schemeClr val="bg2">
                    <a:lumMod val="75000"/>
                  </a:schemeClr>
                </a:solidFill>
              </a:rPr>
              <a:t> simulation </a:t>
            </a:r>
            <a:r>
              <a:rPr lang="en-US"/>
              <a:t>of the obtained components by means of advanced techniques </a:t>
            </a:r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8CAE3E1-2E5D-0B24-2810-71207E419217}"/>
              </a:ext>
            </a:extLst>
          </p:cNvPr>
          <p:cNvSpPr txBox="1"/>
          <p:nvPr/>
        </p:nvSpPr>
        <p:spPr>
          <a:xfrm>
            <a:off x="927306" y="1507680"/>
            <a:ext cx="87483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rtl="0">
              <a:buNone/>
            </a:pPr>
            <a:r>
              <a:rPr lang="en-US" sz="2400" b="1" u="sng">
                <a:solidFill>
                  <a:srgbClr val="002060"/>
                </a:solidFill>
              </a:rPr>
              <a:t>Main goal</a:t>
            </a:r>
            <a:r>
              <a:rPr lang="en-US" sz="2400"/>
              <a:t>: </a:t>
            </a:r>
          </a:p>
          <a:p>
            <a:pPr marL="0" indent="0" rtl="0">
              <a:spcBef>
                <a:spcPts val="0"/>
              </a:spcBef>
              <a:buNone/>
            </a:pPr>
            <a:r>
              <a:rPr lang="en-US" sz="2400"/>
              <a:t>Development of a </a:t>
            </a:r>
            <a:r>
              <a:rPr lang="en-US" sz="2400" b="1">
                <a:solidFill>
                  <a:schemeClr val="bg2">
                    <a:lumMod val="75000"/>
                  </a:schemeClr>
                </a:solidFill>
              </a:rPr>
              <a:t>new generation of High Performance ISOL Targets and Ion Sources </a:t>
            </a:r>
            <a:r>
              <a:rPr lang="en-US" sz="2400"/>
              <a:t>with cutting edge technologies available within INFN and its collaboration network.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D197B44-A141-115A-505E-0B7E9639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90382A9-833F-1A0A-9F91-8D71C3960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0027" y="1602335"/>
            <a:ext cx="1735005" cy="13862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066800" y="3621929"/>
            <a:ext cx="10248232" cy="939625"/>
          </a:xfrm>
          <a:prstGeom prst="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egnaposto piè di pagina 3">
            <a:extLst>
              <a:ext uri="{FF2B5EF4-FFF2-40B4-BE49-F238E27FC236}">
                <a16:creationId xmlns:a16="http://schemas.microsoft.com/office/drawing/2014/main" id="{BA4CB686-2F6E-7BD2-E25E-B5595CB62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/>
          <a:p>
            <a:r>
              <a:rPr lang="en-GB" b="1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/>
              <a:t>ISOL</a:t>
            </a:r>
            <a:r>
              <a:rPr lang="en-US"/>
              <a:t> periodic meeting – 1</a:t>
            </a:r>
            <a:r>
              <a:rPr lang="en-US" baseline="30000"/>
              <a:t>st</a:t>
            </a:r>
            <a:r>
              <a:rPr lang="en-US"/>
              <a:t> July 2024</a:t>
            </a:r>
          </a:p>
        </p:txBody>
      </p:sp>
    </p:spTree>
    <p:extLst>
      <p:ext uri="{BB962C8B-B14F-4D97-AF65-F5344CB8AC3E}">
        <p14:creationId xmlns:p14="http://schemas.microsoft.com/office/powerpoint/2010/main" val="2349965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ISOL target requirements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E40DB0-FE6B-1DE4-C753-228D4515C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4" name="Shape 395">
            <a:extLst>
              <a:ext uri="{FF2B5EF4-FFF2-40B4-BE49-F238E27FC236}">
                <a16:creationId xmlns:a16="http://schemas.microsoft.com/office/drawing/2014/main" id="{FF3D5C25-11C2-6CFB-8048-A9727F47C877}"/>
              </a:ext>
            </a:extLst>
          </p:cNvPr>
          <p:cNvSpPr/>
          <p:nvPr/>
        </p:nvSpPr>
        <p:spPr>
          <a:xfrm>
            <a:off x="407154" y="1834306"/>
            <a:ext cx="4912907" cy="2593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020" tIns="65020" rIns="65020" bIns="65020">
            <a:spAutoFit/>
          </a:bodyPr>
          <a:lstStyle/>
          <a:p>
            <a:pPr marL="0" lvl="7"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lang="it-IT" sz="2000" b="1">
                <a:latin typeface="Calibri" panose="020F0502020204030204" pitchFamily="34" charset="0"/>
                <a:cs typeface="Calibri" panose="020F0502020204030204" pitchFamily="34" charset="0"/>
              </a:rPr>
              <a:t>Target </a:t>
            </a:r>
            <a:r>
              <a:rPr lang="it-IT" sz="2000" b="1" err="1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  <a:r>
              <a:rPr lang="it-IT" sz="2000" b="1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lvl="7" indent="-342900">
              <a:buFont typeface="Arial" panose="020B0604020202020204" pitchFamily="34" charset="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lang="it-IT" sz="2000">
                <a:latin typeface="Calibri" panose="020F0502020204030204" pitchFamily="34" charset="0"/>
                <a:cs typeface="Calibri" panose="020F0502020204030204" pitchFamily="34" charset="0"/>
              </a:rPr>
              <a:t>open </a:t>
            </a:r>
            <a:r>
              <a:rPr lang="it-IT" sz="2000" err="1">
                <a:latin typeface="Calibri" panose="020F0502020204030204" pitchFamily="34" charset="0"/>
                <a:cs typeface="Calibri" panose="020F0502020204030204" pitchFamily="34" charset="0"/>
              </a:rPr>
              <a:t>porosity</a:t>
            </a:r>
            <a:r>
              <a:rPr lang="it-IT" sz="200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000" err="1">
                <a:latin typeface="Calibri" panose="020F0502020204030204" pitchFamily="34" charset="0"/>
                <a:cs typeface="Calibri" panose="020F0502020204030204" pitchFamily="34" charset="0"/>
              </a:rPr>
              <a:t>reduced</a:t>
            </a:r>
            <a:r>
              <a:rPr lang="it-IT" sz="2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err="1"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r>
              <a:rPr lang="it-IT" sz="2000">
                <a:latin typeface="Calibri" panose="020F0502020204030204" pitchFamily="34" charset="0"/>
                <a:cs typeface="Calibri" panose="020F0502020204030204" pitchFamily="34" charset="0"/>
              </a:rPr>
              <a:t> size</a:t>
            </a:r>
          </a:p>
          <a:p>
            <a:pPr marL="342900" lvl="7" indent="-342900">
              <a:buFont typeface="Arial" panose="020B0604020202020204" pitchFamily="34" charset="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lang="it-IT" sz="2000"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it-IT" sz="2000" err="1">
                <a:latin typeface="Calibri" panose="020F0502020204030204" pitchFamily="34" charset="0"/>
                <a:cs typeface="Calibri" panose="020F0502020204030204" pitchFamily="34" charset="0"/>
              </a:rPr>
              <a:t>thermal</a:t>
            </a:r>
            <a:r>
              <a:rPr lang="it-IT" sz="2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err="1">
                <a:latin typeface="Calibri" panose="020F0502020204030204" pitchFamily="34" charset="0"/>
                <a:cs typeface="Calibri" panose="020F0502020204030204" pitchFamily="34" charset="0"/>
              </a:rPr>
              <a:t>conductivity</a:t>
            </a:r>
            <a:endParaRPr lang="it-IT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7" indent="-342900">
              <a:buFont typeface="Arial" panose="020B0604020202020204" pitchFamily="34" charset="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lang="it-IT" sz="2000"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it-IT" sz="2000" err="1">
                <a:latin typeface="Calibri" panose="020F0502020204030204" pitchFamily="34" charset="0"/>
                <a:cs typeface="Calibri" panose="020F0502020204030204" pitchFamily="34" charset="0"/>
              </a:rPr>
              <a:t>mechanical</a:t>
            </a:r>
            <a:r>
              <a:rPr lang="it-IT" sz="2000">
                <a:latin typeface="Calibri" panose="020F0502020204030204" pitchFamily="34" charset="0"/>
                <a:cs typeface="Calibri" panose="020F0502020204030204" pitchFamily="34" charset="0"/>
              </a:rPr>
              <a:t> properties</a:t>
            </a:r>
          </a:p>
          <a:p>
            <a:pPr marL="342900" lvl="7" indent="-342900">
              <a:buFont typeface="Arial" panose="020B0604020202020204" pitchFamily="34" charset="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lang="it-IT" sz="2000" err="1">
                <a:latin typeface="Calibri" panose="020F0502020204030204" pitchFamily="34" charset="0"/>
                <a:cs typeface="Calibri" panose="020F0502020204030204" pitchFamily="34" charset="0"/>
              </a:rPr>
              <a:t>stability</a:t>
            </a:r>
            <a:r>
              <a:rPr lang="it-IT" sz="2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err="1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sz="2000">
                <a:latin typeface="Calibri" panose="020F0502020204030204" pitchFamily="34" charset="0"/>
                <a:cs typeface="Calibri" panose="020F0502020204030204" pitchFamily="34" charset="0"/>
              </a:rPr>
              <a:t> high temperature</a:t>
            </a:r>
          </a:p>
          <a:p>
            <a:pPr marL="342900" lvl="7" indent="-342900">
              <a:buFont typeface="Arial" panose="020B0604020202020204" pitchFamily="34" charset="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lang="it-IT" sz="2000">
                <a:latin typeface="Calibri" panose="020F0502020204030204" pitchFamily="34" charset="0"/>
                <a:cs typeface="Calibri" panose="020F0502020204030204" pitchFamily="34" charset="0"/>
              </a:rPr>
              <a:t>production of </a:t>
            </a:r>
            <a:r>
              <a:rPr lang="it-IT" sz="2000" err="1">
                <a:latin typeface="Calibri" panose="020F0502020204030204" pitchFamily="34" charset="0"/>
                <a:cs typeface="Calibri" panose="020F0502020204030204" pitchFamily="34" charset="0"/>
              </a:rPr>
              <a:t>radioisotopes</a:t>
            </a:r>
            <a:endParaRPr lang="it-IT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7" indent="-342900">
              <a:buFont typeface="Arial" panose="020B0604020202020204" pitchFamily="34" charset="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pPr>
            <a:endParaRPr lang="it-IT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7" indent="-342900">
              <a:buFont typeface="Arial" panose="020B0604020202020204" pitchFamily="34" charset="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pPr>
            <a:endParaRPr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4C4DE4B-FD16-1E0A-9180-81159A1276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40" r="6612"/>
          <a:stretch/>
        </p:blipFill>
        <p:spPr>
          <a:xfrm>
            <a:off x="407154" y="4102082"/>
            <a:ext cx="2649081" cy="195713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B0797E6-0262-E3A3-3BAE-9670847E30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46" t="20801" r="19772" b="16800"/>
          <a:stretch/>
        </p:blipFill>
        <p:spPr>
          <a:xfrm>
            <a:off x="3430632" y="4102082"/>
            <a:ext cx="2551066" cy="195713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37FFC42-80C8-1C89-272F-EAB788B14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5658" y="1467374"/>
            <a:ext cx="4594509" cy="2397446"/>
          </a:xfrm>
          <a:prstGeom prst="rect">
            <a:avLst/>
          </a:prstGeom>
          <a:ln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FEEAA0A-0D24-2102-A98D-AD586E7D16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171" t="8960" r="24673" b="12190"/>
          <a:stretch/>
        </p:blipFill>
        <p:spPr>
          <a:xfrm>
            <a:off x="7269312" y="3957548"/>
            <a:ext cx="1557982" cy="17968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F4C5F50-1E8B-B493-898C-3F032017E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6226" y="4756440"/>
            <a:ext cx="2232735" cy="1152525"/>
          </a:xfrm>
          <a:prstGeom prst="rect">
            <a:avLst/>
          </a:prstGeom>
        </p:spPr>
      </p:pic>
      <p:sp>
        <p:nvSpPr>
          <p:cNvPr id="13" name="Text Box 13">
            <a:extLst>
              <a:ext uri="{FF2B5EF4-FFF2-40B4-BE49-F238E27FC236}">
                <a16:creationId xmlns:a16="http://schemas.microsoft.com/office/drawing/2014/main" id="{A113F70F-3096-19DE-DE2C-9DD26D535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8375" y="3987877"/>
            <a:ext cx="2560586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kumimoji="1" lang="en-US" sz="1400" b="1"/>
              <a:t>Total isotope yield</a:t>
            </a:r>
            <a:r>
              <a:rPr kumimoji="1" lang="en-US" sz="1400"/>
              <a:t> deeply affected by </a:t>
            </a:r>
            <a:r>
              <a:rPr kumimoji="1" lang="en-US" sz="1400" b="1" u="sng">
                <a:solidFill>
                  <a:srgbClr val="FF0000"/>
                </a:solidFill>
              </a:rPr>
              <a:t>open porosity </a:t>
            </a:r>
            <a:r>
              <a:rPr kumimoji="1" lang="en-US" sz="1400"/>
              <a:t>(diffusion/effusion processes)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F185446F-64E7-6E74-3A55-E60E7E383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5658" y="5784260"/>
            <a:ext cx="4709188" cy="52322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1" lang="en-US" sz="1400" b="1">
                <a:solidFill>
                  <a:srgbClr val="FF0000"/>
                </a:solidFill>
              </a:rPr>
              <a:t>BULK TARGET = BAD RELEASE!!</a:t>
            </a:r>
          </a:p>
          <a:p>
            <a:pPr algn="ctr"/>
            <a:r>
              <a:rPr kumimoji="1" lang="en-US" sz="1400" b="1" u="sng"/>
              <a:t>Need of targets with regular improved microstructure </a:t>
            </a:r>
            <a:endParaRPr kumimoji="1" lang="en-US" sz="1400" u="sng"/>
          </a:p>
        </p:txBody>
      </p:sp>
      <p:sp>
        <p:nvSpPr>
          <p:cNvPr id="7" name="Segnaposto piè di pagina 3">
            <a:extLst>
              <a:ext uri="{FF2B5EF4-FFF2-40B4-BE49-F238E27FC236}">
                <a16:creationId xmlns:a16="http://schemas.microsoft.com/office/drawing/2014/main" id="{52AB95B0-2DEC-B891-3E60-42BE801F7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/>
          <a:p>
            <a:r>
              <a:rPr lang="en-GB" b="1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/>
              <a:t>ISOL</a:t>
            </a:r>
            <a:r>
              <a:rPr lang="en-US"/>
              <a:t> periodic meeting – 1</a:t>
            </a:r>
            <a:r>
              <a:rPr lang="en-US" baseline="30000"/>
              <a:t>st</a:t>
            </a:r>
            <a:r>
              <a:rPr lang="en-US"/>
              <a:t> July 2024</a:t>
            </a:r>
          </a:p>
        </p:txBody>
      </p:sp>
    </p:spTree>
    <p:extLst>
      <p:ext uri="{BB962C8B-B14F-4D97-AF65-F5344CB8AC3E}">
        <p14:creationId xmlns:p14="http://schemas.microsoft.com/office/powerpoint/2010/main" val="676161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Timetable, Milestones and Budget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E40DB0-FE6B-1DE4-C753-228D4515C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4</a:t>
            </a:fld>
            <a:endParaRPr lang="en-GB"/>
          </a:p>
        </p:txBody>
      </p:sp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F1C38B08-030B-C476-179E-F3D2C54FD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382142"/>
              </p:ext>
            </p:extLst>
          </p:nvPr>
        </p:nvGraphicFramePr>
        <p:xfrm>
          <a:off x="132079" y="1783144"/>
          <a:ext cx="11846561" cy="2301240"/>
        </p:xfrm>
        <a:graphic>
          <a:graphicData uri="http://schemas.openxmlformats.org/drawingml/2006/table">
            <a:tbl>
              <a:tblPr/>
              <a:tblGrid>
                <a:gridCol w="525722">
                  <a:extLst>
                    <a:ext uri="{9D8B030D-6E8A-4147-A177-3AD203B41FA5}">
                      <a16:colId xmlns:a16="http://schemas.microsoft.com/office/drawing/2014/main" val="2170748973"/>
                    </a:ext>
                  </a:extLst>
                </a:gridCol>
                <a:gridCol w="6833266">
                  <a:extLst>
                    <a:ext uri="{9D8B030D-6E8A-4147-A177-3AD203B41FA5}">
                      <a16:colId xmlns:a16="http://schemas.microsoft.com/office/drawing/2014/main" val="2355913265"/>
                    </a:ext>
                  </a:extLst>
                </a:gridCol>
                <a:gridCol w="484632">
                  <a:extLst>
                    <a:ext uri="{9D8B030D-6E8A-4147-A177-3AD203B41FA5}">
                      <a16:colId xmlns:a16="http://schemas.microsoft.com/office/drawing/2014/main" val="258948681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249773096"/>
                    </a:ext>
                  </a:extLst>
                </a:gridCol>
                <a:gridCol w="466344">
                  <a:extLst>
                    <a:ext uri="{9D8B030D-6E8A-4147-A177-3AD203B41FA5}">
                      <a16:colId xmlns:a16="http://schemas.microsoft.com/office/drawing/2014/main" val="3029080412"/>
                    </a:ext>
                  </a:extLst>
                </a:gridCol>
                <a:gridCol w="632461">
                  <a:extLst>
                    <a:ext uri="{9D8B030D-6E8A-4147-A177-3AD203B41FA5}">
                      <a16:colId xmlns:a16="http://schemas.microsoft.com/office/drawing/2014/main" val="5847961"/>
                    </a:ext>
                  </a:extLst>
                </a:gridCol>
                <a:gridCol w="495681">
                  <a:extLst>
                    <a:ext uri="{9D8B030D-6E8A-4147-A177-3AD203B41FA5}">
                      <a16:colId xmlns:a16="http://schemas.microsoft.com/office/drawing/2014/main" val="220569480"/>
                    </a:ext>
                  </a:extLst>
                </a:gridCol>
                <a:gridCol w="495681">
                  <a:extLst>
                    <a:ext uri="{9D8B030D-6E8A-4147-A177-3AD203B41FA5}">
                      <a16:colId xmlns:a16="http://schemas.microsoft.com/office/drawing/2014/main" val="3126520117"/>
                    </a:ext>
                  </a:extLst>
                </a:gridCol>
                <a:gridCol w="614326">
                  <a:extLst>
                    <a:ext uri="{9D8B030D-6E8A-4147-A177-3AD203B41FA5}">
                      <a16:colId xmlns:a16="http://schemas.microsoft.com/office/drawing/2014/main" val="2322843130"/>
                    </a:ext>
                  </a:extLst>
                </a:gridCol>
                <a:gridCol w="612648">
                  <a:extLst>
                    <a:ext uri="{9D8B030D-6E8A-4147-A177-3AD203B41FA5}">
                      <a16:colId xmlns:a16="http://schemas.microsoft.com/office/drawing/2014/main" val="3720804425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8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8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26164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2827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WP1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4F7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Development of High Performance ISOL Targets</a:t>
                      </a: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76B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76B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76B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76B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76B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76B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76B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76B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76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9308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rgbClr val="14406B"/>
                          </a:solidFill>
                          <a:effectLst/>
                          <a:latin typeface="Calibri" panose="020F0502020204030204" pitchFamily="34" charset="0"/>
                        </a:rPr>
                        <a:t>T1.1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Production of </a:t>
                      </a:r>
                      <a:r>
                        <a:rPr lang="en-US" sz="16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TiC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samples with regular structures for characterization activities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B3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MS1.1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B3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90229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rgbClr val="14406B"/>
                          </a:solidFill>
                          <a:effectLst/>
                          <a:latin typeface="Calibri" panose="020F0502020204030204" pitchFamily="34" charset="0"/>
                        </a:rPr>
                        <a:t>T1.2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Development of </a:t>
                      </a:r>
                      <a:r>
                        <a:rPr lang="en-US" sz="16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TiC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disks with regular structures for ISOL Targets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B3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MS1.2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B3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B3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B3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00352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rgbClr val="14406B"/>
                          </a:solidFill>
                          <a:effectLst/>
                          <a:latin typeface="Calibri" panose="020F0502020204030204" pitchFamily="34" charset="0"/>
                        </a:rPr>
                        <a:t>T1.3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Production of </a:t>
                      </a:r>
                      <a:r>
                        <a:rPr lang="en-US" sz="16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SiC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samples with regular structures for characterization activities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B3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B3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B3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B3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55765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rgbClr val="14406B"/>
                          </a:solidFill>
                          <a:effectLst/>
                          <a:latin typeface="Calibri" panose="020F0502020204030204" pitchFamily="34" charset="0"/>
                        </a:rPr>
                        <a:t>T1.4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Development of SiC disks with regular structures for ISOL Targets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B3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B3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MS1.3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B3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245543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rgbClr val="14406B"/>
                          </a:solidFill>
                          <a:effectLst/>
                          <a:latin typeface="Calibri" panose="020F0502020204030204" pitchFamily="34" charset="0"/>
                        </a:rPr>
                        <a:t>T1.5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 term high temperature test of a </a:t>
                      </a:r>
                      <a:r>
                        <a:rPr lang="en-US" sz="16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TiC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en-US" sz="16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SiC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ISOL Target coupled with a Plasma Ion Source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B3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B3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MS1.4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B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380187"/>
                  </a:ext>
                </a:extLst>
              </a:tr>
            </a:tbl>
          </a:graphicData>
        </a:graphic>
      </p:graphicFrame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C712F31-4A52-322D-FBF0-E12D62686912}"/>
              </a:ext>
            </a:extLst>
          </p:cNvPr>
          <p:cNvCxnSpPr>
            <a:cxnSpLocks/>
          </p:cNvCxnSpPr>
          <p:nvPr/>
        </p:nvCxnSpPr>
        <p:spPr>
          <a:xfrm>
            <a:off x="10756225" y="2276669"/>
            <a:ext cx="0" cy="180771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ella 13">
            <a:extLst>
              <a:ext uri="{FF2B5EF4-FFF2-40B4-BE49-F238E27FC236}">
                <a16:creationId xmlns:a16="http://schemas.microsoft.com/office/drawing/2014/main" id="{0284B182-94B5-B995-98AE-66AADA663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518210"/>
              </p:ext>
            </p:extLst>
          </p:nvPr>
        </p:nvGraphicFramePr>
        <p:xfrm>
          <a:off x="132079" y="4155507"/>
          <a:ext cx="11846560" cy="1297305"/>
        </p:xfrm>
        <a:graphic>
          <a:graphicData uri="http://schemas.openxmlformats.org/drawingml/2006/table">
            <a:tbl>
              <a:tblPr/>
              <a:tblGrid>
                <a:gridCol w="754767">
                  <a:extLst>
                    <a:ext uri="{9D8B030D-6E8A-4147-A177-3AD203B41FA5}">
                      <a16:colId xmlns:a16="http://schemas.microsoft.com/office/drawing/2014/main" val="3369515796"/>
                    </a:ext>
                  </a:extLst>
                </a:gridCol>
                <a:gridCol w="10369842">
                  <a:extLst>
                    <a:ext uri="{9D8B030D-6E8A-4147-A177-3AD203B41FA5}">
                      <a16:colId xmlns:a16="http://schemas.microsoft.com/office/drawing/2014/main" val="3080157264"/>
                    </a:ext>
                  </a:extLst>
                </a:gridCol>
                <a:gridCol w="721951">
                  <a:extLst>
                    <a:ext uri="{9D8B030D-6E8A-4147-A177-3AD203B41FA5}">
                      <a16:colId xmlns:a16="http://schemas.microsoft.com/office/drawing/2014/main" val="1865063462"/>
                    </a:ext>
                  </a:extLst>
                </a:gridCol>
              </a:tblGrid>
              <a:tr h="20955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WP1 milestones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76B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Date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76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4729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14406B"/>
                          </a:solidFill>
                          <a:effectLst/>
                          <a:latin typeface="Calibri" panose="020F0502020204030204" pitchFamily="34" charset="0"/>
                        </a:rPr>
                        <a:t>MS1.1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Production of </a:t>
                      </a:r>
                      <a:r>
                        <a:rPr lang="en-US" sz="16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TiC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en-US" sz="16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SiC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samples with regular structures for characterization activities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14406B"/>
                          </a:solidFill>
                          <a:effectLst/>
                          <a:latin typeface="Calibri" panose="020F0502020204030204" pitchFamily="34" charset="0"/>
                        </a:rPr>
                        <a:t>M06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99024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14406B"/>
                          </a:solidFill>
                          <a:effectLst/>
                          <a:latin typeface="Calibri" panose="020F0502020204030204" pitchFamily="34" charset="0"/>
                        </a:rPr>
                        <a:t>MS1.2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Printing Test of TiC disks with regular structures for ISOL Targets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14406B"/>
                          </a:solidFill>
                          <a:effectLst/>
                          <a:latin typeface="Calibri" panose="020F0502020204030204" pitchFamily="34" charset="0"/>
                        </a:rPr>
                        <a:t>M12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21271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14406B"/>
                          </a:solidFill>
                          <a:effectLst/>
                          <a:latin typeface="Calibri" panose="020F0502020204030204" pitchFamily="34" charset="0"/>
                        </a:rPr>
                        <a:t>MS1.3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Development of </a:t>
                      </a:r>
                      <a:r>
                        <a:rPr lang="en-US" sz="16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TiC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en-US" sz="16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SiC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disks with regular structures for ISOL Targets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14406B"/>
                          </a:solidFill>
                          <a:effectLst/>
                          <a:latin typeface="Calibri" panose="020F0502020204030204" pitchFamily="34" charset="0"/>
                        </a:rPr>
                        <a:t>M21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458722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14406B"/>
                          </a:solidFill>
                          <a:effectLst/>
                          <a:latin typeface="Calibri" panose="020F0502020204030204" pitchFamily="34" charset="0"/>
                        </a:rPr>
                        <a:t>MS1.4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 term high temperature test of a </a:t>
                      </a:r>
                      <a:r>
                        <a:rPr lang="en-US" sz="16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TiC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en-US" sz="16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SiC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ISOL Target coupled with a Plasma Ion Source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14406B"/>
                          </a:solidFill>
                          <a:effectLst/>
                          <a:latin typeface="Calibri" panose="020F0502020204030204" pitchFamily="34" charset="0"/>
                        </a:rPr>
                        <a:t>M24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5998012"/>
                  </a:ext>
                </a:extLst>
              </a:tr>
            </a:tbl>
          </a:graphicData>
        </a:graphic>
      </p:graphicFrame>
      <p:sp>
        <p:nvSpPr>
          <p:cNvPr id="17" name="Rettangolo 16">
            <a:extLst>
              <a:ext uri="{FF2B5EF4-FFF2-40B4-BE49-F238E27FC236}">
                <a16:creationId xmlns:a16="http://schemas.microsoft.com/office/drawing/2014/main" id="{26257B6F-3F88-BDDD-C1DD-32C4131482A0}"/>
              </a:ext>
            </a:extLst>
          </p:cNvPr>
          <p:cNvSpPr/>
          <p:nvPr/>
        </p:nvSpPr>
        <p:spPr>
          <a:xfrm>
            <a:off x="132078" y="4456651"/>
            <a:ext cx="11846559" cy="469360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piè di pagina 3">
            <a:extLst>
              <a:ext uri="{FF2B5EF4-FFF2-40B4-BE49-F238E27FC236}">
                <a16:creationId xmlns:a16="http://schemas.microsoft.com/office/drawing/2014/main" id="{4F144525-52EF-6EFE-C198-7AD85EF3E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/>
          <a:p>
            <a:r>
              <a:rPr lang="en-GB" b="1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/>
              <a:t>ISOL</a:t>
            </a:r>
            <a:r>
              <a:rPr lang="en-US"/>
              <a:t> periodic meeting – 1</a:t>
            </a:r>
            <a:r>
              <a:rPr lang="en-US" baseline="30000"/>
              <a:t>st</a:t>
            </a:r>
            <a:r>
              <a:rPr lang="en-US"/>
              <a:t> July 2024</a:t>
            </a:r>
          </a:p>
        </p:txBody>
      </p:sp>
    </p:spTree>
    <p:extLst>
      <p:ext uri="{BB962C8B-B14F-4D97-AF65-F5344CB8AC3E}">
        <p14:creationId xmlns:p14="http://schemas.microsoft.com/office/powerpoint/2010/main" val="3314036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E40DB0-FE6B-1DE4-C753-228D4515C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3" name="Segnaposto piè di pagina 3">
            <a:extLst>
              <a:ext uri="{FF2B5EF4-FFF2-40B4-BE49-F238E27FC236}">
                <a16:creationId xmlns:a16="http://schemas.microsoft.com/office/drawing/2014/main" id="{D49784B8-C881-EEF3-3904-9741E20EC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/>
          <a:p>
            <a:r>
              <a:rPr lang="en-GB" b="1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/>
              <a:t>ISOL</a:t>
            </a:r>
            <a:r>
              <a:rPr lang="en-US"/>
              <a:t> periodic meeting – 18</a:t>
            </a:r>
            <a:r>
              <a:rPr lang="en-US" baseline="30000"/>
              <a:t>th</a:t>
            </a:r>
            <a:r>
              <a:rPr lang="en-US"/>
              <a:t> December 2023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9BFC77CA-AA60-5C89-E6D4-C2F79EB80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Developments in HISOL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354D62A-1205-2BF1-6561-CB941B686F46}"/>
              </a:ext>
            </a:extLst>
          </p:cNvPr>
          <p:cNvSpPr txBox="1"/>
          <p:nvPr/>
        </p:nvSpPr>
        <p:spPr>
          <a:xfrm>
            <a:off x="-1" y="1398995"/>
            <a:ext cx="1219200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>
                <a:solidFill>
                  <a:schemeClr val="accent3"/>
                </a:solidFill>
              </a:rPr>
              <a:t>T1.3: </a:t>
            </a:r>
            <a:r>
              <a:rPr lang="en-US" b="1"/>
              <a:t>Production of </a:t>
            </a:r>
            <a:r>
              <a:rPr lang="en-US" b="1" err="1"/>
              <a:t>SiC</a:t>
            </a:r>
            <a:r>
              <a:rPr lang="en-US" b="1"/>
              <a:t> samples with regular structures for characterization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Optimisation</a:t>
            </a:r>
            <a:r>
              <a:rPr lang="en-US"/>
              <a:t> of the production of </a:t>
            </a:r>
            <a:r>
              <a:rPr lang="en-US" b="1" err="1"/>
              <a:t>SiC</a:t>
            </a:r>
            <a:r>
              <a:rPr lang="en-US"/>
              <a:t> samples via </a:t>
            </a:r>
            <a:r>
              <a:rPr lang="en-US" b="1"/>
              <a:t>Digital Light Processing </a:t>
            </a:r>
          </a:p>
          <a:p>
            <a:endParaRPr lang="en-GB" b="1"/>
          </a:p>
          <a:p>
            <a:endParaRPr lang="en-GB" b="1"/>
          </a:p>
          <a:p>
            <a:endParaRPr lang="en-GB" b="1"/>
          </a:p>
          <a:p>
            <a:endParaRPr lang="en-GB" b="1"/>
          </a:p>
          <a:p>
            <a:endParaRPr lang="en-GB" b="1"/>
          </a:p>
          <a:p>
            <a:endParaRPr lang="en-GB" b="1"/>
          </a:p>
          <a:p>
            <a:endParaRPr lang="en-GB" b="1">
              <a:cs typeface="Times New Roman" panose="02020603050405020304" pitchFamily="18" charset="0"/>
            </a:endParaRPr>
          </a:p>
        </p:txBody>
      </p:sp>
      <p:pic>
        <p:nvPicPr>
          <p:cNvPr id="10" name="Picture 12" descr="A small red object on a white surface&#10;&#10;Description automatically generated">
            <a:extLst>
              <a:ext uri="{FF2B5EF4-FFF2-40B4-BE49-F238E27FC236}">
                <a16:creationId xmlns:a16="http://schemas.microsoft.com/office/drawing/2014/main" id="{9302CD14-7476-1ED5-7974-2537DEF383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6" t="29391" r="17616" b="38609"/>
          <a:stretch/>
        </p:blipFill>
        <p:spPr>
          <a:xfrm>
            <a:off x="8106225" y="2236286"/>
            <a:ext cx="1815362" cy="1951200"/>
          </a:xfrm>
          <a:prstGeom prst="rect">
            <a:avLst/>
          </a:prstGeom>
        </p:spPr>
      </p:pic>
      <p:pic>
        <p:nvPicPr>
          <p:cNvPr id="11" name="Picture 9" descr="A red cube on a white surface&#10;&#10;Description automatically generated">
            <a:extLst>
              <a:ext uri="{FF2B5EF4-FFF2-40B4-BE49-F238E27FC236}">
                <a16:creationId xmlns:a16="http://schemas.microsoft.com/office/drawing/2014/main" id="{51F95322-2B65-726D-2A47-37A605E9EB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8" t="24384" r="33458" b="37340"/>
          <a:stretch/>
        </p:blipFill>
        <p:spPr>
          <a:xfrm>
            <a:off x="456299" y="2237550"/>
            <a:ext cx="1912484" cy="1950385"/>
          </a:xfrm>
          <a:prstGeom prst="rect">
            <a:avLst/>
          </a:prstGeom>
        </p:spPr>
      </p:pic>
      <p:pic>
        <p:nvPicPr>
          <p:cNvPr id="12" name="Picture 10" descr="A red object on a white paper towel&#10;&#10;Description automatically generated">
            <a:extLst>
              <a:ext uri="{FF2B5EF4-FFF2-40B4-BE49-F238E27FC236}">
                <a16:creationId xmlns:a16="http://schemas.microsoft.com/office/drawing/2014/main" id="{78001A99-A828-13D7-A786-EE4051E976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9" t="22530" r="21443" b="29009"/>
          <a:stretch/>
        </p:blipFill>
        <p:spPr>
          <a:xfrm>
            <a:off x="6193747" y="2236286"/>
            <a:ext cx="1912484" cy="1950385"/>
          </a:xfrm>
          <a:prstGeom prst="rect">
            <a:avLst/>
          </a:prstGeom>
        </p:spPr>
      </p:pic>
      <p:pic>
        <p:nvPicPr>
          <p:cNvPr id="13" name="Picture 11" descr="A red ball on a white towel&#10;&#10;Description automatically generated">
            <a:extLst>
              <a:ext uri="{FF2B5EF4-FFF2-40B4-BE49-F238E27FC236}">
                <a16:creationId xmlns:a16="http://schemas.microsoft.com/office/drawing/2014/main" id="{8651C9D0-BBF6-67EF-BD46-303024F3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0" t="7303" r="27624" b="44533"/>
          <a:stretch/>
        </p:blipFill>
        <p:spPr>
          <a:xfrm>
            <a:off x="2368782" y="2236286"/>
            <a:ext cx="1912484" cy="1950385"/>
          </a:xfrm>
          <a:prstGeom prst="rect">
            <a:avLst/>
          </a:prstGeom>
        </p:spPr>
      </p:pic>
      <p:pic>
        <p:nvPicPr>
          <p:cNvPr id="14" name="Picture 14" descr="A red object on a white paper towel&#10;&#10;Description automatically generated">
            <a:extLst>
              <a:ext uri="{FF2B5EF4-FFF2-40B4-BE49-F238E27FC236}">
                <a16:creationId xmlns:a16="http://schemas.microsoft.com/office/drawing/2014/main" id="{74C8C14D-7F2B-D8E6-1D52-96B49824C0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6" t="6624" r="16660" b="26118"/>
          <a:stretch/>
        </p:blipFill>
        <p:spPr>
          <a:xfrm>
            <a:off x="9921587" y="2236286"/>
            <a:ext cx="1815362" cy="1951200"/>
          </a:xfrm>
          <a:prstGeom prst="rect">
            <a:avLst/>
          </a:prstGeom>
        </p:spPr>
      </p:pic>
      <p:pic>
        <p:nvPicPr>
          <p:cNvPr id="15" name="Picture 13" descr="A red square object on a white surface&#10;&#10;Description automatically generated">
            <a:extLst>
              <a:ext uri="{FF2B5EF4-FFF2-40B4-BE49-F238E27FC236}">
                <a16:creationId xmlns:a16="http://schemas.microsoft.com/office/drawing/2014/main" id="{9FBA80DA-8BA5-6F32-8373-EC6EB80E2B1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3" t="25187" r="28350" b="39432"/>
          <a:stretch/>
        </p:blipFill>
        <p:spPr>
          <a:xfrm>
            <a:off x="4281264" y="2237597"/>
            <a:ext cx="1912484" cy="1950384"/>
          </a:xfrm>
          <a:prstGeom prst="rect">
            <a:avLst/>
          </a:prstGeom>
        </p:spPr>
      </p:pic>
      <p:pic>
        <p:nvPicPr>
          <p:cNvPr id="16" name="Picture 7" descr="A small black object on a white surface&#10;&#10;Description automatically generated">
            <a:extLst>
              <a:ext uri="{FF2B5EF4-FFF2-40B4-BE49-F238E27FC236}">
                <a16:creationId xmlns:a16="http://schemas.microsoft.com/office/drawing/2014/main" id="{B509A722-9E32-2B46-C058-6C98FFFF194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6" t="34355" r="57681" b="53283"/>
          <a:stretch/>
        </p:blipFill>
        <p:spPr bwMode="auto">
          <a:xfrm>
            <a:off x="6434157" y="4359408"/>
            <a:ext cx="1914171" cy="17354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22">
            <a:extLst>
              <a:ext uri="{FF2B5EF4-FFF2-40B4-BE49-F238E27FC236}">
                <a16:creationId xmlns:a16="http://schemas.microsoft.com/office/drawing/2014/main" id="{DD6610AC-C4D4-B826-D1A3-20C86ADD5E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662" y="3757606"/>
            <a:ext cx="3473039" cy="2604779"/>
          </a:xfrm>
          <a:prstGeom prst="rect">
            <a:avLst/>
          </a:prstGeom>
        </p:spPr>
      </p:pic>
      <p:pic>
        <p:nvPicPr>
          <p:cNvPr id="18" name="Picture 6" descr="A grey rug with black squares&#10;&#10;Description automatically generated">
            <a:extLst>
              <a:ext uri="{FF2B5EF4-FFF2-40B4-BE49-F238E27FC236}">
                <a16:creationId xmlns:a16="http://schemas.microsoft.com/office/drawing/2014/main" id="{45E2DB03-F4CD-FDCE-B91C-903B3467BD6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8" t="3782" r="19123" b="1346"/>
          <a:stretch/>
        </p:blipFill>
        <p:spPr>
          <a:xfrm rot="16200000">
            <a:off x="2302390" y="2438372"/>
            <a:ext cx="1857964" cy="5550143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0B8897E-DE7F-79EC-39E2-C25E7BB9FAB6}"/>
              </a:ext>
            </a:extLst>
          </p:cNvPr>
          <p:cNvSpPr txBox="1"/>
          <p:nvPr/>
        </p:nvSpPr>
        <p:spPr>
          <a:xfrm>
            <a:off x="1" y="5984204"/>
            <a:ext cx="12192000" cy="276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Luca </a:t>
            </a:r>
            <a:r>
              <a:rPr lang="en-US" sz="1200" err="1"/>
              <a:t>Avanzi</a:t>
            </a:r>
            <a:r>
              <a:rPr lang="en-US" sz="1200"/>
              <a:t>, Master thesis in Materials Engineering, UNIPD, Supervisor G. </a:t>
            </a:r>
            <a:r>
              <a:rPr lang="en-US" sz="1200" err="1"/>
              <a:t>Franchin</a:t>
            </a:r>
            <a:r>
              <a:rPr lang="en-US" sz="1200"/>
              <a:t>-  to be defended end of 2024</a:t>
            </a:r>
          </a:p>
        </p:txBody>
      </p:sp>
    </p:spTree>
    <p:extLst>
      <p:ext uri="{BB962C8B-B14F-4D97-AF65-F5344CB8AC3E}">
        <p14:creationId xmlns:p14="http://schemas.microsoft.com/office/powerpoint/2010/main" val="621477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E40DB0-FE6B-1DE4-C753-228D4515C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3" name="Segnaposto piè di pagina 3">
            <a:extLst>
              <a:ext uri="{FF2B5EF4-FFF2-40B4-BE49-F238E27FC236}">
                <a16:creationId xmlns:a16="http://schemas.microsoft.com/office/drawing/2014/main" id="{D49784B8-C881-EEF3-3904-9741E20EC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/>
          <a:p>
            <a:r>
              <a:rPr lang="en-GB" b="1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/>
              <a:t>ISOL</a:t>
            </a:r>
            <a:r>
              <a:rPr lang="en-US"/>
              <a:t> periodic meeting – 18</a:t>
            </a:r>
            <a:r>
              <a:rPr lang="en-US" baseline="30000"/>
              <a:t>th</a:t>
            </a:r>
            <a:r>
              <a:rPr lang="en-US"/>
              <a:t> December 2023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9BFC77CA-AA60-5C89-E6D4-C2F79EB80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Developments in HISOL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354D62A-1205-2BF1-6561-CB941B686F46}"/>
              </a:ext>
            </a:extLst>
          </p:cNvPr>
          <p:cNvSpPr txBox="1"/>
          <p:nvPr/>
        </p:nvSpPr>
        <p:spPr>
          <a:xfrm>
            <a:off x="-1" y="1398995"/>
            <a:ext cx="1219200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>
                <a:solidFill>
                  <a:schemeClr val="accent3"/>
                </a:solidFill>
              </a:rPr>
              <a:t>EXTRA</a:t>
            </a:r>
            <a:r>
              <a:rPr lang="en-GB" b="1"/>
              <a:t>: </a:t>
            </a:r>
            <a:r>
              <a:rPr lang="en-GB" sz="18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Production and characterization of Oxide insulators with Additive Manufacturing via Fused Filament Fabrication (</a:t>
            </a:r>
            <a:r>
              <a:rPr lang="en-GB" sz="1800" b="1">
                <a:solidFill>
                  <a:schemeClr val="accent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WP1</a:t>
            </a:r>
            <a:r>
              <a:rPr lang="en-GB" sz="18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GB" sz="1800" b="1">
                <a:solidFill>
                  <a:schemeClr val="accent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WP2</a:t>
            </a:r>
            <a:r>
              <a:rPr lang="en-GB" sz="18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transversal activity)</a:t>
            </a:r>
          </a:p>
          <a:p>
            <a:endParaRPr lang="en-GB" b="1">
              <a:cs typeface="Times New Roman" panose="02020603050405020304" pitchFamily="18" charset="0"/>
            </a:endParaRPr>
          </a:p>
          <a:p>
            <a:endParaRPr lang="en-GB" b="1">
              <a:cs typeface="Times New Roman" panose="02020603050405020304" pitchFamily="18" charset="0"/>
            </a:endParaRPr>
          </a:p>
          <a:p>
            <a:endParaRPr lang="en-GB" b="1">
              <a:cs typeface="Times New Roman" panose="02020603050405020304" pitchFamily="18" charset="0"/>
            </a:endParaRPr>
          </a:p>
          <a:p>
            <a:endParaRPr lang="en-GB" b="1">
              <a:cs typeface="Times New Roman" panose="02020603050405020304" pitchFamily="18" charset="0"/>
            </a:endParaRPr>
          </a:p>
          <a:p>
            <a:endParaRPr lang="en-GB" b="1">
              <a:cs typeface="Times New Roman" panose="02020603050405020304" pitchFamily="18" charset="0"/>
            </a:endParaRPr>
          </a:p>
          <a:p>
            <a:endParaRPr lang="en-GB" b="1">
              <a:cs typeface="Times New Roman" panose="02020603050405020304" pitchFamily="18" charset="0"/>
            </a:endParaRPr>
          </a:p>
          <a:p>
            <a:endParaRPr lang="en-GB" b="1">
              <a:solidFill>
                <a:schemeClr val="accent3"/>
              </a:solidFill>
            </a:endParaRPr>
          </a:p>
          <a:p>
            <a:endParaRPr lang="en-GB" b="1"/>
          </a:p>
          <a:p>
            <a:endParaRPr lang="en-GB" b="1">
              <a:cs typeface="Times New Roman" panose="02020603050405020304" pitchFamily="18" charset="0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60CCBEBA-3449-7095-0D85-C74E960CCA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049" y="2495926"/>
            <a:ext cx="543795" cy="736363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F8BC1719-2062-1603-8000-FE16DC674A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076" y="2582860"/>
            <a:ext cx="538952" cy="719724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4440FF45-BF73-781F-F19F-D3D6E88087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0" t="13641" r="28606" b="7812"/>
          <a:stretch/>
        </p:blipFill>
        <p:spPr bwMode="auto">
          <a:xfrm>
            <a:off x="147732" y="2255665"/>
            <a:ext cx="2925040" cy="30517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1715742D-47EF-640E-0319-268C908E6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8255" y="3613159"/>
            <a:ext cx="3208517" cy="180479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E9FDF1B-C49D-11CC-3556-A26144827FBF}"/>
              </a:ext>
            </a:extLst>
          </p:cNvPr>
          <p:cNvSpPr txBox="1"/>
          <p:nvPr/>
        </p:nvSpPr>
        <p:spPr>
          <a:xfrm>
            <a:off x="0" y="5843775"/>
            <a:ext cx="12192000" cy="276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Dev Jyoti Roy, Master thesis in Materials Engineering, UNIPD, Supervisor G. </a:t>
            </a:r>
            <a:r>
              <a:rPr lang="en-US" sz="1200" err="1"/>
              <a:t>Franchin</a:t>
            </a:r>
            <a:r>
              <a:rPr lang="en-US" sz="1200"/>
              <a:t>-  to be defended end of 2024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2B13F28-983E-ADE7-7F1A-B8179E4CEC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562" y="3232289"/>
            <a:ext cx="2593399" cy="150763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E1AC113-659E-3300-ABCA-BD2F8197B5EB}"/>
              </a:ext>
            </a:extLst>
          </p:cNvPr>
          <p:cNvSpPr txBox="1"/>
          <p:nvPr/>
        </p:nvSpPr>
        <p:spPr>
          <a:xfrm>
            <a:off x="8640562" y="2578349"/>
            <a:ext cx="237744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err="1">
                <a:cs typeface="Times New Roman" panose="02020603050405020304" pitchFamily="18" charset="0"/>
              </a:rPr>
              <a:t>Possible</a:t>
            </a:r>
            <a:r>
              <a:rPr lang="it-IT" sz="1400" b="1">
                <a:cs typeface="Times New Roman" panose="02020603050405020304" pitchFamily="18" charset="0"/>
              </a:rPr>
              <a:t> future </a:t>
            </a:r>
            <a:r>
              <a:rPr lang="it-IT" sz="1400" b="1" err="1">
                <a:cs typeface="Times New Roman" panose="02020603050405020304" pitchFamily="18" charset="0"/>
              </a:rPr>
              <a:t>geometry</a:t>
            </a:r>
            <a:r>
              <a:rPr lang="it-IT" sz="1400" b="1"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it-IT" sz="1400" b="1">
                <a:cs typeface="Times New Roman" panose="02020603050405020304" pitchFamily="18" charset="0"/>
              </a:rPr>
              <a:t>(Additive Manufacturing)</a:t>
            </a:r>
          </a:p>
        </p:txBody>
      </p:sp>
    </p:spTree>
    <p:extLst>
      <p:ext uri="{BB962C8B-B14F-4D97-AF65-F5344CB8AC3E}">
        <p14:creationId xmlns:p14="http://schemas.microsoft.com/office/powerpoint/2010/main" val="3747706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E40DB0-FE6B-1DE4-C753-228D4515C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3" name="Segnaposto piè di pagina 3">
            <a:extLst>
              <a:ext uri="{FF2B5EF4-FFF2-40B4-BE49-F238E27FC236}">
                <a16:creationId xmlns:a16="http://schemas.microsoft.com/office/drawing/2014/main" id="{D49784B8-C881-EEF3-3904-9741E20EC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/>
          <a:p>
            <a:r>
              <a:rPr lang="en-GB" b="1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/>
              <a:t>ISOL</a:t>
            </a:r>
            <a:r>
              <a:rPr lang="en-US"/>
              <a:t> periodic meeting – 18</a:t>
            </a:r>
            <a:r>
              <a:rPr lang="en-US" baseline="30000"/>
              <a:t>th</a:t>
            </a:r>
            <a:r>
              <a:rPr lang="en-US"/>
              <a:t> December 2023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9BFC77CA-AA60-5C89-E6D4-C2F79EB80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Developments in HISOL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354D62A-1205-2BF1-6561-CB941B686F46}"/>
              </a:ext>
            </a:extLst>
          </p:cNvPr>
          <p:cNvSpPr txBox="1"/>
          <p:nvPr/>
        </p:nvSpPr>
        <p:spPr>
          <a:xfrm>
            <a:off x="-1" y="1398995"/>
            <a:ext cx="12192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>
                <a:solidFill>
                  <a:schemeClr val="accent3"/>
                </a:solidFill>
              </a:rPr>
              <a:t>EXTRA</a:t>
            </a:r>
            <a:r>
              <a:rPr lang="en-GB" b="1"/>
              <a:t>: </a:t>
            </a:r>
            <a:r>
              <a:rPr lang="en-GB" sz="1800" b="1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LaCx</a:t>
            </a:r>
            <a:r>
              <a:rPr lang="en-GB" sz="18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and UCx sample production with Digital Light Processing (activity performed at JRC-Karlsruhe)</a:t>
            </a:r>
            <a:endParaRPr lang="en-GB" b="1"/>
          </a:p>
          <a:p>
            <a:endParaRPr lang="en-GB" b="1">
              <a:cs typeface="Times New Roman" panose="0202060305040502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81359C5-5ABF-DF16-53BB-9FA4DDD20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97" y="1924493"/>
            <a:ext cx="4630064" cy="433836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B2BA815-46F7-7C63-9FFC-213FE1D13B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3"/>
          <a:stretch/>
        </p:blipFill>
        <p:spPr>
          <a:xfrm>
            <a:off x="10094679" y="297736"/>
            <a:ext cx="950845" cy="692113"/>
          </a:xfrm>
          <a:prstGeom prst="rect">
            <a:avLst/>
          </a:prstGeom>
        </p:spPr>
      </p:pic>
      <p:pic>
        <p:nvPicPr>
          <p:cNvPr id="8" name="object 4">
            <a:extLst>
              <a:ext uri="{FF2B5EF4-FFF2-40B4-BE49-F238E27FC236}">
                <a16:creationId xmlns:a16="http://schemas.microsoft.com/office/drawing/2014/main" id="{B85FB7A0-E5DD-5071-76F8-01AA848376E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045524" y="346272"/>
            <a:ext cx="895999" cy="64357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43A904C-4742-08F1-BAFF-7FA116910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1859" y="1924493"/>
            <a:ext cx="6906647" cy="269798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E72A482-FD23-BF4A-AAC6-0983241CA658}"/>
              </a:ext>
            </a:extLst>
          </p:cNvPr>
          <p:cNvSpPr txBox="1"/>
          <p:nvPr/>
        </p:nvSpPr>
        <p:spPr>
          <a:xfrm>
            <a:off x="4921858" y="4877867"/>
            <a:ext cx="69066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u="sng"/>
              <a:t>Data </a:t>
            </a:r>
            <a:r>
              <a:rPr lang="it-IT" sz="1400" b="1" u="sng" err="1"/>
              <a:t>published</a:t>
            </a:r>
            <a:r>
              <a:rPr lang="it-IT" sz="1400" b="1" u="sng"/>
              <a:t> in:</a:t>
            </a:r>
          </a:p>
          <a:p>
            <a:r>
              <a:rPr lang="it-IT" sz="1400"/>
              <a:t> </a:t>
            </a:r>
            <a:r>
              <a:rPr lang="it-IT" sz="1400" b="0" i="0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A. Zanini, P. A. </a:t>
            </a:r>
            <a:r>
              <a:rPr lang="it-IT" sz="1400" b="0" i="0" err="1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Celdran</a:t>
            </a:r>
            <a:r>
              <a:rPr lang="it-IT" sz="1400" b="0" i="0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, O. Walter, S. M. </a:t>
            </a:r>
            <a:r>
              <a:rPr lang="it-IT" sz="1400" b="0" i="0" err="1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Carturan</a:t>
            </a:r>
            <a:r>
              <a:rPr lang="it-IT" sz="1400" b="0" i="0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, J. </a:t>
            </a:r>
            <a:r>
              <a:rPr lang="it-IT" sz="1400" b="0" i="0" err="1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Boshoven</a:t>
            </a:r>
            <a:r>
              <a:rPr lang="it-IT" sz="1400" b="0" i="0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, A. Bulgheroni, L. </a:t>
            </a:r>
            <a:r>
              <a:rPr lang="it-IT" sz="1400" b="0" i="0" err="1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Biasetto</a:t>
            </a:r>
            <a:r>
              <a:rPr lang="it-IT" sz="1400" b="0" i="0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, M. Manzolaro, R. </a:t>
            </a:r>
            <a:r>
              <a:rPr lang="it-IT" sz="1400" b="0" i="0" err="1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Eloirdi</a:t>
            </a:r>
            <a:r>
              <a:rPr lang="it-IT" sz="1400" b="0" i="0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, S. Corradetti, G. Franchin, </a:t>
            </a:r>
            <a:r>
              <a:rPr lang="it-IT" sz="1400" b="1" i="0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First </a:t>
            </a:r>
            <a:r>
              <a:rPr lang="it-IT" sz="1400" b="1" i="0" err="1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Structured</a:t>
            </a:r>
            <a:r>
              <a:rPr lang="it-IT" sz="1400" b="1" i="0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it-IT" sz="1400" b="1" i="0" err="1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Uranium-Based</a:t>
            </a:r>
            <a:r>
              <a:rPr lang="it-IT" sz="1400" b="1" i="0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it-IT" sz="1400" b="1" i="0" err="1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Monoliths</a:t>
            </a:r>
            <a:r>
              <a:rPr lang="it-IT" sz="1400" b="1" i="0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it-IT" sz="1400" b="1" i="0" err="1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Produced</a:t>
            </a:r>
            <a:r>
              <a:rPr lang="it-IT" sz="1400" b="1" i="0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via </a:t>
            </a:r>
            <a:r>
              <a:rPr lang="it-IT" sz="1400" b="1" i="0" err="1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Vat</a:t>
            </a:r>
            <a:r>
              <a:rPr lang="it-IT" sz="1400" b="1" i="0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it-IT" sz="1400" b="1" i="0" err="1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Photopolymerization</a:t>
            </a:r>
            <a:r>
              <a:rPr lang="it-IT" sz="1400" b="1" i="0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for </a:t>
            </a:r>
            <a:r>
              <a:rPr lang="it-IT" sz="1400" b="1" i="0" err="1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Nuclear</a:t>
            </a:r>
            <a:r>
              <a:rPr lang="it-IT" sz="1400" b="1" i="0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Applications</a:t>
            </a:r>
            <a:r>
              <a:rPr lang="it-IT" sz="1400" b="0" i="0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. </a:t>
            </a:r>
            <a:r>
              <a:rPr lang="it-IT" sz="1400" b="0" i="1" err="1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Adv</a:t>
            </a:r>
            <a:r>
              <a:rPr lang="it-IT" sz="1400" b="0" i="1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. </a:t>
            </a:r>
            <a:r>
              <a:rPr lang="it-IT" sz="1400" b="0" i="1" err="1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Funct</a:t>
            </a:r>
            <a:r>
              <a:rPr lang="it-IT" sz="1400" b="0" i="1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. Mater.</a:t>
            </a:r>
            <a:r>
              <a:rPr lang="it-IT" sz="1400" b="0" i="0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 2024, 2406916. </a:t>
            </a:r>
            <a:r>
              <a:rPr lang="it-IT" sz="1400" i="0" u="none" strike="noStrike">
                <a:effectLst/>
                <a:highlight>
                  <a:srgbClr val="FFFFFF"/>
                </a:highlight>
                <a:latin typeface="Open Sans" panose="020B0606030504020204" pitchFamily="34" charset="0"/>
                <a:hlinkClick r:id="rId7"/>
              </a:rPr>
              <a:t>https://doi.org/10.1002/adfm.202406916</a:t>
            </a:r>
            <a:endParaRPr lang="it-IT" sz="1400"/>
          </a:p>
        </p:txBody>
      </p:sp>
    </p:spTree>
    <p:extLst>
      <p:ext uri="{BB962C8B-B14F-4D97-AF65-F5344CB8AC3E}">
        <p14:creationId xmlns:p14="http://schemas.microsoft.com/office/powerpoint/2010/main" val="280994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Conclusions - planned activities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7" name="Segnaposto piè di pagina 3">
            <a:extLst>
              <a:ext uri="{FF2B5EF4-FFF2-40B4-BE49-F238E27FC236}">
                <a16:creationId xmlns:a16="http://schemas.microsoft.com/office/drawing/2014/main" id="{AFAC2844-4326-0D39-E73B-2A52798AB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/>
          <a:p>
            <a:r>
              <a:rPr lang="en-GB" b="1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/>
              <a:t>ISOL</a:t>
            </a:r>
            <a:r>
              <a:rPr lang="en-US"/>
              <a:t> periodic meeting – 18</a:t>
            </a:r>
            <a:r>
              <a:rPr lang="en-US" baseline="30000"/>
              <a:t>th</a:t>
            </a:r>
            <a:r>
              <a:rPr lang="en-US"/>
              <a:t> December 2023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1CA5C5F-8AD7-9687-2637-414D4CD30EF2}"/>
              </a:ext>
            </a:extLst>
          </p:cNvPr>
          <p:cNvSpPr txBox="1"/>
          <p:nvPr/>
        </p:nvSpPr>
        <p:spPr>
          <a:xfrm>
            <a:off x="0" y="1653145"/>
            <a:ext cx="12191999" cy="16466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b="1">
                <a:solidFill>
                  <a:schemeClr val="accent3"/>
                </a:solidFill>
              </a:rPr>
              <a:t>T1.3 &amp; T1.4</a:t>
            </a:r>
            <a:r>
              <a:rPr lang="en-GB" b="1"/>
              <a:t>: </a:t>
            </a:r>
            <a:r>
              <a:rPr lang="en-US" b="1"/>
              <a:t>Development of </a:t>
            </a:r>
            <a:r>
              <a:rPr lang="en-US" b="1" err="1"/>
              <a:t>SiC</a:t>
            </a:r>
            <a:r>
              <a:rPr lang="en-US" b="1"/>
              <a:t> disks with regular structures for ISOL Targets</a:t>
            </a:r>
          </a:p>
          <a:p>
            <a:endParaRPr lang="en-GB" sz="11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Consolidation of the </a:t>
            </a:r>
            <a:r>
              <a:rPr lang="en-GB" b="1"/>
              <a:t>formulation</a:t>
            </a:r>
            <a:r>
              <a:rPr lang="en-GB"/>
              <a:t> to produce </a:t>
            </a:r>
            <a:r>
              <a:rPr lang="en-GB" b="1" err="1"/>
              <a:t>SiC</a:t>
            </a:r>
            <a:r>
              <a:rPr lang="en-GB"/>
              <a:t> targets via DLP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Characterization of </a:t>
            </a:r>
            <a:r>
              <a:rPr lang="en-GB" b="1"/>
              <a:t>DLP </a:t>
            </a:r>
            <a:r>
              <a:rPr lang="en-GB" b="1" err="1"/>
              <a:t>SiC</a:t>
            </a:r>
            <a:r>
              <a:rPr lang="en-GB" b="1"/>
              <a:t> samples</a:t>
            </a:r>
          </a:p>
          <a:p>
            <a:endParaRPr lang="en-GB" b="1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4695CCA-78BD-B1FF-4C80-C1C51B3BAB33}"/>
              </a:ext>
            </a:extLst>
          </p:cNvPr>
          <p:cNvSpPr txBox="1"/>
          <p:nvPr/>
        </p:nvSpPr>
        <p:spPr>
          <a:xfrm>
            <a:off x="0" y="3267568"/>
            <a:ext cx="12192001" cy="153888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b="1">
                <a:solidFill>
                  <a:schemeClr val="accent3"/>
                </a:solidFill>
              </a:rPr>
              <a:t>T1.5</a:t>
            </a:r>
            <a:r>
              <a:rPr lang="en-GB" b="1"/>
              <a:t>: </a:t>
            </a:r>
            <a:r>
              <a:rPr lang="en-US" b="1"/>
              <a:t>Long term high temperature test of a </a:t>
            </a:r>
            <a:r>
              <a:rPr lang="en-US" b="1" err="1"/>
              <a:t>TiC</a:t>
            </a:r>
            <a:r>
              <a:rPr lang="en-US" b="1"/>
              <a:t>/</a:t>
            </a:r>
            <a:r>
              <a:rPr lang="en-US" b="1" err="1"/>
              <a:t>SiC</a:t>
            </a:r>
            <a:r>
              <a:rPr lang="en-US" b="1"/>
              <a:t> ISOL Target coupled with a Plasma Ion Source</a:t>
            </a:r>
          </a:p>
          <a:p>
            <a:endParaRPr lang="en-GB" sz="11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Evaluation of the long-term stability of the AM targets and possible release studies</a:t>
            </a:r>
            <a:endParaRPr lang="en-GB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/>
          </a:p>
          <a:p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4D806E6-3F03-FE8F-E085-CAD75008D517}"/>
              </a:ext>
            </a:extLst>
          </p:cNvPr>
          <p:cNvSpPr txBox="1"/>
          <p:nvPr/>
        </p:nvSpPr>
        <p:spPr>
          <a:xfrm>
            <a:off x="-3" y="4201278"/>
            <a:ext cx="12192001" cy="13696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GB" b="1">
                <a:solidFill>
                  <a:schemeClr val="accent3"/>
                </a:solidFill>
              </a:rPr>
              <a:t>EXTRA</a:t>
            </a:r>
            <a:r>
              <a:rPr lang="en-GB" b="1"/>
              <a:t>: </a:t>
            </a:r>
            <a:r>
              <a:rPr lang="en-US" b="1"/>
              <a:t>Ongoing production and characterization of oxides insulators with Additive Manufacturing techniques</a:t>
            </a:r>
          </a:p>
          <a:p>
            <a:endParaRPr lang="en-GB" sz="11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Development of </a:t>
            </a:r>
            <a:r>
              <a:rPr lang="it-IT" err="1"/>
              <a:t>other</a:t>
            </a:r>
            <a:r>
              <a:rPr lang="it-IT"/>
              <a:t> </a:t>
            </a:r>
            <a:r>
              <a:rPr lang="it-IT" err="1"/>
              <a:t>geometries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04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7" descr="Immagine che contiene proiettore, mugnaio&#10;&#10;Descrizione generata automaticamente">
            <a:extLst>
              <a:ext uri="{FF2B5EF4-FFF2-40B4-BE49-F238E27FC236}">
                <a16:creationId xmlns:a16="http://schemas.microsoft.com/office/drawing/2014/main" id="{5F738891-6C6D-C731-3C9E-ACDAFF5D81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58" t="9359" r="15340" b="9879"/>
          <a:stretch/>
        </p:blipFill>
        <p:spPr>
          <a:xfrm>
            <a:off x="4165121" y="0"/>
            <a:ext cx="8026879" cy="5725886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DD5D692-3D36-39B2-F1CC-DE9F9687C348}"/>
              </a:ext>
            </a:extLst>
          </p:cNvPr>
          <p:cNvSpPr/>
          <p:nvPr/>
        </p:nvSpPr>
        <p:spPr>
          <a:xfrm>
            <a:off x="0" y="0"/>
            <a:ext cx="12192000" cy="5725886"/>
          </a:xfrm>
          <a:prstGeom prst="rect">
            <a:avLst/>
          </a:prstGeom>
          <a:gradFill>
            <a:gsLst>
              <a:gs pos="0">
                <a:schemeClr val="bg2"/>
              </a:gs>
              <a:gs pos="42000">
                <a:schemeClr val="bg2"/>
              </a:gs>
              <a:gs pos="84000">
                <a:schemeClr val="bg2">
                  <a:lumMod val="90000"/>
                  <a:alpha val="0"/>
                </a:schemeClr>
              </a:gs>
              <a:gs pos="100000">
                <a:schemeClr val="bg2">
                  <a:lumMod val="9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Thank you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E84942B4-BC66-1401-6460-656CC8F98F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4037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cience Project 16x9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411201_TF02922647_Win32" id="{A30DC41E-7425-431E-A12B-B572DBF6642A}" vid="{DA0701B9-165F-4267-9167-3F13CEF3D2E4}"/>
    </a:ext>
  </a:extLst>
</a:theme>
</file>

<file path=ppt/theme/theme2.xml><?xml version="1.0" encoding="utf-8"?>
<a:theme xmlns:a="http://schemas.openxmlformats.org/drawingml/2006/main" name="1_Science Project 16x9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411201_TF02922647_Win32" id="{A30DC41E-7425-431E-A12B-B572DBF6642A}" vid="{DA0701B9-165F-4267-9167-3F13CEF3D2E4}"/>
    </a:ext>
  </a:extLst>
</a:theme>
</file>

<file path=ppt/theme/theme3.xml><?xml version="1.0" encoding="utf-8"?>
<a:theme xmlns:a="http://schemas.openxmlformats.org/drawingml/2006/main" name="Office Theme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tf02922647_win32</Template>
  <TotalTime>0</TotalTime>
  <Application>Microsoft Office PowerPoint</Application>
  <PresentationFormat>Widescreen</PresentationFormat>
  <Slides>9</Slides>
  <Notes>9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Science Project 16x9</vt:lpstr>
      <vt:lpstr>1_Science Project 16x9</vt:lpstr>
      <vt:lpstr> HISOL</vt:lpstr>
      <vt:lpstr>HISOL Objectives</vt:lpstr>
      <vt:lpstr>ISOL target requirements</vt:lpstr>
      <vt:lpstr>Timetable, Milestones and Budget</vt:lpstr>
      <vt:lpstr>Developments in HISOL</vt:lpstr>
      <vt:lpstr>Developments in HISOL</vt:lpstr>
      <vt:lpstr>Developments in HISOL</vt:lpstr>
      <vt:lpstr>Conclusions - planned activities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Project Title</dc:title>
  <dc:creator>Michele Ballan</dc:creator>
  <cp:revision>1</cp:revision>
  <dcterms:created xsi:type="dcterms:W3CDTF">2022-06-02T09:29:47Z</dcterms:created>
  <dcterms:modified xsi:type="dcterms:W3CDTF">2024-06-29T08:07:18Z</dcterms:modified>
</cp:coreProperties>
</file>