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1" r:id="rId5"/>
  </p:sldMasterIdLst>
  <p:notesMasterIdLst>
    <p:notesMasterId r:id="rId7"/>
  </p:notesMasterIdLst>
  <p:sldIdLst>
    <p:sldId id="256" r:id="rId6"/>
  </p:sldIdLst>
  <p:sldSz cx="329184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F4B762-94D8-47E6-8949-9DC276940190}" v="23" dt="2024-10-16T18:06:43.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424" autoAdjust="0"/>
    <p:restoredTop sz="96340" autoAdjust="0"/>
  </p:normalViewPr>
  <p:slideViewPr>
    <p:cSldViewPr>
      <p:cViewPr>
        <p:scale>
          <a:sx n="66" d="100"/>
          <a:sy n="66" d="100"/>
        </p:scale>
        <p:origin x="-4548" y="-5766"/>
      </p:cViewPr>
      <p:guideLst>
        <p:guide orient="horz" pos="1382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g, Bo" userId="56ef1b4c-fbaf-4604-85b9-fb7dd0de4f94" providerId="ADAL" clId="{AEF4B762-94D8-47E6-8949-9DC276940190}"/>
    <pc:docChg chg="undo redo custSel modSld">
      <pc:chgData name="Hong, Bo" userId="56ef1b4c-fbaf-4604-85b9-fb7dd0de4f94" providerId="ADAL" clId="{AEF4B762-94D8-47E6-8949-9DC276940190}" dt="2024-10-17T20:02:11.957" v="552" actId="20577"/>
      <pc:docMkLst>
        <pc:docMk/>
      </pc:docMkLst>
      <pc:sldChg chg="addSp delSp modSp mod">
        <pc:chgData name="Hong, Bo" userId="56ef1b4c-fbaf-4604-85b9-fb7dd0de4f94" providerId="ADAL" clId="{AEF4B762-94D8-47E6-8949-9DC276940190}" dt="2024-10-17T20:02:11.957" v="552" actId="20577"/>
        <pc:sldMkLst>
          <pc:docMk/>
          <pc:sldMk cId="0" sldId="256"/>
        </pc:sldMkLst>
        <pc:spChg chg="del">
          <ac:chgData name="Hong, Bo" userId="56ef1b4c-fbaf-4604-85b9-fb7dd0de4f94" providerId="ADAL" clId="{AEF4B762-94D8-47E6-8949-9DC276940190}" dt="2024-10-16T17:25:35.030" v="27" actId="478"/>
          <ac:spMkLst>
            <pc:docMk/>
            <pc:sldMk cId="0" sldId="256"/>
            <ac:spMk id="2" creationId="{70A70FC9-6CF7-4D58-E5A0-92C3CC04A8C3}"/>
          </ac:spMkLst>
        </pc:spChg>
        <pc:spChg chg="del">
          <ac:chgData name="Hong, Bo" userId="56ef1b4c-fbaf-4604-85b9-fb7dd0de4f94" providerId="ADAL" clId="{AEF4B762-94D8-47E6-8949-9DC276940190}" dt="2024-10-16T17:25:35.030" v="27" actId="478"/>
          <ac:spMkLst>
            <pc:docMk/>
            <pc:sldMk cId="0" sldId="256"/>
            <ac:spMk id="3" creationId="{7476CBC9-4FDA-BE3F-473E-B91F4F9C925E}"/>
          </ac:spMkLst>
        </pc:spChg>
        <pc:spChg chg="del">
          <ac:chgData name="Hong, Bo" userId="56ef1b4c-fbaf-4604-85b9-fb7dd0de4f94" providerId="ADAL" clId="{AEF4B762-94D8-47E6-8949-9DC276940190}" dt="2024-10-16T17:25:35.030" v="27" actId="478"/>
          <ac:spMkLst>
            <pc:docMk/>
            <pc:sldMk cId="0" sldId="256"/>
            <ac:spMk id="5" creationId="{6BFBF4C8-4828-A280-A425-3889BEC0FC70}"/>
          </ac:spMkLst>
        </pc:spChg>
        <pc:spChg chg="del">
          <ac:chgData name="Hong, Bo" userId="56ef1b4c-fbaf-4604-85b9-fb7dd0de4f94" providerId="ADAL" clId="{AEF4B762-94D8-47E6-8949-9DC276940190}" dt="2024-10-16T17:25:35.030" v="27" actId="478"/>
          <ac:spMkLst>
            <pc:docMk/>
            <pc:sldMk cId="0" sldId="256"/>
            <ac:spMk id="6" creationId="{7CC4E6D3-616F-730B-F8F6-CFAC11D40F5C}"/>
          </ac:spMkLst>
        </pc:spChg>
        <pc:spChg chg="del">
          <ac:chgData name="Hong, Bo" userId="56ef1b4c-fbaf-4604-85b9-fb7dd0de4f94" providerId="ADAL" clId="{AEF4B762-94D8-47E6-8949-9DC276940190}" dt="2024-10-16T17:25:35.030" v="27" actId="478"/>
          <ac:spMkLst>
            <pc:docMk/>
            <pc:sldMk cId="0" sldId="256"/>
            <ac:spMk id="7" creationId="{298C48A6-5560-0B22-1B2E-C478EFDA304A}"/>
          </ac:spMkLst>
        </pc:spChg>
        <pc:spChg chg="add mod">
          <ac:chgData name="Hong, Bo" userId="56ef1b4c-fbaf-4604-85b9-fb7dd0de4f94" providerId="ADAL" clId="{AEF4B762-94D8-47E6-8949-9DC276940190}" dt="2024-10-16T17:49:19.312" v="182" actId="14100"/>
          <ac:spMkLst>
            <pc:docMk/>
            <pc:sldMk cId="0" sldId="256"/>
            <ac:spMk id="8" creationId="{FDD6E0CD-437C-572E-B198-1B74BFC2F3C9}"/>
          </ac:spMkLst>
        </pc:spChg>
        <pc:spChg chg="add mod">
          <ac:chgData name="Hong, Bo" userId="56ef1b4c-fbaf-4604-85b9-fb7dd0de4f94" providerId="ADAL" clId="{AEF4B762-94D8-47E6-8949-9DC276940190}" dt="2024-10-16T18:31:53.893" v="502" actId="1076"/>
          <ac:spMkLst>
            <pc:docMk/>
            <pc:sldMk cId="0" sldId="256"/>
            <ac:spMk id="10" creationId="{CBB7D570-65D6-3936-FB47-8251F3247CC1}"/>
          </ac:spMkLst>
        </pc:spChg>
        <pc:spChg chg="add mod">
          <ac:chgData name="Hong, Bo" userId="56ef1b4c-fbaf-4604-85b9-fb7dd0de4f94" providerId="ADAL" clId="{AEF4B762-94D8-47E6-8949-9DC276940190}" dt="2024-10-16T17:23:07.319" v="12"/>
          <ac:spMkLst>
            <pc:docMk/>
            <pc:sldMk cId="0" sldId="256"/>
            <ac:spMk id="12" creationId="{80D609C7-84AE-54F0-741D-118347709FAB}"/>
          </ac:spMkLst>
        </pc:spChg>
        <pc:spChg chg="add mod">
          <ac:chgData name="Hong, Bo" userId="56ef1b4c-fbaf-4604-85b9-fb7dd0de4f94" providerId="ADAL" clId="{AEF4B762-94D8-47E6-8949-9DC276940190}" dt="2024-10-16T18:26:31.701" v="488" actId="14100"/>
          <ac:spMkLst>
            <pc:docMk/>
            <pc:sldMk cId="0" sldId="256"/>
            <ac:spMk id="13" creationId="{43904C94-2F52-19EF-0D42-2363B59E6BCE}"/>
          </ac:spMkLst>
        </pc:spChg>
        <pc:spChg chg="add mod">
          <ac:chgData name="Hong, Bo" userId="56ef1b4c-fbaf-4604-85b9-fb7dd0de4f94" providerId="ADAL" clId="{AEF4B762-94D8-47E6-8949-9DC276940190}" dt="2024-10-16T17:41:35.538" v="133" actId="255"/>
          <ac:spMkLst>
            <pc:docMk/>
            <pc:sldMk cId="0" sldId="256"/>
            <ac:spMk id="16" creationId="{437EEEBC-6087-FC6B-CA8F-1DB7F75D20CC}"/>
          </ac:spMkLst>
        </pc:spChg>
        <pc:spChg chg="add del mod">
          <ac:chgData name="Hong, Bo" userId="56ef1b4c-fbaf-4604-85b9-fb7dd0de4f94" providerId="ADAL" clId="{AEF4B762-94D8-47E6-8949-9DC276940190}" dt="2024-10-16T17:33:22.919" v="75" actId="478"/>
          <ac:spMkLst>
            <pc:docMk/>
            <pc:sldMk cId="0" sldId="256"/>
            <ac:spMk id="18" creationId="{E957DAC7-B8A4-7CE4-592B-ADBAF1C4546A}"/>
          </ac:spMkLst>
        </pc:spChg>
        <pc:spChg chg="del">
          <ac:chgData name="Hong, Bo" userId="56ef1b4c-fbaf-4604-85b9-fb7dd0de4f94" providerId="ADAL" clId="{AEF4B762-94D8-47E6-8949-9DC276940190}" dt="2024-10-16T17:21:40.048" v="0" actId="478"/>
          <ac:spMkLst>
            <pc:docMk/>
            <pc:sldMk cId="0" sldId="256"/>
            <ac:spMk id="19" creationId="{45629965-725B-89CC-9FF5-95D629E59ABC}"/>
          </ac:spMkLst>
        </pc:spChg>
        <pc:spChg chg="mod">
          <ac:chgData name="Hong, Bo" userId="56ef1b4c-fbaf-4604-85b9-fb7dd0de4f94" providerId="ADAL" clId="{AEF4B762-94D8-47E6-8949-9DC276940190}" dt="2024-10-16T17:39:06.404" v="109" actId="1076"/>
          <ac:spMkLst>
            <pc:docMk/>
            <pc:sldMk cId="0" sldId="256"/>
            <ac:spMk id="21" creationId="{AD581BE8-1A27-3865-2E6C-10823BAA5772}"/>
          </ac:spMkLst>
        </pc:spChg>
        <pc:spChg chg="add mod">
          <ac:chgData name="Hong, Bo" userId="56ef1b4c-fbaf-4604-85b9-fb7dd0de4f94" providerId="ADAL" clId="{AEF4B762-94D8-47E6-8949-9DC276940190}" dt="2024-10-16T17:48:06.817" v="175" actId="14100"/>
          <ac:spMkLst>
            <pc:docMk/>
            <pc:sldMk cId="0" sldId="256"/>
            <ac:spMk id="23" creationId="{15B7093E-504D-966C-FE3B-6810AF9011C9}"/>
          </ac:spMkLst>
        </pc:spChg>
        <pc:spChg chg="del mod">
          <ac:chgData name="Hong, Bo" userId="56ef1b4c-fbaf-4604-85b9-fb7dd0de4f94" providerId="ADAL" clId="{AEF4B762-94D8-47E6-8949-9DC276940190}" dt="2024-10-16T17:31:03.973" v="57" actId="478"/>
          <ac:spMkLst>
            <pc:docMk/>
            <pc:sldMk cId="0" sldId="256"/>
            <ac:spMk id="27" creationId="{C0E6A41E-6102-66D2-BFA5-59A4FE67B41E}"/>
          </ac:spMkLst>
        </pc:spChg>
        <pc:spChg chg="mod">
          <ac:chgData name="Hong, Bo" userId="56ef1b4c-fbaf-4604-85b9-fb7dd0de4f94" providerId="ADAL" clId="{AEF4B762-94D8-47E6-8949-9DC276940190}" dt="2024-10-16T17:35:36.182" v="85" actId="1076"/>
          <ac:spMkLst>
            <pc:docMk/>
            <pc:sldMk cId="0" sldId="256"/>
            <ac:spMk id="28" creationId="{C8D1581B-0DE5-C8FF-FD5F-F7F7CCEA2E3D}"/>
          </ac:spMkLst>
        </pc:spChg>
        <pc:spChg chg="add mod">
          <ac:chgData name="Hong, Bo" userId="56ef1b4c-fbaf-4604-85b9-fb7dd0de4f94" providerId="ADAL" clId="{AEF4B762-94D8-47E6-8949-9DC276940190}" dt="2024-10-16T17:39:10.473" v="110" actId="1076"/>
          <ac:spMkLst>
            <pc:docMk/>
            <pc:sldMk cId="0" sldId="256"/>
            <ac:spMk id="30" creationId="{DBFF60D8-B8B8-95B2-D39F-AFBC1D5A77D5}"/>
          </ac:spMkLst>
        </pc:spChg>
        <pc:spChg chg="add mod">
          <ac:chgData name="Hong, Bo" userId="56ef1b4c-fbaf-4604-85b9-fb7dd0de4f94" providerId="ADAL" clId="{AEF4B762-94D8-47E6-8949-9DC276940190}" dt="2024-10-16T17:51:55.573" v="193" actId="20577"/>
          <ac:spMkLst>
            <pc:docMk/>
            <pc:sldMk cId="0" sldId="256"/>
            <ac:spMk id="31" creationId="{A00B0C8F-7B1C-43DF-2858-824490A7DCBF}"/>
          </ac:spMkLst>
        </pc:spChg>
        <pc:spChg chg="del">
          <ac:chgData name="Hong, Bo" userId="56ef1b4c-fbaf-4604-85b9-fb7dd0de4f94" providerId="ADAL" clId="{AEF4B762-94D8-47E6-8949-9DC276940190}" dt="2024-10-16T17:25:35.030" v="27" actId="478"/>
          <ac:spMkLst>
            <pc:docMk/>
            <pc:sldMk cId="0" sldId="256"/>
            <ac:spMk id="34" creationId="{98913437-8F9C-4E08-A7CC-AE884396ED2E}"/>
          </ac:spMkLst>
        </pc:spChg>
        <pc:spChg chg="del">
          <ac:chgData name="Hong, Bo" userId="56ef1b4c-fbaf-4604-85b9-fb7dd0de4f94" providerId="ADAL" clId="{AEF4B762-94D8-47E6-8949-9DC276940190}" dt="2024-10-16T17:25:35.030" v="27" actId="478"/>
          <ac:spMkLst>
            <pc:docMk/>
            <pc:sldMk cId="0" sldId="256"/>
            <ac:spMk id="42" creationId="{63A3FA18-38CF-5F28-5214-99A028061ADF}"/>
          </ac:spMkLst>
        </pc:spChg>
        <pc:spChg chg="del">
          <ac:chgData name="Hong, Bo" userId="56ef1b4c-fbaf-4604-85b9-fb7dd0de4f94" providerId="ADAL" clId="{AEF4B762-94D8-47E6-8949-9DC276940190}" dt="2024-10-16T17:23:05.844" v="11" actId="478"/>
          <ac:spMkLst>
            <pc:docMk/>
            <pc:sldMk cId="0" sldId="256"/>
            <ac:spMk id="47" creationId="{1D2262F5-B305-8842-CCCE-09BAAD3B67F2}"/>
          </ac:spMkLst>
        </pc:spChg>
        <pc:spChg chg="del">
          <ac:chgData name="Hong, Bo" userId="56ef1b4c-fbaf-4604-85b9-fb7dd0de4f94" providerId="ADAL" clId="{AEF4B762-94D8-47E6-8949-9DC276940190}" dt="2024-10-16T17:25:35.030" v="27" actId="478"/>
          <ac:spMkLst>
            <pc:docMk/>
            <pc:sldMk cId="0" sldId="256"/>
            <ac:spMk id="53" creationId="{6CA1AE7E-EE7E-DD4E-294B-D9713A5CEFEE}"/>
          </ac:spMkLst>
        </pc:spChg>
        <pc:spChg chg="mod">
          <ac:chgData name="Hong, Bo" userId="56ef1b4c-fbaf-4604-85b9-fb7dd0de4f94" providerId="ADAL" clId="{AEF4B762-94D8-47E6-8949-9DC276940190}" dt="2024-10-16T17:27:15.106" v="39" actId="1076"/>
          <ac:spMkLst>
            <pc:docMk/>
            <pc:sldMk cId="0" sldId="256"/>
            <ac:spMk id="2087" creationId="{3A94A3FE-59FE-C239-7F67-A9BCC4B0F96C}"/>
          </ac:spMkLst>
        </pc:spChg>
        <pc:spChg chg="del">
          <ac:chgData name="Hong, Bo" userId="56ef1b4c-fbaf-4604-85b9-fb7dd0de4f94" providerId="ADAL" clId="{AEF4B762-94D8-47E6-8949-9DC276940190}" dt="2024-10-16T17:25:35.030" v="27" actId="478"/>
          <ac:spMkLst>
            <pc:docMk/>
            <pc:sldMk cId="0" sldId="256"/>
            <ac:spMk id="2089" creationId="{7EC3CC67-47AC-A498-56B5-0F7D18E2EEFF}"/>
          </ac:spMkLst>
        </pc:spChg>
        <pc:spChg chg="mod">
          <ac:chgData name="Hong, Bo" userId="56ef1b4c-fbaf-4604-85b9-fb7dd0de4f94" providerId="ADAL" clId="{AEF4B762-94D8-47E6-8949-9DC276940190}" dt="2024-10-16T17:27:17.938" v="40" actId="1076"/>
          <ac:spMkLst>
            <pc:docMk/>
            <pc:sldMk cId="0" sldId="256"/>
            <ac:spMk id="2096" creationId="{1D1722B4-CD25-795A-0736-C46D4B042B72}"/>
          </ac:spMkLst>
        </pc:spChg>
        <pc:spChg chg="del">
          <ac:chgData name="Hong, Bo" userId="56ef1b4c-fbaf-4604-85b9-fb7dd0de4f94" providerId="ADAL" clId="{AEF4B762-94D8-47E6-8949-9DC276940190}" dt="2024-10-16T17:22:03.610" v="2" actId="478"/>
          <ac:spMkLst>
            <pc:docMk/>
            <pc:sldMk cId="0" sldId="256"/>
            <ac:spMk id="3085" creationId="{3D6E3ED0-007D-6B7D-6576-524AF60E68F5}"/>
          </ac:spMkLst>
        </pc:spChg>
        <pc:spChg chg="del">
          <ac:chgData name="Hong, Bo" userId="56ef1b4c-fbaf-4604-85b9-fb7dd0de4f94" providerId="ADAL" clId="{AEF4B762-94D8-47E6-8949-9DC276940190}" dt="2024-10-16T17:25:35.030" v="27" actId="478"/>
          <ac:spMkLst>
            <pc:docMk/>
            <pc:sldMk cId="0" sldId="256"/>
            <ac:spMk id="3101" creationId="{318070BD-AE39-8853-B78F-1E13D3614D21}"/>
          </ac:spMkLst>
        </pc:spChg>
        <pc:spChg chg="add mod">
          <ac:chgData name="Hong, Bo" userId="56ef1b4c-fbaf-4604-85b9-fb7dd0de4f94" providerId="ADAL" clId="{AEF4B762-94D8-47E6-8949-9DC276940190}" dt="2024-10-16T17:47:18.485" v="170" actId="1076"/>
          <ac:spMkLst>
            <pc:docMk/>
            <pc:sldMk cId="0" sldId="256"/>
            <ac:spMk id="3136" creationId="{229E8EA7-FECD-31F1-F9DF-4EF93DD48C6B}"/>
          </ac:spMkLst>
        </pc:spChg>
        <pc:spChg chg="del">
          <ac:chgData name="Hong, Bo" userId="56ef1b4c-fbaf-4604-85b9-fb7dd0de4f94" providerId="ADAL" clId="{AEF4B762-94D8-47E6-8949-9DC276940190}" dt="2024-10-16T17:24:54.216" v="23" actId="478"/>
          <ac:spMkLst>
            <pc:docMk/>
            <pc:sldMk cId="0" sldId="256"/>
            <ac:spMk id="3137" creationId="{1DE0088E-9CEB-6D71-7F3F-46D54800B82A}"/>
          </ac:spMkLst>
        </pc:spChg>
        <pc:spChg chg="del">
          <ac:chgData name="Hong, Bo" userId="56ef1b4c-fbaf-4604-85b9-fb7dd0de4f94" providerId="ADAL" clId="{AEF4B762-94D8-47E6-8949-9DC276940190}" dt="2024-10-16T17:25:35.030" v="27" actId="478"/>
          <ac:spMkLst>
            <pc:docMk/>
            <pc:sldMk cId="0" sldId="256"/>
            <ac:spMk id="3138" creationId="{7A41A4A9-E99D-84D0-509D-9ADBA28A83BD}"/>
          </ac:spMkLst>
        </pc:spChg>
        <pc:spChg chg="del">
          <ac:chgData name="Hong, Bo" userId="56ef1b4c-fbaf-4604-85b9-fb7dd0de4f94" providerId="ADAL" clId="{AEF4B762-94D8-47E6-8949-9DC276940190}" dt="2024-10-16T17:25:35.030" v="27" actId="478"/>
          <ac:spMkLst>
            <pc:docMk/>
            <pc:sldMk cId="0" sldId="256"/>
            <ac:spMk id="3139" creationId="{1AE4497B-FE15-F163-2CBC-7590F188F608}"/>
          </ac:spMkLst>
        </pc:spChg>
        <pc:spChg chg="del">
          <ac:chgData name="Hong, Bo" userId="56ef1b4c-fbaf-4604-85b9-fb7dd0de4f94" providerId="ADAL" clId="{AEF4B762-94D8-47E6-8949-9DC276940190}" dt="2024-10-16T17:25:35.030" v="27" actId="478"/>
          <ac:spMkLst>
            <pc:docMk/>
            <pc:sldMk cId="0" sldId="256"/>
            <ac:spMk id="3140" creationId="{577B658C-33E2-D41F-1CAE-1C5F1C48A064}"/>
          </ac:spMkLst>
        </pc:spChg>
        <pc:spChg chg="del">
          <ac:chgData name="Hong, Bo" userId="56ef1b4c-fbaf-4604-85b9-fb7dd0de4f94" providerId="ADAL" clId="{AEF4B762-94D8-47E6-8949-9DC276940190}" dt="2024-10-16T17:25:35.030" v="27" actId="478"/>
          <ac:spMkLst>
            <pc:docMk/>
            <pc:sldMk cId="0" sldId="256"/>
            <ac:spMk id="3141" creationId="{52ED81FD-2680-3AFE-5D8A-53312404FD3D}"/>
          </ac:spMkLst>
        </pc:spChg>
        <pc:spChg chg="del">
          <ac:chgData name="Hong, Bo" userId="56ef1b4c-fbaf-4604-85b9-fb7dd0de4f94" providerId="ADAL" clId="{AEF4B762-94D8-47E6-8949-9DC276940190}" dt="2024-10-16T17:25:35.030" v="27" actId="478"/>
          <ac:spMkLst>
            <pc:docMk/>
            <pc:sldMk cId="0" sldId="256"/>
            <ac:spMk id="3142" creationId="{A2F76857-A985-5B0B-DFE4-213808BAA7D2}"/>
          </ac:spMkLst>
        </pc:spChg>
        <pc:spChg chg="add mod">
          <ac:chgData name="Hong, Bo" userId="56ef1b4c-fbaf-4604-85b9-fb7dd0de4f94" providerId="ADAL" clId="{AEF4B762-94D8-47E6-8949-9DC276940190}" dt="2024-10-16T17:45:55.193" v="168" actId="14100"/>
          <ac:spMkLst>
            <pc:docMk/>
            <pc:sldMk cId="0" sldId="256"/>
            <ac:spMk id="3145" creationId="{839BE1B6-07EE-EB73-7F2B-64865A694348}"/>
          </ac:spMkLst>
        </pc:spChg>
        <pc:spChg chg="add mod">
          <ac:chgData name="Hong, Bo" userId="56ef1b4c-fbaf-4604-85b9-fb7dd0de4f94" providerId="ADAL" clId="{AEF4B762-94D8-47E6-8949-9DC276940190}" dt="2024-10-16T17:47:18.485" v="170" actId="1076"/>
          <ac:spMkLst>
            <pc:docMk/>
            <pc:sldMk cId="0" sldId="256"/>
            <ac:spMk id="3151" creationId="{3E03397D-960B-4D81-7CD4-7DC1F88BF734}"/>
          </ac:spMkLst>
        </pc:spChg>
        <pc:spChg chg="add mod">
          <ac:chgData name="Hong, Bo" userId="56ef1b4c-fbaf-4604-85b9-fb7dd0de4f94" providerId="ADAL" clId="{AEF4B762-94D8-47E6-8949-9DC276940190}" dt="2024-10-16T18:25:38.775" v="482" actId="14100"/>
          <ac:spMkLst>
            <pc:docMk/>
            <pc:sldMk cId="0" sldId="256"/>
            <ac:spMk id="3153" creationId="{3C59F8C3-44B4-C8B7-5E02-02BC2D23D6F9}"/>
          </ac:spMkLst>
        </pc:spChg>
        <pc:spChg chg="del">
          <ac:chgData name="Hong, Bo" userId="56ef1b4c-fbaf-4604-85b9-fb7dd0de4f94" providerId="ADAL" clId="{AEF4B762-94D8-47E6-8949-9DC276940190}" dt="2024-10-16T17:22:05.808" v="3" actId="478"/>
          <ac:spMkLst>
            <pc:docMk/>
            <pc:sldMk cId="0" sldId="256"/>
            <ac:spMk id="3154" creationId="{FF98BE0D-B562-D842-880F-348BBED23C61}"/>
          </ac:spMkLst>
        </pc:spChg>
        <pc:spChg chg="del">
          <ac:chgData name="Hong, Bo" userId="56ef1b4c-fbaf-4604-85b9-fb7dd0de4f94" providerId="ADAL" clId="{AEF4B762-94D8-47E6-8949-9DC276940190}" dt="2024-10-16T17:25:35.030" v="27" actId="478"/>
          <ac:spMkLst>
            <pc:docMk/>
            <pc:sldMk cId="0" sldId="256"/>
            <ac:spMk id="3155" creationId="{FB081E00-CD8D-FC51-5103-50FC4206FFE4}"/>
          </ac:spMkLst>
        </pc:spChg>
        <pc:spChg chg="add mod">
          <ac:chgData name="Hong, Bo" userId="56ef1b4c-fbaf-4604-85b9-fb7dd0de4f94" providerId="ADAL" clId="{AEF4B762-94D8-47E6-8949-9DC276940190}" dt="2024-10-17T20:02:11.957" v="552" actId="20577"/>
          <ac:spMkLst>
            <pc:docMk/>
            <pc:sldMk cId="0" sldId="256"/>
            <ac:spMk id="3156" creationId="{DDC4E10F-F74A-D425-C0D9-774A3A8C311E}"/>
          </ac:spMkLst>
        </pc:spChg>
        <pc:spChg chg="del">
          <ac:chgData name="Hong, Bo" userId="56ef1b4c-fbaf-4604-85b9-fb7dd0de4f94" providerId="ADAL" clId="{AEF4B762-94D8-47E6-8949-9DC276940190}" dt="2024-10-16T17:24:55.696" v="24" actId="478"/>
          <ac:spMkLst>
            <pc:docMk/>
            <pc:sldMk cId="0" sldId="256"/>
            <ac:spMk id="3157" creationId="{D4586F95-B4E5-3B68-7BDF-C175A91DD60C}"/>
          </ac:spMkLst>
        </pc:spChg>
        <pc:spChg chg="add mod">
          <ac:chgData name="Hong, Bo" userId="56ef1b4c-fbaf-4604-85b9-fb7dd0de4f94" providerId="ADAL" clId="{AEF4B762-94D8-47E6-8949-9DC276940190}" dt="2024-10-16T17:47:18.485" v="170" actId="1076"/>
          <ac:spMkLst>
            <pc:docMk/>
            <pc:sldMk cId="0" sldId="256"/>
            <ac:spMk id="3158" creationId="{DEBAC671-10CA-6E2D-AB9C-F2DFBB472C66}"/>
          </ac:spMkLst>
        </pc:spChg>
        <pc:spChg chg="add mod ord">
          <ac:chgData name="Hong, Bo" userId="56ef1b4c-fbaf-4604-85b9-fb7dd0de4f94" providerId="ADAL" clId="{AEF4B762-94D8-47E6-8949-9DC276940190}" dt="2024-10-16T18:27:34.257" v="493" actId="1076"/>
          <ac:spMkLst>
            <pc:docMk/>
            <pc:sldMk cId="0" sldId="256"/>
            <ac:spMk id="3159" creationId="{75A279CF-F4B6-A9A8-6140-7E457CD4CCA6}"/>
          </ac:spMkLst>
        </pc:spChg>
        <pc:spChg chg="del">
          <ac:chgData name="Hong, Bo" userId="56ef1b4c-fbaf-4604-85b9-fb7dd0de4f94" providerId="ADAL" clId="{AEF4B762-94D8-47E6-8949-9DC276940190}" dt="2024-10-16T17:25:35.030" v="27" actId="478"/>
          <ac:spMkLst>
            <pc:docMk/>
            <pc:sldMk cId="0" sldId="256"/>
            <ac:spMk id="3160" creationId="{2EEBAB2A-C503-8FBC-4E86-55B5858FA386}"/>
          </ac:spMkLst>
        </pc:spChg>
        <pc:spChg chg="add mod">
          <ac:chgData name="Hong, Bo" userId="56ef1b4c-fbaf-4604-85b9-fb7dd0de4f94" providerId="ADAL" clId="{AEF4B762-94D8-47E6-8949-9DC276940190}" dt="2024-10-16T17:47:23.299" v="171" actId="14100"/>
          <ac:spMkLst>
            <pc:docMk/>
            <pc:sldMk cId="0" sldId="256"/>
            <ac:spMk id="3161" creationId="{11C651DB-FBF0-6714-8E36-C539E00A4F62}"/>
          </ac:spMkLst>
        </pc:spChg>
        <pc:spChg chg="add mod">
          <ac:chgData name="Hong, Bo" userId="56ef1b4c-fbaf-4604-85b9-fb7dd0de4f94" providerId="ADAL" clId="{AEF4B762-94D8-47E6-8949-9DC276940190}" dt="2024-10-16T18:26:06.809" v="483" actId="14100"/>
          <ac:spMkLst>
            <pc:docMk/>
            <pc:sldMk cId="0" sldId="256"/>
            <ac:spMk id="3162" creationId="{D1E33CEF-FCD0-F38C-0C84-CEF25700F0E8}"/>
          </ac:spMkLst>
        </pc:spChg>
        <pc:spChg chg="del mod">
          <ac:chgData name="Hong, Bo" userId="56ef1b4c-fbaf-4604-85b9-fb7dd0de4f94" providerId="ADAL" clId="{AEF4B762-94D8-47E6-8949-9DC276940190}" dt="2024-10-16T17:25:13.923" v="26" actId="478"/>
          <ac:spMkLst>
            <pc:docMk/>
            <pc:sldMk cId="0" sldId="256"/>
            <ac:spMk id="3163" creationId="{F5C21944-A1EA-A3F4-D44A-01936B0F4701}"/>
          </ac:spMkLst>
        </pc:spChg>
        <pc:spChg chg="add mod">
          <ac:chgData name="Hong, Bo" userId="56ef1b4c-fbaf-4604-85b9-fb7dd0de4f94" providerId="ADAL" clId="{AEF4B762-94D8-47E6-8949-9DC276940190}" dt="2024-10-16T18:26:38.679" v="489" actId="14100"/>
          <ac:spMkLst>
            <pc:docMk/>
            <pc:sldMk cId="0" sldId="256"/>
            <ac:spMk id="3164" creationId="{696FCDC9-20B5-26B6-F36C-8E24A49EE494}"/>
          </ac:spMkLst>
        </pc:spChg>
        <pc:spChg chg="del">
          <ac:chgData name="Hong, Bo" userId="56ef1b4c-fbaf-4604-85b9-fb7dd0de4f94" providerId="ADAL" clId="{AEF4B762-94D8-47E6-8949-9DC276940190}" dt="2024-10-16T17:25:35.030" v="27" actId="478"/>
          <ac:spMkLst>
            <pc:docMk/>
            <pc:sldMk cId="0" sldId="256"/>
            <ac:spMk id="3165" creationId="{95F7738E-5A8F-BA0C-94DA-6FC8CF0F1E9B}"/>
          </ac:spMkLst>
        </pc:spChg>
        <pc:spChg chg="del">
          <ac:chgData name="Hong, Bo" userId="56ef1b4c-fbaf-4604-85b9-fb7dd0de4f94" providerId="ADAL" clId="{AEF4B762-94D8-47E6-8949-9DC276940190}" dt="2024-10-16T17:25:35.030" v="27" actId="478"/>
          <ac:spMkLst>
            <pc:docMk/>
            <pc:sldMk cId="0" sldId="256"/>
            <ac:spMk id="3167" creationId="{3AD47652-411A-BD09-3904-3F3481DE4D9D}"/>
          </ac:spMkLst>
        </pc:spChg>
        <pc:graphicFrameChg chg="del">
          <ac:chgData name="Hong, Bo" userId="56ef1b4c-fbaf-4604-85b9-fb7dd0de4f94" providerId="ADAL" clId="{AEF4B762-94D8-47E6-8949-9DC276940190}" dt="2024-10-16T17:25:35.030" v="27" actId="478"/>
          <ac:graphicFrameMkLst>
            <pc:docMk/>
            <pc:sldMk cId="0" sldId="256"/>
            <ac:graphicFrameMk id="20" creationId="{D42B09CE-5CDE-CD8C-AA9E-CC1B7105F954}"/>
          </ac:graphicFrameMkLst>
        </pc:graphicFrameChg>
        <pc:graphicFrameChg chg="del">
          <ac:chgData name="Hong, Bo" userId="56ef1b4c-fbaf-4604-85b9-fb7dd0de4f94" providerId="ADAL" clId="{AEF4B762-94D8-47E6-8949-9DC276940190}" dt="2024-10-16T17:25:35.030" v="27" actId="478"/>
          <ac:graphicFrameMkLst>
            <pc:docMk/>
            <pc:sldMk cId="0" sldId="256"/>
            <ac:graphicFrameMk id="22" creationId="{CEC32A00-2E15-1516-FC7F-BBC61D470411}"/>
          </ac:graphicFrameMkLst>
        </pc:graphicFrameChg>
        <pc:graphicFrameChg chg="add mod modGraphic">
          <ac:chgData name="Hong, Bo" userId="56ef1b4c-fbaf-4604-85b9-fb7dd0de4f94" providerId="ADAL" clId="{AEF4B762-94D8-47E6-8949-9DC276940190}" dt="2024-10-16T18:26:14.624" v="486" actId="1076"/>
          <ac:graphicFrameMkLst>
            <pc:docMk/>
            <pc:sldMk cId="0" sldId="256"/>
            <ac:graphicFrameMk id="24" creationId="{139EB612-C606-B423-BE84-6C09222492EB}"/>
          </ac:graphicFrameMkLst>
        </pc:graphicFrameChg>
        <pc:graphicFrameChg chg="del">
          <ac:chgData name="Hong, Bo" userId="56ef1b4c-fbaf-4604-85b9-fb7dd0de4f94" providerId="ADAL" clId="{AEF4B762-94D8-47E6-8949-9DC276940190}" dt="2024-10-16T17:25:35.030" v="27" actId="478"/>
          <ac:graphicFrameMkLst>
            <pc:docMk/>
            <pc:sldMk cId="0" sldId="256"/>
            <ac:graphicFrameMk id="25" creationId="{6780C054-5600-A7F9-8A05-770B6818143F}"/>
          </ac:graphicFrameMkLst>
        </pc:graphicFrameChg>
        <pc:graphicFrameChg chg="del">
          <ac:chgData name="Hong, Bo" userId="56ef1b4c-fbaf-4604-85b9-fb7dd0de4f94" providerId="ADAL" clId="{AEF4B762-94D8-47E6-8949-9DC276940190}" dt="2024-10-16T17:25:35.030" v="27" actId="478"/>
          <ac:graphicFrameMkLst>
            <pc:docMk/>
            <pc:sldMk cId="0" sldId="256"/>
            <ac:graphicFrameMk id="26" creationId="{B08E03EE-2CA1-C233-0D9A-5FA49D403B76}"/>
          </ac:graphicFrameMkLst>
        </pc:graphicFrameChg>
        <pc:graphicFrameChg chg="add mod modGraphic">
          <ac:chgData name="Hong, Bo" userId="56ef1b4c-fbaf-4604-85b9-fb7dd0de4f94" providerId="ADAL" clId="{AEF4B762-94D8-47E6-8949-9DC276940190}" dt="2024-10-16T17:47:18.485" v="170" actId="1076"/>
          <ac:graphicFrameMkLst>
            <pc:docMk/>
            <pc:sldMk cId="0" sldId="256"/>
            <ac:graphicFrameMk id="29" creationId="{3AA8EFF6-1B8B-20FE-7A93-D73E8F15A2E2}"/>
          </ac:graphicFrameMkLst>
        </pc:graphicFrameChg>
        <pc:graphicFrameChg chg="add mod">
          <ac:chgData name="Hong, Bo" userId="56ef1b4c-fbaf-4604-85b9-fb7dd0de4f94" providerId="ADAL" clId="{AEF4B762-94D8-47E6-8949-9DC276940190}" dt="2024-10-16T18:27:06.038" v="492" actId="1076"/>
          <ac:graphicFrameMkLst>
            <pc:docMk/>
            <pc:sldMk cId="0" sldId="256"/>
            <ac:graphicFrameMk id="3148" creationId="{4321EB1E-4C04-EEFD-ADE2-EEF695B36619}"/>
          </ac:graphicFrameMkLst>
        </pc:graphicFrameChg>
        <pc:graphicFrameChg chg="add mod">
          <ac:chgData name="Hong, Bo" userId="56ef1b4c-fbaf-4604-85b9-fb7dd0de4f94" providerId="ADAL" clId="{AEF4B762-94D8-47E6-8949-9DC276940190}" dt="2024-10-16T17:47:18.485" v="170" actId="1076"/>
          <ac:graphicFrameMkLst>
            <pc:docMk/>
            <pc:sldMk cId="0" sldId="256"/>
            <ac:graphicFrameMk id="3149" creationId="{97BC6A13-845F-01BE-C8DE-7A54D78A4B04}"/>
          </ac:graphicFrameMkLst>
        </pc:graphicFrameChg>
        <pc:picChg chg="add del mod">
          <ac:chgData name="Hong, Bo" userId="56ef1b4c-fbaf-4604-85b9-fb7dd0de4f94" providerId="ADAL" clId="{AEF4B762-94D8-47E6-8949-9DC276940190}" dt="2024-10-16T18:30:52.005" v="496" actId="478"/>
          <ac:picMkLst>
            <pc:docMk/>
            <pc:sldMk cId="0" sldId="256"/>
            <ac:picMk id="4" creationId="{81C6BC3B-7075-A9F6-CE07-4FCD55B19F44}"/>
          </ac:picMkLst>
        </pc:picChg>
        <pc:picChg chg="mod">
          <ac:chgData name="Hong, Bo" userId="56ef1b4c-fbaf-4604-85b9-fb7dd0de4f94" providerId="ADAL" clId="{AEF4B762-94D8-47E6-8949-9DC276940190}" dt="2024-10-16T17:24:06.004" v="16" actId="1076"/>
          <ac:picMkLst>
            <pc:docMk/>
            <pc:sldMk cId="0" sldId="256"/>
            <ac:picMk id="9" creationId="{EF4F0AC9-A447-55BA-0789-0599DC55E378}"/>
          </ac:picMkLst>
        </pc:picChg>
        <pc:picChg chg="mod">
          <ac:chgData name="Hong, Bo" userId="56ef1b4c-fbaf-4604-85b9-fb7dd0de4f94" providerId="ADAL" clId="{AEF4B762-94D8-47E6-8949-9DC276940190}" dt="2024-10-16T17:24:25.055" v="18" actId="1076"/>
          <ac:picMkLst>
            <pc:docMk/>
            <pc:sldMk cId="0" sldId="256"/>
            <ac:picMk id="11" creationId="{1028D6FF-1ADB-8735-C7CF-FF5B1434FC38}"/>
          </ac:picMkLst>
        </pc:picChg>
        <pc:picChg chg="del">
          <ac:chgData name="Hong, Bo" userId="56ef1b4c-fbaf-4604-85b9-fb7dd0de4f94" providerId="ADAL" clId="{AEF4B762-94D8-47E6-8949-9DC276940190}" dt="2024-10-16T17:22:08.996" v="4" actId="478"/>
          <ac:picMkLst>
            <pc:docMk/>
            <pc:sldMk cId="0" sldId="256"/>
            <ac:picMk id="14" creationId="{0D827A26-A1F2-2C4A-AFAB-41B42D99E512}"/>
          </ac:picMkLst>
        </pc:picChg>
        <pc:picChg chg="add del mod">
          <ac:chgData name="Hong, Bo" userId="56ef1b4c-fbaf-4604-85b9-fb7dd0de4f94" providerId="ADAL" clId="{AEF4B762-94D8-47E6-8949-9DC276940190}" dt="2024-10-16T18:05:43.993" v="216" actId="478"/>
          <ac:picMkLst>
            <pc:docMk/>
            <pc:sldMk cId="0" sldId="256"/>
            <ac:picMk id="33" creationId="{2D024D2A-448E-3386-016F-CC7D7A5BD618}"/>
          </ac:picMkLst>
        </pc:picChg>
        <pc:picChg chg="add mod ord">
          <ac:chgData name="Hong, Bo" userId="56ef1b4c-fbaf-4604-85b9-fb7dd0de4f94" providerId="ADAL" clId="{AEF4B762-94D8-47E6-8949-9DC276940190}" dt="2024-10-16T18:27:34.257" v="493" actId="1076"/>
          <ac:picMkLst>
            <pc:docMk/>
            <pc:sldMk cId="0" sldId="256"/>
            <ac:picMk id="36" creationId="{5EA67F01-94A6-3558-FC4D-1D63DEF1428E}"/>
          </ac:picMkLst>
        </pc:picChg>
        <pc:picChg chg="add del mod">
          <ac:chgData name="Hong, Bo" userId="56ef1b4c-fbaf-4604-85b9-fb7dd0de4f94" providerId="ADAL" clId="{AEF4B762-94D8-47E6-8949-9DC276940190}" dt="2024-10-16T18:49:43.596" v="503" actId="478"/>
          <ac:picMkLst>
            <pc:docMk/>
            <pc:sldMk cId="0" sldId="256"/>
            <ac:picMk id="38" creationId="{2389FC26-3E64-E908-0855-BC8394BF9F3A}"/>
          </ac:picMkLst>
        </pc:picChg>
        <pc:picChg chg="add mod">
          <ac:chgData name="Hong, Bo" userId="56ef1b4c-fbaf-4604-85b9-fb7dd0de4f94" providerId="ADAL" clId="{AEF4B762-94D8-47E6-8949-9DC276940190}" dt="2024-10-16T18:49:58.377" v="508" actId="14100"/>
          <ac:picMkLst>
            <pc:docMk/>
            <pc:sldMk cId="0" sldId="256"/>
            <ac:picMk id="40" creationId="{F29B2EF8-9291-C856-2576-DC36C4B6019E}"/>
          </ac:picMkLst>
        </pc:picChg>
        <pc:picChg chg="add del mod">
          <ac:chgData name="Hong, Bo" userId="56ef1b4c-fbaf-4604-85b9-fb7dd0de4f94" providerId="ADAL" clId="{AEF4B762-94D8-47E6-8949-9DC276940190}" dt="2024-10-16T18:06:43.883" v="224" actId="478"/>
          <ac:picMkLst>
            <pc:docMk/>
            <pc:sldMk cId="0" sldId="256"/>
            <ac:picMk id="1026" creationId="{91193638-54A0-C298-0CD6-C09CD1B38673}"/>
          </ac:picMkLst>
        </pc:picChg>
        <pc:picChg chg="add mod">
          <ac:chgData name="Hong, Bo" userId="56ef1b4c-fbaf-4604-85b9-fb7dd0de4f94" providerId="ADAL" clId="{AEF4B762-94D8-47E6-8949-9DC276940190}" dt="2024-10-16T18:27:46.968" v="494" actId="1076"/>
          <ac:picMkLst>
            <pc:docMk/>
            <pc:sldMk cId="0" sldId="256"/>
            <ac:picMk id="3143" creationId="{B82767A6-A322-1CE9-E869-8CA2372C95E4}"/>
          </ac:picMkLst>
        </pc:picChg>
        <pc:picChg chg="add del mod">
          <ac:chgData name="Hong, Bo" userId="56ef1b4c-fbaf-4604-85b9-fb7dd0de4f94" providerId="ADAL" clId="{AEF4B762-94D8-47E6-8949-9DC276940190}" dt="2024-10-16T17:54:54.874" v="194" actId="478"/>
          <ac:picMkLst>
            <pc:docMk/>
            <pc:sldMk cId="0" sldId="256"/>
            <ac:picMk id="3144" creationId="{C9EE41E3-369A-32F5-9EAE-372AD41775B8}"/>
          </ac:picMkLst>
        </pc:picChg>
        <pc:picChg chg="del">
          <ac:chgData name="Hong, Bo" userId="56ef1b4c-fbaf-4604-85b9-fb7dd0de4f94" providerId="ADAL" clId="{AEF4B762-94D8-47E6-8949-9DC276940190}" dt="2024-10-16T17:25:35.030" v="27" actId="478"/>
          <ac:picMkLst>
            <pc:docMk/>
            <pc:sldMk cId="0" sldId="256"/>
            <ac:picMk id="3146" creationId="{FD005204-BD28-BB10-CD0E-0044621760CA}"/>
          </ac:picMkLst>
        </pc:picChg>
        <pc:picChg chg="add mod">
          <ac:chgData name="Hong, Bo" userId="56ef1b4c-fbaf-4604-85b9-fb7dd0de4f94" providerId="ADAL" clId="{AEF4B762-94D8-47E6-8949-9DC276940190}" dt="2024-10-16T18:27:46.968" v="494" actId="1076"/>
          <ac:picMkLst>
            <pc:docMk/>
            <pc:sldMk cId="0" sldId="256"/>
            <ac:picMk id="3147" creationId="{77D5CC9F-8A50-ECAB-4CF0-BEABB32393CB}"/>
          </ac:picMkLst>
        </pc:picChg>
        <pc:picChg chg="add mod">
          <ac:chgData name="Hong, Bo" userId="56ef1b4c-fbaf-4604-85b9-fb7dd0de4f94" providerId="ADAL" clId="{AEF4B762-94D8-47E6-8949-9DC276940190}" dt="2024-10-16T18:26:24.889" v="487" actId="1076"/>
          <ac:picMkLst>
            <pc:docMk/>
            <pc:sldMk cId="0" sldId="256"/>
            <ac:picMk id="3150" creationId="{53312656-2344-4465-6D02-C92BCE9A9404}"/>
          </ac:picMkLst>
        </pc:picChg>
        <pc:picChg chg="del">
          <ac:chgData name="Hong, Bo" userId="56ef1b4c-fbaf-4604-85b9-fb7dd0de4f94" providerId="ADAL" clId="{AEF4B762-94D8-47E6-8949-9DC276940190}" dt="2024-10-16T17:24:53.320" v="22" actId="478"/>
          <ac:picMkLst>
            <pc:docMk/>
            <pc:sldMk cId="0" sldId="256"/>
            <ac:picMk id="3152" creationId="{C67F18EB-B9A7-D2D4-0B58-7E8D51B6924F}"/>
          </ac:picMkLst>
        </pc:picChg>
        <pc:picChg chg="add mod">
          <ac:chgData name="Hong, Bo" userId="56ef1b4c-fbaf-4604-85b9-fb7dd0de4f94" providerId="ADAL" clId="{AEF4B762-94D8-47E6-8949-9DC276940190}" dt="2024-10-16T17:47:18.485" v="170" actId="1076"/>
          <ac:picMkLst>
            <pc:docMk/>
            <pc:sldMk cId="0" sldId="256"/>
            <ac:picMk id="3166" creationId="{37945AEA-E641-3A97-E5B0-DE5854B8BDF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lac-my.sharepoint.com/personal/hongbo_slac_stanford_edu/Documents/SC%20LCLSII/1300MHz-476MHz-119MHz/LINAC%20Locking/Production%20with%20Chassis%20R0/Installation/Sector%2010%20HUT/SwitchOver/SWOV%20Day/MA%20input%20from%20MO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lac-my.sharepoint.com/personal/hongbo_slac_stanford_edu/Documents/SC%20LCLSII/1300MHz-476MHz-119MHz/LINAC%20Locking/Production%20with%20Chassis%20R0/Installation/Commissioning/Remote%20access%20Agilent%20PNA/PNA%20in%20S2/production_041024-041124_14h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i="0" baseline="0">
                <a:solidFill>
                  <a:schemeClr val="tx1"/>
                </a:solidFill>
              </a:rPr>
              <a:t>Phase noise measurements of the 476MHz before and after switch over</a:t>
            </a:r>
          </a:p>
        </c:rich>
      </c:tx>
      <c:layout>
        <c:manualLayout>
          <c:xMode val="edge"/>
          <c:yMode val="edge"/>
          <c:x val="0.15050951037295868"/>
          <c:y val="2.757557664173326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198701125699421"/>
          <c:y val="9.8312563811180476E-2"/>
          <c:w val="0.83735538334849202"/>
          <c:h val="0.81421791033471258"/>
        </c:manualLayout>
      </c:layout>
      <c:scatterChart>
        <c:scatterStyle val="smoothMarker"/>
        <c:varyColors val="0"/>
        <c:ser>
          <c:idx val="0"/>
          <c:order val="0"/>
          <c:tx>
            <c:strRef>
              <c:f>'MA input from MO2'!$B$4</c:f>
              <c:strCache>
                <c:ptCount val="1"/>
                <c:pt idx="0">
                  <c:v>Old MO</c:v>
                </c:pt>
              </c:strCache>
            </c:strRef>
          </c:tx>
          <c:spPr>
            <a:ln w="19050" cap="rnd">
              <a:solidFill>
                <a:schemeClr val="accent1"/>
              </a:solidFill>
              <a:round/>
            </a:ln>
            <a:effectLst/>
          </c:spPr>
          <c:marker>
            <c:symbol val="none"/>
          </c:marker>
          <c:xVal>
            <c:numRef>
              <c:f>'MA input from MO2'!$A$5:$A$908</c:f>
              <c:numCache>
                <c:formatCode>0.00E+00</c:formatCode>
                <c:ptCount val="904"/>
                <c:pt idx="0">
                  <c:v>1</c:v>
                </c:pt>
                <c:pt idx="1">
                  <c:v>1.0180097511799999</c:v>
                </c:pt>
                <c:pt idx="2">
                  <c:v>1.0363438535</c:v>
                </c:pt>
                <c:pt idx="3">
                  <c:v>1.05500814844</c:v>
                </c:pt>
                <c:pt idx="4">
                  <c:v>1.0740085826800001</c:v>
                </c:pt>
                <c:pt idx="5">
                  <c:v>1.09335121002</c:v>
                </c:pt>
                <c:pt idx="6">
                  <c:v>1.1130421932700001</c:v>
                </c:pt>
                <c:pt idx="7">
                  <c:v>1.13308780622</c:v>
                </c:pt>
                <c:pt idx="8">
                  <c:v>1.1534944356800001</c:v>
                </c:pt>
                <c:pt idx="9">
                  <c:v>1.17426858345</c:v>
                </c:pt>
                <c:pt idx="10">
                  <c:v>1.1954168684599999</c:v>
                </c:pt>
                <c:pt idx="11">
                  <c:v>1.21694602882</c:v>
                </c:pt>
                <c:pt idx="12">
                  <c:v>1.23886292399</c:v>
                </c:pt>
                <c:pt idx="13">
                  <c:v>1.261174537</c:v>
                </c:pt>
                <c:pt idx="14">
                  <c:v>1.28388797661</c:v>
                </c:pt>
                <c:pt idx="15">
                  <c:v>1.3070104796099999</c:v>
                </c:pt>
                <c:pt idx="16">
                  <c:v>1.33054941314</c:v>
                </c:pt>
                <c:pt idx="17">
                  <c:v>1.354512277</c:v>
                </c:pt>
                <c:pt idx="18">
                  <c:v>1.37890670608</c:v>
                </c:pt>
                <c:pt idx="19">
                  <c:v>1.40374047276</c:v>
                </c:pt>
                <c:pt idx="20">
                  <c:v>1.42902148939</c:v>
                </c:pt>
                <c:pt idx="21">
                  <c:v>1.4547578108500001</c:v>
                </c:pt>
                <c:pt idx="22">
                  <c:v>1.4809576370499999</c:v>
                </c:pt>
                <c:pt idx="23">
                  <c:v>1.5076293156</c:v>
                </c:pt>
                <c:pt idx="24">
                  <c:v>1.53478134445</c:v>
                </c:pt>
                <c:pt idx="25">
                  <c:v>1.5624223745800001</c:v>
                </c:pt>
                <c:pt idx="26">
                  <c:v>1.59056121278</c:v>
                </c:pt>
                <c:pt idx="27">
                  <c:v>1.61920682446</c:v>
                </c:pt>
                <c:pt idx="28">
                  <c:v>1.6483683364799999</c:v>
                </c:pt>
                <c:pt idx="29">
                  <c:v>1.6780550400700001</c:v>
                </c:pt>
                <c:pt idx="30">
                  <c:v>1.7082763938100001</c:v>
                </c:pt>
                <c:pt idx="31">
                  <c:v>1.73904202661</c:v>
                </c:pt>
                <c:pt idx="32">
                  <c:v>1.7703617408000001</c:v>
                </c:pt>
                <c:pt idx="33">
                  <c:v>1.8022455152500001</c:v>
                </c:pt>
                <c:pt idx="34">
                  <c:v>1.8347035085500001</c:v>
                </c:pt>
                <c:pt idx="35">
                  <c:v>1.8677460622199999</c:v>
                </c:pt>
                <c:pt idx="36">
                  <c:v>1.9013837040699999</c:v>
                </c:pt>
                <c:pt idx="37">
                  <c:v>1.9356271514800001</c:v>
                </c:pt>
                <c:pt idx="38">
                  <c:v>1.9704873148599999</c:v>
                </c:pt>
                <c:pt idx="39">
                  <c:v>2.0059753010999999</c:v>
                </c:pt>
                <c:pt idx="40">
                  <c:v>2.0421024171500002</c:v>
                </c:pt>
                <c:pt idx="41">
                  <c:v>2.07888017356</c:v>
                </c:pt>
                <c:pt idx="42">
                  <c:v>2.1163202882199998</c:v>
                </c:pt>
                <c:pt idx="43">
                  <c:v>2.15443469003</c:v>
                </c:pt>
                <c:pt idx="44">
                  <c:v>2.1932355227300002</c:v>
                </c:pt>
                <c:pt idx="45">
                  <c:v>2.2327351487799998</c:v>
                </c:pt>
                <c:pt idx="46">
                  <c:v>2.2729461532599999</c:v>
                </c:pt>
                <c:pt idx="47">
                  <c:v>2.3138813479200002</c:v>
                </c:pt>
                <c:pt idx="48">
                  <c:v>2.3555537752600002</c:v>
                </c:pt>
                <c:pt idx="49">
                  <c:v>2.3979767126399998</c:v>
                </c:pt>
                <c:pt idx="50">
                  <c:v>2.44116367658</c:v>
                </c:pt>
                <c:pt idx="51">
                  <c:v>2.4851284269799998</c:v>
                </c:pt>
                <c:pt idx="52">
                  <c:v>2.5298849716</c:v>
                </c:pt>
                <c:pt idx="53">
                  <c:v>2.5754475704500002</c:v>
                </c:pt>
                <c:pt idx="54">
                  <c:v>2.6218307403800001</c:v>
                </c:pt>
                <c:pt idx="55">
                  <c:v>2.66904925965</c:v>
                </c:pt>
                <c:pt idx="56">
                  <c:v>2.7171181726999998</c:v>
                </c:pt>
                <c:pt idx="57">
                  <c:v>2.7660527949199998</c:v>
                </c:pt>
                <c:pt idx="58">
                  <c:v>2.8158687175099999</c:v>
                </c:pt>
                <c:pt idx="59">
                  <c:v>2.8665818124600002</c:v>
                </c:pt>
                <c:pt idx="60">
                  <c:v>2.91820823764</c:v>
                </c:pt>
                <c:pt idx="61">
                  <c:v>2.9707644419000001</c:v>
                </c:pt>
                <c:pt idx="62">
                  <c:v>3.0242671703099999</c:v>
                </c:pt>
                <c:pt idx="63">
                  <c:v>3.0787334695499999</c:v>
                </c:pt>
                <c:pt idx="64">
                  <c:v>3.1341806932899998</c:v>
                </c:pt>
                <c:pt idx="65">
                  <c:v>3.1906265077299998</c:v>
                </c:pt>
                <c:pt idx="66">
                  <c:v>3.2480888972400002</c:v>
                </c:pt>
                <c:pt idx="67">
                  <c:v>3.3065861700900001</c:v>
                </c:pt>
                <c:pt idx="68">
                  <c:v>3.3661369642699999</c:v>
                </c:pt>
                <c:pt idx="69">
                  <c:v>3.4267602534299999</c:v>
                </c:pt>
                <c:pt idx="70">
                  <c:v>3.4884753529500001</c:v>
                </c:pt>
                <c:pt idx="71">
                  <c:v>3.5513019260599998</c:v>
                </c:pt>
                <c:pt idx="72">
                  <c:v>3.6152599901100002</c:v>
                </c:pt>
                <c:pt idx="73">
                  <c:v>3.6803699229800002</c:v>
                </c:pt>
                <c:pt idx="74">
                  <c:v>3.7466524695499999</c:v>
                </c:pt>
                <c:pt idx="75">
                  <c:v>3.8141287482799999</c:v>
                </c:pt>
                <c:pt idx="76">
                  <c:v>3.8828202580100002</c:v>
                </c:pt>
                <c:pt idx="77">
                  <c:v>3.9527488847300001</c:v>
                </c:pt>
                <c:pt idx="78">
                  <c:v>4.0239369086199996</c:v>
                </c:pt>
                <c:pt idx="79">
                  <c:v>4.0964070111100002</c:v>
                </c:pt>
                <c:pt idx="80">
                  <c:v>4.1701822821199999</c:v>
                </c:pt>
                <c:pt idx="81">
                  <c:v>4.2452862273900003</c:v>
                </c:pt>
                <c:pt idx="82">
                  <c:v>4.3217427760399998</c:v>
                </c:pt>
                <c:pt idx="83">
                  <c:v>4.3995762880999996</c:v>
                </c:pt>
                <c:pt idx="84">
                  <c:v>4.4788115623499998</c:v>
                </c:pt>
                <c:pt idx="85">
                  <c:v>4.5594738441700002</c:v>
                </c:pt>
                <c:pt idx="86">
                  <c:v>4.6415888336100002</c:v>
                </c:pt>
                <c:pt idx="87">
                  <c:v>4.7251826935899999</c:v>
                </c:pt>
                <c:pt idx="88">
                  <c:v>4.8102820581800003</c:v>
                </c:pt>
                <c:pt idx="89">
                  <c:v>4.8969140411499996</c:v>
                </c:pt>
                <c:pt idx="90">
                  <c:v>4.9851062445899998</c:v>
                </c:pt>
                <c:pt idx="91">
                  <c:v>5.0748867676599998</c:v>
                </c:pt>
                <c:pt idx="92">
                  <c:v>5.1662842156100002</c:v>
                </c:pt>
                <c:pt idx="93">
                  <c:v>5.2593277088599999</c:v>
                </c:pt>
                <c:pt idx="94">
                  <c:v>5.3540468922700004</c:v>
                </c:pt>
                <c:pt idx="95">
                  <c:v>5.4504719446100003</c:v>
                </c:pt>
                <c:pt idx="96">
                  <c:v>5.5486335881500004</c:v>
                </c:pt>
                <c:pt idx="97">
                  <c:v>5.6485630984600004</c:v>
                </c:pt>
                <c:pt idx="98">
                  <c:v>5.7502923143900002</c:v>
                </c:pt>
                <c:pt idx="99">
                  <c:v>5.8538536481800003</c:v>
                </c:pt>
                <c:pt idx="100">
                  <c:v>5.9592800958299996</c:v>
                </c:pt>
                <c:pt idx="101">
                  <c:v>6.0666052475700001</c:v>
                </c:pt>
                <c:pt idx="102">
                  <c:v>6.1758632985900004</c:v>
                </c:pt>
                <c:pt idx="103">
                  <c:v>6.2870890599199996</c:v>
                </c:pt>
                <c:pt idx="104">
                  <c:v>6.4003179695299997</c:v>
                </c:pt>
                <c:pt idx="105">
                  <c:v>6.5155861036399996</c:v>
                </c:pt>
                <c:pt idx="106">
                  <c:v>6.6329301881599996</c:v>
                </c:pt>
                <c:pt idx="107">
                  <c:v>6.7523876104399996</c:v>
                </c:pt>
                <c:pt idx="108">
                  <c:v>6.8739964311800001</c:v>
                </c:pt>
                <c:pt idx="109">
                  <c:v>6.9977953965199999</c:v>
                </c:pt>
                <c:pt idx="110">
                  <c:v>7.1238239504200003</c:v>
                </c:pt>
                <c:pt idx="111">
                  <c:v>7.25212224722</c:v>
                </c:pt>
                <c:pt idx="112">
                  <c:v>7.38273116442</c:v>
                </c:pt>
                <c:pt idx="113">
                  <c:v>7.51569231572</c:v>
                </c:pt>
                <c:pt idx="114">
                  <c:v>7.6510480642700003</c:v>
                </c:pt>
                <c:pt idx="115">
                  <c:v>7.7888415361799996</c:v>
                </c:pt>
                <c:pt idx="116">
                  <c:v>7.9291166342299997</c:v>
                </c:pt>
                <c:pt idx="117">
                  <c:v>8.07191805189</c:v>
                </c:pt>
                <c:pt idx="118">
                  <c:v>8.2172912875499993</c:v>
                </c:pt>
                <c:pt idx="119">
                  <c:v>8.3652826590099991</c:v>
                </c:pt>
                <c:pt idx="120">
                  <c:v>8.5159393182500001</c:v>
                </c:pt>
                <c:pt idx="121">
                  <c:v>8.6693092664400009</c:v>
                </c:pt>
                <c:pt idx="122">
                  <c:v>8.8254413692300009</c:v>
                </c:pt>
                <c:pt idx="123">
                  <c:v>8.9843853723499993</c:v>
                </c:pt>
                <c:pt idx="124">
                  <c:v>9.1461919174100004</c:v>
                </c:pt>
                <c:pt idx="125">
                  <c:v>9.3109125580899992</c:v>
                </c:pt>
                <c:pt idx="126">
                  <c:v>9.4785997765199994</c:v>
                </c:pt>
                <c:pt idx="127">
                  <c:v>9.6493070000299994</c:v>
                </c:pt>
                <c:pt idx="128">
                  <c:v>9.8230886181700008</c:v>
                </c:pt>
                <c:pt idx="129">
                  <c:v>10</c:v>
                </c:pt>
                <c:pt idx="130">
                  <c:v>10.1800975118</c:v>
                </c:pt>
                <c:pt idx="131">
                  <c:v>10.363438535</c:v>
                </c:pt>
                <c:pt idx="132">
                  <c:v>10.5500814844</c:v>
                </c:pt>
                <c:pt idx="133">
                  <c:v>10.7400858268</c:v>
                </c:pt>
                <c:pt idx="134">
                  <c:v>10.9335121002</c:v>
                </c:pt>
                <c:pt idx="135">
                  <c:v>11.130421932699999</c:v>
                </c:pt>
                <c:pt idx="136">
                  <c:v>11.3308780622</c:v>
                </c:pt>
                <c:pt idx="137">
                  <c:v>11.534944356800001</c:v>
                </c:pt>
                <c:pt idx="138">
                  <c:v>11.7426858345</c:v>
                </c:pt>
                <c:pt idx="139">
                  <c:v>11.954168684600001</c:v>
                </c:pt>
                <c:pt idx="140">
                  <c:v>12.1694602882</c:v>
                </c:pt>
                <c:pt idx="141">
                  <c:v>12.3886292399</c:v>
                </c:pt>
                <c:pt idx="142">
                  <c:v>12.61174537</c:v>
                </c:pt>
                <c:pt idx="143">
                  <c:v>12.8388797661</c:v>
                </c:pt>
                <c:pt idx="144">
                  <c:v>13.070104796100001</c:v>
                </c:pt>
                <c:pt idx="145">
                  <c:v>13.3054941314</c:v>
                </c:pt>
                <c:pt idx="146">
                  <c:v>13.545122770000001</c:v>
                </c:pt>
                <c:pt idx="147">
                  <c:v>13.789067060800001</c:v>
                </c:pt>
                <c:pt idx="148">
                  <c:v>14.0374047276</c:v>
                </c:pt>
                <c:pt idx="149">
                  <c:v>14.2902148939</c:v>
                </c:pt>
                <c:pt idx="150">
                  <c:v>14.5475781085</c:v>
                </c:pt>
                <c:pt idx="151">
                  <c:v>14.8095763705</c:v>
                </c:pt>
                <c:pt idx="152">
                  <c:v>15.076293156</c:v>
                </c:pt>
                <c:pt idx="153">
                  <c:v>15.3478134445</c:v>
                </c:pt>
                <c:pt idx="154">
                  <c:v>15.6242237458</c:v>
                </c:pt>
                <c:pt idx="155">
                  <c:v>15.9056121278</c:v>
                </c:pt>
                <c:pt idx="156">
                  <c:v>16.192068244600001</c:v>
                </c:pt>
                <c:pt idx="157">
                  <c:v>16.483683364800001</c:v>
                </c:pt>
                <c:pt idx="158">
                  <c:v>16.780550400700001</c:v>
                </c:pt>
                <c:pt idx="159">
                  <c:v>17.082763938100001</c:v>
                </c:pt>
                <c:pt idx="160">
                  <c:v>17.390420266100001</c:v>
                </c:pt>
                <c:pt idx="161">
                  <c:v>17.703617408</c:v>
                </c:pt>
                <c:pt idx="162">
                  <c:v>18.022455152500001</c:v>
                </c:pt>
                <c:pt idx="163">
                  <c:v>18.3470350855</c:v>
                </c:pt>
                <c:pt idx="164">
                  <c:v>18.677460622200002</c:v>
                </c:pt>
                <c:pt idx="165">
                  <c:v>19.0138370407</c:v>
                </c:pt>
                <c:pt idx="166">
                  <c:v>19.3562715148</c:v>
                </c:pt>
                <c:pt idx="167">
                  <c:v>19.704873148600001</c:v>
                </c:pt>
                <c:pt idx="168">
                  <c:v>20.059753011000002</c:v>
                </c:pt>
                <c:pt idx="169">
                  <c:v>20.421024171500001</c:v>
                </c:pt>
                <c:pt idx="170">
                  <c:v>20.7888017356</c:v>
                </c:pt>
                <c:pt idx="171">
                  <c:v>21.1632028822</c:v>
                </c:pt>
                <c:pt idx="172">
                  <c:v>21.544346900299999</c:v>
                </c:pt>
                <c:pt idx="173">
                  <c:v>21.9323552273</c:v>
                </c:pt>
                <c:pt idx="174">
                  <c:v>22.327351487800001</c:v>
                </c:pt>
                <c:pt idx="175">
                  <c:v>22.729461532599998</c:v>
                </c:pt>
                <c:pt idx="176">
                  <c:v>23.1388134792</c:v>
                </c:pt>
                <c:pt idx="177">
                  <c:v>23.555537752599999</c:v>
                </c:pt>
                <c:pt idx="178">
                  <c:v>23.979767126399999</c:v>
                </c:pt>
                <c:pt idx="179">
                  <c:v>24.411636765800001</c:v>
                </c:pt>
                <c:pt idx="180">
                  <c:v>24.851284269800001</c:v>
                </c:pt>
                <c:pt idx="181">
                  <c:v>25.298849715999999</c:v>
                </c:pt>
                <c:pt idx="182">
                  <c:v>25.754475704499999</c:v>
                </c:pt>
                <c:pt idx="183">
                  <c:v>26.218307403800001</c:v>
                </c:pt>
                <c:pt idx="184">
                  <c:v>26.6904925965</c:v>
                </c:pt>
                <c:pt idx="185">
                  <c:v>27.171181727</c:v>
                </c:pt>
                <c:pt idx="186">
                  <c:v>27.660527949199999</c:v>
                </c:pt>
                <c:pt idx="187">
                  <c:v>28.158687175099999</c:v>
                </c:pt>
                <c:pt idx="188">
                  <c:v>28.665818124600001</c:v>
                </c:pt>
                <c:pt idx="189">
                  <c:v>29.1820823764</c:v>
                </c:pt>
                <c:pt idx="190">
                  <c:v>29.707644419000001</c:v>
                </c:pt>
                <c:pt idx="191">
                  <c:v>30.242671703100001</c:v>
                </c:pt>
                <c:pt idx="192">
                  <c:v>30.7873346955</c:v>
                </c:pt>
                <c:pt idx="193">
                  <c:v>31.341806932899999</c:v>
                </c:pt>
                <c:pt idx="194">
                  <c:v>31.906265077299999</c:v>
                </c:pt>
                <c:pt idx="195">
                  <c:v>32.480888972400003</c:v>
                </c:pt>
                <c:pt idx="196">
                  <c:v>33.065861700900001</c:v>
                </c:pt>
                <c:pt idx="197">
                  <c:v>33.661369642700002</c:v>
                </c:pt>
                <c:pt idx="198">
                  <c:v>34.267602534300003</c:v>
                </c:pt>
                <c:pt idx="199">
                  <c:v>34.884753529500003</c:v>
                </c:pt>
                <c:pt idx="200">
                  <c:v>35.513019260599997</c:v>
                </c:pt>
                <c:pt idx="201">
                  <c:v>36.152599901099997</c:v>
                </c:pt>
                <c:pt idx="202">
                  <c:v>36.803699229800003</c:v>
                </c:pt>
                <c:pt idx="203">
                  <c:v>37.466524695499999</c:v>
                </c:pt>
                <c:pt idx="204">
                  <c:v>38.141287482800003</c:v>
                </c:pt>
                <c:pt idx="205">
                  <c:v>38.828202580099997</c:v>
                </c:pt>
                <c:pt idx="206">
                  <c:v>39.527488847299999</c:v>
                </c:pt>
                <c:pt idx="207">
                  <c:v>40.2393690862</c:v>
                </c:pt>
                <c:pt idx="208">
                  <c:v>40.9640701111</c:v>
                </c:pt>
                <c:pt idx="209">
                  <c:v>41.701822821199997</c:v>
                </c:pt>
                <c:pt idx="210">
                  <c:v>42.452862273900003</c:v>
                </c:pt>
                <c:pt idx="211">
                  <c:v>43.2174277604</c:v>
                </c:pt>
                <c:pt idx="212">
                  <c:v>43.995762880999997</c:v>
                </c:pt>
                <c:pt idx="213">
                  <c:v>44.788115623499998</c:v>
                </c:pt>
                <c:pt idx="214">
                  <c:v>45.594738441700002</c:v>
                </c:pt>
                <c:pt idx="215">
                  <c:v>46.415888336099997</c:v>
                </c:pt>
                <c:pt idx="216">
                  <c:v>47.251826935899999</c:v>
                </c:pt>
                <c:pt idx="217">
                  <c:v>48.102820581800003</c:v>
                </c:pt>
                <c:pt idx="218">
                  <c:v>48.9691404115</c:v>
                </c:pt>
                <c:pt idx="219">
                  <c:v>49.851062445899998</c:v>
                </c:pt>
                <c:pt idx="220">
                  <c:v>50.7488676766</c:v>
                </c:pt>
                <c:pt idx="221">
                  <c:v>51.662842156099998</c:v>
                </c:pt>
                <c:pt idx="222">
                  <c:v>52.593277088599997</c:v>
                </c:pt>
                <c:pt idx="223">
                  <c:v>53.540468922700001</c:v>
                </c:pt>
                <c:pt idx="224">
                  <c:v>54.504719446099998</c:v>
                </c:pt>
                <c:pt idx="225">
                  <c:v>55.486335881499997</c:v>
                </c:pt>
                <c:pt idx="226">
                  <c:v>56.4856309846</c:v>
                </c:pt>
                <c:pt idx="227">
                  <c:v>57.502923143899999</c:v>
                </c:pt>
                <c:pt idx="228">
                  <c:v>58.538536481800001</c:v>
                </c:pt>
                <c:pt idx="229">
                  <c:v>59.592800958300003</c:v>
                </c:pt>
                <c:pt idx="230">
                  <c:v>60.666052475699999</c:v>
                </c:pt>
                <c:pt idx="231">
                  <c:v>61.7586329859</c:v>
                </c:pt>
                <c:pt idx="232">
                  <c:v>62.870890599200003</c:v>
                </c:pt>
                <c:pt idx="233">
                  <c:v>64.003179695300005</c:v>
                </c:pt>
                <c:pt idx="234">
                  <c:v>65.155861036399997</c:v>
                </c:pt>
                <c:pt idx="235">
                  <c:v>66.329301881600003</c:v>
                </c:pt>
                <c:pt idx="236">
                  <c:v>67.523876104400003</c:v>
                </c:pt>
                <c:pt idx="237">
                  <c:v>68.739964311799994</c:v>
                </c:pt>
                <c:pt idx="238">
                  <c:v>69.977953965200001</c:v>
                </c:pt>
                <c:pt idx="239">
                  <c:v>71.238239504199996</c:v>
                </c:pt>
                <c:pt idx="240">
                  <c:v>72.521222472199995</c:v>
                </c:pt>
                <c:pt idx="241">
                  <c:v>73.827311644199995</c:v>
                </c:pt>
                <c:pt idx="242">
                  <c:v>75.156923157199998</c:v>
                </c:pt>
                <c:pt idx="243">
                  <c:v>76.510480642700003</c:v>
                </c:pt>
                <c:pt idx="244">
                  <c:v>77.8884153618</c:v>
                </c:pt>
                <c:pt idx="245">
                  <c:v>79.291166342300002</c:v>
                </c:pt>
                <c:pt idx="246">
                  <c:v>80.719180518900004</c:v>
                </c:pt>
                <c:pt idx="247">
                  <c:v>82.172912875500003</c:v>
                </c:pt>
                <c:pt idx="248">
                  <c:v>83.652826590100005</c:v>
                </c:pt>
                <c:pt idx="249">
                  <c:v>85.159393182499997</c:v>
                </c:pt>
                <c:pt idx="250">
                  <c:v>86.693092664399998</c:v>
                </c:pt>
                <c:pt idx="251">
                  <c:v>88.254413692300005</c:v>
                </c:pt>
                <c:pt idx="252">
                  <c:v>89.843853723500004</c:v>
                </c:pt>
                <c:pt idx="253">
                  <c:v>91.461919174100004</c:v>
                </c:pt>
                <c:pt idx="254">
                  <c:v>93.109125580899999</c:v>
                </c:pt>
                <c:pt idx="255">
                  <c:v>94.785997765199994</c:v>
                </c:pt>
                <c:pt idx="256">
                  <c:v>96.493070000299994</c:v>
                </c:pt>
                <c:pt idx="257">
                  <c:v>98.230886181700001</c:v>
                </c:pt>
                <c:pt idx="258">
                  <c:v>100</c:v>
                </c:pt>
                <c:pt idx="259">
                  <c:v>101.800975118</c:v>
                </c:pt>
                <c:pt idx="260">
                  <c:v>103.63438535</c:v>
                </c:pt>
                <c:pt idx="261">
                  <c:v>105.500814844</c:v>
                </c:pt>
                <c:pt idx="262">
                  <c:v>107.40085826799999</c:v>
                </c:pt>
                <c:pt idx="263">
                  <c:v>109.33512100199999</c:v>
                </c:pt>
                <c:pt idx="264">
                  <c:v>111.304219327</c:v>
                </c:pt>
                <c:pt idx="265">
                  <c:v>113.308780622</c:v>
                </c:pt>
                <c:pt idx="266">
                  <c:v>115.349443568</c:v>
                </c:pt>
                <c:pt idx="267">
                  <c:v>117.426858345</c:v>
                </c:pt>
                <c:pt idx="268">
                  <c:v>119.541686846</c:v>
                </c:pt>
                <c:pt idx="269">
                  <c:v>121.694602882</c:v>
                </c:pt>
                <c:pt idx="270">
                  <c:v>123.886292399</c:v>
                </c:pt>
                <c:pt idx="271">
                  <c:v>126.1174537</c:v>
                </c:pt>
                <c:pt idx="272">
                  <c:v>128.38879766100001</c:v>
                </c:pt>
                <c:pt idx="273">
                  <c:v>130.701047961</c:v>
                </c:pt>
                <c:pt idx="274">
                  <c:v>133.05494131399999</c:v>
                </c:pt>
                <c:pt idx="275">
                  <c:v>135.4512277</c:v>
                </c:pt>
                <c:pt idx="276">
                  <c:v>137.89067060799999</c:v>
                </c:pt>
                <c:pt idx="277">
                  <c:v>140.374047276</c:v>
                </c:pt>
                <c:pt idx="278">
                  <c:v>142.902148939</c:v>
                </c:pt>
                <c:pt idx="279">
                  <c:v>145.47578108499999</c:v>
                </c:pt>
                <c:pt idx="280">
                  <c:v>148.095763705</c:v>
                </c:pt>
                <c:pt idx="281">
                  <c:v>150.76293156</c:v>
                </c:pt>
                <c:pt idx="282">
                  <c:v>153.47813444499999</c:v>
                </c:pt>
                <c:pt idx="283">
                  <c:v>156.24223745800001</c:v>
                </c:pt>
                <c:pt idx="284">
                  <c:v>159.05612127800001</c:v>
                </c:pt>
                <c:pt idx="285">
                  <c:v>161.920682446</c:v>
                </c:pt>
                <c:pt idx="286">
                  <c:v>164.83683364800001</c:v>
                </c:pt>
                <c:pt idx="287">
                  <c:v>167.805504007</c:v>
                </c:pt>
                <c:pt idx="288">
                  <c:v>170.82763938100001</c:v>
                </c:pt>
                <c:pt idx="289">
                  <c:v>173.904202661</c:v>
                </c:pt>
                <c:pt idx="290">
                  <c:v>177.03617408</c:v>
                </c:pt>
                <c:pt idx="291">
                  <c:v>180.22455152500001</c:v>
                </c:pt>
                <c:pt idx="292">
                  <c:v>183.47035085499999</c:v>
                </c:pt>
                <c:pt idx="293">
                  <c:v>186.77460622199999</c:v>
                </c:pt>
                <c:pt idx="294">
                  <c:v>190.138370407</c:v>
                </c:pt>
                <c:pt idx="295">
                  <c:v>193.562715148</c:v>
                </c:pt>
                <c:pt idx="296">
                  <c:v>197.04873148600001</c:v>
                </c:pt>
                <c:pt idx="297">
                  <c:v>200.59753011000001</c:v>
                </c:pt>
                <c:pt idx="298">
                  <c:v>204.210241715</c:v>
                </c:pt>
                <c:pt idx="299">
                  <c:v>207.88801735600001</c:v>
                </c:pt>
                <c:pt idx="300">
                  <c:v>211.632028822</c:v>
                </c:pt>
                <c:pt idx="301">
                  <c:v>215.44346900299999</c:v>
                </c:pt>
                <c:pt idx="302">
                  <c:v>219.32355227299999</c:v>
                </c:pt>
                <c:pt idx="303">
                  <c:v>223.27351487799999</c:v>
                </c:pt>
                <c:pt idx="304">
                  <c:v>227.29461532600001</c:v>
                </c:pt>
                <c:pt idx="305">
                  <c:v>231.38813479199999</c:v>
                </c:pt>
                <c:pt idx="306">
                  <c:v>235.555377526</c:v>
                </c:pt>
                <c:pt idx="307">
                  <c:v>239.797671264</c:v>
                </c:pt>
                <c:pt idx="308">
                  <c:v>244.116367658</c:v>
                </c:pt>
                <c:pt idx="309">
                  <c:v>248.51284269799999</c:v>
                </c:pt>
                <c:pt idx="310">
                  <c:v>252.98849716000001</c:v>
                </c:pt>
                <c:pt idx="311">
                  <c:v>257.54475704499998</c:v>
                </c:pt>
                <c:pt idx="312">
                  <c:v>262.18307403799997</c:v>
                </c:pt>
                <c:pt idx="313">
                  <c:v>266.90492596500002</c:v>
                </c:pt>
                <c:pt idx="314">
                  <c:v>271.71181726999998</c:v>
                </c:pt>
                <c:pt idx="315">
                  <c:v>276.60527949200002</c:v>
                </c:pt>
                <c:pt idx="316">
                  <c:v>281.58687175099999</c:v>
                </c:pt>
                <c:pt idx="317">
                  <c:v>286.65818124600003</c:v>
                </c:pt>
                <c:pt idx="318">
                  <c:v>291.82082376400001</c:v>
                </c:pt>
                <c:pt idx="319">
                  <c:v>297.07644419000002</c:v>
                </c:pt>
                <c:pt idx="320">
                  <c:v>302.42671703100001</c:v>
                </c:pt>
                <c:pt idx="321">
                  <c:v>307.87334695499999</c:v>
                </c:pt>
                <c:pt idx="322">
                  <c:v>313.41806932899999</c:v>
                </c:pt>
                <c:pt idx="323">
                  <c:v>319.06265077299997</c:v>
                </c:pt>
                <c:pt idx="324">
                  <c:v>324.80888972399998</c:v>
                </c:pt>
                <c:pt idx="325">
                  <c:v>330.65861700900001</c:v>
                </c:pt>
                <c:pt idx="326">
                  <c:v>336.61369642699998</c:v>
                </c:pt>
                <c:pt idx="327">
                  <c:v>342.67602534299999</c:v>
                </c:pt>
                <c:pt idx="328">
                  <c:v>348.847535295</c:v>
                </c:pt>
                <c:pt idx="329">
                  <c:v>355.13019260599998</c:v>
                </c:pt>
                <c:pt idx="330">
                  <c:v>361.52599901100001</c:v>
                </c:pt>
                <c:pt idx="331">
                  <c:v>368.03699229799997</c:v>
                </c:pt>
                <c:pt idx="332">
                  <c:v>374.66524695499999</c:v>
                </c:pt>
                <c:pt idx="333">
                  <c:v>381.41287482799999</c:v>
                </c:pt>
                <c:pt idx="334">
                  <c:v>388.28202580099997</c:v>
                </c:pt>
                <c:pt idx="335">
                  <c:v>395.27488847299998</c:v>
                </c:pt>
                <c:pt idx="336">
                  <c:v>402.39369086200003</c:v>
                </c:pt>
                <c:pt idx="337">
                  <c:v>409.640701111</c:v>
                </c:pt>
                <c:pt idx="338">
                  <c:v>417.018228212</c:v>
                </c:pt>
                <c:pt idx="339">
                  <c:v>424.52862273900001</c:v>
                </c:pt>
                <c:pt idx="340">
                  <c:v>432.174277604</c:v>
                </c:pt>
                <c:pt idx="341">
                  <c:v>439.95762881000002</c:v>
                </c:pt>
                <c:pt idx="342">
                  <c:v>447.88115623499999</c:v>
                </c:pt>
                <c:pt idx="343">
                  <c:v>455.94738441700002</c:v>
                </c:pt>
                <c:pt idx="344">
                  <c:v>464.15888336099999</c:v>
                </c:pt>
                <c:pt idx="345">
                  <c:v>472.51826935899999</c:v>
                </c:pt>
                <c:pt idx="346">
                  <c:v>481.028205818</c:v>
                </c:pt>
                <c:pt idx="347">
                  <c:v>489.69140411500001</c:v>
                </c:pt>
                <c:pt idx="348">
                  <c:v>498.51062445899998</c:v>
                </c:pt>
                <c:pt idx="349">
                  <c:v>507.48867676600003</c:v>
                </c:pt>
                <c:pt idx="350">
                  <c:v>516.62842156099998</c:v>
                </c:pt>
                <c:pt idx="351">
                  <c:v>525.93277088599996</c:v>
                </c:pt>
                <c:pt idx="352">
                  <c:v>535.40468922699995</c:v>
                </c:pt>
                <c:pt idx="353">
                  <c:v>545.047194461</c:v>
                </c:pt>
                <c:pt idx="354">
                  <c:v>554.86335881499997</c:v>
                </c:pt>
                <c:pt idx="355">
                  <c:v>564.85630984600004</c:v>
                </c:pt>
                <c:pt idx="356">
                  <c:v>575.029231439</c:v>
                </c:pt>
                <c:pt idx="357">
                  <c:v>585.38536481799997</c:v>
                </c:pt>
                <c:pt idx="358">
                  <c:v>595.92800958299995</c:v>
                </c:pt>
                <c:pt idx="359">
                  <c:v>606.66052475699996</c:v>
                </c:pt>
                <c:pt idx="360">
                  <c:v>617.58632985899999</c:v>
                </c:pt>
                <c:pt idx="361">
                  <c:v>628.70890599200004</c:v>
                </c:pt>
                <c:pt idx="362">
                  <c:v>640.03179695300003</c:v>
                </c:pt>
                <c:pt idx="363">
                  <c:v>651.55861036399995</c:v>
                </c:pt>
                <c:pt idx="364">
                  <c:v>663.29301881599997</c:v>
                </c:pt>
                <c:pt idx="365">
                  <c:v>675.23876104399994</c:v>
                </c:pt>
                <c:pt idx="366">
                  <c:v>687.39964311799997</c:v>
                </c:pt>
                <c:pt idx="367">
                  <c:v>699.77953965200004</c:v>
                </c:pt>
                <c:pt idx="368">
                  <c:v>712.38239504199998</c:v>
                </c:pt>
                <c:pt idx="369">
                  <c:v>725.21222472199997</c:v>
                </c:pt>
                <c:pt idx="370">
                  <c:v>738.27311644199995</c:v>
                </c:pt>
                <c:pt idx="371">
                  <c:v>751.56923157200004</c:v>
                </c:pt>
                <c:pt idx="372">
                  <c:v>765.10480642699997</c:v>
                </c:pt>
                <c:pt idx="373">
                  <c:v>778.88415361800003</c:v>
                </c:pt>
                <c:pt idx="374">
                  <c:v>792.91166342300005</c:v>
                </c:pt>
                <c:pt idx="375">
                  <c:v>807.19180518899998</c:v>
                </c:pt>
                <c:pt idx="376">
                  <c:v>821.72912875500003</c:v>
                </c:pt>
                <c:pt idx="377">
                  <c:v>836.52826590100005</c:v>
                </c:pt>
                <c:pt idx="378">
                  <c:v>851.59393182500003</c:v>
                </c:pt>
                <c:pt idx="379">
                  <c:v>866.93092664400001</c:v>
                </c:pt>
                <c:pt idx="380">
                  <c:v>882.544136923</c:v>
                </c:pt>
                <c:pt idx="381">
                  <c:v>898.43853723500001</c:v>
                </c:pt>
                <c:pt idx="382">
                  <c:v>914.61919174100001</c:v>
                </c:pt>
                <c:pt idx="383">
                  <c:v>931.09125580900002</c:v>
                </c:pt>
                <c:pt idx="384">
                  <c:v>947.859977652</c:v>
                </c:pt>
                <c:pt idx="385">
                  <c:v>964.93070000299997</c:v>
                </c:pt>
                <c:pt idx="386">
                  <c:v>982.30886181699998</c:v>
                </c:pt>
                <c:pt idx="387">
                  <c:v>1000</c:v>
                </c:pt>
                <c:pt idx="388">
                  <c:v>1018.00975118</c:v>
                </c:pt>
                <c:pt idx="389">
                  <c:v>1036.3438535</c:v>
                </c:pt>
                <c:pt idx="390">
                  <c:v>1055.00814844</c:v>
                </c:pt>
                <c:pt idx="391">
                  <c:v>1074.00858268</c:v>
                </c:pt>
                <c:pt idx="392">
                  <c:v>1093.3512100200001</c:v>
                </c:pt>
                <c:pt idx="393">
                  <c:v>1113.0421932700001</c:v>
                </c:pt>
                <c:pt idx="394">
                  <c:v>1133.0878062199999</c:v>
                </c:pt>
                <c:pt idx="395">
                  <c:v>1153.4944356799999</c:v>
                </c:pt>
                <c:pt idx="396">
                  <c:v>1174.2685834500001</c:v>
                </c:pt>
                <c:pt idx="397">
                  <c:v>1195.4168684599999</c:v>
                </c:pt>
                <c:pt idx="398">
                  <c:v>1216.94602882</c:v>
                </c:pt>
                <c:pt idx="399">
                  <c:v>1238.8629239899999</c:v>
                </c:pt>
                <c:pt idx="400">
                  <c:v>1261.1745370000001</c:v>
                </c:pt>
                <c:pt idx="401">
                  <c:v>1283.8879766099999</c:v>
                </c:pt>
                <c:pt idx="402">
                  <c:v>1307.0104796099999</c:v>
                </c:pt>
                <c:pt idx="403">
                  <c:v>1330.5494131400001</c:v>
                </c:pt>
                <c:pt idx="404">
                  <c:v>1354.512277</c:v>
                </c:pt>
                <c:pt idx="405">
                  <c:v>1378.90670608</c:v>
                </c:pt>
                <c:pt idx="406">
                  <c:v>1403.7404727600001</c:v>
                </c:pt>
                <c:pt idx="407">
                  <c:v>1429.0214893899999</c:v>
                </c:pt>
                <c:pt idx="408">
                  <c:v>1454.7578108499999</c:v>
                </c:pt>
                <c:pt idx="409">
                  <c:v>1480.9576370499999</c:v>
                </c:pt>
                <c:pt idx="410">
                  <c:v>1507.6293155999999</c:v>
                </c:pt>
                <c:pt idx="411">
                  <c:v>1534.78134445</c:v>
                </c:pt>
                <c:pt idx="412">
                  <c:v>1562.42237458</c:v>
                </c:pt>
                <c:pt idx="413">
                  <c:v>1590.56121278</c:v>
                </c:pt>
                <c:pt idx="414">
                  <c:v>1619.20682446</c:v>
                </c:pt>
                <c:pt idx="415">
                  <c:v>1648.3683364799999</c:v>
                </c:pt>
                <c:pt idx="416">
                  <c:v>1678.0550400699999</c:v>
                </c:pt>
                <c:pt idx="417">
                  <c:v>1708.2763938099999</c:v>
                </c:pt>
                <c:pt idx="418">
                  <c:v>1739.04202661</c:v>
                </c:pt>
                <c:pt idx="419">
                  <c:v>1770.3617408</c:v>
                </c:pt>
                <c:pt idx="420">
                  <c:v>1802.2455152499999</c:v>
                </c:pt>
                <c:pt idx="421">
                  <c:v>1834.7035085499999</c:v>
                </c:pt>
                <c:pt idx="422">
                  <c:v>1867.7460622200001</c:v>
                </c:pt>
                <c:pt idx="423">
                  <c:v>1901.38370407</c:v>
                </c:pt>
                <c:pt idx="424">
                  <c:v>1935.6271514800001</c:v>
                </c:pt>
                <c:pt idx="425">
                  <c:v>1970.48731486</c:v>
                </c:pt>
                <c:pt idx="426">
                  <c:v>2005.9753011</c:v>
                </c:pt>
                <c:pt idx="427">
                  <c:v>2042.1024171500001</c:v>
                </c:pt>
                <c:pt idx="428">
                  <c:v>2078.88017356</c:v>
                </c:pt>
                <c:pt idx="429">
                  <c:v>2116.3202882199998</c:v>
                </c:pt>
                <c:pt idx="430">
                  <c:v>2154.4346900300002</c:v>
                </c:pt>
                <c:pt idx="431">
                  <c:v>2193.23552273</c:v>
                </c:pt>
                <c:pt idx="432">
                  <c:v>2232.7351487800001</c:v>
                </c:pt>
                <c:pt idx="433">
                  <c:v>2272.9461532599998</c:v>
                </c:pt>
                <c:pt idx="434">
                  <c:v>2313.8813479199998</c:v>
                </c:pt>
                <c:pt idx="435">
                  <c:v>2355.5537752599998</c:v>
                </c:pt>
                <c:pt idx="436">
                  <c:v>2397.9767126400002</c:v>
                </c:pt>
                <c:pt idx="437">
                  <c:v>2441.1636765799999</c:v>
                </c:pt>
                <c:pt idx="438">
                  <c:v>2485.1284269799999</c:v>
                </c:pt>
                <c:pt idx="439">
                  <c:v>2529.8849716</c:v>
                </c:pt>
                <c:pt idx="440">
                  <c:v>2575.4475704500001</c:v>
                </c:pt>
                <c:pt idx="441">
                  <c:v>2621.83074038</c:v>
                </c:pt>
                <c:pt idx="442">
                  <c:v>2669.0492596499998</c:v>
                </c:pt>
                <c:pt idx="443">
                  <c:v>2717.1181726999998</c:v>
                </c:pt>
                <c:pt idx="444">
                  <c:v>2766.05279492</c:v>
                </c:pt>
                <c:pt idx="445">
                  <c:v>2815.8687175099999</c:v>
                </c:pt>
                <c:pt idx="446">
                  <c:v>2866.58181246</c:v>
                </c:pt>
                <c:pt idx="447">
                  <c:v>2918.2082376399999</c:v>
                </c:pt>
                <c:pt idx="448">
                  <c:v>2970.7644418999998</c:v>
                </c:pt>
                <c:pt idx="449">
                  <c:v>3024.26717031</c:v>
                </c:pt>
                <c:pt idx="450">
                  <c:v>3078.7334695499999</c:v>
                </c:pt>
                <c:pt idx="451">
                  <c:v>3134.1806932899999</c:v>
                </c:pt>
                <c:pt idx="452">
                  <c:v>3190.62650773</c:v>
                </c:pt>
                <c:pt idx="453">
                  <c:v>3248.0888972399998</c:v>
                </c:pt>
                <c:pt idx="454">
                  <c:v>3306.58617009</c:v>
                </c:pt>
                <c:pt idx="455">
                  <c:v>3366.1369642700001</c:v>
                </c:pt>
                <c:pt idx="456">
                  <c:v>3426.7602534299999</c:v>
                </c:pt>
                <c:pt idx="457">
                  <c:v>3488.4753529499999</c:v>
                </c:pt>
                <c:pt idx="458">
                  <c:v>3551.3019260599999</c:v>
                </c:pt>
                <c:pt idx="459">
                  <c:v>3615.2599901100002</c:v>
                </c:pt>
                <c:pt idx="460">
                  <c:v>3680.36992298</c:v>
                </c:pt>
                <c:pt idx="461">
                  <c:v>3746.6524695500002</c:v>
                </c:pt>
                <c:pt idx="462">
                  <c:v>3814.1287482799999</c:v>
                </c:pt>
                <c:pt idx="463">
                  <c:v>3882.8202580100001</c:v>
                </c:pt>
                <c:pt idx="464">
                  <c:v>3952.7488847300001</c:v>
                </c:pt>
                <c:pt idx="465">
                  <c:v>4023.9369086199999</c:v>
                </c:pt>
                <c:pt idx="466">
                  <c:v>4096.40701111</c:v>
                </c:pt>
                <c:pt idx="467">
                  <c:v>4170.1822821200003</c:v>
                </c:pt>
                <c:pt idx="468">
                  <c:v>4245.28622739</c:v>
                </c:pt>
                <c:pt idx="469">
                  <c:v>4321.7427760399996</c:v>
                </c:pt>
                <c:pt idx="470">
                  <c:v>4399.5762881000001</c:v>
                </c:pt>
                <c:pt idx="471">
                  <c:v>4478.8115623499998</c:v>
                </c:pt>
                <c:pt idx="472">
                  <c:v>4559.4738441700001</c:v>
                </c:pt>
                <c:pt idx="473">
                  <c:v>4641.5888336099997</c:v>
                </c:pt>
                <c:pt idx="474">
                  <c:v>4725.1826935899999</c:v>
                </c:pt>
                <c:pt idx="475">
                  <c:v>4810.2820581799997</c:v>
                </c:pt>
                <c:pt idx="476">
                  <c:v>4896.9140411500002</c:v>
                </c:pt>
                <c:pt idx="477">
                  <c:v>4985.1062445899997</c:v>
                </c:pt>
                <c:pt idx="478">
                  <c:v>5074.8867676600003</c:v>
                </c:pt>
                <c:pt idx="479">
                  <c:v>5166.2842156099996</c:v>
                </c:pt>
                <c:pt idx="480">
                  <c:v>5259.3277088599998</c:v>
                </c:pt>
                <c:pt idx="481">
                  <c:v>5354.0468922700002</c:v>
                </c:pt>
                <c:pt idx="482">
                  <c:v>5450.4719446099998</c:v>
                </c:pt>
                <c:pt idx="483">
                  <c:v>5548.6335881499999</c:v>
                </c:pt>
                <c:pt idx="484">
                  <c:v>5648.5630984600002</c:v>
                </c:pt>
                <c:pt idx="485">
                  <c:v>5750.2923143899998</c:v>
                </c:pt>
                <c:pt idx="486">
                  <c:v>5853.8536481800002</c:v>
                </c:pt>
                <c:pt idx="487">
                  <c:v>5959.2800958300004</c:v>
                </c:pt>
                <c:pt idx="488">
                  <c:v>6066.6052475699998</c:v>
                </c:pt>
                <c:pt idx="489">
                  <c:v>6175.8632985900003</c:v>
                </c:pt>
                <c:pt idx="490">
                  <c:v>6287.0890599200002</c:v>
                </c:pt>
                <c:pt idx="491">
                  <c:v>6400.3179695299996</c:v>
                </c:pt>
                <c:pt idx="492">
                  <c:v>6515.5861036400001</c:v>
                </c:pt>
                <c:pt idx="493">
                  <c:v>6632.9301881600004</c:v>
                </c:pt>
                <c:pt idx="494">
                  <c:v>6752.3876104399997</c:v>
                </c:pt>
                <c:pt idx="495">
                  <c:v>6873.9964311800004</c:v>
                </c:pt>
                <c:pt idx="496">
                  <c:v>6997.7953965200004</c:v>
                </c:pt>
                <c:pt idx="497">
                  <c:v>7123.8239504200001</c:v>
                </c:pt>
                <c:pt idx="498">
                  <c:v>7252.1222472199997</c:v>
                </c:pt>
                <c:pt idx="499">
                  <c:v>7382.7311644199999</c:v>
                </c:pt>
                <c:pt idx="500">
                  <c:v>7515.6923157199999</c:v>
                </c:pt>
                <c:pt idx="501">
                  <c:v>7651.0480642700004</c:v>
                </c:pt>
                <c:pt idx="502">
                  <c:v>7788.8415361799998</c:v>
                </c:pt>
                <c:pt idx="503">
                  <c:v>7929.1166342300003</c:v>
                </c:pt>
                <c:pt idx="504">
                  <c:v>8071.9180518900002</c:v>
                </c:pt>
                <c:pt idx="505">
                  <c:v>8217.2912875500006</c:v>
                </c:pt>
                <c:pt idx="506">
                  <c:v>8365.2826590099994</c:v>
                </c:pt>
                <c:pt idx="507">
                  <c:v>8515.9393182500007</c:v>
                </c:pt>
                <c:pt idx="508">
                  <c:v>8669.3092664399992</c:v>
                </c:pt>
                <c:pt idx="509">
                  <c:v>8825.4413692300004</c:v>
                </c:pt>
                <c:pt idx="510">
                  <c:v>8984.3853723499997</c:v>
                </c:pt>
                <c:pt idx="511">
                  <c:v>9146.1919174100003</c:v>
                </c:pt>
                <c:pt idx="512">
                  <c:v>9310.9125580899999</c:v>
                </c:pt>
                <c:pt idx="513">
                  <c:v>9478.5997765200009</c:v>
                </c:pt>
                <c:pt idx="514">
                  <c:v>9649.3070000299995</c:v>
                </c:pt>
                <c:pt idx="515">
                  <c:v>9823.0886181700007</c:v>
                </c:pt>
                <c:pt idx="516">
                  <c:v>10000</c:v>
                </c:pt>
                <c:pt idx="517">
                  <c:v>10180.097511800001</c:v>
                </c:pt>
                <c:pt idx="518">
                  <c:v>10363.438534999999</c:v>
                </c:pt>
                <c:pt idx="519">
                  <c:v>10550.0814844</c:v>
                </c:pt>
                <c:pt idx="520">
                  <c:v>10740.085826799999</c:v>
                </c:pt>
                <c:pt idx="521">
                  <c:v>10933.5121002</c:v>
                </c:pt>
                <c:pt idx="522">
                  <c:v>11130.421932699999</c:v>
                </c:pt>
                <c:pt idx="523">
                  <c:v>11330.878062199999</c:v>
                </c:pt>
                <c:pt idx="524">
                  <c:v>11534.944356800001</c:v>
                </c:pt>
                <c:pt idx="525">
                  <c:v>11742.6858345</c:v>
                </c:pt>
                <c:pt idx="526">
                  <c:v>11954.168684599999</c:v>
                </c:pt>
                <c:pt idx="527">
                  <c:v>12169.4602882</c:v>
                </c:pt>
                <c:pt idx="528">
                  <c:v>12388.629239899999</c:v>
                </c:pt>
                <c:pt idx="529">
                  <c:v>12611.745370000001</c:v>
                </c:pt>
                <c:pt idx="530">
                  <c:v>12838.879766100001</c:v>
                </c:pt>
                <c:pt idx="531">
                  <c:v>13070.1047961</c:v>
                </c:pt>
                <c:pt idx="532">
                  <c:v>13305.494131400001</c:v>
                </c:pt>
                <c:pt idx="533">
                  <c:v>13545.12277</c:v>
                </c:pt>
                <c:pt idx="534">
                  <c:v>13789.0670608</c:v>
                </c:pt>
                <c:pt idx="535">
                  <c:v>14037.4047276</c:v>
                </c:pt>
                <c:pt idx="536">
                  <c:v>14290.2148939</c:v>
                </c:pt>
                <c:pt idx="537">
                  <c:v>14547.5781085</c:v>
                </c:pt>
                <c:pt idx="538">
                  <c:v>14809.576370500001</c:v>
                </c:pt>
                <c:pt idx="539">
                  <c:v>15076.293156</c:v>
                </c:pt>
                <c:pt idx="540">
                  <c:v>15347.8134445</c:v>
                </c:pt>
                <c:pt idx="541">
                  <c:v>15624.2237458</c:v>
                </c:pt>
                <c:pt idx="542">
                  <c:v>15905.612127799999</c:v>
                </c:pt>
                <c:pt idx="543">
                  <c:v>16192.068244599999</c:v>
                </c:pt>
                <c:pt idx="544">
                  <c:v>16483.683364799999</c:v>
                </c:pt>
                <c:pt idx="545">
                  <c:v>16780.550400700002</c:v>
                </c:pt>
                <c:pt idx="546">
                  <c:v>17082.763938100001</c:v>
                </c:pt>
                <c:pt idx="547">
                  <c:v>17390.420266100002</c:v>
                </c:pt>
                <c:pt idx="548">
                  <c:v>17703.617407999998</c:v>
                </c:pt>
                <c:pt idx="549">
                  <c:v>18022.455152499999</c:v>
                </c:pt>
                <c:pt idx="550">
                  <c:v>18347.0350855</c:v>
                </c:pt>
                <c:pt idx="551">
                  <c:v>18677.4606222</c:v>
                </c:pt>
                <c:pt idx="552">
                  <c:v>19013.8370407</c:v>
                </c:pt>
                <c:pt idx="553">
                  <c:v>19356.271514799999</c:v>
                </c:pt>
                <c:pt idx="554">
                  <c:v>19704.8731486</c:v>
                </c:pt>
                <c:pt idx="555">
                  <c:v>20059.753011000001</c:v>
                </c:pt>
                <c:pt idx="556">
                  <c:v>20421.024171500001</c:v>
                </c:pt>
                <c:pt idx="557">
                  <c:v>20788.801735599998</c:v>
                </c:pt>
                <c:pt idx="558">
                  <c:v>21163.202882199999</c:v>
                </c:pt>
                <c:pt idx="559">
                  <c:v>21544.346900299999</c:v>
                </c:pt>
                <c:pt idx="560">
                  <c:v>21932.355227299999</c:v>
                </c:pt>
                <c:pt idx="561">
                  <c:v>22327.351487799999</c:v>
                </c:pt>
                <c:pt idx="562">
                  <c:v>22729.461532599998</c:v>
                </c:pt>
                <c:pt idx="563">
                  <c:v>23138.813479199998</c:v>
                </c:pt>
                <c:pt idx="564">
                  <c:v>23555.537752600001</c:v>
                </c:pt>
                <c:pt idx="565">
                  <c:v>23979.767126399998</c:v>
                </c:pt>
                <c:pt idx="566">
                  <c:v>24411.636765800002</c:v>
                </c:pt>
                <c:pt idx="567">
                  <c:v>24851.284269799999</c:v>
                </c:pt>
                <c:pt idx="568">
                  <c:v>25298.849716000001</c:v>
                </c:pt>
                <c:pt idx="569">
                  <c:v>25754.475704500001</c:v>
                </c:pt>
                <c:pt idx="570">
                  <c:v>26218.307403800001</c:v>
                </c:pt>
                <c:pt idx="571">
                  <c:v>26690.4925965</c:v>
                </c:pt>
                <c:pt idx="572">
                  <c:v>27171.181726999999</c:v>
                </c:pt>
                <c:pt idx="573">
                  <c:v>27660.527949200001</c:v>
                </c:pt>
                <c:pt idx="574">
                  <c:v>28158.6871751</c:v>
                </c:pt>
                <c:pt idx="575">
                  <c:v>28665.818124599999</c:v>
                </c:pt>
                <c:pt idx="576">
                  <c:v>29182.082376400002</c:v>
                </c:pt>
                <c:pt idx="577">
                  <c:v>29707.644419</c:v>
                </c:pt>
                <c:pt idx="578">
                  <c:v>30242.671703100001</c:v>
                </c:pt>
                <c:pt idx="579">
                  <c:v>30787.334695500002</c:v>
                </c:pt>
                <c:pt idx="580">
                  <c:v>31341.806932899999</c:v>
                </c:pt>
                <c:pt idx="581">
                  <c:v>31906.265077299999</c:v>
                </c:pt>
                <c:pt idx="582">
                  <c:v>32480.8889724</c:v>
                </c:pt>
                <c:pt idx="583">
                  <c:v>33065.861700900001</c:v>
                </c:pt>
                <c:pt idx="584">
                  <c:v>33661.369642700003</c:v>
                </c:pt>
                <c:pt idx="585">
                  <c:v>34267.6025343</c:v>
                </c:pt>
                <c:pt idx="586">
                  <c:v>34884.753529499998</c:v>
                </c:pt>
                <c:pt idx="587">
                  <c:v>35513.019260599998</c:v>
                </c:pt>
                <c:pt idx="588">
                  <c:v>36152.599901100002</c:v>
                </c:pt>
                <c:pt idx="589">
                  <c:v>36803.699229799997</c:v>
                </c:pt>
                <c:pt idx="590">
                  <c:v>37466.524695499997</c:v>
                </c:pt>
                <c:pt idx="591">
                  <c:v>38141.287482799999</c:v>
                </c:pt>
                <c:pt idx="592">
                  <c:v>38828.202580099998</c:v>
                </c:pt>
                <c:pt idx="593">
                  <c:v>39527.488847300003</c:v>
                </c:pt>
                <c:pt idx="594">
                  <c:v>40239.3690862</c:v>
                </c:pt>
                <c:pt idx="595">
                  <c:v>40964.070111100002</c:v>
                </c:pt>
                <c:pt idx="596">
                  <c:v>41701.822821200003</c:v>
                </c:pt>
                <c:pt idx="597">
                  <c:v>42452.862273899998</c:v>
                </c:pt>
                <c:pt idx="598">
                  <c:v>43217.427760400002</c:v>
                </c:pt>
                <c:pt idx="599">
                  <c:v>43995.762881000002</c:v>
                </c:pt>
                <c:pt idx="600">
                  <c:v>44788.115623500002</c:v>
                </c:pt>
                <c:pt idx="601">
                  <c:v>45594.738441699999</c:v>
                </c:pt>
                <c:pt idx="602">
                  <c:v>46415.888336099997</c:v>
                </c:pt>
                <c:pt idx="603">
                  <c:v>47251.826935899997</c:v>
                </c:pt>
                <c:pt idx="604">
                  <c:v>48102.820581799999</c:v>
                </c:pt>
                <c:pt idx="605">
                  <c:v>48969.140411499997</c:v>
                </c:pt>
                <c:pt idx="606">
                  <c:v>49851.062445900003</c:v>
                </c:pt>
                <c:pt idx="607">
                  <c:v>50748.867676599999</c:v>
                </c:pt>
                <c:pt idx="608">
                  <c:v>51662.8421561</c:v>
                </c:pt>
                <c:pt idx="609">
                  <c:v>52593.2770886</c:v>
                </c:pt>
                <c:pt idx="610">
                  <c:v>53540.468922699998</c:v>
                </c:pt>
                <c:pt idx="611">
                  <c:v>54504.719446100004</c:v>
                </c:pt>
                <c:pt idx="612">
                  <c:v>55486.335881500003</c:v>
                </c:pt>
                <c:pt idx="613">
                  <c:v>56485.6309846</c:v>
                </c:pt>
                <c:pt idx="614">
                  <c:v>57502.9231439</c:v>
                </c:pt>
                <c:pt idx="615">
                  <c:v>58538.536481800002</c:v>
                </c:pt>
                <c:pt idx="616">
                  <c:v>59592.800958300002</c:v>
                </c:pt>
                <c:pt idx="617">
                  <c:v>60666.052475700002</c:v>
                </c:pt>
                <c:pt idx="618">
                  <c:v>61758.632985900003</c:v>
                </c:pt>
                <c:pt idx="619">
                  <c:v>62870.8905992</c:v>
                </c:pt>
                <c:pt idx="620">
                  <c:v>64003.179695300001</c:v>
                </c:pt>
                <c:pt idx="621">
                  <c:v>65155.861036399998</c:v>
                </c:pt>
                <c:pt idx="622">
                  <c:v>66329.301881599997</c:v>
                </c:pt>
                <c:pt idx="623">
                  <c:v>67523.876104399998</c:v>
                </c:pt>
                <c:pt idx="624">
                  <c:v>68739.964311799995</c:v>
                </c:pt>
                <c:pt idx="625">
                  <c:v>69977.953965199995</c:v>
                </c:pt>
                <c:pt idx="626">
                  <c:v>71238.239504199999</c:v>
                </c:pt>
                <c:pt idx="627">
                  <c:v>72521.222472199996</c:v>
                </c:pt>
                <c:pt idx="628">
                  <c:v>73827.311644200003</c:v>
                </c:pt>
                <c:pt idx="629">
                  <c:v>75156.923157199999</c:v>
                </c:pt>
                <c:pt idx="630">
                  <c:v>76510.4806427</c:v>
                </c:pt>
                <c:pt idx="631">
                  <c:v>77888.415361799998</c:v>
                </c:pt>
                <c:pt idx="632">
                  <c:v>79291.166342299999</c:v>
                </c:pt>
                <c:pt idx="633">
                  <c:v>80719.180518900001</c:v>
                </c:pt>
                <c:pt idx="634">
                  <c:v>82172.912875499998</c:v>
                </c:pt>
                <c:pt idx="635">
                  <c:v>83652.826590099998</c:v>
                </c:pt>
                <c:pt idx="636">
                  <c:v>85159.393182500004</c:v>
                </c:pt>
                <c:pt idx="637">
                  <c:v>86693.092664399999</c:v>
                </c:pt>
                <c:pt idx="638">
                  <c:v>88254.413692300004</c:v>
                </c:pt>
                <c:pt idx="639">
                  <c:v>89843.853723499997</c:v>
                </c:pt>
                <c:pt idx="640">
                  <c:v>91461.919174099996</c:v>
                </c:pt>
                <c:pt idx="641">
                  <c:v>93109.125580899999</c:v>
                </c:pt>
                <c:pt idx="642">
                  <c:v>94785.997765199994</c:v>
                </c:pt>
                <c:pt idx="643">
                  <c:v>96493.070000299995</c:v>
                </c:pt>
                <c:pt idx="644">
                  <c:v>98230.8861817</c:v>
                </c:pt>
                <c:pt idx="645">
                  <c:v>100000</c:v>
                </c:pt>
                <c:pt idx="646">
                  <c:v>101800.975118</c:v>
                </c:pt>
                <c:pt idx="647">
                  <c:v>103634.38535</c:v>
                </c:pt>
                <c:pt idx="648">
                  <c:v>105500.81484399999</c:v>
                </c:pt>
                <c:pt idx="649">
                  <c:v>107400.858268</c:v>
                </c:pt>
                <c:pt idx="650">
                  <c:v>109335.121002</c:v>
                </c:pt>
                <c:pt idx="651">
                  <c:v>111304.219327</c:v>
                </c:pt>
                <c:pt idx="652">
                  <c:v>113308.78062200001</c:v>
                </c:pt>
                <c:pt idx="653">
                  <c:v>115349.443568</c:v>
                </c:pt>
                <c:pt idx="654">
                  <c:v>117426.858345</c:v>
                </c:pt>
                <c:pt idx="655">
                  <c:v>119541.686846</c:v>
                </c:pt>
                <c:pt idx="656">
                  <c:v>121694.60288200001</c:v>
                </c:pt>
                <c:pt idx="657">
                  <c:v>123886.292399</c:v>
                </c:pt>
                <c:pt idx="658">
                  <c:v>126117.4537</c:v>
                </c:pt>
                <c:pt idx="659">
                  <c:v>128388.797661</c:v>
                </c:pt>
                <c:pt idx="660">
                  <c:v>130701.047961</c:v>
                </c:pt>
                <c:pt idx="661">
                  <c:v>133054.941314</c:v>
                </c:pt>
                <c:pt idx="662">
                  <c:v>135451.22769999999</c:v>
                </c:pt>
                <c:pt idx="663">
                  <c:v>137890.67060799999</c:v>
                </c:pt>
                <c:pt idx="664">
                  <c:v>140374.047276</c:v>
                </c:pt>
                <c:pt idx="665">
                  <c:v>142902.14893900001</c:v>
                </c:pt>
                <c:pt idx="666">
                  <c:v>145475.781085</c:v>
                </c:pt>
                <c:pt idx="667">
                  <c:v>148095.76370499999</c:v>
                </c:pt>
                <c:pt idx="668">
                  <c:v>150762.93156</c:v>
                </c:pt>
                <c:pt idx="669">
                  <c:v>153478.134445</c:v>
                </c:pt>
                <c:pt idx="670">
                  <c:v>156242.23745799999</c:v>
                </c:pt>
                <c:pt idx="671">
                  <c:v>159056.12127800001</c:v>
                </c:pt>
                <c:pt idx="672">
                  <c:v>161920.68244599999</c:v>
                </c:pt>
                <c:pt idx="673">
                  <c:v>164836.833648</c:v>
                </c:pt>
                <c:pt idx="674">
                  <c:v>167805.50400700001</c:v>
                </c:pt>
                <c:pt idx="675">
                  <c:v>170827.63938099999</c:v>
                </c:pt>
                <c:pt idx="676">
                  <c:v>173904.20266099999</c:v>
                </c:pt>
                <c:pt idx="677">
                  <c:v>177036.17408</c:v>
                </c:pt>
                <c:pt idx="678">
                  <c:v>180224.55152499999</c:v>
                </c:pt>
                <c:pt idx="679">
                  <c:v>183470.350855</c:v>
                </c:pt>
                <c:pt idx="680">
                  <c:v>186774.606222</c:v>
                </c:pt>
                <c:pt idx="681">
                  <c:v>190138.37040700001</c:v>
                </c:pt>
                <c:pt idx="682">
                  <c:v>193562.71514799999</c:v>
                </c:pt>
                <c:pt idx="683">
                  <c:v>197048.731486</c:v>
                </c:pt>
                <c:pt idx="684">
                  <c:v>200597.53010999999</c:v>
                </c:pt>
                <c:pt idx="685">
                  <c:v>204210.24171500001</c:v>
                </c:pt>
                <c:pt idx="686">
                  <c:v>207888.017356</c:v>
                </c:pt>
                <c:pt idx="687">
                  <c:v>211632.02882199999</c:v>
                </c:pt>
                <c:pt idx="688">
                  <c:v>215443.46900300001</c:v>
                </c:pt>
                <c:pt idx="689">
                  <c:v>219323.55227300001</c:v>
                </c:pt>
                <c:pt idx="690">
                  <c:v>223273.51487799999</c:v>
                </c:pt>
                <c:pt idx="691">
                  <c:v>227294.615326</c:v>
                </c:pt>
                <c:pt idx="692">
                  <c:v>231388.134792</c:v>
                </c:pt>
                <c:pt idx="693">
                  <c:v>235555.377526</c:v>
                </c:pt>
                <c:pt idx="694">
                  <c:v>239797.671264</c:v>
                </c:pt>
                <c:pt idx="695">
                  <c:v>244116.367658</c:v>
                </c:pt>
                <c:pt idx="696">
                  <c:v>248512.84269799999</c:v>
                </c:pt>
                <c:pt idx="697">
                  <c:v>252988.49716</c:v>
                </c:pt>
                <c:pt idx="698">
                  <c:v>257544.75704500001</c:v>
                </c:pt>
                <c:pt idx="699">
                  <c:v>262183.07403800002</c:v>
                </c:pt>
                <c:pt idx="700">
                  <c:v>266904.925965</c:v>
                </c:pt>
                <c:pt idx="701">
                  <c:v>271711.81727</c:v>
                </c:pt>
                <c:pt idx="702">
                  <c:v>276605.279492</c:v>
                </c:pt>
                <c:pt idx="703">
                  <c:v>281586.871751</c:v>
                </c:pt>
                <c:pt idx="704">
                  <c:v>286658.18124599999</c:v>
                </c:pt>
                <c:pt idx="705">
                  <c:v>291820.82376399997</c:v>
                </c:pt>
                <c:pt idx="706">
                  <c:v>297076.44419000001</c:v>
                </c:pt>
                <c:pt idx="707">
                  <c:v>302426.71703100001</c:v>
                </c:pt>
                <c:pt idx="708">
                  <c:v>307873.34695500002</c:v>
                </c:pt>
                <c:pt idx="709">
                  <c:v>313418.06932900002</c:v>
                </c:pt>
                <c:pt idx="710">
                  <c:v>319062.65077299997</c:v>
                </c:pt>
                <c:pt idx="711">
                  <c:v>324808.88972400001</c:v>
                </c:pt>
                <c:pt idx="712">
                  <c:v>330658.61700899998</c:v>
                </c:pt>
                <c:pt idx="713">
                  <c:v>336613.69642699999</c:v>
                </c:pt>
                <c:pt idx="714">
                  <c:v>342676.02534300002</c:v>
                </c:pt>
                <c:pt idx="715">
                  <c:v>348847.53529500001</c:v>
                </c:pt>
                <c:pt idx="716">
                  <c:v>355130.192606</c:v>
                </c:pt>
                <c:pt idx="717">
                  <c:v>361525.99901099998</c:v>
                </c:pt>
                <c:pt idx="718">
                  <c:v>368036.99229800003</c:v>
                </c:pt>
                <c:pt idx="719">
                  <c:v>374665.24695499998</c:v>
                </c:pt>
                <c:pt idx="720">
                  <c:v>381412.87482800003</c:v>
                </c:pt>
                <c:pt idx="721">
                  <c:v>388282.02580100001</c:v>
                </c:pt>
                <c:pt idx="722">
                  <c:v>395274.88847300003</c:v>
                </c:pt>
                <c:pt idx="723">
                  <c:v>402393.69086199999</c:v>
                </c:pt>
                <c:pt idx="724">
                  <c:v>409640.70111099997</c:v>
                </c:pt>
                <c:pt idx="725">
                  <c:v>417018.22821199999</c:v>
                </c:pt>
                <c:pt idx="726">
                  <c:v>424528.62273900001</c:v>
                </c:pt>
                <c:pt idx="727">
                  <c:v>432174.277604</c:v>
                </c:pt>
                <c:pt idx="728">
                  <c:v>439957.62881000002</c:v>
                </c:pt>
                <c:pt idx="729">
                  <c:v>447881.156235</c:v>
                </c:pt>
                <c:pt idx="730">
                  <c:v>455947.38441699999</c:v>
                </c:pt>
                <c:pt idx="731">
                  <c:v>464158.88336099999</c:v>
                </c:pt>
                <c:pt idx="732">
                  <c:v>472518.26935900003</c:v>
                </c:pt>
                <c:pt idx="733">
                  <c:v>481028.20581800002</c:v>
                </c:pt>
                <c:pt idx="734">
                  <c:v>489691.40411499998</c:v>
                </c:pt>
                <c:pt idx="735">
                  <c:v>498510.62445900001</c:v>
                </c:pt>
                <c:pt idx="736">
                  <c:v>507488.67676599999</c:v>
                </c:pt>
                <c:pt idx="737">
                  <c:v>516628.421561</c:v>
                </c:pt>
                <c:pt idx="738">
                  <c:v>525932.77088600001</c:v>
                </c:pt>
                <c:pt idx="739">
                  <c:v>535404.689227</c:v>
                </c:pt>
                <c:pt idx="740">
                  <c:v>545047.19446100004</c:v>
                </c:pt>
                <c:pt idx="741">
                  <c:v>554863.35881500004</c:v>
                </c:pt>
                <c:pt idx="742">
                  <c:v>564856.30984600005</c:v>
                </c:pt>
                <c:pt idx="743">
                  <c:v>575029.231439</c:v>
                </c:pt>
                <c:pt idx="744">
                  <c:v>585385.364818</c:v>
                </c:pt>
                <c:pt idx="745">
                  <c:v>595928.00958299998</c:v>
                </c:pt>
                <c:pt idx="746">
                  <c:v>606660.52475700004</c:v>
                </c:pt>
                <c:pt idx="747">
                  <c:v>617586.32985900005</c:v>
                </c:pt>
                <c:pt idx="748">
                  <c:v>628708.90599200001</c:v>
                </c:pt>
                <c:pt idx="749">
                  <c:v>640031.79695300001</c:v>
                </c:pt>
                <c:pt idx="750">
                  <c:v>651558.61036399996</c:v>
                </c:pt>
                <c:pt idx="751">
                  <c:v>663293.01881599997</c:v>
                </c:pt>
                <c:pt idx="752">
                  <c:v>675238.76104400004</c:v>
                </c:pt>
                <c:pt idx="753">
                  <c:v>687399.64311800001</c:v>
                </c:pt>
                <c:pt idx="754">
                  <c:v>699779.53965199995</c:v>
                </c:pt>
                <c:pt idx="755">
                  <c:v>712382.39504199999</c:v>
                </c:pt>
                <c:pt idx="756">
                  <c:v>725212.22472199996</c:v>
                </c:pt>
                <c:pt idx="757">
                  <c:v>738273.11644200003</c:v>
                </c:pt>
                <c:pt idx="758">
                  <c:v>751569.23157199996</c:v>
                </c:pt>
                <c:pt idx="759">
                  <c:v>765104.80642699997</c:v>
                </c:pt>
                <c:pt idx="760">
                  <c:v>778884.15361799998</c:v>
                </c:pt>
                <c:pt idx="761">
                  <c:v>792911.66342300002</c:v>
                </c:pt>
                <c:pt idx="762">
                  <c:v>807191.80518899998</c:v>
                </c:pt>
                <c:pt idx="763">
                  <c:v>821729.12875499995</c:v>
                </c:pt>
                <c:pt idx="764">
                  <c:v>836528.26590100001</c:v>
                </c:pt>
                <c:pt idx="765">
                  <c:v>851593.93182499998</c:v>
                </c:pt>
                <c:pt idx="766">
                  <c:v>866930.92664399999</c:v>
                </c:pt>
                <c:pt idx="767">
                  <c:v>882544.13692299998</c:v>
                </c:pt>
                <c:pt idx="768">
                  <c:v>898438.53723500005</c:v>
                </c:pt>
                <c:pt idx="769">
                  <c:v>914619.19174100005</c:v>
                </c:pt>
                <c:pt idx="770">
                  <c:v>931091.25580899999</c:v>
                </c:pt>
                <c:pt idx="771">
                  <c:v>947859.97765200003</c:v>
                </c:pt>
                <c:pt idx="772">
                  <c:v>964930.70000299998</c:v>
                </c:pt>
                <c:pt idx="773">
                  <c:v>982308.86181699997</c:v>
                </c:pt>
                <c:pt idx="774">
                  <c:v>1000000</c:v>
                </c:pt>
                <c:pt idx="775">
                  <c:v>1018009.75118</c:v>
                </c:pt>
                <c:pt idx="776">
                  <c:v>1036343.8535</c:v>
                </c:pt>
                <c:pt idx="777">
                  <c:v>1055008.1484399999</c:v>
                </c:pt>
                <c:pt idx="778">
                  <c:v>1074008.58268</c:v>
                </c:pt>
                <c:pt idx="779">
                  <c:v>1093351.2100200001</c:v>
                </c:pt>
                <c:pt idx="780">
                  <c:v>1113042.1932699999</c:v>
                </c:pt>
                <c:pt idx="781">
                  <c:v>1133087.8062199999</c:v>
                </c:pt>
                <c:pt idx="782">
                  <c:v>1153494.4356800001</c:v>
                </c:pt>
                <c:pt idx="783">
                  <c:v>1174268.58345</c:v>
                </c:pt>
                <c:pt idx="784">
                  <c:v>1195416.86846</c:v>
                </c:pt>
                <c:pt idx="785">
                  <c:v>1216946.0288199999</c:v>
                </c:pt>
                <c:pt idx="786">
                  <c:v>1238862.92399</c:v>
                </c:pt>
                <c:pt idx="787">
                  <c:v>1261174.537</c:v>
                </c:pt>
                <c:pt idx="788">
                  <c:v>1283887.97661</c:v>
                </c:pt>
                <c:pt idx="789">
                  <c:v>1307010.47961</c:v>
                </c:pt>
                <c:pt idx="790">
                  <c:v>1330549.4131400001</c:v>
                </c:pt>
                <c:pt idx="791">
                  <c:v>1354512.277</c:v>
                </c:pt>
                <c:pt idx="792">
                  <c:v>1378906.7060799999</c:v>
                </c:pt>
                <c:pt idx="793">
                  <c:v>1403740.47276</c:v>
                </c:pt>
                <c:pt idx="794">
                  <c:v>1429021.48939</c:v>
                </c:pt>
                <c:pt idx="795">
                  <c:v>1454757.81085</c:v>
                </c:pt>
                <c:pt idx="796">
                  <c:v>1480957.63705</c:v>
                </c:pt>
                <c:pt idx="797">
                  <c:v>1507629.3156000001</c:v>
                </c:pt>
                <c:pt idx="798">
                  <c:v>1534781.34445</c:v>
                </c:pt>
                <c:pt idx="799">
                  <c:v>1562422.3745800001</c:v>
                </c:pt>
                <c:pt idx="800">
                  <c:v>1590561.2127799999</c:v>
                </c:pt>
                <c:pt idx="801">
                  <c:v>1619206.82446</c:v>
                </c:pt>
                <c:pt idx="802">
                  <c:v>1648368.3364800001</c:v>
                </c:pt>
                <c:pt idx="803">
                  <c:v>1678055.0400700001</c:v>
                </c:pt>
                <c:pt idx="804">
                  <c:v>1708276.39381</c:v>
                </c:pt>
                <c:pt idx="805">
                  <c:v>1739042.0266100001</c:v>
                </c:pt>
                <c:pt idx="806">
                  <c:v>1770361.7408</c:v>
                </c:pt>
                <c:pt idx="807">
                  <c:v>1802245.5152499999</c:v>
                </c:pt>
                <c:pt idx="808">
                  <c:v>1834703.5085499999</c:v>
                </c:pt>
                <c:pt idx="809">
                  <c:v>1867746.06222</c:v>
                </c:pt>
                <c:pt idx="810">
                  <c:v>1901383.70407</c:v>
                </c:pt>
                <c:pt idx="811">
                  <c:v>1935627.15148</c:v>
                </c:pt>
                <c:pt idx="812">
                  <c:v>1970487.31486</c:v>
                </c:pt>
                <c:pt idx="813">
                  <c:v>2005975.3011</c:v>
                </c:pt>
                <c:pt idx="814">
                  <c:v>2042102.4171500001</c:v>
                </c:pt>
                <c:pt idx="815">
                  <c:v>2078880.17356</c:v>
                </c:pt>
                <c:pt idx="816">
                  <c:v>2116320.28822</c:v>
                </c:pt>
                <c:pt idx="817">
                  <c:v>2154434.6900300002</c:v>
                </c:pt>
                <c:pt idx="818">
                  <c:v>2193235.5227299999</c:v>
                </c:pt>
                <c:pt idx="819">
                  <c:v>2232735.1487799999</c:v>
                </c:pt>
                <c:pt idx="820">
                  <c:v>2272946.1532600001</c:v>
                </c:pt>
                <c:pt idx="821">
                  <c:v>2313881.3479200001</c:v>
                </c:pt>
                <c:pt idx="822">
                  <c:v>2355553.77526</c:v>
                </c:pt>
                <c:pt idx="823">
                  <c:v>2397976.71264</c:v>
                </c:pt>
                <c:pt idx="824">
                  <c:v>2441163.6765800002</c:v>
                </c:pt>
                <c:pt idx="825">
                  <c:v>2485128.42698</c:v>
                </c:pt>
                <c:pt idx="826">
                  <c:v>2529884.9715999998</c:v>
                </c:pt>
                <c:pt idx="827">
                  <c:v>2575447.57045</c:v>
                </c:pt>
                <c:pt idx="828">
                  <c:v>2621830.7403799999</c:v>
                </c:pt>
                <c:pt idx="829">
                  <c:v>2669049.2596499999</c:v>
                </c:pt>
                <c:pt idx="830">
                  <c:v>2717118.1727</c:v>
                </c:pt>
                <c:pt idx="831">
                  <c:v>2766052.7949199998</c:v>
                </c:pt>
                <c:pt idx="832">
                  <c:v>2815868.7175099999</c:v>
                </c:pt>
                <c:pt idx="833">
                  <c:v>2866581.8124600002</c:v>
                </c:pt>
                <c:pt idx="834">
                  <c:v>2918208.2376399999</c:v>
                </c:pt>
                <c:pt idx="835">
                  <c:v>2970764.4419</c:v>
                </c:pt>
                <c:pt idx="836">
                  <c:v>3024267.17031</c:v>
                </c:pt>
                <c:pt idx="837">
                  <c:v>3078733.46955</c:v>
                </c:pt>
                <c:pt idx="838">
                  <c:v>3134180.6932899999</c:v>
                </c:pt>
                <c:pt idx="839">
                  <c:v>3190626.5077300002</c:v>
                </c:pt>
                <c:pt idx="840">
                  <c:v>3248088.8972399998</c:v>
                </c:pt>
                <c:pt idx="841">
                  <c:v>3306586.1700900001</c:v>
                </c:pt>
                <c:pt idx="842">
                  <c:v>3366136.9642699999</c:v>
                </c:pt>
                <c:pt idx="843">
                  <c:v>3426760.25343</c:v>
                </c:pt>
                <c:pt idx="844">
                  <c:v>3488475.3529500002</c:v>
                </c:pt>
                <c:pt idx="845">
                  <c:v>3551301.92606</c:v>
                </c:pt>
                <c:pt idx="846">
                  <c:v>3615259.9901100001</c:v>
                </c:pt>
                <c:pt idx="847">
                  <c:v>3680369.9229799998</c:v>
                </c:pt>
                <c:pt idx="848">
                  <c:v>3746652.46955</c:v>
                </c:pt>
                <c:pt idx="849">
                  <c:v>3814128.7482799999</c:v>
                </c:pt>
                <c:pt idx="850">
                  <c:v>3882820.25801</c:v>
                </c:pt>
                <c:pt idx="851">
                  <c:v>3952748.88473</c:v>
                </c:pt>
                <c:pt idx="852">
                  <c:v>4023936.9086199999</c:v>
                </c:pt>
                <c:pt idx="853">
                  <c:v>4096407.0111099998</c:v>
                </c:pt>
                <c:pt idx="854">
                  <c:v>4170182.2821200001</c:v>
                </c:pt>
                <c:pt idx="855">
                  <c:v>4245286.2273899997</c:v>
                </c:pt>
                <c:pt idx="856">
                  <c:v>4321742.7760399999</c:v>
                </c:pt>
                <c:pt idx="857">
                  <c:v>4399576.2880999995</c:v>
                </c:pt>
                <c:pt idx="858">
                  <c:v>4478811.5623500003</c:v>
                </c:pt>
                <c:pt idx="859">
                  <c:v>4559473.8441700004</c:v>
                </c:pt>
                <c:pt idx="860">
                  <c:v>4641588.8336100001</c:v>
                </c:pt>
                <c:pt idx="861">
                  <c:v>4725182.6935900003</c:v>
                </c:pt>
                <c:pt idx="862">
                  <c:v>4810282.0581799997</c:v>
                </c:pt>
                <c:pt idx="863">
                  <c:v>4896914.0411499999</c:v>
                </c:pt>
                <c:pt idx="864">
                  <c:v>4985106.2445900002</c:v>
                </c:pt>
                <c:pt idx="865">
                  <c:v>5074886.7676600004</c:v>
                </c:pt>
                <c:pt idx="866">
                  <c:v>5166284.2156100003</c:v>
                </c:pt>
                <c:pt idx="867">
                  <c:v>5259327.7088599997</c:v>
                </c:pt>
                <c:pt idx="868">
                  <c:v>5354046.8922699997</c:v>
                </c:pt>
                <c:pt idx="869">
                  <c:v>5450471.9446099997</c:v>
                </c:pt>
                <c:pt idx="870">
                  <c:v>5548633.5881500002</c:v>
                </c:pt>
                <c:pt idx="871">
                  <c:v>5648563.09846</c:v>
                </c:pt>
                <c:pt idx="872">
                  <c:v>5750292.31439</c:v>
                </c:pt>
                <c:pt idx="873">
                  <c:v>5853853.6481799996</c:v>
                </c:pt>
                <c:pt idx="874">
                  <c:v>5959280.09583</c:v>
                </c:pt>
                <c:pt idx="875">
                  <c:v>6066605.2475699997</c:v>
                </c:pt>
                <c:pt idx="876">
                  <c:v>6175863.2985899998</c:v>
                </c:pt>
                <c:pt idx="877">
                  <c:v>6287089.0599199999</c:v>
                </c:pt>
                <c:pt idx="878">
                  <c:v>6400317.9695300004</c:v>
                </c:pt>
                <c:pt idx="879">
                  <c:v>6515586.1036400003</c:v>
                </c:pt>
                <c:pt idx="880">
                  <c:v>6632930.1881600004</c:v>
                </c:pt>
                <c:pt idx="881">
                  <c:v>6752387.61044</c:v>
                </c:pt>
                <c:pt idx="882">
                  <c:v>6873996.4311800003</c:v>
                </c:pt>
                <c:pt idx="883">
                  <c:v>6997795.39652</c:v>
                </c:pt>
                <c:pt idx="884">
                  <c:v>7123823.9504199997</c:v>
                </c:pt>
                <c:pt idx="885">
                  <c:v>7252122.2472200003</c:v>
                </c:pt>
                <c:pt idx="886">
                  <c:v>7382731.1644200003</c:v>
                </c:pt>
                <c:pt idx="887">
                  <c:v>7515692.3157200003</c:v>
                </c:pt>
                <c:pt idx="888">
                  <c:v>7651048.06427</c:v>
                </c:pt>
                <c:pt idx="889">
                  <c:v>7788841.5361799998</c:v>
                </c:pt>
                <c:pt idx="890">
                  <c:v>7929116.63423</c:v>
                </c:pt>
                <c:pt idx="891">
                  <c:v>8071918.0518899998</c:v>
                </c:pt>
                <c:pt idx="892">
                  <c:v>8217291.2875499995</c:v>
                </c:pt>
                <c:pt idx="893">
                  <c:v>8365282.6590099996</c:v>
                </c:pt>
                <c:pt idx="894">
                  <c:v>8515939.3182500005</c:v>
                </c:pt>
                <c:pt idx="895">
                  <c:v>8669309.2664400004</c:v>
                </c:pt>
                <c:pt idx="896">
                  <c:v>8825441.3692300003</c:v>
                </c:pt>
                <c:pt idx="897">
                  <c:v>8984385.3723499998</c:v>
                </c:pt>
                <c:pt idx="898">
                  <c:v>9146191.9174099993</c:v>
                </c:pt>
                <c:pt idx="899">
                  <c:v>9310912.5580899995</c:v>
                </c:pt>
                <c:pt idx="900">
                  <c:v>9478599.7765200008</c:v>
                </c:pt>
                <c:pt idx="901">
                  <c:v>9649307.0000299998</c:v>
                </c:pt>
                <c:pt idx="902">
                  <c:v>9823088.6181700006</c:v>
                </c:pt>
                <c:pt idx="903">
                  <c:v>10000000</c:v>
                </c:pt>
              </c:numCache>
            </c:numRef>
          </c:xVal>
          <c:yVal>
            <c:numRef>
              <c:f>'MA input from MO2'!$B$5:$B$908</c:f>
              <c:numCache>
                <c:formatCode>0.00E+00</c:formatCode>
                <c:ptCount val="904"/>
                <c:pt idx="0" formatCode="0.00">
                  <c:v>-80.775028555399999</c:v>
                </c:pt>
                <c:pt idx="1">
                  <c:v>-81.2388915083</c:v>
                </c:pt>
                <c:pt idx="2">
                  <c:v>-81.702709261199999</c:v>
                </c:pt>
                <c:pt idx="3">
                  <c:v>-82.166480197300004</c:v>
                </c:pt>
                <c:pt idx="4">
                  <c:v>-82.630202642499995</c:v>
                </c:pt>
                <c:pt idx="5">
                  <c:v>-83.093874864200004</c:v>
                </c:pt>
                <c:pt idx="6">
                  <c:v>-83.557495068899996</c:v>
                </c:pt>
                <c:pt idx="7">
                  <c:v>-84.021061400199997</c:v>
                </c:pt>
                <c:pt idx="8">
                  <c:v>-84.484571936699993</c:v>
                </c:pt>
                <c:pt idx="9">
                  <c:v>-81.657354918400003</c:v>
                </c:pt>
                <c:pt idx="10">
                  <c:v>-82.120747830499994</c:v>
                </c:pt>
                <c:pt idx="11">
                  <c:v>-82.584078771799994</c:v>
                </c:pt>
                <c:pt idx="12">
                  <c:v>-83.047345538499997</c:v>
                </c:pt>
                <c:pt idx="13">
                  <c:v>-83.510545850300005</c:v>
                </c:pt>
                <c:pt idx="14">
                  <c:v>-82.149013358299996</c:v>
                </c:pt>
                <c:pt idx="15">
                  <c:v>-82.612073600299993</c:v>
                </c:pt>
                <c:pt idx="16">
                  <c:v>-83.075060061399995</c:v>
                </c:pt>
                <c:pt idx="17">
                  <c:v>-83.5379701289</c:v>
                </c:pt>
                <c:pt idx="18">
                  <c:v>-84.000801100299995</c:v>
                </c:pt>
                <c:pt idx="19">
                  <c:v>-83.797677385699998</c:v>
                </c:pt>
                <c:pt idx="20">
                  <c:v>-84.2603416826</c:v>
                </c:pt>
                <c:pt idx="21">
                  <c:v>-84.722918206299994</c:v>
                </c:pt>
                <c:pt idx="22">
                  <c:v>-85.185403864400001</c:v>
                </c:pt>
                <c:pt idx="23">
                  <c:v>-86.914736946000005</c:v>
                </c:pt>
                <c:pt idx="24">
                  <c:v>-87.377031171100001</c:v>
                </c:pt>
                <c:pt idx="25">
                  <c:v>-87.839224608199999</c:v>
                </c:pt>
                <c:pt idx="26">
                  <c:v>-88.301313723000007</c:v>
                </c:pt>
                <c:pt idx="27">
                  <c:v>-85.018392790199997</c:v>
                </c:pt>
                <c:pt idx="28">
                  <c:v>-85.480262178199993</c:v>
                </c:pt>
                <c:pt idx="29">
                  <c:v>-85.942015912100004</c:v>
                </c:pt>
                <c:pt idx="30">
                  <c:v>-86.403649958800003</c:v>
                </c:pt>
                <c:pt idx="31">
                  <c:v>-86.445517585999994</c:v>
                </c:pt>
                <c:pt idx="32">
                  <c:v>-86.906899617099995</c:v>
                </c:pt>
                <c:pt idx="33">
                  <c:v>-87.368149039100004</c:v>
                </c:pt>
                <c:pt idx="34">
                  <c:v>-87.829261256600006</c:v>
                </c:pt>
                <c:pt idx="35">
                  <c:v>-88.414054085199993</c:v>
                </c:pt>
                <c:pt idx="36">
                  <c:v>-88.874877499500002</c:v>
                </c:pt>
                <c:pt idx="37">
                  <c:v>-89.335548999799997</c:v>
                </c:pt>
                <c:pt idx="38">
                  <c:v>-88.317639535300003</c:v>
                </c:pt>
                <c:pt idx="39">
                  <c:v>-88.777991360499996</c:v>
                </c:pt>
                <c:pt idx="40">
                  <c:v>-89.238175081799994</c:v>
                </c:pt>
                <c:pt idx="41">
                  <c:v>-90.073803002000005</c:v>
                </c:pt>
                <c:pt idx="42">
                  <c:v>-90.533633090400002</c:v>
                </c:pt>
                <c:pt idx="43">
                  <c:v>-90.993277277999994</c:v>
                </c:pt>
                <c:pt idx="44">
                  <c:v>-92.1688383125</c:v>
                </c:pt>
                <c:pt idx="45">
                  <c:v>-92.628091563599995</c:v>
                </c:pt>
                <c:pt idx="46">
                  <c:v>-93.087139377400007</c:v>
                </c:pt>
                <c:pt idx="47">
                  <c:v>-92.632440092799996</c:v>
                </c:pt>
                <c:pt idx="48">
                  <c:v>-93.091056050700004</c:v>
                </c:pt>
                <c:pt idx="49">
                  <c:v>-93.549445157500003</c:v>
                </c:pt>
                <c:pt idx="50">
                  <c:v>-90.608627491799993</c:v>
                </c:pt>
                <c:pt idx="51">
                  <c:v>-91.066539928899999</c:v>
                </c:pt>
                <c:pt idx="52">
                  <c:v>-91.524202083299997</c:v>
                </c:pt>
                <c:pt idx="53">
                  <c:v>-90.992668865200002</c:v>
                </c:pt>
                <c:pt idx="54">
                  <c:v>-91.449805358199995</c:v>
                </c:pt>
                <c:pt idx="55">
                  <c:v>-91.743614529699997</c:v>
                </c:pt>
                <c:pt idx="56">
                  <c:v>-92.200190238399998</c:v>
                </c:pt>
                <c:pt idx="57">
                  <c:v>-92.656471741399997</c:v>
                </c:pt>
                <c:pt idx="58">
                  <c:v>-91.613533143200002</c:v>
                </c:pt>
                <c:pt idx="59">
                  <c:v>-92.069197277100002</c:v>
                </c:pt>
                <c:pt idx="60">
                  <c:v>-92.412838593900005</c:v>
                </c:pt>
                <c:pt idx="61">
                  <c:v>-92.867844916799996</c:v>
                </c:pt>
                <c:pt idx="62">
                  <c:v>-90.087827492700001</c:v>
                </c:pt>
                <c:pt idx="63">
                  <c:v>-90.542133297099994</c:v>
                </c:pt>
                <c:pt idx="64">
                  <c:v>-91.306337652699995</c:v>
                </c:pt>
                <c:pt idx="65">
                  <c:v>-91.759897892400005</c:v>
                </c:pt>
                <c:pt idx="66">
                  <c:v>-92.4322041904</c:v>
                </c:pt>
                <c:pt idx="67">
                  <c:v>-92.884971413399995</c:v>
                </c:pt>
                <c:pt idx="68">
                  <c:v>-93.018826257499995</c:v>
                </c:pt>
                <c:pt idx="69">
                  <c:v>-93.470750545399994</c:v>
                </c:pt>
                <c:pt idx="70">
                  <c:v>-92.882382807100001</c:v>
                </c:pt>
                <c:pt idx="71">
                  <c:v>-93.333411723400005</c:v>
                </c:pt>
                <c:pt idx="72">
                  <c:v>-94.315966456599995</c:v>
                </c:pt>
                <c:pt idx="73">
                  <c:v>-94.766045004999995</c:v>
                </c:pt>
                <c:pt idx="74">
                  <c:v>-94.526296833499998</c:v>
                </c:pt>
                <c:pt idx="75">
                  <c:v>-97.012662544199998</c:v>
                </c:pt>
                <c:pt idx="76">
                  <c:v>-97.461206753699997</c:v>
                </c:pt>
                <c:pt idx="77">
                  <c:v>-93.494564487600002</c:v>
                </c:pt>
                <c:pt idx="78">
                  <c:v>-93.942009479999996</c:v>
                </c:pt>
                <c:pt idx="79">
                  <c:v>-93.514764398400004</c:v>
                </c:pt>
                <c:pt idx="80">
                  <c:v>-96.500831160800004</c:v>
                </c:pt>
                <c:pt idx="81">
                  <c:v>-96.946506349700002</c:v>
                </c:pt>
                <c:pt idx="82">
                  <c:v>-97.443987195999995</c:v>
                </c:pt>
                <c:pt idx="83">
                  <c:v>-96.502559144900005</c:v>
                </c:pt>
                <c:pt idx="84">
                  <c:v>-96.946311700099997</c:v>
                </c:pt>
                <c:pt idx="85">
                  <c:v>-98.279394343199996</c:v>
                </c:pt>
                <c:pt idx="86">
                  <c:v>-97.417841821300001</c:v>
                </c:pt>
                <c:pt idx="87">
                  <c:v>-97.859510590499994</c:v>
                </c:pt>
                <c:pt idx="88">
                  <c:v>-96.584470369800002</c:v>
                </c:pt>
                <c:pt idx="89">
                  <c:v>-96.832739870599994</c:v>
                </c:pt>
                <c:pt idx="90">
                  <c:v>-95.195852831099998</c:v>
                </c:pt>
                <c:pt idx="91">
                  <c:v>-95.634479101599993</c:v>
                </c:pt>
                <c:pt idx="92">
                  <c:v>-95.267188664299994</c:v>
                </c:pt>
                <c:pt idx="93">
                  <c:v>-95.586840555899997</c:v>
                </c:pt>
                <c:pt idx="94">
                  <c:v>-94.686402135899996</c:v>
                </c:pt>
                <c:pt idx="95">
                  <c:v>-93.982504843900003</c:v>
                </c:pt>
                <c:pt idx="96">
                  <c:v>-96.4264566059</c:v>
                </c:pt>
                <c:pt idx="97">
                  <c:v>-96.859920694799996</c:v>
                </c:pt>
                <c:pt idx="98">
                  <c:v>-96.880110107099995</c:v>
                </c:pt>
                <c:pt idx="99">
                  <c:v>-97.984679844499993</c:v>
                </c:pt>
                <c:pt idx="100">
                  <c:v>-99.218429283399999</c:v>
                </c:pt>
                <c:pt idx="101">
                  <c:v>-101.59872976299999</c:v>
                </c:pt>
                <c:pt idx="102">
                  <c:v>-99.068510861700005</c:v>
                </c:pt>
                <c:pt idx="103">
                  <c:v>-98.443337371200002</c:v>
                </c:pt>
                <c:pt idx="104">
                  <c:v>-100.675387181</c:v>
                </c:pt>
                <c:pt idx="105">
                  <c:v>-101.590570265</c:v>
                </c:pt>
                <c:pt idx="106">
                  <c:v>-99.421778275899996</c:v>
                </c:pt>
                <c:pt idx="107">
                  <c:v>-99.867544022000004</c:v>
                </c:pt>
                <c:pt idx="108">
                  <c:v>-99.655308024999997</c:v>
                </c:pt>
                <c:pt idx="109">
                  <c:v>-100.71438862799999</c:v>
                </c:pt>
                <c:pt idx="110">
                  <c:v>-100.282374249</c:v>
                </c:pt>
                <c:pt idx="111">
                  <c:v>-100.745284938</c:v>
                </c:pt>
                <c:pt idx="112">
                  <c:v>-99.796229574500003</c:v>
                </c:pt>
                <c:pt idx="113">
                  <c:v>-99.905278477799996</c:v>
                </c:pt>
                <c:pt idx="114">
                  <c:v>-102.818241163</c:v>
                </c:pt>
                <c:pt idx="115">
                  <c:v>-103.59550676800001</c:v>
                </c:pt>
                <c:pt idx="116">
                  <c:v>-103.10220301299999</c:v>
                </c:pt>
                <c:pt idx="117">
                  <c:v>-100.401601996</c:v>
                </c:pt>
                <c:pt idx="118">
                  <c:v>-101.07357126799999</c:v>
                </c:pt>
                <c:pt idx="119">
                  <c:v>-99.923666620399999</c:v>
                </c:pt>
                <c:pt idx="120">
                  <c:v>-104.750302271</c:v>
                </c:pt>
                <c:pt idx="121">
                  <c:v>-104.056666827</c:v>
                </c:pt>
                <c:pt idx="122">
                  <c:v>-99.370608444699997</c:v>
                </c:pt>
                <c:pt idx="123">
                  <c:v>-99.673338782399995</c:v>
                </c:pt>
                <c:pt idx="124">
                  <c:v>-101.368898258</c:v>
                </c:pt>
                <c:pt idx="125">
                  <c:v>-100.99913489399999</c:v>
                </c:pt>
                <c:pt idx="126">
                  <c:v>-101.330193037</c:v>
                </c:pt>
                <c:pt idx="127">
                  <c:v>-101.927668141</c:v>
                </c:pt>
                <c:pt idx="128">
                  <c:v>-102.506502117</c:v>
                </c:pt>
                <c:pt idx="129">
                  <c:v>-100.722639121</c:v>
                </c:pt>
                <c:pt idx="130">
                  <c:v>-103.635980815</c:v>
                </c:pt>
                <c:pt idx="131">
                  <c:v>-102.039862329</c:v>
                </c:pt>
                <c:pt idx="132">
                  <c:v>-101.45882254</c:v>
                </c:pt>
                <c:pt idx="133">
                  <c:v>-98.877245969399993</c:v>
                </c:pt>
                <c:pt idx="134">
                  <c:v>-101.642160676</c:v>
                </c:pt>
                <c:pt idx="135">
                  <c:v>-103.492324897</c:v>
                </c:pt>
                <c:pt idx="136">
                  <c:v>-102.97644849</c:v>
                </c:pt>
                <c:pt idx="137">
                  <c:v>-101.747837488</c:v>
                </c:pt>
                <c:pt idx="138">
                  <c:v>-101.453154889</c:v>
                </c:pt>
                <c:pt idx="139">
                  <c:v>-101.389427505</c:v>
                </c:pt>
                <c:pt idx="140">
                  <c:v>-101.977196893</c:v>
                </c:pt>
                <c:pt idx="141">
                  <c:v>-101.348806404</c:v>
                </c:pt>
                <c:pt idx="142">
                  <c:v>-104.31774056899999</c:v>
                </c:pt>
                <c:pt idx="143">
                  <c:v>-102.911229839</c:v>
                </c:pt>
                <c:pt idx="144">
                  <c:v>-102.520161132</c:v>
                </c:pt>
                <c:pt idx="145">
                  <c:v>-102.411205266</c:v>
                </c:pt>
                <c:pt idx="146">
                  <c:v>-99.258166521199996</c:v>
                </c:pt>
                <c:pt idx="147">
                  <c:v>-103.747159818</c:v>
                </c:pt>
                <c:pt idx="148">
                  <c:v>-99.331386583400004</c:v>
                </c:pt>
                <c:pt idx="149">
                  <c:v>-100.90823842499999</c:v>
                </c:pt>
                <c:pt idx="150">
                  <c:v>-104.481915121</c:v>
                </c:pt>
                <c:pt idx="151">
                  <c:v>-102.84955512499999</c:v>
                </c:pt>
                <c:pt idx="152">
                  <c:v>-102.97296630699999</c:v>
                </c:pt>
                <c:pt idx="153">
                  <c:v>-102.369203497</c:v>
                </c:pt>
                <c:pt idx="154">
                  <c:v>-102.66066085200001</c:v>
                </c:pt>
                <c:pt idx="155">
                  <c:v>-104.687947728</c:v>
                </c:pt>
                <c:pt idx="156">
                  <c:v>-102.959407775</c:v>
                </c:pt>
                <c:pt idx="157">
                  <c:v>-100.046638143</c:v>
                </c:pt>
                <c:pt idx="158">
                  <c:v>-100.446793759</c:v>
                </c:pt>
                <c:pt idx="159">
                  <c:v>-100.54005402200001</c:v>
                </c:pt>
                <c:pt idx="160">
                  <c:v>-107.66544042</c:v>
                </c:pt>
                <c:pt idx="161">
                  <c:v>-103.95463941600001</c:v>
                </c:pt>
                <c:pt idx="162">
                  <c:v>-102.203316359</c:v>
                </c:pt>
                <c:pt idx="163">
                  <c:v>-98.181782171400002</c:v>
                </c:pt>
                <c:pt idx="164">
                  <c:v>-107.576023819</c:v>
                </c:pt>
                <c:pt idx="165">
                  <c:v>-106.15896323</c:v>
                </c:pt>
                <c:pt idx="166">
                  <c:v>-104.585368303</c:v>
                </c:pt>
                <c:pt idx="167">
                  <c:v>-105.89791089400001</c:v>
                </c:pt>
                <c:pt idx="168">
                  <c:v>-102.766048407</c:v>
                </c:pt>
                <c:pt idx="169">
                  <c:v>-104.367213799</c:v>
                </c:pt>
                <c:pt idx="170">
                  <c:v>-107.486939634</c:v>
                </c:pt>
                <c:pt idx="171">
                  <c:v>-107.889270258</c:v>
                </c:pt>
                <c:pt idx="172">
                  <c:v>-107.05723587999999</c:v>
                </c:pt>
                <c:pt idx="173">
                  <c:v>-108.59229625899999</c:v>
                </c:pt>
                <c:pt idx="174">
                  <c:v>-106.83540442899999</c:v>
                </c:pt>
                <c:pt idx="175">
                  <c:v>-109.00975185599999</c:v>
                </c:pt>
                <c:pt idx="176">
                  <c:v>-107.51987447099999</c:v>
                </c:pt>
                <c:pt idx="177">
                  <c:v>-106.179727074</c:v>
                </c:pt>
                <c:pt idx="178">
                  <c:v>-108.831538243</c:v>
                </c:pt>
                <c:pt idx="179">
                  <c:v>-107.16982786299999</c:v>
                </c:pt>
                <c:pt idx="180">
                  <c:v>-106.27056855799999</c:v>
                </c:pt>
                <c:pt idx="181">
                  <c:v>-106.637978101</c:v>
                </c:pt>
                <c:pt idx="182">
                  <c:v>-106.52968378</c:v>
                </c:pt>
                <c:pt idx="183">
                  <c:v>-109.95787308</c:v>
                </c:pt>
                <c:pt idx="184">
                  <c:v>-108.10560840700001</c:v>
                </c:pt>
                <c:pt idx="185">
                  <c:v>-108.521408869</c:v>
                </c:pt>
                <c:pt idx="186">
                  <c:v>-109.69235043800001</c:v>
                </c:pt>
                <c:pt idx="187">
                  <c:v>-107.152552778</c:v>
                </c:pt>
                <c:pt idx="188">
                  <c:v>-106.598469388</c:v>
                </c:pt>
                <c:pt idx="189">
                  <c:v>-107.641539337</c:v>
                </c:pt>
                <c:pt idx="190">
                  <c:v>-94.349002975600001</c:v>
                </c:pt>
                <c:pt idx="191">
                  <c:v>-109.599538309</c:v>
                </c:pt>
                <c:pt idx="192">
                  <c:v>-106.218161937</c:v>
                </c:pt>
                <c:pt idx="193">
                  <c:v>-110.164047029</c:v>
                </c:pt>
                <c:pt idx="194">
                  <c:v>-111.453750332</c:v>
                </c:pt>
                <c:pt idx="195">
                  <c:v>-110.186492754</c:v>
                </c:pt>
                <c:pt idx="196">
                  <c:v>-108.579023502</c:v>
                </c:pt>
                <c:pt idx="197">
                  <c:v>-109.172768148</c:v>
                </c:pt>
                <c:pt idx="198">
                  <c:v>-108.702694213</c:v>
                </c:pt>
                <c:pt idx="199">
                  <c:v>-106.059875104</c:v>
                </c:pt>
                <c:pt idx="200">
                  <c:v>-103.894002867</c:v>
                </c:pt>
                <c:pt idx="201">
                  <c:v>-108.757537075</c:v>
                </c:pt>
                <c:pt idx="202">
                  <c:v>-108.39492861700001</c:v>
                </c:pt>
                <c:pt idx="203">
                  <c:v>-107.64669528500001</c:v>
                </c:pt>
                <c:pt idx="204">
                  <c:v>-108.306991315</c:v>
                </c:pt>
                <c:pt idx="205">
                  <c:v>-110.01844493</c:v>
                </c:pt>
                <c:pt idx="206">
                  <c:v>-107.833083817</c:v>
                </c:pt>
                <c:pt idx="207">
                  <c:v>-109.534330072</c:v>
                </c:pt>
                <c:pt idx="208">
                  <c:v>-109.92020294700001</c:v>
                </c:pt>
                <c:pt idx="209">
                  <c:v>-104.74041497899999</c:v>
                </c:pt>
                <c:pt idx="210">
                  <c:v>-112.94725009699999</c:v>
                </c:pt>
                <c:pt idx="211">
                  <c:v>-112.422577304</c:v>
                </c:pt>
                <c:pt idx="212">
                  <c:v>-111.269999223</c:v>
                </c:pt>
                <c:pt idx="213">
                  <c:v>-110.061165085</c:v>
                </c:pt>
                <c:pt idx="214">
                  <c:v>-109.73373592599999</c:v>
                </c:pt>
                <c:pt idx="215">
                  <c:v>-110.750743245</c:v>
                </c:pt>
                <c:pt idx="216">
                  <c:v>-111.73786325499999</c:v>
                </c:pt>
                <c:pt idx="217">
                  <c:v>-113.4363731</c:v>
                </c:pt>
                <c:pt idx="218">
                  <c:v>-110.159405564</c:v>
                </c:pt>
                <c:pt idx="219">
                  <c:v>-109.456380794</c:v>
                </c:pt>
                <c:pt idx="220">
                  <c:v>-111.536621114</c:v>
                </c:pt>
                <c:pt idx="221">
                  <c:v>-114.00487728900001</c:v>
                </c:pt>
                <c:pt idx="222">
                  <c:v>-110.194245256</c:v>
                </c:pt>
                <c:pt idx="223">
                  <c:v>-112.486371315</c:v>
                </c:pt>
                <c:pt idx="224">
                  <c:v>-111.736419119</c:v>
                </c:pt>
                <c:pt idx="225">
                  <c:v>-112.520199003</c:v>
                </c:pt>
                <c:pt idx="226">
                  <c:v>-111.70645158400001</c:v>
                </c:pt>
                <c:pt idx="227">
                  <c:v>-110.559675461</c:v>
                </c:pt>
                <c:pt idx="228">
                  <c:v>-112.10880907799999</c:v>
                </c:pt>
                <c:pt idx="229">
                  <c:v>-84.552373967400001</c:v>
                </c:pt>
                <c:pt idx="230">
                  <c:v>-90.5186210894</c:v>
                </c:pt>
                <c:pt idx="231">
                  <c:v>-111.40656024499999</c:v>
                </c:pt>
                <c:pt idx="232">
                  <c:v>-111.97417002900001</c:v>
                </c:pt>
                <c:pt idx="233">
                  <c:v>-113.39066744500001</c:v>
                </c:pt>
                <c:pt idx="234">
                  <c:v>-114.450885855</c:v>
                </c:pt>
                <c:pt idx="235">
                  <c:v>-115.753831281</c:v>
                </c:pt>
                <c:pt idx="236">
                  <c:v>-113.636669525</c:v>
                </c:pt>
                <c:pt idx="237">
                  <c:v>-117.44374536399999</c:v>
                </c:pt>
                <c:pt idx="238">
                  <c:v>-116.806199804</c:v>
                </c:pt>
                <c:pt idx="239">
                  <c:v>-117.015017011</c:v>
                </c:pt>
                <c:pt idx="240">
                  <c:v>-116.327273095</c:v>
                </c:pt>
                <c:pt idx="241">
                  <c:v>-116.46052335500001</c:v>
                </c:pt>
                <c:pt idx="242">
                  <c:v>-117.995682968</c:v>
                </c:pt>
                <c:pt idx="243">
                  <c:v>-119.564550164</c:v>
                </c:pt>
                <c:pt idx="244">
                  <c:v>-117.404824596</c:v>
                </c:pt>
                <c:pt idx="245">
                  <c:v>-117.689719611</c:v>
                </c:pt>
                <c:pt idx="246">
                  <c:v>-118.863399554</c:v>
                </c:pt>
                <c:pt idx="247">
                  <c:v>-118.17045364400001</c:v>
                </c:pt>
                <c:pt idx="248">
                  <c:v>-120.060105859</c:v>
                </c:pt>
                <c:pt idx="249">
                  <c:v>-119.06576811399999</c:v>
                </c:pt>
                <c:pt idx="250">
                  <c:v>-117.748948864</c:v>
                </c:pt>
                <c:pt idx="251">
                  <c:v>-123.081701006</c:v>
                </c:pt>
                <c:pt idx="252">
                  <c:v>-119.697088678</c:v>
                </c:pt>
                <c:pt idx="253">
                  <c:v>-119.82884270700001</c:v>
                </c:pt>
                <c:pt idx="254">
                  <c:v>-114.014443442</c:v>
                </c:pt>
                <c:pt idx="255">
                  <c:v>-111.45782017400001</c:v>
                </c:pt>
                <c:pt idx="256">
                  <c:v>-120.29209747900001</c:v>
                </c:pt>
                <c:pt idx="257">
                  <c:v>-118.653118295</c:v>
                </c:pt>
                <c:pt idx="258">
                  <c:v>-117.83100293299999</c:v>
                </c:pt>
                <c:pt idx="259">
                  <c:v>-119.88589428</c:v>
                </c:pt>
                <c:pt idx="260">
                  <c:v>-121.848623722</c:v>
                </c:pt>
                <c:pt idx="261">
                  <c:v>-119.919451267</c:v>
                </c:pt>
                <c:pt idx="262">
                  <c:v>-121.518020913</c:v>
                </c:pt>
                <c:pt idx="263">
                  <c:v>-122.859892964</c:v>
                </c:pt>
                <c:pt idx="264">
                  <c:v>-121.594542254</c:v>
                </c:pt>
                <c:pt idx="265">
                  <c:v>-118.521295513</c:v>
                </c:pt>
                <c:pt idx="266">
                  <c:v>-120.50453159600001</c:v>
                </c:pt>
                <c:pt idx="267">
                  <c:v>-118.23699001</c:v>
                </c:pt>
                <c:pt idx="268">
                  <c:v>-99.902000520100003</c:v>
                </c:pt>
                <c:pt idx="269">
                  <c:v>-120.299982133</c:v>
                </c:pt>
                <c:pt idx="270">
                  <c:v>-124.206403108</c:v>
                </c:pt>
                <c:pt idx="271">
                  <c:v>-121.63512154</c:v>
                </c:pt>
                <c:pt idx="272">
                  <c:v>-124.189344193</c:v>
                </c:pt>
                <c:pt idx="273">
                  <c:v>-123.84457994</c:v>
                </c:pt>
                <c:pt idx="274">
                  <c:v>-116.38692288999999</c:v>
                </c:pt>
                <c:pt idx="275">
                  <c:v>-111.392783088</c:v>
                </c:pt>
                <c:pt idx="276">
                  <c:v>-109.79244273499999</c:v>
                </c:pt>
                <c:pt idx="277">
                  <c:v>-111.941619461</c:v>
                </c:pt>
                <c:pt idx="278">
                  <c:v>-114.528114364</c:v>
                </c:pt>
                <c:pt idx="279">
                  <c:v>-116.358602146</c:v>
                </c:pt>
                <c:pt idx="280">
                  <c:v>-117.168612779</c:v>
                </c:pt>
                <c:pt idx="281">
                  <c:v>-117.825169321</c:v>
                </c:pt>
                <c:pt idx="282">
                  <c:v>-122.42754638700001</c:v>
                </c:pt>
                <c:pt idx="283">
                  <c:v>-122.282767949</c:v>
                </c:pt>
                <c:pt idx="284">
                  <c:v>-123.98557064800001</c:v>
                </c:pt>
                <c:pt idx="285">
                  <c:v>-122.080561011</c:v>
                </c:pt>
                <c:pt idx="286">
                  <c:v>-121.02083061099999</c:v>
                </c:pt>
                <c:pt idx="287">
                  <c:v>-120.502335601</c:v>
                </c:pt>
                <c:pt idx="288">
                  <c:v>-123.530471354</c:v>
                </c:pt>
                <c:pt idx="289">
                  <c:v>-120.832607826</c:v>
                </c:pt>
                <c:pt idx="290">
                  <c:v>-120.148009247</c:v>
                </c:pt>
                <c:pt idx="291">
                  <c:v>-89.060638241000007</c:v>
                </c:pt>
                <c:pt idx="292">
                  <c:v>-122.16046206</c:v>
                </c:pt>
                <c:pt idx="293">
                  <c:v>-122.781863599</c:v>
                </c:pt>
                <c:pt idx="294">
                  <c:v>-121.370442103</c:v>
                </c:pt>
                <c:pt idx="295">
                  <c:v>-120.830143593</c:v>
                </c:pt>
                <c:pt idx="296">
                  <c:v>-120.174455311</c:v>
                </c:pt>
                <c:pt idx="297">
                  <c:v>-120.981449924</c:v>
                </c:pt>
                <c:pt idx="298">
                  <c:v>-121.693305196</c:v>
                </c:pt>
                <c:pt idx="299">
                  <c:v>-121.524399762</c:v>
                </c:pt>
                <c:pt idx="300">
                  <c:v>-120.761397268</c:v>
                </c:pt>
                <c:pt idx="301">
                  <c:v>-120.818315856</c:v>
                </c:pt>
                <c:pt idx="302">
                  <c:v>-122.230084209</c:v>
                </c:pt>
                <c:pt idx="303">
                  <c:v>-122.92519296099999</c:v>
                </c:pt>
                <c:pt idx="304">
                  <c:v>-123.267952791</c:v>
                </c:pt>
                <c:pt idx="305">
                  <c:v>-122.93689139599999</c:v>
                </c:pt>
                <c:pt idx="306">
                  <c:v>-118.356438502</c:v>
                </c:pt>
                <c:pt idx="307">
                  <c:v>-111.10716485099999</c:v>
                </c:pt>
                <c:pt idx="308">
                  <c:v>-113.929071666</c:v>
                </c:pt>
                <c:pt idx="309">
                  <c:v>-122.446916315</c:v>
                </c:pt>
                <c:pt idx="310">
                  <c:v>-123.357285702</c:v>
                </c:pt>
                <c:pt idx="311">
                  <c:v>-123.580620336</c:v>
                </c:pt>
                <c:pt idx="312">
                  <c:v>-123.693273467</c:v>
                </c:pt>
                <c:pt idx="313">
                  <c:v>-124.04852100399999</c:v>
                </c:pt>
                <c:pt idx="314">
                  <c:v>-123.95473488</c:v>
                </c:pt>
                <c:pt idx="315">
                  <c:v>-122.744372222</c:v>
                </c:pt>
                <c:pt idx="316">
                  <c:v>-122.168049426</c:v>
                </c:pt>
                <c:pt idx="317">
                  <c:v>-119.504743936</c:v>
                </c:pt>
                <c:pt idx="318">
                  <c:v>-113.28873358200001</c:v>
                </c:pt>
                <c:pt idx="319">
                  <c:v>-105.36712408699999</c:v>
                </c:pt>
                <c:pt idx="320">
                  <c:v>-105.112471181</c:v>
                </c:pt>
                <c:pt idx="321">
                  <c:v>-115.469622833</c:v>
                </c:pt>
                <c:pt idx="322">
                  <c:v>-120.245372645</c:v>
                </c:pt>
                <c:pt idx="323">
                  <c:v>-120.93718933</c:v>
                </c:pt>
                <c:pt idx="324">
                  <c:v>-124.370869849</c:v>
                </c:pt>
                <c:pt idx="325">
                  <c:v>-124.659915019</c:v>
                </c:pt>
                <c:pt idx="326">
                  <c:v>-125.531818743</c:v>
                </c:pt>
                <c:pt idx="327">
                  <c:v>-124.971720385</c:v>
                </c:pt>
                <c:pt idx="328">
                  <c:v>-123.417907884</c:v>
                </c:pt>
                <c:pt idx="329">
                  <c:v>-123.87519309</c:v>
                </c:pt>
                <c:pt idx="330">
                  <c:v>-125.459735649</c:v>
                </c:pt>
                <c:pt idx="331">
                  <c:v>-125.881293437</c:v>
                </c:pt>
                <c:pt idx="332">
                  <c:v>-124.375569531</c:v>
                </c:pt>
                <c:pt idx="333">
                  <c:v>-122.29504620500001</c:v>
                </c:pt>
                <c:pt idx="334">
                  <c:v>-123.10105176099999</c:v>
                </c:pt>
                <c:pt idx="335">
                  <c:v>-123.983518457</c:v>
                </c:pt>
                <c:pt idx="336">
                  <c:v>-123.844127872</c:v>
                </c:pt>
                <c:pt idx="337">
                  <c:v>-121.07549355099999</c:v>
                </c:pt>
                <c:pt idx="338">
                  <c:v>-116.469405931</c:v>
                </c:pt>
                <c:pt idx="339">
                  <c:v>-117.500582479</c:v>
                </c:pt>
                <c:pt idx="340">
                  <c:v>-120.226709765</c:v>
                </c:pt>
                <c:pt idx="341">
                  <c:v>-123.10155269099999</c:v>
                </c:pt>
                <c:pt idx="342">
                  <c:v>-122.244328729</c:v>
                </c:pt>
                <c:pt idx="343">
                  <c:v>-121.727910161</c:v>
                </c:pt>
                <c:pt idx="344">
                  <c:v>-122.92555788600001</c:v>
                </c:pt>
                <c:pt idx="345">
                  <c:v>-122.41018258</c:v>
                </c:pt>
                <c:pt idx="346">
                  <c:v>-125.262955277</c:v>
                </c:pt>
                <c:pt idx="347">
                  <c:v>-127.325961686</c:v>
                </c:pt>
                <c:pt idx="348">
                  <c:v>-128.28537346799999</c:v>
                </c:pt>
                <c:pt idx="349">
                  <c:v>-126.91797488500001</c:v>
                </c:pt>
                <c:pt idx="350">
                  <c:v>-125.94857634100001</c:v>
                </c:pt>
                <c:pt idx="351">
                  <c:v>-125.90847667</c:v>
                </c:pt>
                <c:pt idx="352">
                  <c:v>-129.792431902</c:v>
                </c:pt>
                <c:pt idx="353">
                  <c:v>-129.06621995500001</c:v>
                </c:pt>
                <c:pt idx="354">
                  <c:v>-126.4228277</c:v>
                </c:pt>
                <c:pt idx="355">
                  <c:v>-127.104320148</c:v>
                </c:pt>
                <c:pt idx="356">
                  <c:v>-126.594404129</c:v>
                </c:pt>
                <c:pt idx="357">
                  <c:v>-126.00445992</c:v>
                </c:pt>
                <c:pt idx="358">
                  <c:v>-123.97411627</c:v>
                </c:pt>
                <c:pt idx="359">
                  <c:v>-121.53680505</c:v>
                </c:pt>
                <c:pt idx="360">
                  <c:v>-120.79146778400001</c:v>
                </c:pt>
                <c:pt idx="361">
                  <c:v>-129.33758248000001</c:v>
                </c:pt>
                <c:pt idx="362">
                  <c:v>-130.85181745400001</c:v>
                </c:pt>
                <c:pt idx="363">
                  <c:v>-130.88847149599999</c:v>
                </c:pt>
                <c:pt idx="364">
                  <c:v>-130.77006641099999</c:v>
                </c:pt>
                <c:pt idx="365">
                  <c:v>-131.61532200799999</c:v>
                </c:pt>
                <c:pt idx="366">
                  <c:v>-128.996212668</c:v>
                </c:pt>
                <c:pt idx="367">
                  <c:v>-131.290753564</c:v>
                </c:pt>
                <c:pt idx="368">
                  <c:v>-131.700424363</c:v>
                </c:pt>
                <c:pt idx="369">
                  <c:v>-135.43179122399999</c:v>
                </c:pt>
                <c:pt idx="370">
                  <c:v>-134.00028340899999</c:v>
                </c:pt>
                <c:pt idx="371">
                  <c:v>-133.89373422</c:v>
                </c:pt>
                <c:pt idx="372">
                  <c:v>-134.57844900200001</c:v>
                </c:pt>
                <c:pt idx="373">
                  <c:v>-133.625017439</c:v>
                </c:pt>
                <c:pt idx="374">
                  <c:v>-136.17398554100001</c:v>
                </c:pt>
                <c:pt idx="375">
                  <c:v>-137.797443437</c:v>
                </c:pt>
                <c:pt idx="376">
                  <c:v>-138.194961885</c:v>
                </c:pt>
                <c:pt idx="377">
                  <c:v>-137.58289945600001</c:v>
                </c:pt>
                <c:pt idx="378">
                  <c:v>-137.41982718700001</c:v>
                </c:pt>
                <c:pt idx="379">
                  <c:v>-137.29082608499999</c:v>
                </c:pt>
                <c:pt idx="380">
                  <c:v>-135.23633408500001</c:v>
                </c:pt>
                <c:pt idx="381">
                  <c:v>-131.709482157</c:v>
                </c:pt>
                <c:pt idx="382">
                  <c:v>-133.83859982600001</c:v>
                </c:pt>
                <c:pt idx="383">
                  <c:v>-137.00067085399999</c:v>
                </c:pt>
                <c:pt idx="384">
                  <c:v>-138.42488006299999</c:v>
                </c:pt>
                <c:pt idx="385">
                  <c:v>-137.302055448</c:v>
                </c:pt>
                <c:pt idx="386">
                  <c:v>-138.801653372</c:v>
                </c:pt>
                <c:pt idx="387">
                  <c:v>-139.12096271199999</c:v>
                </c:pt>
                <c:pt idx="388">
                  <c:v>-137.823347523</c:v>
                </c:pt>
                <c:pt idx="389">
                  <c:v>-139.811800895</c:v>
                </c:pt>
                <c:pt idx="390">
                  <c:v>-138.95074151399999</c:v>
                </c:pt>
                <c:pt idx="391">
                  <c:v>-140.18021191</c:v>
                </c:pt>
                <c:pt idx="392">
                  <c:v>-140.63033136499999</c:v>
                </c:pt>
                <c:pt idx="393">
                  <c:v>-140.58308578200001</c:v>
                </c:pt>
                <c:pt idx="394">
                  <c:v>-142.06178789099999</c:v>
                </c:pt>
                <c:pt idx="395">
                  <c:v>-140.033832593</c:v>
                </c:pt>
                <c:pt idx="396">
                  <c:v>-141.734922552</c:v>
                </c:pt>
                <c:pt idx="397">
                  <c:v>-141.96726039500001</c:v>
                </c:pt>
                <c:pt idx="398">
                  <c:v>-141.57784696499999</c:v>
                </c:pt>
                <c:pt idx="399">
                  <c:v>-141.95703264700001</c:v>
                </c:pt>
                <c:pt idx="400">
                  <c:v>-142.72837801399999</c:v>
                </c:pt>
                <c:pt idx="401">
                  <c:v>-142.882141373</c:v>
                </c:pt>
                <c:pt idx="402">
                  <c:v>-144.04908770099999</c:v>
                </c:pt>
                <c:pt idx="403">
                  <c:v>-143.07234569900001</c:v>
                </c:pt>
                <c:pt idx="404">
                  <c:v>-143.70743392899999</c:v>
                </c:pt>
                <c:pt idx="405">
                  <c:v>-142.13762493999999</c:v>
                </c:pt>
                <c:pt idx="406">
                  <c:v>-143.61529847700001</c:v>
                </c:pt>
                <c:pt idx="407">
                  <c:v>-144.528781098</c:v>
                </c:pt>
                <c:pt idx="408">
                  <c:v>-146.74845822200001</c:v>
                </c:pt>
                <c:pt idx="409">
                  <c:v>-143.801462039</c:v>
                </c:pt>
                <c:pt idx="410">
                  <c:v>-143.59450321400001</c:v>
                </c:pt>
                <c:pt idx="411">
                  <c:v>-144.954972457</c:v>
                </c:pt>
                <c:pt idx="412">
                  <c:v>-144.00034591900001</c:v>
                </c:pt>
                <c:pt idx="413">
                  <c:v>-141.40345975700001</c:v>
                </c:pt>
                <c:pt idx="414">
                  <c:v>-138.53457116999999</c:v>
                </c:pt>
                <c:pt idx="415">
                  <c:v>-138.37769126699999</c:v>
                </c:pt>
                <c:pt idx="416">
                  <c:v>-140.20552926400001</c:v>
                </c:pt>
                <c:pt idx="417">
                  <c:v>-138.99703114600001</c:v>
                </c:pt>
                <c:pt idx="418">
                  <c:v>-136.05475232200001</c:v>
                </c:pt>
                <c:pt idx="419">
                  <c:v>-137.835438998</c:v>
                </c:pt>
                <c:pt idx="420">
                  <c:v>-141.67777186500001</c:v>
                </c:pt>
                <c:pt idx="421">
                  <c:v>-141.38619564000001</c:v>
                </c:pt>
                <c:pt idx="422">
                  <c:v>-142.23659918600001</c:v>
                </c:pt>
                <c:pt idx="423">
                  <c:v>-145.71067963199999</c:v>
                </c:pt>
                <c:pt idx="424">
                  <c:v>-146.176851524</c:v>
                </c:pt>
                <c:pt idx="425">
                  <c:v>-143.95249912899999</c:v>
                </c:pt>
                <c:pt idx="426">
                  <c:v>-142.75791009</c:v>
                </c:pt>
                <c:pt idx="427">
                  <c:v>-146.05009504</c:v>
                </c:pt>
                <c:pt idx="428">
                  <c:v>-148.447802846</c:v>
                </c:pt>
                <c:pt idx="429">
                  <c:v>-147.76233740800001</c:v>
                </c:pt>
                <c:pt idx="430">
                  <c:v>-146.810210971</c:v>
                </c:pt>
                <c:pt idx="431">
                  <c:v>-148.23008942999999</c:v>
                </c:pt>
                <c:pt idx="432">
                  <c:v>-146.61379615800001</c:v>
                </c:pt>
                <c:pt idx="433">
                  <c:v>-145.914062828</c:v>
                </c:pt>
                <c:pt idx="434">
                  <c:v>-144.01120303900001</c:v>
                </c:pt>
                <c:pt idx="435">
                  <c:v>-145.07150178399999</c:v>
                </c:pt>
                <c:pt idx="436">
                  <c:v>-146.13656577399999</c:v>
                </c:pt>
                <c:pt idx="437">
                  <c:v>-145.75625357300001</c:v>
                </c:pt>
                <c:pt idx="438">
                  <c:v>-147.53938877600001</c:v>
                </c:pt>
                <c:pt idx="439">
                  <c:v>-150.24521864600001</c:v>
                </c:pt>
                <c:pt idx="440">
                  <c:v>-150.533442734</c:v>
                </c:pt>
                <c:pt idx="441">
                  <c:v>-145.46207328899999</c:v>
                </c:pt>
                <c:pt idx="442">
                  <c:v>-148.79067691899999</c:v>
                </c:pt>
                <c:pt idx="443">
                  <c:v>-145.19192727999999</c:v>
                </c:pt>
                <c:pt idx="444">
                  <c:v>-146.59684010800001</c:v>
                </c:pt>
                <c:pt idx="445">
                  <c:v>-150.254378398</c:v>
                </c:pt>
                <c:pt idx="446">
                  <c:v>-149.618069596</c:v>
                </c:pt>
                <c:pt idx="447">
                  <c:v>-148.61870028199999</c:v>
                </c:pt>
                <c:pt idx="448">
                  <c:v>-147.144782703</c:v>
                </c:pt>
                <c:pt idx="449">
                  <c:v>-151.50683984</c:v>
                </c:pt>
                <c:pt idx="450">
                  <c:v>-151.752365629</c:v>
                </c:pt>
                <c:pt idx="451">
                  <c:v>-150.32667274900001</c:v>
                </c:pt>
                <c:pt idx="452">
                  <c:v>-149.217425617</c:v>
                </c:pt>
                <c:pt idx="453">
                  <c:v>-149.037062515</c:v>
                </c:pt>
                <c:pt idx="454">
                  <c:v>-149.441697688</c:v>
                </c:pt>
                <c:pt idx="455">
                  <c:v>-149.62694653200001</c:v>
                </c:pt>
                <c:pt idx="456">
                  <c:v>-149.29382212300001</c:v>
                </c:pt>
                <c:pt idx="457">
                  <c:v>-151.29327932300001</c:v>
                </c:pt>
                <c:pt idx="458">
                  <c:v>-149.36208183700001</c:v>
                </c:pt>
                <c:pt idx="459">
                  <c:v>-148.611794704</c:v>
                </c:pt>
                <c:pt idx="460">
                  <c:v>-149.700908852</c:v>
                </c:pt>
                <c:pt idx="461">
                  <c:v>-149.400176781</c:v>
                </c:pt>
                <c:pt idx="462">
                  <c:v>-151.112311242</c:v>
                </c:pt>
                <c:pt idx="463">
                  <c:v>-148.003580583</c:v>
                </c:pt>
                <c:pt idx="464">
                  <c:v>-149.26404174699999</c:v>
                </c:pt>
                <c:pt idx="465">
                  <c:v>-151.33552655899999</c:v>
                </c:pt>
                <c:pt idx="466">
                  <c:v>-150.181429737</c:v>
                </c:pt>
                <c:pt idx="467">
                  <c:v>-149.35393021600001</c:v>
                </c:pt>
                <c:pt idx="468">
                  <c:v>-149.593395759</c:v>
                </c:pt>
                <c:pt idx="469">
                  <c:v>-150.71268903000001</c:v>
                </c:pt>
                <c:pt idx="470">
                  <c:v>-151.18448819100001</c:v>
                </c:pt>
                <c:pt idx="471">
                  <c:v>-152.02167682000001</c:v>
                </c:pt>
                <c:pt idx="472">
                  <c:v>-152.50591456999999</c:v>
                </c:pt>
                <c:pt idx="473">
                  <c:v>-151.250006361</c:v>
                </c:pt>
                <c:pt idx="474">
                  <c:v>-150.11899429600001</c:v>
                </c:pt>
                <c:pt idx="475">
                  <c:v>-152.66711952700001</c:v>
                </c:pt>
                <c:pt idx="476">
                  <c:v>-151.940721731</c:v>
                </c:pt>
                <c:pt idx="477">
                  <c:v>-151.80403206599999</c:v>
                </c:pt>
                <c:pt idx="478">
                  <c:v>-150.542708702</c:v>
                </c:pt>
                <c:pt idx="479">
                  <c:v>-151.17737734599999</c:v>
                </c:pt>
                <c:pt idx="480">
                  <c:v>-152.283442775</c:v>
                </c:pt>
                <c:pt idx="481">
                  <c:v>-151.16147065600001</c:v>
                </c:pt>
                <c:pt idx="482">
                  <c:v>-152.73321901899999</c:v>
                </c:pt>
                <c:pt idx="483">
                  <c:v>-151.70505254599999</c:v>
                </c:pt>
                <c:pt idx="484">
                  <c:v>-150.45672346000001</c:v>
                </c:pt>
                <c:pt idx="485">
                  <c:v>-151.708622443</c:v>
                </c:pt>
                <c:pt idx="486">
                  <c:v>-151.79895963499999</c:v>
                </c:pt>
                <c:pt idx="487">
                  <c:v>-152.82939977500001</c:v>
                </c:pt>
                <c:pt idx="488">
                  <c:v>-152.00195299500001</c:v>
                </c:pt>
                <c:pt idx="489">
                  <c:v>-153.68265496199999</c:v>
                </c:pt>
                <c:pt idx="490">
                  <c:v>-152.87621695000001</c:v>
                </c:pt>
                <c:pt idx="491">
                  <c:v>-151.533662042</c:v>
                </c:pt>
                <c:pt idx="492">
                  <c:v>-152.53678944999999</c:v>
                </c:pt>
                <c:pt idx="493">
                  <c:v>-153.86670713800001</c:v>
                </c:pt>
                <c:pt idx="494">
                  <c:v>-154.060175149</c:v>
                </c:pt>
                <c:pt idx="495">
                  <c:v>-153.798587228</c:v>
                </c:pt>
                <c:pt idx="496">
                  <c:v>-151.97002377499999</c:v>
                </c:pt>
                <c:pt idx="497">
                  <c:v>-153.32610777299999</c:v>
                </c:pt>
                <c:pt idx="498">
                  <c:v>-152.94480401499999</c:v>
                </c:pt>
                <c:pt idx="499">
                  <c:v>-154.64995994399999</c:v>
                </c:pt>
                <c:pt idx="500">
                  <c:v>-152.55480417800001</c:v>
                </c:pt>
                <c:pt idx="501">
                  <c:v>-152.30511075000001</c:v>
                </c:pt>
                <c:pt idx="502">
                  <c:v>-152.20621460199999</c:v>
                </c:pt>
                <c:pt idx="503">
                  <c:v>-153.53289697299999</c:v>
                </c:pt>
                <c:pt idx="504">
                  <c:v>-151.399714179</c:v>
                </c:pt>
                <c:pt idx="505">
                  <c:v>-151.68571604600001</c:v>
                </c:pt>
                <c:pt idx="506">
                  <c:v>-152.633882298</c:v>
                </c:pt>
                <c:pt idx="507">
                  <c:v>-154.02081545499999</c:v>
                </c:pt>
                <c:pt idx="508">
                  <c:v>-154.86894325700001</c:v>
                </c:pt>
                <c:pt idx="509">
                  <c:v>-152.61509932999999</c:v>
                </c:pt>
                <c:pt idx="510">
                  <c:v>-155.35153955199999</c:v>
                </c:pt>
                <c:pt idx="511">
                  <c:v>-153.95901362000001</c:v>
                </c:pt>
                <c:pt idx="512">
                  <c:v>-157.879427545</c:v>
                </c:pt>
                <c:pt idx="513">
                  <c:v>-154.708031151</c:v>
                </c:pt>
                <c:pt idx="514">
                  <c:v>-151.017939738</c:v>
                </c:pt>
                <c:pt idx="515">
                  <c:v>-153.720792789</c:v>
                </c:pt>
                <c:pt idx="516">
                  <c:v>-153.77824989000001</c:v>
                </c:pt>
                <c:pt idx="517">
                  <c:v>-153.564795089</c:v>
                </c:pt>
                <c:pt idx="518">
                  <c:v>-154.04723003699999</c:v>
                </c:pt>
                <c:pt idx="519">
                  <c:v>-153.59742571999999</c:v>
                </c:pt>
                <c:pt idx="520">
                  <c:v>-151.946651108</c:v>
                </c:pt>
                <c:pt idx="521">
                  <c:v>-155.42736932400001</c:v>
                </c:pt>
                <c:pt idx="522">
                  <c:v>-153.30920172699999</c:v>
                </c:pt>
                <c:pt idx="523">
                  <c:v>-154.73497934100001</c:v>
                </c:pt>
                <c:pt idx="524">
                  <c:v>-153.78976026999999</c:v>
                </c:pt>
                <c:pt idx="525">
                  <c:v>-153.408531856</c:v>
                </c:pt>
                <c:pt idx="526">
                  <c:v>-152.09449334300001</c:v>
                </c:pt>
                <c:pt idx="527">
                  <c:v>-153.96984296799999</c:v>
                </c:pt>
                <c:pt idx="528">
                  <c:v>-156.65400353800001</c:v>
                </c:pt>
                <c:pt idx="529">
                  <c:v>-154.66903151299999</c:v>
                </c:pt>
                <c:pt idx="530">
                  <c:v>-155.35344806099999</c:v>
                </c:pt>
                <c:pt idx="531">
                  <c:v>-156.17441101899999</c:v>
                </c:pt>
                <c:pt idx="532">
                  <c:v>-154.618059002</c:v>
                </c:pt>
                <c:pt idx="533">
                  <c:v>-153.61189694699999</c:v>
                </c:pt>
                <c:pt idx="534">
                  <c:v>-153.413290203</c:v>
                </c:pt>
                <c:pt idx="535">
                  <c:v>-153.33949727699999</c:v>
                </c:pt>
                <c:pt idx="536">
                  <c:v>-156.36598399299999</c:v>
                </c:pt>
                <c:pt idx="537">
                  <c:v>-156.28929233599999</c:v>
                </c:pt>
                <c:pt idx="538">
                  <c:v>-154.52584622800001</c:v>
                </c:pt>
                <c:pt idx="539">
                  <c:v>-155.256450266</c:v>
                </c:pt>
                <c:pt idx="540">
                  <c:v>-155.81282993900001</c:v>
                </c:pt>
                <c:pt idx="541">
                  <c:v>-155.105845563</c:v>
                </c:pt>
                <c:pt idx="542">
                  <c:v>-154.97097958500001</c:v>
                </c:pt>
                <c:pt idx="543">
                  <c:v>-156.070393306</c:v>
                </c:pt>
                <c:pt idx="544">
                  <c:v>-155.812701229</c:v>
                </c:pt>
                <c:pt idx="545">
                  <c:v>-155.51424859299999</c:v>
                </c:pt>
                <c:pt idx="546">
                  <c:v>-154.11708811700001</c:v>
                </c:pt>
                <c:pt idx="547">
                  <c:v>-153.44311495299999</c:v>
                </c:pt>
                <c:pt idx="548">
                  <c:v>-154.328547383</c:v>
                </c:pt>
                <c:pt idx="549">
                  <c:v>-156.13061037700001</c:v>
                </c:pt>
                <c:pt idx="550">
                  <c:v>-153.94406950000001</c:v>
                </c:pt>
                <c:pt idx="551">
                  <c:v>-153.45895181899999</c:v>
                </c:pt>
                <c:pt idx="552">
                  <c:v>-153.806869001</c:v>
                </c:pt>
                <c:pt idx="553">
                  <c:v>-152.256041547</c:v>
                </c:pt>
                <c:pt idx="554">
                  <c:v>-152.696153331</c:v>
                </c:pt>
                <c:pt idx="555">
                  <c:v>-155.00691232400001</c:v>
                </c:pt>
                <c:pt idx="556">
                  <c:v>-154.266765865</c:v>
                </c:pt>
                <c:pt idx="557">
                  <c:v>-155.006793367</c:v>
                </c:pt>
                <c:pt idx="558">
                  <c:v>-156.07336101499999</c:v>
                </c:pt>
                <c:pt idx="559">
                  <c:v>-156.41813725</c:v>
                </c:pt>
                <c:pt idx="560">
                  <c:v>-155.366281937</c:v>
                </c:pt>
                <c:pt idx="561">
                  <c:v>-156.96698723899999</c:v>
                </c:pt>
                <c:pt idx="562">
                  <c:v>-154.93572206799999</c:v>
                </c:pt>
                <c:pt idx="563">
                  <c:v>-154.95482498199999</c:v>
                </c:pt>
                <c:pt idx="564">
                  <c:v>-153.62336331200001</c:v>
                </c:pt>
                <c:pt idx="565">
                  <c:v>-154.14853199999999</c:v>
                </c:pt>
                <c:pt idx="566">
                  <c:v>-155.527274554</c:v>
                </c:pt>
                <c:pt idx="567">
                  <c:v>-154.40804624500001</c:v>
                </c:pt>
                <c:pt idx="568">
                  <c:v>-155.04772299800001</c:v>
                </c:pt>
                <c:pt idx="569">
                  <c:v>-156.808185632</c:v>
                </c:pt>
                <c:pt idx="570">
                  <c:v>-156.35111971399999</c:v>
                </c:pt>
                <c:pt idx="571">
                  <c:v>-157.35903799499999</c:v>
                </c:pt>
                <c:pt idx="572">
                  <c:v>-155.655630949</c:v>
                </c:pt>
                <c:pt idx="573">
                  <c:v>-154.76829384800001</c:v>
                </c:pt>
                <c:pt idx="574">
                  <c:v>-155.296204399</c:v>
                </c:pt>
                <c:pt idx="575">
                  <c:v>-155.713318251</c:v>
                </c:pt>
                <c:pt idx="576">
                  <c:v>-154.81090986500001</c:v>
                </c:pt>
                <c:pt idx="577">
                  <c:v>-155.15421589900001</c:v>
                </c:pt>
                <c:pt idx="578">
                  <c:v>-155.32938568500001</c:v>
                </c:pt>
                <c:pt idx="579">
                  <c:v>-156.024977788</c:v>
                </c:pt>
                <c:pt idx="580">
                  <c:v>-154.509540375</c:v>
                </c:pt>
                <c:pt idx="581">
                  <c:v>-155.633028704</c:v>
                </c:pt>
                <c:pt idx="582">
                  <c:v>-156.803526342</c:v>
                </c:pt>
                <c:pt idx="583">
                  <c:v>-156.20821278599999</c:v>
                </c:pt>
                <c:pt idx="584">
                  <c:v>-154.45070631300001</c:v>
                </c:pt>
                <c:pt idx="585">
                  <c:v>-154.44145310600001</c:v>
                </c:pt>
                <c:pt idx="586">
                  <c:v>-156.582599101</c:v>
                </c:pt>
                <c:pt idx="587">
                  <c:v>-155.41925171099999</c:v>
                </c:pt>
                <c:pt idx="588">
                  <c:v>-154.597506716</c:v>
                </c:pt>
                <c:pt idx="589">
                  <c:v>-157.773328832</c:v>
                </c:pt>
                <c:pt idx="590">
                  <c:v>-155.963305319</c:v>
                </c:pt>
                <c:pt idx="591">
                  <c:v>-155.50936307500001</c:v>
                </c:pt>
                <c:pt idx="592">
                  <c:v>-156.508956087</c:v>
                </c:pt>
                <c:pt idx="593">
                  <c:v>-155.74543559899999</c:v>
                </c:pt>
                <c:pt idx="594">
                  <c:v>-155.09854236999999</c:v>
                </c:pt>
                <c:pt idx="595">
                  <c:v>-156.468889633</c:v>
                </c:pt>
                <c:pt idx="596">
                  <c:v>-156.131249728</c:v>
                </c:pt>
                <c:pt idx="597">
                  <c:v>-155.09924396299999</c:v>
                </c:pt>
                <c:pt idx="598">
                  <c:v>-155.79903751800001</c:v>
                </c:pt>
                <c:pt idx="599">
                  <c:v>-156.08469634100001</c:v>
                </c:pt>
                <c:pt idx="600">
                  <c:v>-157.602002059</c:v>
                </c:pt>
                <c:pt idx="601">
                  <c:v>-157.15728165600001</c:v>
                </c:pt>
                <c:pt idx="602">
                  <c:v>-156.16006896299999</c:v>
                </c:pt>
                <c:pt idx="603">
                  <c:v>-157.389635097</c:v>
                </c:pt>
                <c:pt idx="604">
                  <c:v>-153.95526785999999</c:v>
                </c:pt>
                <c:pt idx="605">
                  <c:v>-155.70566863400001</c:v>
                </c:pt>
                <c:pt idx="606">
                  <c:v>-156.289728612</c:v>
                </c:pt>
                <c:pt idx="607">
                  <c:v>-155.74255147299999</c:v>
                </c:pt>
                <c:pt idx="608">
                  <c:v>-156.775271799</c:v>
                </c:pt>
                <c:pt idx="609">
                  <c:v>-157.84960621499999</c:v>
                </c:pt>
                <c:pt idx="610">
                  <c:v>-156.85854852099999</c:v>
                </c:pt>
                <c:pt idx="611">
                  <c:v>-155.34620590200001</c:v>
                </c:pt>
                <c:pt idx="612">
                  <c:v>-156.85578855399999</c:v>
                </c:pt>
                <c:pt idx="613">
                  <c:v>-156.91495159600001</c:v>
                </c:pt>
                <c:pt idx="614">
                  <c:v>-154.992354345</c:v>
                </c:pt>
                <c:pt idx="615">
                  <c:v>-156.20391963399999</c:v>
                </c:pt>
                <c:pt idx="616">
                  <c:v>-155.50071455</c:v>
                </c:pt>
                <c:pt idx="617">
                  <c:v>-157.34424655999999</c:v>
                </c:pt>
                <c:pt idx="618">
                  <c:v>-157.01449226700001</c:v>
                </c:pt>
                <c:pt idx="619">
                  <c:v>-156.445564166</c:v>
                </c:pt>
                <c:pt idx="620">
                  <c:v>-155.96487344400001</c:v>
                </c:pt>
                <c:pt idx="621">
                  <c:v>-156.68368408699999</c:v>
                </c:pt>
                <c:pt idx="622">
                  <c:v>-155.937528544</c:v>
                </c:pt>
                <c:pt idx="623">
                  <c:v>-156.745847314</c:v>
                </c:pt>
                <c:pt idx="624">
                  <c:v>-157.06449945200001</c:v>
                </c:pt>
                <c:pt idx="625">
                  <c:v>-157.08206084400001</c:v>
                </c:pt>
                <c:pt idx="626">
                  <c:v>-156.392689332</c:v>
                </c:pt>
                <c:pt idx="627">
                  <c:v>-156.24581498000001</c:v>
                </c:pt>
                <c:pt idx="628">
                  <c:v>-155.57222491799999</c:v>
                </c:pt>
                <c:pt idx="629">
                  <c:v>-156.55291105200001</c:v>
                </c:pt>
                <c:pt idx="630">
                  <c:v>-156.658061887</c:v>
                </c:pt>
                <c:pt idx="631">
                  <c:v>-155.41516662000001</c:v>
                </c:pt>
                <c:pt idx="632">
                  <c:v>-156.17791029099999</c:v>
                </c:pt>
                <c:pt idx="633">
                  <c:v>-156.08982568299999</c:v>
                </c:pt>
                <c:pt idx="634">
                  <c:v>-156.19143007100001</c:v>
                </c:pt>
                <c:pt idx="635">
                  <c:v>-155.61641695200001</c:v>
                </c:pt>
                <c:pt idx="636">
                  <c:v>-156.34192249500001</c:v>
                </c:pt>
                <c:pt idx="637">
                  <c:v>-155.645907155</c:v>
                </c:pt>
                <c:pt idx="638">
                  <c:v>-156.73596279399999</c:v>
                </c:pt>
                <c:pt idx="639">
                  <c:v>-155.66222133100001</c:v>
                </c:pt>
                <c:pt idx="640">
                  <c:v>-155.87972094400001</c:v>
                </c:pt>
                <c:pt idx="641">
                  <c:v>-156.19714906199999</c:v>
                </c:pt>
                <c:pt idx="642">
                  <c:v>-156.91350984799999</c:v>
                </c:pt>
                <c:pt idx="643">
                  <c:v>-156.26999237800001</c:v>
                </c:pt>
                <c:pt idx="644">
                  <c:v>-156.26460609399999</c:v>
                </c:pt>
                <c:pt idx="645">
                  <c:v>-156.13550861900001</c:v>
                </c:pt>
                <c:pt idx="646">
                  <c:v>-156.18561041999999</c:v>
                </c:pt>
                <c:pt idx="647">
                  <c:v>-156.44287814899999</c:v>
                </c:pt>
                <c:pt idx="648">
                  <c:v>-156.94394940699999</c:v>
                </c:pt>
                <c:pt idx="649">
                  <c:v>-157.16418014800001</c:v>
                </c:pt>
                <c:pt idx="650">
                  <c:v>-156.44465027000001</c:v>
                </c:pt>
                <c:pt idx="651">
                  <c:v>-155.810401329</c:v>
                </c:pt>
                <c:pt idx="652">
                  <c:v>-155.87516795100001</c:v>
                </c:pt>
                <c:pt idx="653">
                  <c:v>-156.39488155999999</c:v>
                </c:pt>
                <c:pt idx="654">
                  <c:v>-156.325515483</c:v>
                </c:pt>
                <c:pt idx="655">
                  <c:v>-156.40256668699999</c:v>
                </c:pt>
                <c:pt idx="656">
                  <c:v>-156.467837006</c:v>
                </c:pt>
                <c:pt idx="657">
                  <c:v>-156.31835190999999</c:v>
                </c:pt>
                <c:pt idx="658">
                  <c:v>-156.58883346900001</c:v>
                </c:pt>
                <c:pt idx="659">
                  <c:v>-156.386116208</c:v>
                </c:pt>
                <c:pt idx="660">
                  <c:v>-156.27854220399999</c:v>
                </c:pt>
                <c:pt idx="661">
                  <c:v>-156.09945301900001</c:v>
                </c:pt>
                <c:pt idx="662">
                  <c:v>-155.997753432</c:v>
                </c:pt>
                <c:pt idx="663">
                  <c:v>-156.04321611699999</c:v>
                </c:pt>
                <c:pt idx="664">
                  <c:v>-156.109444177</c:v>
                </c:pt>
                <c:pt idx="665">
                  <c:v>-156.169707996</c:v>
                </c:pt>
                <c:pt idx="666">
                  <c:v>-156.47433665700001</c:v>
                </c:pt>
                <c:pt idx="667">
                  <c:v>-156.239438025</c:v>
                </c:pt>
                <c:pt idx="668">
                  <c:v>-155.964974705</c:v>
                </c:pt>
                <c:pt idx="669">
                  <c:v>-155.631994773</c:v>
                </c:pt>
                <c:pt idx="670">
                  <c:v>-155.95999710300001</c:v>
                </c:pt>
                <c:pt idx="671">
                  <c:v>-155.959368286</c:v>
                </c:pt>
                <c:pt idx="672">
                  <c:v>-155.96297068600001</c:v>
                </c:pt>
                <c:pt idx="673">
                  <c:v>-156.51475351600001</c:v>
                </c:pt>
                <c:pt idx="674">
                  <c:v>-156.596241972</c:v>
                </c:pt>
                <c:pt idx="675">
                  <c:v>-156.570515172</c:v>
                </c:pt>
                <c:pt idx="676">
                  <c:v>-156.514826105</c:v>
                </c:pt>
                <c:pt idx="677">
                  <c:v>-156.467160259</c:v>
                </c:pt>
                <c:pt idx="678">
                  <c:v>-156.39904290499999</c:v>
                </c:pt>
                <c:pt idx="679">
                  <c:v>-156.067060274</c:v>
                </c:pt>
                <c:pt idx="680">
                  <c:v>-156.27157283400001</c:v>
                </c:pt>
                <c:pt idx="681">
                  <c:v>-156.52290636199999</c:v>
                </c:pt>
                <c:pt idx="682">
                  <c:v>-156.98139824899999</c:v>
                </c:pt>
                <c:pt idx="683">
                  <c:v>-156.31536162800001</c:v>
                </c:pt>
                <c:pt idx="684">
                  <c:v>-156.55489661499999</c:v>
                </c:pt>
                <c:pt idx="685">
                  <c:v>-155.871091234</c:v>
                </c:pt>
                <c:pt idx="686">
                  <c:v>-155.65538902399999</c:v>
                </c:pt>
                <c:pt idx="687">
                  <c:v>-155.928490762</c:v>
                </c:pt>
                <c:pt idx="688">
                  <c:v>-156.202243839</c:v>
                </c:pt>
                <c:pt idx="689">
                  <c:v>-155.764913785</c:v>
                </c:pt>
                <c:pt idx="690">
                  <c:v>-156.686145393</c:v>
                </c:pt>
                <c:pt idx="691">
                  <c:v>-156.58970512900001</c:v>
                </c:pt>
                <c:pt idx="692">
                  <c:v>-156.00872934399999</c:v>
                </c:pt>
                <c:pt idx="693">
                  <c:v>-155.90800474400001</c:v>
                </c:pt>
                <c:pt idx="694">
                  <c:v>-156.440780166</c:v>
                </c:pt>
                <c:pt idx="695">
                  <c:v>-156.35079500399999</c:v>
                </c:pt>
                <c:pt idx="696">
                  <c:v>-156.11995995500001</c:v>
                </c:pt>
                <c:pt idx="697">
                  <c:v>-155.82861933000001</c:v>
                </c:pt>
                <c:pt idx="698">
                  <c:v>-156.05302071099999</c:v>
                </c:pt>
                <c:pt idx="699">
                  <c:v>-156.024120702</c:v>
                </c:pt>
                <c:pt idx="700">
                  <c:v>-156.51411202200001</c:v>
                </c:pt>
                <c:pt idx="701">
                  <c:v>-156.50381238599999</c:v>
                </c:pt>
                <c:pt idx="702">
                  <c:v>-156.56312079099999</c:v>
                </c:pt>
                <c:pt idx="703">
                  <c:v>-156.672259349</c:v>
                </c:pt>
                <c:pt idx="704">
                  <c:v>-156.61943131699999</c:v>
                </c:pt>
                <c:pt idx="705">
                  <c:v>-156.424585041</c:v>
                </c:pt>
                <c:pt idx="706">
                  <c:v>-156.477801261</c:v>
                </c:pt>
                <c:pt idx="707">
                  <c:v>-156.24887061699999</c:v>
                </c:pt>
                <c:pt idx="708">
                  <c:v>-156.503603696</c:v>
                </c:pt>
                <c:pt idx="709">
                  <c:v>-156.654613579</c:v>
                </c:pt>
                <c:pt idx="710">
                  <c:v>-156.604270085</c:v>
                </c:pt>
                <c:pt idx="711">
                  <c:v>-156.461186083</c:v>
                </c:pt>
                <c:pt idx="712">
                  <c:v>-156.40567243800001</c:v>
                </c:pt>
                <c:pt idx="713">
                  <c:v>-156.55187688999999</c:v>
                </c:pt>
                <c:pt idx="714">
                  <c:v>-156.58431750099999</c:v>
                </c:pt>
                <c:pt idx="715">
                  <c:v>-156.56355947</c:v>
                </c:pt>
                <c:pt idx="716">
                  <c:v>-156.46117879299999</c:v>
                </c:pt>
                <c:pt idx="717">
                  <c:v>-156.51394550699999</c:v>
                </c:pt>
                <c:pt idx="718">
                  <c:v>-156.83890247799999</c:v>
                </c:pt>
                <c:pt idx="719">
                  <c:v>-156.806383544</c:v>
                </c:pt>
                <c:pt idx="720">
                  <c:v>-156.51597735199999</c:v>
                </c:pt>
                <c:pt idx="721">
                  <c:v>-156.60996052199999</c:v>
                </c:pt>
                <c:pt idx="722">
                  <c:v>-156.66859432499999</c:v>
                </c:pt>
                <c:pt idx="723">
                  <c:v>-156.657214127</c:v>
                </c:pt>
                <c:pt idx="724">
                  <c:v>-156.780377018</c:v>
                </c:pt>
                <c:pt idx="725">
                  <c:v>-156.712260582</c:v>
                </c:pt>
                <c:pt idx="726">
                  <c:v>-156.79338777800001</c:v>
                </c:pt>
                <c:pt idx="727">
                  <c:v>-156.63339258299999</c:v>
                </c:pt>
                <c:pt idx="728">
                  <c:v>-156.684819753</c:v>
                </c:pt>
                <c:pt idx="729">
                  <c:v>-156.73091867900001</c:v>
                </c:pt>
                <c:pt idx="730">
                  <c:v>-156.73449603200001</c:v>
                </c:pt>
                <c:pt idx="731">
                  <c:v>-156.79346154500001</c:v>
                </c:pt>
                <c:pt idx="732">
                  <c:v>-156.767235247</c:v>
                </c:pt>
                <c:pt idx="733">
                  <c:v>-156.80797589900001</c:v>
                </c:pt>
                <c:pt idx="734">
                  <c:v>-156.430525407</c:v>
                </c:pt>
                <c:pt idx="735">
                  <c:v>-151.25464405899999</c:v>
                </c:pt>
                <c:pt idx="736">
                  <c:v>-156.66619226</c:v>
                </c:pt>
                <c:pt idx="737">
                  <c:v>-156.77617606499999</c:v>
                </c:pt>
                <c:pt idx="738">
                  <c:v>-156.779715611</c:v>
                </c:pt>
                <c:pt idx="739">
                  <c:v>-156.681157541</c:v>
                </c:pt>
                <c:pt idx="740">
                  <c:v>-156.68341047000001</c:v>
                </c:pt>
                <c:pt idx="741">
                  <c:v>-156.802927181</c:v>
                </c:pt>
                <c:pt idx="742">
                  <c:v>-156.86101298200001</c:v>
                </c:pt>
                <c:pt idx="743">
                  <c:v>-156.86000072499999</c:v>
                </c:pt>
                <c:pt idx="744">
                  <c:v>-156.82894713300001</c:v>
                </c:pt>
                <c:pt idx="745">
                  <c:v>-156.95099350000001</c:v>
                </c:pt>
                <c:pt idx="746">
                  <c:v>-156.83346936699999</c:v>
                </c:pt>
                <c:pt idx="747">
                  <c:v>-156.87284236400001</c:v>
                </c:pt>
                <c:pt idx="748">
                  <c:v>-156.89854349399999</c:v>
                </c:pt>
                <c:pt idx="749">
                  <c:v>-156.85314310999999</c:v>
                </c:pt>
                <c:pt idx="750">
                  <c:v>-156.98928295600001</c:v>
                </c:pt>
                <c:pt idx="751">
                  <c:v>-156.894453145</c:v>
                </c:pt>
                <c:pt idx="752">
                  <c:v>-156.92727222799999</c:v>
                </c:pt>
                <c:pt idx="753">
                  <c:v>-156.94946756100001</c:v>
                </c:pt>
                <c:pt idx="754">
                  <c:v>-156.914435164</c:v>
                </c:pt>
                <c:pt idx="755">
                  <c:v>-156.92929480399999</c:v>
                </c:pt>
                <c:pt idx="756">
                  <c:v>-156.975155102</c:v>
                </c:pt>
                <c:pt idx="757">
                  <c:v>-156.928575083</c:v>
                </c:pt>
                <c:pt idx="758">
                  <c:v>-156.950993678</c:v>
                </c:pt>
                <c:pt idx="759">
                  <c:v>-156.94063680599999</c:v>
                </c:pt>
                <c:pt idx="760">
                  <c:v>-156.985321371</c:v>
                </c:pt>
                <c:pt idx="761">
                  <c:v>-156.922926604</c:v>
                </c:pt>
                <c:pt idx="762">
                  <c:v>-156.95167365399999</c:v>
                </c:pt>
                <c:pt idx="763">
                  <c:v>-156.969322181</c:v>
                </c:pt>
                <c:pt idx="764">
                  <c:v>-157.00945249899999</c:v>
                </c:pt>
                <c:pt idx="765">
                  <c:v>-156.98733907499999</c:v>
                </c:pt>
                <c:pt idx="766">
                  <c:v>-156.999821981</c:v>
                </c:pt>
                <c:pt idx="767">
                  <c:v>-157.00856024300001</c:v>
                </c:pt>
                <c:pt idx="768">
                  <c:v>-157.04902720300001</c:v>
                </c:pt>
                <c:pt idx="769">
                  <c:v>-157.100257906</c:v>
                </c:pt>
                <c:pt idx="770">
                  <c:v>-157.099264154</c:v>
                </c:pt>
                <c:pt idx="771">
                  <c:v>-157.10860970300001</c:v>
                </c:pt>
                <c:pt idx="772">
                  <c:v>-157.08794164899999</c:v>
                </c:pt>
                <c:pt idx="773">
                  <c:v>-157.04865022499999</c:v>
                </c:pt>
                <c:pt idx="774">
                  <c:v>-156.94685195900001</c:v>
                </c:pt>
                <c:pt idx="775">
                  <c:v>-157.126929047</c:v>
                </c:pt>
                <c:pt idx="776">
                  <c:v>-157.13946378200001</c:v>
                </c:pt>
                <c:pt idx="777">
                  <c:v>-157.128027183</c:v>
                </c:pt>
                <c:pt idx="778">
                  <c:v>-157.187030994</c:v>
                </c:pt>
                <c:pt idx="779">
                  <c:v>-157.25083248600001</c:v>
                </c:pt>
                <c:pt idx="780">
                  <c:v>-157.22314053299999</c:v>
                </c:pt>
                <c:pt idx="781">
                  <c:v>-157.270172543</c:v>
                </c:pt>
                <c:pt idx="782">
                  <c:v>-157.28653563200001</c:v>
                </c:pt>
                <c:pt idx="783">
                  <c:v>-157.302480215</c:v>
                </c:pt>
                <c:pt idx="784">
                  <c:v>-157.32977505599999</c:v>
                </c:pt>
                <c:pt idx="785">
                  <c:v>-157.37494021200001</c:v>
                </c:pt>
                <c:pt idx="786">
                  <c:v>-157.39729618999999</c:v>
                </c:pt>
                <c:pt idx="787">
                  <c:v>-157.42032555</c:v>
                </c:pt>
                <c:pt idx="788">
                  <c:v>-157.43534032700001</c:v>
                </c:pt>
                <c:pt idx="789">
                  <c:v>-157.46586643000001</c:v>
                </c:pt>
                <c:pt idx="790">
                  <c:v>-157.46925477100001</c:v>
                </c:pt>
                <c:pt idx="791">
                  <c:v>-157.52096644599999</c:v>
                </c:pt>
                <c:pt idx="792">
                  <c:v>-157.597935138</c:v>
                </c:pt>
                <c:pt idx="793">
                  <c:v>-157.600327741</c:v>
                </c:pt>
                <c:pt idx="794">
                  <c:v>-157.657764738</c:v>
                </c:pt>
                <c:pt idx="795">
                  <c:v>-157.720566975</c:v>
                </c:pt>
                <c:pt idx="796">
                  <c:v>-157.76007796900001</c:v>
                </c:pt>
                <c:pt idx="797">
                  <c:v>-157.75919335899999</c:v>
                </c:pt>
                <c:pt idx="798">
                  <c:v>-157.85353771800001</c:v>
                </c:pt>
                <c:pt idx="799">
                  <c:v>-157.89245802600001</c:v>
                </c:pt>
                <c:pt idx="800">
                  <c:v>-157.92749524000001</c:v>
                </c:pt>
                <c:pt idx="801">
                  <c:v>-157.97897109499999</c:v>
                </c:pt>
                <c:pt idx="802">
                  <c:v>-158.02460314800001</c:v>
                </c:pt>
                <c:pt idx="803">
                  <c:v>-158.050960618</c:v>
                </c:pt>
                <c:pt idx="804">
                  <c:v>-158.08944475999999</c:v>
                </c:pt>
                <c:pt idx="805">
                  <c:v>-158.14081492599999</c:v>
                </c:pt>
                <c:pt idx="806">
                  <c:v>-158.190439728</c:v>
                </c:pt>
                <c:pt idx="807">
                  <c:v>-158.24871793899999</c:v>
                </c:pt>
                <c:pt idx="808">
                  <c:v>-158.306983436</c:v>
                </c:pt>
                <c:pt idx="809">
                  <c:v>-158.37729112700001</c:v>
                </c:pt>
                <c:pt idx="810">
                  <c:v>-158.42688314099999</c:v>
                </c:pt>
                <c:pt idx="811">
                  <c:v>-158.48544969700001</c:v>
                </c:pt>
                <c:pt idx="812">
                  <c:v>-158.57355698000001</c:v>
                </c:pt>
                <c:pt idx="813">
                  <c:v>-158.58001447300001</c:v>
                </c:pt>
                <c:pt idx="814">
                  <c:v>-158.68958849200001</c:v>
                </c:pt>
                <c:pt idx="815">
                  <c:v>-158.72940962300001</c:v>
                </c:pt>
                <c:pt idx="816">
                  <c:v>-158.76327448000001</c:v>
                </c:pt>
                <c:pt idx="817">
                  <c:v>-158.82236190500001</c:v>
                </c:pt>
                <c:pt idx="818">
                  <c:v>-158.906975512</c:v>
                </c:pt>
                <c:pt idx="819">
                  <c:v>-158.95147863</c:v>
                </c:pt>
                <c:pt idx="820">
                  <c:v>-158.990381584</c:v>
                </c:pt>
                <c:pt idx="821">
                  <c:v>-159.04957932799999</c:v>
                </c:pt>
                <c:pt idx="822">
                  <c:v>-159.13162327000001</c:v>
                </c:pt>
                <c:pt idx="823">
                  <c:v>-159.15995807199999</c:v>
                </c:pt>
                <c:pt idx="824">
                  <c:v>-159.25011698200001</c:v>
                </c:pt>
                <c:pt idx="825">
                  <c:v>-159.21903379700001</c:v>
                </c:pt>
                <c:pt idx="826">
                  <c:v>-159.361279803</c:v>
                </c:pt>
                <c:pt idx="827">
                  <c:v>-159.43337060799999</c:v>
                </c:pt>
                <c:pt idx="828">
                  <c:v>-159.48535835300001</c:v>
                </c:pt>
                <c:pt idx="829">
                  <c:v>-159.540747377</c:v>
                </c:pt>
                <c:pt idx="830">
                  <c:v>-159.59829573900001</c:v>
                </c:pt>
                <c:pt idx="831">
                  <c:v>-159.67388287700001</c:v>
                </c:pt>
                <c:pt idx="832">
                  <c:v>-159.744200648</c:v>
                </c:pt>
                <c:pt idx="833">
                  <c:v>-159.811897759</c:v>
                </c:pt>
                <c:pt idx="834">
                  <c:v>-159.86593296300001</c:v>
                </c:pt>
                <c:pt idx="835">
                  <c:v>-159.902754362</c:v>
                </c:pt>
                <c:pt idx="836">
                  <c:v>-159.986767168</c:v>
                </c:pt>
                <c:pt idx="837">
                  <c:v>-160.09054900000001</c:v>
                </c:pt>
                <c:pt idx="838">
                  <c:v>-160.206717043</c:v>
                </c:pt>
                <c:pt idx="839">
                  <c:v>-160.253427483</c:v>
                </c:pt>
                <c:pt idx="840">
                  <c:v>-160.33874118700001</c:v>
                </c:pt>
                <c:pt idx="841">
                  <c:v>-160.42594873100001</c:v>
                </c:pt>
                <c:pt idx="842">
                  <c:v>-160.471389907</c:v>
                </c:pt>
                <c:pt idx="843">
                  <c:v>-160.538611739</c:v>
                </c:pt>
                <c:pt idx="844">
                  <c:v>-160.47642948800001</c:v>
                </c:pt>
                <c:pt idx="845">
                  <c:v>-160.68879749600001</c:v>
                </c:pt>
                <c:pt idx="846">
                  <c:v>-160.75938385699999</c:v>
                </c:pt>
                <c:pt idx="847">
                  <c:v>-160.84242492000001</c:v>
                </c:pt>
                <c:pt idx="848">
                  <c:v>-160.901115033</c:v>
                </c:pt>
                <c:pt idx="849">
                  <c:v>-160.97344681199999</c:v>
                </c:pt>
                <c:pt idx="850">
                  <c:v>-161.03169724700001</c:v>
                </c:pt>
                <c:pt idx="851">
                  <c:v>-160.81643301700001</c:v>
                </c:pt>
                <c:pt idx="852">
                  <c:v>-161.190383615</c:v>
                </c:pt>
                <c:pt idx="853">
                  <c:v>-161.25264737699999</c:v>
                </c:pt>
                <c:pt idx="854">
                  <c:v>-161.311440723</c:v>
                </c:pt>
                <c:pt idx="855">
                  <c:v>-161.41015150600001</c:v>
                </c:pt>
                <c:pt idx="856">
                  <c:v>-161.46584167099999</c:v>
                </c:pt>
                <c:pt idx="857">
                  <c:v>-161.534520501</c:v>
                </c:pt>
                <c:pt idx="858">
                  <c:v>-161.580775354</c:v>
                </c:pt>
                <c:pt idx="859">
                  <c:v>-161.66970223000001</c:v>
                </c:pt>
                <c:pt idx="860">
                  <c:v>-161.750140262</c:v>
                </c:pt>
                <c:pt idx="861">
                  <c:v>-161.82431895799999</c:v>
                </c:pt>
                <c:pt idx="862">
                  <c:v>-161.831828565</c:v>
                </c:pt>
                <c:pt idx="863">
                  <c:v>-161.91181856700001</c:v>
                </c:pt>
                <c:pt idx="864">
                  <c:v>-162.01266851899999</c:v>
                </c:pt>
                <c:pt idx="865">
                  <c:v>-162.098097311</c:v>
                </c:pt>
                <c:pt idx="866">
                  <c:v>-162.156315377</c:v>
                </c:pt>
                <c:pt idx="867">
                  <c:v>-162.18502773099999</c:v>
                </c:pt>
                <c:pt idx="868">
                  <c:v>-162.263400969</c:v>
                </c:pt>
                <c:pt idx="869">
                  <c:v>-162.359174182</c:v>
                </c:pt>
                <c:pt idx="870">
                  <c:v>-162.39663112400001</c:v>
                </c:pt>
                <c:pt idx="871">
                  <c:v>-162.45448606299999</c:v>
                </c:pt>
                <c:pt idx="872">
                  <c:v>-162.50804747500001</c:v>
                </c:pt>
                <c:pt idx="873">
                  <c:v>-162.60214368800001</c:v>
                </c:pt>
                <c:pt idx="874">
                  <c:v>-162.616040951</c:v>
                </c:pt>
                <c:pt idx="875">
                  <c:v>-162.69597598199999</c:v>
                </c:pt>
                <c:pt idx="876">
                  <c:v>-162.71971219</c:v>
                </c:pt>
                <c:pt idx="877">
                  <c:v>-162.79491292</c:v>
                </c:pt>
                <c:pt idx="878">
                  <c:v>-162.83270142000001</c:v>
                </c:pt>
                <c:pt idx="879">
                  <c:v>-162.82784209799999</c:v>
                </c:pt>
                <c:pt idx="880">
                  <c:v>-162.91888177199999</c:v>
                </c:pt>
                <c:pt idx="881">
                  <c:v>-162.91128023799999</c:v>
                </c:pt>
                <c:pt idx="882">
                  <c:v>-162.996878667</c:v>
                </c:pt>
                <c:pt idx="883">
                  <c:v>-162.989029563</c:v>
                </c:pt>
                <c:pt idx="884">
                  <c:v>-163.081439445</c:v>
                </c:pt>
                <c:pt idx="885">
                  <c:v>-163.07238363799999</c:v>
                </c:pt>
                <c:pt idx="886">
                  <c:v>-163.14363744600001</c:v>
                </c:pt>
                <c:pt idx="887">
                  <c:v>-163.250228698</c:v>
                </c:pt>
                <c:pt idx="888">
                  <c:v>-163.24080139399999</c:v>
                </c:pt>
                <c:pt idx="889">
                  <c:v>-163.30354988400001</c:v>
                </c:pt>
                <c:pt idx="890">
                  <c:v>-163.29382305999999</c:v>
                </c:pt>
                <c:pt idx="891">
                  <c:v>-163.35005870699999</c:v>
                </c:pt>
                <c:pt idx="892">
                  <c:v>-163.34329258599999</c:v>
                </c:pt>
                <c:pt idx="893">
                  <c:v>-163.40218623600001</c:v>
                </c:pt>
                <c:pt idx="894">
                  <c:v>-163.46706440099999</c:v>
                </c:pt>
                <c:pt idx="895">
                  <c:v>-163.459960537</c:v>
                </c:pt>
                <c:pt idx="896">
                  <c:v>-163.53377762100001</c:v>
                </c:pt>
                <c:pt idx="897">
                  <c:v>-163.605656017</c:v>
                </c:pt>
                <c:pt idx="898">
                  <c:v>-163.602513246</c:v>
                </c:pt>
                <c:pt idx="899">
                  <c:v>-163.700029392</c:v>
                </c:pt>
                <c:pt idx="900">
                  <c:v>-163.78257439699999</c:v>
                </c:pt>
                <c:pt idx="901">
                  <c:v>-163.77975176300001</c:v>
                </c:pt>
                <c:pt idx="902">
                  <c:v>-163.84758005800001</c:v>
                </c:pt>
                <c:pt idx="903">
                  <c:v>-163.89650962100001</c:v>
                </c:pt>
              </c:numCache>
            </c:numRef>
          </c:yVal>
          <c:smooth val="1"/>
          <c:extLst>
            <c:ext xmlns:c16="http://schemas.microsoft.com/office/drawing/2014/chart" uri="{C3380CC4-5D6E-409C-BE32-E72D297353CC}">
              <c16:uniqueId val="{00000000-8860-4F11-A87D-76323587D62A}"/>
            </c:ext>
          </c:extLst>
        </c:ser>
        <c:ser>
          <c:idx val="2"/>
          <c:order val="2"/>
          <c:tx>
            <c:strRef>
              <c:f>'MA input from MO2'!$F$4</c:f>
              <c:strCache>
                <c:ptCount val="1"/>
                <c:pt idx="0">
                  <c:v>Synched MO</c:v>
                </c:pt>
              </c:strCache>
            </c:strRef>
          </c:tx>
          <c:spPr>
            <a:ln w="19050" cap="rnd">
              <a:solidFill>
                <a:srgbClr val="C00000"/>
              </a:solidFill>
              <a:round/>
            </a:ln>
            <a:effectLst/>
          </c:spPr>
          <c:marker>
            <c:symbol val="none"/>
          </c:marker>
          <c:xVal>
            <c:numRef>
              <c:f>'MA input from MO2'!$A$5:$A$908</c:f>
              <c:numCache>
                <c:formatCode>0.00E+00</c:formatCode>
                <c:ptCount val="904"/>
                <c:pt idx="0">
                  <c:v>1</c:v>
                </c:pt>
                <c:pt idx="1">
                  <c:v>1.0180097511799999</c:v>
                </c:pt>
                <c:pt idx="2">
                  <c:v>1.0363438535</c:v>
                </c:pt>
                <c:pt idx="3">
                  <c:v>1.05500814844</c:v>
                </c:pt>
                <c:pt idx="4">
                  <c:v>1.0740085826800001</c:v>
                </c:pt>
                <c:pt idx="5">
                  <c:v>1.09335121002</c:v>
                </c:pt>
                <c:pt idx="6">
                  <c:v>1.1130421932700001</c:v>
                </c:pt>
                <c:pt idx="7">
                  <c:v>1.13308780622</c:v>
                </c:pt>
                <c:pt idx="8">
                  <c:v>1.1534944356800001</c:v>
                </c:pt>
                <c:pt idx="9">
                  <c:v>1.17426858345</c:v>
                </c:pt>
                <c:pt idx="10">
                  <c:v>1.1954168684599999</c:v>
                </c:pt>
                <c:pt idx="11">
                  <c:v>1.21694602882</c:v>
                </c:pt>
                <c:pt idx="12">
                  <c:v>1.23886292399</c:v>
                </c:pt>
                <c:pt idx="13">
                  <c:v>1.261174537</c:v>
                </c:pt>
                <c:pt idx="14">
                  <c:v>1.28388797661</c:v>
                </c:pt>
                <c:pt idx="15">
                  <c:v>1.3070104796099999</c:v>
                </c:pt>
                <c:pt idx="16">
                  <c:v>1.33054941314</c:v>
                </c:pt>
                <c:pt idx="17">
                  <c:v>1.354512277</c:v>
                </c:pt>
                <c:pt idx="18">
                  <c:v>1.37890670608</c:v>
                </c:pt>
                <c:pt idx="19">
                  <c:v>1.40374047276</c:v>
                </c:pt>
                <c:pt idx="20">
                  <c:v>1.42902148939</c:v>
                </c:pt>
                <c:pt idx="21">
                  <c:v>1.4547578108500001</c:v>
                </c:pt>
                <c:pt idx="22">
                  <c:v>1.4809576370499999</c:v>
                </c:pt>
                <c:pt idx="23">
                  <c:v>1.5076293156</c:v>
                </c:pt>
                <c:pt idx="24">
                  <c:v>1.53478134445</c:v>
                </c:pt>
                <c:pt idx="25">
                  <c:v>1.5624223745800001</c:v>
                </c:pt>
                <c:pt idx="26">
                  <c:v>1.59056121278</c:v>
                </c:pt>
                <c:pt idx="27">
                  <c:v>1.61920682446</c:v>
                </c:pt>
                <c:pt idx="28">
                  <c:v>1.6483683364799999</c:v>
                </c:pt>
                <c:pt idx="29">
                  <c:v>1.6780550400700001</c:v>
                </c:pt>
                <c:pt idx="30">
                  <c:v>1.7082763938100001</c:v>
                </c:pt>
                <c:pt idx="31">
                  <c:v>1.73904202661</c:v>
                </c:pt>
                <c:pt idx="32">
                  <c:v>1.7703617408000001</c:v>
                </c:pt>
                <c:pt idx="33">
                  <c:v>1.8022455152500001</c:v>
                </c:pt>
                <c:pt idx="34">
                  <c:v>1.8347035085500001</c:v>
                </c:pt>
                <c:pt idx="35">
                  <c:v>1.8677460622199999</c:v>
                </c:pt>
                <c:pt idx="36">
                  <c:v>1.9013837040699999</c:v>
                </c:pt>
                <c:pt idx="37">
                  <c:v>1.9356271514800001</c:v>
                </c:pt>
                <c:pt idx="38">
                  <c:v>1.9704873148599999</c:v>
                </c:pt>
                <c:pt idx="39">
                  <c:v>2.0059753010999999</c:v>
                </c:pt>
                <c:pt idx="40">
                  <c:v>2.0421024171500002</c:v>
                </c:pt>
                <c:pt idx="41">
                  <c:v>2.07888017356</c:v>
                </c:pt>
                <c:pt idx="42">
                  <c:v>2.1163202882199998</c:v>
                </c:pt>
                <c:pt idx="43">
                  <c:v>2.15443469003</c:v>
                </c:pt>
                <c:pt idx="44">
                  <c:v>2.1932355227300002</c:v>
                </c:pt>
                <c:pt idx="45">
                  <c:v>2.2327351487799998</c:v>
                </c:pt>
                <c:pt idx="46">
                  <c:v>2.2729461532599999</c:v>
                </c:pt>
                <c:pt idx="47">
                  <c:v>2.3138813479200002</c:v>
                </c:pt>
                <c:pt idx="48">
                  <c:v>2.3555537752600002</c:v>
                </c:pt>
                <c:pt idx="49">
                  <c:v>2.3979767126399998</c:v>
                </c:pt>
                <c:pt idx="50">
                  <c:v>2.44116367658</c:v>
                </c:pt>
                <c:pt idx="51">
                  <c:v>2.4851284269799998</c:v>
                </c:pt>
                <c:pt idx="52">
                  <c:v>2.5298849716</c:v>
                </c:pt>
                <c:pt idx="53">
                  <c:v>2.5754475704500002</c:v>
                </c:pt>
                <c:pt idx="54">
                  <c:v>2.6218307403800001</c:v>
                </c:pt>
                <c:pt idx="55">
                  <c:v>2.66904925965</c:v>
                </c:pt>
                <c:pt idx="56">
                  <c:v>2.7171181726999998</c:v>
                </c:pt>
                <c:pt idx="57">
                  <c:v>2.7660527949199998</c:v>
                </c:pt>
                <c:pt idx="58">
                  <c:v>2.8158687175099999</c:v>
                </c:pt>
                <c:pt idx="59">
                  <c:v>2.8665818124600002</c:v>
                </c:pt>
                <c:pt idx="60">
                  <c:v>2.91820823764</c:v>
                </c:pt>
                <c:pt idx="61">
                  <c:v>2.9707644419000001</c:v>
                </c:pt>
                <c:pt idx="62">
                  <c:v>3.0242671703099999</c:v>
                </c:pt>
                <c:pt idx="63">
                  <c:v>3.0787334695499999</c:v>
                </c:pt>
                <c:pt idx="64">
                  <c:v>3.1341806932899998</c:v>
                </c:pt>
                <c:pt idx="65">
                  <c:v>3.1906265077299998</c:v>
                </c:pt>
                <c:pt idx="66">
                  <c:v>3.2480888972400002</c:v>
                </c:pt>
                <c:pt idx="67">
                  <c:v>3.3065861700900001</c:v>
                </c:pt>
                <c:pt idx="68">
                  <c:v>3.3661369642699999</c:v>
                </c:pt>
                <c:pt idx="69">
                  <c:v>3.4267602534299999</c:v>
                </c:pt>
                <c:pt idx="70">
                  <c:v>3.4884753529500001</c:v>
                </c:pt>
                <c:pt idx="71">
                  <c:v>3.5513019260599998</c:v>
                </c:pt>
                <c:pt idx="72">
                  <c:v>3.6152599901100002</c:v>
                </c:pt>
                <c:pt idx="73">
                  <c:v>3.6803699229800002</c:v>
                </c:pt>
                <c:pt idx="74">
                  <c:v>3.7466524695499999</c:v>
                </c:pt>
                <c:pt idx="75">
                  <c:v>3.8141287482799999</c:v>
                </c:pt>
                <c:pt idx="76">
                  <c:v>3.8828202580100002</c:v>
                </c:pt>
                <c:pt idx="77">
                  <c:v>3.9527488847300001</c:v>
                </c:pt>
                <c:pt idx="78">
                  <c:v>4.0239369086199996</c:v>
                </c:pt>
                <c:pt idx="79">
                  <c:v>4.0964070111100002</c:v>
                </c:pt>
                <c:pt idx="80">
                  <c:v>4.1701822821199999</c:v>
                </c:pt>
                <c:pt idx="81">
                  <c:v>4.2452862273900003</c:v>
                </c:pt>
                <c:pt idx="82">
                  <c:v>4.3217427760399998</c:v>
                </c:pt>
                <c:pt idx="83">
                  <c:v>4.3995762880999996</c:v>
                </c:pt>
                <c:pt idx="84">
                  <c:v>4.4788115623499998</c:v>
                </c:pt>
                <c:pt idx="85">
                  <c:v>4.5594738441700002</c:v>
                </c:pt>
                <c:pt idx="86">
                  <c:v>4.6415888336100002</c:v>
                </c:pt>
                <c:pt idx="87">
                  <c:v>4.7251826935899999</c:v>
                </c:pt>
                <c:pt idx="88">
                  <c:v>4.8102820581800003</c:v>
                </c:pt>
                <c:pt idx="89">
                  <c:v>4.8969140411499996</c:v>
                </c:pt>
                <c:pt idx="90">
                  <c:v>4.9851062445899998</c:v>
                </c:pt>
                <c:pt idx="91">
                  <c:v>5.0748867676599998</c:v>
                </c:pt>
                <c:pt idx="92">
                  <c:v>5.1662842156100002</c:v>
                </c:pt>
                <c:pt idx="93">
                  <c:v>5.2593277088599999</c:v>
                </c:pt>
                <c:pt idx="94">
                  <c:v>5.3540468922700004</c:v>
                </c:pt>
                <c:pt idx="95">
                  <c:v>5.4504719446100003</c:v>
                </c:pt>
                <c:pt idx="96">
                  <c:v>5.5486335881500004</c:v>
                </c:pt>
                <c:pt idx="97">
                  <c:v>5.6485630984600004</c:v>
                </c:pt>
                <c:pt idx="98">
                  <c:v>5.7502923143900002</c:v>
                </c:pt>
                <c:pt idx="99">
                  <c:v>5.8538536481800003</c:v>
                </c:pt>
                <c:pt idx="100">
                  <c:v>5.9592800958299996</c:v>
                </c:pt>
                <c:pt idx="101">
                  <c:v>6.0666052475700001</c:v>
                </c:pt>
                <c:pt idx="102">
                  <c:v>6.1758632985900004</c:v>
                </c:pt>
                <c:pt idx="103">
                  <c:v>6.2870890599199996</c:v>
                </c:pt>
                <c:pt idx="104">
                  <c:v>6.4003179695299997</c:v>
                </c:pt>
                <c:pt idx="105">
                  <c:v>6.5155861036399996</c:v>
                </c:pt>
                <c:pt idx="106">
                  <c:v>6.6329301881599996</c:v>
                </c:pt>
                <c:pt idx="107">
                  <c:v>6.7523876104399996</c:v>
                </c:pt>
                <c:pt idx="108">
                  <c:v>6.8739964311800001</c:v>
                </c:pt>
                <c:pt idx="109">
                  <c:v>6.9977953965199999</c:v>
                </c:pt>
                <c:pt idx="110">
                  <c:v>7.1238239504200003</c:v>
                </c:pt>
                <c:pt idx="111">
                  <c:v>7.25212224722</c:v>
                </c:pt>
                <c:pt idx="112">
                  <c:v>7.38273116442</c:v>
                </c:pt>
                <c:pt idx="113">
                  <c:v>7.51569231572</c:v>
                </c:pt>
                <c:pt idx="114">
                  <c:v>7.6510480642700003</c:v>
                </c:pt>
                <c:pt idx="115">
                  <c:v>7.7888415361799996</c:v>
                </c:pt>
                <c:pt idx="116">
                  <c:v>7.9291166342299997</c:v>
                </c:pt>
                <c:pt idx="117">
                  <c:v>8.07191805189</c:v>
                </c:pt>
                <c:pt idx="118">
                  <c:v>8.2172912875499993</c:v>
                </c:pt>
                <c:pt idx="119">
                  <c:v>8.3652826590099991</c:v>
                </c:pt>
                <c:pt idx="120">
                  <c:v>8.5159393182500001</c:v>
                </c:pt>
                <c:pt idx="121">
                  <c:v>8.6693092664400009</c:v>
                </c:pt>
                <c:pt idx="122">
                  <c:v>8.8254413692300009</c:v>
                </c:pt>
                <c:pt idx="123">
                  <c:v>8.9843853723499993</c:v>
                </c:pt>
                <c:pt idx="124">
                  <c:v>9.1461919174100004</c:v>
                </c:pt>
                <c:pt idx="125">
                  <c:v>9.3109125580899992</c:v>
                </c:pt>
                <c:pt idx="126">
                  <c:v>9.4785997765199994</c:v>
                </c:pt>
                <c:pt idx="127">
                  <c:v>9.6493070000299994</c:v>
                </c:pt>
                <c:pt idx="128">
                  <c:v>9.8230886181700008</c:v>
                </c:pt>
                <c:pt idx="129">
                  <c:v>10</c:v>
                </c:pt>
                <c:pt idx="130">
                  <c:v>10.1800975118</c:v>
                </c:pt>
                <c:pt idx="131">
                  <c:v>10.363438535</c:v>
                </c:pt>
                <c:pt idx="132">
                  <c:v>10.5500814844</c:v>
                </c:pt>
                <c:pt idx="133">
                  <c:v>10.7400858268</c:v>
                </c:pt>
                <c:pt idx="134">
                  <c:v>10.9335121002</c:v>
                </c:pt>
                <c:pt idx="135">
                  <c:v>11.130421932699999</c:v>
                </c:pt>
                <c:pt idx="136">
                  <c:v>11.3308780622</c:v>
                </c:pt>
                <c:pt idx="137">
                  <c:v>11.534944356800001</c:v>
                </c:pt>
                <c:pt idx="138">
                  <c:v>11.7426858345</c:v>
                </c:pt>
                <c:pt idx="139">
                  <c:v>11.954168684600001</c:v>
                </c:pt>
                <c:pt idx="140">
                  <c:v>12.1694602882</c:v>
                </c:pt>
                <c:pt idx="141">
                  <c:v>12.3886292399</c:v>
                </c:pt>
                <c:pt idx="142">
                  <c:v>12.61174537</c:v>
                </c:pt>
                <c:pt idx="143">
                  <c:v>12.8388797661</c:v>
                </c:pt>
                <c:pt idx="144">
                  <c:v>13.070104796100001</c:v>
                </c:pt>
                <c:pt idx="145">
                  <c:v>13.3054941314</c:v>
                </c:pt>
                <c:pt idx="146">
                  <c:v>13.545122770000001</c:v>
                </c:pt>
                <c:pt idx="147">
                  <c:v>13.789067060800001</c:v>
                </c:pt>
                <c:pt idx="148">
                  <c:v>14.0374047276</c:v>
                </c:pt>
                <c:pt idx="149">
                  <c:v>14.2902148939</c:v>
                </c:pt>
                <c:pt idx="150">
                  <c:v>14.5475781085</c:v>
                </c:pt>
                <c:pt idx="151">
                  <c:v>14.8095763705</c:v>
                </c:pt>
                <c:pt idx="152">
                  <c:v>15.076293156</c:v>
                </c:pt>
                <c:pt idx="153">
                  <c:v>15.3478134445</c:v>
                </c:pt>
                <c:pt idx="154">
                  <c:v>15.6242237458</c:v>
                </c:pt>
                <c:pt idx="155">
                  <c:v>15.9056121278</c:v>
                </c:pt>
                <c:pt idx="156">
                  <c:v>16.192068244600001</c:v>
                </c:pt>
                <c:pt idx="157">
                  <c:v>16.483683364800001</c:v>
                </c:pt>
                <c:pt idx="158">
                  <c:v>16.780550400700001</c:v>
                </c:pt>
                <c:pt idx="159">
                  <c:v>17.082763938100001</c:v>
                </c:pt>
                <c:pt idx="160">
                  <c:v>17.390420266100001</c:v>
                </c:pt>
                <c:pt idx="161">
                  <c:v>17.703617408</c:v>
                </c:pt>
                <c:pt idx="162">
                  <c:v>18.022455152500001</c:v>
                </c:pt>
                <c:pt idx="163">
                  <c:v>18.3470350855</c:v>
                </c:pt>
                <c:pt idx="164">
                  <c:v>18.677460622200002</c:v>
                </c:pt>
                <c:pt idx="165">
                  <c:v>19.0138370407</c:v>
                </c:pt>
                <c:pt idx="166">
                  <c:v>19.3562715148</c:v>
                </c:pt>
                <c:pt idx="167">
                  <c:v>19.704873148600001</c:v>
                </c:pt>
                <c:pt idx="168">
                  <c:v>20.059753011000002</c:v>
                </c:pt>
                <c:pt idx="169">
                  <c:v>20.421024171500001</c:v>
                </c:pt>
                <c:pt idx="170">
                  <c:v>20.7888017356</c:v>
                </c:pt>
                <c:pt idx="171">
                  <c:v>21.1632028822</c:v>
                </c:pt>
                <c:pt idx="172">
                  <c:v>21.544346900299999</c:v>
                </c:pt>
                <c:pt idx="173">
                  <c:v>21.9323552273</c:v>
                </c:pt>
                <c:pt idx="174">
                  <c:v>22.327351487800001</c:v>
                </c:pt>
                <c:pt idx="175">
                  <c:v>22.729461532599998</c:v>
                </c:pt>
                <c:pt idx="176">
                  <c:v>23.1388134792</c:v>
                </c:pt>
                <c:pt idx="177">
                  <c:v>23.555537752599999</c:v>
                </c:pt>
                <c:pt idx="178">
                  <c:v>23.979767126399999</c:v>
                </c:pt>
                <c:pt idx="179">
                  <c:v>24.411636765800001</c:v>
                </c:pt>
                <c:pt idx="180">
                  <c:v>24.851284269800001</c:v>
                </c:pt>
                <c:pt idx="181">
                  <c:v>25.298849715999999</c:v>
                </c:pt>
                <c:pt idx="182">
                  <c:v>25.754475704499999</c:v>
                </c:pt>
                <c:pt idx="183">
                  <c:v>26.218307403800001</c:v>
                </c:pt>
                <c:pt idx="184">
                  <c:v>26.6904925965</c:v>
                </c:pt>
                <c:pt idx="185">
                  <c:v>27.171181727</c:v>
                </c:pt>
                <c:pt idx="186">
                  <c:v>27.660527949199999</c:v>
                </c:pt>
                <c:pt idx="187">
                  <c:v>28.158687175099999</c:v>
                </c:pt>
                <c:pt idx="188">
                  <c:v>28.665818124600001</c:v>
                </c:pt>
                <c:pt idx="189">
                  <c:v>29.1820823764</c:v>
                </c:pt>
                <c:pt idx="190">
                  <c:v>29.707644419000001</c:v>
                </c:pt>
                <c:pt idx="191">
                  <c:v>30.242671703100001</c:v>
                </c:pt>
                <c:pt idx="192">
                  <c:v>30.7873346955</c:v>
                </c:pt>
                <c:pt idx="193">
                  <c:v>31.341806932899999</c:v>
                </c:pt>
                <c:pt idx="194">
                  <c:v>31.906265077299999</c:v>
                </c:pt>
                <c:pt idx="195">
                  <c:v>32.480888972400003</c:v>
                </c:pt>
                <c:pt idx="196">
                  <c:v>33.065861700900001</c:v>
                </c:pt>
                <c:pt idx="197">
                  <c:v>33.661369642700002</c:v>
                </c:pt>
                <c:pt idx="198">
                  <c:v>34.267602534300003</c:v>
                </c:pt>
                <c:pt idx="199">
                  <c:v>34.884753529500003</c:v>
                </c:pt>
                <c:pt idx="200">
                  <c:v>35.513019260599997</c:v>
                </c:pt>
                <c:pt idx="201">
                  <c:v>36.152599901099997</c:v>
                </c:pt>
                <c:pt idx="202">
                  <c:v>36.803699229800003</c:v>
                </c:pt>
                <c:pt idx="203">
                  <c:v>37.466524695499999</c:v>
                </c:pt>
                <c:pt idx="204">
                  <c:v>38.141287482800003</c:v>
                </c:pt>
                <c:pt idx="205">
                  <c:v>38.828202580099997</c:v>
                </c:pt>
                <c:pt idx="206">
                  <c:v>39.527488847299999</c:v>
                </c:pt>
                <c:pt idx="207">
                  <c:v>40.2393690862</c:v>
                </c:pt>
                <c:pt idx="208">
                  <c:v>40.9640701111</c:v>
                </c:pt>
                <c:pt idx="209">
                  <c:v>41.701822821199997</c:v>
                </c:pt>
                <c:pt idx="210">
                  <c:v>42.452862273900003</c:v>
                </c:pt>
                <c:pt idx="211">
                  <c:v>43.2174277604</c:v>
                </c:pt>
                <c:pt idx="212">
                  <c:v>43.995762880999997</c:v>
                </c:pt>
                <c:pt idx="213">
                  <c:v>44.788115623499998</c:v>
                </c:pt>
                <c:pt idx="214">
                  <c:v>45.594738441700002</c:v>
                </c:pt>
                <c:pt idx="215">
                  <c:v>46.415888336099997</c:v>
                </c:pt>
                <c:pt idx="216">
                  <c:v>47.251826935899999</c:v>
                </c:pt>
                <c:pt idx="217">
                  <c:v>48.102820581800003</c:v>
                </c:pt>
                <c:pt idx="218">
                  <c:v>48.9691404115</c:v>
                </c:pt>
                <c:pt idx="219">
                  <c:v>49.851062445899998</c:v>
                </c:pt>
                <c:pt idx="220">
                  <c:v>50.7488676766</c:v>
                </c:pt>
                <c:pt idx="221">
                  <c:v>51.662842156099998</c:v>
                </c:pt>
                <c:pt idx="222">
                  <c:v>52.593277088599997</c:v>
                </c:pt>
                <c:pt idx="223">
                  <c:v>53.540468922700001</c:v>
                </c:pt>
                <c:pt idx="224">
                  <c:v>54.504719446099998</c:v>
                </c:pt>
                <c:pt idx="225">
                  <c:v>55.486335881499997</c:v>
                </c:pt>
                <c:pt idx="226">
                  <c:v>56.4856309846</c:v>
                </c:pt>
                <c:pt idx="227">
                  <c:v>57.502923143899999</c:v>
                </c:pt>
                <c:pt idx="228">
                  <c:v>58.538536481800001</c:v>
                </c:pt>
                <c:pt idx="229">
                  <c:v>59.592800958300003</c:v>
                </c:pt>
                <c:pt idx="230">
                  <c:v>60.666052475699999</c:v>
                </c:pt>
                <c:pt idx="231">
                  <c:v>61.7586329859</c:v>
                </c:pt>
                <c:pt idx="232">
                  <c:v>62.870890599200003</c:v>
                </c:pt>
                <c:pt idx="233">
                  <c:v>64.003179695300005</c:v>
                </c:pt>
                <c:pt idx="234">
                  <c:v>65.155861036399997</c:v>
                </c:pt>
                <c:pt idx="235">
                  <c:v>66.329301881600003</c:v>
                </c:pt>
                <c:pt idx="236">
                  <c:v>67.523876104400003</c:v>
                </c:pt>
                <c:pt idx="237">
                  <c:v>68.739964311799994</c:v>
                </c:pt>
                <c:pt idx="238">
                  <c:v>69.977953965200001</c:v>
                </c:pt>
                <c:pt idx="239">
                  <c:v>71.238239504199996</c:v>
                </c:pt>
                <c:pt idx="240">
                  <c:v>72.521222472199995</c:v>
                </c:pt>
                <c:pt idx="241">
                  <c:v>73.827311644199995</c:v>
                </c:pt>
                <c:pt idx="242">
                  <c:v>75.156923157199998</c:v>
                </c:pt>
                <c:pt idx="243">
                  <c:v>76.510480642700003</c:v>
                </c:pt>
                <c:pt idx="244">
                  <c:v>77.8884153618</c:v>
                </c:pt>
                <c:pt idx="245">
                  <c:v>79.291166342300002</c:v>
                </c:pt>
                <c:pt idx="246">
                  <c:v>80.719180518900004</c:v>
                </c:pt>
                <c:pt idx="247">
                  <c:v>82.172912875500003</c:v>
                </c:pt>
                <c:pt idx="248">
                  <c:v>83.652826590100005</c:v>
                </c:pt>
                <c:pt idx="249">
                  <c:v>85.159393182499997</c:v>
                </c:pt>
                <c:pt idx="250">
                  <c:v>86.693092664399998</c:v>
                </c:pt>
                <c:pt idx="251">
                  <c:v>88.254413692300005</c:v>
                </c:pt>
                <c:pt idx="252">
                  <c:v>89.843853723500004</c:v>
                </c:pt>
                <c:pt idx="253">
                  <c:v>91.461919174100004</c:v>
                </c:pt>
                <c:pt idx="254">
                  <c:v>93.109125580899999</c:v>
                </c:pt>
                <c:pt idx="255">
                  <c:v>94.785997765199994</c:v>
                </c:pt>
                <c:pt idx="256">
                  <c:v>96.493070000299994</c:v>
                </c:pt>
                <c:pt idx="257">
                  <c:v>98.230886181700001</c:v>
                </c:pt>
                <c:pt idx="258">
                  <c:v>100</c:v>
                </c:pt>
                <c:pt idx="259">
                  <c:v>101.800975118</c:v>
                </c:pt>
                <c:pt idx="260">
                  <c:v>103.63438535</c:v>
                </c:pt>
                <c:pt idx="261">
                  <c:v>105.500814844</c:v>
                </c:pt>
                <c:pt idx="262">
                  <c:v>107.40085826799999</c:v>
                </c:pt>
                <c:pt idx="263">
                  <c:v>109.33512100199999</c:v>
                </c:pt>
                <c:pt idx="264">
                  <c:v>111.304219327</c:v>
                </c:pt>
                <c:pt idx="265">
                  <c:v>113.308780622</c:v>
                </c:pt>
                <c:pt idx="266">
                  <c:v>115.349443568</c:v>
                </c:pt>
                <c:pt idx="267">
                  <c:v>117.426858345</c:v>
                </c:pt>
                <c:pt idx="268">
                  <c:v>119.541686846</c:v>
                </c:pt>
                <c:pt idx="269">
                  <c:v>121.694602882</c:v>
                </c:pt>
                <c:pt idx="270">
                  <c:v>123.886292399</c:v>
                </c:pt>
                <c:pt idx="271">
                  <c:v>126.1174537</c:v>
                </c:pt>
                <c:pt idx="272">
                  <c:v>128.38879766100001</c:v>
                </c:pt>
                <c:pt idx="273">
                  <c:v>130.701047961</c:v>
                </c:pt>
                <c:pt idx="274">
                  <c:v>133.05494131399999</c:v>
                </c:pt>
                <c:pt idx="275">
                  <c:v>135.4512277</c:v>
                </c:pt>
                <c:pt idx="276">
                  <c:v>137.89067060799999</c:v>
                </c:pt>
                <c:pt idx="277">
                  <c:v>140.374047276</c:v>
                </c:pt>
                <c:pt idx="278">
                  <c:v>142.902148939</c:v>
                </c:pt>
                <c:pt idx="279">
                  <c:v>145.47578108499999</c:v>
                </c:pt>
                <c:pt idx="280">
                  <c:v>148.095763705</c:v>
                </c:pt>
                <c:pt idx="281">
                  <c:v>150.76293156</c:v>
                </c:pt>
                <c:pt idx="282">
                  <c:v>153.47813444499999</c:v>
                </c:pt>
                <c:pt idx="283">
                  <c:v>156.24223745800001</c:v>
                </c:pt>
                <c:pt idx="284">
                  <c:v>159.05612127800001</c:v>
                </c:pt>
                <c:pt idx="285">
                  <c:v>161.920682446</c:v>
                </c:pt>
                <c:pt idx="286">
                  <c:v>164.83683364800001</c:v>
                </c:pt>
                <c:pt idx="287">
                  <c:v>167.805504007</c:v>
                </c:pt>
                <c:pt idx="288">
                  <c:v>170.82763938100001</c:v>
                </c:pt>
                <c:pt idx="289">
                  <c:v>173.904202661</c:v>
                </c:pt>
                <c:pt idx="290">
                  <c:v>177.03617408</c:v>
                </c:pt>
                <c:pt idx="291">
                  <c:v>180.22455152500001</c:v>
                </c:pt>
                <c:pt idx="292">
                  <c:v>183.47035085499999</c:v>
                </c:pt>
                <c:pt idx="293">
                  <c:v>186.77460622199999</c:v>
                </c:pt>
                <c:pt idx="294">
                  <c:v>190.138370407</c:v>
                </c:pt>
                <c:pt idx="295">
                  <c:v>193.562715148</c:v>
                </c:pt>
                <c:pt idx="296">
                  <c:v>197.04873148600001</c:v>
                </c:pt>
                <c:pt idx="297">
                  <c:v>200.59753011000001</c:v>
                </c:pt>
                <c:pt idx="298">
                  <c:v>204.210241715</c:v>
                </c:pt>
                <c:pt idx="299">
                  <c:v>207.88801735600001</c:v>
                </c:pt>
                <c:pt idx="300">
                  <c:v>211.632028822</c:v>
                </c:pt>
                <c:pt idx="301">
                  <c:v>215.44346900299999</c:v>
                </c:pt>
                <c:pt idx="302">
                  <c:v>219.32355227299999</c:v>
                </c:pt>
                <c:pt idx="303">
                  <c:v>223.27351487799999</c:v>
                </c:pt>
                <c:pt idx="304">
                  <c:v>227.29461532600001</c:v>
                </c:pt>
                <c:pt idx="305">
                  <c:v>231.38813479199999</c:v>
                </c:pt>
                <c:pt idx="306">
                  <c:v>235.555377526</c:v>
                </c:pt>
                <c:pt idx="307">
                  <c:v>239.797671264</c:v>
                </c:pt>
                <c:pt idx="308">
                  <c:v>244.116367658</c:v>
                </c:pt>
                <c:pt idx="309">
                  <c:v>248.51284269799999</c:v>
                </c:pt>
                <c:pt idx="310">
                  <c:v>252.98849716000001</c:v>
                </c:pt>
                <c:pt idx="311">
                  <c:v>257.54475704499998</c:v>
                </c:pt>
                <c:pt idx="312">
                  <c:v>262.18307403799997</c:v>
                </c:pt>
                <c:pt idx="313">
                  <c:v>266.90492596500002</c:v>
                </c:pt>
                <c:pt idx="314">
                  <c:v>271.71181726999998</c:v>
                </c:pt>
                <c:pt idx="315">
                  <c:v>276.60527949200002</c:v>
                </c:pt>
                <c:pt idx="316">
                  <c:v>281.58687175099999</c:v>
                </c:pt>
                <c:pt idx="317">
                  <c:v>286.65818124600003</c:v>
                </c:pt>
                <c:pt idx="318">
                  <c:v>291.82082376400001</c:v>
                </c:pt>
                <c:pt idx="319">
                  <c:v>297.07644419000002</c:v>
                </c:pt>
                <c:pt idx="320">
                  <c:v>302.42671703100001</c:v>
                </c:pt>
                <c:pt idx="321">
                  <c:v>307.87334695499999</c:v>
                </c:pt>
                <c:pt idx="322">
                  <c:v>313.41806932899999</c:v>
                </c:pt>
                <c:pt idx="323">
                  <c:v>319.06265077299997</c:v>
                </c:pt>
                <c:pt idx="324">
                  <c:v>324.80888972399998</c:v>
                </c:pt>
                <c:pt idx="325">
                  <c:v>330.65861700900001</c:v>
                </c:pt>
                <c:pt idx="326">
                  <c:v>336.61369642699998</c:v>
                </c:pt>
                <c:pt idx="327">
                  <c:v>342.67602534299999</c:v>
                </c:pt>
                <c:pt idx="328">
                  <c:v>348.847535295</c:v>
                </c:pt>
                <c:pt idx="329">
                  <c:v>355.13019260599998</c:v>
                </c:pt>
                <c:pt idx="330">
                  <c:v>361.52599901100001</c:v>
                </c:pt>
                <c:pt idx="331">
                  <c:v>368.03699229799997</c:v>
                </c:pt>
                <c:pt idx="332">
                  <c:v>374.66524695499999</c:v>
                </c:pt>
                <c:pt idx="333">
                  <c:v>381.41287482799999</c:v>
                </c:pt>
                <c:pt idx="334">
                  <c:v>388.28202580099997</c:v>
                </c:pt>
                <c:pt idx="335">
                  <c:v>395.27488847299998</c:v>
                </c:pt>
                <c:pt idx="336">
                  <c:v>402.39369086200003</c:v>
                </c:pt>
                <c:pt idx="337">
                  <c:v>409.640701111</c:v>
                </c:pt>
                <c:pt idx="338">
                  <c:v>417.018228212</c:v>
                </c:pt>
                <c:pt idx="339">
                  <c:v>424.52862273900001</c:v>
                </c:pt>
                <c:pt idx="340">
                  <c:v>432.174277604</c:v>
                </c:pt>
                <c:pt idx="341">
                  <c:v>439.95762881000002</c:v>
                </c:pt>
                <c:pt idx="342">
                  <c:v>447.88115623499999</c:v>
                </c:pt>
                <c:pt idx="343">
                  <c:v>455.94738441700002</c:v>
                </c:pt>
                <c:pt idx="344">
                  <c:v>464.15888336099999</c:v>
                </c:pt>
                <c:pt idx="345">
                  <c:v>472.51826935899999</c:v>
                </c:pt>
                <c:pt idx="346">
                  <c:v>481.028205818</c:v>
                </c:pt>
                <c:pt idx="347">
                  <c:v>489.69140411500001</c:v>
                </c:pt>
                <c:pt idx="348">
                  <c:v>498.51062445899998</c:v>
                </c:pt>
                <c:pt idx="349">
                  <c:v>507.48867676600003</c:v>
                </c:pt>
                <c:pt idx="350">
                  <c:v>516.62842156099998</c:v>
                </c:pt>
                <c:pt idx="351">
                  <c:v>525.93277088599996</c:v>
                </c:pt>
                <c:pt idx="352">
                  <c:v>535.40468922699995</c:v>
                </c:pt>
                <c:pt idx="353">
                  <c:v>545.047194461</c:v>
                </c:pt>
                <c:pt idx="354">
                  <c:v>554.86335881499997</c:v>
                </c:pt>
                <c:pt idx="355">
                  <c:v>564.85630984600004</c:v>
                </c:pt>
                <c:pt idx="356">
                  <c:v>575.029231439</c:v>
                </c:pt>
                <c:pt idx="357">
                  <c:v>585.38536481799997</c:v>
                </c:pt>
                <c:pt idx="358">
                  <c:v>595.92800958299995</c:v>
                </c:pt>
                <c:pt idx="359">
                  <c:v>606.66052475699996</c:v>
                </c:pt>
                <c:pt idx="360">
                  <c:v>617.58632985899999</c:v>
                </c:pt>
                <c:pt idx="361">
                  <c:v>628.70890599200004</c:v>
                </c:pt>
                <c:pt idx="362">
                  <c:v>640.03179695300003</c:v>
                </c:pt>
                <c:pt idx="363">
                  <c:v>651.55861036399995</c:v>
                </c:pt>
                <c:pt idx="364">
                  <c:v>663.29301881599997</c:v>
                </c:pt>
                <c:pt idx="365">
                  <c:v>675.23876104399994</c:v>
                </c:pt>
                <c:pt idx="366">
                  <c:v>687.39964311799997</c:v>
                </c:pt>
                <c:pt idx="367">
                  <c:v>699.77953965200004</c:v>
                </c:pt>
                <c:pt idx="368">
                  <c:v>712.38239504199998</c:v>
                </c:pt>
                <c:pt idx="369">
                  <c:v>725.21222472199997</c:v>
                </c:pt>
                <c:pt idx="370">
                  <c:v>738.27311644199995</c:v>
                </c:pt>
                <c:pt idx="371">
                  <c:v>751.56923157200004</c:v>
                </c:pt>
                <c:pt idx="372">
                  <c:v>765.10480642699997</c:v>
                </c:pt>
                <c:pt idx="373">
                  <c:v>778.88415361800003</c:v>
                </c:pt>
                <c:pt idx="374">
                  <c:v>792.91166342300005</c:v>
                </c:pt>
                <c:pt idx="375">
                  <c:v>807.19180518899998</c:v>
                </c:pt>
                <c:pt idx="376">
                  <c:v>821.72912875500003</c:v>
                </c:pt>
                <c:pt idx="377">
                  <c:v>836.52826590100005</c:v>
                </c:pt>
                <c:pt idx="378">
                  <c:v>851.59393182500003</c:v>
                </c:pt>
                <c:pt idx="379">
                  <c:v>866.93092664400001</c:v>
                </c:pt>
                <c:pt idx="380">
                  <c:v>882.544136923</c:v>
                </c:pt>
                <c:pt idx="381">
                  <c:v>898.43853723500001</c:v>
                </c:pt>
                <c:pt idx="382">
                  <c:v>914.61919174100001</c:v>
                </c:pt>
                <c:pt idx="383">
                  <c:v>931.09125580900002</c:v>
                </c:pt>
                <c:pt idx="384">
                  <c:v>947.859977652</c:v>
                </c:pt>
                <c:pt idx="385">
                  <c:v>964.93070000299997</c:v>
                </c:pt>
                <c:pt idx="386">
                  <c:v>982.30886181699998</c:v>
                </c:pt>
                <c:pt idx="387">
                  <c:v>1000</c:v>
                </c:pt>
                <c:pt idx="388">
                  <c:v>1018.00975118</c:v>
                </c:pt>
                <c:pt idx="389">
                  <c:v>1036.3438535</c:v>
                </c:pt>
                <c:pt idx="390">
                  <c:v>1055.00814844</c:v>
                </c:pt>
                <c:pt idx="391">
                  <c:v>1074.00858268</c:v>
                </c:pt>
                <c:pt idx="392">
                  <c:v>1093.3512100200001</c:v>
                </c:pt>
                <c:pt idx="393">
                  <c:v>1113.0421932700001</c:v>
                </c:pt>
                <c:pt idx="394">
                  <c:v>1133.0878062199999</c:v>
                </c:pt>
                <c:pt idx="395">
                  <c:v>1153.4944356799999</c:v>
                </c:pt>
                <c:pt idx="396">
                  <c:v>1174.2685834500001</c:v>
                </c:pt>
                <c:pt idx="397">
                  <c:v>1195.4168684599999</c:v>
                </c:pt>
                <c:pt idx="398">
                  <c:v>1216.94602882</c:v>
                </c:pt>
                <c:pt idx="399">
                  <c:v>1238.8629239899999</c:v>
                </c:pt>
                <c:pt idx="400">
                  <c:v>1261.1745370000001</c:v>
                </c:pt>
                <c:pt idx="401">
                  <c:v>1283.8879766099999</c:v>
                </c:pt>
                <c:pt idx="402">
                  <c:v>1307.0104796099999</c:v>
                </c:pt>
                <c:pt idx="403">
                  <c:v>1330.5494131400001</c:v>
                </c:pt>
                <c:pt idx="404">
                  <c:v>1354.512277</c:v>
                </c:pt>
                <c:pt idx="405">
                  <c:v>1378.90670608</c:v>
                </c:pt>
                <c:pt idx="406">
                  <c:v>1403.7404727600001</c:v>
                </c:pt>
                <c:pt idx="407">
                  <c:v>1429.0214893899999</c:v>
                </c:pt>
                <c:pt idx="408">
                  <c:v>1454.7578108499999</c:v>
                </c:pt>
                <c:pt idx="409">
                  <c:v>1480.9576370499999</c:v>
                </c:pt>
                <c:pt idx="410">
                  <c:v>1507.6293155999999</c:v>
                </c:pt>
                <c:pt idx="411">
                  <c:v>1534.78134445</c:v>
                </c:pt>
                <c:pt idx="412">
                  <c:v>1562.42237458</c:v>
                </c:pt>
                <c:pt idx="413">
                  <c:v>1590.56121278</c:v>
                </c:pt>
                <c:pt idx="414">
                  <c:v>1619.20682446</c:v>
                </c:pt>
                <c:pt idx="415">
                  <c:v>1648.3683364799999</c:v>
                </c:pt>
                <c:pt idx="416">
                  <c:v>1678.0550400699999</c:v>
                </c:pt>
                <c:pt idx="417">
                  <c:v>1708.2763938099999</c:v>
                </c:pt>
                <c:pt idx="418">
                  <c:v>1739.04202661</c:v>
                </c:pt>
                <c:pt idx="419">
                  <c:v>1770.3617408</c:v>
                </c:pt>
                <c:pt idx="420">
                  <c:v>1802.2455152499999</c:v>
                </c:pt>
                <c:pt idx="421">
                  <c:v>1834.7035085499999</c:v>
                </c:pt>
                <c:pt idx="422">
                  <c:v>1867.7460622200001</c:v>
                </c:pt>
                <c:pt idx="423">
                  <c:v>1901.38370407</c:v>
                </c:pt>
                <c:pt idx="424">
                  <c:v>1935.6271514800001</c:v>
                </c:pt>
                <c:pt idx="425">
                  <c:v>1970.48731486</c:v>
                </c:pt>
                <c:pt idx="426">
                  <c:v>2005.9753011</c:v>
                </c:pt>
                <c:pt idx="427">
                  <c:v>2042.1024171500001</c:v>
                </c:pt>
                <c:pt idx="428">
                  <c:v>2078.88017356</c:v>
                </c:pt>
                <c:pt idx="429">
                  <c:v>2116.3202882199998</c:v>
                </c:pt>
                <c:pt idx="430">
                  <c:v>2154.4346900300002</c:v>
                </c:pt>
                <c:pt idx="431">
                  <c:v>2193.23552273</c:v>
                </c:pt>
                <c:pt idx="432">
                  <c:v>2232.7351487800001</c:v>
                </c:pt>
                <c:pt idx="433">
                  <c:v>2272.9461532599998</c:v>
                </c:pt>
                <c:pt idx="434">
                  <c:v>2313.8813479199998</c:v>
                </c:pt>
                <c:pt idx="435">
                  <c:v>2355.5537752599998</c:v>
                </c:pt>
                <c:pt idx="436">
                  <c:v>2397.9767126400002</c:v>
                </c:pt>
                <c:pt idx="437">
                  <c:v>2441.1636765799999</c:v>
                </c:pt>
                <c:pt idx="438">
                  <c:v>2485.1284269799999</c:v>
                </c:pt>
                <c:pt idx="439">
                  <c:v>2529.8849716</c:v>
                </c:pt>
                <c:pt idx="440">
                  <c:v>2575.4475704500001</c:v>
                </c:pt>
                <c:pt idx="441">
                  <c:v>2621.83074038</c:v>
                </c:pt>
                <c:pt idx="442">
                  <c:v>2669.0492596499998</c:v>
                </c:pt>
                <c:pt idx="443">
                  <c:v>2717.1181726999998</c:v>
                </c:pt>
                <c:pt idx="444">
                  <c:v>2766.05279492</c:v>
                </c:pt>
                <c:pt idx="445">
                  <c:v>2815.8687175099999</c:v>
                </c:pt>
                <c:pt idx="446">
                  <c:v>2866.58181246</c:v>
                </c:pt>
                <c:pt idx="447">
                  <c:v>2918.2082376399999</c:v>
                </c:pt>
                <c:pt idx="448">
                  <c:v>2970.7644418999998</c:v>
                </c:pt>
                <c:pt idx="449">
                  <c:v>3024.26717031</c:v>
                </c:pt>
                <c:pt idx="450">
                  <c:v>3078.7334695499999</c:v>
                </c:pt>
                <c:pt idx="451">
                  <c:v>3134.1806932899999</c:v>
                </c:pt>
                <c:pt idx="452">
                  <c:v>3190.62650773</c:v>
                </c:pt>
                <c:pt idx="453">
                  <c:v>3248.0888972399998</c:v>
                </c:pt>
                <c:pt idx="454">
                  <c:v>3306.58617009</c:v>
                </c:pt>
                <c:pt idx="455">
                  <c:v>3366.1369642700001</c:v>
                </c:pt>
                <c:pt idx="456">
                  <c:v>3426.7602534299999</c:v>
                </c:pt>
                <c:pt idx="457">
                  <c:v>3488.4753529499999</c:v>
                </c:pt>
                <c:pt idx="458">
                  <c:v>3551.3019260599999</c:v>
                </c:pt>
                <c:pt idx="459">
                  <c:v>3615.2599901100002</c:v>
                </c:pt>
                <c:pt idx="460">
                  <c:v>3680.36992298</c:v>
                </c:pt>
                <c:pt idx="461">
                  <c:v>3746.6524695500002</c:v>
                </c:pt>
                <c:pt idx="462">
                  <c:v>3814.1287482799999</c:v>
                </c:pt>
                <c:pt idx="463">
                  <c:v>3882.8202580100001</c:v>
                </c:pt>
                <c:pt idx="464">
                  <c:v>3952.7488847300001</c:v>
                </c:pt>
                <c:pt idx="465">
                  <c:v>4023.9369086199999</c:v>
                </c:pt>
                <c:pt idx="466">
                  <c:v>4096.40701111</c:v>
                </c:pt>
                <c:pt idx="467">
                  <c:v>4170.1822821200003</c:v>
                </c:pt>
                <c:pt idx="468">
                  <c:v>4245.28622739</c:v>
                </c:pt>
                <c:pt idx="469">
                  <c:v>4321.7427760399996</c:v>
                </c:pt>
                <c:pt idx="470">
                  <c:v>4399.5762881000001</c:v>
                </c:pt>
                <c:pt idx="471">
                  <c:v>4478.8115623499998</c:v>
                </c:pt>
                <c:pt idx="472">
                  <c:v>4559.4738441700001</c:v>
                </c:pt>
                <c:pt idx="473">
                  <c:v>4641.5888336099997</c:v>
                </c:pt>
                <c:pt idx="474">
                  <c:v>4725.1826935899999</c:v>
                </c:pt>
                <c:pt idx="475">
                  <c:v>4810.2820581799997</c:v>
                </c:pt>
                <c:pt idx="476">
                  <c:v>4896.9140411500002</c:v>
                </c:pt>
                <c:pt idx="477">
                  <c:v>4985.1062445899997</c:v>
                </c:pt>
                <c:pt idx="478">
                  <c:v>5074.8867676600003</c:v>
                </c:pt>
                <c:pt idx="479">
                  <c:v>5166.2842156099996</c:v>
                </c:pt>
                <c:pt idx="480">
                  <c:v>5259.3277088599998</c:v>
                </c:pt>
                <c:pt idx="481">
                  <c:v>5354.0468922700002</c:v>
                </c:pt>
                <c:pt idx="482">
                  <c:v>5450.4719446099998</c:v>
                </c:pt>
                <c:pt idx="483">
                  <c:v>5548.6335881499999</c:v>
                </c:pt>
                <c:pt idx="484">
                  <c:v>5648.5630984600002</c:v>
                </c:pt>
                <c:pt idx="485">
                  <c:v>5750.2923143899998</c:v>
                </c:pt>
                <c:pt idx="486">
                  <c:v>5853.8536481800002</c:v>
                </c:pt>
                <c:pt idx="487">
                  <c:v>5959.2800958300004</c:v>
                </c:pt>
                <c:pt idx="488">
                  <c:v>6066.6052475699998</c:v>
                </c:pt>
                <c:pt idx="489">
                  <c:v>6175.8632985900003</c:v>
                </c:pt>
                <c:pt idx="490">
                  <c:v>6287.0890599200002</c:v>
                </c:pt>
                <c:pt idx="491">
                  <c:v>6400.3179695299996</c:v>
                </c:pt>
                <c:pt idx="492">
                  <c:v>6515.5861036400001</c:v>
                </c:pt>
                <c:pt idx="493">
                  <c:v>6632.9301881600004</c:v>
                </c:pt>
                <c:pt idx="494">
                  <c:v>6752.3876104399997</c:v>
                </c:pt>
                <c:pt idx="495">
                  <c:v>6873.9964311800004</c:v>
                </c:pt>
                <c:pt idx="496">
                  <c:v>6997.7953965200004</c:v>
                </c:pt>
                <c:pt idx="497">
                  <c:v>7123.8239504200001</c:v>
                </c:pt>
                <c:pt idx="498">
                  <c:v>7252.1222472199997</c:v>
                </c:pt>
                <c:pt idx="499">
                  <c:v>7382.7311644199999</c:v>
                </c:pt>
                <c:pt idx="500">
                  <c:v>7515.6923157199999</c:v>
                </c:pt>
                <c:pt idx="501">
                  <c:v>7651.0480642700004</c:v>
                </c:pt>
                <c:pt idx="502">
                  <c:v>7788.8415361799998</c:v>
                </c:pt>
                <c:pt idx="503">
                  <c:v>7929.1166342300003</c:v>
                </c:pt>
                <c:pt idx="504">
                  <c:v>8071.9180518900002</c:v>
                </c:pt>
                <c:pt idx="505">
                  <c:v>8217.2912875500006</c:v>
                </c:pt>
                <c:pt idx="506">
                  <c:v>8365.2826590099994</c:v>
                </c:pt>
                <c:pt idx="507">
                  <c:v>8515.9393182500007</c:v>
                </c:pt>
                <c:pt idx="508">
                  <c:v>8669.3092664399992</c:v>
                </c:pt>
                <c:pt idx="509">
                  <c:v>8825.4413692300004</c:v>
                </c:pt>
                <c:pt idx="510">
                  <c:v>8984.3853723499997</c:v>
                </c:pt>
                <c:pt idx="511">
                  <c:v>9146.1919174100003</c:v>
                </c:pt>
                <c:pt idx="512">
                  <c:v>9310.9125580899999</c:v>
                </c:pt>
                <c:pt idx="513">
                  <c:v>9478.5997765200009</c:v>
                </c:pt>
                <c:pt idx="514">
                  <c:v>9649.3070000299995</c:v>
                </c:pt>
                <c:pt idx="515">
                  <c:v>9823.0886181700007</c:v>
                </c:pt>
                <c:pt idx="516">
                  <c:v>10000</c:v>
                </c:pt>
                <c:pt idx="517">
                  <c:v>10180.097511800001</c:v>
                </c:pt>
                <c:pt idx="518">
                  <c:v>10363.438534999999</c:v>
                </c:pt>
                <c:pt idx="519">
                  <c:v>10550.0814844</c:v>
                </c:pt>
                <c:pt idx="520">
                  <c:v>10740.085826799999</c:v>
                </c:pt>
                <c:pt idx="521">
                  <c:v>10933.5121002</c:v>
                </c:pt>
                <c:pt idx="522">
                  <c:v>11130.421932699999</c:v>
                </c:pt>
                <c:pt idx="523">
                  <c:v>11330.878062199999</c:v>
                </c:pt>
                <c:pt idx="524">
                  <c:v>11534.944356800001</c:v>
                </c:pt>
                <c:pt idx="525">
                  <c:v>11742.6858345</c:v>
                </c:pt>
                <c:pt idx="526">
                  <c:v>11954.168684599999</c:v>
                </c:pt>
                <c:pt idx="527">
                  <c:v>12169.4602882</c:v>
                </c:pt>
                <c:pt idx="528">
                  <c:v>12388.629239899999</c:v>
                </c:pt>
                <c:pt idx="529">
                  <c:v>12611.745370000001</c:v>
                </c:pt>
                <c:pt idx="530">
                  <c:v>12838.879766100001</c:v>
                </c:pt>
                <c:pt idx="531">
                  <c:v>13070.1047961</c:v>
                </c:pt>
                <c:pt idx="532">
                  <c:v>13305.494131400001</c:v>
                </c:pt>
                <c:pt idx="533">
                  <c:v>13545.12277</c:v>
                </c:pt>
                <c:pt idx="534">
                  <c:v>13789.0670608</c:v>
                </c:pt>
                <c:pt idx="535">
                  <c:v>14037.4047276</c:v>
                </c:pt>
                <c:pt idx="536">
                  <c:v>14290.2148939</c:v>
                </c:pt>
                <c:pt idx="537">
                  <c:v>14547.5781085</c:v>
                </c:pt>
                <c:pt idx="538">
                  <c:v>14809.576370500001</c:v>
                </c:pt>
                <c:pt idx="539">
                  <c:v>15076.293156</c:v>
                </c:pt>
                <c:pt idx="540">
                  <c:v>15347.8134445</c:v>
                </c:pt>
                <c:pt idx="541">
                  <c:v>15624.2237458</c:v>
                </c:pt>
                <c:pt idx="542">
                  <c:v>15905.612127799999</c:v>
                </c:pt>
                <c:pt idx="543">
                  <c:v>16192.068244599999</c:v>
                </c:pt>
                <c:pt idx="544">
                  <c:v>16483.683364799999</c:v>
                </c:pt>
                <c:pt idx="545">
                  <c:v>16780.550400700002</c:v>
                </c:pt>
                <c:pt idx="546">
                  <c:v>17082.763938100001</c:v>
                </c:pt>
                <c:pt idx="547">
                  <c:v>17390.420266100002</c:v>
                </c:pt>
                <c:pt idx="548">
                  <c:v>17703.617407999998</c:v>
                </c:pt>
                <c:pt idx="549">
                  <c:v>18022.455152499999</c:v>
                </c:pt>
                <c:pt idx="550">
                  <c:v>18347.0350855</c:v>
                </c:pt>
                <c:pt idx="551">
                  <c:v>18677.4606222</c:v>
                </c:pt>
                <c:pt idx="552">
                  <c:v>19013.8370407</c:v>
                </c:pt>
                <c:pt idx="553">
                  <c:v>19356.271514799999</c:v>
                </c:pt>
                <c:pt idx="554">
                  <c:v>19704.8731486</c:v>
                </c:pt>
                <c:pt idx="555">
                  <c:v>20059.753011000001</c:v>
                </c:pt>
                <c:pt idx="556">
                  <c:v>20421.024171500001</c:v>
                </c:pt>
                <c:pt idx="557">
                  <c:v>20788.801735599998</c:v>
                </c:pt>
                <c:pt idx="558">
                  <c:v>21163.202882199999</c:v>
                </c:pt>
                <c:pt idx="559">
                  <c:v>21544.346900299999</c:v>
                </c:pt>
                <c:pt idx="560">
                  <c:v>21932.355227299999</c:v>
                </c:pt>
                <c:pt idx="561">
                  <c:v>22327.351487799999</c:v>
                </c:pt>
                <c:pt idx="562">
                  <c:v>22729.461532599998</c:v>
                </c:pt>
                <c:pt idx="563">
                  <c:v>23138.813479199998</c:v>
                </c:pt>
                <c:pt idx="564">
                  <c:v>23555.537752600001</c:v>
                </c:pt>
                <c:pt idx="565">
                  <c:v>23979.767126399998</c:v>
                </c:pt>
                <c:pt idx="566">
                  <c:v>24411.636765800002</c:v>
                </c:pt>
                <c:pt idx="567">
                  <c:v>24851.284269799999</c:v>
                </c:pt>
                <c:pt idx="568">
                  <c:v>25298.849716000001</c:v>
                </c:pt>
                <c:pt idx="569">
                  <c:v>25754.475704500001</c:v>
                </c:pt>
                <c:pt idx="570">
                  <c:v>26218.307403800001</c:v>
                </c:pt>
                <c:pt idx="571">
                  <c:v>26690.4925965</c:v>
                </c:pt>
                <c:pt idx="572">
                  <c:v>27171.181726999999</c:v>
                </c:pt>
                <c:pt idx="573">
                  <c:v>27660.527949200001</c:v>
                </c:pt>
                <c:pt idx="574">
                  <c:v>28158.6871751</c:v>
                </c:pt>
                <c:pt idx="575">
                  <c:v>28665.818124599999</c:v>
                </c:pt>
                <c:pt idx="576">
                  <c:v>29182.082376400002</c:v>
                </c:pt>
                <c:pt idx="577">
                  <c:v>29707.644419</c:v>
                </c:pt>
                <c:pt idx="578">
                  <c:v>30242.671703100001</c:v>
                </c:pt>
                <c:pt idx="579">
                  <c:v>30787.334695500002</c:v>
                </c:pt>
                <c:pt idx="580">
                  <c:v>31341.806932899999</c:v>
                </c:pt>
                <c:pt idx="581">
                  <c:v>31906.265077299999</c:v>
                </c:pt>
                <c:pt idx="582">
                  <c:v>32480.8889724</c:v>
                </c:pt>
                <c:pt idx="583">
                  <c:v>33065.861700900001</c:v>
                </c:pt>
                <c:pt idx="584">
                  <c:v>33661.369642700003</c:v>
                </c:pt>
                <c:pt idx="585">
                  <c:v>34267.6025343</c:v>
                </c:pt>
                <c:pt idx="586">
                  <c:v>34884.753529499998</c:v>
                </c:pt>
                <c:pt idx="587">
                  <c:v>35513.019260599998</c:v>
                </c:pt>
                <c:pt idx="588">
                  <c:v>36152.599901100002</c:v>
                </c:pt>
                <c:pt idx="589">
                  <c:v>36803.699229799997</c:v>
                </c:pt>
                <c:pt idx="590">
                  <c:v>37466.524695499997</c:v>
                </c:pt>
                <c:pt idx="591">
                  <c:v>38141.287482799999</c:v>
                </c:pt>
                <c:pt idx="592">
                  <c:v>38828.202580099998</c:v>
                </c:pt>
                <c:pt idx="593">
                  <c:v>39527.488847300003</c:v>
                </c:pt>
                <c:pt idx="594">
                  <c:v>40239.3690862</c:v>
                </c:pt>
                <c:pt idx="595">
                  <c:v>40964.070111100002</c:v>
                </c:pt>
                <c:pt idx="596">
                  <c:v>41701.822821200003</c:v>
                </c:pt>
                <c:pt idx="597">
                  <c:v>42452.862273899998</c:v>
                </c:pt>
                <c:pt idx="598">
                  <c:v>43217.427760400002</c:v>
                </c:pt>
                <c:pt idx="599">
                  <c:v>43995.762881000002</c:v>
                </c:pt>
                <c:pt idx="600">
                  <c:v>44788.115623500002</c:v>
                </c:pt>
                <c:pt idx="601">
                  <c:v>45594.738441699999</c:v>
                </c:pt>
                <c:pt idx="602">
                  <c:v>46415.888336099997</c:v>
                </c:pt>
                <c:pt idx="603">
                  <c:v>47251.826935899997</c:v>
                </c:pt>
                <c:pt idx="604">
                  <c:v>48102.820581799999</c:v>
                </c:pt>
                <c:pt idx="605">
                  <c:v>48969.140411499997</c:v>
                </c:pt>
                <c:pt idx="606">
                  <c:v>49851.062445900003</c:v>
                </c:pt>
                <c:pt idx="607">
                  <c:v>50748.867676599999</c:v>
                </c:pt>
                <c:pt idx="608">
                  <c:v>51662.8421561</c:v>
                </c:pt>
                <c:pt idx="609">
                  <c:v>52593.2770886</c:v>
                </c:pt>
                <c:pt idx="610">
                  <c:v>53540.468922699998</c:v>
                </c:pt>
                <c:pt idx="611">
                  <c:v>54504.719446100004</c:v>
                </c:pt>
                <c:pt idx="612">
                  <c:v>55486.335881500003</c:v>
                </c:pt>
                <c:pt idx="613">
                  <c:v>56485.6309846</c:v>
                </c:pt>
                <c:pt idx="614">
                  <c:v>57502.9231439</c:v>
                </c:pt>
                <c:pt idx="615">
                  <c:v>58538.536481800002</c:v>
                </c:pt>
                <c:pt idx="616">
                  <c:v>59592.800958300002</c:v>
                </c:pt>
                <c:pt idx="617">
                  <c:v>60666.052475700002</c:v>
                </c:pt>
                <c:pt idx="618">
                  <c:v>61758.632985900003</c:v>
                </c:pt>
                <c:pt idx="619">
                  <c:v>62870.8905992</c:v>
                </c:pt>
                <c:pt idx="620">
                  <c:v>64003.179695300001</c:v>
                </c:pt>
                <c:pt idx="621">
                  <c:v>65155.861036399998</c:v>
                </c:pt>
                <c:pt idx="622">
                  <c:v>66329.301881599997</c:v>
                </c:pt>
                <c:pt idx="623">
                  <c:v>67523.876104399998</c:v>
                </c:pt>
                <c:pt idx="624">
                  <c:v>68739.964311799995</c:v>
                </c:pt>
                <c:pt idx="625">
                  <c:v>69977.953965199995</c:v>
                </c:pt>
                <c:pt idx="626">
                  <c:v>71238.239504199999</c:v>
                </c:pt>
                <c:pt idx="627">
                  <c:v>72521.222472199996</c:v>
                </c:pt>
                <c:pt idx="628">
                  <c:v>73827.311644200003</c:v>
                </c:pt>
                <c:pt idx="629">
                  <c:v>75156.923157199999</c:v>
                </c:pt>
                <c:pt idx="630">
                  <c:v>76510.4806427</c:v>
                </c:pt>
                <c:pt idx="631">
                  <c:v>77888.415361799998</c:v>
                </c:pt>
                <c:pt idx="632">
                  <c:v>79291.166342299999</c:v>
                </c:pt>
                <c:pt idx="633">
                  <c:v>80719.180518900001</c:v>
                </c:pt>
                <c:pt idx="634">
                  <c:v>82172.912875499998</c:v>
                </c:pt>
                <c:pt idx="635">
                  <c:v>83652.826590099998</c:v>
                </c:pt>
                <c:pt idx="636">
                  <c:v>85159.393182500004</c:v>
                </c:pt>
                <c:pt idx="637">
                  <c:v>86693.092664399999</c:v>
                </c:pt>
                <c:pt idx="638">
                  <c:v>88254.413692300004</c:v>
                </c:pt>
                <c:pt idx="639">
                  <c:v>89843.853723499997</c:v>
                </c:pt>
                <c:pt idx="640">
                  <c:v>91461.919174099996</c:v>
                </c:pt>
                <c:pt idx="641">
                  <c:v>93109.125580899999</c:v>
                </c:pt>
                <c:pt idx="642">
                  <c:v>94785.997765199994</c:v>
                </c:pt>
                <c:pt idx="643">
                  <c:v>96493.070000299995</c:v>
                </c:pt>
                <c:pt idx="644">
                  <c:v>98230.8861817</c:v>
                </c:pt>
                <c:pt idx="645">
                  <c:v>100000</c:v>
                </c:pt>
                <c:pt idx="646">
                  <c:v>101800.975118</c:v>
                </c:pt>
                <c:pt idx="647">
                  <c:v>103634.38535</c:v>
                </c:pt>
                <c:pt idx="648">
                  <c:v>105500.81484399999</c:v>
                </c:pt>
                <c:pt idx="649">
                  <c:v>107400.858268</c:v>
                </c:pt>
                <c:pt idx="650">
                  <c:v>109335.121002</c:v>
                </c:pt>
                <c:pt idx="651">
                  <c:v>111304.219327</c:v>
                </c:pt>
                <c:pt idx="652">
                  <c:v>113308.78062200001</c:v>
                </c:pt>
                <c:pt idx="653">
                  <c:v>115349.443568</c:v>
                </c:pt>
                <c:pt idx="654">
                  <c:v>117426.858345</c:v>
                </c:pt>
                <c:pt idx="655">
                  <c:v>119541.686846</c:v>
                </c:pt>
                <c:pt idx="656">
                  <c:v>121694.60288200001</c:v>
                </c:pt>
                <c:pt idx="657">
                  <c:v>123886.292399</c:v>
                </c:pt>
                <c:pt idx="658">
                  <c:v>126117.4537</c:v>
                </c:pt>
                <c:pt idx="659">
                  <c:v>128388.797661</c:v>
                </c:pt>
                <c:pt idx="660">
                  <c:v>130701.047961</c:v>
                </c:pt>
                <c:pt idx="661">
                  <c:v>133054.941314</c:v>
                </c:pt>
                <c:pt idx="662">
                  <c:v>135451.22769999999</c:v>
                </c:pt>
                <c:pt idx="663">
                  <c:v>137890.67060799999</c:v>
                </c:pt>
                <c:pt idx="664">
                  <c:v>140374.047276</c:v>
                </c:pt>
                <c:pt idx="665">
                  <c:v>142902.14893900001</c:v>
                </c:pt>
                <c:pt idx="666">
                  <c:v>145475.781085</c:v>
                </c:pt>
                <c:pt idx="667">
                  <c:v>148095.76370499999</c:v>
                </c:pt>
                <c:pt idx="668">
                  <c:v>150762.93156</c:v>
                </c:pt>
                <c:pt idx="669">
                  <c:v>153478.134445</c:v>
                </c:pt>
                <c:pt idx="670">
                  <c:v>156242.23745799999</c:v>
                </c:pt>
                <c:pt idx="671">
                  <c:v>159056.12127800001</c:v>
                </c:pt>
                <c:pt idx="672">
                  <c:v>161920.68244599999</c:v>
                </c:pt>
                <c:pt idx="673">
                  <c:v>164836.833648</c:v>
                </c:pt>
                <c:pt idx="674">
                  <c:v>167805.50400700001</c:v>
                </c:pt>
                <c:pt idx="675">
                  <c:v>170827.63938099999</c:v>
                </c:pt>
                <c:pt idx="676">
                  <c:v>173904.20266099999</c:v>
                </c:pt>
                <c:pt idx="677">
                  <c:v>177036.17408</c:v>
                </c:pt>
                <c:pt idx="678">
                  <c:v>180224.55152499999</c:v>
                </c:pt>
                <c:pt idx="679">
                  <c:v>183470.350855</c:v>
                </c:pt>
                <c:pt idx="680">
                  <c:v>186774.606222</c:v>
                </c:pt>
                <c:pt idx="681">
                  <c:v>190138.37040700001</c:v>
                </c:pt>
                <c:pt idx="682">
                  <c:v>193562.71514799999</c:v>
                </c:pt>
                <c:pt idx="683">
                  <c:v>197048.731486</c:v>
                </c:pt>
                <c:pt idx="684">
                  <c:v>200597.53010999999</c:v>
                </c:pt>
                <c:pt idx="685">
                  <c:v>204210.24171500001</c:v>
                </c:pt>
                <c:pt idx="686">
                  <c:v>207888.017356</c:v>
                </c:pt>
                <c:pt idx="687">
                  <c:v>211632.02882199999</c:v>
                </c:pt>
                <c:pt idx="688">
                  <c:v>215443.46900300001</c:v>
                </c:pt>
                <c:pt idx="689">
                  <c:v>219323.55227300001</c:v>
                </c:pt>
                <c:pt idx="690">
                  <c:v>223273.51487799999</c:v>
                </c:pt>
                <c:pt idx="691">
                  <c:v>227294.615326</c:v>
                </c:pt>
                <c:pt idx="692">
                  <c:v>231388.134792</c:v>
                </c:pt>
                <c:pt idx="693">
                  <c:v>235555.377526</c:v>
                </c:pt>
                <c:pt idx="694">
                  <c:v>239797.671264</c:v>
                </c:pt>
                <c:pt idx="695">
                  <c:v>244116.367658</c:v>
                </c:pt>
                <c:pt idx="696">
                  <c:v>248512.84269799999</c:v>
                </c:pt>
                <c:pt idx="697">
                  <c:v>252988.49716</c:v>
                </c:pt>
                <c:pt idx="698">
                  <c:v>257544.75704500001</c:v>
                </c:pt>
                <c:pt idx="699">
                  <c:v>262183.07403800002</c:v>
                </c:pt>
                <c:pt idx="700">
                  <c:v>266904.925965</c:v>
                </c:pt>
                <c:pt idx="701">
                  <c:v>271711.81727</c:v>
                </c:pt>
                <c:pt idx="702">
                  <c:v>276605.279492</c:v>
                </c:pt>
                <c:pt idx="703">
                  <c:v>281586.871751</c:v>
                </c:pt>
                <c:pt idx="704">
                  <c:v>286658.18124599999</c:v>
                </c:pt>
                <c:pt idx="705">
                  <c:v>291820.82376399997</c:v>
                </c:pt>
                <c:pt idx="706">
                  <c:v>297076.44419000001</c:v>
                </c:pt>
                <c:pt idx="707">
                  <c:v>302426.71703100001</c:v>
                </c:pt>
                <c:pt idx="708">
                  <c:v>307873.34695500002</c:v>
                </c:pt>
                <c:pt idx="709">
                  <c:v>313418.06932900002</c:v>
                </c:pt>
                <c:pt idx="710">
                  <c:v>319062.65077299997</c:v>
                </c:pt>
                <c:pt idx="711">
                  <c:v>324808.88972400001</c:v>
                </c:pt>
                <c:pt idx="712">
                  <c:v>330658.61700899998</c:v>
                </c:pt>
                <c:pt idx="713">
                  <c:v>336613.69642699999</c:v>
                </c:pt>
                <c:pt idx="714">
                  <c:v>342676.02534300002</c:v>
                </c:pt>
                <c:pt idx="715">
                  <c:v>348847.53529500001</c:v>
                </c:pt>
                <c:pt idx="716">
                  <c:v>355130.192606</c:v>
                </c:pt>
                <c:pt idx="717">
                  <c:v>361525.99901099998</c:v>
                </c:pt>
                <c:pt idx="718">
                  <c:v>368036.99229800003</c:v>
                </c:pt>
                <c:pt idx="719">
                  <c:v>374665.24695499998</c:v>
                </c:pt>
                <c:pt idx="720">
                  <c:v>381412.87482800003</c:v>
                </c:pt>
                <c:pt idx="721">
                  <c:v>388282.02580100001</c:v>
                </c:pt>
                <c:pt idx="722">
                  <c:v>395274.88847300003</c:v>
                </c:pt>
                <c:pt idx="723">
                  <c:v>402393.69086199999</c:v>
                </c:pt>
                <c:pt idx="724">
                  <c:v>409640.70111099997</c:v>
                </c:pt>
                <c:pt idx="725">
                  <c:v>417018.22821199999</c:v>
                </c:pt>
                <c:pt idx="726">
                  <c:v>424528.62273900001</c:v>
                </c:pt>
                <c:pt idx="727">
                  <c:v>432174.277604</c:v>
                </c:pt>
                <c:pt idx="728">
                  <c:v>439957.62881000002</c:v>
                </c:pt>
                <c:pt idx="729">
                  <c:v>447881.156235</c:v>
                </c:pt>
                <c:pt idx="730">
                  <c:v>455947.38441699999</c:v>
                </c:pt>
                <c:pt idx="731">
                  <c:v>464158.88336099999</c:v>
                </c:pt>
                <c:pt idx="732">
                  <c:v>472518.26935900003</c:v>
                </c:pt>
                <c:pt idx="733">
                  <c:v>481028.20581800002</c:v>
                </c:pt>
                <c:pt idx="734">
                  <c:v>489691.40411499998</c:v>
                </c:pt>
                <c:pt idx="735">
                  <c:v>498510.62445900001</c:v>
                </c:pt>
                <c:pt idx="736">
                  <c:v>507488.67676599999</c:v>
                </c:pt>
                <c:pt idx="737">
                  <c:v>516628.421561</c:v>
                </c:pt>
                <c:pt idx="738">
                  <c:v>525932.77088600001</c:v>
                </c:pt>
                <c:pt idx="739">
                  <c:v>535404.689227</c:v>
                </c:pt>
                <c:pt idx="740">
                  <c:v>545047.19446100004</c:v>
                </c:pt>
                <c:pt idx="741">
                  <c:v>554863.35881500004</c:v>
                </c:pt>
                <c:pt idx="742">
                  <c:v>564856.30984600005</c:v>
                </c:pt>
                <c:pt idx="743">
                  <c:v>575029.231439</c:v>
                </c:pt>
                <c:pt idx="744">
                  <c:v>585385.364818</c:v>
                </c:pt>
                <c:pt idx="745">
                  <c:v>595928.00958299998</c:v>
                </c:pt>
                <c:pt idx="746">
                  <c:v>606660.52475700004</c:v>
                </c:pt>
                <c:pt idx="747">
                  <c:v>617586.32985900005</c:v>
                </c:pt>
                <c:pt idx="748">
                  <c:v>628708.90599200001</c:v>
                </c:pt>
                <c:pt idx="749">
                  <c:v>640031.79695300001</c:v>
                </c:pt>
                <c:pt idx="750">
                  <c:v>651558.61036399996</c:v>
                </c:pt>
                <c:pt idx="751">
                  <c:v>663293.01881599997</c:v>
                </c:pt>
                <c:pt idx="752">
                  <c:v>675238.76104400004</c:v>
                </c:pt>
                <c:pt idx="753">
                  <c:v>687399.64311800001</c:v>
                </c:pt>
                <c:pt idx="754">
                  <c:v>699779.53965199995</c:v>
                </c:pt>
                <c:pt idx="755">
                  <c:v>712382.39504199999</c:v>
                </c:pt>
                <c:pt idx="756">
                  <c:v>725212.22472199996</c:v>
                </c:pt>
                <c:pt idx="757">
                  <c:v>738273.11644200003</c:v>
                </c:pt>
                <c:pt idx="758">
                  <c:v>751569.23157199996</c:v>
                </c:pt>
                <c:pt idx="759">
                  <c:v>765104.80642699997</c:v>
                </c:pt>
                <c:pt idx="760">
                  <c:v>778884.15361799998</c:v>
                </c:pt>
                <c:pt idx="761">
                  <c:v>792911.66342300002</c:v>
                </c:pt>
                <c:pt idx="762">
                  <c:v>807191.80518899998</c:v>
                </c:pt>
                <c:pt idx="763">
                  <c:v>821729.12875499995</c:v>
                </c:pt>
                <c:pt idx="764">
                  <c:v>836528.26590100001</c:v>
                </c:pt>
                <c:pt idx="765">
                  <c:v>851593.93182499998</c:v>
                </c:pt>
                <c:pt idx="766">
                  <c:v>866930.92664399999</c:v>
                </c:pt>
                <c:pt idx="767">
                  <c:v>882544.13692299998</c:v>
                </c:pt>
                <c:pt idx="768">
                  <c:v>898438.53723500005</c:v>
                </c:pt>
                <c:pt idx="769">
                  <c:v>914619.19174100005</c:v>
                </c:pt>
                <c:pt idx="770">
                  <c:v>931091.25580899999</c:v>
                </c:pt>
                <c:pt idx="771">
                  <c:v>947859.97765200003</c:v>
                </c:pt>
                <c:pt idx="772">
                  <c:v>964930.70000299998</c:v>
                </c:pt>
                <c:pt idx="773">
                  <c:v>982308.86181699997</c:v>
                </c:pt>
                <c:pt idx="774">
                  <c:v>1000000</c:v>
                </c:pt>
                <c:pt idx="775">
                  <c:v>1018009.75118</c:v>
                </c:pt>
                <c:pt idx="776">
                  <c:v>1036343.8535</c:v>
                </c:pt>
                <c:pt idx="777">
                  <c:v>1055008.1484399999</c:v>
                </c:pt>
                <c:pt idx="778">
                  <c:v>1074008.58268</c:v>
                </c:pt>
                <c:pt idx="779">
                  <c:v>1093351.2100200001</c:v>
                </c:pt>
                <c:pt idx="780">
                  <c:v>1113042.1932699999</c:v>
                </c:pt>
                <c:pt idx="781">
                  <c:v>1133087.8062199999</c:v>
                </c:pt>
                <c:pt idx="782">
                  <c:v>1153494.4356800001</c:v>
                </c:pt>
                <c:pt idx="783">
                  <c:v>1174268.58345</c:v>
                </c:pt>
                <c:pt idx="784">
                  <c:v>1195416.86846</c:v>
                </c:pt>
                <c:pt idx="785">
                  <c:v>1216946.0288199999</c:v>
                </c:pt>
                <c:pt idx="786">
                  <c:v>1238862.92399</c:v>
                </c:pt>
                <c:pt idx="787">
                  <c:v>1261174.537</c:v>
                </c:pt>
                <c:pt idx="788">
                  <c:v>1283887.97661</c:v>
                </c:pt>
                <c:pt idx="789">
                  <c:v>1307010.47961</c:v>
                </c:pt>
                <c:pt idx="790">
                  <c:v>1330549.4131400001</c:v>
                </c:pt>
                <c:pt idx="791">
                  <c:v>1354512.277</c:v>
                </c:pt>
                <c:pt idx="792">
                  <c:v>1378906.7060799999</c:v>
                </c:pt>
                <c:pt idx="793">
                  <c:v>1403740.47276</c:v>
                </c:pt>
                <c:pt idx="794">
                  <c:v>1429021.48939</c:v>
                </c:pt>
                <c:pt idx="795">
                  <c:v>1454757.81085</c:v>
                </c:pt>
                <c:pt idx="796">
                  <c:v>1480957.63705</c:v>
                </c:pt>
                <c:pt idx="797">
                  <c:v>1507629.3156000001</c:v>
                </c:pt>
                <c:pt idx="798">
                  <c:v>1534781.34445</c:v>
                </c:pt>
                <c:pt idx="799">
                  <c:v>1562422.3745800001</c:v>
                </c:pt>
                <c:pt idx="800">
                  <c:v>1590561.2127799999</c:v>
                </c:pt>
                <c:pt idx="801">
                  <c:v>1619206.82446</c:v>
                </c:pt>
                <c:pt idx="802">
                  <c:v>1648368.3364800001</c:v>
                </c:pt>
                <c:pt idx="803">
                  <c:v>1678055.0400700001</c:v>
                </c:pt>
                <c:pt idx="804">
                  <c:v>1708276.39381</c:v>
                </c:pt>
                <c:pt idx="805">
                  <c:v>1739042.0266100001</c:v>
                </c:pt>
                <c:pt idx="806">
                  <c:v>1770361.7408</c:v>
                </c:pt>
                <c:pt idx="807">
                  <c:v>1802245.5152499999</c:v>
                </c:pt>
                <c:pt idx="808">
                  <c:v>1834703.5085499999</c:v>
                </c:pt>
                <c:pt idx="809">
                  <c:v>1867746.06222</c:v>
                </c:pt>
                <c:pt idx="810">
                  <c:v>1901383.70407</c:v>
                </c:pt>
                <c:pt idx="811">
                  <c:v>1935627.15148</c:v>
                </c:pt>
                <c:pt idx="812">
                  <c:v>1970487.31486</c:v>
                </c:pt>
                <c:pt idx="813">
                  <c:v>2005975.3011</c:v>
                </c:pt>
                <c:pt idx="814">
                  <c:v>2042102.4171500001</c:v>
                </c:pt>
                <c:pt idx="815">
                  <c:v>2078880.17356</c:v>
                </c:pt>
                <c:pt idx="816">
                  <c:v>2116320.28822</c:v>
                </c:pt>
                <c:pt idx="817">
                  <c:v>2154434.6900300002</c:v>
                </c:pt>
                <c:pt idx="818">
                  <c:v>2193235.5227299999</c:v>
                </c:pt>
                <c:pt idx="819">
                  <c:v>2232735.1487799999</c:v>
                </c:pt>
                <c:pt idx="820">
                  <c:v>2272946.1532600001</c:v>
                </c:pt>
                <c:pt idx="821">
                  <c:v>2313881.3479200001</c:v>
                </c:pt>
                <c:pt idx="822">
                  <c:v>2355553.77526</c:v>
                </c:pt>
                <c:pt idx="823">
                  <c:v>2397976.71264</c:v>
                </c:pt>
                <c:pt idx="824">
                  <c:v>2441163.6765800002</c:v>
                </c:pt>
                <c:pt idx="825">
                  <c:v>2485128.42698</c:v>
                </c:pt>
                <c:pt idx="826">
                  <c:v>2529884.9715999998</c:v>
                </c:pt>
                <c:pt idx="827">
                  <c:v>2575447.57045</c:v>
                </c:pt>
                <c:pt idx="828">
                  <c:v>2621830.7403799999</c:v>
                </c:pt>
                <c:pt idx="829">
                  <c:v>2669049.2596499999</c:v>
                </c:pt>
                <c:pt idx="830">
                  <c:v>2717118.1727</c:v>
                </c:pt>
                <c:pt idx="831">
                  <c:v>2766052.7949199998</c:v>
                </c:pt>
                <c:pt idx="832">
                  <c:v>2815868.7175099999</c:v>
                </c:pt>
                <c:pt idx="833">
                  <c:v>2866581.8124600002</c:v>
                </c:pt>
                <c:pt idx="834">
                  <c:v>2918208.2376399999</c:v>
                </c:pt>
                <c:pt idx="835">
                  <c:v>2970764.4419</c:v>
                </c:pt>
                <c:pt idx="836">
                  <c:v>3024267.17031</c:v>
                </c:pt>
                <c:pt idx="837">
                  <c:v>3078733.46955</c:v>
                </c:pt>
                <c:pt idx="838">
                  <c:v>3134180.6932899999</c:v>
                </c:pt>
                <c:pt idx="839">
                  <c:v>3190626.5077300002</c:v>
                </c:pt>
                <c:pt idx="840">
                  <c:v>3248088.8972399998</c:v>
                </c:pt>
                <c:pt idx="841">
                  <c:v>3306586.1700900001</c:v>
                </c:pt>
                <c:pt idx="842">
                  <c:v>3366136.9642699999</c:v>
                </c:pt>
                <c:pt idx="843">
                  <c:v>3426760.25343</c:v>
                </c:pt>
                <c:pt idx="844">
                  <c:v>3488475.3529500002</c:v>
                </c:pt>
                <c:pt idx="845">
                  <c:v>3551301.92606</c:v>
                </c:pt>
                <c:pt idx="846">
                  <c:v>3615259.9901100001</c:v>
                </c:pt>
                <c:pt idx="847">
                  <c:v>3680369.9229799998</c:v>
                </c:pt>
                <c:pt idx="848">
                  <c:v>3746652.46955</c:v>
                </c:pt>
                <c:pt idx="849">
                  <c:v>3814128.7482799999</c:v>
                </c:pt>
                <c:pt idx="850">
                  <c:v>3882820.25801</c:v>
                </c:pt>
                <c:pt idx="851">
                  <c:v>3952748.88473</c:v>
                </c:pt>
                <c:pt idx="852">
                  <c:v>4023936.9086199999</c:v>
                </c:pt>
                <c:pt idx="853">
                  <c:v>4096407.0111099998</c:v>
                </c:pt>
                <c:pt idx="854">
                  <c:v>4170182.2821200001</c:v>
                </c:pt>
                <c:pt idx="855">
                  <c:v>4245286.2273899997</c:v>
                </c:pt>
                <c:pt idx="856">
                  <c:v>4321742.7760399999</c:v>
                </c:pt>
                <c:pt idx="857">
                  <c:v>4399576.2880999995</c:v>
                </c:pt>
                <c:pt idx="858">
                  <c:v>4478811.5623500003</c:v>
                </c:pt>
                <c:pt idx="859">
                  <c:v>4559473.8441700004</c:v>
                </c:pt>
                <c:pt idx="860">
                  <c:v>4641588.8336100001</c:v>
                </c:pt>
                <c:pt idx="861">
                  <c:v>4725182.6935900003</c:v>
                </c:pt>
                <c:pt idx="862">
                  <c:v>4810282.0581799997</c:v>
                </c:pt>
                <c:pt idx="863">
                  <c:v>4896914.0411499999</c:v>
                </c:pt>
                <c:pt idx="864">
                  <c:v>4985106.2445900002</c:v>
                </c:pt>
                <c:pt idx="865">
                  <c:v>5074886.7676600004</c:v>
                </c:pt>
                <c:pt idx="866">
                  <c:v>5166284.2156100003</c:v>
                </c:pt>
                <c:pt idx="867">
                  <c:v>5259327.7088599997</c:v>
                </c:pt>
                <c:pt idx="868">
                  <c:v>5354046.8922699997</c:v>
                </c:pt>
                <c:pt idx="869">
                  <c:v>5450471.9446099997</c:v>
                </c:pt>
                <c:pt idx="870">
                  <c:v>5548633.5881500002</c:v>
                </c:pt>
                <c:pt idx="871">
                  <c:v>5648563.09846</c:v>
                </c:pt>
                <c:pt idx="872">
                  <c:v>5750292.31439</c:v>
                </c:pt>
                <c:pt idx="873">
                  <c:v>5853853.6481799996</c:v>
                </c:pt>
                <c:pt idx="874">
                  <c:v>5959280.09583</c:v>
                </c:pt>
                <c:pt idx="875">
                  <c:v>6066605.2475699997</c:v>
                </c:pt>
                <c:pt idx="876">
                  <c:v>6175863.2985899998</c:v>
                </c:pt>
                <c:pt idx="877">
                  <c:v>6287089.0599199999</c:v>
                </c:pt>
                <c:pt idx="878">
                  <c:v>6400317.9695300004</c:v>
                </c:pt>
                <c:pt idx="879">
                  <c:v>6515586.1036400003</c:v>
                </c:pt>
                <c:pt idx="880">
                  <c:v>6632930.1881600004</c:v>
                </c:pt>
                <c:pt idx="881">
                  <c:v>6752387.61044</c:v>
                </c:pt>
                <c:pt idx="882">
                  <c:v>6873996.4311800003</c:v>
                </c:pt>
                <c:pt idx="883">
                  <c:v>6997795.39652</c:v>
                </c:pt>
                <c:pt idx="884">
                  <c:v>7123823.9504199997</c:v>
                </c:pt>
                <c:pt idx="885">
                  <c:v>7252122.2472200003</c:v>
                </c:pt>
                <c:pt idx="886">
                  <c:v>7382731.1644200003</c:v>
                </c:pt>
                <c:pt idx="887">
                  <c:v>7515692.3157200003</c:v>
                </c:pt>
                <c:pt idx="888">
                  <c:v>7651048.06427</c:v>
                </c:pt>
                <c:pt idx="889">
                  <c:v>7788841.5361799998</c:v>
                </c:pt>
                <c:pt idx="890">
                  <c:v>7929116.63423</c:v>
                </c:pt>
                <c:pt idx="891">
                  <c:v>8071918.0518899998</c:v>
                </c:pt>
                <c:pt idx="892">
                  <c:v>8217291.2875499995</c:v>
                </c:pt>
                <c:pt idx="893">
                  <c:v>8365282.6590099996</c:v>
                </c:pt>
                <c:pt idx="894">
                  <c:v>8515939.3182500005</c:v>
                </c:pt>
                <c:pt idx="895">
                  <c:v>8669309.2664400004</c:v>
                </c:pt>
                <c:pt idx="896">
                  <c:v>8825441.3692300003</c:v>
                </c:pt>
                <c:pt idx="897">
                  <c:v>8984385.3723499998</c:v>
                </c:pt>
                <c:pt idx="898">
                  <c:v>9146191.9174099993</c:v>
                </c:pt>
                <c:pt idx="899">
                  <c:v>9310912.5580899995</c:v>
                </c:pt>
                <c:pt idx="900">
                  <c:v>9478599.7765200008</c:v>
                </c:pt>
                <c:pt idx="901">
                  <c:v>9649307.0000299998</c:v>
                </c:pt>
                <c:pt idx="902">
                  <c:v>9823088.6181700006</c:v>
                </c:pt>
                <c:pt idx="903">
                  <c:v>10000000</c:v>
                </c:pt>
              </c:numCache>
            </c:numRef>
          </c:xVal>
          <c:yVal>
            <c:numRef>
              <c:f>'MA input from MO2'!$F$5:$F$908</c:f>
              <c:numCache>
                <c:formatCode>0.00E+00</c:formatCode>
                <c:ptCount val="904"/>
                <c:pt idx="0" formatCode="0.00">
                  <c:v>-62.261515886799998</c:v>
                </c:pt>
                <c:pt idx="1">
                  <c:v>-62.725378839599998</c:v>
                </c:pt>
                <c:pt idx="2">
                  <c:v>-63.189196592599998</c:v>
                </c:pt>
                <c:pt idx="3">
                  <c:v>-63.652967528600001</c:v>
                </c:pt>
                <c:pt idx="4">
                  <c:v>-64.116689973800007</c:v>
                </c:pt>
                <c:pt idx="5">
                  <c:v>-64.580362195500001</c:v>
                </c:pt>
                <c:pt idx="6">
                  <c:v>-65.043982400199994</c:v>
                </c:pt>
                <c:pt idx="7">
                  <c:v>-65.507548731499995</c:v>
                </c:pt>
                <c:pt idx="8">
                  <c:v>-65.971059268000005</c:v>
                </c:pt>
                <c:pt idx="9">
                  <c:v>-66.638665162099997</c:v>
                </c:pt>
                <c:pt idx="10">
                  <c:v>-67.102058074200002</c:v>
                </c:pt>
                <c:pt idx="11">
                  <c:v>-67.565389015500003</c:v>
                </c:pt>
                <c:pt idx="12">
                  <c:v>-68.028655782200005</c:v>
                </c:pt>
                <c:pt idx="13">
                  <c:v>-68.491856093999999</c:v>
                </c:pt>
                <c:pt idx="14">
                  <c:v>-71.296192935500002</c:v>
                </c:pt>
                <c:pt idx="15">
                  <c:v>-71.7592531775</c:v>
                </c:pt>
                <c:pt idx="16">
                  <c:v>-72.222239638600001</c:v>
                </c:pt>
                <c:pt idx="17">
                  <c:v>-72.685149706100006</c:v>
                </c:pt>
                <c:pt idx="18">
                  <c:v>-73.147980677500001</c:v>
                </c:pt>
                <c:pt idx="19">
                  <c:v>-73.690833827999995</c:v>
                </c:pt>
                <c:pt idx="20">
                  <c:v>-74.153498124899997</c:v>
                </c:pt>
                <c:pt idx="21">
                  <c:v>-74.616074648600005</c:v>
                </c:pt>
                <c:pt idx="22">
                  <c:v>-75.078560306699998</c:v>
                </c:pt>
                <c:pt idx="23">
                  <c:v>-72.8465312342</c:v>
                </c:pt>
                <c:pt idx="24">
                  <c:v>-73.308825459399998</c:v>
                </c:pt>
                <c:pt idx="25">
                  <c:v>-73.771018896399994</c:v>
                </c:pt>
                <c:pt idx="26">
                  <c:v>-74.233108011300004</c:v>
                </c:pt>
                <c:pt idx="27">
                  <c:v>-73.682174606000004</c:v>
                </c:pt>
                <c:pt idx="28">
                  <c:v>-74.144043994</c:v>
                </c:pt>
                <c:pt idx="29">
                  <c:v>-74.605797727899997</c:v>
                </c:pt>
                <c:pt idx="30">
                  <c:v>-75.067431774499994</c:v>
                </c:pt>
                <c:pt idx="31">
                  <c:v>-75.110629064299999</c:v>
                </c:pt>
                <c:pt idx="32">
                  <c:v>-75.572011095500002</c:v>
                </c:pt>
                <c:pt idx="33">
                  <c:v>-76.033260517399995</c:v>
                </c:pt>
                <c:pt idx="34">
                  <c:v>-76.494372734899997</c:v>
                </c:pt>
                <c:pt idx="35">
                  <c:v>-77.428574140199999</c:v>
                </c:pt>
                <c:pt idx="36">
                  <c:v>-77.889397554499993</c:v>
                </c:pt>
                <c:pt idx="37">
                  <c:v>-78.350069054800002</c:v>
                </c:pt>
                <c:pt idx="38">
                  <c:v>-77.000717912699997</c:v>
                </c:pt>
                <c:pt idx="39">
                  <c:v>-77.461069737900004</c:v>
                </c:pt>
                <c:pt idx="40">
                  <c:v>-77.921253459200003</c:v>
                </c:pt>
                <c:pt idx="41">
                  <c:v>-77.386757699900002</c:v>
                </c:pt>
                <c:pt idx="42">
                  <c:v>-77.846587788199997</c:v>
                </c:pt>
                <c:pt idx="43">
                  <c:v>-78.306231975800003</c:v>
                </c:pt>
                <c:pt idx="44">
                  <c:v>-78.016198329199995</c:v>
                </c:pt>
                <c:pt idx="45">
                  <c:v>-78.475451580300003</c:v>
                </c:pt>
                <c:pt idx="46">
                  <c:v>-78.934499393999999</c:v>
                </c:pt>
                <c:pt idx="47">
                  <c:v>-78.963257067000001</c:v>
                </c:pt>
                <c:pt idx="48">
                  <c:v>-79.421873024899995</c:v>
                </c:pt>
                <c:pt idx="49">
                  <c:v>-79.880262131600006</c:v>
                </c:pt>
                <c:pt idx="50">
                  <c:v>-79.457944469500006</c:v>
                </c:pt>
                <c:pt idx="51">
                  <c:v>-79.915856906599998</c:v>
                </c:pt>
                <c:pt idx="52">
                  <c:v>-80.373519060899994</c:v>
                </c:pt>
                <c:pt idx="53">
                  <c:v>-80.533500988699998</c:v>
                </c:pt>
                <c:pt idx="54">
                  <c:v>-80.990637481600004</c:v>
                </c:pt>
                <c:pt idx="55">
                  <c:v>-81.043731144500001</c:v>
                </c:pt>
                <c:pt idx="56">
                  <c:v>-81.500306853200001</c:v>
                </c:pt>
                <c:pt idx="57">
                  <c:v>-81.956588356200001</c:v>
                </c:pt>
                <c:pt idx="58">
                  <c:v>-82.265031303100002</c:v>
                </c:pt>
                <c:pt idx="59">
                  <c:v>-82.720695437000003</c:v>
                </c:pt>
                <c:pt idx="60">
                  <c:v>-82.180510693599999</c:v>
                </c:pt>
                <c:pt idx="61">
                  <c:v>-82.635517016500003</c:v>
                </c:pt>
                <c:pt idx="62">
                  <c:v>-81.629933039500003</c:v>
                </c:pt>
                <c:pt idx="63">
                  <c:v>-82.084238843899996</c:v>
                </c:pt>
                <c:pt idx="64">
                  <c:v>-82.672551199599994</c:v>
                </c:pt>
                <c:pt idx="65">
                  <c:v>-83.126111439400006</c:v>
                </c:pt>
                <c:pt idx="66">
                  <c:v>-84.598390860099997</c:v>
                </c:pt>
                <c:pt idx="67">
                  <c:v>-85.051158083100006</c:v>
                </c:pt>
                <c:pt idx="68">
                  <c:v>-85.7554165592</c:v>
                </c:pt>
                <c:pt idx="69">
                  <c:v>-86.207340847099999</c:v>
                </c:pt>
                <c:pt idx="70">
                  <c:v>-87.585771480199995</c:v>
                </c:pt>
                <c:pt idx="71">
                  <c:v>-88.036800396499999</c:v>
                </c:pt>
                <c:pt idx="72">
                  <c:v>-87.202045377800005</c:v>
                </c:pt>
                <c:pt idx="73">
                  <c:v>-87.652123926200005</c:v>
                </c:pt>
                <c:pt idx="74">
                  <c:v>-85.035136408599996</c:v>
                </c:pt>
                <c:pt idx="75">
                  <c:v>-84.101649446799996</c:v>
                </c:pt>
                <c:pt idx="76">
                  <c:v>-84.550193656299996</c:v>
                </c:pt>
                <c:pt idx="77">
                  <c:v>-85.967068315299997</c:v>
                </c:pt>
                <c:pt idx="78">
                  <c:v>-86.414513307700005</c:v>
                </c:pt>
                <c:pt idx="79">
                  <c:v>-87.889853209699993</c:v>
                </c:pt>
                <c:pt idx="80">
                  <c:v>-87.529591121300001</c:v>
                </c:pt>
                <c:pt idx="81">
                  <c:v>-87.975266310199999</c:v>
                </c:pt>
                <c:pt idx="82">
                  <c:v>-86.940426028000005</c:v>
                </c:pt>
                <c:pt idx="83">
                  <c:v>-87.587098755599996</c:v>
                </c:pt>
                <c:pt idx="84">
                  <c:v>-88.030851310800003</c:v>
                </c:pt>
                <c:pt idx="85">
                  <c:v>-88.131273040500005</c:v>
                </c:pt>
                <c:pt idx="86">
                  <c:v>-88.7597571644</c:v>
                </c:pt>
                <c:pt idx="87">
                  <c:v>-89.201425933500005</c:v>
                </c:pt>
                <c:pt idx="88">
                  <c:v>-89.058470866500002</c:v>
                </c:pt>
                <c:pt idx="89">
                  <c:v>-89.118028320500002</c:v>
                </c:pt>
                <c:pt idx="90">
                  <c:v>-90.254047700300006</c:v>
                </c:pt>
                <c:pt idx="91">
                  <c:v>-90.692673970800001</c:v>
                </c:pt>
                <c:pt idx="92">
                  <c:v>-90.062135569199995</c:v>
                </c:pt>
                <c:pt idx="93">
                  <c:v>-91.265495580700005</c:v>
                </c:pt>
                <c:pt idx="94">
                  <c:v>-91.408858876099998</c:v>
                </c:pt>
                <c:pt idx="95">
                  <c:v>-92.460514145100007</c:v>
                </c:pt>
                <c:pt idx="96">
                  <c:v>-91.560047155399999</c:v>
                </c:pt>
                <c:pt idx="97">
                  <c:v>-91.993511244199993</c:v>
                </c:pt>
                <c:pt idx="98">
                  <c:v>-90.748214436200001</c:v>
                </c:pt>
                <c:pt idx="99">
                  <c:v>-92.270593767700007</c:v>
                </c:pt>
                <c:pt idx="100">
                  <c:v>-94.385792607100001</c:v>
                </c:pt>
                <c:pt idx="101">
                  <c:v>-93.326461036599994</c:v>
                </c:pt>
                <c:pt idx="102">
                  <c:v>-93.481567142900005</c:v>
                </c:pt>
                <c:pt idx="103">
                  <c:v>-93.455341175200004</c:v>
                </c:pt>
                <c:pt idx="104">
                  <c:v>-93.702619799399997</c:v>
                </c:pt>
                <c:pt idx="105">
                  <c:v>-92.749691443700002</c:v>
                </c:pt>
                <c:pt idx="106">
                  <c:v>-93.310440005299995</c:v>
                </c:pt>
                <c:pt idx="107">
                  <c:v>-94.162895027499999</c:v>
                </c:pt>
                <c:pt idx="108">
                  <c:v>-93.639501015199997</c:v>
                </c:pt>
                <c:pt idx="109">
                  <c:v>-93.809631060000001</c:v>
                </c:pt>
                <c:pt idx="110">
                  <c:v>-93.419467633099998</c:v>
                </c:pt>
                <c:pt idx="111">
                  <c:v>-95.503285125000005</c:v>
                </c:pt>
                <c:pt idx="112">
                  <c:v>-98.229649837300002</c:v>
                </c:pt>
                <c:pt idx="113">
                  <c:v>-95.225848352200003</c:v>
                </c:pt>
                <c:pt idx="114">
                  <c:v>-96.714863512400001</c:v>
                </c:pt>
                <c:pt idx="115">
                  <c:v>-96.901857667499996</c:v>
                </c:pt>
                <c:pt idx="116">
                  <c:v>-95.3608036161</c:v>
                </c:pt>
                <c:pt idx="117">
                  <c:v>-96.129038198299995</c:v>
                </c:pt>
                <c:pt idx="118">
                  <c:v>-96.392951927400006</c:v>
                </c:pt>
                <c:pt idx="119">
                  <c:v>-96.591446964200003</c:v>
                </c:pt>
                <c:pt idx="120">
                  <c:v>-96.915952709600006</c:v>
                </c:pt>
                <c:pt idx="121">
                  <c:v>-96.476598235099999</c:v>
                </c:pt>
                <c:pt idx="122">
                  <c:v>-99.332954644899999</c:v>
                </c:pt>
                <c:pt idx="123">
                  <c:v>-97.747567344199993</c:v>
                </c:pt>
                <c:pt idx="124">
                  <c:v>-96.946949377600006</c:v>
                </c:pt>
                <c:pt idx="125">
                  <c:v>-97.598132057399994</c:v>
                </c:pt>
                <c:pt idx="126">
                  <c:v>-99.186597365899999</c:v>
                </c:pt>
                <c:pt idx="127">
                  <c:v>-98.310420808800004</c:v>
                </c:pt>
                <c:pt idx="128">
                  <c:v>-100.747311935</c:v>
                </c:pt>
                <c:pt idx="129">
                  <c:v>-100.644175635</c:v>
                </c:pt>
                <c:pt idx="130">
                  <c:v>-100.21729630999999</c:v>
                </c:pt>
                <c:pt idx="131">
                  <c:v>-101.02767412599999</c:v>
                </c:pt>
                <c:pt idx="132">
                  <c:v>-102.177092767</c:v>
                </c:pt>
                <c:pt idx="133">
                  <c:v>-101.85144942399999</c:v>
                </c:pt>
                <c:pt idx="134">
                  <c:v>-101.21591519899999</c:v>
                </c:pt>
                <c:pt idx="135">
                  <c:v>-101.373177012</c:v>
                </c:pt>
                <c:pt idx="136">
                  <c:v>-99.276767526300006</c:v>
                </c:pt>
                <c:pt idx="137">
                  <c:v>-101.565978363</c:v>
                </c:pt>
                <c:pt idx="138">
                  <c:v>-99.918598234300006</c:v>
                </c:pt>
                <c:pt idx="139">
                  <c:v>-100.231796104</c:v>
                </c:pt>
                <c:pt idx="140">
                  <c:v>-101.28865907700001</c:v>
                </c:pt>
                <c:pt idx="141">
                  <c:v>-103.164764374</c:v>
                </c:pt>
                <c:pt idx="142">
                  <c:v>-100.146162528</c:v>
                </c:pt>
                <c:pt idx="143">
                  <c:v>-101.228926922</c:v>
                </c:pt>
                <c:pt idx="144">
                  <c:v>-102.38622086399999</c:v>
                </c:pt>
                <c:pt idx="145">
                  <c:v>-102.93315160500001</c:v>
                </c:pt>
                <c:pt idx="146">
                  <c:v>-101.78256172</c:v>
                </c:pt>
                <c:pt idx="147">
                  <c:v>-101.522443067</c:v>
                </c:pt>
                <c:pt idx="148">
                  <c:v>-102.039567412</c:v>
                </c:pt>
                <c:pt idx="149">
                  <c:v>-102.880139095</c:v>
                </c:pt>
                <c:pt idx="150">
                  <c:v>-103.892594395</c:v>
                </c:pt>
                <c:pt idx="151">
                  <c:v>-102.371280046</c:v>
                </c:pt>
                <c:pt idx="152">
                  <c:v>-103.303940517</c:v>
                </c:pt>
                <c:pt idx="153">
                  <c:v>-105.524967893</c:v>
                </c:pt>
                <c:pt idx="154">
                  <c:v>-103.92080202299999</c:v>
                </c:pt>
                <c:pt idx="155">
                  <c:v>-101.137144362</c:v>
                </c:pt>
                <c:pt idx="156">
                  <c:v>-105.486573349</c:v>
                </c:pt>
                <c:pt idx="157">
                  <c:v>-104.776540227</c:v>
                </c:pt>
                <c:pt idx="158">
                  <c:v>-104.533339739</c:v>
                </c:pt>
                <c:pt idx="159">
                  <c:v>-104.460784359</c:v>
                </c:pt>
                <c:pt idx="160">
                  <c:v>-103.17186531500001</c:v>
                </c:pt>
                <c:pt idx="161">
                  <c:v>-104.54177522400001</c:v>
                </c:pt>
                <c:pt idx="162">
                  <c:v>-105.522462219</c:v>
                </c:pt>
                <c:pt idx="163">
                  <c:v>-103.919564049</c:v>
                </c:pt>
                <c:pt idx="164">
                  <c:v>-104.71002931699999</c:v>
                </c:pt>
                <c:pt idx="165">
                  <c:v>-106.10361206100001</c:v>
                </c:pt>
                <c:pt idx="166">
                  <c:v>-105.720747019</c:v>
                </c:pt>
                <c:pt idx="167">
                  <c:v>-107.588650609</c:v>
                </c:pt>
                <c:pt idx="168">
                  <c:v>-103.190500392</c:v>
                </c:pt>
                <c:pt idx="169">
                  <c:v>-106.22528994</c:v>
                </c:pt>
                <c:pt idx="170">
                  <c:v>-107.007298527</c:v>
                </c:pt>
                <c:pt idx="171">
                  <c:v>-105.228784404</c:v>
                </c:pt>
                <c:pt idx="172">
                  <c:v>-106.47165340700001</c:v>
                </c:pt>
                <c:pt idx="173">
                  <c:v>-105.848022001</c:v>
                </c:pt>
                <c:pt idx="174">
                  <c:v>-105.585512827</c:v>
                </c:pt>
                <c:pt idx="175">
                  <c:v>-105.298370737</c:v>
                </c:pt>
                <c:pt idx="176">
                  <c:v>-107.581118997</c:v>
                </c:pt>
                <c:pt idx="177">
                  <c:v>-105.86815472799999</c:v>
                </c:pt>
                <c:pt idx="178">
                  <c:v>-108.761037331</c:v>
                </c:pt>
                <c:pt idx="179">
                  <c:v>-109.272707719</c:v>
                </c:pt>
                <c:pt idx="180">
                  <c:v>-109.951248283</c:v>
                </c:pt>
                <c:pt idx="181">
                  <c:v>-106.98244658199999</c:v>
                </c:pt>
                <c:pt idx="182">
                  <c:v>-105.278579451</c:v>
                </c:pt>
                <c:pt idx="183">
                  <c:v>-106.909998006</c:v>
                </c:pt>
                <c:pt idx="184">
                  <c:v>-109.74326303300001</c:v>
                </c:pt>
                <c:pt idx="185">
                  <c:v>-109.06268213200001</c:v>
                </c:pt>
                <c:pt idx="186">
                  <c:v>-106.43860156700001</c:v>
                </c:pt>
                <c:pt idx="187">
                  <c:v>-108.368075903</c:v>
                </c:pt>
                <c:pt idx="188">
                  <c:v>-108.132427744</c:v>
                </c:pt>
                <c:pt idx="189">
                  <c:v>-108.07938727600001</c:v>
                </c:pt>
                <c:pt idx="190">
                  <c:v>-109.402110135</c:v>
                </c:pt>
                <c:pt idx="191">
                  <c:v>-111.549261816</c:v>
                </c:pt>
                <c:pt idx="192">
                  <c:v>-104.54713067199999</c:v>
                </c:pt>
                <c:pt idx="193">
                  <c:v>-109.101544545</c:v>
                </c:pt>
                <c:pt idx="194">
                  <c:v>-109.03341678699999</c:v>
                </c:pt>
                <c:pt idx="195">
                  <c:v>-109.70014504</c:v>
                </c:pt>
                <c:pt idx="196">
                  <c:v>-112.419080161</c:v>
                </c:pt>
                <c:pt idx="197">
                  <c:v>-110.504264635</c:v>
                </c:pt>
                <c:pt idx="198">
                  <c:v>-111.804752235</c:v>
                </c:pt>
                <c:pt idx="199">
                  <c:v>-109.125910128</c:v>
                </c:pt>
                <c:pt idx="200">
                  <c:v>-110.68778628699999</c:v>
                </c:pt>
                <c:pt idx="201">
                  <c:v>-110.703510829</c:v>
                </c:pt>
                <c:pt idx="202">
                  <c:v>-111.32245831500001</c:v>
                </c:pt>
                <c:pt idx="203">
                  <c:v>-109.1515976</c:v>
                </c:pt>
                <c:pt idx="204">
                  <c:v>-110.17100666499999</c:v>
                </c:pt>
                <c:pt idx="205">
                  <c:v>-113.401183643</c:v>
                </c:pt>
                <c:pt idx="206">
                  <c:v>-111.125601667</c:v>
                </c:pt>
                <c:pt idx="207">
                  <c:v>-106.42212249000001</c:v>
                </c:pt>
                <c:pt idx="208">
                  <c:v>-111.386838453</c:v>
                </c:pt>
                <c:pt idx="209">
                  <c:v>-111.221852025</c:v>
                </c:pt>
                <c:pt idx="210">
                  <c:v>-111.38070287799999</c:v>
                </c:pt>
                <c:pt idx="211">
                  <c:v>-110.323892617</c:v>
                </c:pt>
                <c:pt idx="212">
                  <c:v>-113.058905364</c:v>
                </c:pt>
                <c:pt idx="213">
                  <c:v>-110.577868654</c:v>
                </c:pt>
                <c:pt idx="214">
                  <c:v>-114.377842171</c:v>
                </c:pt>
                <c:pt idx="215">
                  <c:v>-111.32001968599999</c:v>
                </c:pt>
                <c:pt idx="216">
                  <c:v>-113.666553662</c:v>
                </c:pt>
                <c:pt idx="217">
                  <c:v>-110.700757212</c:v>
                </c:pt>
                <c:pt idx="218">
                  <c:v>-113.892614427</c:v>
                </c:pt>
                <c:pt idx="219">
                  <c:v>-113.132026368</c:v>
                </c:pt>
                <c:pt idx="220">
                  <c:v>-110.435600577</c:v>
                </c:pt>
                <c:pt idx="221">
                  <c:v>-107.96088172</c:v>
                </c:pt>
                <c:pt idx="222">
                  <c:v>-113.554631339</c:v>
                </c:pt>
                <c:pt idx="223">
                  <c:v>-115.101587921</c:v>
                </c:pt>
                <c:pt idx="224">
                  <c:v>-113.808238281</c:v>
                </c:pt>
                <c:pt idx="225">
                  <c:v>-115.375572404</c:v>
                </c:pt>
                <c:pt idx="226">
                  <c:v>-113.37901108299999</c:v>
                </c:pt>
                <c:pt idx="227">
                  <c:v>-112.960055694</c:v>
                </c:pt>
                <c:pt idx="228">
                  <c:v>-113.375680886</c:v>
                </c:pt>
                <c:pt idx="229">
                  <c:v>-90.607724637800004</c:v>
                </c:pt>
                <c:pt idx="230">
                  <c:v>-95.864889869600006</c:v>
                </c:pt>
                <c:pt idx="231">
                  <c:v>-115.85095138200001</c:v>
                </c:pt>
                <c:pt idx="232">
                  <c:v>-115.029558016</c:v>
                </c:pt>
                <c:pt idx="233">
                  <c:v>-118.88030377699999</c:v>
                </c:pt>
                <c:pt idx="234">
                  <c:v>-115.433129318</c:v>
                </c:pt>
                <c:pt idx="235">
                  <c:v>-114.55851535399999</c:v>
                </c:pt>
                <c:pt idx="236">
                  <c:v>-112.777692355</c:v>
                </c:pt>
                <c:pt idx="237">
                  <c:v>-114.53675206299999</c:v>
                </c:pt>
                <c:pt idx="238">
                  <c:v>-117.05407425</c:v>
                </c:pt>
                <c:pt idx="239">
                  <c:v>-117.55320259600001</c:v>
                </c:pt>
                <c:pt idx="240">
                  <c:v>-118.428171961</c:v>
                </c:pt>
                <c:pt idx="241">
                  <c:v>-119.836118403</c:v>
                </c:pt>
                <c:pt idx="242">
                  <c:v>-117.29276631499999</c:v>
                </c:pt>
                <c:pt idx="243">
                  <c:v>-118.07097847999999</c:v>
                </c:pt>
                <c:pt idx="244">
                  <c:v>-118.125874525</c:v>
                </c:pt>
                <c:pt idx="245">
                  <c:v>-118.396121151</c:v>
                </c:pt>
                <c:pt idx="246">
                  <c:v>-118.88745883199999</c:v>
                </c:pt>
                <c:pt idx="247">
                  <c:v>-116.122685815</c:v>
                </c:pt>
                <c:pt idx="248">
                  <c:v>-116.57542056699999</c:v>
                </c:pt>
                <c:pt idx="249">
                  <c:v>-114.655407864</c:v>
                </c:pt>
                <c:pt idx="250">
                  <c:v>-118.4069413</c:v>
                </c:pt>
                <c:pt idx="251">
                  <c:v>-119.998261353</c:v>
                </c:pt>
                <c:pt idx="252">
                  <c:v>-119.288441914</c:v>
                </c:pt>
                <c:pt idx="253">
                  <c:v>-119.960250297</c:v>
                </c:pt>
                <c:pt idx="254">
                  <c:v>-119.043118142</c:v>
                </c:pt>
                <c:pt idx="255">
                  <c:v>-120.755057157</c:v>
                </c:pt>
                <c:pt idx="256">
                  <c:v>-120.353274672</c:v>
                </c:pt>
                <c:pt idx="257">
                  <c:v>-119.08559251600001</c:v>
                </c:pt>
                <c:pt idx="258">
                  <c:v>-120.29857271500001</c:v>
                </c:pt>
                <c:pt idx="259">
                  <c:v>-120.794018256</c:v>
                </c:pt>
                <c:pt idx="260">
                  <c:v>-120.28095286200001</c:v>
                </c:pt>
                <c:pt idx="261">
                  <c:v>-121.249298237</c:v>
                </c:pt>
                <c:pt idx="262">
                  <c:v>-121.77354687099999</c:v>
                </c:pt>
                <c:pt idx="263">
                  <c:v>-120.13709898</c:v>
                </c:pt>
                <c:pt idx="264">
                  <c:v>-121.48475119299999</c:v>
                </c:pt>
                <c:pt idx="265">
                  <c:v>-120.619612014</c:v>
                </c:pt>
                <c:pt idx="266">
                  <c:v>-121.693676995</c:v>
                </c:pt>
                <c:pt idx="267">
                  <c:v>-121.52608613</c:v>
                </c:pt>
                <c:pt idx="268">
                  <c:v>-111.387030319</c:v>
                </c:pt>
                <c:pt idx="269">
                  <c:v>-120.99881381199999</c:v>
                </c:pt>
                <c:pt idx="270">
                  <c:v>-121.15385391300001</c:v>
                </c:pt>
                <c:pt idx="271">
                  <c:v>-117.020009379</c:v>
                </c:pt>
                <c:pt idx="272">
                  <c:v>-114.003605662</c:v>
                </c:pt>
                <c:pt idx="273">
                  <c:v>-116.72464922</c:v>
                </c:pt>
                <c:pt idx="274">
                  <c:v>-117.860454328</c:v>
                </c:pt>
                <c:pt idx="275">
                  <c:v>-116.752722186</c:v>
                </c:pt>
                <c:pt idx="276">
                  <c:v>-115.94585465900001</c:v>
                </c:pt>
                <c:pt idx="277">
                  <c:v>-117.07431653</c:v>
                </c:pt>
                <c:pt idx="278">
                  <c:v>-117.176107239</c:v>
                </c:pt>
                <c:pt idx="279">
                  <c:v>-118.59940179900001</c:v>
                </c:pt>
                <c:pt idx="280">
                  <c:v>-117.429362739</c:v>
                </c:pt>
                <c:pt idx="281">
                  <c:v>-117.05052994899999</c:v>
                </c:pt>
                <c:pt idx="282">
                  <c:v>-121.275916259</c:v>
                </c:pt>
                <c:pt idx="283">
                  <c:v>-121.349943423</c:v>
                </c:pt>
                <c:pt idx="284">
                  <c:v>-121.21397937</c:v>
                </c:pt>
                <c:pt idx="285">
                  <c:v>-115.25502480900001</c:v>
                </c:pt>
                <c:pt idx="286">
                  <c:v>-122.323882666</c:v>
                </c:pt>
                <c:pt idx="287">
                  <c:v>-121.717954073</c:v>
                </c:pt>
                <c:pt idx="288">
                  <c:v>-119.381618235</c:v>
                </c:pt>
                <c:pt idx="289">
                  <c:v>-121.33644956800001</c:v>
                </c:pt>
                <c:pt idx="290">
                  <c:v>-119.54108660199999</c:v>
                </c:pt>
                <c:pt idx="291">
                  <c:v>-93.180124848199995</c:v>
                </c:pt>
                <c:pt idx="292">
                  <c:v>-120.996455496</c:v>
                </c:pt>
                <c:pt idx="293">
                  <c:v>-121.290802235</c:v>
                </c:pt>
                <c:pt idx="294">
                  <c:v>-120.251827762</c:v>
                </c:pt>
                <c:pt idx="295">
                  <c:v>-121.089414874</c:v>
                </c:pt>
                <c:pt idx="296">
                  <c:v>-121.292416323</c:v>
                </c:pt>
                <c:pt idx="297">
                  <c:v>-121.42840653899999</c:v>
                </c:pt>
                <c:pt idx="298">
                  <c:v>-121.788691058</c:v>
                </c:pt>
                <c:pt idx="299">
                  <c:v>-121.94941576799999</c:v>
                </c:pt>
                <c:pt idx="300">
                  <c:v>-121.93912902300001</c:v>
                </c:pt>
                <c:pt idx="301">
                  <c:v>-120.839524846</c:v>
                </c:pt>
                <c:pt idx="302">
                  <c:v>-120.98766324</c:v>
                </c:pt>
                <c:pt idx="303">
                  <c:v>-121.353774168</c:v>
                </c:pt>
                <c:pt idx="304">
                  <c:v>-121.33595009</c:v>
                </c:pt>
                <c:pt idx="305">
                  <c:v>-121.425630228</c:v>
                </c:pt>
                <c:pt idx="306">
                  <c:v>-121.117126324</c:v>
                </c:pt>
                <c:pt idx="307">
                  <c:v>-119.033637935</c:v>
                </c:pt>
                <c:pt idx="308">
                  <c:v>-119.44940398999999</c:v>
                </c:pt>
                <c:pt idx="309">
                  <c:v>-122.111354909</c:v>
                </c:pt>
                <c:pt idx="310">
                  <c:v>-124.219083121</c:v>
                </c:pt>
                <c:pt idx="311">
                  <c:v>-121.84601646500001</c:v>
                </c:pt>
                <c:pt idx="312">
                  <c:v>-120.580268782</c:v>
                </c:pt>
                <c:pt idx="313">
                  <c:v>-119.964020879</c:v>
                </c:pt>
                <c:pt idx="314">
                  <c:v>-120.490038008</c:v>
                </c:pt>
                <c:pt idx="315">
                  <c:v>-120.586776977</c:v>
                </c:pt>
                <c:pt idx="316">
                  <c:v>-119.99460639199999</c:v>
                </c:pt>
                <c:pt idx="317">
                  <c:v>-119.561273634</c:v>
                </c:pt>
                <c:pt idx="318">
                  <c:v>-115.831259725</c:v>
                </c:pt>
                <c:pt idx="319">
                  <c:v>-105.012078449</c:v>
                </c:pt>
                <c:pt idx="320">
                  <c:v>-104.45306903399999</c:v>
                </c:pt>
                <c:pt idx="321">
                  <c:v>-114.79655128900001</c:v>
                </c:pt>
                <c:pt idx="322">
                  <c:v>-119.819154009</c:v>
                </c:pt>
                <c:pt idx="323">
                  <c:v>-119.84125527499999</c:v>
                </c:pt>
                <c:pt idx="324">
                  <c:v>-119.671717487</c:v>
                </c:pt>
                <c:pt idx="325">
                  <c:v>-119.69981623699999</c:v>
                </c:pt>
                <c:pt idx="326">
                  <c:v>-119.942965904</c:v>
                </c:pt>
                <c:pt idx="327">
                  <c:v>-119.566011854</c:v>
                </c:pt>
                <c:pt idx="328">
                  <c:v>-120.084542603</c:v>
                </c:pt>
                <c:pt idx="329">
                  <c:v>-120.16764865499999</c:v>
                </c:pt>
                <c:pt idx="330">
                  <c:v>-120.14889986199999</c:v>
                </c:pt>
                <c:pt idx="331">
                  <c:v>-120.73582274</c:v>
                </c:pt>
                <c:pt idx="332">
                  <c:v>-121.34546153700001</c:v>
                </c:pt>
                <c:pt idx="333">
                  <c:v>-121.922505015</c:v>
                </c:pt>
                <c:pt idx="334">
                  <c:v>-122.024216952</c:v>
                </c:pt>
                <c:pt idx="335">
                  <c:v>-121.760033855</c:v>
                </c:pt>
                <c:pt idx="336">
                  <c:v>-117.16637405</c:v>
                </c:pt>
                <c:pt idx="337">
                  <c:v>-123.63174349800001</c:v>
                </c:pt>
                <c:pt idx="338">
                  <c:v>-118.476095176</c:v>
                </c:pt>
                <c:pt idx="339">
                  <c:v>-116.203106749</c:v>
                </c:pt>
                <c:pt idx="340">
                  <c:v>-123.12903681500001</c:v>
                </c:pt>
                <c:pt idx="341">
                  <c:v>-124.34500249</c:v>
                </c:pt>
                <c:pt idx="342">
                  <c:v>-124.542556768</c:v>
                </c:pt>
                <c:pt idx="343">
                  <c:v>-124.911595326</c:v>
                </c:pt>
                <c:pt idx="344">
                  <c:v>-125.307239536</c:v>
                </c:pt>
                <c:pt idx="345">
                  <c:v>-125.925097072</c:v>
                </c:pt>
                <c:pt idx="346">
                  <c:v>-125.136893012</c:v>
                </c:pt>
                <c:pt idx="347">
                  <c:v>-124.70223803099999</c:v>
                </c:pt>
                <c:pt idx="348">
                  <c:v>-125.25883380800001</c:v>
                </c:pt>
                <c:pt idx="349">
                  <c:v>-126.067195043</c:v>
                </c:pt>
                <c:pt idx="350">
                  <c:v>-126.09804617</c:v>
                </c:pt>
                <c:pt idx="351">
                  <c:v>-126.13772878</c:v>
                </c:pt>
                <c:pt idx="352">
                  <c:v>-126.080977143</c:v>
                </c:pt>
                <c:pt idx="353">
                  <c:v>-127.230144565</c:v>
                </c:pt>
                <c:pt idx="354">
                  <c:v>-127.254261787</c:v>
                </c:pt>
                <c:pt idx="355">
                  <c:v>-127.37961836300001</c:v>
                </c:pt>
                <c:pt idx="356">
                  <c:v>-127.447113049</c:v>
                </c:pt>
                <c:pt idx="357">
                  <c:v>-128.095442972</c:v>
                </c:pt>
                <c:pt idx="358">
                  <c:v>-127.02875450099999</c:v>
                </c:pt>
                <c:pt idx="359">
                  <c:v>-127.797810992</c:v>
                </c:pt>
                <c:pt idx="360">
                  <c:v>-128.25679080699999</c:v>
                </c:pt>
                <c:pt idx="361">
                  <c:v>-129.034263909</c:v>
                </c:pt>
                <c:pt idx="362">
                  <c:v>-128.71038244499999</c:v>
                </c:pt>
                <c:pt idx="363">
                  <c:v>-126.53485675100001</c:v>
                </c:pt>
                <c:pt idx="364">
                  <c:v>-121.09315144999999</c:v>
                </c:pt>
                <c:pt idx="365">
                  <c:v>-129.09206739800001</c:v>
                </c:pt>
                <c:pt idx="366">
                  <c:v>-129.098946324</c:v>
                </c:pt>
                <c:pt idx="367">
                  <c:v>-129.231329131</c:v>
                </c:pt>
                <c:pt idx="368">
                  <c:v>-129.15491151099999</c:v>
                </c:pt>
                <c:pt idx="369">
                  <c:v>-129.173721137</c:v>
                </c:pt>
                <c:pt idx="370">
                  <c:v>-130.12565114899999</c:v>
                </c:pt>
                <c:pt idx="371">
                  <c:v>-130.19734059000001</c:v>
                </c:pt>
                <c:pt idx="372">
                  <c:v>-130.14559635699999</c:v>
                </c:pt>
                <c:pt idx="373">
                  <c:v>-123.615504962</c:v>
                </c:pt>
                <c:pt idx="374">
                  <c:v>-129.74754133799999</c:v>
                </c:pt>
                <c:pt idx="375">
                  <c:v>-131.62978214</c:v>
                </c:pt>
                <c:pt idx="376">
                  <c:v>-129.74568045699999</c:v>
                </c:pt>
                <c:pt idx="377">
                  <c:v>-131.254239106</c:v>
                </c:pt>
                <c:pt idx="378">
                  <c:v>-131.78766675899999</c:v>
                </c:pt>
                <c:pt idx="379">
                  <c:v>-132.58460153199999</c:v>
                </c:pt>
                <c:pt idx="380">
                  <c:v>-132.45155237700001</c:v>
                </c:pt>
                <c:pt idx="381">
                  <c:v>-132.34984489499999</c:v>
                </c:pt>
                <c:pt idx="382">
                  <c:v>-133.676577501</c:v>
                </c:pt>
                <c:pt idx="383">
                  <c:v>-134.00745117700001</c:v>
                </c:pt>
                <c:pt idx="384">
                  <c:v>-134.40442371399999</c:v>
                </c:pt>
                <c:pt idx="385">
                  <c:v>-133.662552511</c:v>
                </c:pt>
                <c:pt idx="386">
                  <c:v>-135.214030681</c:v>
                </c:pt>
                <c:pt idx="387">
                  <c:v>-135.18261778999999</c:v>
                </c:pt>
                <c:pt idx="388">
                  <c:v>-133.01987869499999</c:v>
                </c:pt>
                <c:pt idx="389">
                  <c:v>-137.10127626299999</c:v>
                </c:pt>
                <c:pt idx="390">
                  <c:v>-137.30801119099999</c:v>
                </c:pt>
                <c:pt idx="391">
                  <c:v>-137.438247117</c:v>
                </c:pt>
                <c:pt idx="392">
                  <c:v>-138.58021281000001</c:v>
                </c:pt>
                <c:pt idx="393">
                  <c:v>-138.70336651100001</c:v>
                </c:pt>
                <c:pt idx="394">
                  <c:v>-139.330917105</c:v>
                </c:pt>
                <c:pt idx="395">
                  <c:v>-139.461465253</c:v>
                </c:pt>
                <c:pt idx="396">
                  <c:v>-139.61166387599999</c:v>
                </c:pt>
                <c:pt idx="397">
                  <c:v>-139.99171296</c:v>
                </c:pt>
                <c:pt idx="398">
                  <c:v>-142.22091158000001</c:v>
                </c:pt>
                <c:pt idx="399">
                  <c:v>-141.96366600600001</c:v>
                </c:pt>
                <c:pt idx="400">
                  <c:v>-140.79920902000001</c:v>
                </c:pt>
                <c:pt idx="401">
                  <c:v>-142.94797490400001</c:v>
                </c:pt>
                <c:pt idx="402">
                  <c:v>-143.84172205799999</c:v>
                </c:pt>
                <c:pt idx="403">
                  <c:v>-143.91798178400001</c:v>
                </c:pt>
                <c:pt idx="404">
                  <c:v>-145.01663924600001</c:v>
                </c:pt>
                <c:pt idx="405">
                  <c:v>-144.94006118300001</c:v>
                </c:pt>
                <c:pt idx="406">
                  <c:v>-144.099078475</c:v>
                </c:pt>
                <c:pt idx="407">
                  <c:v>-146.27147622199999</c:v>
                </c:pt>
                <c:pt idx="408">
                  <c:v>-145.83759995599999</c:v>
                </c:pt>
                <c:pt idx="409">
                  <c:v>-146.46447698399999</c:v>
                </c:pt>
                <c:pt idx="410">
                  <c:v>-146.608912132</c:v>
                </c:pt>
                <c:pt idx="411">
                  <c:v>-150.36553938599999</c:v>
                </c:pt>
                <c:pt idx="412">
                  <c:v>-150.11856341800001</c:v>
                </c:pt>
                <c:pt idx="413">
                  <c:v>-148.47516331200001</c:v>
                </c:pt>
                <c:pt idx="414">
                  <c:v>-146.91938241599999</c:v>
                </c:pt>
                <c:pt idx="415">
                  <c:v>-148.11755294100001</c:v>
                </c:pt>
                <c:pt idx="416">
                  <c:v>-148.323857371</c:v>
                </c:pt>
                <c:pt idx="417">
                  <c:v>-149.80810544900001</c:v>
                </c:pt>
                <c:pt idx="418">
                  <c:v>-146.83103492000001</c:v>
                </c:pt>
                <c:pt idx="419">
                  <c:v>-146.591999114</c:v>
                </c:pt>
                <c:pt idx="420">
                  <c:v>-147.203355792</c:v>
                </c:pt>
                <c:pt idx="421">
                  <c:v>-147.06703924000001</c:v>
                </c:pt>
                <c:pt idx="422">
                  <c:v>-148.08516880299999</c:v>
                </c:pt>
                <c:pt idx="423">
                  <c:v>-149.86090332800001</c:v>
                </c:pt>
                <c:pt idx="424">
                  <c:v>-151.753796542</c:v>
                </c:pt>
                <c:pt idx="425">
                  <c:v>-149.558626721</c:v>
                </c:pt>
                <c:pt idx="426">
                  <c:v>-148.63898324100001</c:v>
                </c:pt>
                <c:pt idx="427">
                  <c:v>-150.688028731</c:v>
                </c:pt>
                <c:pt idx="428">
                  <c:v>-151.55962747800001</c:v>
                </c:pt>
                <c:pt idx="429">
                  <c:v>-151.90838211100001</c:v>
                </c:pt>
                <c:pt idx="430">
                  <c:v>-153.03620162199999</c:v>
                </c:pt>
                <c:pt idx="431">
                  <c:v>-152.33313963500001</c:v>
                </c:pt>
                <c:pt idx="432">
                  <c:v>-150.3341508</c:v>
                </c:pt>
                <c:pt idx="433">
                  <c:v>-150.37712866699999</c:v>
                </c:pt>
                <c:pt idx="434">
                  <c:v>-151.48898068400001</c:v>
                </c:pt>
                <c:pt idx="435">
                  <c:v>-152.671085328</c:v>
                </c:pt>
                <c:pt idx="436">
                  <c:v>-152.36344226899999</c:v>
                </c:pt>
                <c:pt idx="437">
                  <c:v>-151.41990195700001</c:v>
                </c:pt>
                <c:pt idx="438">
                  <c:v>-152.16625508999999</c:v>
                </c:pt>
                <c:pt idx="439">
                  <c:v>-150.68452391899999</c:v>
                </c:pt>
                <c:pt idx="440">
                  <c:v>-148.02133296</c:v>
                </c:pt>
                <c:pt idx="441">
                  <c:v>-145.85593000700001</c:v>
                </c:pt>
                <c:pt idx="442">
                  <c:v>-149.159278306</c:v>
                </c:pt>
                <c:pt idx="443">
                  <c:v>-142.263012573</c:v>
                </c:pt>
                <c:pt idx="444">
                  <c:v>-145.00342122999999</c:v>
                </c:pt>
                <c:pt idx="445">
                  <c:v>-149.81744431999999</c:v>
                </c:pt>
                <c:pt idx="446">
                  <c:v>-148.726849208</c:v>
                </c:pt>
                <c:pt idx="447">
                  <c:v>-150.97745692199999</c:v>
                </c:pt>
                <c:pt idx="448">
                  <c:v>-153.029230375</c:v>
                </c:pt>
                <c:pt idx="449">
                  <c:v>-153.21640379900001</c:v>
                </c:pt>
                <c:pt idx="450">
                  <c:v>-151.73735818599999</c:v>
                </c:pt>
                <c:pt idx="451">
                  <c:v>-152.39789108299999</c:v>
                </c:pt>
                <c:pt idx="452">
                  <c:v>-153.36012718500001</c:v>
                </c:pt>
                <c:pt idx="453">
                  <c:v>-151.430611941</c:v>
                </c:pt>
                <c:pt idx="454">
                  <c:v>-152.76289652700001</c:v>
                </c:pt>
                <c:pt idx="455">
                  <c:v>-152.301253583</c:v>
                </c:pt>
                <c:pt idx="456">
                  <c:v>-155.454388069</c:v>
                </c:pt>
                <c:pt idx="457">
                  <c:v>-154.605118417</c:v>
                </c:pt>
                <c:pt idx="458">
                  <c:v>-153.92617680800001</c:v>
                </c:pt>
                <c:pt idx="459">
                  <c:v>-152.613062235</c:v>
                </c:pt>
                <c:pt idx="460">
                  <c:v>-150.880781093</c:v>
                </c:pt>
                <c:pt idx="461">
                  <c:v>-150.91979702500001</c:v>
                </c:pt>
                <c:pt idx="462">
                  <c:v>-155.66430185900001</c:v>
                </c:pt>
                <c:pt idx="463">
                  <c:v>-152.664900109</c:v>
                </c:pt>
                <c:pt idx="464">
                  <c:v>-151.61008476200001</c:v>
                </c:pt>
                <c:pt idx="465">
                  <c:v>-154.03912053400001</c:v>
                </c:pt>
                <c:pt idx="466">
                  <c:v>-152.825733566</c:v>
                </c:pt>
                <c:pt idx="467">
                  <c:v>-152.430527899</c:v>
                </c:pt>
                <c:pt idx="468">
                  <c:v>-153.07574742599999</c:v>
                </c:pt>
                <c:pt idx="469">
                  <c:v>-152.76897899400001</c:v>
                </c:pt>
                <c:pt idx="470">
                  <c:v>-151.20501040799999</c:v>
                </c:pt>
                <c:pt idx="471">
                  <c:v>-154.152453009</c:v>
                </c:pt>
                <c:pt idx="472">
                  <c:v>-153.38882610799999</c:v>
                </c:pt>
                <c:pt idx="473">
                  <c:v>-156.05835253399999</c:v>
                </c:pt>
                <c:pt idx="474">
                  <c:v>-152.84080258500001</c:v>
                </c:pt>
                <c:pt idx="475">
                  <c:v>-154.057693578</c:v>
                </c:pt>
                <c:pt idx="476">
                  <c:v>-154.023347194</c:v>
                </c:pt>
                <c:pt idx="477">
                  <c:v>-153.41081179</c:v>
                </c:pt>
                <c:pt idx="478">
                  <c:v>-152.54611628000001</c:v>
                </c:pt>
                <c:pt idx="479">
                  <c:v>-152.804599395</c:v>
                </c:pt>
                <c:pt idx="480">
                  <c:v>-152.84596743200001</c:v>
                </c:pt>
                <c:pt idx="481">
                  <c:v>-153.572399418</c:v>
                </c:pt>
                <c:pt idx="482">
                  <c:v>-154.19622869700001</c:v>
                </c:pt>
                <c:pt idx="483">
                  <c:v>-153.07305055</c:v>
                </c:pt>
                <c:pt idx="484">
                  <c:v>-153.46715477500001</c:v>
                </c:pt>
                <c:pt idx="485">
                  <c:v>-155.45722768499999</c:v>
                </c:pt>
                <c:pt idx="486">
                  <c:v>-154.83486786399999</c:v>
                </c:pt>
                <c:pt idx="487">
                  <c:v>-154.88951048199999</c:v>
                </c:pt>
                <c:pt idx="488">
                  <c:v>-154.347779347</c:v>
                </c:pt>
                <c:pt idx="489">
                  <c:v>-152.70407947000001</c:v>
                </c:pt>
                <c:pt idx="490">
                  <c:v>-153.36155690199999</c:v>
                </c:pt>
                <c:pt idx="491">
                  <c:v>-153.53228180299999</c:v>
                </c:pt>
                <c:pt idx="492">
                  <c:v>-153.539910381</c:v>
                </c:pt>
                <c:pt idx="493">
                  <c:v>-153.73936256299999</c:v>
                </c:pt>
                <c:pt idx="494">
                  <c:v>-152.598581408</c:v>
                </c:pt>
                <c:pt idx="495">
                  <c:v>-154.71833316600001</c:v>
                </c:pt>
                <c:pt idx="496">
                  <c:v>-154.465876159</c:v>
                </c:pt>
                <c:pt idx="497">
                  <c:v>-153.97655862799999</c:v>
                </c:pt>
                <c:pt idx="498">
                  <c:v>-153.60995233099999</c:v>
                </c:pt>
                <c:pt idx="499">
                  <c:v>-155.714309284</c:v>
                </c:pt>
                <c:pt idx="500">
                  <c:v>-154.16140919099999</c:v>
                </c:pt>
                <c:pt idx="501">
                  <c:v>-154.07296853099999</c:v>
                </c:pt>
                <c:pt idx="502">
                  <c:v>-154.18400373399999</c:v>
                </c:pt>
                <c:pt idx="503">
                  <c:v>-156.54703312199999</c:v>
                </c:pt>
                <c:pt idx="504">
                  <c:v>-154.32154814699999</c:v>
                </c:pt>
                <c:pt idx="505">
                  <c:v>-152.71948998100001</c:v>
                </c:pt>
                <c:pt idx="506">
                  <c:v>-153.70567596500001</c:v>
                </c:pt>
                <c:pt idx="507">
                  <c:v>-155.576888634</c:v>
                </c:pt>
                <c:pt idx="508">
                  <c:v>-153.83469005399999</c:v>
                </c:pt>
                <c:pt idx="509">
                  <c:v>-153.774752906</c:v>
                </c:pt>
                <c:pt idx="510">
                  <c:v>-154.05154539399999</c:v>
                </c:pt>
                <c:pt idx="511">
                  <c:v>-154.70397059199999</c:v>
                </c:pt>
                <c:pt idx="512">
                  <c:v>-153.89391161500001</c:v>
                </c:pt>
                <c:pt idx="513">
                  <c:v>-154.58149606699999</c:v>
                </c:pt>
                <c:pt idx="514">
                  <c:v>-154.98850245099999</c:v>
                </c:pt>
                <c:pt idx="515">
                  <c:v>-153.835830684</c:v>
                </c:pt>
                <c:pt idx="516">
                  <c:v>-154.293333402</c:v>
                </c:pt>
                <c:pt idx="517">
                  <c:v>-155.728008367</c:v>
                </c:pt>
                <c:pt idx="518">
                  <c:v>-156.068487487</c:v>
                </c:pt>
                <c:pt idx="519">
                  <c:v>-153.51588392599999</c:v>
                </c:pt>
                <c:pt idx="520">
                  <c:v>-154.823584259</c:v>
                </c:pt>
                <c:pt idx="521">
                  <c:v>-154.1854731</c:v>
                </c:pt>
                <c:pt idx="522">
                  <c:v>-154.957242944</c:v>
                </c:pt>
                <c:pt idx="523">
                  <c:v>-156.66031258699999</c:v>
                </c:pt>
                <c:pt idx="524">
                  <c:v>-155.109195914</c:v>
                </c:pt>
                <c:pt idx="525">
                  <c:v>-155.952274394</c:v>
                </c:pt>
                <c:pt idx="526">
                  <c:v>-156.332167153</c:v>
                </c:pt>
                <c:pt idx="527">
                  <c:v>-153.056611629</c:v>
                </c:pt>
                <c:pt idx="528">
                  <c:v>-156.33491052799999</c:v>
                </c:pt>
                <c:pt idx="529">
                  <c:v>-154.744994905</c:v>
                </c:pt>
                <c:pt idx="530">
                  <c:v>-155.99087275900001</c:v>
                </c:pt>
                <c:pt idx="531">
                  <c:v>-155.940113381</c:v>
                </c:pt>
                <c:pt idx="532">
                  <c:v>-157.66887103900001</c:v>
                </c:pt>
                <c:pt idx="533">
                  <c:v>-157.02370788900001</c:v>
                </c:pt>
                <c:pt idx="534">
                  <c:v>-156.77468726999999</c:v>
                </c:pt>
                <c:pt idx="535">
                  <c:v>-156.94544608699999</c:v>
                </c:pt>
                <c:pt idx="536">
                  <c:v>-155.142071171</c:v>
                </c:pt>
                <c:pt idx="537">
                  <c:v>-154.058763339</c:v>
                </c:pt>
                <c:pt idx="538">
                  <c:v>-157.399662143</c:v>
                </c:pt>
                <c:pt idx="539">
                  <c:v>-156.442767721</c:v>
                </c:pt>
                <c:pt idx="540">
                  <c:v>-155.57264627199999</c:v>
                </c:pt>
                <c:pt idx="541">
                  <c:v>-157.22992061900001</c:v>
                </c:pt>
                <c:pt idx="542">
                  <c:v>-158.42761566499999</c:v>
                </c:pt>
                <c:pt idx="543">
                  <c:v>-157.17336831099999</c:v>
                </c:pt>
                <c:pt idx="544">
                  <c:v>-155.479957891</c:v>
                </c:pt>
                <c:pt idx="545">
                  <c:v>-156.51716997899999</c:v>
                </c:pt>
                <c:pt idx="546">
                  <c:v>-155.642098842</c:v>
                </c:pt>
                <c:pt idx="547">
                  <c:v>-157.89898982599999</c:v>
                </c:pt>
                <c:pt idx="548">
                  <c:v>-156.907138973</c:v>
                </c:pt>
                <c:pt idx="549">
                  <c:v>-156.85881965199999</c:v>
                </c:pt>
                <c:pt idx="550">
                  <c:v>-157.830885268</c:v>
                </c:pt>
                <c:pt idx="551">
                  <c:v>-156.87132851699999</c:v>
                </c:pt>
                <c:pt idx="552">
                  <c:v>-156.60414075400001</c:v>
                </c:pt>
                <c:pt idx="553">
                  <c:v>-156.359885136</c:v>
                </c:pt>
                <c:pt idx="554">
                  <c:v>-157.63667719200001</c:v>
                </c:pt>
                <c:pt idx="555">
                  <c:v>-155.347664219</c:v>
                </c:pt>
                <c:pt idx="556">
                  <c:v>-157.46722161599999</c:v>
                </c:pt>
                <c:pt idx="557">
                  <c:v>-156.91968636999999</c:v>
                </c:pt>
                <c:pt idx="558">
                  <c:v>-157.163511621</c:v>
                </c:pt>
                <c:pt idx="559">
                  <c:v>-158.258742243</c:v>
                </c:pt>
                <c:pt idx="560">
                  <c:v>-158.42140075099999</c:v>
                </c:pt>
                <c:pt idx="561">
                  <c:v>-157.46712682899999</c:v>
                </c:pt>
                <c:pt idx="562">
                  <c:v>-157.87891967900001</c:v>
                </c:pt>
                <c:pt idx="563">
                  <c:v>-158.09348520099999</c:v>
                </c:pt>
                <c:pt idx="564">
                  <c:v>-158.05697118200001</c:v>
                </c:pt>
                <c:pt idx="565">
                  <c:v>-158.589569775</c:v>
                </c:pt>
                <c:pt idx="566">
                  <c:v>-159.57375819200001</c:v>
                </c:pt>
                <c:pt idx="567">
                  <c:v>-157.443894852</c:v>
                </c:pt>
                <c:pt idx="568">
                  <c:v>-158.80187147000001</c:v>
                </c:pt>
                <c:pt idx="569">
                  <c:v>-160.272117745</c:v>
                </c:pt>
                <c:pt idx="570">
                  <c:v>-157.67172715500001</c:v>
                </c:pt>
                <c:pt idx="571">
                  <c:v>-158.96022563299999</c:v>
                </c:pt>
                <c:pt idx="572">
                  <c:v>-157.79422119200001</c:v>
                </c:pt>
                <c:pt idx="573">
                  <c:v>-157.277564603</c:v>
                </c:pt>
                <c:pt idx="574">
                  <c:v>-158.47967231000001</c:v>
                </c:pt>
                <c:pt idx="575">
                  <c:v>-156.78638212000001</c:v>
                </c:pt>
                <c:pt idx="576">
                  <c:v>-156.421021682</c:v>
                </c:pt>
                <c:pt idx="577">
                  <c:v>-158.547346678</c:v>
                </c:pt>
                <c:pt idx="578">
                  <c:v>-159.53628436700001</c:v>
                </c:pt>
                <c:pt idx="579">
                  <c:v>-158.45762496399999</c:v>
                </c:pt>
                <c:pt idx="580">
                  <c:v>-157.41915450299999</c:v>
                </c:pt>
                <c:pt idx="581">
                  <c:v>-158.11056688599999</c:v>
                </c:pt>
                <c:pt idx="582">
                  <c:v>-158.58543426</c:v>
                </c:pt>
                <c:pt idx="583">
                  <c:v>-158.12030830099999</c:v>
                </c:pt>
                <c:pt idx="584">
                  <c:v>-157.86596900800001</c:v>
                </c:pt>
                <c:pt idx="585">
                  <c:v>-157.42212854900001</c:v>
                </c:pt>
                <c:pt idx="586">
                  <c:v>-158.10512723599999</c:v>
                </c:pt>
                <c:pt idx="587">
                  <c:v>-159.829867444</c:v>
                </c:pt>
                <c:pt idx="588">
                  <c:v>-159.01504932700001</c:v>
                </c:pt>
                <c:pt idx="589">
                  <c:v>-158.80550789099999</c:v>
                </c:pt>
                <c:pt idx="590">
                  <c:v>-162.23382228899999</c:v>
                </c:pt>
                <c:pt idx="591">
                  <c:v>-158.04949571200001</c:v>
                </c:pt>
                <c:pt idx="592">
                  <c:v>-157.22778851499999</c:v>
                </c:pt>
                <c:pt idx="593">
                  <c:v>-158.91282509000001</c:v>
                </c:pt>
                <c:pt idx="594">
                  <c:v>-158.04542980100001</c:v>
                </c:pt>
                <c:pt idx="595">
                  <c:v>-157.982915069</c:v>
                </c:pt>
                <c:pt idx="596">
                  <c:v>-158.251567153</c:v>
                </c:pt>
                <c:pt idx="597">
                  <c:v>-158.48125919500001</c:v>
                </c:pt>
                <c:pt idx="598">
                  <c:v>-158.28268774099999</c:v>
                </c:pt>
                <c:pt idx="599">
                  <c:v>-159.65842417299999</c:v>
                </c:pt>
                <c:pt idx="600">
                  <c:v>-160.070756964</c:v>
                </c:pt>
                <c:pt idx="601">
                  <c:v>-158.98545769500001</c:v>
                </c:pt>
                <c:pt idx="602">
                  <c:v>-158.83818721200001</c:v>
                </c:pt>
                <c:pt idx="603">
                  <c:v>-158.12202583300001</c:v>
                </c:pt>
                <c:pt idx="604">
                  <c:v>-157.199096674</c:v>
                </c:pt>
                <c:pt idx="605">
                  <c:v>-159.069905812</c:v>
                </c:pt>
                <c:pt idx="606">
                  <c:v>-159.10299934099999</c:v>
                </c:pt>
                <c:pt idx="607">
                  <c:v>-159.72643808000001</c:v>
                </c:pt>
                <c:pt idx="608">
                  <c:v>-159.78882600099999</c:v>
                </c:pt>
                <c:pt idx="609">
                  <c:v>-158.74230951000001</c:v>
                </c:pt>
                <c:pt idx="610">
                  <c:v>-159.46000570699999</c:v>
                </c:pt>
                <c:pt idx="611">
                  <c:v>-158.927450642</c:v>
                </c:pt>
                <c:pt idx="612">
                  <c:v>-158.645163328</c:v>
                </c:pt>
                <c:pt idx="613">
                  <c:v>-160.381386123</c:v>
                </c:pt>
                <c:pt idx="614">
                  <c:v>-159.72149543800001</c:v>
                </c:pt>
                <c:pt idx="615">
                  <c:v>-160.656998383</c:v>
                </c:pt>
                <c:pt idx="616">
                  <c:v>-159.29338795199999</c:v>
                </c:pt>
                <c:pt idx="617">
                  <c:v>-159.46472689800001</c:v>
                </c:pt>
                <c:pt idx="618">
                  <c:v>-160.39023054</c:v>
                </c:pt>
                <c:pt idx="619">
                  <c:v>-160.266400944</c:v>
                </c:pt>
                <c:pt idx="620">
                  <c:v>-159.88399812399999</c:v>
                </c:pt>
                <c:pt idx="621">
                  <c:v>-161.78485804600001</c:v>
                </c:pt>
                <c:pt idx="622">
                  <c:v>-162.80626759</c:v>
                </c:pt>
                <c:pt idx="623">
                  <c:v>-162.018959075</c:v>
                </c:pt>
                <c:pt idx="624">
                  <c:v>-160.00760078499999</c:v>
                </c:pt>
                <c:pt idx="625">
                  <c:v>-161.71326812699999</c:v>
                </c:pt>
                <c:pt idx="626">
                  <c:v>-159.846807154</c:v>
                </c:pt>
                <c:pt idx="627">
                  <c:v>-161.03454858500001</c:v>
                </c:pt>
                <c:pt idx="628">
                  <c:v>-159.52582659999999</c:v>
                </c:pt>
                <c:pt idx="629">
                  <c:v>-160.75223347400001</c:v>
                </c:pt>
                <c:pt idx="630">
                  <c:v>-162.06505125999999</c:v>
                </c:pt>
                <c:pt idx="631">
                  <c:v>-160.82863908900001</c:v>
                </c:pt>
                <c:pt idx="632">
                  <c:v>-159.067609576</c:v>
                </c:pt>
                <c:pt idx="633">
                  <c:v>-159.68787646999999</c:v>
                </c:pt>
                <c:pt idx="634">
                  <c:v>-161.77866971099999</c:v>
                </c:pt>
                <c:pt idx="635">
                  <c:v>-161.86164344400001</c:v>
                </c:pt>
                <c:pt idx="636">
                  <c:v>-162.53840660500001</c:v>
                </c:pt>
                <c:pt idx="637">
                  <c:v>-160.96937068700001</c:v>
                </c:pt>
                <c:pt idx="638">
                  <c:v>-160.90448355999999</c:v>
                </c:pt>
                <c:pt idx="639">
                  <c:v>-163.016494739</c:v>
                </c:pt>
                <c:pt idx="640">
                  <c:v>-161.238663266</c:v>
                </c:pt>
                <c:pt idx="641">
                  <c:v>-162.248464313</c:v>
                </c:pt>
                <c:pt idx="642">
                  <c:v>-160.95324616600001</c:v>
                </c:pt>
                <c:pt idx="643">
                  <c:v>-159.99748254299999</c:v>
                </c:pt>
                <c:pt idx="644">
                  <c:v>-161.19890364899999</c:v>
                </c:pt>
                <c:pt idx="645">
                  <c:v>-164.679850974</c:v>
                </c:pt>
                <c:pt idx="646">
                  <c:v>-164.549715644</c:v>
                </c:pt>
                <c:pt idx="647">
                  <c:v>-163.529300896</c:v>
                </c:pt>
                <c:pt idx="648">
                  <c:v>-162.585283441</c:v>
                </c:pt>
                <c:pt idx="649">
                  <c:v>-163.183428314</c:v>
                </c:pt>
                <c:pt idx="650">
                  <c:v>-163.856639804</c:v>
                </c:pt>
                <c:pt idx="651">
                  <c:v>-163.864066237</c:v>
                </c:pt>
                <c:pt idx="652">
                  <c:v>-164.303844621</c:v>
                </c:pt>
                <c:pt idx="653">
                  <c:v>-164.35447268999999</c:v>
                </c:pt>
                <c:pt idx="654">
                  <c:v>-165.26033597099999</c:v>
                </c:pt>
                <c:pt idx="655">
                  <c:v>-165.381742847</c:v>
                </c:pt>
                <c:pt idx="656">
                  <c:v>-164.253954811</c:v>
                </c:pt>
                <c:pt idx="657">
                  <c:v>-165.651776028</c:v>
                </c:pt>
                <c:pt idx="658">
                  <c:v>-161.97174568200001</c:v>
                </c:pt>
                <c:pt idx="659">
                  <c:v>-158.94113503</c:v>
                </c:pt>
                <c:pt idx="660">
                  <c:v>-164.20633990799999</c:v>
                </c:pt>
                <c:pt idx="661">
                  <c:v>-163.83166370399999</c:v>
                </c:pt>
                <c:pt idx="662">
                  <c:v>-164.369627272</c:v>
                </c:pt>
                <c:pt idx="663">
                  <c:v>-164.15928533499999</c:v>
                </c:pt>
                <c:pt idx="664">
                  <c:v>-164.12313076000001</c:v>
                </c:pt>
                <c:pt idx="665">
                  <c:v>-164.055439065</c:v>
                </c:pt>
                <c:pt idx="666">
                  <c:v>-163.11644590500001</c:v>
                </c:pt>
                <c:pt idx="667">
                  <c:v>-162.84733801300001</c:v>
                </c:pt>
                <c:pt idx="668">
                  <c:v>-164.640829088</c:v>
                </c:pt>
                <c:pt idx="669">
                  <c:v>-164.35186154100001</c:v>
                </c:pt>
                <c:pt idx="670">
                  <c:v>-164.988045769</c:v>
                </c:pt>
                <c:pt idx="671">
                  <c:v>-165.388191089</c:v>
                </c:pt>
                <c:pt idx="672">
                  <c:v>-164.09572093700001</c:v>
                </c:pt>
                <c:pt idx="673">
                  <c:v>-164.34639071399999</c:v>
                </c:pt>
                <c:pt idx="674">
                  <c:v>-163.763997206</c:v>
                </c:pt>
                <c:pt idx="675">
                  <c:v>-165.85587938</c:v>
                </c:pt>
                <c:pt idx="676">
                  <c:v>-165.79069652800001</c:v>
                </c:pt>
                <c:pt idx="677">
                  <c:v>-164.587565493</c:v>
                </c:pt>
                <c:pt idx="678">
                  <c:v>-165.57172550600001</c:v>
                </c:pt>
                <c:pt idx="679">
                  <c:v>-166.220727942</c:v>
                </c:pt>
                <c:pt idx="680">
                  <c:v>-164.78622048599999</c:v>
                </c:pt>
                <c:pt idx="681">
                  <c:v>-164.840455647</c:v>
                </c:pt>
                <c:pt idx="682">
                  <c:v>-164.75766067999999</c:v>
                </c:pt>
                <c:pt idx="683">
                  <c:v>-165.54307605700001</c:v>
                </c:pt>
                <c:pt idx="684">
                  <c:v>-166.550521449</c:v>
                </c:pt>
                <c:pt idx="685">
                  <c:v>-165.37923642199999</c:v>
                </c:pt>
                <c:pt idx="686">
                  <c:v>-164.312105352</c:v>
                </c:pt>
                <c:pt idx="687">
                  <c:v>-165.18457457400001</c:v>
                </c:pt>
                <c:pt idx="688">
                  <c:v>-165.44238173900001</c:v>
                </c:pt>
                <c:pt idx="689">
                  <c:v>-166.956978486</c:v>
                </c:pt>
                <c:pt idx="690">
                  <c:v>-164.96281540499999</c:v>
                </c:pt>
                <c:pt idx="691">
                  <c:v>-165.25639688499999</c:v>
                </c:pt>
                <c:pt idx="692">
                  <c:v>-164.87966894100001</c:v>
                </c:pt>
                <c:pt idx="693">
                  <c:v>-165.943855541</c:v>
                </c:pt>
                <c:pt idx="694">
                  <c:v>-165.144691679</c:v>
                </c:pt>
                <c:pt idx="695">
                  <c:v>-167.03594437800001</c:v>
                </c:pt>
                <c:pt idx="696">
                  <c:v>-165.80511212299999</c:v>
                </c:pt>
                <c:pt idx="697">
                  <c:v>-165.089304981</c:v>
                </c:pt>
                <c:pt idx="698">
                  <c:v>-168.19323400499999</c:v>
                </c:pt>
                <c:pt idx="699">
                  <c:v>-165.27128762500001</c:v>
                </c:pt>
                <c:pt idx="700">
                  <c:v>-166.51460444400001</c:v>
                </c:pt>
                <c:pt idx="701">
                  <c:v>-166.46568726500001</c:v>
                </c:pt>
                <c:pt idx="702">
                  <c:v>-168.48263184300001</c:v>
                </c:pt>
                <c:pt idx="703">
                  <c:v>-168.17802397</c:v>
                </c:pt>
                <c:pt idx="704">
                  <c:v>-168.21459322699999</c:v>
                </c:pt>
                <c:pt idx="705">
                  <c:v>-167.78653873499999</c:v>
                </c:pt>
                <c:pt idx="706">
                  <c:v>-167.16895944699999</c:v>
                </c:pt>
                <c:pt idx="707">
                  <c:v>-167.45433435199999</c:v>
                </c:pt>
                <c:pt idx="708">
                  <c:v>-167.26864862900001</c:v>
                </c:pt>
                <c:pt idx="709">
                  <c:v>-167.35570395100001</c:v>
                </c:pt>
                <c:pt idx="710">
                  <c:v>-167.830114659</c:v>
                </c:pt>
                <c:pt idx="711">
                  <c:v>-168.50443174200001</c:v>
                </c:pt>
                <c:pt idx="712">
                  <c:v>-169.19440443900001</c:v>
                </c:pt>
                <c:pt idx="713">
                  <c:v>-168.782192044</c:v>
                </c:pt>
                <c:pt idx="714">
                  <c:v>-171.40613829899999</c:v>
                </c:pt>
                <c:pt idx="715">
                  <c:v>-169.04964431600001</c:v>
                </c:pt>
                <c:pt idx="716">
                  <c:v>-169.62354933699999</c:v>
                </c:pt>
                <c:pt idx="717">
                  <c:v>-170.19047017599999</c:v>
                </c:pt>
                <c:pt idx="718">
                  <c:v>-168.59374356399999</c:v>
                </c:pt>
                <c:pt idx="719">
                  <c:v>-169.00442725299999</c:v>
                </c:pt>
                <c:pt idx="720">
                  <c:v>-168.49574419800001</c:v>
                </c:pt>
                <c:pt idx="721">
                  <c:v>-170.11843810900001</c:v>
                </c:pt>
                <c:pt idx="722">
                  <c:v>-168.67870420599999</c:v>
                </c:pt>
                <c:pt idx="723">
                  <c:v>-170.92241837700001</c:v>
                </c:pt>
                <c:pt idx="724">
                  <c:v>-169.43813221900001</c:v>
                </c:pt>
                <c:pt idx="725">
                  <c:v>-170.44952009900001</c:v>
                </c:pt>
                <c:pt idx="726">
                  <c:v>-170.450151783</c:v>
                </c:pt>
                <c:pt idx="727">
                  <c:v>-171.529711284</c:v>
                </c:pt>
                <c:pt idx="728">
                  <c:v>-170.547827074</c:v>
                </c:pt>
                <c:pt idx="729">
                  <c:v>-171.018914572</c:v>
                </c:pt>
                <c:pt idx="730">
                  <c:v>-172.08017304800001</c:v>
                </c:pt>
                <c:pt idx="731">
                  <c:v>-153.089935516</c:v>
                </c:pt>
                <c:pt idx="732">
                  <c:v>-148.74091727000001</c:v>
                </c:pt>
                <c:pt idx="733">
                  <c:v>-171.59559913699999</c:v>
                </c:pt>
                <c:pt idx="734">
                  <c:v>-168.41581813299999</c:v>
                </c:pt>
                <c:pt idx="735">
                  <c:v>-153.59122297600001</c:v>
                </c:pt>
                <c:pt idx="736">
                  <c:v>-171.50084691399999</c:v>
                </c:pt>
                <c:pt idx="737">
                  <c:v>-172.67999245300001</c:v>
                </c:pt>
                <c:pt idx="738">
                  <c:v>-170.81754527999999</c:v>
                </c:pt>
                <c:pt idx="739">
                  <c:v>-171.09292981600001</c:v>
                </c:pt>
                <c:pt idx="740">
                  <c:v>-172.49304742199999</c:v>
                </c:pt>
                <c:pt idx="741">
                  <c:v>-171.28866919699999</c:v>
                </c:pt>
                <c:pt idx="742">
                  <c:v>-172.03835280999999</c:v>
                </c:pt>
                <c:pt idx="743">
                  <c:v>-172.847352352</c:v>
                </c:pt>
                <c:pt idx="744">
                  <c:v>-172.387696347</c:v>
                </c:pt>
                <c:pt idx="745">
                  <c:v>-170.50835414900001</c:v>
                </c:pt>
                <c:pt idx="746">
                  <c:v>-172.57628775000001</c:v>
                </c:pt>
                <c:pt idx="747">
                  <c:v>-173.18738433999999</c:v>
                </c:pt>
                <c:pt idx="748">
                  <c:v>-171.99252267400001</c:v>
                </c:pt>
                <c:pt idx="749">
                  <c:v>-172.600510394</c:v>
                </c:pt>
                <c:pt idx="750">
                  <c:v>-171.79236723</c:v>
                </c:pt>
                <c:pt idx="751">
                  <c:v>-171.75763044000001</c:v>
                </c:pt>
                <c:pt idx="752">
                  <c:v>-172.50167845199999</c:v>
                </c:pt>
                <c:pt idx="753">
                  <c:v>-171.63578463900001</c:v>
                </c:pt>
                <c:pt idx="754">
                  <c:v>-173.03061269599999</c:v>
                </c:pt>
                <c:pt idx="755">
                  <c:v>-172.79451151500001</c:v>
                </c:pt>
                <c:pt idx="756">
                  <c:v>-172.35300094999999</c:v>
                </c:pt>
                <c:pt idx="757">
                  <c:v>-172.868004093</c:v>
                </c:pt>
                <c:pt idx="758">
                  <c:v>-171.801141589</c:v>
                </c:pt>
                <c:pt idx="759">
                  <c:v>-173.68770030600001</c:v>
                </c:pt>
                <c:pt idx="760">
                  <c:v>-172.01212397899999</c:v>
                </c:pt>
                <c:pt idx="761">
                  <c:v>-172.61086334399999</c:v>
                </c:pt>
                <c:pt idx="762">
                  <c:v>-172.15098714000001</c:v>
                </c:pt>
                <c:pt idx="763">
                  <c:v>-172.227068258</c:v>
                </c:pt>
                <c:pt idx="764">
                  <c:v>-172.004516688</c:v>
                </c:pt>
                <c:pt idx="765">
                  <c:v>-172.45583299800001</c:v>
                </c:pt>
                <c:pt idx="766">
                  <c:v>-172.943998233</c:v>
                </c:pt>
                <c:pt idx="767">
                  <c:v>-172.43859942899999</c:v>
                </c:pt>
                <c:pt idx="768">
                  <c:v>-171.947934409</c:v>
                </c:pt>
                <c:pt idx="769">
                  <c:v>-171.59102201100001</c:v>
                </c:pt>
                <c:pt idx="770">
                  <c:v>-169.609569843</c:v>
                </c:pt>
                <c:pt idx="771">
                  <c:v>-170.160372669</c:v>
                </c:pt>
                <c:pt idx="772">
                  <c:v>-172.870786649</c:v>
                </c:pt>
                <c:pt idx="773">
                  <c:v>-172.80975327600001</c:v>
                </c:pt>
                <c:pt idx="774">
                  <c:v>-169.200638435</c:v>
                </c:pt>
                <c:pt idx="775">
                  <c:v>-171.33529451699999</c:v>
                </c:pt>
                <c:pt idx="776">
                  <c:v>-171.838295698</c:v>
                </c:pt>
                <c:pt idx="777">
                  <c:v>-172.22119459300001</c:v>
                </c:pt>
                <c:pt idx="778">
                  <c:v>-172.43467760499999</c:v>
                </c:pt>
                <c:pt idx="779">
                  <c:v>-172.51150994700001</c:v>
                </c:pt>
                <c:pt idx="780">
                  <c:v>-172.29644854</c:v>
                </c:pt>
                <c:pt idx="781">
                  <c:v>-171.840638248</c:v>
                </c:pt>
                <c:pt idx="782">
                  <c:v>-172.21529846000001</c:v>
                </c:pt>
                <c:pt idx="783">
                  <c:v>-172.27666063000001</c:v>
                </c:pt>
                <c:pt idx="784">
                  <c:v>-172.48303066400001</c:v>
                </c:pt>
                <c:pt idx="785">
                  <c:v>-172.97260691299999</c:v>
                </c:pt>
                <c:pt idx="786">
                  <c:v>-172.563202717</c:v>
                </c:pt>
                <c:pt idx="787">
                  <c:v>-172.34281808</c:v>
                </c:pt>
                <c:pt idx="788">
                  <c:v>-172.26235818800001</c:v>
                </c:pt>
                <c:pt idx="789">
                  <c:v>-172.32835087500001</c:v>
                </c:pt>
                <c:pt idx="790">
                  <c:v>-172.25222852799999</c:v>
                </c:pt>
                <c:pt idx="791">
                  <c:v>-172.608285784</c:v>
                </c:pt>
                <c:pt idx="792">
                  <c:v>-172.390525002</c:v>
                </c:pt>
                <c:pt idx="793">
                  <c:v>-171.979158778</c:v>
                </c:pt>
                <c:pt idx="794">
                  <c:v>-173.016829121</c:v>
                </c:pt>
                <c:pt idx="795">
                  <c:v>-172.86174764200001</c:v>
                </c:pt>
                <c:pt idx="796">
                  <c:v>-172.31507354499999</c:v>
                </c:pt>
                <c:pt idx="797">
                  <c:v>-171.86148063600001</c:v>
                </c:pt>
                <c:pt idx="798">
                  <c:v>-172.37534251700001</c:v>
                </c:pt>
                <c:pt idx="799">
                  <c:v>-172.082117154</c:v>
                </c:pt>
                <c:pt idx="800">
                  <c:v>-172.178830089</c:v>
                </c:pt>
                <c:pt idx="801">
                  <c:v>-172.73099184399999</c:v>
                </c:pt>
                <c:pt idx="802">
                  <c:v>-172.52150878200001</c:v>
                </c:pt>
                <c:pt idx="803">
                  <c:v>-172.70388674200001</c:v>
                </c:pt>
                <c:pt idx="804">
                  <c:v>-172.53987190300001</c:v>
                </c:pt>
                <c:pt idx="805">
                  <c:v>-172.49451715199999</c:v>
                </c:pt>
                <c:pt idx="806">
                  <c:v>-172.04308414799999</c:v>
                </c:pt>
                <c:pt idx="807">
                  <c:v>-172.116531358</c:v>
                </c:pt>
                <c:pt idx="808">
                  <c:v>-172.675957837</c:v>
                </c:pt>
                <c:pt idx="809">
                  <c:v>-172.39257126800001</c:v>
                </c:pt>
                <c:pt idx="810">
                  <c:v>-172.274116206</c:v>
                </c:pt>
                <c:pt idx="811">
                  <c:v>-172.325227372</c:v>
                </c:pt>
                <c:pt idx="812">
                  <c:v>-171.855513245</c:v>
                </c:pt>
                <c:pt idx="813">
                  <c:v>-170.97517795799999</c:v>
                </c:pt>
                <c:pt idx="814">
                  <c:v>-172.096755691</c:v>
                </c:pt>
                <c:pt idx="815">
                  <c:v>-172.41819400700001</c:v>
                </c:pt>
                <c:pt idx="816">
                  <c:v>-172.44025043799999</c:v>
                </c:pt>
                <c:pt idx="817">
                  <c:v>-172.120649692</c:v>
                </c:pt>
                <c:pt idx="818">
                  <c:v>-172.01435345900001</c:v>
                </c:pt>
                <c:pt idx="819">
                  <c:v>-172.24573222000001</c:v>
                </c:pt>
                <c:pt idx="820">
                  <c:v>-172.09620837899999</c:v>
                </c:pt>
                <c:pt idx="821">
                  <c:v>-172.36281838100001</c:v>
                </c:pt>
                <c:pt idx="822">
                  <c:v>-172.479556699</c:v>
                </c:pt>
                <c:pt idx="823">
                  <c:v>-171.90258415</c:v>
                </c:pt>
                <c:pt idx="824">
                  <c:v>-171.90704083899999</c:v>
                </c:pt>
                <c:pt idx="825">
                  <c:v>-171.62945207499999</c:v>
                </c:pt>
                <c:pt idx="826">
                  <c:v>-171.95376624599999</c:v>
                </c:pt>
                <c:pt idx="827">
                  <c:v>-171.70950542099999</c:v>
                </c:pt>
                <c:pt idx="828">
                  <c:v>-171.84391945900001</c:v>
                </c:pt>
                <c:pt idx="829">
                  <c:v>-171.679923661</c:v>
                </c:pt>
                <c:pt idx="830">
                  <c:v>-171.825292515</c:v>
                </c:pt>
                <c:pt idx="831">
                  <c:v>-171.72641800700001</c:v>
                </c:pt>
                <c:pt idx="832">
                  <c:v>-171.648997318</c:v>
                </c:pt>
                <c:pt idx="833">
                  <c:v>-171.795201343</c:v>
                </c:pt>
                <c:pt idx="834">
                  <c:v>-171.48508362300001</c:v>
                </c:pt>
                <c:pt idx="835">
                  <c:v>-171.202515965</c:v>
                </c:pt>
                <c:pt idx="836">
                  <c:v>-171.176511831</c:v>
                </c:pt>
                <c:pt idx="837">
                  <c:v>-171.552654499</c:v>
                </c:pt>
                <c:pt idx="838">
                  <c:v>-171.85942518300001</c:v>
                </c:pt>
                <c:pt idx="839">
                  <c:v>-171.29292557599999</c:v>
                </c:pt>
                <c:pt idx="840">
                  <c:v>-171.51695900000001</c:v>
                </c:pt>
                <c:pt idx="841">
                  <c:v>-171.39225316400001</c:v>
                </c:pt>
                <c:pt idx="842">
                  <c:v>-171.392132997</c:v>
                </c:pt>
                <c:pt idx="843">
                  <c:v>-171.260672322</c:v>
                </c:pt>
                <c:pt idx="844">
                  <c:v>-170.13731103399999</c:v>
                </c:pt>
                <c:pt idx="845">
                  <c:v>-170.94174324100001</c:v>
                </c:pt>
                <c:pt idx="846">
                  <c:v>-171.06795840300001</c:v>
                </c:pt>
                <c:pt idx="847">
                  <c:v>-171.044725164</c:v>
                </c:pt>
                <c:pt idx="848">
                  <c:v>-170.77606715499999</c:v>
                </c:pt>
                <c:pt idx="849">
                  <c:v>-170.87434538900001</c:v>
                </c:pt>
                <c:pt idx="850">
                  <c:v>-170.93694416100001</c:v>
                </c:pt>
                <c:pt idx="851">
                  <c:v>-170.92936410600001</c:v>
                </c:pt>
                <c:pt idx="852">
                  <c:v>-170.809591877</c:v>
                </c:pt>
                <c:pt idx="853">
                  <c:v>-170.805073096</c:v>
                </c:pt>
                <c:pt idx="854">
                  <c:v>-170.79305156500001</c:v>
                </c:pt>
                <c:pt idx="855">
                  <c:v>-170.56270930599999</c:v>
                </c:pt>
                <c:pt idx="856">
                  <c:v>-170.77584945300001</c:v>
                </c:pt>
                <c:pt idx="857">
                  <c:v>-170.725548608</c:v>
                </c:pt>
                <c:pt idx="858">
                  <c:v>-170.61046357800001</c:v>
                </c:pt>
                <c:pt idx="859">
                  <c:v>-170.66716818800001</c:v>
                </c:pt>
                <c:pt idx="860">
                  <c:v>-170.46559446500001</c:v>
                </c:pt>
                <c:pt idx="861">
                  <c:v>-170.56719429699999</c:v>
                </c:pt>
                <c:pt idx="862">
                  <c:v>-170.445391532</c:v>
                </c:pt>
                <c:pt idx="863">
                  <c:v>-170.24753822</c:v>
                </c:pt>
                <c:pt idx="864">
                  <c:v>-170.21827294900001</c:v>
                </c:pt>
                <c:pt idx="865">
                  <c:v>-170.33697192700001</c:v>
                </c:pt>
                <c:pt idx="866">
                  <c:v>-170.26095805700001</c:v>
                </c:pt>
                <c:pt idx="867">
                  <c:v>-170.241046646</c:v>
                </c:pt>
                <c:pt idx="868">
                  <c:v>-170.341069049</c:v>
                </c:pt>
                <c:pt idx="869">
                  <c:v>-169.42380575799999</c:v>
                </c:pt>
                <c:pt idx="870">
                  <c:v>-170.13990729899999</c:v>
                </c:pt>
                <c:pt idx="871">
                  <c:v>-170.12722658000001</c:v>
                </c:pt>
                <c:pt idx="872">
                  <c:v>-170.043269377</c:v>
                </c:pt>
                <c:pt idx="873">
                  <c:v>-170.04290753699999</c:v>
                </c:pt>
                <c:pt idx="874">
                  <c:v>-170.15629645999999</c:v>
                </c:pt>
                <c:pt idx="875">
                  <c:v>-170.060025319</c:v>
                </c:pt>
                <c:pt idx="876">
                  <c:v>-169.88137055199999</c:v>
                </c:pt>
                <c:pt idx="877">
                  <c:v>-169.90800678799999</c:v>
                </c:pt>
                <c:pt idx="878">
                  <c:v>-169.89105312999999</c:v>
                </c:pt>
                <c:pt idx="879">
                  <c:v>-169.886193808</c:v>
                </c:pt>
                <c:pt idx="880">
                  <c:v>-169.85686873</c:v>
                </c:pt>
                <c:pt idx="881">
                  <c:v>-169.849267196</c:v>
                </c:pt>
                <c:pt idx="882">
                  <c:v>-169.82241209200001</c:v>
                </c:pt>
                <c:pt idx="883">
                  <c:v>-169.814562989</c:v>
                </c:pt>
                <c:pt idx="884">
                  <c:v>-169.774619927</c:v>
                </c:pt>
                <c:pt idx="885">
                  <c:v>-169.76556411999999</c:v>
                </c:pt>
                <c:pt idx="886">
                  <c:v>-169.65569027000001</c:v>
                </c:pt>
                <c:pt idx="887">
                  <c:v>-169.53186060600001</c:v>
                </c:pt>
                <c:pt idx="888">
                  <c:v>-169.52243330300001</c:v>
                </c:pt>
                <c:pt idx="889">
                  <c:v>-169.52591308800001</c:v>
                </c:pt>
                <c:pt idx="890">
                  <c:v>-169.516186264</c:v>
                </c:pt>
                <c:pt idx="891">
                  <c:v>-169.44888576</c:v>
                </c:pt>
                <c:pt idx="892">
                  <c:v>-169.44211963800001</c:v>
                </c:pt>
                <c:pt idx="893">
                  <c:v>-169.38745173000001</c:v>
                </c:pt>
                <c:pt idx="894">
                  <c:v>-169.28303219</c:v>
                </c:pt>
                <c:pt idx="895">
                  <c:v>-169.275928325</c:v>
                </c:pt>
                <c:pt idx="896">
                  <c:v>-169.26781775000001</c:v>
                </c:pt>
                <c:pt idx="897">
                  <c:v>-169.374363819</c:v>
                </c:pt>
                <c:pt idx="898">
                  <c:v>-169.371221048</c:v>
                </c:pt>
                <c:pt idx="899">
                  <c:v>-169.38934446799999</c:v>
                </c:pt>
                <c:pt idx="900">
                  <c:v>-169.303585067</c:v>
                </c:pt>
                <c:pt idx="901">
                  <c:v>-169.300762432</c:v>
                </c:pt>
                <c:pt idx="902">
                  <c:v>-169.236022687</c:v>
                </c:pt>
                <c:pt idx="903">
                  <c:v>-169.234553009</c:v>
                </c:pt>
              </c:numCache>
            </c:numRef>
          </c:yVal>
          <c:smooth val="1"/>
          <c:extLst>
            <c:ext xmlns:c16="http://schemas.microsoft.com/office/drawing/2014/chart" uri="{C3380CC4-5D6E-409C-BE32-E72D297353CC}">
              <c16:uniqueId val="{00000001-8860-4F11-A87D-76323587D62A}"/>
            </c:ext>
          </c:extLst>
        </c:ser>
        <c:ser>
          <c:idx val="3"/>
          <c:order val="3"/>
          <c:tx>
            <c:strRef>
              <c:f>'MA input from MO2'!$G$4</c:f>
              <c:strCache>
                <c:ptCount val="1"/>
                <c:pt idx="0">
                  <c:v>476MHz VCO Lab</c:v>
                </c:pt>
              </c:strCache>
            </c:strRef>
          </c:tx>
          <c:spPr>
            <a:ln w="19050" cap="rnd">
              <a:solidFill>
                <a:schemeClr val="accent4"/>
              </a:solidFill>
              <a:round/>
            </a:ln>
            <a:effectLst/>
          </c:spPr>
          <c:marker>
            <c:symbol val="none"/>
          </c:marker>
          <c:xVal>
            <c:numRef>
              <c:f>'MA input from MO2'!$A$5:$A$908</c:f>
              <c:numCache>
                <c:formatCode>0.00E+00</c:formatCode>
                <c:ptCount val="904"/>
                <c:pt idx="0">
                  <c:v>1</c:v>
                </c:pt>
                <c:pt idx="1">
                  <c:v>1.0180097511799999</c:v>
                </c:pt>
                <c:pt idx="2">
                  <c:v>1.0363438535</c:v>
                </c:pt>
                <c:pt idx="3">
                  <c:v>1.05500814844</c:v>
                </c:pt>
                <c:pt idx="4">
                  <c:v>1.0740085826800001</c:v>
                </c:pt>
                <c:pt idx="5">
                  <c:v>1.09335121002</c:v>
                </c:pt>
                <c:pt idx="6">
                  <c:v>1.1130421932700001</c:v>
                </c:pt>
                <c:pt idx="7">
                  <c:v>1.13308780622</c:v>
                </c:pt>
                <c:pt idx="8">
                  <c:v>1.1534944356800001</c:v>
                </c:pt>
                <c:pt idx="9">
                  <c:v>1.17426858345</c:v>
                </c:pt>
                <c:pt idx="10">
                  <c:v>1.1954168684599999</c:v>
                </c:pt>
                <c:pt idx="11">
                  <c:v>1.21694602882</c:v>
                </c:pt>
                <c:pt idx="12">
                  <c:v>1.23886292399</c:v>
                </c:pt>
                <c:pt idx="13">
                  <c:v>1.261174537</c:v>
                </c:pt>
                <c:pt idx="14">
                  <c:v>1.28388797661</c:v>
                </c:pt>
                <c:pt idx="15">
                  <c:v>1.3070104796099999</c:v>
                </c:pt>
                <c:pt idx="16">
                  <c:v>1.33054941314</c:v>
                </c:pt>
                <c:pt idx="17">
                  <c:v>1.354512277</c:v>
                </c:pt>
                <c:pt idx="18">
                  <c:v>1.37890670608</c:v>
                </c:pt>
                <c:pt idx="19">
                  <c:v>1.40374047276</c:v>
                </c:pt>
                <c:pt idx="20">
                  <c:v>1.42902148939</c:v>
                </c:pt>
                <c:pt idx="21">
                  <c:v>1.4547578108500001</c:v>
                </c:pt>
                <c:pt idx="22">
                  <c:v>1.4809576370499999</c:v>
                </c:pt>
                <c:pt idx="23">
                  <c:v>1.5076293156</c:v>
                </c:pt>
                <c:pt idx="24">
                  <c:v>1.53478134445</c:v>
                </c:pt>
                <c:pt idx="25">
                  <c:v>1.5624223745800001</c:v>
                </c:pt>
                <c:pt idx="26">
                  <c:v>1.59056121278</c:v>
                </c:pt>
                <c:pt idx="27">
                  <c:v>1.61920682446</c:v>
                </c:pt>
                <c:pt idx="28">
                  <c:v>1.6483683364799999</c:v>
                </c:pt>
                <c:pt idx="29">
                  <c:v>1.6780550400700001</c:v>
                </c:pt>
                <c:pt idx="30">
                  <c:v>1.7082763938100001</c:v>
                </c:pt>
                <c:pt idx="31">
                  <c:v>1.73904202661</c:v>
                </c:pt>
                <c:pt idx="32">
                  <c:v>1.7703617408000001</c:v>
                </c:pt>
                <c:pt idx="33">
                  <c:v>1.8022455152500001</c:v>
                </c:pt>
                <c:pt idx="34">
                  <c:v>1.8347035085500001</c:v>
                </c:pt>
                <c:pt idx="35">
                  <c:v>1.8677460622199999</c:v>
                </c:pt>
                <c:pt idx="36">
                  <c:v>1.9013837040699999</c:v>
                </c:pt>
                <c:pt idx="37">
                  <c:v>1.9356271514800001</c:v>
                </c:pt>
                <c:pt idx="38">
                  <c:v>1.9704873148599999</c:v>
                </c:pt>
                <c:pt idx="39">
                  <c:v>2.0059753010999999</c:v>
                </c:pt>
                <c:pt idx="40">
                  <c:v>2.0421024171500002</c:v>
                </c:pt>
                <c:pt idx="41">
                  <c:v>2.07888017356</c:v>
                </c:pt>
                <c:pt idx="42">
                  <c:v>2.1163202882199998</c:v>
                </c:pt>
                <c:pt idx="43">
                  <c:v>2.15443469003</c:v>
                </c:pt>
                <c:pt idx="44">
                  <c:v>2.1932355227300002</c:v>
                </c:pt>
                <c:pt idx="45">
                  <c:v>2.2327351487799998</c:v>
                </c:pt>
                <c:pt idx="46">
                  <c:v>2.2729461532599999</c:v>
                </c:pt>
                <c:pt idx="47">
                  <c:v>2.3138813479200002</c:v>
                </c:pt>
                <c:pt idx="48">
                  <c:v>2.3555537752600002</c:v>
                </c:pt>
                <c:pt idx="49">
                  <c:v>2.3979767126399998</c:v>
                </c:pt>
                <c:pt idx="50">
                  <c:v>2.44116367658</c:v>
                </c:pt>
                <c:pt idx="51">
                  <c:v>2.4851284269799998</c:v>
                </c:pt>
                <c:pt idx="52">
                  <c:v>2.5298849716</c:v>
                </c:pt>
                <c:pt idx="53">
                  <c:v>2.5754475704500002</c:v>
                </c:pt>
                <c:pt idx="54">
                  <c:v>2.6218307403800001</c:v>
                </c:pt>
                <c:pt idx="55">
                  <c:v>2.66904925965</c:v>
                </c:pt>
                <c:pt idx="56">
                  <c:v>2.7171181726999998</c:v>
                </c:pt>
                <c:pt idx="57">
                  <c:v>2.7660527949199998</c:v>
                </c:pt>
                <c:pt idx="58">
                  <c:v>2.8158687175099999</c:v>
                </c:pt>
                <c:pt idx="59">
                  <c:v>2.8665818124600002</c:v>
                </c:pt>
                <c:pt idx="60">
                  <c:v>2.91820823764</c:v>
                </c:pt>
                <c:pt idx="61">
                  <c:v>2.9707644419000001</c:v>
                </c:pt>
                <c:pt idx="62">
                  <c:v>3.0242671703099999</c:v>
                </c:pt>
                <c:pt idx="63">
                  <c:v>3.0787334695499999</c:v>
                </c:pt>
                <c:pt idx="64">
                  <c:v>3.1341806932899998</c:v>
                </c:pt>
                <c:pt idx="65">
                  <c:v>3.1906265077299998</c:v>
                </c:pt>
                <c:pt idx="66">
                  <c:v>3.2480888972400002</c:v>
                </c:pt>
                <c:pt idx="67">
                  <c:v>3.3065861700900001</c:v>
                </c:pt>
                <c:pt idx="68">
                  <c:v>3.3661369642699999</c:v>
                </c:pt>
                <c:pt idx="69">
                  <c:v>3.4267602534299999</c:v>
                </c:pt>
                <c:pt idx="70">
                  <c:v>3.4884753529500001</c:v>
                </c:pt>
                <c:pt idx="71">
                  <c:v>3.5513019260599998</c:v>
                </c:pt>
                <c:pt idx="72">
                  <c:v>3.6152599901100002</c:v>
                </c:pt>
                <c:pt idx="73">
                  <c:v>3.6803699229800002</c:v>
                </c:pt>
                <c:pt idx="74">
                  <c:v>3.7466524695499999</c:v>
                </c:pt>
                <c:pt idx="75">
                  <c:v>3.8141287482799999</c:v>
                </c:pt>
                <c:pt idx="76">
                  <c:v>3.8828202580100002</c:v>
                </c:pt>
                <c:pt idx="77">
                  <c:v>3.9527488847300001</c:v>
                </c:pt>
                <c:pt idx="78">
                  <c:v>4.0239369086199996</c:v>
                </c:pt>
                <c:pt idx="79">
                  <c:v>4.0964070111100002</c:v>
                </c:pt>
                <c:pt idx="80">
                  <c:v>4.1701822821199999</c:v>
                </c:pt>
                <c:pt idx="81">
                  <c:v>4.2452862273900003</c:v>
                </c:pt>
                <c:pt idx="82">
                  <c:v>4.3217427760399998</c:v>
                </c:pt>
                <c:pt idx="83">
                  <c:v>4.3995762880999996</c:v>
                </c:pt>
                <c:pt idx="84">
                  <c:v>4.4788115623499998</c:v>
                </c:pt>
                <c:pt idx="85">
                  <c:v>4.5594738441700002</c:v>
                </c:pt>
                <c:pt idx="86">
                  <c:v>4.6415888336100002</c:v>
                </c:pt>
                <c:pt idx="87">
                  <c:v>4.7251826935899999</c:v>
                </c:pt>
                <c:pt idx="88">
                  <c:v>4.8102820581800003</c:v>
                </c:pt>
                <c:pt idx="89">
                  <c:v>4.8969140411499996</c:v>
                </c:pt>
                <c:pt idx="90">
                  <c:v>4.9851062445899998</c:v>
                </c:pt>
                <c:pt idx="91">
                  <c:v>5.0748867676599998</c:v>
                </c:pt>
                <c:pt idx="92">
                  <c:v>5.1662842156100002</c:v>
                </c:pt>
                <c:pt idx="93">
                  <c:v>5.2593277088599999</c:v>
                </c:pt>
                <c:pt idx="94">
                  <c:v>5.3540468922700004</c:v>
                </c:pt>
                <c:pt idx="95">
                  <c:v>5.4504719446100003</c:v>
                </c:pt>
                <c:pt idx="96">
                  <c:v>5.5486335881500004</c:v>
                </c:pt>
                <c:pt idx="97">
                  <c:v>5.6485630984600004</c:v>
                </c:pt>
                <c:pt idx="98">
                  <c:v>5.7502923143900002</c:v>
                </c:pt>
                <c:pt idx="99">
                  <c:v>5.8538536481800003</c:v>
                </c:pt>
                <c:pt idx="100">
                  <c:v>5.9592800958299996</c:v>
                </c:pt>
                <c:pt idx="101">
                  <c:v>6.0666052475700001</c:v>
                </c:pt>
                <c:pt idx="102">
                  <c:v>6.1758632985900004</c:v>
                </c:pt>
                <c:pt idx="103">
                  <c:v>6.2870890599199996</c:v>
                </c:pt>
                <c:pt idx="104">
                  <c:v>6.4003179695299997</c:v>
                </c:pt>
                <c:pt idx="105">
                  <c:v>6.5155861036399996</c:v>
                </c:pt>
                <c:pt idx="106">
                  <c:v>6.6329301881599996</c:v>
                </c:pt>
                <c:pt idx="107">
                  <c:v>6.7523876104399996</c:v>
                </c:pt>
                <c:pt idx="108">
                  <c:v>6.8739964311800001</c:v>
                </c:pt>
                <c:pt idx="109">
                  <c:v>6.9977953965199999</c:v>
                </c:pt>
                <c:pt idx="110">
                  <c:v>7.1238239504200003</c:v>
                </c:pt>
                <c:pt idx="111">
                  <c:v>7.25212224722</c:v>
                </c:pt>
                <c:pt idx="112">
                  <c:v>7.38273116442</c:v>
                </c:pt>
                <c:pt idx="113">
                  <c:v>7.51569231572</c:v>
                </c:pt>
                <c:pt idx="114">
                  <c:v>7.6510480642700003</c:v>
                </c:pt>
                <c:pt idx="115">
                  <c:v>7.7888415361799996</c:v>
                </c:pt>
                <c:pt idx="116">
                  <c:v>7.9291166342299997</c:v>
                </c:pt>
                <c:pt idx="117">
                  <c:v>8.07191805189</c:v>
                </c:pt>
                <c:pt idx="118">
                  <c:v>8.2172912875499993</c:v>
                </c:pt>
                <c:pt idx="119">
                  <c:v>8.3652826590099991</c:v>
                </c:pt>
                <c:pt idx="120">
                  <c:v>8.5159393182500001</c:v>
                </c:pt>
                <c:pt idx="121">
                  <c:v>8.6693092664400009</c:v>
                </c:pt>
                <c:pt idx="122">
                  <c:v>8.8254413692300009</c:v>
                </c:pt>
                <c:pt idx="123">
                  <c:v>8.9843853723499993</c:v>
                </c:pt>
                <c:pt idx="124">
                  <c:v>9.1461919174100004</c:v>
                </c:pt>
                <c:pt idx="125">
                  <c:v>9.3109125580899992</c:v>
                </c:pt>
                <c:pt idx="126">
                  <c:v>9.4785997765199994</c:v>
                </c:pt>
                <c:pt idx="127">
                  <c:v>9.6493070000299994</c:v>
                </c:pt>
                <c:pt idx="128">
                  <c:v>9.8230886181700008</c:v>
                </c:pt>
                <c:pt idx="129">
                  <c:v>10</c:v>
                </c:pt>
                <c:pt idx="130">
                  <c:v>10.1800975118</c:v>
                </c:pt>
                <c:pt idx="131">
                  <c:v>10.363438535</c:v>
                </c:pt>
                <c:pt idx="132">
                  <c:v>10.5500814844</c:v>
                </c:pt>
                <c:pt idx="133">
                  <c:v>10.7400858268</c:v>
                </c:pt>
                <c:pt idx="134">
                  <c:v>10.9335121002</c:v>
                </c:pt>
                <c:pt idx="135">
                  <c:v>11.130421932699999</c:v>
                </c:pt>
                <c:pt idx="136">
                  <c:v>11.3308780622</c:v>
                </c:pt>
                <c:pt idx="137">
                  <c:v>11.534944356800001</c:v>
                </c:pt>
                <c:pt idx="138">
                  <c:v>11.7426858345</c:v>
                </c:pt>
                <c:pt idx="139">
                  <c:v>11.954168684600001</c:v>
                </c:pt>
                <c:pt idx="140">
                  <c:v>12.1694602882</c:v>
                </c:pt>
                <c:pt idx="141">
                  <c:v>12.3886292399</c:v>
                </c:pt>
                <c:pt idx="142">
                  <c:v>12.61174537</c:v>
                </c:pt>
                <c:pt idx="143">
                  <c:v>12.8388797661</c:v>
                </c:pt>
                <c:pt idx="144">
                  <c:v>13.070104796100001</c:v>
                </c:pt>
                <c:pt idx="145">
                  <c:v>13.3054941314</c:v>
                </c:pt>
                <c:pt idx="146">
                  <c:v>13.545122770000001</c:v>
                </c:pt>
                <c:pt idx="147">
                  <c:v>13.789067060800001</c:v>
                </c:pt>
                <c:pt idx="148">
                  <c:v>14.0374047276</c:v>
                </c:pt>
                <c:pt idx="149">
                  <c:v>14.2902148939</c:v>
                </c:pt>
                <c:pt idx="150">
                  <c:v>14.5475781085</c:v>
                </c:pt>
                <c:pt idx="151">
                  <c:v>14.8095763705</c:v>
                </c:pt>
                <c:pt idx="152">
                  <c:v>15.076293156</c:v>
                </c:pt>
                <c:pt idx="153">
                  <c:v>15.3478134445</c:v>
                </c:pt>
                <c:pt idx="154">
                  <c:v>15.6242237458</c:v>
                </c:pt>
                <c:pt idx="155">
                  <c:v>15.9056121278</c:v>
                </c:pt>
                <c:pt idx="156">
                  <c:v>16.192068244600001</c:v>
                </c:pt>
                <c:pt idx="157">
                  <c:v>16.483683364800001</c:v>
                </c:pt>
                <c:pt idx="158">
                  <c:v>16.780550400700001</c:v>
                </c:pt>
                <c:pt idx="159">
                  <c:v>17.082763938100001</c:v>
                </c:pt>
                <c:pt idx="160">
                  <c:v>17.390420266100001</c:v>
                </c:pt>
                <c:pt idx="161">
                  <c:v>17.703617408</c:v>
                </c:pt>
                <c:pt idx="162">
                  <c:v>18.022455152500001</c:v>
                </c:pt>
                <c:pt idx="163">
                  <c:v>18.3470350855</c:v>
                </c:pt>
                <c:pt idx="164">
                  <c:v>18.677460622200002</c:v>
                </c:pt>
                <c:pt idx="165">
                  <c:v>19.0138370407</c:v>
                </c:pt>
                <c:pt idx="166">
                  <c:v>19.3562715148</c:v>
                </c:pt>
                <c:pt idx="167">
                  <c:v>19.704873148600001</c:v>
                </c:pt>
                <c:pt idx="168">
                  <c:v>20.059753011000002</c:v>
                </c:pt>
                <c:pt idx="169">
                  <c:v>20.421024171500001</c:v>
                </c:pt>
                <c:pt idx="170">
                  <c:v>20.7888017356</c:v>
                </c:pt>
                <c:pt idx="171">
                  <c:v>21.1632028822</c:v>
                </c:pt>
                <c:pt idx="172">
                  <c:v>21.544346900299999</c:v>
                </c:pt>
                <c:pt idx="173">
                  <c:v>21.9323552273</c:v>
                </c:pt>
                <c:pt idx="174">
                  <c:v>22.327351487800001</c:v>
                </c:pt>
                <c:pt idx="175">
                  <c:v>22.729461532599998</c:v>
                </c:pt>
                <c:pt idx="176">
                  <c:v>23.1388134792</c:v>
                </c:pt>
                <c:pt idx="177">
                  <c:v>23.555537752599999</c:v>
                </c:pt>
                <c:pt idx="178">
                  <c:v>23.979767126399999</c:v>
                </c:pt>
                <c:pt idx="179">
                  <c:v>24.411636765800001</c:v>
                </c:pt>
                <c:pt idx="180">
                  <c:v>24.851284269800001</c:v>
                </c:pt>
                <c:pt idx="181">
                  <c:v>25.298849715999999</c:v>
                </c:pt>
                <c:pt idx="182">
                  <c:v>25.754475704499999</c:v>
                </c:pt>
                <c:pt idx="183">
                  <c:v>26.218307403800001</c:v>
                </c:pt>
                <c:pt idx="184">
                  <c:v>26.6904925965</c:v>
                </c:pt>
                <c:pt idx="185">
                  <c:v>27.171181727</c:v>
                </c:pt>
                <c:pt idx="186">
                  <c:v>27.660527949199999</c:v>
                </c:pt>
                <c:pt idx="187">
                  <c:v>28.158687175099999</c:v>
                </c:pt>
                <c:pt idx="188">
                  <c:v>28.665818124600001</c:v>
                </c:pt>
                <c:pt idx="189">
                  <c:v>29.1820823764</c:v>
                </c:pt>
                <c:pt idx="190">
                  <c:v>29.707644419000001</c:v>
                </c:pt>
                <c:pt idx="191">
                  <c:v>30.242671703100001</c:v>
                </c:pt>
                <c:pt idx="192">
                  <c:v>30.7873346955</c:v>
                </c:pt>
                <c:pt idx="193">
                  <c:v>31.341806932899999</c:v>
                </c:pt>
                <c:pt idx="194">
                  <c:v>31.906265077299999</c:v>
                </c:pt>
                <c:pt idx="195">
                  <c:v>32.480888972400003</c:v>
                </c:pt>
                <c:pt idx="196">
                  <c:v>33.065861700900001</c:v>
                </c:pt>
                <c:pt idx="197">
                  <c:v>33.661369642700002</c:v>
                </c:pt>
                <c:pt idx="198">
                  <c:v>34.267602534300003</c:v>
                </c:pt>
                <c:pt idx="199">
                  <c:v>34.884753529500003</c:v>
                </c:pt>
                <c:pt idx="200">
                  <c:v>35.513019260599997</c:v>
                </c:pt>
                <c:pt idx="201">
                  <c:v>36.152599901099997</c:v>
                </c:pt>
                <c:pt idx="202">
                  <c:v>36.803699229800003</c:v>
                </c:pt>
                <c:pt idx="203">
                  <c:v>37.466524695499999</c:v>
                </c:pt>
                <c:pt idx="204">
                  <c:v>38.141287482800003</c:v>
                </c:pt>
                <c:pt idx="205">
                  <c:v>38.828202580099997</c:v>
                </c:pt>
                <c:pt idx="206">
                  <c:v>39.527488847299999</c:v>
                </c:pt>
                <c:pt idx="207">
                  <c:v>40.2393690862</c:v>
                </c:pt>
                <c:pt idx="208">
                  <c:v>40.9640701111</c:v>
                </c:pt>
                <c:pt idx="209">
                  <c:v>41.701822821199997</c:v>
                </c:pt>
                <c:pt idx="210">
                  <c:v>42.452862273900003</c:v>
                </c:pt>
                <c:pt idx="211">
                  <c:v>43.2174277604</c:v>
                </c:pt>
                <c:pt idx="212">
                  <c:v>43.995762880999997</c:v>
                </c:pt>
                <c:pt idx="213">
                  <c:v>44.788115623499998</c:v>
                </c:pt>
                <c:pt idx="214">
                  <c:v>45.594738441700002</c:v>
                </c:pt>
                <c:pt idx="215">
                  <c:v>46.415888336099997</c:v>
                </c:pt>
                <c:pt idx="216">
                  <c:v>47.251826935899999</c:v>
                </c:pt>
                <c:pt idx="217">
                  <c:v>48.102820581800003</c:v>
                </c:pt>
                <c:pt idx="218">
                  <c:v>48.9691404115</c:v>
                </c:pt>
                <c:pt idx="219">
                  <c:v>49.851062445899998</c:v>
                </c:pt>
                <c:pt idx="220">
                  <c:v>50.7488676766</c:v>
                </c:pt>
                <c:pt idx="221">
                  <c:v>51.662842156099998</c:v>
                </c:pt>
                <c:pt idx="222">
                  <c:v>52.593277088599997</c:v>
                </c:pt>
                <c:pt idx="223">
                  <c:v>53.540468922700001</c:v>
                </c:pt>
                <c:pt idx="224">
                  <c:v>54.504719446099998</c:v>
                </c:pt>
                <c:pt idx="225">
                  <c:v>55.486335881499997</c:v>
                </c:pt>
                <c:pt idx="226">
                  <c:v>56.4856309846</c:v>
                </c:pt>
                <c:pt idx="227">
                  <c:v>57.502923143899999</c:v>
                </c:pt>
                <c:pt idx="228">
                  <c:v>58.538536481800001</c:v>
                </c:pt>
                <c:pt idx="229">
                  <c:v>59.592800958300003</c:v>
                </c:pt>
                <c:pt idx="230">
                  <c:v>60.666052475699999</c:v>
                </c:pt>
                <c:pt idx="231">
                  <c:v>61.7586329859</c:v>
                </c:pt>
                <c:pt idx="232">
                  <c:v>62.870890599200003</c:v>
                </c:pt>
                <c:pt idx="233">
                  <c:v>64.003179695300005</c:v>
                </c:pt>
                <c:pt idx="234">
                  <c:v>65.155861036399997</c:v>
                </c:pt>
                <c:pt idx="235">
                  <c:v>66.329301881600003</c:v>
                </c:pt>
                <c:pt idx="236">
                  <c:v>67.523876104400003</c:v>
                </c:pt>
                <c:pt idx="237">
                  <c:v>68.739964311799994</c:v>
                </c:pt>
                <c:pt idx="238">
                  <c:v>69.977953965200001</c:v>
                </c:pt>
                <c:pt idx="239">
                  <c:v>71.238239504199996</c:v>
                </c:pt>
                <c:pt idx="240">
                  <c:v>72.521222472199995</c:v>
                </c:pt>
                <c:pt idx="241">
                  <c:v>73.827311644199995</c:v>
                </c:pt>
                <c:pt idx="242">
                  <c:v>75.156923157199998</c:v>
                </c:pt>
                <c:pt idx="243">
                  <c:v>76.510480642700003</c:v>
                </c:pt>
                <c:pt idx="244">
                  <c:v>77.8884153618</c:v>
                </c:pt>
                <c:pt idx="245">
                  <c:v>79.291166342300002</c:v>
                </c:pt>
                <c:pt idx="246">
                  <c:v>80.719180518900004</c:v>
                </c:pt>
                <c:pt idx="247">
                  <c:v>82.172912875500003</c:v>
                </c:pt>
                <c:pt idx="248">
                  <c:v>83.652826590100005</c:v>
                </c:pt>
                <c:pt idx="249">
                  <c:v>85.159393182499997</c:v>
                </c:pt>
                <c:pt idx="250">
                  <c:v>86.693092664399998</c:v>
                </c:pt>
                <c:pt idx="251">
                  <c:v>88.254413692300005</c:v>
                </c:pt>
                <c:pt idx="252">
                  <c:v>89.843853723500004</c:v>
                </c:pt>
                <c:pt idx="253">
                  <c:v>91.461919174100004</c:v>
                </c:pt>
                <c:pt idx="254">
                  <c:v>93.109125580899999</c:v>
                </c:pt>
                <c:pt idx="255">
                  <c:v>94.785997765199994</c:v>
                </c:pt>
                <c:pt idx="256">
                  <c:v>96.493070000299994</c:v>
                </c:pt>
                <c:pt idx="257">
                  <c:v>98.230886181700001</c:v>
                </c:pt>
                <c:pt idx="258">
                  <c:v>100</c:v>
                </c:pt>
                <c:pt idx="259">
                  <c:v>101.800975118</c:v>
                </c:pt>
                <c:pt idx="260">
                  <c:v>103.63438535</c:v>
                </c:pt>
                <c:pt idx="261">
                  <c:v>105.500814844</c:v>
                </c:pt>
                <c:pt idx="262">
                  <c:v>107.40085826799999</c:v>
                </c:pt>
                <c:pt idx="263">
                  <c:v>109.33512100199999</c:v>
                </c:pt>
                <c:pt idx="264">
                  <c:v>111.304219327</c:v>
                </c:pt>
                <c:pt idx="265">
                  <c:v>113.308780622</c:v>
                </c:pt>
                <c:pt idx="266">
                  <c:v>115.349443568</c:v>
                </c:pt>
                <c:pt idx="267">
                  <c:v>117.426858345</c:v>
                </c:pt>
                <c:pt idx="268">
                  <c:v>119.541686846</c:v>
                </c:pt>
                <c:pt idx="269">
                  <c:v>121.694602882</c:v>
                </c:pt>
                <c:pt idx="270">
                  <c:v>123.886292399</c:v>
                </c:pt>
                <c:pt idx="271">
                  <c:v>126.1174537</c:v>
                </c:pt>
                <c:pt idx="272">
                  <c:v>128.38879766100001</c:v>
                </c:pt>
                <c:pt idx="273">
                  <c:v>130.701047961</c:v>
                </c:pt>
                <c:pt idx="274">
                  <c:v>133.05494131399999</c:v>
                </c:pt>
                <c:pt idx="275">
                  <c:v>135.4512277</c:v>
                </c:pt>
                <c:pt idx="276">
                  <c:v>137.89067060799999</c:v>
                </c:pt>
                <c:pt idx="277">
                  <c:v>140.374047276</c:v>
                </c:pt>
                <c:pt idx="278">
                  <c:v>142.902148939</c:v>
                </c:pt>
                <c:pt idx="279">
                  <c:v>145.47578108499999</c:v>
                </c:pt>
                <c:pt idx="280">
                  <c:v>148.095763705</c:v>
                </c:pt>
                <c:pt idx="281">
                  <c:v>150.76293156</c:v>
                </c:pt>
                <c:pt idx="282">
                  <c:v>153.47813444499999</c:v>
                </c:pt>
                <c:pt idx="283">
                  <c:v>156.24223745800001</c:v>
                </c:pt>
                <c:pt idx="284">
                  <c:v>159.05612127800001</c:v>
                </c:pt>
                <c:pt idx="285">
                  <c:v>161.920682446</c:v>
                </c:pt>
                <c:pt idx="286">
                  <c:v>164.83683364800001</c:v>
                </c:pt>
                <c:pt idx="287">
                  <c:v>167.805504007</c:v>
                </c:pt>
                <c:pt idx="288">
                  <c:v>170.82763938100001</c:v>
                </c:pt>
                <c:pt idx="289">
                  <c:v>173.904202661</c:v>
                </c:pt>
                <c:pt idx="290">
                  <c:v>177.03617408</c:v>
                </c:pt>
                <c:pt idx="291">
                  <c:v>180.22455152500001</c:v>
                </c:pt>
                <c:pt idx="292">
                  <c:v>183.47035085499999</c:v>
                </c:pt>
                <c:pt idx="293">
                  <c:v>186.77460622199999</c:v>
                </c:pt>
                <c:pt idx="294">
                  <c:v>190.138370407</c:v>
                </c:pt>
                <c:pt idx="295">
                  <c:v>193.562715148</c:v>
                </c:pt>
                <c:pt idx="296">
                  <c:v>197.04873148600001</c:v>
                </c:pt>
                <c:pt idx="297">
                  <c:v>200.59753011000001</c:v>
                </c:pt>
                <c:pt idx="298">
                  <c:v>204.210241715</c:v>
                </c:pt>
                <c:pt idx="299">
                  <c:v>207.88801735600001</c:v>
                </c:pt>
                <c:pt idx="300">
                  <c:v>211.632028822</c:v>
                </c:pt>
                <c:pt idx="301">
                  <c:v>215.44346900299999</c:v>
                </c:pt>
                <c:pt idx="302">
                  <c:v>219.32355227299999</c:v>
                </c:pt>
                <c:pt idx="303">
                  <c:v>223.27351487799999</c:v>
                </c:pt>
                <c:pt idx="304">
                  <c:v>227.29461532600001</c:v>
                </c:pt>
                <c:pt idx="305">
                  <c:v>231.38813479199999</c:v>
                </c:pt>
                <c:pt idx="306">
                  <c:v>235.555377526</c:v>
                </c:pt>
                <c:pt idx="307">
                  <c:v>239.797671264</c:v>
                </c:pt>
                <c:pt idx="308">
                  <c:v>244.116367658</c:v>
                </c:pt>
                <c:pt idx="309">
                  <c:v>248.51284269799999</c:v>
                </c:pt>
                <c:pt idx="310">
                  <c:v>252.98849716000001</c:v>
                </c:pt>
                <c:pt idx="311">
                  <c:v>257.54475704499998</c:v>
                </c:pt>
                <c:pt idx="312">
                  <c:v>262.18307403799997</c:v>
                </c:pt>
                <c:pt idx="313">
                  <c:v>266.90492596500002</c:v>
                </c:pt>
                <c:pt idx="314">
                  <c:v>271.71181726999998</c:v>
                </c:pt>
                <c:pt idx="315">
                  <c:v>276.60527949200002</c:v>
                </c:pt>
                <c:pt idx="316">
                  <c:v>281.58687175099999</c:v>
                </c:pt>
                <c:pt idx="317">
                  <c:v>286.65818124600003</c:v>
                </c:pt>
                <c:pt idx="318">
                  <c:v>291.82082376400001</c:v>
                </c:pt>
                <c:pt idx="319">
                  <c:v>297.07644419000002</c:v>
                </c:pt>
                <c:pt idx="320">
                  <c:v>302.42671703100001</c:v>
                </c:pt>
                <c:pt idx="321">
                  <c:v>307.87334695499999</c:v>
                </c:pt>
                <c:pt idx="322">
                  <c:v>313.41806932899999</c:v>
                </c:pt>
                <c:pt idx="323">
                  <c:v>319.06265077299997</c:v>
                </c:pt>
                <c:pt idx="324">
                  <c:v>324.80888972399998</c:v>
                </c:pt>
                <c:pt idx="325">
                  <c:v>330.65861700900001</c:v>
                </c:pt>
                <c:pt idx="326">
                  <c:v>336.61369642699998</c:v>
                </c:pt>
                <c:pt idx="327">
                  <c:v>342.67602534299999</c:v>
                </c:pt>
                <c:pt idx="328">
                  <c:v>348.847535295</c:v>
                </c:pt>
                <c:pt idx="329">
                  <c:v>355.13019260599998</c:v>
                </c:pt>
                <c:pt idx="330">
                  <c:v>361.52599901100001</c:v>
                </c:pt>
                <c:pt idx="331">
                  <c:v>368.03699229799997</c:v>
                </c:pt>
                <c:pt idx="332">
                  <c:v>374.66524695499999</c:v>
                </c:pt>
                <c:pt idx="333">
                  <c:v>381.41287482799999</c:v>
                </c:pt>
                <c:pt idx="334">
                  <c:v>388.28202580099997</c:v>
                </c:pt>
                <c:pt idx="335">
                  <c:v>395.27488847299998</c:v>
                </c:pt>
                <c:pt idx="336">
                  <c:v>402.39369086200003</c:v>
                </c:pt>
                <c:pt idx="337">
                  <c:v>409.640701111</c:v>
                </c:pt>
                <c:pt idx="338">
                  <c:v>417.018228212</c:v>
                </c:pt>
                <c:pt idx="339">
                  <c:v>424.52862273900001</c:v>
                </c:pt>
                <c:pt idx="340">
                  <c:v>432.174277604</c:v>
                </c:pt>
                <c:pt idx="341">
                  <c:v>439.95762881000002</c:v>
                </c:pt>
                <c:pt idx="342">
                  <c:v>447.88115623499999</c:v>
                </c:pt>
                <c:pt idx="343">
                  <c:v>455.94738441700002</c:v>
                </c:pt>
                <c:pt idx="344">
                  <c:v>464.15888336099999</c:v>
                </c:pt>
                <c:pt idx="345">
                  <c:v>472.51826935899999</c:v>
                </c:pt>
                <c:pt idx="346">
                  <c:v>481.028205818</c:v>
                </c:pt>
                <c:pt idx="347">
                  <c:v>489.69140411500001</c:v>
                </c:pt>
                <c:pt idx="348">
                  <c:v>498.51062445899998</c:v>
                </c:pt>
                <c:pt idx="349">
                  <c:v>507.48867676600003</c:v>
                </c:pt>
                <c:pt idx="350">
                  <c:v>516.62842156099998</c:v>
                </c:pt>
                <c:pt idx="351">
                  <c:v>525.93277088599996</c:v>
                </c:pt>
                <c:pt idx="352">
                  <c:v>535.40468922699995</c:v>
                </c:pt>
                <c:pt idx="353">
                  <c:v>545.047194461</c:v>
                </c:pt>
                <c:pt idx="354">
                  <c:v>554.86335881499997</c:v>
                </c:pt>
                <c:pt idx="355">
                  <c:v>564.85630984600004</c:v>
                </c:pt>
                <c:pt idx="356">
                  <c:v>575.029231439</c:v>
                </c:pt>
                <c:pt idx="357">
                  <c:v>585.38536481799997</c:v>
                </c:pt>
                <c:pt idx="358">
                  <c:v>595.92800958299995</c:v>
                </c:pt>
                <c:pt idx="359">
                  <c:v>606.66052475699996</c:v>
                </c:pt>
                <c:pt idx="360">
                  <c:v>617.58632985899999</c:v>
                </c:pt>
                <c:pt idx="361">
                  <c:v>628.70890599200004</c:v>
                </c:pt>
                <c:pt idx="362">
                  <c:v>640.03179695300003</c:v>
                </c:pt>
                <c:pt idx="363">
                  <c:v>651.55861036399995</c:v>
                </c:pt>
                <c:pt idx="364">
                  <c:v>663.29301881599997</c:v>
                </c:pt>
                <c:pt idx="365">
                  <c:v>675.23876104399994</c:v>
                </c:pt>
                <c:pt idx="366">
                  <c:v>687.39964311799997</c:v>
                </c:pt>
                <c:pt idx="367">
                  <c:v>699.77953965200004</c:v>
                </c:pt>
                <c:pt idx="368">
                  <c:v>712.38239504199998</c:v>
                </c:pt>
                <c:pt idx="369">
                  <c:v>725.21222472199997</c:v>
                </c:pt>
                <c:pt idx="370">
                  <c:v>738.27311644199995</c:v>
                </c:pt>
                <c:pt idx="371">
                  <c:v>751.56923157200004</c:v>
                </c:pt>
                <c:pt idx="372">
                  <c:v>765.10480642699997</c:v>
                </c:pt>
                <c:pt idx="373">
                  <c:v>778.88415361800003</c:v>
                </c:pt>
                <c:pt idx="374">
                  <c:v>792.91166342300005</c:v>
                </c:pt>
                <c:pt idx="375">
                  <c:v>807.19180518899998</c:v>
                </c:pt>
                <c:pt idx="376">
                  <c:v>821.72912875500003</c:v>
                </c:pt>
                <c:pt idx="377">
                  <c:v>836.52826590100005</c:v>
                </c:pt>
                <c:pt idx="378">
                  <c:v>851.59393182500003</c:v>
                </c:pt>
                <c:pt idx="379">
                  <c:v>866.93092664400001</c:v>
                </c:pt>
                <c:pt idx="380">
                  <c:v>882.544136923</c:v>
                </c:pt>
                <c:pt idx="381">
                  <c:v>898.43853723500001</c:v>
                </c:pt>
                <c:pt idx="382">
                  <c:v>914.61919174100001</c:v>
                </c:pt>
                <c:pt idx="383">
                  <c:v>931.09125580900002</c:v>
                </c:pt>
                <c:pt idx="384">
                  <c:v>947.859977652</c:v>
                </c:pt>
                <c:pt idx="385">
                  <c:v>964.93070000299997</c:v>
                </c:pt>
                <c:pt idx="386">
                  <c:v>982.30886181699998</c:v>
                </c:pt>
                <c:pt idx="387">
                  <c:v>1000</c:v>
                </c:pt>
                <c:pt idx="388">
                  <c:v>1018.00975118</c:v>
                </c:pt>
                <c:pt idx="389">
                  <c:v>1036.3438535</c:v>
                </c:pt>
                <c:pt idx="390">
                  <c:v>1055.00814844</c:v>
                </c:pt>
                <c:pt idx="391">
                  <c:v>1074.00858268</c:v>
                </c:pt>
                <c:pt idx="392">
                  <c:v>1093.3512100200001</c:v>
                </c:pt>
                <c:pt idx="393">
                  <c:v>1113.0421932700001</c:v>
                </c:pt>
                <c:pt idx="394">
                  <c:v>1133.0878062199999</c:v>
                </c:pt>
                <c:pt idx="395">
                  <c:v>1153.4944356799999</c:v>
                </c:pt>
                <c:pt idx="396">
                  <c:v>1174.2685834500001</c:v>
                </c:pt>
                <c:pt idx="397">
                  <c:v>1195.4168684599999</c:v>
                </c:pt>
                <c:pt idx="398">
                  <c:v>1216.94602882</c:v>
                </c:pt>
                <c:pt idx="399">
                  <c:v>1238.8629239899999</c:v>
                </c:pt>
                <c:pt idx="400">
                  <c:v>1261.1745370000001</c:v>
                </c:pt>
                <c:pt idx="401">
                  <c:v>1283.8879766099999</c:v>
                </c:pt>
                <c:pt idx="402">
                  <c:v>1307.0104796099999</c:v>
                </c:pt>
                <c:pt idx="403">
                  <c:v>1330.5494131400001</c:v>
                </c:pt>
                <c:pt idx="404">
                  <c:v>1354.512277</c:v>
                </c:pt>
                <c:pt idx="405">
                  <c:v>1378.90670608</c:v>
                </c:pt>
                <c:pt idx="406">
                  <c:v>1403.7404727600001</c:v>
                </c:pt>
                <c:pt idx="407">
                  <c:v>1429.0214893899999</c:v>
                </c:pt>
                <c:pt idx="408">
                  <c:v>1454.7578108499999</c:v>
                </c:pt>
                <c:pt idx="409">
                  <c:v>1480.9576370499999</c:v>
                </c:pt>
                <c:pt idx="410">
                  <c:v>1507.6293155999999</c:v>
                </c:pt>
                <c:pt idx="411">
                  <c:v>1534.78134445</c:v>
                </c:pt>
                <c:pt idx="412">
                  <c:v>1562.42237458</c:v>
                </c:pt>
                <c:pt idx="413">
                  <c:v>1590.56121278</c:v>
                </c:pt>
                <c:pt idx="414">
                  <c:v>1619.20682446</c:v>
                </c:pt>
                <c:pt idx="415">
                  <c:v>1648.3683364799999</c:v>
                </c:pt>
                <c:pt idx="416">
                  <c:v>1678.0550400699999</c:v>
                </c:pt>
                <c:pt idx="417">
                  <c:v>1708.2763938099999</c:v>
                </c:pt>
                <c:pt idx="418">
                  <c:v>1739.04202661</c:v>
                </c:pt>
                <c:pt idx="419">
                  <c:v>1770.3617408</c:v>
                </c:pt>
                <c:pt idx="420">
                  <c:v>1802.2455152499999</c:v>
                </c:pt>
                <c:pt idx="421">
                  <c:v>1834.7035085499999</c:v>
                </c:pt>
                <c:pt idx="422">
                  <c:v>1867.7460622200001</c:v>
                </c:pt>
                <c:pt idx="423">
                  <c:v>1901.38370407</c:v>
                </c:pt>
                <c:pt idx="424">
                  <c:v>1935.6271514800001</c:v>
                </c:pt>
                <c:pt idx="425">
                  <c:v>1970.48731486</c:v>
                </c:pt>
                <c:pt idx="426">
                  <c:v>2005.9753011</c:v>
                </c:pt>
                <c:pt idx="427">
                  <c:v>2042.1024171500001</c:v>
                </c:pt>
                <c:pt idx="428">
                  <c:v>2078.88017356</c:v>
                </c:pt>
                <c:pt idx="429">
                  <c:v>2116.3202882199998</c:v>
                </c:pt>
                <c:pt idx="430">
                  <c:v>2154.4346900300002</c:v>
                </c:pt>
                <c:pt idx="431">
                  <c:v>2193.23552273</c:v>
                </c:pt>
                <c:pt idx="432">
                  <c:v>2232.7351487800001</c:v>
                </c:pt>
                <c:pt idx="433">
                  <c:v>2272.9461532599998</c:v>
                </c:pt>
                <c:pt idx="434">
                  <c:v>2313.8813479199998</c:v>
                </c:pt>
                <c:pt idx="435">
                  <c:v>2355.5537752599998</c:v>
                </c:pt>
                <c:pt idx="436">
                  <c:v>2397.9767126400002</c:v>
                </c:pt>
                <c:pt idx="437">
                  <c:v>2441.1636765799999</c:v>
                </c:pt>
                <c:pt idx="438">
                  <c:v>2485.1284269799999</c:v>
                </c:pt>
                <c:pt idx="439">
                  <c:v>2529.8849716</c:v>
                </c:pt>
                <c:pt idx="440">
                  <c:v>2575.4475704500001</c:v>
                </c:pt>
                <c:pt idx="441">
                  <c:v>2621.83074038</c:v>
                </c:pt>
                <c:pt idx="442">
                  <c:v>2669.0492596499998</c:v>
                </c:pt>
                <c:pt idx="443">
                  <c:v>2717.1181726999998</c:v>
                </c:pt>
                <c:pt idx="444">
                  <c:v>2766.05279492</c:v>
                </c:pt>
                <c:pt idx="445">
                  <c:v>2815.8687175099999</c:v>
                </c:pt>
                <c:pt idx="446">
                  <c:v>2866.58181246</c:v>
                </c:pt>
                <c:pt idx="447">
                  <c:v>2918.2082376399999</c:v>
                </c:pt>
                <c:pt idx="448">
                  <c:v>2970.7644418999998</c:v>
                </c:pt>
                <c:pt idx="449">
                  <c:v>3024.26717031</c:v>
                </c:pt>
                <c:pt idx="450">
                  <c:v>3078.7334695499999</c:v>
                </c:pt>
                <c:pt idx="451">
                  <c:v>3134.1806932899999</c:v>
                </c:pt>
                <c:pt idx="452">
                  <c:v>3190.62650773</c:v>
                </c:pt>
                <c:pt idx="453">
                  <c:v>3248.0888972399998</c:v>
                </c:pt>
                <c:pt idx="454">
                  <c:v>3306.58617009</c:v>
                </c:pt>
                <c:pt idx="455">
                  <c:v>3366.1369642700001</c:v>
                </c:pt>
                <c:pt idx="456">
                  <c:v>3426.7602534299999</c:v>
                </c:pt>
                <c:pt idx="457">
                  <c:v>3488.4753529499999</c:v>
                </c:pt>
                <c:pt idx="458">
                  <c:v>3551.3019260599999</c:v>
                </c:pt>
                <c:pt idx="459">
                  <c:v>3615.2599901100002</c:v>
                </c:pt>
                <c:pt idx="460">
                  <c:v>3680.36992298</c:v>
                </c:pt>
                <c:pt idx="461">
                  <c:v>3746.6524695500002</c:v>
                </c:pt>
                <c:pt idx="462">
                  <c:v>3814.1287482799999</c:v>
                </c:pt>
                <c:pt idx="463">
                  <c:v>3882.8202580100001</c:v>
                </c:pt>
                <c:pt idx="464">
                  <c:v>3952.7488847300001</c:v>
                </c:pt>
                <c:pt idx="465">
                  <c:v>4023.9369086199999</c:v>
                </c:pt>
                <c:pt idx="466">
                  <c:v>4096.40701111</c:v>
                </c:pt>
                <c:pt idx="467">
                  <c:v>4170.1822821200003</c:v>
                </c:pt>
                <c:pt idx="468">
                  <c:v>4245.28622739</c:v>
                </c:pt>
                <c:pt idx="469">
                  <c:v>4321.7427760399996</c:v>
                </c:pt>
                <c:pt idx="470">
                  <c:v>4399.5762881000001</c:v>
                </c:pt>
                <c:pt idx="471">
                  <c:v>4478.8115623499998</c:v>
                </c:pt>
                <c:pt idx="472">
                  <c:v>4559.4738441700001</c:v>
                </c:pt>
                <c:pt idx="473">
                  <c:v>4641.5888336099997</c:v>
                </c:pt>
                <c:pt idx="474">
                  <c:v>4725.1826935899999</c:v>
                </c:pt>
                <c:pt idx="475">
                  <c:v>4810.2820581799997</c:v>
                </c:pt>
                <c:pt idx="476">
                  <c:v>4896.9140411500002</c:v>
                </c:pt>
                <c:pt idx="477">
                  <c:v>4985.1062445899997</c:v>
                </c:pt>
                <c:pt idx="478">
                  <c:v>5074.8867676600003</c:v>
                </c:pt>
                <c:pt idx="479">
                  <c:v>5166.2842156099996</c:v>
                </c:pt>
                <c:pt idx="480">
                  <c:v>5259.3277088599998</c:v>
                </c:pt>
                <c:pt idx="481">
                  <c:v>5354.0468922700002</c:v>
                </c:pt>
                <c:pt idx="482">
                  <c:v>5450.4719446099998</c:v>
                </c:pt>
                <c:pt idx="483">
                  <c:v>5548.6335881499999</c:v>
                </c:pt>
                <c:pt idx="484">
                  <c:v>5648.5630984600002</c:v>
                </c:pt>
                <c:pt idx="485">
                  <c:v>5750.2923143899998</c:v>
                </c:pt>
                <c:pt idx="486">
                  <c:v>5853.8536481800002</c:v>
                </c:pt>
                <c:pt idx="487">
                  <c:v>5959.2800958300004</c:v>
                </c:pt>
                <c:pt idx="488">
                  <c:v>6066.6052475699998</c:v>
                </c:pt>
                <c:pt idx="489">
                  <c:v>6175.8632985900003</c:v>
                </c:pt>
                <c:pt idx="490">
                  <c:v>6287.0890599200002</c:v>
                </c:pt>
                <c:pt idx="491">
                  <c:v>6400.3179695299996</c:v>
                </c:pt>
                <c:pt idx="492">
                  <c:v>6515.5861036400001</c:v>
                </c:pt>
                <c:pt idx="493">
                  <c:v>6632.9301881600004</c:v>
                </c:pt>
                <c:pt idx="494">
                  <c:v>6752.3876104399997</c:v>
                </c:pt>
                <c:pt idx="495">
                  <c:v>6873.9964311800004</c:v>
                </c:pt>
                <c:pt idx="496">
                  <c:v>6997.7953965200004</c:v>
                </c:pt>
                <c:pt idx="497">
                  <c:v>7123.8239504200001</c:v>
                </c:pt>
                <c:pt idx="498">
                  <c:v>7252.1222472199997</c:v>
                </c:pt>
                <c:pt idx="499">
                  <c:v>7382.7311644199999</c:v>
                </c:pt>
                <c:pt idx="500">
                  <c:v>7515.6923157199999</c:v>
                </c:pt>
                <c:pt idx="501">
                  <c:v>7651.0480642700004</c:v>
                </c:pt>
                <c:pt idx="502">
                  <c:v>7788.8415361799998</c:v>
                </c:pt>
                <c:pt idx="503">
                  <c:v>7929.1166342300003</c:v>
                </c:pt>
                <c:pt idx="504">
                  <c:v>8071.9180518900002</c:v>
                </c:pt>
                <c:pt idx="505">
                  <c:v>8217.2912875500006</c:v>
                </c:pt>
                <c:pt idx="506">
                  <c:v>8365.2826590099994</c:v>
                </c:pt>
                <c:pt idx="507">
                  <c:v>8515.9393182500007</c:v>
                </c:pt>
                <c:pt idx="508">
                  <c:v>8669.3092664399992</c:v>
                </c:pt>
                <c:pt idx="509">
                  <c:v>8825.4413692300004</c:v>
                </c:pt>
                <c:pt idx="510">
                  <c:v>8984.3853723499997</c:v>
                </c:pt>
                <c:pt idx="511">
                  <c:v>9146.1919174100003</c:v>
                </c:pt>
                <c:pt idx="512">
                  <c:v>9310.9125580899999</c:v>
                </c:pt>
                <c:pt idx="513">
                  <c:v>9478.5997765200009</c:v>
                </c:pt>
                <c:pt idx="514">
                  <c:v>9649.3070000299995</c:v>
                </c:pt>
                <c:pt idx="515">
                  <c:v>9823.0886181700007</c:v>
                </c:pt>
                <c:pt idx="516">
                  <c:v>10000</c:v>
                </c:pt>
                <c:pt idx="517">
                  <c:v>10180.097511800001</c:v>
                </c:pt>
                <c:pt idx="518">
                  <c:v>10363.438534999999</c:v>
                </c:pt>
                <c:pt idx="519">
                  <c:v>10550.0814844</c:v>
                </c:pt>
                <c:pt idx="520">
                  <c:v>10740.085826799999</c:v>
                </c:pt>
                <c:pt idx="521">
                  <c:v>10933.5121002</c:v>
                </c:pt>
                <c:pt idx="522">
                  <c:v>11130.421932699999</c:v>
                </c:pt>
                <c:pt idx="523">
                  <c:v>11330.878062199999</c:v>
                </c:pt>
                <c:pt idx="524">
                  <c:v>11534.944356800001</c:v>
                </c:pt>
                <c:pt idx="525">
                  <c:v>11742.6858345</c:v>
                </c:pt>
                <c:pt idx="526">
                  <c:v>11954.168684599999</c:v>
                </c:pt>
                <c:pt idx="527">
                  <c:v>12169.4602882</c:v>
                </c:pt>
                <c:pt idx="528">
                  <c:v>12388.629239899999</c:v>
                </c:pt>
                <c:pt idx="529">
                  <c:v>12611.745370000001</c:v>
                </c:pt>
                <c:pt idx="530">
                  <c:v>12838.879766100001</c:v>
                </c:pt>
                <c:pt idx="531">
                  <c:v>13070.1047961</c:v>
                </c:pt>
                <c:pt idx="532">
                  <c:v>13305.494131400001</c:v>
                </c:pt>
                <c:pt idx="533">
                  <c:v>13545.12277</c:v>
                </c:pt>
                <c:pt idx="534">
                  <c:v>13789.0670608</c:v>
                </c:pt>
                <c:pt idx="535">
                  <c:v>14037.4047276</c:v>
                </c:pt>
                <c:pt idx="536">
                  <c:v>14290.2148939</c:v>
                </c:pt>
                <c:pt idx="537">
                  <c:v>14547.5781085</c:v>
                </c:pt>
                <c:pt idx="538">
                  <c:v>14809.576370500001</c:v>
                </c:pt>
                <c:pt idx="539">
                  <c:v>15076.293156</c:v>
                </c:pt>
                <c:pt idx="540">
                  <c:v>15347.8134445</c:v>
                </c:pt>
                <c:pt idx="541">
                  <c:v>15624.2237458</c:v>
                </c:pt>
                <c:pt idx="542">
                  <c:v>15905.612127799999</c:v>
                </c:pt>
                <c:pt idx="543">
                  <c:v>16192.068244599999</c:v>
                </c:pt>
                <c:pt idx="544">
                  <c:v>16483.683364799999</c:v>
                </c:pt>
                <c:pt idx="545">
                  <c:v>16780.550400700002</c:v>
                </c:pt>
                <c:pt idx="546">
                  <c:v>17082.763938100001</c:v>
                </c:pt>
                <c:pt idx="547">
                  <c:v>17390.420266100002</c:v>
                </c:pt>
                <c:pt idx="548">
                  <c:v>17703.617407999998</c:v>
                </c:pt>
                <c:pt idx="549">
                  <c:v>18022.455152499999</c:v>
                </c:pt>
                <c:pt idx="550">
                  <c:v>18347.0350855</c:v>
                </c:pt>
                <c:pt idx="551">
                  <c:v>18677.4606222</c:v>
                </c:pt>
                <c:pt idx="552">
                  <c:v>19013.8370407</c:v>
                </c:pt>
                <c:pt idx="553">
                  <c:v>19356.271514799999</c:v>
                </c:pt>
                <c:pt idx="554">
                  <c:v>19704.8731486</c:v>
                </c:pt>
                <c:pt idx="555">
                  <c:v>20059.753011000001</c:v>
                </c:pt>
                <c:pt idx="556">
                  <c:v>20421.024171500001</c:v>
                </c:pt>
                <c:pt idx="557">
                  <c:v>20788.801735599998</c:v>
                </c:pt>
                <c:pt idx="558">
                  <c:v>21163.202882199999</c:v>
                </c:pt>
                <c:pt idx="559">
                  <c:v>21544.346900299999</c:v>
                </c:pt>
                <c:pt idx="560">
                  <c:v>21932.355227299999</c:v>
                </c:pt>
                <c:pt idx="561">
                  <c:v>22327.351487799999</c:v>
                </c:pt>
                <c:pt idx="562">
                  <c:v>22729.461532599998</c:v>
                </c:pt>
                <c:pt idx="563">
                  <c:v>23138.813479199998</c:v>
                </c:pt>
                <c:pt idx="564">
                  <c:v>23555.537752600001</c:v>
                </c:pt>
                <c:pt idx="565">
                  <c:v>23979.767126399998</c:v>
                </c:pt>
                <c:pt idx="566">
                  <c:v>24411.636765800002</c:v>
                </c:pt>
                <c:pt idx="567">
                  <c:v>24851.284269799999</c:v>
                </c:pt>
                <c:pt idx="568">
                  <c:v>25298.849716000001</c:v>
                </c:pt>
                <c:pt idx="569">
                  <c:v>25754.475704500001</c:v>
                </c:pt>
                <c:pt idx="570">
                  <c:v>26218.307403800001</c:v>
                </c:pt>
                <c:pt idx="571">
                  <c:v>26690.4925965</c:v>
                </c:pt>
                <c:pt idx="572">
                  <c:v>27171.181726999999</c:v>
                </c:pt>
                <c:pt idx="573">
                  <c:v>27660.527949200001</c:v>
                </c:pt>
                <c:pt idx="574">
                  <c:v>28158.6871751</c:v>
                </c:pt>
                <c:pt idx="575">
                  <c:v>28665.818124599999</c:v>
                </c:pt>
                <c:pt idx="576">
                  <c:v>29182.082376400002</c:v>
                </c:pt>
                <c:pt idx="577">
                  <c:v>29707.644419</c:v>
                </c:pt>
                <c:pt idx="578">
                  <c:v>30242.671703100001</c:v>
                </c:pt>
                <c:pt idx="579">
                  <c:v>30787.334695500002</c:v>
                </c:pt>
                <c:pt idx="580">
                  <c:v>31341.806932899999</c:v>
                </c:pt>
                <c:pt idx="581">
                  <c:v>31906.265077299999</c:v>
                </c:pt>
                <c:pt idx="582">
                  <c:v>32480.8889724</c:v>
                </c:pt>
                <c:pt idx="583">
                  <c:v>33065.861700900001</c:v>
                </c:pt>
                <c:pt idx="584">
                  <c:v>33661.369642700003</c:v>
                </c:pt>
                <c:pt idx="585">
                  <c:v>34267.6025343</c:v>
                </c:pt>
                <c:pt idx="586">
                  <c:v>34884.753529499998</c:v>
                </c:pt>
                <c:pt idx="587">
                  <c:v>35513.019260599998</c:v>
                </c:pt>
                <c:pt idx="588">
                  <c:v>36152.599901100002</c:v>
                </c:pt>
                <c:pt idx="589">
                  <c:v>36803.699229799997</c:v>
                </c:pt>
                <c:pt idx="590">
                  <c:v>37466.524695499997</c:v>
                </c:pt>
                <c:pt idx="591">
                  <c:v>38141.287482799999</c:v>
                </c:pt>
                <c:pt idx="592">
                  <c:v>38828.202580099998</c:v>
                </c:pt>
                <c:pt idx="593">
                  <c:v>39527.488847300003</c:v>
                </c:pt>
                <c:pt idx="594">
                  <c:v>40239.3690862</c:v>
                </c:pt>
                <c:pt idx="595">
                  <c:v>40964.070111100002</c:v>
                </c:pt>
                <c:pt idx="596">
                  <c:v>41701.822821200003</c:v>
                </c:pt>
                <c:pt idx="597">
                  <c:v>42452.862273899998</c:v>
                </c:pt>
                <c:pt idx="598">
                  <c:v>43217.427760400002</c:v>
                </c:pt>
                <c:pt idx="599">
                  <c:v>43995.762881000002</c:v>
                </c:pt>
                <c:pt idx="600">
                  <c:v>44788.115623500002</c:v>
                </c:pt>
                <c:pt idx="601">
                  <c:v>45594.738441699999</c:v>
                </c:pt>
                <c:pt idx="602">
                  <c:v>46415.888336099997</c:v>
                </c:pt>
                <c:pt idx="603">
                  <c:v>47251.826935899997</c:v>
                </c:pt>
                <c:pt idx="604">
                  <c:v>48102.820581799999</c:v>
                </c:pt>
                <c:pt idx="605">
                  <c:v>48969.140411499997</c:v>
                </c:pt>
                <c:pt idx="606">
                  <c:v>49851.062445900003</c:v>
                </c:pt>
                <c:pt idx="607">
                  <c:v>50748.867676599999</c:v>
                </c:pt>
                <c:pt idx="608">
                  <c:v>51662.8421561</c:v>
                </c:pt>
                <c:pt idx="609">
                  <c:v>52593.2770886</c:v>
                </c:pt>
                <c:pt idx="610">
                  <c:v>53540.468922699998</c:v>
                </c:pt>
                <c:pt idx="611">
                  <c:v>54504.719446100004</c:v>
                </c:pt>
                <c:pt idx="612">
                  <c:v>55486.335881500003</c:v>
                </c:pt>
                <c:pt idx="613">
                  <c:v>56485.6309846</c:v>
                </c:pt>
                <c:pt idx="614">
                  <c:v>57502.9231439</c:v>
                </c:pt>
                <c:pt idx="615">
                  <c:v>58538.536481800002</c:v>
                </c:pt>
                <c:pt idx="616">
                  <c:v>59592.800958300002</c:v>
                </c:pt>
                <c:pt idx="617">
                  <c:v>60666.052475700002</c:v>
                </c:pt>
                <c:pt idx="618">
                  <c:v>61758.632985900003</c:v>
                </c:pt>
                <c:pt idx="619">
                  <c:v>62870.8905992</c:v>
                </c:pt>
                <c:pt idx="620">
                  <c:v>64003.179695300001</c:v>
                </c:pt>
                <c:pt idx="621">
                  <c:v>65155.861036399998</c:v>
                </c:pt>
                <c:pt idx="622">
                  <c:v>66329.301881599997</c:v>
                </c:pt>
                <c:pt idx="623">
                  <c:v>67523.876104399998</c:v>
                </c:pt>
                <c:pt idx="624">
                  <c:v>68739.964311799995</c:v>
                </c:pt>
                <c:pt idx="625">
                  <c:v>69977.953965199995</c:v>
                </c:pt>
                <c:pt idx="626">
                  <c:v>71238.239504199999</c:v>
                </c:pt>
                <c:pt idx="627">
                  <c:v>72521.222472199996</c:v>
                </c:pt>
                <c:pt idx="628">
                  <c:v>73827.311644200003</c:v>
                </c:pt>
                <c:pt idx="629">
                  <c:v>75156.923157199999</c:v>
                </c:pt>
                <c:pt idx="630">
                  <c:v>76510.4806427</c:v>
                </c:pt>
                <c:pt idx="631">
                  <c:v>77888.415361799998</c:v>
                </c:pt>
                <c:pt idx="632">
                  <c:v>79291.166342299999</c:v>
                </c:pt>
                <c:pt idx="633">
                  <c:v>80719.180518900001</c:v>
                </c:pt>
                <c:pt idx="634">
                  <c:v>82172.912875499998</c:v>
                </c:pt>
                <c:pt idx="635">
                  <c:v>83652.826590099998</c:v>
                </c:pt>
                <c:pt idx="636">
                  <c:v>85159.393182500004</c:v>
                </c:pt>
                <c:pt idx="637">
                  <c:v>86693.092664399999</c:v>
                </c:pt>
                <c:pt idx="638">
                  <c:v>88254.413692300004</c:v>
                </c:pt>
                <c:pt idx="639">
                  <c:v>89843.853723499997</c:v>
                </c:pt>
                <c:pt idx="640">
                  <c:v>91461.919174099996</c:v>
                </c:pt>
                <c:pt idx="641">
                  <c:v>93109.125580899999</c:v>
                </c:pt>
                <c:pt idx="642">
                  <c:v>94785.997765199994</c:v>
                </c:pt>
                <c:pt idx="643">
                  <c:v>96493.070000299995</c:v>
                </c:pt>
                <c:pt idx="644">
                  <c:v>98230.8861817</c:v>
                </c:pt>
                <c:pt idx="645">
                  <c:v>100000</c:v>
                </c:pt>
                <c:pt idx="646">
                  <c:v>101800.975118</c:v>
                </c:pt>
                <c:pt idx="647">
                  <c:v>103634.38535</c:v>
                </c:pt>
                <c:pt idx="648">
                  <c:v>105500.81484399999</c:v>
                </c:pt>
                <c:pt idx="649">
                  <c:v>107400.858268</c:v>
                </c:pt>
                <c:pt idx="650">
                  <c:v>109335.121002</c:v>
                </c:pt>
                <c:pt idx="651">
                  <c:v>111304.219327</c:v>
                </c:pt>
                <c:pt idx="652">
                  <c:v>113308.78062200001</c:v>
                </c:pt>
                <c:pt idx="653">
                  <c:v>115349.443568</c:v>
                </c:pt>
                <c:pt idx="654">
                  <c:v>117426.858345</c:v>
                </c:pt>
                <c:pt idx="655">
                  <c:v>119541.686846</c:v>
                </c:pt>
                <c:pt idx="656">
                  <c:v>121694.60288200001</c:v>
                </c:pt>
                <c:pt idx="657">
                  <c:v>123886.292399</c:v>
                </c:pt>
                <c:pt idx="658">
                  <c:v>126117.4537</c:v>
                </c:pt>
                <c:pt idx="659">
                  <c:v>128388.797661</c:v>
                </c:pt>
                <c:pt idx="660">
                  <c:v>130701.047961</c:v>
                </c:pt>
                <c:pt idx="661">
                  <c:v>133054.941314</c:v>
                </c:pt>
                <c:pt idx="662">
                  <c:v>135451.22769999999</c:v>
                </c:pt>
                <c:pt idx="663">
                  <c:v>137890.67060799999</c:v>
                </c:pt>
                <c:pt idx="664">
                  <c:v>140374.047276</c:v>
                </c:pt>
                <c:pt idx="665">
                  <c:v>142902.14893900001</c:v>
                </c:pt>
                <c:pt idx="666">
                  <c:v>145475.781085</c:v>
                </c:pt>
                <c:pt idx="667">
                  <c:v>148095.76370499999</c:v>
                </c:pt>
                <c:pt idx="668">
                  <c:v>150762.93156</c:v>
                </c:pt>
                <c:pt idx="669">
                  <c:v>153478.134445</c:v>
                </c:pt>
                <c:pt idx="670">
                  <c:v>156242.23745799999</c:v>
                </c:pt>
                <c:pt idx="671">
                  <c:v>159056.12127800001</c:v>
                </c:pt>
                <c:pt idx="672">
                  <c:v>161920.68244599999</c:v>
                </c:pt>
                <c:pt idx="673">
                  <c:v>164836.833648</c:v>
                </c:pt>
                <c:pt idx="674">
                  <c:v>167805.50400700001</c:v>
                </c:pt>
                <c:pt idx="675">
                  <c:v>170827.63938099999</c:v>
                </c:pt>
                <c:pt idx="676">
                  <c:v>173904.20266099999</c:v>
                </c:pt>
                <c:pt idx="677">
                  <c:v>177036.17408</c:v>
                </c:pt>
                <c:pt idx="678">
                  <c:v>180224.55152499999</c:v>
                </c:pt>
                <c:pt idx="679">
                  <c:v>183470.350855</c:v>
                </c:pt>
                <c:pt idx="680">
                  <c:v>186774.606222</c:v>
                </c:pt>
                <c:pt idx="681">
                  <c:v>190138.37040700001</c:v>
                </c:pt>
                <c:pt idx="682">
                  <c:v>193562.71514799999</c:v>
                </c:pt>
                <c:pt idx="683">
                  <c:v>197048.731486</c:v>
                </c:pt>
                <c:pt idx="684">
                  <c:v>200597.53010999999</c:v>
                </c:pt>
                <c:pt idx="685">
                  <c:v>204210.24171500001</c:v>
                </c:pt>
                <c:pt idx="686">
                  <c:v>207888.017356</c:v>
                </c:pt>
                <c:pt idx="687">
                  <c:v>211632.02882199999</c:v>
                </c:pt>
                <c:pt idx="688">
                  <c:v>215443.46900300001</c:v>
                </c:pt>
                <c:pt idx="689">
                  <c:v>219323.55227300001</c:v>
                </c:pt>
                <c:pt idx="690">
                  <c:v>223273.51487799999</c:v>
                </c:pt>
                <c:pt idx="691">
                  <c:v>227294.615326</c:v>
                </c:pt>
                <c:pt idx="692">
                  <c:v>231388.134792</c:v>
                </c:pt>
                <c:pt idx="693">
                  <c:v>235555.377526</c:v>
                </c:pt>
                <c:pt idx="694">
                  <c:v>239797.671264</c:v>
                </c:pt>
                <c:pt idx="695">
                  <c:v>244116.367658</c:v>
                </c:pt>
                <c:pt idx="696">
                  <c:v>248512.84269799999</c:v>
                </c:pt>
                <c:pt idx="697">
                  <c:v>252988.49716</c:v>
                </c:pt>
                <c:pt idx="698">
                  <c:v>257544.75704500001</c:v>
                </c:pt>
                <c:pt idx="699">
                  <c:v>262183.07403800002</c:v>
                </c:pt>
                <c:pt idx="700">
                  <c:v>266904.925965</c:v>
                </c:pt>
                <c:pt idx="701">
                  <c:v>271711.81727</c:v>
                </c:pt>
                <c:pt idx="702">
                  <c:v>276605.279492</c:v>
                </c:pt>
                <c:pt idx="703">
                  <c:v>281586.871751</c:v>
                </c:pt>
                <c:pt idx="704">
                  <c:v>286658.18124599999</c:v>
                </c:pt>
                <c:pt idx="705">
                  <c:v>291820.82376399997</c:v>
                </c:pt>
                <c:pt idx="706">
                  <c:v>297076.44419000001</c:v>
                </c:pt>
                <c:pt idx="707">
                  <c:v>302426.71703100001</c:v>
                </c:pt>
                <c:pt idx="708">
                  <c:v>307873.34695500002</c:v>
                </c:pt>
                <c:pt idx="709">
                  <c:v>313418.06932900002</c:v>
                </c:pt>
                <c:pt idx="710">
                  <c:v>319062.65077299997</c:v>
                </c:pt>
                <c:pt idx="711">
                  <c:v>324808.88972400001</c:v>
                </c:pt>
                <c:pt idx="712">
                  <c:v>330658.61700899998</c:v>
                </c:pt>
                <c:pt idx="713">
                  <c:v>336613.69642699999</c:v>
                </c:pt>
                <c:pt idx="714">
                  <c:v>342676.02534300002</c:v>
                </c:pt>
                <c:pt idx="715">
                  <c:v>348847.53529500001</c:v>
                </c:pt>
                <c:pt idx="716">
                  <c:v>355130.192606</c:v>
                </c:pt>
                <c:pt idx="717">
                  <c:v>361525.99901099998</c:v>
                </c:pt>
                <c:pt idx="718">
                  <c:v>368036.99229800003</c:v>
                </c:pt>
                <c:pt idx="719">
                  <c:v>374665.24695499998</c:v>
                </c:pt>
                <c:pt idx="720">
                  <c:v>381412.87482800003</c:v>
                </c:pt>
                <c:pt idx="721">
                  <c:v>388282.02580100001</c:v>
                </c:pt>
                <c:pt idx="722">
                  <c:v>395274.88847300003</c:v>
                </c:pt>
                <c:pt idx="723">
                  <c:v>402393.69086199999</c:v>
                </c:pt>
                <c:pt idx="724">
                  <c:v>409640.70111099997</c:v>
                </c:pt>
                <c:pt idx="725">
                  <c:v>417018.22821199999</c:v>
                </c:pt>
                <c:pt idx="726">
                  <c:v>424528.62273900001</c:v>
                </c:pt>
                <c:pt idx="727">
                  <c:v>432174.277604</c:v>
                </c:pt>
                <c:pt idx="728">
                  <c:v>439957.62881000002</c:v>
                </c:pt>
                <c:pt idx="729">
                  <c:v>447881.156235</c:v>
                </c:pt>
                <c:pt idx="730">
                  <c:v>455947.38441699999</c:v>
                </c:pt>
                <c:pt idx="731">
                  <c:v>464158.88336099999</c:v>
                </c:pt>
                <c:pt idx="732">
                  <c:v>472518.26935900003</c:v>
                </c:pt>
                <c:pt idx="733">
                  <c:v>481028.20581800002</c:v>
                </c:pt>
                <c:pt idx="734">
                  <c:v>489691.40411499998</c:v>
                </c:pt>
                <c:pt idx="735">
                  <c:v>498510.62445900001</c:v>
                </c:pt>
                <c:pt idx="736">
                  <c:v>507488.67676599999</c:v>
                </c:pt>
                <c:pt idx="737">
                  <c:v>516628.421561</c:v>
                </c:pt>
                <c:pt idx="738">
                  <c:v>525932.77088600001</c:v>
                </c:pt>
                <c:pt idx="739">
                  <c:v>535404.689227</c:v>
                </c:pt>
                <c:pt idx="740">
                  <c:v>545047.19446100004</c:v>
                </c:pt>
                <c:pt idx="741">
                  <c:v>554863.35881500004</c:v>
                </c:pt>
                <c:pt idx="742">
                  <c:v>564856.30984600005</c:v>
                </c:pt>
                <c:pt idx="743">
                  <c:v>575029.231439</c:v>
                </c:pt>
                <c:pt idx="744">
                  <c:v>585385.364818</c:v>
                </c:pt>
                <c:pt idx="745">
                  <c:v>595928.00958299998</c:v>
                </c:pt>
                <c:pt idx="746">
                  <c:v>606660.52475700004</c:v>
                </c:pt>
                <c:pt idx="747">
                  <c:v>617586.32985900005</c:v>
                </c:pt>
                <c:pt idx="748">
                  <c:v>628708.90599200001</c:v>
                </c:pt>
                <c:pt idx="749">
                  <c:v>640031.79695300001</c:v>
                </c:pt>
                <c:pt idx="750">
                  <c:v>651558.61036399996</c:v>
                </c:pt>
                <c:pt idx="751">
                  <c:v>663293.01881599997</c:v>
                </c:pt>
                <c:pt idx="752">
                  <c:v>675238.76104400004</c:v>
                </c:pt>
                <c:pt idx="753">
                  <c:v>687399.64311800001</c:v>
                </c:pt>
                <c:pt idx="754">
                  <c:v>699779.53965199995</c:v>
                </c:pt>
                <c:pt idx="755">
                  <c:v>712382.39504199999</c:v>
                </c:pt>
                <c:pt idx="756">
                  <c:v>725212.22472199996</c:v>
                </c:pt>
                <c:pt idx="757">
                  <c:v>738273.11644200003</c:v>
                </c:pt>
                <c:pt idx="758">
                  <c:v>751569.23157199996</c:v>
                </c:pt>
                <c:pt idx="759">
                  <c:v>765104.80642699997</c:v>
                </c:pt>
                <c:pt idx="760">
                  <c:v>778884.15361799998</c:v>
                </c:pt>
                <c:pt idx="761">
                  <c:v>792911.66342300002</c:v>
                </c:pt>
                <c:pt idx="762">
                  <c:v>807191.80518899998</c:v>
                </c:pt>
                <c:pt idx="763">
                  <c:v>821729.12875499995</c:v>
                </c:pt>
                <c:pt idx="764">
                  <c:v>836528.26590100001</c:v>
                </c:pt>
                <c:pt idx="765">
                  <c:v>851593.93182499998</c:v>
                </c:pt>
                <c:pt idx="766">
                  <c:v>866930.92664399999</c:v>
                </c:pt>
                <c:pt idx="767">
                  <c:v>882544.13692299998</c:v>
                </c:pt>
                <c:pt idx="768">
                  <c:v>898438.53723500005</c:v>
                </c:pt>
                <c:pt idx="769">
                  <c:v>914619.19174100005</c:v>
                </c:pt>
                <c:pt idx="770">
                  <c:v>931091.25580899999</c:v>
                </c:pt>
                <c:pt idx="771">
                  <c:v>947859.97765200003</c:v>
                </c:pt>
                <c:pt idx="772">
                  <c:v>964930.70000299998</c:v>
                </c:pt>
                <c:pt idx="773">
                  <c:v>982308.86181699997</c:v>
                </c:pt>
                <c:pt idx="774">
                  <c:v>1000000</c:v>
                </c:pt>
                <c:pt idx="775">
                  <c:v>1018009.75118</c:v>
                </c:pt>
                <c:pt idx="776">
                  <c:v>1036343.8535</c:v>
                </c:pt>
                <c:pt idx="777">
                  <c:v>1055008.1484399999</c:v>
                </c:pt>
                <c:pt idx="778">
                  <c:v>1074008.58268</c:v>
                </c:pt>
                <c:pt idx="779">
                  <c:v>1093351.2100200001</c:v>
                </c:pt>
                <c:pt idx="780">
                  <c:v>1113042.1932699999</c:v>
                </c:pt>
                <c:pt idx="781">
                  <c:v>1133087.8062199999</c:v>
                </c:pt>
                <c:pt idx="782">
                  <c:v>1153494.4356800001</c:v>
                </c:pt>
                <c:pt idx="783">
                  <c:v>1174268.58345</c:v>
                </c:pt>
                <c:pt idx="784">
                  <c:v>1195416.86846</c:v>
                </c:pt>
                <c:pt idx="785">
                  <c:v>1216946.0288199999</c:v>
                </c:pt>
                <c:pt idx="786">
                  <c:v>1238862.92399</c:v>
                </c:pt>
                <c:pt idx="787">
                  <c:v>1261174.537</c:v>
                </c:pt>
                <c:pt idx="788">
                  <c:v>1283887.97661</c:v>
                </c:pt>
                <c:pt idx="789">
                  <c:v>1307010.47961</c:v>
                </c:pt>
                <c:pt idx="790">
                  <c:v>1330549.4131400001</c:v>
                </c:pt>
                <c:pt idx="791">
                  <c:v>1354512.277</c:v>
                </c:pt>
                <c:pt idx="792">
                  <c:v>1378906.7060799999</c:v>
                </c:pt>
                <c:pt idx="793">
                  <c:v>1403740.47276</c:v>
                </c:pt>
                <c:pt idx="794">
                  <c:v>1429021.48939</c:v>
                </c:pt>
                <c:pt idx="795">
                  <c:v>1454757.81085</c:v>
                </c:pt>
                <c:pt idx="796">
                  <c:v>1480957.63705</c:v>
                </c:pt>
                <c:pt idx="797">
                  <c:v>1507629.3156000001</c:v>
                </c:pt>
                <c:pt idx="798">
                  <c:v>1534781.34445</c:v>
                </c:pt>
                <c:pt idx="799">
                  <c:v>1562422.3745800001</c:v>
                </c:pt>
                <c:pt idx="800">
                  <c:v>1590561.2127799999</c:v>
                </c:pt>
                <c:pt idx="801">
                  <c:v>1619206.82446</c:v>
                </c:pt>
                <c:pt idx="802">
                  <c:v>1648368.3364800001</c:v>
                </c:pt>
                <c:pt idx="803">
                  <c:v>1678055.0400700001</c:v>
                </c:pt>
                <c:pt idx="804">
                  <c:v>1708276.39381</c:v>
                </c:pt>
                <c:pt idx="805">
                  <c:v>1739042.0266100001</c:v>
                </c:pt>
                <c:pt idx="806">
                  <c:v>1770361.7408</c:v>
                </c:pt>
                <c:pt idx="807">
                  <c:v>1802245.5152499999</c:v>
                </c:pt>
                <c:pt idx="808">
                  <c:v>1834703.5085499999</c:v>
                </c:pt>
                <c:pt idx="809">
                  <c:v>1867746.06222</c:v>
                </c:pt>
                <c:pt idx="810">
                  <c:v>1901383.70407</c:v>
                </c:pt>
                <c:pt idx="811">
                  <c:v>1935627.15148</c:v>
                </c:pt>
                <c:pt idx="812">
                  <c:v>1970487.31486</c:v>
                </c:pt>
                <c:pt idx="813">
                  <c:v>2005975.3011</c:v>
                </c:pt>
                <c:pt idx="814">
                  <c:v>2042102.4171500001</c:v>
                </c:pt>
                <c:pt idx="815">
                  <c:v>2078880.17356</c:v>
                </c:pt>
                <c:pt idx="816">
                  <c:v>2116320.28822</c:v>
                </c:pt>
                <c:pt idx="817">
                  <c:v>2154434.6900300002</c:v>
                </c:pt>
                <c:pt idx="818">
                  <c:v>2193235.5227299999</c:v>
                </c:pt>
                <c:pt idx="819">
                  <c:v>2232735.1487799999</c:v>
                </c:pt>
                <c:pt idx="820">
                  <c:v>2272946.1532600001</c:v>
                </c:pt>
                <c:pt idx="821">
                  <c:v>2313881.3479200001</c:v>
                </c:pt>
                <c:pt idx="822">
                  <c:v>2355553.77526</c:v>
                </c:pt>
                <c:pt idx="823">
                  <c:v>2397976.71264</c:v>
                </c:pt>
                <c:pt idx="824">
                  <c:v>2441163.6765800002</c:v>
                </c:pt>
                <c:pt idx="825">
                  <c:v>2485128.42698</c:v>
                </c:pt>
                <c:pt idx="826">
                  <c:v>2529884.9715999998</c:v>
                </c:pt>
                <c:pt idx="827">
                  <c:v>2575447.57045</c:v>
                </c:pt>
                <c:pt idx="828">
                  <c:v>2621830.7403799999</c:v>
                </c:pt>
                <c:pt idx="829">
                  <c:v>2669049.2596499999</c:v>
                </c:pt>
                <c:pt idx="830">
                  <c:v>2717118.1727</c:v>
                </c:pt>
                <c:pt idx="831">
                  <c:v>2766052.7949199998</c:v>
                </c:pt>
                <c:pt idx="832">
                  <c:v>2815868.7175099999</c:v>
                </c:pt>
                <c:pt idx="833">
                  <c:v>2866581.8124600002</c:v>
                </c:pt>
                <c:pt idx="834">
                  <c:v>2918208.2376399999</c:v>
                </c:pt>
                <c:pt idx="835">
                  <c:v>2970764.4419</c:v>
                </c:pt>
                <c:pt idx="836">
                  <c:v>3024267.17031</c:v>
                </c:pt>
                <c:pt idx="837">
                  <c:v>3078733.46955</c:v>
                </c:pt>
                <c:pt idx="838">
                  <c:v>3134180.6932899999</c:v>
                </c:pt>
                <c:pt idx="839">
                  <c:v>3190626.5077300002</c:v>
                </c:pt>
                <c:pt idx="840">
                  <c:v>3248088.8972399998</c:v>
                </c:pt>
                <c:pt idx="841">
                  <c:v>3306586.1700900001</c:v>
                </c:pt>
                <c:pt idx="842">
                  <c:v>3366136.9642699999</c:v>
                </c:pt>
                <c:pt idx="843">
                  <c:v>3426760.25343</c:v>
                </c:pt>
                <c:pt idx="844">
                  <c:v>3488475.3529500002</c:v>
                </c:pt>
                <c:pt idx="845">
                  <c:v>3551301.92606</c:v>
                </c:pt>
                <c:pt idx="846">
                  <c:v>3615259.9901100001</c:v>
                </c:pt>
                <c:pt idx="847">
                  <c:v>3680369.9229799998</c:v>
                </c:pt>
                <c:pt idx="848">
                  <c:v>3746652.46955</c:v>
                </c:pt>
                <c:pt idx="849">
                  <c:v>3814128.7482799999</c:v>
                </c:pt>
                <c:pt idx="850">
                  <c:v>3882820.25801</c:v>
                </c:pt>
                <c:pt idx="851">
                  <c:v>3952748.88473</c:v>
                </c:pt>
                <c:pt idx="852">
                  <c:v>4023936.9086199999</c:v>
                </c:pt>
                <c:pt idx="853">
                  <c:v>4096407.0111099998</c:v>
                </c:pt>
                <c:pt idx="854">
                  <c:v>4170182.2821200001</c:v>
                </c:pt>
                <c:pt idx="855">
                  <c:v>4245286.2273899997</c:v>
                </c:pt>
                <c:pt idx="856">
                  <c:v>4321742.7760399999</c:v>
                </c:pt>
                <c:pt idx="857">
                  <c:v>4399576.2880999995</c:v>
                </c:pt>
                <c:pt idx="858">
                  <c:v>4478811.5623500003</c:v>
                </c:pt>
                <c:pt idx="859">
                  <c:v>4559473.8441700004</c:v>
                </c:pt>
                <c:pt idx="860">
                  <c:v>4641588.8336100001</c:v>
                </c:pt>
                <c:pt idx="861">
                  <c:v>4725182.6935900003</c:v>
                </c:pt>
                <c:pt idx="862">
                  <c:v>4810282.0581799997</c:v>
                </c:pt>
                <c:pt idx="863">
                  <c:v>4896914.0411499999</c:v>
                </c:pt>
                <c:pt idx="864">
                  <c:v>4985106.2445900002</c:v>
                </c:pt>
                <c:pt idx="865">
                  <c:v>5074886.7676600004</c:v>
                </c:pt>
                <c:pt idx="866">
                  <c:v>5166284.2156100003</c:v>
                </c:pt>
                <c:pt idx="867">
                  <c:v>5259327.7088599997</c:v>
                </c:pt>
                <c:pt idx="868">
                  <c:v>5354046.8922699997</c:v>
                </c:pt>
                <c:pt idx="869">
                  <c:v>5450471.9446099997</c:v>
                </c:pt>
                <c:pt idx="870">
                  <c:v>5548633.5881500002</c:v>
                </c:pt>
                <c:pt idx="871">
                  <c:v>5648563.09846</c:v>
                </c:pt>
                <c:pt idx="872">
                  <c:v>5750292.31439</c:v>
                </c:pt>
                <c:pt idx="873">
                  <c:v>5853853.6481799996</c:v>
                </c:pt>
                <c:pt idx="874">
                  <c:v>5959280.09583</c:v>
                </c:pt>
                <c:pt idx="875">
                  <c:v>6066605.2475699997</c:v>
                </c:pt>
                <c:pt idx="876">
                  <c:v>6175863.2985899998</c:v>
                </c:pt>
                <c:pt idx="877">
                  <c:v>6287089.0599199999</c:v>
                </c:pt>
                <c:pt idx="878">
                  <c:v>6400317.9695300004</c:v>
                </c:pt>
                <c:pt idx="879">
                  <c:v>6515586.1036400003</c:v>
                </c:pt>
                <c:pt idx="880">
                  <c:v>6632930.1881600004</c:v>
                </c:pt>
                <c:pt idx="881">
                  <c:v>6752387.61044</c:v>
                </c:pt>
                <c:pt idx="882">
                  <c:v>6873996.4311800003</c:v>
                </c:pt>
                <c:pt idx="883">
                  <c:v>6997795.39652</c:v>
                </c:pt>
                <c:pt idx="884">
                  <c:v>7123823.9504199997</c:v>
                </c:pt>
                <c:pt idx="885">
                  <c:v>7252122.2472200003</c:v>
                </c:pt>
                <c:pt idx="886">
                  <c:v>7382731.1644200003</c:v>
                </c:pt>
                <c:pt idx="887">
                  <c:v>7515692.3157200003</c:v>
                </c:pt>
                <c:pt idx="888">
                  <c:v>7651048.06427</c:v>
                </c:pt>
                <c:pt idx="889">
                  <c:v>7788841.5361799998</c:v>
                </c:pt>
                <c:pt idx="890">
                  <c:v>7929116.63423</c:v>
                </c:pt>
                <c:pt idx="891">
                  <c:v>8071918.0518899998</c:v>
                </c:pt>
                <c:pt idx="892">
                  <c:v>8217291.2875499995</c:v>
                </c:pt>
                <c:pt idx="893">
                  <c:v>8365282.6590099996</c:v>
                </c:pt>
                <c:pt idx="894">
                  <c:v>8515939.3182500005</c:v>
                </c:pt>
                <c:pt idx="895">
                  <c:v>8669309.2664400004</c:v>
                </c:pt>
                <c:pt idx="896">
                  <c:v>8825441.3692300003</c:v>
                </c:pt>
                <c:pt idx="897">
                  <c:v>8984385.3723499998</c:v>
                </c:pt>
                <c:pt idx="898">
                  <c:v>9146191.9174099993</c:v>
                </c:pt>
                <c:pt idx="899">
                  <c:v>9310912.5580899995</c:v>
                </c:pt>
                <c:pt idx="900">
                  <c:v>9478599.7765200008</c:v>
                </c:pt>
                <c:pt idx="901">
                  <c:v>9649307.0000299998</c:v>
                </c:pt>
                <c:pt idx="902">
                  <c:v>9823088.6181700006</c:v>
                </c:pt>
                <c:pt idx="903">
                  <c:v>10000000</c:v>
                </c:pt>
              </c:numCache>
            </c:numRef>
          </c:xVal>
          <c:yVal>
            <c:numRef>
              <c:f>'MA input from MO2'!$G$5:$G$908</c:f>
              <c:numCache>
                <c:formatCode>0.00E+00</c:formatCode>
                <c:ptCount val="904"/>
                <c:pt idx="0">
                  <c:v>-59.257439914300001</c:v>
                </c:pt>
                <c:pt idx="1">
                  <c:v>-59.721302867200002</c:v>
                </c:pt>
                <c:pt idx="2">
                  <c:v>-60.185120620100001</c:v>
                </c:pt>
                <c:pt idx="3">
                  <c:v>-60.648891556199999</c:v>
                </c:pt>
                <c:pt idx="4">
                  <c:v>-61.112614001399997</c:v>
                </c:pt>
                <c:pt idx="5">
                  <c:v>-61.576286223099999</c:v>
                </c:pt>
                <c:pt idx="6">
                  <c:v>-62.039906427799998</c:v>
                </c:pt>
                <c:pt idx="7">
                  <c:v>-62.503472758999997</c:v>
                </c:pt>
                <c:pt idx="8">
                  <c:v>-62.966983295600002</c:v>
                </c:pt>
                <c:pt idx="9">
                  <c:v>-62.4786099811</c:v>
                </c:pt>
                <c:pt idx="10">
                  <c:v>-62.942002893199998</c:v>
                </c:pt>
                <c:pt idx="11">
                  <c:v>-63.405333834499999</c:v>
                </c:pt>
                <c:pt idx="12">
                  <c:v>-63.868600601200001</c:v>
                </c:pt>
                <c:pt idx="13">
                  <c:v>-64.331800912899993</c:v>
                </c:pt>
                <c:pt idx="14">
                  <c:v>-63.910562095099998</c:v>
                </c:pt>
                <c:pt idx="15">
                  <c:v>-64.373622337100002</c:v>
                </c:pt>
                <c:pt idx="16">
                  <c:v>-64.836608798200004</c:v>
                </c:pt>
                <c:pt idx="17">
                  <c:v>-65.299518865699994</c:v>
                </c:pt>
                <c:pt idx="18">
                  <c:v>-65.762349837100004</c:v>
                </c:pt>
                <c:pt idx="19">
                  <c:v>-65.396416443800007</c:v>
                </c:pt>
                <c:pt idx="20">
                  <c:v>-65.859080740699994</c:v>
                </c:pt>
                <c:pt idx="21">
                  <c:v>-66.321657264400002</c:v>
                </c:pt>
                <c:pt idx="22">
                  <c:v>-66.784142922499996</c:v>
                </c:pt>
                <c:pt idx="23">
                  <c:v>-66.552911783799999</c:v>
                </c:pt>
                <c:pt idx="24">
                  <c:v>-67.015206008999996</c:v>
                </c:pt>
                <c:pt idx="25">
                  <c:v>-67.477399446000007</c:v>
                </c:pt>
                <c:pt idx="26">
                  <c:v>-67.939488560900003</c:v>
                </c:pt>
                <c:pt idx="27">
                  <c:v>-67.797023749600001</c:v>
                </c:pt>
                <c:pt idx="28">
                  <c:v>-68.258893137599998</c:v>
                </c:pt>
                <c:pt idx="29">
                  <c:v>-68.720646871499994</c:v>
                </c:pt>
                <c:pt idx="30">
                  <c:v>-69.182280918199993</c:v>
                </c:pt>
                <c:pt idx="31">
                  <c:v>-68.813702200700007</c:v>
                </c:pt>
                <c:pt idx="32">
                  <c:v>-69.275084231799994</c:v>
                </c:pt>
                <c:pt idx="33">
                  <c:v>-69.736333653800003</c:v>
                </c:pt>
                <c:pt idx="34">
                  <c:v>-70.197445871300005</c:v>
                </c:pt>
                <c:pt idx="35">
                  <c:v>-69.946976880600005</c:v>
                </c:pt>
                <c:pt idx="36">
                  <c:v>-70.407800294899999</c:v>
                </c:pt>
                <c:pt idx="37">
                  <c:v>-70.868471795100007</c:v>
                </c:pt>
                <c:pt idx="38">
                  <c:v>-70.854683045100003</c:v>
                </c:pt>
                <c:pt idx="39">
                  <c:v>-71.315034870299996</c:v>
                </c:pt>
                <c:pt idx="40">
                  <c:v>-71.775218591599995</c:v>
                </c:pt>
                <c:pt idx="41">
                  <c:v>-71.724339958399995</c:v>
                </c:pt>
                <c:pt idx="42">
                  <c:v>-72.184170046800006</c:v>
                </c:pt>
                <c:pt idx="43">
                  <c:v>-72.643814234399997</c:v>
                </c:pt>
                <c:pt idx="44">
                  <c:v>-72.523280961300003</c:v>
                </c:pt>
                <c:pt idx="45">
                  <c:v>-72.982534212399997</c:v>
                </c:pt>
                <c:pt idx="46">
                  <c:v>-73.441582026199995</c:v>
                </c:pt>
                <c:pt idx="47">
                  <c:v>-73.464333021200005</c:v>
                </c:pt>
                <c:pt idx="48">
                  <c:v>-73.922948979099999</c:v>
                </c:pt>
                <c:pt idx="49">
                  <c:v>-74.381338085899998</c:v>
                </c:pt>
                <c:pt idx="50">
                  <c:v>-74.537938143399998</c:v>
                </c:pt>
                <c:pt idx="51">
                  <c:v>-74.995850580500004</c:v>
                </c:pt>
                <c:pt idx="52">
                  <c:v>-75.4535127348</c:v>
                </c:pt>
                <c:pt idx="53">
                  <c:v>-75.413548995699998</c:v>
                </c:pt>
                <c:pt idx="54">
                  <c:v>-75.870685488600003</c:v>
                </c:pt>
                <c:pt idx="55">
                  <c:v>-75.728643007000002</c:v>
                </c:pt>
                <c:pt idx="56">
                  <c:v>-76.185218715700003</c:v>
                </c:pt>
                <c:pt idx="57">
                  <c:v>-76.641500218600001</c:v>
                </c:pt>
                <c:pt idx="58">
                  <c:v>-76.5354912799</c:v>
                </c:pt>
                <c:pt idx="59">
                  <c:v>-76.991155413800001</c:v>
                </c:pt>
                <c:pt idx="60">
                  <c:v>-77.125799285599996</c:v>
                </c:pt>
                <c:pt idx="61">
                  <c:v>-77.580805608399999</c:v>
                </c:pt>
                <c:pt idx="62">
                  <c:v>-77.714973342199997</c:v>
                </c:pt>
                <c:pt idx="63">
                  <c:v>-78.169279146600005</c:v>
                </c:pt>
                <c:pt idx="64">
                  <c:v>-78.120278496200001</c:v>
                </c:pt>
                <c:pt idx="65">
                  <c:v>-78.573838735999999</c:v>
                </c:pt>
                <c:pt idx="66">
                  <c:v>-78.520304811399996</c:v>
                </c:pt>
                <c:pt idx="67">
                  <c:v>-78.973072034400005</c:v>
                </c:pt>
                <c:pt idx="68">
                  <c:v>-79.188433722699997</c:v>
                </c:pt>
                <c:pt idx="69">
                  <c:v>-79.640358010599996</c:v>
                </c:pt>
                <c:pt idx="70">
                  <c:v>-79.742711977100001</c:v>
                </c:pt>
                <c:pt idx="71">
                  <c:v>-80.193740893300003</c:v>
                </c:pt>
                <c:pt idx="72">
                  <c:v>-80.269582282900004</c:v>
                </c:pt>
                <c:pt idx="73">
                  <c:v>-80.719660831200002</c:v>
                </c:pt>
                <c:pt idx="74">
                  <c:v>-79.768406632799994</c:v>
                </c:pt>
                <c:pt idx="75">
                  <c:v>-79.393360663300001</c:v>
                </c:pt>
                <c:pt idx="76">
                  <c:v>-79.841904872800001</c:v>
                </c:pt>
                <c:pt idx="77">
                  <c:v>-81.760441583200006</c:v>
                </c:pt>
                <c:pt idx="78">
                  <c:v>-82.2078865756</c:v>
                </c:pt>
                <c:pt idx="79">
                  <c:v>-82.838479881500007</c:v>
                </c:pt>
                <c:pt idx="80">
                  <c:v>-83.187800353900002</c:v>
                </c:pt>
                <c:pt idx="81">
                  <c:v>-83.633475542699998</c:v>
                </c:pt>
                <c:pt idx="82">
                  <c:v>-84.157223060899994</c:v>
                </c:pt>
                <c:pt idx="83">
                  <c:v>-84.223980212200004</c:v>
                </c:pt>
                <c:pt idx="84">
                  <c:v>-84.667732767399997</c:v>
                </c:pt>
                <c:pt idx="85">
                  <c:v>-84.829527513200006</c:v>
                </c:pt>
                <c:pt idx="86">
                  <c:v>-85.161017067200007</c:v>
                </c:pt>
                <c:pt idx="87">
                  <c:v>-85.602685836299997</c:v>
                </c:pt>
                <c:pt idx="88">
                  <c:v>-86.096829952700006</c:v>
                </c:pt>
                <c:pt idx="89">
                  <c:v>-86.513783053899999</c:v>
                </c:pt>
                <c:pt idx="90">
                  <c:v>-86.604089785300005</c:v>
                </c:pt>
                <c:pt idx="91">
                  <c:v>-87.0427160558</c:v>
                </c:pt>
                <c:pt idx="92">
                  <c:v>-87.643237874299999</c:v>
                </c:pt>
                <c:pt idx="93">
                  <c:v>-88.015450779399998</c:v>
                </c:pt>
                <c:pt idx="94">
                  <c:v>-88.120852737500002</c:v>
                </c:pt>
                <c:pt idx="95">
                  <c:v>-88.725566131700006</c:v>
                </c:pt>
                <c:pt idx="96">
                  <c:v>-89.190363772500007</c:v>
                </c:pt>
                <c:pt idx="97">
                  <c:v>-89.623827861300001</c:v>
                </c:pt>
                <c:pt idx="98">
                  <c:v>-89.956477970799995</c:v>
                </c:pt>
                <c:pt idx="99">
                  <c:v>-90.3829905897</c:v>
                </c:pt>
                <c:pt idx="100">
                  <c:v>-90.794539100899996</c:v>
                </c:pt>
                <c:pt idx="101">
                  <c:v>-90.893079390799997</c:v>
                </c:pt>
                <c:pt idx="102">
                  <c:v>-91.328219177500003</c:v>
                </c:pt>
                <c:pt idx="103">
                  <c:v>-91.905979993200006</c:v>
                </c:pt>
                <c:pt idx="104">
                  <c:v>-92.318898285000003</c:v>
                </c:pt>
                <c:pt idx="105">
                  <c:v>-92.368188419600003</c:v>
                </c:pt>
                <c:pt idx="106">
                  <c:v>-92.410038804300001</c:v>
                </c:pt>
                <c:pt idx="107">
                  <c:v>-92.570452736099995</c:v>
                </c:pt>
                <c:pt idx="108">
                  <c:v>-92.880542649299997</c:v>
                </c:pt>
                <c:pt idx="109">
                  <c:v>-93.494085604600002</c:v>
                </c:pt>
                <c:pt idx="110">
                  <c:v>-94.183322566900003</c:v>
                </c:pt>
                <c:pt idx="111">
                  <c:v>-94.642363966700003</c:v>
                </c:pt>
                <c:pt idx="112">
                  <c:v>-94.846369912900002</c:v>
                </c:pt>
                <c:pt idx="113">
                  <c:v>-94.888039342599996</c:v>
                </c:pt>
                <c:pt idx="114">
                  <c:v>-95.620818963800005</c:v>
                </c:pt>
                <c:pt idx="115">
                  <c:v>-95.593742592599995</c:v>
                </c:pt>
                <c:pt idx="116">
                  <c:v>-95.637138978400003</c:v>
                </c:pt>
                <c:pt idx="117">
                  <c:v>-95.954333154799997</c:v>
                </c:pt>
                <c:pt idx="118">
                  <c:v>-96.618741654600001</c:v>
                </c:pt>
                <c:pt idx="119">
                  <c:v>-96.533309140699998</c:v>
                </c:pt>
                <c:pt idx="120">
                  <c:v>-97.040585289700005</c:v>
                </c:pt>
                <c:pt idx="121">
                  <c:v>-97.486640812299996</c:v>
                </c:pt>
                <c:pt idx="122">
                  <c:v>-97.406251246099998</c:v>
                </c:pt>
                <c:pt idx="123">
                  <c:v>-97.5389083739</c:v>
                </c:pt>
                <c:pt idx="124">
                  <c:v>-98.011044520699997</c:v>
                </c:pt>
                <c:pt idx="125">
                  <c:v>-98.743049348599996</c:v>
                </c:pt>
                <c:pt idx="126">
                  <c:v>-98.475383389200005</c:v>
                </c:pt>
                <c:pt idx="127">
                  <c:v>-98.360598222799993</c:v>
                </c:pt>
                <c:pt idx="128">
                  <c:v>-98.511102671000003</c:v>
                </c:pt>
                <c:pt idx="129">
                  <c:v>-99.237465065600006</c:v>
                </c:pt>
                <c:pt idx="130">
                  <c:v>-99.749795148999993</c:v>
                </c:pt>
                <c:pt idx="131">
                  <c:v>-99.816912420600005</c:v>
                </c:pt>
                <c:pt idx="132">
                  <c:v>-99.669363017999999</c:v>
                </c:pt>
                <c:pt idx="133">
                  <c:v>-100.60630355799999</c:v>
                </c:pt>
                <c:pt idx="134">
                  <c:v>-100.75285314</c:v>
                </c:pt>
                <c:pt idx="135">
                  <c:v>-101.129786481</c:v>
                </c:pt>
                <c:pt idx="136">
                  <c:v>-101.53133533099999</c:v>
                </c:pt>
                <c:pt idx="137">
                  <c:v>-101.557714535</c:v>
                </c:pt>
                <c:pt idx="138">
                  <c:v>-101.71649578500001</c:v>
                </c:pt>
                <c:pt idx="139">
                  <c:v>-101.73477469300001</c:v>
                </c:pt>
                <c:pt idx="140">
                  <c:v>-102.157568982</c:v>
                </c:pt>
                <c:pt idx="141">
                  <c:v>-102.766137742</c:v>
                </c:pt>
                <c:pt idx="142">
                  <c:v>-102.411103165</c:v>
                </c:pt>
                <c:pt idx="143">
                  <c:v>-102.07708174699999</c:v>
                </c:pt>
                <c:pt idx="144">
                  <c:v>-103.00551812099999</c:v>
                </c:pt>
                <c:pt idx="145">
                  <c:v>-103.809204201</c:v>
                </c:pt>
                <c:pt idx="146">
                  <c:v>-104.077052681</c:v>
                </c:pt>
                <c:pt idx="147">
                  <c:v>-103.499485827</c:v>
                </c:pt>
                <c:pt idx="148">
                  <c:v>-103.67346211</c:v>
                </c:pt>
                <c:pt idx="149">
                  <c:v>-104.318650644</c:v>
                </c:pt>
                <c:pt idx="150">
                  <c:v>-103.702461009</c:v>
                </c:pt>
                <c:pt idx="151">
                  <c:v>-104.849207925</c:v>
                </c:pt>
                <c:pt idx="152">
                  <c:v>-104.773409247</c:v>
                </c:pt>
                <c:pt idx="153">
                  <c:v>-104.676170212</c:v>
                </c:pt>
                <c:pt idx="154">
                  <c:v>-104.815086079</c:v>
                </c:pt>
                <c:pt idx="155">
                  <c:v>-105.612927447</c:v>
                </c:pt>
                <c:pt idx="156">
                  <c:v>-106.03044337</c:v>
                </c:pt>
                <c:pt idx="157">
                  <c:v>-106.17135820199999</c:v>
                </c:pt>
                <c:pt idx="158">
                  <c:v>-106.422714806</c:v>
                </c:pt>
                <c:pt idx="159">
                  <c:v>-106.839456525</c:v>
                </c:pt>
                <c:pt idx="160">
                  <c:v>-106.689558334</c:v>
                </c:pt>
                <c:pt idx="161">
                  <c:v>-108.21083271800001</c:v>
                </c:pt>
                <c:pt idx="162">
                  <c:v>-106.67017581099999</c:v>
                </c:pt>
                <c:pt idx="163">
                  <c:v>-106.87957255400001</c:v>
                </c:pt>
                <c:pt idx="164">
                  <c:v>-107.46059310699999</c:v>
                </c:pt>
                <c:pt idx="165">
                  <c:v>-108.13730470500001</c:v>
                </c:pt>
                <c:pt idx="166">
                  <c:v>-107.40381508199999</c:v>
                </c:pt>
                <c:pt idx="167">
                  <c:v>-108.783509966</c:v>
                </c:pt>
                <c:pt idx="168">
                  <c:v>-108.033911401</c:v>
                </c:pt>
                <c:pt idx="169">
                  <c:v>-108.742906745</c:v>
                </c:pt>
                <c:pt idx="170">
                  <c:v>-108.592893652</c:v>
                </c:pt>
                <c:pt idx="171">
                  <c:v>-108.77419714200001</c:v>
                </c:pt>
                <c:pt idx="172">
                  <c:v>-109.521047099</c:v>
                </c:pt>
                <c:pt idx="173">
                  <c:v>-109.17064330300001</c:v>
                </c:pt>
                <c:pt idx="174">
                  <c:v>-108.79681742699999</c:v>
                </c:pt>
                <c:pt idx="175">
                  <c:v>-109.010017361</c:v>
                </c:pt>
                <c:pt idx="176">
                  <c:v>-109.665466364</c:v>
                </c:pt>
                <c:pt idx="177">
                  <c:v>-110.925304571</c:v>
                </c:pt>
                <c:pt idx="178">
                  <c:v>-109.505507264</c:v>
                </c:pt>
                <c:pt idx="179">
                  <c:v>-110.175474361</c:v>
                </c:pt>
                <c:pt idx="180">
                  <c:v>-110.31128428300001</c:v>
                </c:pt>
                <c:pt idx="181">
                  <c:v>-109.93234068300001</c:v>
                </c:pt>
                <c:pt idx="182">
                  <c:v>-111.105991203</c:v>
                </c:pt>
                <c:pt idx="183">
                  <c:v>-111.14121367</c:v>
                </c:pt>
                <c:pt idx="184">
                  <c:v>-111.250301698</c:v>
                </c:pt>
                <c:pt idx="185">
                  <c:v>-110.743573451</c:v>
                </c:pt>
                <c:pt idx="186">
                  <c:v>-111.30740386399999</c:v>
                </c:pt>
                <c:pt idx="187">
                  <c:v>-112.191822282</c:v>
                </c:pt>
                <c:pt idx="188">
                  <c:v>-111.671050198</c:v>
                </c:pt>
                <c:pt idx="189">
                  <c:v>-112.26585909000001</c:v>
                </c:pt>
                <c:pt idx="190">
                  <c:v>-112.12289555700001</c:v>
                </c:pt>
                <c:pt idx="191">
                  <c:v>-111.816826936</c:v>
                </c:pt>
                <c:pt idx="192">
                  <c:v>-100.48953109</c:v>
                </c:pt>
                <c:pt idx="193">
                  <c:v>-112.609424727</c:v>
                </c:pt>
                <c:pt idx="194">
                  <c:v>-112.06905224899999</c:v>
                </c:pt>
                <c:pt idx="195">
                  <c:v>-112.985700472</c:v>
                </c:pt>
                <c:pt idx="196">
                  <c:v>-113.161311205</c:v>
                </c:pt>
                <c:pt idx="197">
                  <c:v>-112.89250179299999</c:v>
                </c:pt>
                <c:pt idx="198">
                  <c:v>-109.399648261</c:v>
                </c:pt>
                <c:pt idx="199">
                  <c:v>-114.187308191</c:v>
                </c:pt>
                <c:pt idx="200">
                  <c:v>-113.366388689</c:v>
                </c:pt>
                <c:pt idx="201">
                  <c:v>-113.941424044</c:v>
                </c:pt>
                <c:pt idx="202">
                  <c:v>-113.89731799800001</c:v>
                </c:pt>
                <c:pt idx="203">
                  <c:v>-114.78081460200001</c:v>
                </c:pt>
                <c:pt idx="204">
                  <c:v>-113.99713914199999</c:v>
                </c:pt>
                <c:pt idx="205">
                  <c:v>-114.31493837399999</c:v>
                </c:pt>
                <c:pt idx="206">
                  <c:v>-114.70010510500001</c:v>
                </c:pt>
                <c:pt idx="207">
                  <c:v>-110.021967096</c:v>
                </c:pt>
                <c:pt idx="208">
                  <c:v>-114.653947449</c:v>
                </c:pt>
                <c:pt idx="209">
                  <c:v>-114.76888178199999</c:v>
                </c:pt>
                <c:pt idx="210">
                  <c:v>-114.668511032</c:v>
                </c:pt>
                <c:pt idx="211">
                  <c:v>-115.516971801</c:v>
                </c:pt>
                <c:pt idx="212">
                  <c:v>-115.510878805</c:v>
                </c:pt>
                <c:pt idx="213">
                  <c:v>-115.315797459</c:v>
                </c:pt>
                <c:pt idx="214">
                  <c:v>-115.5420215</c:v>
                </c:pt>
                <c:pt idx="215">
                  <c:v>-115.77728155600001</c:v>
                </c:pt>
                <c:pt idx="216">
                  <c:v>-116.66636861400001</c:v>
                </c:pt>
                <c:pt idx="217">
                  <c:v>-116.15760722900001</c:v>
                </c:pt>
                <c:pt idx="218">
                  <c:v>-117.062188053</c:v>
                </c:pt>
                <c:pt idx="219">
                  <c:v>-116.60735005799999</c:v>
                </c:pt>
                <c:pt idx="220">
                  <c:v>-116.32765736899999</c:v>
                </c:pt>
                <c:pt idx="221">
                  <c:v>-117.547980173</c:v>
                </c:pt>
                <c:pt idx="222">
                  <c:v>-116.996852975</c:v>
                </c:pt>
                <c:pt idx="223">
                  <c:v>-118.196701932</c:v>
                </c:pt>
                <c:pt idx="224">
                  <c:v>-119.11350557</c:v>
                </c:pt>
                <c:pt idx="225">
                  <c:v>-117.899404788</c:v>
                </c:pt>
                <c:pt idx="226">
                  <c:v>-118.643435815</c:v>
                </c:pt>
                <c:pt idx="227">
                  <c:v>-117.97011169699999</c:v>
                </c:pt>
                <c:pt idx="228">
                  <c:v>-118.13140741799999</c:v>
                </c:pt>
                <c:pt idx="229">
                  <c:v>-98.313941972099997</c:v>
                </c:pt>
                <c:pt idx="230">
                  <c:v>-104.292780936</c:v>
                </c:pt>
                <c:pt idx="231">
                  <c:v>-118.979538447</c:v>
                </c:pt>
                <c:pt idx="232">
                  <c:v>-118.997712295</c:v>
                </c:pt>
                <c:pt idx="233">
                  <c:v>-118.207993237</c:v>
                </c:pt>
                <c:pt idx="234">
                  <c:v>-118.97088877500001</c:v>
                </c:pt>
                <c:pt idx="235">
                  <c:v>-119.32409558099999</c:v>
                </c:pt>
                <c:pt idx="236">
                  <c:v>-116.16644458</c:v>
                </c:pt>
                <c:pt idx="237">
                  <c:v>-119.84382459</c:v>
                </c:pt>
                <c:pt idx="238">
                  <c:v>-120.53209332900001</c:v>
                </c:pt>
                <c:pt idx="239">
                  <c:v>-120.881638653</c:v>
                </c:pt>
                <c:pt idx="240">
                  <c:v>-120.360219296</c:v>
                </c:pt>
                <c:pt idx="241">
                  <c:v>-121.047187362</c:v>
                </c:pt>
                <c:pt idx="242">
                  <c:v>-121.753681222</c:v>
                </c:pt>
                <c:pt idx="243">
                  <c:v>-121.26229009799999</c:v>
                </c:pt>
                <c:pt idx="244">
                  <c:v>-122.627725394</c:v>
                </c:pt>
                <c:pt idx="245">
                  <c:v>-122.08844435100001</c:v>
                </c:pt>
                <c:pt idx="246">
                  <c:v>-121.401697844</c:v>
                </c:pt>
                <c:pt idx="247">
                  <c:v>-122.084616682</c:v>
                </c:pt>
                <c:pt idx="248">
                  <c:v>-121.64565715800001</c:v>
                </c:pt>
                <c:pt idx="249">
                  <c:v>-122.470903209</c:v>
                </c:pt>
                <c:pt idx="250">
                  <c:v>-122.852864838</c:v>
                </c:pt>
                <c:pt idx="251">
                  <c:v>-122.88892105399999</c:v>
                </c:pt>
                <c:pt idx="252">
                  <c:v>-122.192574419</c:v>
                </c:pt>
                <c:pt idx="253">
                  <c:v>-122.46201942</c:v>
                </c:pt>
                <c:pt idx="254">
                  <c:v>-122.63036212599999</c:v>
                </c:pt>
                <c:pt idx="255">
                  <c:v>-123.153869844</c:v>
                </c:pt>
                <c:pt idx="256">
                  <c:v>-124.47014493</c:v>
                </c:pt>
                <c:pt idx="257">
                  <c:v>-123.23659492900001</c:v>
                </c:pt>
                <c:pt idx="258">
                  <c:v>-123.023110202</c:v>
                </c:pt>
                <c:pt idx="259">
                  <c:v>-123.44055404700001</c:v>
                </c:pt>
                <c:pt idx="260">
                  <c:v>-123.828777328</c:v>
                </c:pt>
                <c:pt idx="261">
                  <c:v>-124.264142408</c:v>
                </c:pt>
                <c:pt idx="262">
                  <c:v>-123.64773081</c:v>
                </c:pt>
                <c:pt idx="263">
                  <c:v>-124.425824224</c:v>
                </c:pt>
                <c:pt idx="264">
                  <c:v>-123.75023589600001</c:v>
                </c:pt>
                <c:pt idx="265">
                  <c:v>-123.843032478</c:v>
                </c:pt>
                <c:pt idx="266">
                  <c:v>-123.929654575</c:v>
                </c:pt>
                <c:pt idx="267">
                  <c:v>-123.711397178</c:v>
                </c:pt>
                <c:pt idx="268">
                  <c:v>-106.085192209</c:v>
                </c:pt>
                <c:pt idx="269">
                  <c:v>-123.425507427</c:v>
                </c:pt>
                <c:pt idx="270">
                  <c:v>-120.62291582500001</c:v>
                </c:pt>
                <c:pt idx="271">
                  <c:v>-126.28049601399999</c:v>
                </c:pt>
                <c:pt idx="272">
                  <c:v>-125.050108655</c:v>
                </c:pt>
                <c:pt idx="273">
                  <c:v>-124.486768682</c:v>
                </c:pt>
                <c:pt idx="274">
                  <c:v>-124.599461922</c:v>
                </c:pt>
                <c:pt idx="275">
                  <c:v>-124.326944783</c:v>
                </c:pt>
                <c:pt idx="276">
                  <c:v>-124.79690809900001</c:v>
                </c:pt>
                <c:pt idx="277">
                  <c:v>-124.43645370999999</c:v>
                </c:pt>
                <c:pt idx="278">
                  <c:v>-124.717181725</c:v>
                </c:pt>
                <c:pt idx="279">
                  <c:v>-124.22985665900001</c:v>
                </c:pt>
                <c:pt idx="280">
                  <c:v>-124.386212794</c:v>
                </c:pt>
                <c:pt idx="281">
                  <c:v>-124.300468577</c:v>
                </c:pt>
                <c:pt idx="282">
                  <c:v>-124.55026131299999</c:v>
                </c:pt>
                <c:pt idx="283">
                  <c:v>-124.392606574</c:v>
                </c:pt>
                <c:pt idx="284">
                  <c:v>-124.27811863300001</c:v>
                </c:pt>
                <c:pt idx="285">
                  <c:v>-124.40475919799999</c:v>
                </c:pt>
                <c:pt idx="286">
                  <c:v>-124.406581317</c:v>
                </c:pt>
                <c:pt idx="287">
                  <c:v>-124.236995644</c:v>
                </c:pt>
                <c:pt idx="288">
                  <c:v>-124.347374042</c:v>
                </c:pt>
                <c:pt idx="289">
                  <c:v>-124.257183204</c:v>
                </c:pt>
                <c:pt idx="290">
                  <c:v>-124.220876687</c:v>
                </c:pt>
                <c:pt idx="291">
                  <c:v>-108.561678434</c:v>
                </c:pt>
                <c:pt idx="292">
                  <c:v>-123.989617065</c:v>
                </c:pt>
                <c:pt idx="293">
                  <c:v>-124.19886972</c:v>
                </c:pt>
                <c:pt idx="294">
                  <c:v>-123.557738437</c:v>
                </c:pt>
                <c:pt idx="295">
                  <c:v>-123.30829930100001</c:v>
                </c:pt>
                <c:pt idx="296">
                  <c:v>-123.802752703</c:v>
                </c:pt>
                <c:pt idx="297">
                  <c:v>-123.3203358</c:v>
                </c:pt>
                <c:pt idx="298">
                  <c:v>-123.250439513</c:v>
                </c:pt>
                <c:pt idx="299">
                  <c:v>-123.883080448</c:v>
                </c:pt>
                <c:pt idx="300">
                  <c:v>-124.202715599</c:v>
                </c:pt>
                <c:pt idx="301">
                  <c:v>-124.10914072200001</c:v>
                </c:pt>
                <c:pt idx="302">
                  <c:v>-123.857078551</c:v>
                </c:pt>
                <c:pt idx="303">
                  <c:v>-123.835426224</c:v>
                </c:pt>
                <c:pt idx="304">
                  <c:v>-123.805614678</c:v>
                </c:pt>
                <c:pt idx="305">
                  <c:v>-123.68589882800001</c:v>
                </c:pt>
                <c:pt idx="306">
                  <c:v>-123.472719739</c:v>
                </c:pt>
                <c:pt idx="307">
                  <c:v>-122.909648576</c:v>
                </c:pt>
                <c:pt idx="308">
                  <c:v>-123.011350669</c:v>
                </c:pt>
                <c:pt idx="309">
                  <c:v>-123.379921978</c:v>
                </c:pt>
                <c:pt idx="310">
                  <c:v>-123.54013536799999</c:v>
                </c:pt>
                <c:pt idx="311">
                  <c:v>-123.491598595</c:v>
                </c:pt>
                <c:pt idx="312">
                  <c:v>-123.339080068</c:v>
                </c:pt>
                <c:pt idx="313">
                  <c:v>-123.271762239</c:v>
                </c:pt>
                <c:pt idx="314">
                  <c:v>-123.28436122799999</c:v>
                </c:pt>
                <c:pt idx="315">
                  <c:v>-123.38735983700001</c:v>
                </c:pt>
                <c:pt idx="316">
                  <c:v>-123.402109866</c:v>
                </c:pt>
                <c:pt idx="317">
                  <c:v>-123.377994229</c:v>
                </c:pt>
                <c:pt idx="318">
                  <c:v>-123.241330277</c:v>
                </c:pt>
                <c:pt idx="319">
                  <c:v>-120.13444787100001</c:v>
                </c:pt>
                <c:pt idx="320">
                  <c:v>-120.032363311</c:v>
                </c:pt>
                <c:pt idx="321">
                  <c:v>-123.220033939</c:v>
                </c:pt>
                <c:pt idx="322">
                  <c:v>-123.631875235</c:v>
                </c:pt>
                <c:pt idx="323">
                  <c:v>-123.77650327400001</c:v>
                </c:pt>
                <c:pt idx="324">
                  <c:v>-123.82316888699999</c:v>
                </c:pt>
                <c:pt idx="325">
                  <c:v>-123.862301804</c:v>
                </c:pt>
                <c:pt idx="326">
                  <c:v>-124.373823311</c:v>
                </c:pt>
                <c:pt idx="327">
                  <c:v>-124.661689651</c:v>
                </c:pt>
                <c:pt idx="328">
                  <c:v>-124.80531379200001</c:v>
                </c:pt>
                <c:pt idx="329">
                  <c:v>-124.747986637</c:v>
                </c:pt>
                <c:pt idx="330">
                  <c:v>-124.73544227399999</c:v>
                </c:pt>
                <c:pt idx="331">
                  <c:v>-124.722697713</c:v>
                </c:pt>
                <c:pt idx="332">
                  <c:v>-125.514785058</c:v>
                </c:pt>
                <c:pt idx="333">
                  <c:v>-125.753132753</c:v>
                </c:pt>
                <c:pt idx="334">
                  <c:v>-125.080804216</c:v>
                </c:pt>
                <c:pt idx="335">
                  <c:v>-126.58021809900001</c:v>
                </c:pt>
                <c:pt idx="336">
                  <c:v>-126.587207143</c:v>
                </c:pt>
                <c:pt idx="337">
                  <c:v>-126.78709881100001</c:v>
                </c:pt>
                <c:pt idx="338">
                  <c:v>-127.103183663</c:v>
                </c:pt>
                <c:pt idx="339">
                  <c:v>-127.16668344199999</c:v>
                </c:pt>
                <c:pt idx="340">
                  <c:v>-127.56298904499999</c:v>
                </c:pt>
                <c:pt idx="341">
                  <c:v>-127.69603293900001</c:v>
                </c:pt>
                <c:pt idx="342">
                  <c:v>-128.002330562</c:v>
                </c:pt>
                <c:pt idx="343">
                  <c:v>-128.172451397</c:v>
                </c:pt>
                <c:pt idx="344">
                  <c:v>-128.483986004</c:v>
                </c:pt>
                <c:pt idx="345">
                  <c:v>-128.68478487600001</c:v>
                </c:pt>
                <c:pt idx="346">
                  <c:v>-128.71160482900001</c:v>
                </c:pt>
                <c:pt idx="347">
                  <c:v>-129.20519891999999</c:v>
                </c:pt>
                <c:pt idx="348">
                  <c:v>-129.33267860999999</c:v>
                </c:pt>
                <c:pt idx="349">
                  <c:v>-129.12816598800001</c:v>
                </c:pt>
                <c:pt idx="350">
                  <c:v>-129.642644451</c:v>
                </c:pt>
                <c:pt idx="351">
                  <c:v>-129.982653484</c:v>
                </c:pt>
                <c:pt idx="352">
                  <c:v>-129.933866701</c:v>
                </c:pt>
                <c:pt idx="353">
                  <c:v>-130.17904331700001</c:v>
                </c:pt>
                <c:pt idx="354">
                  <c:v>-130.410214494</c:v>
                </c:pt>
                <c:pt idx="355">
                  <c:v>-130.688721727</c:v>
                </c:pt>
                <c:pt idx="356">
                  <c:v>-130.77372302200001</c:v>
                </c:pt>
                <c:pt idx="357">
                  <c:v>-130.66466554600001</c:v>
                </c:pt>
                <c:pt idx="358">
                  <c:v>-128.22482918099999</c:v>
                </c:pt>
                <c:pt idx="359">
                  <c:v>-127.66185004499999</c:v>
                </c:pt>
                <c:pt idx="360">
                  <c:v>-126.06870321300001</c:v>
                </c:pt>
                <c:pt idx="361">
                  <c:v>-126.64001645899999</c:v>
                </c:pt>
                <c:pt idx="362">
                  <c:v>-126.801133368</c:v>
                </c:pt>
                <c:pt idx="363">
                  <c:v>-129.75244887100001</c:v>
                </c:pt>
                <c:pt idx="364">
                  <c:v>-131.37359748899999</c:v>
                </c:pt>
                <c:pt idx="365">
                  <c:v>-132.55648743500001</c:v>
                </c:pt>
                <c:pt idx="366">
                  <c:v>-132.750227317</c:v>
                </c:pt>
                <c:pt idx="367">
                  <c:v>-133.063859009</c:v>
                </c:pt>
                <c:pt idx="368">
                  <c:v>-133.182947705</c:v>
                </c:pt>
                <c:pt idx="369">
                  <c:v>-133.079362519</c:v>
                </c:pt>
                <c:pt idx="370">
                  <c:v>-133.137619521</c:v>
                </c:pt>
                <c:pt idx="371">
                  <c:v>-132.698578392</c:v>
                </c:pt>
                <c:pt idx="372">
                  <c:v>-132.128044106</c:v>
                </c:pt>
                <c:pt idx="373">
                  <c:v>-132.093727089</c:v>
                </c:pt>
                <c:pt idx="374">
                  <c:v>-132.59223744100001</c:v>
                </c:pt>
                <c:pt idx="375">
                  <c:v>-133.668199641</c:v>
                </c:pt>
                <c:pt idx="376">
                  <c:v>-134.44343879199999</c:v>
                </c:pt>
                <c:pt idx="377">
                  <c:v>-134.90990883000001</c:v>
                </c:pt>
                <c:pt idx="378">
                  <c:v>-135.30059107700001</c:v>
                </c:pt>
                <c:pt idx="379">
                  <c:v>-135.521870441</c:v>
                </c:pt>
                <c:pt idx="380">
                  <c:v>-135.75671420800001</c:v>
                </c:pt>
                <c:pt idx="381">
                  <c:v>-135.854126076</c:v>
                </c:pt>
                <c:pt idx="382">
                  <c:v>-136.18306520799999</c:v>
                </c:pt>
                <c:pt idx="383">
                  <c:v>-136.41490161900001</c:v>
                </c:pt>
                <c:pt idx="384">
                  <c:v>-136.65107984700001</c:v>
                </c:pt>
                <c:pt idx="385">
                  <c:v>-136.82917773</c:v>
                </c:pt>
                <c:pt idx="386">
                  <c:v>-136.94173099599999</c:v>
                </c:pt>
                <c:pt idx="387">
                  <c:v>-137.29193407299999</c:v>
                </c:pt>
                <c:pt idx="388">
                  <c:v>-137.532164026</c:v>
                </c:pt>
                <c:pt idx="389">
                  <c:v>-137.93523153500001</c:v>
                </c:pt>
                <c:pt idx="390">
                  <c:v>-138.15570310199999</c:v>
                </c:pt>
                <c:pt idx="391">
                  <c:v>-138.36314996999999</c:v>
                </c:pt>
                <c:pt idx="392">
                  <c:v>-138.62641612499999</c:v>
                </c:pt>
                <c:pt idx="393">
                  <c:v>-138.89912458800001</c:v>
                </c:pt>
                <c:pt idx="394">
                  <c:v>-139.11616603799999</c:v>
                </c:pt>
                <c:pt idx="395">
                  <c:v>-139.544073707</c:v>
                </c:pt>
                <c:pt idx="396">
                  <c:v>-139.76450193299999</c:v>
                </c:pt>
                <c:pt idx="397">
                  <c:v>-140.11822869299999</c:v>
                </c:pt>
                <c:pt idx="398">
                  <c:v>-140.60709677</c:v>
                </c:pt>
                <c:pt idx="399">
                  <c:v>-141.21044894100001</c:v>
                </c:pt>
                <c:pt idx="400">
                  <c:v>-141.16472083299999</c:v>
                </c:pt>
                <c:pt idx="401">
                  <c:v>-141.42479250700001</c:v>
                </c:pt>
                <c:pt idx="402">
                  <c:v>-141.30978624900001</c:v>
                </c:pt>
                <c:pt idx="403">
                  <c:v>-141.62179329400001</c:v>
                </c:pt>
                <c:pt idx="404">
                  <c:v>-141.60405948299999</c:v>
                </c:pt>
                <c:pt idx="405">
                  <c:v>-142.12100167599999</c:v>
                </c:pt>
                <c:pt idx="406">
                  <c:v>-142.618842879</c:v>
                </c:pt>
                <c:pt idx="407">
                  <c:v>-142.79102698099999</c:v>
                </c:pt>
                <c:pt idx="408">
                  <c:v>-142.961778839</c:v>
                </c:pt>
                <c:pt idx="409">
                  <c:v>-143.14173157100001</c:v>
                </c:pt>
                <c:pt idx="410">
                  <c:v>-143.691681738</c:v>
                </c:pt>
                <c:pt idx="411">
                  <c:v>-143.97314481999999</c:v>
                </c:pt>
                <c:pt idx="412">
                  <c:v>-143.74907390999999</c:v>
                </c:pt>
                <c:pt idx="413">
                  <c:v>-144.47654168899999</c:v>
                </c:pt>
                <c:pt idx="414">
                  <c:v>-144.73080655699999</c:v>
                </c:pt>
                <c:pt idx="415">
                  <c:v>-144.744508032</c:v>
                </c:pt>
                <c:pt idx="416">
                  <c:v>-144.94911384900001</c:v>
                </c:pt>
                <c:pt idx="417">
                  <c:v>-145.15904364799999</c:v>
                </c:pt>
                <c:pt idx="418">
                  <c:v>-145.242593704</c:v>
                </c:pt>
                <c:pt idx="419">
                  <c:v>-145.46020511699999</c:v>
                </c:pt>
                <c:pt idx="420">
                  <c:v>-146.15478815399999</c:v>
                </c:pt>
                <c:pt idx="421">
                  <c:v>-146.57681937300001</c:v>
                </c:pt>
                <c:pt idx="422">
                  <c:v>-146.69862316000001</c:v>
                </c:pt>
                <c:pt idx="423">
                  <c:v>-146.94304045600001</c:v>
                </c:pt>
                <c:pt idx="424">
                  <c:v>-147.090886224</c:v>
                </c:pt>
                <c:pt idx="425">
                  <c:v>-147.10629284999999</c:v>
                </c:pt>
                <c:pt idx="426">
                  <c:v>-147.18069713400001</c:v>
                </c:pt>
                <c:pt idx="427">
                  <c:v>-147.769772128</c:v>
                </c:pt>
                <c:pt idx="428">
                  <c:v>-148.28629364</c:v>
                </c:pt>
                <c:pt idx="429">
                  <c:v>-148.39808700399999</c:v>
                </c:pt>
                <c:pt idx="430">
                  <c:v>-148.53494492300001</c:v>
                </c:pt>
                <c:pt idx="431">
                  <c:v>-148.94472824799999</c:v>
                </c:pt>
                <c:pt idx="432">
                  <c:v>-149.05756643199999</c:v>
                </c:pt>
                <c:pt idx="433">
                  <c:v>-149.23749453100001</c:v>
                </c:pt>
                <c:pt idx="434">
                  <c:v>-150.10225701499999</c:v>
                </c:pt>
                <c:pt idx="435">
                  <c:v>-151.429281573</c:v>
                </c:pt>
                <c:pt idx="436">
                  <c:v>-150.820603463</c:v>
                </c:pt>
                <c:pt idx="437">
                  <c:v>-151.018566978</c:v>
                </c:pt>
                <c:pt idx="438">
                  <c:v>-150.692776326</c:v>
                </c:pt>
                <c:pt idx="439">
                  <c:v>-152.117335905</c:v>
                </c:pt>
                <c:pt idx="440">
                  <c:v>-152.99308560200001</c:v>
                </c:pt>
                <c:pt idx="441">
                  <c:v>-152.194426292</c:v>
                </c:pt>
                <c:pt idx="442">
                  <c:v>-148.62945688600001</c:v>
                </c:pt>
                <c:pt idx="443">
                  <c:v>-147.996979243</c:v>
                </c:pt>
                <c:pt idx="444">
                  <c:v>-153.56769491700001</c:v>
                </c:pt>
                <c:pt idx="445">
                  <c:v>-151.95625205799999</c:v>
                </c:pt>
                <c:pt idx="446">
                  <c:v>-152.056295683</c:v>
                </c:pt>
                <c:pt idx="447">
                  <c:v>-152.16568946699999</c:v>
                </c:pt>
                <c:pt idx="448">
                  <c:v>-152.54648552500001</c:v>
                </c:pt>
                <c:pt idx="449">
                  <c:v>-152.73569783900001</c:v>
                </c:pt>
                <c:pt idx="450">
                  <c:v>-153.48662107300001</c:v>
                </c:pt>
                <c:pt idx="451">
                  <c:v>-153.824283485</c:v>
                </c:pt>
                <c:pt idx="452">
                  <c:v>-154.10228762400001</c:v>
                </c:pt>
                <c:pt idx="453">
                  <c:v>-154.36136001700001</c:v>
                </c:pt>
                <c:pt idx="454">
                  <c:v>-153.63928655699999</c:v>
                </c:pt>
                <c:pt idx="455">
                  <c:v>-153.57874777999999</c:v>
                </c:pt>
                <c:pt idx="456">
                  <c:v>-154.01864958199999</c:v>
                </c:pt>
                <c:pt idx="457">
                  <c:v>-154.730084863</c:v>
                </c:pt>
                <c:pt idx="458">
                  <c:v>-154.856525941</c:v>
                </c:pt>
                <c:pt idx="459">
                  <c:v>-154.98224318000001</c:v>
                </c:pt>
                <c:pt idx="460">
                  <c:v>-155.63929233600001</c:v>
                </c:pt>
                <c:pt idx="461">
                  <c:v>-154.51585255699999</c:v>
                </c:pt>
                <c:pt idx="462">
                  <c:v>-155.186618372</c:v>
                </c:pt>
                <c:pt idx="463">
                  <c:v>-154.758208532</c:v>
                </c:pt>
                <c:pt idx="464">
                  <c:v>-154.94306168899999</c:v>
                </c:pt>
                <c:pt idx="465">
                  <c:v>-155.59227613799999</c:v>
                </c:pt>
                <c:pt idx="466">
                  <c:v>-156.447069218</c:v>
                </c:pt>
                <c:pt idx="467">
                  <c:v>-155.63329482399999</c:v>
                </c:pt>
                <c:pt idx="468">
                  <c:v>-155.323135302</c:v>
                </c:pt>
                <c:pt idx="469">
                  <c:v>-155.32999485100001</c:v>
                </c:pt>
                <c:pt idx="470">
                  <c:v>-154.93868105000001</c:v>
                </c:pt>
                <c:pt idx="471">
                  <c:v>-156.182845888</c:v>
                </c:pt>
                <c:pt idx="472">
                  <c:v>-155.91941753899999</c:v>
                </c:pt>
                <c:pt idx="473">
                  <c:v>-155.892707938</c:v>
                </c:pt>
                <c:pt idx="474">
                  <c:v>-155.470720774</c:v>
                </c:pt>
                <c:pt idx="475">
                  <c:v>-155.93698630599999</c:v>
                </c:pt>
                <c:pt idx="476">
                  <c:v>-156.00435811700001</c:v>
                </c:pt>
                <c:pt idx="477">
                  <c:v>-155.39973851299999</c:v>
                </c:pt>
                <c:pt idx="478">
                  <c:v>-155.617068671</c:v>
                </c:pt>
                <c:pt idx="479">
                  <c:v>-155.76601500999999</c:v>
                </c:pt>
                <c:pt idx="480">
                  <c:v>-156.93087330700001</c:v>
                </c:pt>
                <c:pt idx="481">
                  <c:v>-156.027180671</c:v>
                </c:pt>
                <c:pt idx="482">
                  <c:v>-156.51456952000001</c:v>
                </c:pt>
                <c:pt idx="483">
                  <c:v>-156.273425608</c:v>
                </c:pt>
                <c:pt idx="484">
                  <c:v>-156.88568093200001</c:v>
                </c:pt>
                <c:pt idx="485">
                  <c:v>-156.73609798000001</c:v>
                </c:pt>
                <c:pt idx="486">
                  <c:v>-156.53166122600001</c:v>
                </c:pt>
                <c:pt idx="487">
                  <c:v>-155.82503402500001</c:v>
                </c:pt>
                <c:pt idx="488">
                  <c:v>-157.62538805200001</c:v>
                </c:pt>
                <c:pt idx="489">
                  <c:v>-157.51117193600001</c:v>
                </c:pt>
                <c:pt idx="490">
                  <c:v>-156.65985351</c:v>
                </c:pt>
                <c:pt idx="491">
                  <c:v>-155.57121636700001</c:v>
                </c:pt>
                <c:pt idx="492">
                  <c:v>-156.833486814</c:v>
                </c:pt>
                <c:pt idx="493">
                  <c:v>-157.16295617099999</c:v>
                </c:pt>
                <c:pt idx="494">
                  <c:v>-156.74178343200001</c:v>
                </c:pt>
                <c:pt idx="495">
                  <c:v>-156.24075620299999</c:v>
                </c:pt>
                <c:pt idx="496">
                  <c:v>-156.197623437</c:v>
                </c:pt>
                <c:pt idx="497">
                  <c:v>-157.25579391599999</c:v>
                </c:pt>
                <c:pt idx="498">
                  <c:v>-156.57780123500001</c:v>
                </c:pt>
                <c:pt idx="499">
                  <c:v>-156.21828958099999</c:v>
                </c:pt>
                <c:pt idx="500">
                  <c:v>-157.81057051100001</c:v>
                </c:pt>
                <c:pt idx="501">
                  <c:v>-156.95887681299999</c:v>
                </c:pt>
                <c:pt idx="502">
                  <c:v>-156.75757513900001</c:v>
                </c:pt>
                <c:pt idx="503">
                  <c:v>-156.84220998800001</c:v>
                </c:pt>
                <c:pt idx="504">
                  <c:v>-157.25908819399999</c:v>
                </c:pt>
                <c:pt idx="505">
                  <c:v>-156.78624851399999</c:v>
                </c:pt>
                <c:pt idx="506">
                  <c:v>-157.17687567300001</c:v>
                </c:pt>
                <c:pt idx="507">
                  <c:v>-156.85223636500001</c:v>
                </c:pt>
                <c:pt idx="508">
                  <c:v>-157.32593767500001</c:v>
                </c:pt>
                <c:pt idx="509">
                  <c:v>-157.35089650800001</c:v>
                </c:pt>
                <c:pt idx="510">
                  <c:v>-157.640671682</c:v>
                </c:pt>
                <c:pt idx="511">
                  <c:v>-157.936168522</c:v>
                </c:pt>
                <c:pt idx="512">
                  <c:v>-157.21981189900001</c:v>
                </c:pt>
                <c:pt idx="513">
                  <c:v>-157.05165056800001</c:v>
                </c:pt>
                <c:pt idx="514">
                  <c:v>-157.97671223099999</c:v>
                </c:pt>
                <c:pt idx="515">
                  <c:v>-158.643306349</c:v>
                </c:pt>
                <c:pt idx="516">
                  <c:v>-158.78948621999999</c:v>
                </c:pt>
                <c:pt idx="517">
                  <c:v>-158.11703979200001</c:v>
                </c:pt>
                <c:pt idx="518">
                  <c:v>-157.330138156</c:v>
                </c:pt>
                <c:pt idx="519">
                  <c:v>-158.61021490799999</c:v>
                </c:pt>
                <c:pt idx="520">
                  <c:v>-157.40216428799999</c:v>
                </c:pt>
                <c:pt idx="521">
                  <c:v>-157.852769489</c:v>
                </c:pt>
                <c:pt idx="522">
                  <c:v>-157.78702797</c:v>
                </c:pt>
                <c:pt idx="523">
                  <c:v>-158.783852424</c:v>
                </c:pt>
                <c:pt idx="524">
                  <c:v>-158.12943501000001</c:v>
                </c:pt>
                <c:pt idx="525">
                  <c:v>-158.11803594</c:v>
                </c:pt>
                <c:pt idx="526">
                  <c:v>-158.78165396</c:v>
                </c:pt>
                <c:pt idx="527">
                  <c:v>-158.20321732100001</c:v>
                </c:pt>
                <c:pt idx="528">
                  <c:v>-160.23439788799999</c:v>
                </c:pt>
                <c:pt idx="529">
                  <c:v>-160.425589621</c:v>
                </c:pt>
                <c:pt idx="530">
                  <c:v>-160.53074982199999</c:v>
                </c:pt>
                <c:pt idx="531">
                  <c:v>-159.822902602</c:v>
                </c:pt>
                <c:pt idx="532">
                  <c:v>-160.28858575000001</c:v>
                </c:pt>
                <c:pt idx="533">
                  <c:v>-160.13599015700001</c:v>
                </c:pt>
                <c:pt idx="534">
                  <c:v>-159.87796083699999</c:v>
                </c:pt>
                <c:pt idx="535">
                  <c:v>-160.36903710199999</c:v>
                </c:pt>
                <c:pt idx="536">
                  <c:v>-158.35569683099999</c:v>
                </c:pt>
                <c:pt idx="537">
                  <c:v>-156.96106829199999</c:v>
                </c:pt>
                <c:pt idx="538">
                  <c:v>-160.74860706699999</c:v>
                </c:pt>
                <c:pt idx="539">
                  <c:v>-160.43829474699999</c:v>
                </c:pt>
                <c:pt idx="540">
                  <c:v>-159.659635127</c:v>
                </c:pt>
                <c:pt idx="541">
                  <c:v>-160.39106347399999</c:v>
                </c:pt>
                <c:pt idx="542">
                  <c:v>-159.88756075200001</c:v>
                </c:pt>
                <c:pt idx="543">
                  <c:v>-160.26723255499999</c:v>
                </c:pt>
                <c:pt idx="544">
                  <c:v>-160.27215945500001</c:v>
                </c:pt>
                <c:pt idx="545">
                  <c:v>-160.19529451299999</c:v>
                </c:pt>
                <c:pt idx="546">
                  <c:v>-159.68503698399999</c:v>
                </c:pt>
                <c:pt idx="547">
                  <c:v>-159.380036209</c:v>
                </c:pt>
                <c:pt idx="548">
                  <c:v>-160.109460463</c:v>
                </c:pt>
                <c:pt idx="549">
                  <c:v>-161.41991677799999</c:v>
                </c:pt>
                <c:pt idx="550">
                  <c:v>-160.01686530800001</c:v>
                </c:pt>
                <c:pt idx="551">
                  <c:v>-160.75311832099999</c:v>
                </c:pt>
                <c:pt idx="552">
                  <c:v>-160.097064703</c:v>
                </c:pt>
                <c:pt idx="553">
                  <c:v>-159.51428714799999</c:v>
                </c:pt>
                <c:pt idx="554">
                  <c:v>-160.952346154</c:v>
                </c:pt>
                <c:pt idx="555">
                  <c:v>-160.61269216400001</c:v>
                </c:pt>
                <c:pt idx="556">
                  <c:v>-161.08789157800001</c:v>
                </c:pt>
                <c:pt idx="557">
                  <c:v>-160.286301396</c:v>
                </c:pt>
                <c:pt idx="558">
                  <c:v>-160.288850599</c:v>
                </c:pt>
                <c:pt idx="559">
                  <c:v>-160.354260893</c:v>
                </c:pt>
                <c:pt idx="560">
                  <c:v>-159.977493853</c:v>
                </c:pt>
                <c:pt idx="561">
                  <c:v>-161.020825605</c:v>
                </c:pt>
                <c:pt idx="562">
                  <c:v>-161.111741886</c:v>
                </c:pt>
                <c:pt idx="563">
                  <c:v>-161.030820729</c:v>
                </c:pt>
                <c:pt idx="564">
                  <c:v>-161.00820673600001</c:v>
                </c:pt>
                <c:pt idx="565">
                  <c:v>-160.047538175</c:v>
                </c:pt>
                <c:pt idx="566">
                  <c:v>-161.33703247299999</c:v>
                </c:pt>
                <c:pt idx="567">
                  <c:v>-160.893126749</c:v>
                </c:pt>
                <c:pt idx="568">
                  <c:v>-160.22752472900001</c:v>
                </c:pt>
                <c:pt idx="569">
                  <c:v>-160.280259247</c:v>
                </c:pt>
                <c:pt idx="570">
                  <c:v>-161.02728514500001</c:v>
                </c:pt>
                <c:pt idx="571">
                  <c:v>-161.152349469</c:v>
                </c:pt>
                <c:pt idx="572">
                  <c:v>-161.41935018199999</c:v>
                </c:pt>
                <c:pt idx="573">
                  <c:v>-160.86874072399999</c:v>
                </c:pt>
                <c:pt idx="574">
                  <c:v>-160.39098035399999</c:v>
                </c:pt>
                <c:pt idx="575">
                  <c:v>-160.10400616999999</c:v>
                </c:pt>
                <c:pt idx="576">
                  <c:v>-160.48416923100001</c:v>
                </c:pt>
                <c:pt idx="577">
                  <c:v>-161.706037159</c:v>
                </c:pt>
                <c:pt idx="578">
                  <c:v>-161.067255437</c:v>
                </c:pt>
                <c:pt idx="579">
                  <c:v>-161.43991333100001</c:v>
                </c:pt>
                <c:pt idx="580">
                  <c:v>-160.971335514</c:v>
                </c:pt>
                <c:pt idx="581">
                  <c:v>-161.56391030899999</c:v>
                </c:pt>
                <c:pt idx="582">
                  <c:v>-161.648329886</c:v>
                </c:pt>
                <c:pt idx="583">
                  <c:v>-160.86221426099999</c:v>
                </c:pt>
                <c:pt idx="584">
                  <c:v>-161.46466528799999</c:v>
                </c:pt>
                <c:pt idx="585">
                  <c:v>-161.40273045199999</c:v>
                </c:pt>
                <c:pt idx="586">
                  <c:v>-160.70021538399999</c:v>
                </c:pt>
                <c:pt idx="587">
                  <c:v>-161.78727361</c:v>
                </c:pt>
                <c:pt idx="588">
                  <c:v>-161.21756734900001</c:v>
                </c:pt>
                <c:pt idx="589">
                  <c:v>-161.564852543</c:v>
                </c:pt>
                <c:pt idx="590">
                  <c:v>-161.65942590899999</c:v>
                </c:pt>
                <c:pt idx="591">
                  <c:v>-161.55366668400001</c:v>
                </c:pt>
                <c:pt idx="592">
                  <c:v>-162.397516736</c:v>
                </c:pt>
                <c:pt idx="593">
                  <c:v>-161.99114825800001</c:v>
                </c:pt>
                <c:pt idx="594">
                  <c:v>-160.450102517</c:v>
                </c:pt>
                <c:pt idx="595">
                  <c:v>-161.742839756</c:v>
                </c:pt>
                <c:pt idx="596">
                  <c:v>-162.49103755799999</c:v>
                </c:pt>
                <c:pt idx="597">
                  <c:v>-162.161849609</c:v>
                </c:pt>
                <c:pt idx="598">
                  <c:v>-162.35582563099999</c:v>
                </c:pt>
                <c:pt idx="599">
                  <c:v>-163.574210999</c:v>
                </c:pt>
                <c:pt idx="600">
                  <c:v>-162.80423603700001</c:v>
                </c:pt>
                <c:pt idx="601">
                  <c:v>-161.14627888699999</c:v>
                </c:pt>
                <c:pt idx="602">
                  <c:v>-163.597452008</c:v>
                </c:pt>
                <c:pt idx="603">
                  <c:v>-162.80268623399999</c:v>
                </c:pt>
                <c:pt idx="604">
                  <c:v>-156.92598257899999</c:v>
                </c:pt>
                <c:pt idx="605">
                  <c:v>-159.46235985600001</c:v>
                </c:pt>
                <c:pt idx="606">
                  <c:v>-162.33189509300001</c:v>
                </c:pt>
                <c:pt idx="607">
                  <c:v>-162.94968207100001</c:v>
                </c:pt>
                <c:pt idx="608">
                  <c:v>-162.947135976</c:v>
                </c:pt>
                <c:pt idx="609">
                  <c:v>-162.96217799199999</c:v>
                </c:pt>
                <c:pt idx="610">
                  <c:v>-163.00816903099999</c:v>
                </c:pt>
                <c:pt idx="611">
                  <c:v>-163.34746340000001</c:v>
                </c:pt>
                <c:pt idx="612">
                  <c:v>-163.64807789299999</c:v>
                </c:pt>
                <c:pt idx="613">
                  <c:v>-164.04593814899999</c:v>
                </c:pt>
                <c:pt idx="614">
                  <c:v>-162.82180128799999</c:v>
                </c:pt>
                <c:pt idx="615">
                  <c:v>-163.42568940000001</c:v>
                </c:pt>
                <c:pt idx="616">
                  <c:v>-163.71268850300001</c:v>
                </c:pt>
                <c:pt idx="617">
                  <c:v>-163.19277944800001</c:v>
                </c:pt>
                <c:pt idx="618">
                  <c:v>-164.06092357599999</c:v>
                </c:pt>
                <c:pt idx="619">
                  <c:v>-163.69787985599999</c:v>
                </c:pt>
                <c:pt idx="620">
                  <c:v>-163.370654097</c:v>
                </c:pt>
                <c:pt idx="621">
                  <c:v>-164.40406298900001</c:v>
                </c:pt>
                <c:pt idx="622">
                  <c:v>-163.74409504900001</c:v>
                </c:pt>
                <c:pt idx="623">
                  <c:v>-163.32123579500001</c:v>
                </c:pt>
                <c:pt idx="624">
                  <c:v>-163.74650861999999</c:v>
                </c:pt>
                <c:pt idx="625">
                  <c:v>-163.75892463599999</c:v>
                </c:pt>
                <c:pt idx="626">
                  <c:v>-163.74819722000001</c:v>
                </c:pt>
                <c:pt idx="627">
                  <c:v>-163.51829937700001</c:v>
                </c:pt>
                <c:pt idx="628">
                  <c:v>-163.94024736899999</c:v>
                </c:pt>
                <c:pt idx="629">
                  <c:v>-164.180771564</c:v>
                </c:pt>
                <c:pt idx="630">
                  <c:v>-164.07647862600001</c:v>
                </c:pt>
                <c:pt idx="631">
                  <c:v>-164.64783087800001</c:v>
                </c:pt>
                <c:pt idx="632">
                  <c:v>-164.759568444</c:v>
                </c:pt>
                <c:pt idx="633">
                  <c:v>-164.65332639499999</c:v>
                </c:pt>
                <c:pt idx="634">
                  <c:v>-165.15911736199999</c:v>
                </c:pt>
                <c:pt idx="635">
                  <c:v>-165.00225808499999</c:v>
                </c:pt>
                <c:pt idx="636">
                  <c:v>-164.297975562</c:v>
                </c:pt>
                <c:pt idx="637">
                  <c:v>-164.62143696699999</c:v>
                </c:pt>
                <c:pt idx="638">
                  <c:v>-164.171389374</c:v>
                </c:pt>
                <c:pt idx="639">
                  <c:v>-165.27211400300001</c:v>
                </c:pt>
                <c:pt idx="640">
                  <c:v>-165.251129322</c:v>
                </c:pt>
                <c:pt idx="641">
                  <c:v>-165.12147600500001</c:v>
                </c:pt>
                <c:pt idx="642">
                  <c:v>-165.384891025</c:v>
                </c:pt>
                <c:pt idx="643">
                  <c:v>-165.19060561399999</c:v>
                </c:pt>
                <c:pt idx="644">
                  <c:v>-165.53566069300001</c:v>
                </c:pt>
                <c:pt idx="645">
                  <c:v>-167.55959728600001</c:v>
                </c:pt>
                <c:pt idx="646">
                  <c:v>-166.66868427899999</c:v>
                </c:pt>
                <c:pt idx="647">
                  <c:v>-166.98704765400001</c:v>
                </c:pt>
                <c:pt idx="648">
                  <c:v>-167.57822609999999</c:v>
                </c:pt>
                <c:pt idx="649">
                  <c:v>-167.50052512799999</c:v>
                </c:pt>
                <c:pt idx="650">
                  <c:v>-167.842347733</c:v>
                </c:pt>
                <c:pt idx="651">
                  <c:v>-167.195548672</c:v>
                </c:pt>
                <c:pt idx="652">
                  <c:v>-167.236359083</c:v>
                </c:pt>
                <c:pt idx="653">
                  <c:v>-167.90764116099999</c:v>
                </c:pt>
                <c:pt idx="654">
                  <c:v>-167.40527203900001</c:v>
                </c:pt>
                <c:pt idx="655">
                  <c:v>-167.377370708</c:v>
                </c:pt>
                <c:pt idx="656">
                  <c:v>-167.37499451599999</c:v>
                </c:pt>
                <c:pt idx="657">
                  <c:v>-167.570919213</c:v>
                </c:pt>
                <c:pt idx="658">
                  <c:v>-162.308694882</c:v>
                </c:pt>
                <c:pt idx="659">
                  <c:v>-158.35994772500001</c:v>
                </c:pt>
                <c:pt idx="660">
                  <c:v>-165.189402218</c:v>
                </c:pt>
                <c:pt idx="661">
                  <c:v>-168.00406734500001</c:v>
                </c:pt>
                <c:pt idx="662">
                  <c:v>-168.683868367</c:v>
                </c:pt>
                <c:pt idx="663">
                  <c:v>-168.20474486099999</c:v>
                </c:pt>
                <c:pt idx="664">
                  <c:v>-167.962441824</c:v>
                </c:pt>
                <c:pt idx="665">
                  <c:v>-167.23832518699999</c:v>
                </c:pt>
                <c:pt idx="666">
                  <c:v>-163.63446866199999</c:v>
                </c:pt>
                <c:pt idx="667">
                  <c:v>-168.54069616699999</c:v>
                </c:pt>
                <c:pt idx="668">
                  <c:v>-167.27697787899999</c:v>
                </c:pt>
                <c:pt idx="669">
                  <c:v>-168.53314184199999</c:v>
                </c:pt>
                <c:pt idx="670">
                  <c:v>-168.108570767</c:v>
                </c:pt>
                <c:pt idx="671">
                  <c:v>-168.05049078299999</c:v>
                </c:pt>
                <c:pt idx="672">
                  <c:v>-167.43202540600001</c:v>
                </c:pt>
                <c:pt idx="673">
                  <c:v>-168.05125050800001</c:v>
                </c:pt>
                <c:pt idx="674">
                  <c:v>-167.39982031100001</c:v>
                </c:pt>
                <c:pt idx="675">
                  <c:v>-168.03987278100001</c:v>
                </c:pt>
                <c:pt idx="676">
                  <c:v>-167.912517205</c:v>
                </c:pt>
                <c:pt idx="677">
                  <c:v>-168.37169974400001</c:v>
                </c:pt>
                <c:pt idx="678">
                  <c:v>-168.62695323400001</c:v>
                </c:pt>
                <c:pt idx="679">
                  <c:v>-168.14909035400001</c:v>
                </c:pt>
                <c:pt idx="680">
                  <c:v>-167.87547923400001</c:v>
                </c:pt>
                <c:pt idx="681">
                  <c:v>-168.29246223800001</c:v>
                </c:pt>
                <c:pt idx="682">
                  <c:v>-169.57268152</c:v>
                </c:pt>
                <c:pt idx="683">
                  <c:v>-168.547481221</c:v>
                </c:pt>
                <c:pt idx="684">
                  <c:v>-168.99657541100001</c:v>
                </c:pt>
                <c:pt idx="685">
                  <c:v>-169.05951951899999</c:v>
                </c:pt>
                <c:pt idx="686">
                  <c:v>-168.231448817</c:v>
                </c:pt>
                <c:pt idx="687">
                  <c:v>-169.21524547300001</c:v>
                </c:pt>
                <c:pt idx="688">
                  <c:v>-169.44310882299999</c:v>
                </c:pt>
                <c:pt idx="689">
                  <c:v>-165.919969065</c:v>
                </c:pt>
                <c:pt idx="690">
                  <c:v>-168.46631832400001</c:v>
                </c:pt>
                <c:pt idx="691">
                  <c:v>-168.97170026800001</c:v>
                </c:pt>
                <c:pt idx="692">
                  <c:v>-169.05070668799999</c:v>
                </c:pt>
                <c:pt idx="693">
                  <c:v>-169.74043547799999</c:v>
                </c:pt>
                <c:pt idx="694">
                  <c:v>-168.79501068799999</c:v>
                </c:pt>
                <c:pt idx="695">
                  <c:v>-169.01726033700001</c:v>
                </c:pt>
                <c:pt idx="696">
                  <c:v>-168.67926593000001</c:v>
                </c:pt>
                <c:pt idx="697">
                  <c:v>-166.924324504</c:v>
                </c:pt>
                <c:pt idx="698">
                  <c:v>-169.871430374</c:v>
                </c:pt>
                <c:pt idx="699">
                  <c:v>-168.89583066399999</c:v>
                </c:pt>
                <c:pt idx="700">
                  <c:v>-169.89292934100001</c:v>
                </c:pt>
                <c:pt idx="701">
                  <c:v>-169.577201911</c:v>
                </c:pt>
                <c:pt idx="702">
                  <c:v>-170.354321731</c:v>
                </c:pt>
                <c:pt idx="703">
                  <c:v>-169.97510314499999</c:v>
                </c:pt>
                <c:pt idx="704">
                  <c:v>-169.490321779</c:v>
                </c:pt>
                <c:pt idx="705">
                  <c:v>-169.832043365</c:v>
                </c:pt>
                <c:pt idx="706">
                  <c:v>-170.18072464599999</c:v>
                </c:pt>
                <c:pt idx="707">
                  <c:v>-169.639763219</c:v>
                </c:pt>
                <c:pt idx="708">
                  <c:v>-170.51917296600001</c:v>
                </c:pt>
                <c:pt idx="709">
                  <c:v>-170.288637209</c:v>
                </c:pt>
                <c:pt idx="710">
                  <c:v>-170.283183089</c:v>
                </c:pt>
                <c:pt idx="711">
                  <c:v>-170.550319683</c:v>
                </c:pt>
                <c:pt idx="712">
                  <c:v>-170.53171662700001</c:v>
                </c:pt>
                <c:pt idx="713">
                  <c:v>-170.80811106600001</c:v>
                </c:pt>
                <c:pt idx="714">
                  <c:v>-170.59702265300001</c:v>
                </c:pt>
                <c:pt idx="715">
                  <c:v>-170.74896708599999</c:v>
                </c:pt>
                <c:pt idx="716">
                  <c:v>-170.76450354900001</c:v>
                </c:pt>
                <c:pt idx="717">
                  <c:v>-171.12115042400001</c:v>
                </c:pt>
                <c:pt idx="718">
                  <c:v>-171.08270848699999</c:v>
                </c:pt>
                <c:pt idx="719">
                  <c:v>-171.063313851</c:v>
                </c:pt>
                <c:pt idx="720">
                  <c:v>-171.20250246200001</c:v>
                </c:pt>
                <c:pt idx="721">
                  <c:v>-171.457184652</c:v>
                </c:pt>
                <c:pt idx="722">
                  <c:v>-171.44743220000001</c:v>
                </c:pt>
                <c:pt idx="723">
                  <c:v>-171.11662117399999</c:v>
                </c:pt>
                <c:pt idx="724">
                  <c:v>-171.38638857399999</c:v>
                </c:pt>
                <c:pt idx="725">
                  <c:v>-170.90305270600001</c:v>
                </c:pt>
                <c:pt idx="726">
                  <c:v>-171.111322685</c:v>
                </c:pt>
                <c:pt idx="727">
                  <c:v>-171.86363609099999</c:v>
                </c:pt>
                <c:pt idx="728">
                  <c:v>-171.49450682700001</c:v>
                </c:pt>
                <c:pt idx="729">
                  <c:v>-171.19605039499999</c:v>
                </c:pt>
                <c:pt idx="730">
                  <c:v>-171.61294491699999</c:v>
                </c:pt>
                <c:pt idx="731">
                  <c:v>-171.492418638</c:v>
                </c:pt>
                <c:pt idx="732">
                  <c:v>-171.184728952</c:v>
                </c:pt>
                <c:pt idx="733">
                  <c:v>-171.50839005500001</c:v>
                </c:pt>
                <c:pt idx="734">
                  <c:v>-171.21773332500001</c:v>
                </c:pt>
                <c:pt idx="735">
                  <c:v>-151.17235730499999</c:v>
                </c:pt>
                <c:pt idx="736">
                  <c:v>-141.01966174200001</c:v>
                </c:pt>
                <c:pt idx="737">
                  <c:v>-171.60151401799999</c:v>
                </c:pt>
                <c:pt idx="738">
                  <c:v>-171.30207666800001</c:v>
                </c:pt>
                <c:pt idx="739">
                  <c:v>-171.53727416800001</c:v>
                </c:pt>
                <c:pt idx="740">
                  <c:v>-171.44651572500001</c:v>
                </c:pt>
                <c:pt idx="741">
                  <c:v>-171.44702381299999</c:v>
                </c:pt>
                <c:pt idx="742">
                  <c:v>-171.47745538500001</c:v>
                </c:pt>
                <c:pt idx="743">
                  <c:v>-171.410886933</c:v>
                </c:pt>
                <c:pt idx="744">
                  <c:v>-171.41769630900001</c:v>
                </c:pt>
                <c:pt idx="745">
                  <c:v>-165.69284487300001</c:v>
                </c:pt>
                <c:pt idx="746">
                  <c:v>-171.69425750299999</c:v>
                </c:pt>
                <c:pt idx="747">
                  <c:v>-171.401862489</c:v>
                </c:pt>
                <c:pt idx="748">
                  <c:v>-171.48458016199999</c:v>
                </c:pt>
                <c:pt idx="749">
                  <c:v>-171.601389375</c:v>
                </c:pt>
                <c:pt idx="750">
                  <c:v>-171.549774611</c:v>
                </c:pt>
                <c:pt idx="751">
                  <c:v>-171.63148943100001</c:v>
                </c:pt>
                <c:pt idx="752">
                  <c:v>-171.682081082</c:v>
                </c:pt>
                <c:pt idx="753">
                  <c:v>-171.711723366</c:v>
                </c:pt>
                <c:pt idx="754">
                  <c:v>-171.70191363199999</c:v>
                </c:pt>
                <c:pt idx="755">
                  <c:v>-171.79285350699999</c:v>
                </c:pt>
                <c:pt idx="756">
                  <c:v>-171.760909441</c:v>
                </c:pt>
                <c:pt idx="757">
                  <c:v>-171.633524279</c:v>
                </c:pt>
                <c:pt idx="758">
                  <c:v>-156.61727568399999</c:v>
                </c:pt>
                <c:pt idx="759">
                  <c:v>-165.75563952499999</c:v>
                </c:pt>
                <c:pt idx="760">
                  <c:v>-171.64267248199999</c:v>
                </c:pt>
                <c:pt idx="761">
                  <c:v>-171.52638620299999</c:v>
                </c:pt>
                <c:pt idx="762">
                  <c:v>-171.661560256</c:v>
                </c:pt>
                <c:pt idx="763">
                  <c:v>-171.70223124899999</c:v>
                </c:pt>
                <c:pt idx="764">
                  <c:v>-171.66553962500001</c:v>
                </c:pt>
                <c:pt idx="765">
                  <c:v>-171.74569543800001</c:v>
                </c:pt>
                <c:pt idx="766">
                  <c:v>-171.85246976600001</c:v>
                </c:pt>
                <c:pt idx="767">
                  <c:v>-171.797205639</c:v>
                </c:pt>
                <c:pt idx="768">
                  <c:v>-171.719187382</c:v>
                </c:pt>
                <c:pt idx="769">
                  <c:v>-171.717680702</c:v>
                </c:pt>
                <c:pt idx="770">
                  <c:v>-171.68316660799999</c:v>
                </c:pt>
                <c:pt idx="771">
                  <c:v>-171.63166025199999</c:v>
                </c:pt>
                <c:pt idx="772">
                  <c:v>-171.60978229099999</c:v>
                </c:pt>
                <c:pt idx="773">
                  <c:v>-170.34218348100001</c:v>
                </c:pt>
                <c:pt idx="774">
                  <c:v>-159.581502532</c:v>
                </c:pt>
                <c:pt idx="775">
                  <c:v>-161.38097690999999</c:v>
                </c:pt>
                <c:pt idx="776">
                  <c:v>-170.36889065099999</c:v>
                </c:pt>
                <c:pt idx="777">
                  <c:v>-171.67847152600001</c:v>
                </c:pt>
                <c:pt idx="778">
                  <c:v>-171.45940540999999</c:v>
                </c:pt>
                <c:pt idx="779">
                  <c:v>-171.530722497</c:v>
                </c:pt>
                <c:pt idx="780">
                  <c:v>-171.532444615</c:v>
                </c:pt>
                <c:pt idx="781">
                  <c:v>-171.57538107400001</c:v>
                </c:pt>
                <c:pt idx="782">
                  <c:v>-171.710250054</c:v>
                </c:pt>
                <c:pt idx="783">
                  <c:v>-171.68584498999999</c:v>
                </c:pt>
                <c:pt idx="784">
                  <c:v>-171.495551087</c:v>
                </c:pt>
                <c:pt idx="785">
                  <c:v>-171.641832322</c:v>
                </c:pt>
                <c:pt idx="786">
                  <c:v>-171.570296372</c:v>
                </c:pt>
                <c:pt idx="787">
                  <c:v>-171.298235457</c:v>
                </c:pt>
                <c:pt idx="788">
                  <c:v>-171.48486456000001</c:v>
                </c:pt>
                <c:pt idx="789">
                  <c:v>-171.578455472</c:v>
                </c:pt>
                <c:pt idx="790">
                  <c:v>-171.62372253000001</c:v>
                </c:pt>
                <c:pt idx="791">
                  <c:v>-171.581786378</c:v>
                </c:pt>
                <c:pt idx="792">
                  <c:v>-171.59508520700001</c:v>
                </c:pt>
                <c:pt idx="793">
                  <c:v>-171.563044585</c:v>
                </c:pt>
                <c:pt idx="794">
                  <c:v>-171.61571804600001</c:v>
                </c:pt>
                <c:pt idx="795">
                  <c:v>-171.59544499399999</c:v>
                </c:pt>
                <c:pt idx="796">
                  <c:v>-171.618333767</c:v>
                </c:pt>
                <c:pt idx="797">
                  <c:v>-170.321204083</c:v>
                </c:pt>
                <c:pt idx="798">
                  <c:v>-170.877610834</c:v>
                </c:pt>
                <c:pt idx="799">
                  <c:v>-171.56967063499999</c:v>
                </c:pt>
                <c:pt idx="800">
                  <c:v>-171.57088364399999</c:v>
                </c:pt>
                <c:pt idx="801">
                  <c:v>-171.59211994099999</c:v>
                </c:pt>
                <c:pt idx="802">
                  <c:v>-171.55206834200001</c:v>
                </c:pt>
                <c:pt idx="803">
                  <c:v>-171.586530719</c:v>
                </c:pt>
                <c:pt idx="804">
                  <c:v>-171.58056348400001</c:v>
                </c:pt>
                <c:pt idx="805">
                  <c:v>-171.523525748</c:v>
                </c:pt>
                <c:pt idx="806">
                  <c:v>-170.51403930800001</c:v>
                </c:pt>
                <c:pt idx="807">
                  <c:v>-171.53145500599999</c:v>
                </c:pt>
                <c:pt idx="808">
                  <c:v>-171.54229326800001</c:v>
                </c:pt>
                <c:pt idx="809">
                  <c:v>-171.53364387100001</c:v>
                </c:pt>
                <c:pt idx="810">
                  <c:v>-171.600069222</c:v>
                </c:pt>
                <c:pt idx="811">
                  <c:v>-171.55579739300001</c:v>
                </c:pt>
                <c:pt idx="812">
                  <c:v>-171.79287203499999</c:v>
                </c:pt>
                <c:pt idx="813">
                  <c:v>-171.80839289299999</c:v>
                </c:pt>
                <c:pt idx="814">
                  <c:v>-171.401100727</c:v>
                </c:pt>
                <c:pt idx="815">
                  <c:v>-171.57021130499999</c:v>
                </c:pt>
                <c:pt idx="816">
                  <c:v>-171.534722555</c:v>
                </c:pt>
                <c:pt idx="817">
                  <c:v>-171.51435621799999</c:v>
                </c:pt>
                <c:pt idx="818">
                  <c:v>-171.470893902</c:v>
                </c:pt>
                <c:pt idx="819">
                  <c:v>-171.442064493</c:v>
                </c:pt>
                <c:pt idx="820">
                  <c:v>-170.93121847</c:v>
                </c:pt>
                <c:pt idx="821">
                  <c:v>-171.44759082100001</c:v>
                </c:pt>
                <c:pt idx="822">
                  <c:v>-171.45538251400001</c:v>
                </c:pt>
                <c:pt idx="823">
                  <c:v>-171.410606188</c:v>
                </c:pt>
                <c:pt idx="824">
                  <c:v>-171.37775652600001</c:v>
                </c:pt>
                <c:pt idx="825">
                  <c:v>-171.56273462999999</c:v>
                </c:pt>
                <c:pt idx="826">
                  <c:v>-171.35764912100001</c:v>
                </c:pt>
                <c:pt idx="827">
                  <c:v>-171.390309755</c:v>
                </c:pt>
                <c:pt idx="828">
                  <c:v>-171.38511296900001</c:v>
                </c:pt>
                <c:pt idx="829">
                  <c:v>-171.36266741700001</c:v>
                </c:pt>
                <c:pt idx="830">
                  <c:v>-171.363733486</c:v>
                </c:pt>
                <c:pt idx="831">
                  <c:v>-171.31129807100001</c:v>
                </c:pt>
                <c:pt idx="832">
                  <c:v>-171.27437313499999</c:v>
                </c:pt>
                <c:pt idx="833">
                  <c:v>-171.327822922</c:v>
                </c:pt>
                <c:pt idx="834">
                  <c:v>-171.26947337300001</c:v>
                </c:pt>
                <c:pt idx="835">
                  <c:v>-171.17625676700001</c:v>
                </c:pt>
                <c:pt idx="836">
                  <c:v>-171.24207505999999</c:v>
                </c:pt>
                <c:pt idx="837">
                  <c:v>-171.23542893000001</c:v>
                </c:pt>
                <c:pt idx="838">
                  <c:v>-171.28546884100001</c:v>
                </c:pt>
                <c:pt idx="839">
                  <c:v>-171.179294473</c:v>
                </c:pt>
                <c:pt idx="840">
                  <c:v>-171.20321881800001</c:v>
                </c:pt>
                <c:pt idx="841">
                  <c:v>-171.17876225699999</c:v>
                </c:pt>
                <c:pt idx="842">
                  <c:v>-171.14418504299999</c:v>
                </c:pt>
                <c:pt idx="843">
                  <c:v>-171.06943782799999</c:v>
                </c:pt>
                <c:pt idx="844">
                  <c:v>-170.39757624000001</c:v>
                </c:pt>
                <c:pt idx="845">
                  <c:v>-171.07463145599999</c:v>
                </c:pt>
                <c:pt idx="846">
                  <c:v>-171.060088468</c:v>
                </c:pt>
                <c:pt idx="847">
                  <c:v>-171.05549927800001</c:v>
                </c:pt>
                <c:pt idx="848">
                  <c:v>-170.98837327800001</c:v>
                </c:pt>
                <c:pt idx="849">
                  <c:v>-170.99650611999999</c:v>
                </c:pt>
                <c:pt idx="850">
                  <c:v>-170.90591508700001</c:v>
                </c:pt>
                <c:pt idx="851">
                  <c:v>-170.83194763399999</c:v>
                </c:pt>
                <c:pt idx="852">
                  <c:v>-170.830297296</c:v>
                </c:pt>
                <c:pt idx="853">
                  <c:v>-170.86001005700001</c:v>
                </c:pt>
                <c:pt idx="854">
                  <c:v>-170.84173548199999</c:v>
                </c:pt>
                <c:pt idx="855">
                  <c:v>-170.85135907599999</c:v>
                </c:pt>
                <c:pt idx="856">
                  <c:v>-170.774872668</c:v>
                </c:pt>
                <c:pt idx="857">
                  <c:v>-170.78029486099999</c:v>
                </c:pt>
                <c:pt idx="858">
                  <c:v>-170.64297614099999</c:v>
                </c:pt>
                <c:pt idx="859">
                  <c:v>-170.721998278</c:v>
                </c:pt>
                <c:pt idx="860">
                  <c:v>-170.66489331</c:v>
                </c:pt>
                <c:pt idx="861">
                  <c:v>-170.65740849100001</c:v>
                </c:pt>
                <c:pt idx="862">
                  <c:v>-170.59324385900001</c:v>
                </c:pt>
                <c:pt idx="863">
                  <c:v>-170.544831668</c:v>
                </c:pt>
                <c:pt idx="864">
                  <c:v>-170.50583159499999</c:v>
                </c:pt>
                <c:pt idx="865">
                  <c:v>-170.49653941899999</c:v>
                </c:pt>
                <c:pt idx="866">
                  <c:v>-170.44382293000001</c:v>
                </c:pt>
                <c:pt idx="867">
                  <c:v>-170.451616274</c:v>
                </c:pt>
                <c:pt idx="868">
                  <c:v>-170.42141866200001</c:v>
                </c:pt>
                <c:pt idx="869">
                  <c:v>-170.32129983300001</c:v>
                </c:pt>
                <c:pt idx="870">
                  <c:v>-170.30946738599999</c:v>
                </c:pt>
                <c:pt idx="871">
                  <c:v>-170.287937094</c:v>
                </c:pt>
                <c:pt idx="872">
                  <c:v>-170.24742837700001</c:v>
                </c:pt>
                <c:pt idx="873">
                  <c:v>-170.28182958799999</c:v>
                </c:pt>
                <c:pt idx="874">
                  <c:v>-170.255262496</c:v>
                </c:pt>
                <c:pt idx="875">
                  <c:v>-170.19141214699999</c:v>
                </c:pt>
                <c:pt idx="876">
                  <c:v>-170.13372821900001</c:v>
                </c:pt>
                <c:pt idx="877">
                  <c:v>-170.12646148799999</c:v>
                </c:pt>
                <c:pt idx="878">
                  <c:v>-170.1203653</c:v>
                </c:pt>
                <c:pt idx="879">
                  <c:v>-170.11550597799999</c:v>
                </c:pt>
                <c:pt idx="880">
                  <c:v>-170.071056903</c:v>
                </c:pt>
                <c:pt idx="881">
                  <c:v>-170.063455369</c:v>
                </c:pt>
                <c:pt idx="882">
                  <c:v>-170.01728502</c:v>
                </c:pt>
                <c:pt idx="883">
                  <c:v>-170.00943591699999</c:v>
                </c:pt>
                <c:pt idx="884">
                  <c:v>-170.005462521</c:v>
                </c:pt>
                <c:pt idx="885">
                  <c:v>-169.99640671399999</c:v>
                </c:pt>
                <c:pt idx="886">
                  <c:v>-169.98231677199999</c:v>
                </c:pt>
                <c:pt idx="887">
                  <c:v>-169.96487205400001</c:v>
                </c:pt>
                <c:pt idx="888">
                  <c:v>-169.95544475</c:v>
                </c:pt>
                <c:pt idx="889">
                  <c:v>-169.94416852500001</c:v>
                </c:pt>
                <c:pt idx="890">
                  <c:v>-169.934441701</c:v>
                </c:pt>
                <c:pt idx="891">
                  <c:v>-169.89968079499999</c:v>
                </c:pt>
                <c:pt idx="892">
                  <c:v>-169.892914674</c:v>
                </c:pt>
                <c:pt idx="893">
                  <c:v>-169.85998508399999</c:v>
                </c:pt>
                <c:pt idx="894">
                  <c:v>-169.86510312799999</c:v>
                </c:pt>
                <c:pt idx="895">
                  <c:v>-169.857999264</c:v>
                </c:pt>
                <c:pt idx="896">
                  <c:v>-169.851436318</c:v>
                </c:pt>
                <c:pt idx="897">
                  <c:v>-169.81657566300001</c:v>
                </c:pt>
                <c:pt idx="898">
                  <c:v>-169.81343289200001</c:v>
                </c:pt>
                <c:pt idx="899">
                  <c:v>-169.93306769899999</c:v>
                </c:pt>
                <c:pt idx="900">
                  <c:v>-169.98904755000001</c:v>
                </c:pt>
                <c:pt idx="901">
                  <c:v>-169.986224916</c:v>
                </c:pt>
                <c:pt idx="902">
                  <c:v>-169.97827893799999</c:v>
                </c:pt>
                <c:pt idx="903">
                  <c:v>-169.985747616</c:v>
                </c:pt>
              </c:numCache>
            </c:numRef>
          </c:yVal>
          <c:smooth val="1"/>
          <c:extLst>
            <c:ext xmlns:c16="http://schemas.microsoft.com/office/drawing/2014/chart" uri="{C3380CC4-5D6E-409C-BE32-E72D297353CC}">
              <c16:uniqueId val="{00000002-8860-4F11-A87D-76323587D62A}"/>
            </c:ext>
          </c:extLst>
        </c:ser>
        <c:dLbls>
          <c:showLegendKey val="0"/>
          <c:showVal val="0"/>
          <c:showCatName val="0"/>
          <c:showSerName val="0"/>
          <c:showPercent val="0"/>
          <c:showBubbleSize val="0"/>
        </c:dLbls>
        <c:axId val="937862592"/>
        <c:axId val="937864752"/>
        <c:extLst>
          <c:ext xmlns:c15="http://schemas.microsoft.com/office/drawing/2012/chart" uri="{02D57815-91ED-43cb-92C2-25804820EDAC}">
            <c15:filteredScatterSeries>
              <c15:ser>
                <c:idx val="1"/>
                <c:order val="1"/>
                <c:tx>
                  <c:strRef>
                    <c:extLst>
                      <c:ext uri="{02D57815-91ED-43cb-92C2-25804820EDAC}">
                        <c15:formulaRef>
                          <c15:sqref>'MA input from MO2'!$D$4</c15:sqref>
                        </c15:formulaRef>
                      </c:ext>
                    </c:extLst>
                    <c:strCache>
                      <c:ptCount val="1"/>
                      <c:pt idx="0">
                        <c:v>Old MO2</c:v>
                      </c:pt>
                    </c:strCache>
                  </c:strRef>
                </c:tx>
                <c:spPr>
                  <a:ln w="19050" cap="rnd">
                    <a:solidFill>
                      <a:schemeClr val="accent2"/>
                    </a:solidFill>
                    <a:round/>
                  </a:ln>
                  <a:effectLst/>
                </c:spPr>
                <c:marker>
                  <c:symbol val="none"/>
                </c:marker>
                <c:xVal>
                  <c:numRef>
                    <c:extLst>
                      <c:ext uri="{02D57815-91ED-43cb-92C2-25804820EDAC}">
                        <c15:formulaRef>
                          <c15:sqref>'MA input from MO2'!$A$5:$A$908</c15:sqref>
                        </c15:formulaRef>
                      </c:ext>
                    </c:extLst>
                    <c:numCache>
                      <c:formatCode>0.00E+00</c:formatCode>
                      <c:ptCount val="904"/>
                      <c:pt idx="0">
                        <c:v>1</c:v>
                      </c:pt>
                      <c:pt idx="1">
                        <c:v>1.0180097511799999</c:v>
                      </c:pt>
                      <c:pt idx="2">
                        <c:v>1.0363438535</c:v>
                      </c:pt>
                      <c:pt idx="3">
                        <c:v>1.05500814844</c:v>
                      </c:pt>
                      <c:pt idx="4">
                        <c:v>1.0740085826800001</c:v>
                      </c:pt>
                      <c:pt idx="5">
                        <c:v>1.09335121002</c:v>
                      </c:pt>
                      <c:pt idx="6">
                        <c:v>1.1130421932700001</c:v>
                      </c:pt>
                      <c:pt idx="7">
                        <c:v>1.13308780622</c:v>
                      </c:pt>
                      <c:pt idx="8">
                        <c:v>1.1534944356800001</c:v>
                      </c:pt>
                      <c:pt idx="9">
                        <c:v>1.17426858345</c:v>
                      </c:pt>
                      <c:pt idx="10">
                        <c:v>1.1954168684599999</c:v>
                      </c:pt>
                      <c:pt idx="11">
                        <c:v>1.21694602882</c:v>
                      </c:pt>
                      <c:pt idx="12">
                        <c:v>1.23886292399</c:v>
                      </c:pt>
                      <c:pt idx="13">
                        <c:v>1.261174537</c:v>
                      </c:pt>
                      <c:pt idx="14">
                        <c:v>1.28388797661</c:v>
                      </c:pt>
                      <c:pt idx="15">
                        <c:v>1.3070104796099999</c:v>
                      </c:pt>
                      <c:pt idx="16">
                        <c:v>1.33054941314</c:v>
                      </c:pt>
                      <c:pt idx="17">
                        <c:v>1.354512277</c:v>
                      </c:pt>
                      <c:pt idx="18">
                        <c:v>1.37890670608</c:v>
                      </c:pt>
                      <c:pt idx="19">
                        <c:v>1.40374047276</c:v>
                      </c:pt>
                      <c:pt idx="20">
                        <c:v>1.42902148939</c:v>
                      </c:pt>
                      <c:pt idx="21">
                        <c:v>1.4547578108500001</c:v>
                      </c:pt>
                      <c:pt idx="22">
                        <c:v>1.4809576370499999</c:v>
                      </c:pt>
                      <c:pt idx="23">
                        <c:v>1.5076293156</c:v>
                      </c:pt>
                      <c:pt idx="24">
                        <c:v>1.53478134445</c:v>
                      </c:pt>
                      <c:pt idx="25">
                        <c:v>1.5624223745800001</c:v>
                      </c:pt>
                      <c:pt idx="26">
                        <c:v>1.59056121278</c:v>
                      </c:pt>
                      <c:pt idx="27">
                        <c:v>1.61920682446</c:v>
                      </c:pt>
                      <c:pt idx="28">
                        <c:v>1.6483683364799999</c:v>
                      </c:pt>
                      <c:pt idx="29">
                        <c:v>1.6780550400700001</c:v>
                      </c:pt>
                      <c:pt idx="30">
                        <c:v>1.7082763938100001</c:v>
                      </c:pt>
                      <c:pt idx="31">
                        <c:v>1.73904202661</c:v>
                      </c:pt>
                      <c:pt idx="32">
                        <c:v>1.7703617408000001</c:v>
                      </c:pt>
                      <c:pt idx="33">
                        <c:v>1.8022455152500001</c:v>
                      </c:pt>
                      <c:pt idx="34">
                        <c:v>1.8347035085500001</c:v>
                      </c:pt>
                      <c:pt idx="35">
                        <c:v>1.8677460622199999</c:v>
                      </c:pt>
                      <c:pt idx="36">
                        <c:v>1.9013837040699999</c:v>
                      </c:pt>
                      <c:pt idx="37">
                        <c:v>1.9356271514800001</c:v>
                      </c:pt>
                      <c:pt idx="38">
                        <c:v>1.9704873148599999</c:v>
                      </c:pt>
                      <c:pt idx="39">
                        <c:v>2.0059753010999999</c:v>
                      </c:pt>
                      <c:pt idx="40">
                        <c:v>2.0421024171500002</c:v>
                      </c:pt>
                      <c:pt idx="41">
                        <c:v>2.07888017356</c:v>
                      </c:pt>
                      <c:pt idx="42">
                        <c:v>2.1163202882199998</c:v>
                      </c:pt>
                      <c:pt idx="43">
                        <c:v>2.15443469003</c:v>
                      </c:pt>
                      <c:pt idx="44">
                        <c:v>2.1932355227300002</c:v>
                      </c:pt>
                      <c:pt idx="45">
                        <c:v>2.2327351487799998</c:v>
                      </c:pt>
                      <c:pt idx="46">
                        <c:v>2.2729461532599999</c:v>
                      </c:pt>
                      <c:pt idx="47">
                        <c:v>2.3138813479200002</c:v>
                      </c:pt>
                      <c:pt idx="48">
                        <c:v>2.3555537752600002</c:v>
                      </c:pt>
                      <c:pt idx="49">
                        <c:v>2.3979767126399998</c:v>
                      </c:pt>
                      <c:pt idx="50">
                        <c:v>2.44116367658</c:v>
                      </c:pt>
                      <c:pt idx="51">
                        <c:v>2.4851284269799998</c:v>
                      </c:pt>
                      <c:pt idx="52">
                        <c:v>2.5298849716</c:v>
                      </c:pt>
                      <c:pt idx="53">
                        <c:v>2.5754475704500002</c:v>
                      </c:pt>
                      <c:pt idx="54">
                        <c:v>2.6218307403800001</c:v>
                      </c:pt>
                      <c:pt idx="55">
                        <c:v>2.66904925965</c:v>
                      </c:pt>
                      <c:pt idx="56">
                        <c:v>2.7171181726999998</c:v>
                      </c:pt>
                      <c:pt idx="57">
                        <c:v>2.7660527949199998</c:v>
                      </c:pt>
                      <c:pt idx="58">
                        <c:v>2.8158687175099999</c:v>
                      </c:pt>
                      <c:pt idx="59">
                        <c:v>2.8665818124600002</c:v>
                      </c:pt>
                      <c:pt idx="60">
                        <c:v>2.91820823764</c:v>
                      </c:pt>
                      <c:pt idx="61">
                        <c:v>2.9707644419000001</c:v>
                      </c:pt>
                      <c:pt idx="62">
                        <c:v>3.0242671703099999</c:v>
                      </c:pt>
                      <c:pt idx="63">
                        <c:v>3.0787334695499999</c:v>
                      </c:pt>
                      <c:pt idx="64">
                        <c:v>3.1341806932899998</c:v>
                      </c:pt>
                      <c:pt idx="65">
                        <c:v>3.1906265077299998</c:v>
                      </c:pt>
                      <c:pt idx="66">
                        <c:v>3.2480888972400002</c:v>
                      </c:pt>
                      <c:pt idx="67">
                        <c:v>3.3065861700900001</c:v>
                      </c:pt>
                      <c:pt idx="68">
                        <c:v>3.3661369642699999</c:v>
                      </c:pt>
                      <c:pt idx="69">
                        <c:v>3.4267602534299999</c:v>
                      </c:pt>
                      <c:pt idx="70">
                        <c:v>3.4884753529500001</c:v>
                      </c:pt>
                      <c:pt idx="71">
                        <c:v>3.5513019260599998</c:v>
                      </c:pt>
                      <c:pt idx="72">
                        <c:v>3.6152599901100002</c:v>
                      </c:pt>
                      <c:pt idx="73">
                        <c:v>3.6803699229800002</c:v>
                      </c:pt>
                      <c:pt idx="74">
                        <c:v>3.7466524695499999</c:v>
                      </c:pt>
                      <c:pt idx="75">
                        <c:v>3.8141287482799999</c:v>
                      </c:pt>
                      <c:pt idx="76">
                        <c:v>3.8828202580100002</c:v>
                      </c:pt>
                      <c:pt idx="77">
                        <c:v>3.9527488847300001</c:v>
                      </c:pt>
                      <c:pt idx="78">
                        <c:v>4.0239369086199996</c:v>
                      </c:pt>
                      <c:pt idx="79">
                        <c:v>4.0964070111100002</c:v>
                      </c:pt>
                      <c:pt idx="80">
                        <c:v>4.1701822821199999</c:v>
                      </c:pt>
                      <c:pt idx="81">
                        <c:v>4.2452862273900003</c:v>
                      </c:pt>
                      <c:pt idx="82">
                        <c:v>4.3217427760399998</c:v>
                      </c:pt>
                      <c:pt idx="83">
                        <c:v>4.3995762880999996</c:v>
                      </c:pt>
                      <c:pt idx="84">
                        <c:v>4.4788115623499998</c:v>
                      </c:pt>
                      <c:pt idx="85">
                        <c:v>4.5594738441700002</c:v>
                      </c:pt>
                      <c:pt idx="86">
                        <c:v>4.6415888336100002</c:v>
                      </c:pt>
                      <c:pt idx="87">
                        <c:v>4.7251826935899999</c:v>
                      </c:pt>
                      <c:pt idx="88">
                        <c:v>4.8102820581800003</c:v>
                      </c:pt>
                      <c:pt idx="89">
                        <c:v>4.8969140411499996</c:v>
                      </c:pt>
                      <c:pt idx="90">
                        <c:v>4.9851062445899998</c:v>
                      </c:pt>
                      <c:pt idx="91">
                        <c:v>5.0748867676599998</c:v>
                      </c:pt>
                      <c:pt idx="92">
                        <c:v>5.1662842156100002</c:v>
                      </c:pt>
                      <c:pt idx="93">
                        <c:v>5.2593277088599999</c:v>
                      </c:pt>
                      <c:pt idx="94">
                        <c:v>5.3540468922700004</c:v>
                      </c:pt>
                      <c:pt idx="95">
                        <c:v>5.4504719446100003</c:v>
                      </c:pt>
                      <c:pt idx="96">
                        <c:v>5.5486335881500004</c:v>
                      </c:pt>
                      <c:pt idx="97">
                        <c:v>5.6485630984600004</c:v>
                      </c:pt>
                      <c:pt idx="98">
                        <c:v>5.7502923143900002</c:v>
                      </c:pt>
                      <c:pt idx="99">
                        <c:v>5.8538536481800003</c:v>
                      </c:pt>
                      <c:pt idx="100">
                        <c:v>5.9592800958299996</c:v>
                      </c:pt>
                      <c:pt idx="101">
                        <c:v>6.0666052475700001</c:v>
                      </c:pt>
                      <c:pt idx="102">
                        <c:v>6.1758632985900004</c:v>
                      </c:pt>
                      <c:pt idx="103">
                        <c:v>6.2870890599199996</c:v>
                      </c:pt>
                      <c:pt idx="104">
                        <c:v>6.4003179695299997</c:v>
                      </c:pt>
                      <c:pt idx="105">
                        <c:v>6.5155861036399996</c:v>
                      </c:pt>
                      <c:pt idx="106">
                        <c:v>6.6329301881599996</c:v>
                      </c:pt>
                      <c:pt idx="107">
                        <c:v>6.7523876104399996</c:v>
                      </c:pt>
                      <c:pt idx="108">
                        <c:v>6.8739964311800001</c:v>
                      </c:pt>
                      <c:pt idx="109">
                        <c:v>6.9977953965199999</c:v>
                      </c:pt>
                      <c:pt idx="110">
                        <c:v>7.1238239504200003</c:v>
                      </c:pt>
                      <c:pt idx="111">
                        <c:v>7.25212224722</c:v>
                      </c:pt>
                      <c:pt idx="112">
                        <c:v>7.38273116442</c:v>
                      </c:pt>
                      <c:pt idx="113">
                        <c:v>7.51569231572</c:v>
                      </c:pt>
                      <c:pt idx="114">
                        <c:v>7.6510480642700003</c:v>
                      </c:pt>
                      <c:pt idx="115">
                        <c:v>7.7888415361799996</c:v>
                      </c:pt>
                      <c:pt idx="116">
                        <c:v>7.9291166342299997</c:v>
                      </c:pt>
                      <c:pt idx="117">
                        <c:v>8.07191805189</c:v>
                      </c:pt>
                      <c:pt idx="118">
                        <c:v>8.2172912875499993</c:v>
                      </c:pt>
                      <c:pt idx="119">
                        <c:v>8.3652826590099991</c:v>
                      </c:pt>
                      <c:pt idx="120">
                        <c:v>8.5159393182500001</c:v>
                      </c:pt>
                      <c:pt idx="121">
                        <c:v>8.6693092664400009</c:v>
                      </c:pt>
                      <c:pt idx="122">
                        <c:v>8.8254413692300009</c:v>
                      </c:pt>
                      <c:pt idx="123">
                        <c:v>8.9843853723499993</c:v>
                      </c:pt>
                      <c:pt idx="124">
                        <c:v>9.1461919174100004</c:v>
                      </c:pt>
                      <c:pt idx="125">
                        <c:v>9.3109125580899992</c:v>
                      </c:pt>
                      <c:pt idx="126">
                        <c:v>9.4785997765199994</c:v>
                      </c:pt>
                      <c:pt idx="127">
                        <c:v>9.6493070000299994</c:v>
                      </c:pt>
                      <c:pt idx="128">
                        <c:v>9.8230886181700008</c:v>
                      </c:pt>
                      <c:pt idx="129">
                        <c:v>10</c:v>
                      </c:pt>
                      <c:pt idx="130">
                        <c:v>10.1800975118</c:v>
                      </c:pt>
                      <c:pt idx="131">
                        <c:v>10.363438535</c:v>
                      </c:pt>
                      <c:pt idx="132">
                        <c:v>10.5500814844</c:v>
                      </c:pt>
                      <c:pt idx="133">
                        <c:v>10.7400858268</c:v>
                      </c:pt>
                      <c:pt idx="134">
                        <c:v>10.9335121002</c:v>
                      </c:pt>
                      <c:pt idx="135">
                        <c:v>11.130421932699999</c:v>
                      </c:pt>
                      <c:pt idx="136">
                        <c:v>11.3308780622</c:v>
                      </c:pt>
                      <c:pt idx="137">
                        <c:v>11.534944356800001</c:v>
                      </c:pt>
                      <c:pt idx="138">
                        <c:v>11.7426858345</c:v>
                      </c:pt>
                      <c:pt idx="139">
                        <c:v>11.954168684600001</c:v>
                      </c:pt>
                      <c:pt idx="140">
                        <c:v>12.1694602882</c:v>
                      </c:pt>
                      <c:pt idx="141">
                        <c:v>12.3886292399</c:v>
                      </c:pt>
                      <c:pt idx="142">
                        <c:v>12.61174537</c:v>
                      </c:pt>
                      <c:pt idx="143">
                        <c:v>12.8388797661</c:v>
                      </c:pt>
                      <c:pt idx="144">
                        <c:v>13.070104796100001</c:v>
                      </c:pt>
                      <c:pt idx="145">
                        <c:v>13.3054941314</c:v>
                      </c:pt>
                      <c:pt idx="146">
                        <c:v>13.545122770000001</c:v>
                      </c:pt>
                      <c:pt idx="147">
                        <c:v>13.789067060800001</c:v>
                      </c:pt>
                      <c:pt idx="148">
                        <c:v>14.0374047276</c:v>
                      </c:pt>
                      <c:pt idx="149">
                        <c:v>14.2902148939</c:v>
                      </c:pt>
                      <c:pt idx="150">
                        <c:v>14.5475781085</c:v>
                      </c:pt>
                      <c:pt idx="151">
                        <c:v>14.8095763705</c:v>
                      </c:pt>
                      <c:pt idx="152">
                        <c:v>15.076293156</c:v>
                      </c:pt>
                      <c:pt idx="153">
                        <c:v>15.3478134445</c:v>
                      </c:pt>
                      <c:pt idx="154">
                        <c:v>15.6242237458</c:v>
                      </c:pt>
                      <c:pt idx="155">
                        <c:v>15.9056121278</c:v>
                      </c:pt>
                      <c:pt idx="156">
                        <c:v>16.192068244600001</c:v>
                      </c:pt>
                      <c:pt idx="157">
                        <c:v>16.483683364800001</c:v>
                      </c:pt>
                      <c:pt idx="158">
                        <c:v>16.780550400700001</c:v>
                      </c:pt>
                      <c:pt idx="159">
                        <c:v>17.082763938100001</c:v>
                      </c:pt>
                      <c:pt idx="160">
                        <c:v>17.390420266100001</c:v>
                      </c:pt>
                      <c:pt idx="161">
                        <c:v>17.703617408</c:v>
                      </c:pt>
                      <c:pt idx="162">
                        <c:v>18.022455152500001</c:v>
                      </c:pt>
                      <c:pt idx="163">
                        <c:v>18.3470350855</c:v>
                      </c:pt>
                      <c:pt idx="164">
                        <c:v>18.677460622200002</c:v>
                      </c:pt>
                      <c:pt idx="165">
                        <c:v>19.0138370407</c:v>
                      </c:pt>
                      <c:pt idx="166">
                        <c:v>19.3562715148</c:v>
                      </c:pt>
                      <c:pt idx="167">
                        <c:v>19.704873148600001</c:v>
                      </c:pt>
                      <c:pt idx="168">
                        <c:v>20.059753011000002</c:v>
                      </c:pt>
                      <c:pt idx="169">
                        <c:v>20.421024171500001</c:v>
                      </c:pt>
                      <c:pt idx="170">
                        <c:v>20.7888017356</c:v>
                      </c:pt>
                      <c:pt idx="171">
                        <c:v>21.1632028822</c:v>
                      </c:pt>
                      <c:pt idx="172">
                        <c:v>21.544346900299999</c:v>
                      </c:pt>
                      <c:pt idx="173">
                        <c:v>21.9323552273</c:v>
                      </c:pt>
                      <c:pt idx="174">
                        <c:v>22.327351487800001</c:v>
                      </c:pt>
                      <c:pt idx="175">
                        <c:v>22.729461532599998</c:v>
                      </c:pt>
                      <c:pt idx="176">
                        <c:v>23.1388134792</c:v>
                      </c:pt>
                      <c:pt idx="177">
                        <c:v>23.555537752599999</c:v>
                      </c:pt>
                      <c:pt idx="178">
                        <c:v>23.979767126399999</c:v>
                      </c:pt>
                      <c:pt idx="179">
                        <c:v>24.411636765800001</c:v>
                      </c:pt>
                      <c:pt idx="180">
                        <c:v>24.851284269800001</c:v>
                      </c:pt>
                      <c:pt idx="181">
                        <c:v>25.298849715999999</c:v>
                      </c:pt>
                      <c:pt idx="182">
                        <c:v>25.754475704499999</c:v>
                      </c:pt>
                      <c:pt idx="183">
                        <c:v>26.218307403800001</c:v>
                      </c:pt>
                      <c:pt idx="184">
                        <c:v>26.6904925965</c:v>
                      </c:pt>
                      <c:pt idx="185">
                        <c:v>27.171181727</c:v>
                      </c:pt>
                      <c:pt idx="186">
                        <c:v>27.660527949199999</c:v>
                      </c:pt>
                      <c:pt idx="187">
                        <c:v>28.158687175099999</c:v>
                      </c:pt>
                      <c:pt idx="188">
                        <c:v>28.665818124600001</c:v>
                      </c:pt>
                      <c:pt idx="189">
                        <c:v>29.1820823764</c:v>
                      </c:pt>
                      <c:pt idx="190">
                        <c:v>29.707644419000001</c:v>
                      </c:pt>
                      <c:pt idx="191">
                        <c:v>30.242671703100001</c:v>
                      </c:pt>
                      <c:pt idx="192">
                        <c:v>30.7873346955</c:v>
                      </c:pt>
                      <c:pt idx="193">
                        <c:v>31.341806932899999</c:v>
                      </c:pt>
                      <c:pt idx="194">
                        <c:v>31.906265077299999</c:v>
                      </c:pt>
                      <c:pt idx="195">
                        <c:v>32.480888972400003</c:v>
                      </c:pt>
                      <c:pt idx="196">
                        <c:v>33.065861700900001</c:v>
                      </c:pt>
                      <c:pt idx="197">
                        <c:v>33.661369642700002</c:v>
                      </c:pt>
                      <c:pt idx="198">
                        <c:v>34.267602534300003</c:v>
                      </c:pt>
                      <c:pt idx="199">
                        <c:v>34.884753529500003</c:v>
                      </c:pt>
                      <c:pt idx="200">
                        <c:v>35.513019260599997</c:v>
                      </c:pt>
                      <c:pt idx="201">
                        <c:v>36.152599901099997</c:v>
                      </c:pt>
                      <c:pt idx="202">
                        <c:v>36.803699229800003</c:v>
                      </c:pt>
                      <c:pt idx="203">
                        <c:v>37.466524695499999</c:v>
                      </c:pt>
                      <c:pt idx="204">
                        <c:v>38.141287482800003</c:v>
                      </c:pt>
                      <c:pt idx="205">
                        <c:v>38.828202580099997</c:v>
                      </c:pt>
                      <c:pt idx="206">
                        <c:v>39.527488847299999</c:v>
                      </c:pt>
                      <c:pt idx="207">
                        <c:v>40.2393690862</c:v>
                      </c:pt>
                      <c:pt idx="208">
                        <c:v>40.9640701111</c:v>
                      </c:pt>
                      <c:pt idx="209">
                        <c:v>41.701822821199997</c:v>
                      </c:pt>
                      <c:pt idx="210">
                        <c:v>42.452862273900003</c:v>
                      </c:pt>
                      <c:pt idx="211">
                        <c:v>43.2174277604</c:v>
                      </c:pt>
                      <c:pt idx="212">
                        <c:v>43.995762880999997</c:v>
                      </c:pt>
                      <c:pt idx="213">
                        <c:v>44.788115623499998</c:v>
                      </c:pt>
                      <c:pt idx="214">
                        <c:v>45.594738441700002</c:v>
                      </c:pt>
                      <c:pt idx="215">
                        <c:v>46.415888336099997</c:v>
                      </c:pt>
                      <c:pt idx="216">
                        <c:v>47.251826935899999</c:v>
                      </c:pt>
                      <c:pt idx="217">
                        <c:v>48.102820581800003</c:v>
                      </c:pt>
                      <c:pt idx="218">
                        <c:v>48.9691404115</c:v>
                      </c:pt>
                      <c:pt idx="219">
                        <c:v>49.851062445899998</c:v>
                      </c:pt>
                      <c:pt idx="220">
                        <c:v>50.7488676766</c:v>
                      </c:pt>
                      <c:pt idx="221">
                        <c:v>51.662842156099998</c:v>
                      </c:pt>
                      <c:pt idx="222">
                        <c:v>52.593277088599997</c:v>
                      </c:pt>
                      <c:pt idx="223">
                        <c:v>53.540468922700001</c:v>
                      </c:pt>
                      <c:pt idx="224">
                        <c:v>54.504719446099998</c:v>
                      </c:pt>
                      <c:pt idx="225">
                        <c:v>55.486335881499997</c:v>
                      </c:pt>
                      <c:pt idx="226">
                        <c:v>56.4856309846</c:v>
                      </c:pt>
                      <c:pt idx="227">
                        <c:v>57.502923143899999</c:v>
                      </c:pt>
                      <c:pt idx="228">
                        <c:v>58.538536481800001</c:v>
                      </c:pt>
                      <c:pt idx="229">
                        <c:v>59.592800958300003</c:v>
                      </c:pt>
                      <c:pt idx="230">
                        <c:v>60.666052475699999</c:v>
                      </c:pt>
                      <c:pt idx="231">
                        <c:v>61.7586329859</c:v>
                      </c:pt>
                      <c:pt idx="232">
                        <c:v>62.870890599200003</c:v>
                      </c:pt>
                      <c:pt idx="233">
                        <c:v>64.003179695300005</c:v>
                      </c:pt>
                      <c:pt idx="234">
                        <c:v>65.155861036399997</c:v>
                      </c:pt>
                      <c:pt idx="235">
                        <c:v>66.329301881600003</c:v>
                      </c:pt>
                      <c:pt idx="236">
                        <c:v>67.523876104400003</c:v>
                      </c:pt>
                      <c:pt idx="237">
                        <c:v>68.739964311799994</c:v>
                      </c:pt>
                      <c:pt idx="238">
                        <c:v>69.977953965200001</c:v>
                      </c:pt>
                      <c:pt idx="239">
                        <c:v>71.238239504199996</c:v>
                      </c:pt>
                      <c:pt idx="240">
                        <c:v>72.521222472199995</c:v>
                      </c:pt>
                      <c:pt idx="241">
                        <c:v>73.827311644199995</c:v>
                      </c:pt>
                      <c:pt idx="242">
                        <c:v>75.156923157199998</c:v>
                      </c:pt>
                      <c:pt idx="243">
                        <c:v>76.510480642700003</c:v>
                      </c:pt>
                      <c:pt idx="244">
                        <c:v>77.8884153618</c:v>
                      </c:pt>
                      <c:pt idx="245">
                        <c:v>79.291166342300002</c:v>
                      </c:pt>
                      <c:pt idx="246">
                        <c:v>80.719180518900004</c:v>
                      </c:pt>
                      <c:pt idx="247">
                        <c:v>82.172912875500003</c:v>
                      </c:pt>
                      <c:pt idx="248">
                        <c:v>83.652826590100005</c:v>
                      </c:pt>
                      <c:pt idx="249">
                        <c:v>85.159393182499997</c:v>
                      </c:pt>
                      <c:pt idx="250">
                        <c:v>86.693092664399998</c:v>
                      </c:pt>
                      <c:pt idx="251">
                        <c:v>88.254413692300005</c:v>
                      </c:pt>
                      <c:pt idx="252">
                        <c:v>89.843853723500004</c:v>
                      </c:pt>
                      <c:pt idx="253">
                        <c:v>91.461919174100004</c:v>
                      </c:pt>
                      <c:pt idx="254">
                        <c:v>93.109125580899999</c:v>
                      </c:pt>
                      <c:pt idx="255">
                        <c:v>94.785997765199994</c:v>
                      </c:pt>
                      <c:pt idx="256">
                        <c:v>96.493070000299994</c:v>
                      </c:pt>
                      <c:pt idx="257">
                        <c:v>98.230886181700001</c:v>
                      </c:pt>
                      <c:pt idx="258">
                        <c:v>100</c:v>
                      </c:pt>
                      <c:pt idx="259">
                        <c:v>101.800975118</c:v>
                      </c:pt>
                      <c:pt idx="260">
                        <c:v>103.63438535</c:v>
                      </c:pt>
                      <c:pt idx="261">
                        <c:v>105.500814844</c:v>
                      </c:pt>
                      <c:pt idx="262">
                        <c:v>107.40085826799999</c:v>
                      </c:pt>
                      <c:pt idx="263">
                        <c:v>109.33512100199999</c:v>
                      </c:pt>
                      <c:pt idx="264">
                        <c:v>111.304219327</c:v>
                      </c:pt>
                      <c:pt idx="265">
                        <c:v>113.308780622</c:v>
                      </c:pt>
                      <c:pt idx="266">
                        <c:v>115.349443568</c:v>
                      </c:pt>
                      <c:pt idx="267">
                        <c:v>117.426858345</c:v>
                      </c:pt>
                      <c:pt idx="268">
                        <c:v>119.541686846</c:v>
                      </c:pt>
                      <c:pt idx="269">
                        <c:v>121.694602882</c:v>
                      </c:pt>
                      <c:pt idx="270">
                        <c:v>123.886292399</c:v>
                      </c:pt>
                      <c:pt idx="271">
                        <c:v>126.1174537</c:v>
                      </c:pt>
                      <c:pt idx="272">
                        <c:v>128.38879766100001</c:v>
                      </c:pt>
                      <c:pt idx="273">
                        <c:v>130.701047961</c:v>
                      </c:pt>
                      <c:pt idx="274">
                        <c:v>133.05494131399999</c:v>
                      </c:pt>
                      <c:pt idx="275">
                        <c:v>135.4512277</c:v>
                      </c:pt>
                      <c:pt idx="276">
                        <c:v>137.89067060799999</c:v>
                      </c:pt>
                      <c:pt idx="277">
                        <c:v>140.374047276</c:v>
                      </c:pt>
                      <c:pt idx="278">
                        <c:v>142.902148939</c:v>
                      </c:pt>
                      <c:pt idx="279">
                        <c:v>145.47578108499999</c:v>
                      </c:pt>
                      <c:pt idx="280">
                        <c:v>148.095763705</c:v>
                      </c:pt>
                      <c:pt idx="281">
                        <c:v>150.76293156</c:v>
                      </c:pt>
                      <c:pt idx="282">
                        <c:v>153.47813444499999</c:v>
                      </c:pt>
                      <c:pt idx="283">
                        <c:v>156.24223745800001</c:v>
                      </c:pt>
                      <c:pt idx="284">
                        <c:v>159.05612127800001</c:v>
                      </c:pt>
                      <c:pt idx="285">
                        <c:v>161.920682446</c:v>
                      </c:pt>
                      <c:pt idx="286">
                        <c:v>164.83683364800001</c:v>
                      </c:pt>
                      <c:pt idx="287">
                        <c:v>167.805504007</c:v>
                      </c:pt>
                      <c:pt idx="288">
                        <c:v>170.82763938100001</c:v>
                      </c:pt>
                      <c:pt idx="289">
                        <c:v>173.904202661</c:v>
                      </c:pt>
                      <c:pt idx="290">
                        <c:v>177.03617408</c:v>
                      </c:pt>
                      <c:pt idx="291">
                        <c:v>180.22455152500001</c:v>
                      </c:pt>
                      <c:pt idx="292">
                        <c:v>183.47035085499999</c:v>
                      </c:pt>
                      <c:pt idx="293">
                        <c:v>186.77460622199999</c:v>
                      </c:pt>
                      <c:pt idx="294">
                        <c:v>190.138370407</c:v>
                      </c:pt>
                      <c:pt idx="295">
                        <c:v>193.562715148</c:v>
                      </c:pt>
                      <c:pt idx="296">
                        <c:v>197.04873148600001</c:v>
                      </c:pt>
                      <c:pt idx="297">
                        <c:v>200.59753011000001</c:v>
                      </c:pt>
                      <c:pt idx="298">
                        <c:v>204.210241715</c:v>
                      </c:pt>
                      <c:pt idx="299">
                        <c:v>207.88801735600001</c:v>
                      </c:pt>
                      <c:pt idx="300">
                        <c:v>211.632028822</c:v>
                      </c:pt>
                      <c:pt idx="301">
                        <c:v>215.44346900299999</c:v>
                      </c:pt>
                      <c:pt idx="302">
                        <c:v>219.32355227299999</c:v>
                      </c:pt>
                      <c:pt idx="303">
                        <c:v>223.27351487799999</c:v>
                      </c:pt>
                      <c:pt idx="304">
                        <c:v>227.29461532600001</c:v>
                      </c:pt>
                      <c:pt idx="305">
                        <c:v>231.38813479199999</c:v>
                      </c:pt>
                      <c:pt idx="306">
                        <c:v>235.555377526</c:v>
                      </c:pt>
                      <c:pt idx="307">
                        <c:v>239.797671264</c:v>
                      </c:pt>
                      <c:pt idx="308">
                        <c:v>244.116367658</c:v>
                      </c:pt>
                      <c:pt idx="309">
                        <c:v>248.51284269799999</c:v>
                      </c:pt>
                      <c:pt idx="310">
                        <c:v>252.98849716000001</c:v>
                      </c:pt>
                      <c:pt idx="311">
                        <c:v>257.54475704499998</c:v>
                      </c:pt>
                      <c:pt idx="312">
                        <c:v>262.18307403799997</c:v>
                      </c:pt>
                      <c:pt idx="313">
                        <c:v>266.90492596500002</c:v>
                      </c:pt>
                      <c:pt idx="314">
                        <c:v>271.71181726999998</c:v>
                      </c:pt>
                      <c:pt idx="315">
                        <c:v>276.60527949200002</c:v>
                      </c:pt>
                      <c:pt idx="316">
                        <c:v>281.58687175099999</c:v>
                      </c:pt>
                      <c:pt idx="317">
                        <c:v>286.65818124600003</c:v>
                      </c:pt>
                      <c:pt idx="318">
                        <c:v>291.82082376400001</c:v>
                      </c:pt>
                      <c:pt idx="319">
                        <c:v>297.07644419000002</c:v>
                      </c:pt>
                      <c:pt idx="320">
                        <c:v>302.42671703100001</c:v>
                      </c:pt>
                      <c:pt idx="321">
                        <c:v>307.87334695499999</c:v>
                      </c:pt>
                      <c:pt idx="322">
                        <c:v>313.41806932899999</c:v>
                      </c:pt>
                      <c:pt idx="323">
                        <c:v>319.06265077299997</c:v>
                      </c:pt>
                      <c:pt idx="324">
                        <c:v>324.80888972399998</c:v>
                      </c:pt>
                      <c:pt idx="325">
                        <c:v>330.65861700900001</c:v>
                      </c:pt>
                      <c:pt idx="326">
                        <c:v>336.61369642699998</c:v>
                      </c:pt>
                      <c:pt idx="327">
                        <c:v>342.67602534299999</c:v>
                      </c:pt>
                      <c:pt idx="328">
                        <c:v>348.847535295</c:v>
                      </c:pt>
                      <c:pt idx="329">
                        <c:v>355.13019260599998</c:v>
                      </c:pt>
                      <c:pt idx="330">
                        <c:v>361.52599901100001</c:v>
                      </c:pt>
                      <c:pt idx="331">
                        <c:v>368.03699229799997</c:v>
                      </c:pt>
                      <c:pt idx="332">
                        <c:v>374.66524695499999</c:v>
                      </c:pt>
                      <c:pt idx="333">
                        <c:v>381.41287482799999</c:v>
                      </c:pt>
                      <c:pt idx="334">
                        <c:v>388.28202580099997</c:v>
                      </c:pt>
                      <c:pt idx="335">
                        <c:v>395.27488847299998</c:v>
                      </c:pt>
                      <c:pt idx="336">
                        <c:v>402.39369086200003</c:v>
                      </c:pt>
                      <c:pt idx="337">
                        <c:v>409.640701111</c:v>
                      </c:pt>
                      <c:pt idx="338">
                        <c:v>417.018228212</c:v>
                      </c:pt>
                      <c:pt idx="339">
                        <c:v>424.52862273900001</c:v>
                      </c:pt>
                      <c:pt idx="340">
                        <c:v>432.174277604</c:v>
                      </c:pt>
                      <c:pt idx="341">
                        <c:v>439.95762881000002</c:v>
                      </c:pt>
                      <c:pt idx="342">
                        <c:v>447.88115623499999</c:v>
                      </c:pt>
                      <c:pt idx="343">
                        <c:v>455.94738441700002</c:v>
                      </c:pt>
                      <c:pt idx="344">
                        <c:v>464.15888336099999</c:v>
                      </c:pt>
                      <c:pt idx="345">
                        <c:v>472.51826935899999</c:v>
                      </c:pt>
                      <c:pt idx="346">
                        <c:v>481.028205818</c:v>
                      </c:pt>
                      <c:pt idx="347">
                        <c:v>489.69140411500001</c:v>
                      </c:pt>
                      <c:pt idx="348">
                        <c:v>498.51062445899998</c:v>
                      </c:pt>
                      <c:pt idx="349">
                        <c:v>507.48867676600003</c:v>
                      </c:pt>
                      <c:pt idx="350">
                        <c:v>516.62842156099998</c:v>
                      </c:pt>
                      <c:pt idx="351">
                        <c:v>525.93277088599996</c:v>
                      </c:pt>
                      <c:pt idx="352">
                        <c:v>535.40468922699995</c:v>
                      </c:pt>
                      <c:pt idx="353">
                        <c:v>545.047194461</c:v>
                      </c:pt>
                      <c:pt idx="354">
                        <c:v>554.86335881499997</c:v>
                      </c:pt>
                      <c:pt idx="355">
                        <c:v>564.85630984600004</c:v>
                      </c:pt>
                      <c:pt idx="356">
                        <c:v>575.029231439</c:v>
                      </c:pt>
                      <c:pt idx="357">
                        <c:v>585.38536481799997</c:v>
                      </c:pt>
                      <c:pt idx="358">
                        <c:v>595.92800958299995</c:v>
                      </c:pt>
                      <c:pt idx="359">
                        <c:v>606.66052475699996</c:v>
                      </c:pt>
                      <c:pt idx="360">
                        <c:v>617.58632985899999</c:v>
                      </c:pt>
                      <c:pt idx="361">
                        <c:v>628.70890599200004</c:v>
                      </c:pt>
                      <c:pt idx="362">
                        <c:v>640.03179695300003</c:v>
                      </c:pt>
                      <c:pt idx="363">
                        <c:v>651.55861036399995</c:v>
                      </c:pt>
                      <c:pt idx="364">
                        <c:v>663.29301881599997</c:v>
                      </c:pt>
                      <c:pt idx="365">
                        <c:v>675.23876104399994</c:v>
                      </c:pt>
                      <c:pt idx="366">
                        <c:v>687.39964311799997</c:v>
                      </c:pt>
                      <c:pt idx="367">
                        <c:v>699.77953965200004</c:v>
                      </c:pt>
                      <c:pt idx="368">
                        <c:v>712.38239504199998</c:v>
                      </c:pt>
                      <c:pt idx="369">
                        <c:v>725.21222472199997</c:v>
                      </c:pt>
                      <c:pt idx="370">
                        <c:v>738.27311644199995</c:v>
                      </c:pt>
                      <c:pt idx="371">
                        <c:v>751.56923157200004</c:v>
                      </c:pt>
                      <c:pt idx="372">
                        <c:v>765.10480642699997</c:v>
                      </c:pt>
                      <c:pt idx="373">
                        <c:v>778.88415361800003</c:v>
                      </c:pt>
                      <c:pt idx="374">
                        <c:v>792.91166342300005</c:v>
                      </c:pt>
                      <c:pt idx="375">
                        <c:v>807.19180518899998</c:v>
                      </c:pt>
                      <c:pt idx="376">
                        <c:v>821.72912875500003</c:v>
                      </c:pt>
                      <c:pt idx="377">
                        <c:v>836.52826590100005</c:v>
                      </c:pt>
                      <c:pt idx="378">
                        <c:v>851.59393182500003</c:v>
                      </c:pt>
                      <c:pt idx="379">
                        <c:v>866.93092664400001</c:v>
                      </c:pt>
                      <c:pt idx="380">
                        <c:v>882.544136923</c:v>
                      </c:pt>
                      <c:pt idx="381">
                        <c:v>898.43853723500001</c:v>
                      </c:pt>
                      <c:pt idx="382">
                        <c:v>914.61919174100001</c:v>
                      </c:pt>
                      <c:pt idx="383">
                        <c:v>931.09125580900002</c:v>
                      </c:pt>
                      <c:pt idx="384">
                        <c:v>947.859977652</c:v>
                      </c:pt>
                      <c:pt idx="385">
                        <c:v>964.93070000299997</c:v>
                      </c:pt>
                      <c:pt idx="386">
                        <c:v>982.30886181699998</c:v>
                      </c:pt>
                      <c:pt idx="387">
                        <c:v>1000</c:v>
                      </c:pt>
                      <c:pt idx="388">
                        <c:v>1018.00975118</c:v>
                      </c:pt>
                      <c:pt idx="389">
                        <c:v>1036.3438535</c:v>
                      </c:pt>
                      <c:pt idx="390">
                        <c:v>1055.00814844</c:v>
                      </c:pt>
                      <c:pt idx="391">
                        <c:v>1074.00858268</c:v>
                      </c:pt>
                      <c:pt idx="392">
                        <c:v>1093.3512100200001</c:v>
                      </c:pt>
                      <c:pt idx="393">
                        <c:v>1113.0421932700001</c:v>
                      </c:pt>
                      <c:pt idx="394">
                        <c:v>1133.0878062199999</c:v>
                      </c:pt>
                      <c:pt idx="395">
                        <c:v>1153.4944356799999</c:v>
                      </c:pt>
                      <c:pt idx="396">
                        <c:v>1174.2685834500001</c:v>
                      </c:pt>
                      <c:pt idx="397">
                        <c:v>1195.4168684599999</c:v>
                      </c:pt>
                      <c:pt idx="398">
                        <c:v>1216.94602882</c:v>
                      </c:pt>
                      <c:pt idx="399">
                        <c:v>1238.8629239899999</c:v>
                      </c:pt>
                      <c:pt idx="400">
                        <c:v>1261.1745370000001</c:v>
                      </c:pt>
                      <c:pt idx="401">
                        <c:v>1283.8879766099999</c:v>
                      </c:pt>
                      <c:pt idx="402">
                        <c:v>1307.0104796099999</c:v>
                      </c:pt>
                      <c:pt idx="403">
                        <c:v>1330.5494131400001</c:v>
                      </c:pt>
                      <c:pt idx="404">
                        <c:v>1354.512277</c:v>
                      </c:pt>
                      <c:pt idx="405">
                        <c:v>1378.90670608</c:v>
                      </c:pt>
                      <c:pt idx="406">
                        <c:v>1403.7404727600001</c:v>
                      </c:pt>
                      <c:pt idx="407">
                        <c:v>1429.0214893899999</c:v>
                      </c:pt>
                      <c:pt idx="408">
                        <c:v>1454.7578108499999</c:v>
                      </c:pt>
                      <c:pt idx="409">
                        <c:v>1480.9576370499999</c:v>
                      </c:pt>
                      <c:pt idx="410">
                        <c:v>1507.6293155999999</c:v>
                      </c:pt>
                      <c:pt idx="411">
                        <c:v>1534.78134445</c:v>
                      </c:pt>
                      <c:pt idx="412">
                        <c:v>1562.42237458</c:v>
                      </c:pt>
                      <c:pt idx="413">
                        <c:v>1590.56121278</c:v>
                      </c:pt>
                      <c:pt idx="414">
                        <c:v>1619.20682446</c:v>
                      </c:pt>
                      <c:pt idx="415">
                        <c:v>1648.3683364799999</c:v>
                      </c:pt>
                      <c:pt idx="416">
                        <c:v>1678.0550400699999</c:v>
                      </c:pt>
                      <c:pt idx="417">
                        <c:v>1708.2763938099999</c:v>
                      </c:pt>
                      <c:pt idx="418">
                        <c:v>1739.04202661</c:v>
                      </c:pt>
                      <c:pt idx="419">
                        <c:v>1770.3617408</c:v>
                      </c:pt>
                      <c:pt idx="420">
                        <c:v>1802.2455152499999</c:v>
                      </c:pt>
                      <c:pt idx="421">
                        <c:v>1834.7035085499999</c:v>
                      </c:pt>
                      <c:pt idx="422">
                        <c:v>1867.7460622200001</c:v>
                      </c:pt>
                      <c:pt idx="423">
                        <c:v>1901.38370407</c:v>
                      </c:pt>
                      <c:pt idx="424">
                        <c:v>1935.6271514800001</c:v>
                      </c:pt>
                      <c:pt idx="425">
                        <c:v>1970.48731486</c:v>
                      </c:pt>
                      <c:pt idx="426">
                        <c:v>2005.9753011</c:v>
                      </c:pt>
                      <c:pt idx="427">
                        <c:v>2042.1024171500001</c:v>
                      </c:pt>
                      <c:pt idx="428">
                        <c:v>2078.88017356</c:v>
                      </c:pt>
                      <c:pt idx="429">
                        <c:v>2116.3202882199998</c:v>
                      </c:pt>
                      <c:pt idx="430">
                        <c:v>2154.4346900300002</c:v>
                      </c:pt>
                      <c:pt idx="431">
                        <c:v>2193.23552273</c:v>
                      </c:pt>
                      <c:pt idx="432">
                        <c:v>2232.7351487800001</c:v>
                      </c:pt>
                      <c:pt idx="433">
                        <c:v>2272.9461532599998</c:v>
                      </c:pt>
                      <c:pt idx="434">
                        <c:v>2313.8813479199998</c:v>
                      </c:pt>
                      <c:pt idx="435">
                        <c:v>2355.5537752599998</c:v>
                      </c:pt>
                      <c:pt idx="436">
                        <c:v>2397.9767126400002</c:v>
                      </c:pt>
                      <c:pt idx="437">
                        <c:v>2441.1636765799999</c:v>
                      </c:pt>
                      <c:pt idx="438">
                        <c:v>2485.1284269799999</c:v>
                      </c:pt>
                      <c:pt idx="439">
                        <c:v>2529.8849716</c:v>
                      </c:pt>
                      <c:pt idx="440">
                        <c:v>2575.4475704500001</c:v>
                      </c:pt>
                      <c:pt idx="441">
                        <c:v>2621.83074038</c:v>
                      </c:pt>
                      <c:pt idx="442">
                        <c:v>2669.0492596499998</c:v>
                      </c:pt>
                      <c:pt idx="443">
                        <c:v>2717.1181726999998</c:v>
                      </c:pt>
                      <c:pt idx="444">
                        <c:v>2766.05279492</c:v>
                      </c:pt>
                      <c:pt idx="445">
                        <c:v>2815.8687175099999</c:v>
                      </c:pt>
                      <c:pt idx="446">
                        <c:v>2866.58181246</c:v>
                      </c:pt>
                      <c:pt idx="447">
                        <c:v>2918.2082376399999</c:v>
                      </c:pt>
                      <c:pt idx="448">
                        <c:v>2970.7644418999998</c:v>
                      </c:pt>
                      <c:pt idx="449">
                        <c:v>3024.26717031</c:v>
                      </c:pt>
                      <c:pt idx="450">
                        <c:v>3078.7334695499999</c:v>
                      </c:pt>
                      <c:pt idx="451">
                        <c:v>3134.1806932899999</c:v>
                      </c:pt>
                      <c:pt idx="452">
                        <c:v>3190.62650773</c:v>
                      </c:pt>
                      <c:pt idx="453">
                        <c:v>3248.0888972399998</c:v>
                      </c:pt>
                      <c:pt idx="454">
                        <c:v>3306.58617009</c:v>
                      </c:pt>
                      <c:pt idx="455">
                        <c:v>3366.1369642700001</c:v>
                      </c:pt>
                      <c:pt idx="456">
                        <c:v>3426.7602534299999</c:v>
                      </c:pt>
                      <c:pt idx="457">
                        <c:v>3488.4753529499999</c:v>
                      </c:pt>
                      <c:pt idx="458">
                        <c:v>3551.3019260599999</c:v>
                      </c:pt>
                      <c:pt idx="459">
                        <c:v>3615.2599901100002</c:v>
                      </c:pt>
                      <c:pt idx="460">
                        <c:v>3680.36992298</c:v>
                      </c:pt>
                      <c:pt idx="461">
                        <c:v>3746.6524695500002</c:v>
                      </c:pt>
                      <c:pt idx="462">
                        <c:v>3814.1287482799999</c:v>
                      </c:pt>
                      <c:pt idx="463">
                        <c:v>3882.8202580100001</c:v>
                      </c:pt>
                      <c:pt idx="464">
                        <c:v>3952.7488847300001</c:v>
                      </c:pt>
                      <c:pt idx="465">
                        <c:v>4023.9369086199999</c:v>
                      </c:pt>
                      <c:pt idx="466">
                        <c:v>4096.40701111</c:v>
                      </c:pt>
                      <c:pt idx="467">
                        <c:v>4170.1822821200003</c:v>
                      </c:pt>
                      <c:pt idx="468">
                        <c:v>4245.28622739</c:v>
                      </c:pt>
                      <c:pt idx="469">
                        <c:v>4321.7427760399996</c:v>
                      </c:pt>
                      <c:pt idx="470">
                        <c:v>4399.5762881000001</c:v>
                      </c:pt>
                      <c:pt idx="471">
                        <c:v>4478.8115623499998</c:v>
                      </c:pt>
                      <c:pt idx="472">
                        <c:v>4559.4738441700001</c:v>
                      </c:pt>
                      <c:pt idx="473">
                        <c:v>4641.5888336099997</c:v>
                      </c:pt>
                      <c:pt idx="474">
                        <c:v>4725.1826935899999</c:v>
                      </c:pt>
                      <c:pt idx="475">
                        <c:v>4810.2820581799997</c:v>
                      </c:pt>
                      <c:pt idx="476">
                        <c:v>4896.9140411500002</c:v>
                      </c:pt>
                      <c:pt idx="477">
                        <c:v>4985.1062445899997</c:v>
                      </c:pt>
                      <c:pt idx="478">
                        <c:v>5074.8867676600003</c:v>
                      </c:pt>
                      <c:pt idx="479">
                        <c:v>5166.2842156099996</c:v>
                      </c:pt>
                      <c:pt idx="480">
                        <c:v>5259.3277088599998</c:v>
                      </c:pt>
                      <c:pt idx="481">
                        <c:v>5354.0468922700002</c:v>
                      </c:pt>
                      <c:pt idx="482">
                        <c:v>5450.4719446099998</c:v>
                      </c:pt>
                      <c:pt idx="483">
                        <c:v>5548.6335881499999</c:v>
                      </c:pt>
                      <c:pt idx="484">
                        <c:v>5648.5630984600002</c:v>
                      </c:pt>
                      <c:pt idx="485">
                        <c:v>5750.2923143899998</c:v>
                      </c:pt>
                      <c:pt idx="486">
                        <c:v>5853.8536481800002</c:v>
                      </c:pt>
                      <c:pt idx="487">
                        <c:v>5959.2800958300004</c:v>
                      </c:pt>
                      <c:pt idx="488">
                        <c:v>6066.6052475699998</c:v>
                      </c:pt>
                      <c:pt idx="489">
                        <c:v>6175.8632985900003</c:v>
                      </c:pt>
                      <c:pt idx="490">
                        <c:v>6287.0890599200002</c:v>
                      </c:pt>
                      <c:pt idx="491">
                        <c:v>6400.3179695299996</c:v>
                      </c:pt>
                      <c:pt idx="492">
                        <c:v>6515.5861036400001</c:v>
                      </c:pt>
                      <c:pt idx="493">
                        <c:v>6632.9301881600004</c:v>
                      </c:pt>
                      <c:pt idx="494">
                        <c:v>6752.3876104399997</c:v>
                      </c:pt>
                      <c:pt idx="495">
                        <c:v>6873.9964311800004</c:v>
                      </c:pt>
                      <c:pt idx="496">
                        <c:v>6997.7953965200004</c:v>
                      </c:pt>
                      <c:pt idx="497">
                        <c:v>7123.8239504200001</c:v>
                      </c:pt>
                      <c:pt idx="498">
                        <c:v>7252.1222472199997</c:v>
                      </c:pt>
                      <c:pt idx="499">
                        <c:v>7382.7311644199999</c:v>
                      </c:pt>
                      <c:pt idx="500">
                        <c:v>7515.6923157199999</c:v>
                      </c:pt>
                      <c:pt idx="501">
                        <c:v>7651.0480642700004</c:v>
                      </c:pt>
                      <c:pt idx="502">
                        <c:v>7788.8415361799998</c:v>
                      </c:pt>
                      <c:pt idx="503">
                        <c:v>7929.1166342300003</c:v>
                      </c:pt>
                      <c:pt idx="504">
                        <c:v>8071.9180518900002</c:v>
                      </c:pt>
                      <c:pt idx="505">
                        <c:v>8217.2912875500006</c:v>
                      </c:pt>
                      <c:pt idx="506">
                        <c:v>8365.2826590099994</c:v>
                      </c:pt>
                      <c:pt idx="507">
                        <c:v>8515.9393182500007</c:v>
                      </c:pt>
                      <c:pt idx="508">
                        <c:v>8669.3092664399992</c:v>
                      </c:pt>
                      <c:pt idx="509">
                        <c:v>8825.4413692300004</c:v>
                      </c:pt>
                      <c:pt idx="510">
                        <c:v>8984.3853723499997</c:v>
                      </c:pt>
                      <c:pt idx="511">
                        <c:v>9146.1919174100003</c:v>
                      </c:pt>
                      <c:pt idx="512">
                        <c:v>9310.9125580899999</c:v>
                      </c:pt>
                      <c:pt idx="513">
                        <c:v>9478.5997765200009</c:v>
                      </c:pt>
                      <c:pt idx="514">
                        <c:v>9649.3070000299995</c:v>
                      </c:pt>
                      <c:pt idx="515">
                        <c:v>9823.0886181700007</c:v>
                      </c:pt>
                      <c:pt idx="516">
                        <c:v>10000</c:v>
                      </c:pt>
                      <c:pt idx="517">
                        <c:v>10180.097511800001</c:v>
                      </c:pt>
                      <c:pt idx="518">
                        <c:v>10363.438534999999</c:v>
                      </c:pt>
                      <c:pt idx="519">
                        <c:v>10550.0814844</c:v>
                      </c:pt>
                      <c:pt idx="520">
                        <c:v>10740.085826799999</c:v>
                      </c:pt>
                      <c:pt idx="521">
                        <c:v>10933.5121002</c:v>
                      </c:pt>
                      <c:pt idx="522">
                        <c:v>11130.421932699999</c:v>
                      </c:pt>
                      <c:pt idx="523">
                        <c:v>11330.878062199999</c:v>
                      </c:pt>
                      <c:pt idx="524">
                        <c:v>11534.944356800001</c:v>
                      </c:pt>
                      <c:pt idx="525">
                        <c:v>11742.6858345</c:v>
                      </c:pt>
                      <c:pt idx="526">
                        <c:v>11954.168684599999</c:v>
                      </c:pt>
                      <c:pt idx="527">
                        <c:v>12169.4602882</c:v>
                      </c:pt>
                      <c:pt idx="528">
                        <c:v>12388.629239899999</c:v>
                      </c:pt>
                      <c:pt idx="529">
                        <c:v>12611.745370000001</c:v>
                      </c:pt>
                      <c:pt idx="530">
                        <c:v>12838.879766100001</c:v>
                      </c:pt>
                      <c:pt idx="531">
                        <c:v>13070.1047961</c:v>
                      </c:pt>
                      <c:pt idx="532">
                        <c:v>13305.494131400001</c:v>
                      </c:pt>
                      <c:pt idx="533">
                        <c:v>13545.12277</c:v>
                      </c:pt>
                      <c:pt idx="534">
                        <c:v>13789.0670608</c:v>
                      </c:pt>
                      <c:pt idx="535">
                        <c:v>14037.4047276</c:v>
                      </c:pt>
                      <c:pt idx="536">
                        <c:v>14290.2148939</c:v>
                      </c:pt>
                      <c:pt idx="537">
                        <c:v>14547.5781085</c:v>
                      </c:pt>
                      <c:pt idx="538">
                        <c:v>14809.576370500001</c:v>
                      </c:pt>
                      <c:pt idx="539">
                        <c:v>15076.293156</c:v>
                      </c:pt>
                      <c:pt idx="540">
                        <c:v>15347.8134445</c:v>
                      </c:pt>
                      <c:pt idx="541">
                        <c:v>15624.2237458</c:v>
                      </c:pt>
                      <c:pt idx="542">
                        <c:v>15905.612127799999</c:v>
                      </c:pt>
                      <c:pt idx="543">
                        <c:v>16192.068244599999</c:v>
                      </c:pt>
                      <c:pt idx="544">
                        <c:v>16483.683364799999</c:v>
                      </c:pt>
                      <c:pt idx="545">
                        <c:v>16780.550400700002</c:v>
                      </c:pt>
                      <c:pt idx="546">
                        <c:v>17082.763938100001</c:v>
                      </c:pt>
                      <c:pt idx="547">
                        <c:v>17390.420266100002</c:v>
                      </c:pt>
                      <c:pt idx="548">
                        <c:v>17703.617407999998</c:v>
                      </c:pt>
                      <c:pt idx="549">
                        <c:v>18022.455152499999</c:v>
                      </c:pt>
                      <c:pt idx="550">
                        <c:v>18347.0350855</c:v>
                      </c:pt>
                      <c:pt idx="551">
                        <c:v>18677.4606222</c:v>
                      </c:pt>
                      <c:pt idx="552">
                        <c:v>19013.8370407</c:v>
                      </c:pt>
                      <c:pt idx="553">
                        <c:v>19356.271514799999</c:v>
                      </c:pt>
                      <c:pt idx="554">
                        <c:v>19704.8731486</c:v>
                      </c:pt>
                      <c:pt idx="555">
                        <c:v>20059.753011000001</c:v>
                      </c:pt>
                      <c:pt idx="556">
                        <c:v>20421.024171500001</c:v>
                      </c:pt>
                      <c:pt idx="557">
                        <c:v>20788.801735599998</c:v>
                      </c:pt>
                      <c:pt idx="558">
                        <c:v>21163.202882199999</c:v>
                      </c:pt>
                      <c:pt idx="559">
                        <c:v>21544.346900299999</c:v>
                      </c:pt>
                      <c:pt idx="560">
                        <c:v>21932.355227299999</c:v>
                      </c:pt>
                      <c:pt idx="561">
                        <c:v>22327.351487799999</c:v>
                      </c:pt>
                      <c:pt idx="562">
                        <c:v>22729.461532599998</c:v>
                      </c:pt>
                      <c:pt idx="563">
                        <c:v>23138.813479199998</c:v>
                      </c:pt>
                      <c:pt idx="564">
                        <c:v>23555.537752600001</c:v>
                      </c:pt>
                      <c:pt idx="565">
                        <c:v>23979.767126399998</c:v>
                      </c:pt>
                      <c:pt idx="566">
                        <c:v>24411.636765800002</c:v>
                      </c:pt>
                      <c:pt idx="567">
                        <c:v>24851.284269799999</c:v>
                      </c:pt>
                      <c:pt idx="568">
                        <c:v>25298.849716000001</c:v>
                      </c:pt>
                      <c:pt idx="569">
                        <c:v>25754.475704500001</c:v>
                      </c:pt>
                      <c:pt idx="570">
                        <c:v>26218.307403800001</c:v>
                      </c:pt>
                      <c:pt idx="571">
                        <c:v>26690.4925965</c:v>
                      </c:pt>
                      <c:pt idx="572">
                        <c:v>27171.181726999999</c:v>
                      </c:pt>
                      <c:pt idx="573">
                        <c:v>27660.527949200001</c:v>
                      </c:pt>
                      <c:pt idx="574">
                        <c:v>28158.6871751</c:v>
                      </c:pt>
                      <c:pt idx="575">
                        <c:v>28665.818124599999</c:v>
                      </c:pt>
                      <c:pt idx="576">
                        <c:v>29182.082376400002</c:v>
                      </c:pt>
                      <c:pt idx="577">
                        <c:v>29707.644419</c:v>
                      </c:pt>
                      <c:pt idx="578">
                        <c:v>30242.671703100001</c:v>
                      </c:pt>
                      <c:pt idx="579">
                        <c:v>30787.334695500002</c:v>
                      </c:pt>
                      <c:pt idx="580">
                        <c:v>31341.806932899999</c:v>
                      </c:pt>
                      <c:pt idx="581">
                        <c:v>31906.265077299999</c:v>
                      </c:pt>
                      <c:pt idx="582">
                        <c:v>32480.8889724</c:v>
                      </c:pt>
                      <c:pt idx="583">
                        <c:v>33065.861700900001</c:v>
                      </c:pt>
                      <c:pt idx="584">
                        <c:v>33661.369642700003</c:v>
                      </c:pt>
                      <c:pt idx="585">
                        <c:v>34267.6025343</c:v>
                      </c:pt>
                      <c:pt idx="586">
                        <c:v>34884.753529499998</c:v>
                      </c:pt>
                      <c:pt idx="587">
                        <c:v>35513.019260599998</c:v>
                      </c:pt>
                      <c:pt idx="588">
                        <c:v>36152.599901100002</c:v>
                      </c:pt>
                      <c:pt idx="589">
                        <c:v>36803.699229799997</c:v>
                      </c:pt>
                      <c:pt idx="590">
                        <c:v>37466.524695499997</c:v>
                      </c:pt>
                      <c:pt idx="591">
                        <c:v>38141.287482799999</c:v>
                      </c:pt>
                      <c:pt idx="592">
                        <c:v>38828.202580099998</c:v>
                      </c:pt>
                      <c:pt idx="593">
                        <c:v>39527.488847300003</c:v>
                      </c:pt>
                      <c:pt idx="594">
                        <c:v>40239.3690862</c:v>
                      </c:pt>
                      <c:pt idx="595">
                        <c:v>40964.070111100002</c:v>
                      </c:pt>
                      <c:pt idx="596">
                        <c:v>41701.822821200003</c:v>
                      </c:pt>
                      <c:pt idx="597">
                        <c:v>42452.862273899998</c:v>
                      </c:pt>
                      <c:pt idx="598">
                        <c:v>43217.427760400002</c:v>
                      </c:pt>
                      <c:pt idx="599">
                        <c:v>43995.762881000002</c:v>
                      </c:pt>
                      <c:pt idx="600">
                        <c:v>44788.115623500002</c:v>
                      </c:pt>
                      <c:pt idx="601">
                        <c:v>45594.738441699999</c:v>
                      </c:pt>
                      <c:pt idx="602">
                        <c:v>46415.888336099997</c:v>
                      </c:pt>
                      <c:pt idx="603">
                        <c:v>47251.826935899997</c:v>
                      </c:pt>
                      <c:pt idx="604">
                        <c:v>48102.820581799999</c:v>
                      </c:pt>
                      <c:pt idx="605">
                        <c:v>48969.140411499997</c:v>
                      </c:pt>
                      <c:pt idx="606">
                        <c:v>49851.062445900003</c:v>
                      </c:pt>
                      <c:pt idx="607">
                        <c:v>50748.867676599999</c:v>
                      </c:pt>
                      <c:pt idx="608">
                        <c:v>51662.8421561</c:v>
                      </c:pt>
                      <c:pt idx="609">
                        <c:v>52593.2770886</c:v>
                      </c:pt>
                      <c:pt idx="610">
                        <c:v>53540.468922699998</c:v>
                      </c:pt>
                      <c:pt idx="611">
                        <c:v>54504.719446100004</c:v>
                      </c:pt>
                      <c:pt idx="612">
                        <c:v>55486.335881500003</c:v>
                      </c:pt>
                      <c:pt idx="613">
                        <c:v>56485.6309846</c:v>
                      </c:pt>
                      <c:pt idx="614">
                        <c:v>57502.9231439</c:v>
                      </c:pt>
                      <c:pt idx="615">
                        <c:v>58538.536481800002</c:v>
                      </c:pt>
                      <c:pt idx="616">
                        <c:v>59592.800958300002</c:v>
                      </c:pt>
                      <c:pt idx="617">
                        <c:v>60666.052475700002</c:v>
                      </c:pt>
                      <c:pt idx="618">
                        <c:v>61758.632985900003</c:v>
                      </c:pt>
                      <c:pt idx="619">
                        <c:v>62870.8905992</c:v>
                      </c:pt>
                      <c:pt idx="620">
                        <c:v>64003.179695300001</c:v>
                      </c:pt>
                      <c:pt idx="621">
                        <c:v>65155.861036399998</c:v>
                      </c:pt>
                      <c:pt idx="622">
                        <c:v>66329.301881599997</c:v>
                      </c:pt>
                      <c:pt idx="623">
                        <c:v>67523.876104399998</c:v>
                      </c:pt>
                      <c:pt idx="624">
                        <c:v>68739.964311799995</c:v>
                      </c:pt>
                      <c:pt idx="625">
                        <c:v>69977.953965199995</c:v>
                      </c:pt>
                      <c:pt idx="626">
                        <c:v>71238.239504199999</c:v>
                      </c:pt>
                      <c:pt idx="627">
                        <c:v>72521.222472199996</c:v>
                      </c:pt>
                      <c:pt idx="628">
                        <c:v>73827.311644200003</c:v>
                      </c:pt>
                      <c:pt idx="629">
                        <c:v>75156.923157199999</c:v>
                      </c:pt>
                      <c:pt idx="630">
                        <c:v>76510.4806427</c:v>
                      </c:pt>
                      <c:pt idx="631">
                        <c:v>77888.415361799998</c:v>
                      </c:pt>
                      <c:pt idx="632">
                        <c:v>79291.166342299999</c:v>
                      </c:pt>
                      <c:pt idx="633">
                        <c:v>80719.180518900001</c:v>
                      </c:pt>
                      <c:pt idx="634">
                        <c:v>82172.912875499998</c:v>
                      </c:pt>
                      <c:pt idx="635">
                        <c:v>83652.826590099998</c:v>
                      </c:pt>
                      <c:pt idx="636">
                        <c:v>85159.393182500004</c:v>
                      </c:pt>
                      <c:pt idx="637">
                        <c:v>86693.092664399999</c:v>
                      </c:pt>
                      <c:pt idx="638">
                        <c:v>88254.413692300004</c:v>
                      </c:pt>
                      <c:pt idx="639">
                        <c:v>89843.853723499997</c:v>
                      </c:pt>
                      <c:pt idx="640">
                        <c:v>91461.919174099996</c:v>
                      </c:pt>
                      <c:pt idx="641">
                        <c:v>93109.125580899999</c:v>
                      </c:pt>
                      <c:pt idx="642">
                        <c:v>94785.997765199994</c:v>
                      </c:pt>
                      <c:pt idx="643">
                        <c:v>96493.070000299995</c:v>
                      </c:pt>
                      <c:pt idx="644">
                        <c:v>98230.8861817</c:v>
                      </c:pt>
                      <c:pt idx="645">
                        <c:v>100000</c:v>
                      </c:pt>
                      <c:pt idx="646">
                        <c:v>101800.975118</c:v>
                      </c:pt>
                      <c:pt idx="647">
                        <c:v>103634.38535</c:v>
                      </c:pt>
                      <c:pt idx="648">
                        <c:v>105500.81484399999</c:v>
                      </c:pt>
                      <c:pt idx="649">
                        <c:v>107400.858268</c:v>
                      </c:pt>
                      <c:pt idx="650">
                        <c:v>109335.121002</c:v>
                      </c:pt>
                      <c:pt idx="651">
                        <c:v>111304.219327</c:v>
                      </c:pt>
                      <c:pt idx="652">
                        <c:v>113308.78062200001</c:v>
                      </c:pt>
                      <c:pt idx="653">
                        <c:v>115349.443568</c:v>
                      </c:pt>
                      <c:pt idx="654">
                        <c:v>117426.858345</c:v>
                      </c:pt>
                      <c:pt idx="655">
                        <c:v>119541.686846</c:v>
                      </c:pt>
                      <c:pt idx="656">
                        <c:v>121694.60288200001</c:v>
                      </c:pt>
                      <c:pt idx="657">
                        <c:v>123886.292399</c:v>
                      </c:pt>
                      <c:pt idx="658">
                        <c:v>126117.4537</c:v>
                      </c:pt>
                      <c:pt idx="659">
                        <c:v>128388.797661</c:v>
                      </c:pt>
                      <c:pt idx="660">
                        <c:v>130701.047961</c:v>
                      </c:pt>
                      <c:pt idx="661">
                        <c:v>133054.941314</c:v>
                      </c:pt>
                      <c:pt idx="662">
                        <c:v>135451.22769999999</c:v>
                      </c:pt>
                      <c:pt idx="663">
                        <c:v>137890.67060799999</c:v>
                      </c:pt>
                      <c:pt idx="664">
                        <c:v>140374.047276</c:v>
                      </c:pt>
                      <c:pt idx="665">
                        <c:v>142902.14893900001</c:v>
                      </c:pt>
                      <c:pt idx="666">
                        <c:v>145475.781085</c:v>
                      </c:pt>
                      <c:pt idx="667">
                        <c:v>148095.76370499999</c:v>
                      </c:pt>
                      <c:pt idx="668">
                        <c:v>150762.93156</c:v>
                      </c:pt>
                      <c:pt idx="669">
                        <c:v>153478.134445</c:v>
                      </c:pt>
                      <c:pt idx="670">
                        <c:v>156242.23745799999</c:v>
                      </c:pt>
                      <c:pt idx="671">
                        <c:v>159056.12127800001</c:v>
                      </c:pt>
                      <c:pt idx="672">
                        <c:v>161920.68244599999</c:v>
                      </c:pt>
                      <c:pt idx="673">
                        <c:v>164836.833648</c:v>
                      </c:pt>
                      <c:pt idx="674">
                        <c:v>167805.50400700001</c:v>
                      </c:pt>
                      <c:pt idx="675">
                        <c:v>170827.63938099999</c:v>
                      </c:pt>
                      <c:pt idx="676">
                        <c:v>173904.20266099999</c:v>
                      </c:pt>
                      <c:pt idx="677">
                        <c:v>177036.17408</c:v>
                      </c:pt>
                      <c:pt idx="678">
                        <c:v>180224.55152499999</c:v>
                      </c:pt>
                      <c:pt idx="679">
                        <c:v>183470.350855</c:v>
                      </c:pt>
                      <c:pt idx="680">
                        <c:v>186774.606222</c:v>
                      </c:pt>
                      <c:pt idx="681">
                        <c:v>190138.37040700001</c:v>
                      </c:pt>
                      <c:pt idx="682">
                        <c:v>193562.71514799999</c:v>
                      </c:pt>
                      <c:pt idx="683">
                        <c:v>197048.731486</c:v>
                      </c:pt>
                      <c:pt idx="684">
                        <c:v>200597.53010999999</c:v>
                      </c:pt>
                      <c:pt idx="685">
                        <c:v>204210.24171500001</c:v>
                      </c:pt>
                      <c:pt idx="686">
                        <c:v>207888.017356</c:v>
                      </c:pt>
                      <c:pt idx="687">
                        <c:v>211632.02882199999</c:v>
                      </c:pt>
                      <c:pt idx="688">
                        <c:v>215443.46900300001</c:v>
                      </c:pt>
                      <c:pt idx="689">
                        <c:v>219323.55227300001</c:v>
                      </c:pt>
                      <c:pt idx="690">
                        <c:v>223273.51487799999</c:v>
                      </c:pt>
                      <c:pt idx="691">
                        <c:v>227294.615326</c:v>
                      </c:pt>
                      <c:pt idx="692">
                        <c:v>231388.134792</c:v>
                      </c:pt>
                      <c:pt idx="693">
                        <c:v>235555.377526</c:v>
                      </c:pt>
                      <c:pt idx="694">
                        <c:v>239797.671264</c:v>
                      </c:pt>
                      <c:pt idx="695">
                        <c:v>244116.367658</c:v>
                      </c:pt>
                      <c:pt idx="696">
                        <c:v>248512.84269799999</c:v>
                      </c:pt>
                      <c:pt idx="697">
                        <c:v>252988.49716</c:v>
                      </c:pt>
                      <c:pt idx="698">
                        <c:v>257544.75704500001</c:v>
                      </c:pt>
                      <c:pt idx="699">
                        <c:v>262183.07403800002</c:v>
                      </c:pt>
                      <c:pt idx="700">
                        <c:v>266904.925965</c:v>
                      </c:pt>
                      <c:pt idx="701">
                        <c:v>271711.81727</c:v>
                      </c:pt>
                      <c:pt idx="702">
                        <c:v>276605.279492</c:v>
                      </c:pt>
                      <c:pt idx="703">
                        <c:v>281586.871751</c:v>
                      </c:pt>
                      <c:pt idx="704">
                        <c:v>286658.18124599999</c:v>
                      </c:pt>
                      <c:pt idx="705">
                        <c:v>291820.82376399997</c:v>
                      </c:pt>
                      <c:pt idx="706">
                        <c:v>297076.44419000001</c:v>
                      </c:pt>
                      <c:pt idx="707">
                        <c:v>302426.71703100001</c:v>
                      </c:pt>
                      <c:pt idx="708">
                        <c:v>307873.34695500002</c:v>
                      </c:pt>
                      <c:pt idx="709">
                        <c:v>313418.06932900002</c:v>
                      </c:pt>
                      <c:pt idx="710">
                        <c:v>319062.65077299997</c:v>
                      </c:pt>
                      <c:pt idx="711">
                        <c:v>324808.88972400001</c:v>
                      </c:pt>
                      <c:pt idx="712">
                        <c:v>330658.61700899998</c:v>
                      </c:pt>
                      <c:pt idx="713">
                        <c:v>336613.69642699999</c:v>
                      </c:pt>
                      <c:pt idx="714">
                        <c:v>342676.02534300002</c:v>
                      </c:pt>
                      <c:pt idx="715">
                        <c:v>348847.53529500001</c:v>
                      </c:pt>
                      <c:pt idx="716">
                        <c:v>355130.192606</c:v>
                      </c:pt>
                      <c:pt idx="717">
                        <c:v>361525.99901099998</c:v>
                      </c:pt>
                      <c:pt idx="718">
                        <c:v>368036.99229800003</c:v>
                      </c:pt>
                      <c:pt idx="719">
                        <c:v>374665.24695499998</c:v>
                      </c:pt>
                      <c:pt idx="720">
                        <c:v>381412.87482800003</c:v>
                      </c:pt>
                      <c:pt idx="721">
                        <c:v>388282.02580100001</c:v>
                      </c:pt>
                      <c:pt idx="722">
                        <c:v>395274.88847300003</c:v>
                      </c:pt>
                      <c:pt idx="723">
                        <c:v>402393.69086199999</c:v>
                      </c:pt>
                      <c:pt idx="724">
                        <c:v>409640.70111099997</c:v>
                      </c:pt>
                      <c:pt idx="725">
                        <c:v>417018.22821199999</c:v>
                      </c:pt>
                      <c:pt idx="726">
                        <c:v>424528.62273900001</c:v>
                      </c:pt>
                      <c:pt idx="727">
                        <c:v>432174.277604</c:v>
                      </c:pt>
                      <c:pt idx="728">
                        <c:v>439957.62881000002</c:v>
                      </c:pt>
                      <c:pt idx="729">
                        <c:v>447881.156235</c:v>
                      </c:pt>
                      <c:pt idx="730">
                        <c:v>455947.38441699999</c:v>
                      </c:pt>
                      <c:pt idx="731">
                        <c:v>464158.88336099999</c:v>
                      </c:pt>
                      <c:pt idx="732">
                        <c:v>472518.26935900003</c:v>
                      </c:pt>
                      <c:pt idx="733">
                        <c:v>481028.20581800002</c:v>
                      </c:pt>
                      <c:pt idx="734">
                        <c:v>489691.40411499998</c:v>
                      </c:pt>
                      <c:pt idx="735">
                        <c:v>498510.62445900001</c:v>
                      </c:pt>
                      <c:pt idx="736">
                        <c:v>507488.67676599999</c:v>
                      </c:pt>
                      <c:pt idx="737">
                        <c:v>516628.421561</c:v>
                      </c:pt>
                      <c:pt idx="738">
                        <c:v>525932.77088600001</c:v>
                      </c:pt>
                      <c:pt idx="739">
                        <c:v>535404.689227</c:v>
                      </c:pt>
                      <c:pt idx="740">
                        <c:v>545047.19446100004</c:v>
                      </c:pt>
                      <c:pt idx="741">
                        <c:v>554863.35881500004</c:v>
                      </c:pt>
                      <c:pt idx="742">
                        <c:v>564856.30984600005</c:v>
                      </c:pt>
                      <c:pt idx="743">
                        <c:v>575029.231439</c:v>
                      </c:pt>
                      <c:pt idx="744">
                        <c:v>585385.364818</c:v>
                      </c:pt>
                      <c:pt idx="745">
                        <c:v>595928.00958299998</c:v>
                      </c:pt>
                      <c:pt idx="746">
                        <c:v>606660.52475700004</c:v>
                      </c:pt>
                      <c:pt idx="747">
                        <c:v>617586.32985900005</c:v>
                      </c:pt>
                      <c:pt idx="748">
                        <c:v>628708.90599200001</c:v>
                      </c:pt>
                      <c:pt idx="749">
                        <c:v>640031.79695300001</c:v>
                      </c:pt>
                      <c:pt idx="750">
                        <c:v>651558.61036399996</c:v>
                      </c:pt>
                      <c:pt idx="751">
                        <c:v>663293.01881599997</c:v>
                      </c:pt>
                      <c:pt idx="752">
                        <c:v>675238.76104400004</c:v>
                      </c:pt>
                      <c:pt idx="753">
                        <c:v>687399.64311800001</c:v>
                      </c:pt>
                      <c:pt idx="754">
                        <c:v>699779.53965199995</c:v>
                      </c:pt>
                      <c:pt idx="755">
                        <c:v>712382.39504199999</c:v>
                      </c:pt>
                      <c:pt idx="756">
                        <c:v>725212.22472199996</c:v>
                      </c:pt>
                      <c:pt idx="757">
                        <c:v>738273.11644200003</c:v>
                      </c:pt>
                      <c:pt idx="758">
                        <c:v>751569.23157199996</c:v>
                      </c:pt>
                      <c:pt idx="759">
                        <c:v>765104.80642699997</c:v>
                      </c:pt>
                      <c:pt idx="760">
                        <c:v>778884.15361799998</c:v>
                      </c:pt>
                      <c:pt idx="761">
                        <c:v>792911.66342300002</c:v>
                      </c:pt>
                      <c:pt idx="762">
                        <c:v>807191.80518899998</c:v>
                      </c:pt>
                      <c:pt idx="763">
                        <c:v>821729.12875499995</c:v>
                      </c:pt>
                      <c:pt idx="764">
                        <c:v>836528.26590100001</c:v>
                      </c:pt>
                      <c:pt idx="765">
                        <c:v>851593.93182499998</c:v>
                      </c:pt>
                      <c:pt idx="766">
                        <c:v>866930.92664399999</c:v>
                      </c:pt>
                      <c:pt idx="767">
                        <c:v>882544.13692299998</c:v>
                      </c:pt>
                      <c:pt idx="768">
                        <c:v>898438.53723500005</c:v>
                      </c:pt>
                      <c:pt idx="769">
                        <c:v>914619.19174100005</c:v>
                      </c:pt>
                      <c:pt idx="770">
                        <c:v>931091.25580899999</c:v>
                      </c:pt>
                      <c:pt idx="771">
                        <c:v>947859.97765200003</c:v>
                      </c:pt>
                      <c:pt idx="772">
                        <c:v>964930.70000299998</c:v>
                      </c:pt>
                      <c:pt idx="773">
                        <c:v>982308.86181699997</c:v>
                      </c:pt>
                      <c:pt idx="774">
                        <c:v>1000000</c:v>
                      </c:pt>
                      <c:pt idx="775">
                        <c:v>1018009.75118</c:v>
                      </c:pt>
                      <c:pt idx="776">
                        <c:v>1036343.8535</c:v>
                      </c:pt>
                      <c:pt idx="777">
                        <c:v>1055008.1484399999</c:v>
                      </c:pt>
                      <c:pt idx="778">
                        <c:v>1074008.58268</c:v>
                      </c:pt>
                      <c:pt idx="779">
                        <c:v>1093351.2100200001</c:v>
                      </c:pt>
                      <c:pt idx="780">
                        <c:v>1113042.1932699999</c:v>
                      </c:pt>
                      <c:pt idx="781">
                        <c:v>1133087.8062199999</c:v>
                      </c:pt>
                      <c:pt idx="782">
                        <c:v>1153494.4356800001</c:v>
                      </c:pt>
                      <c:pt idx="783">
                        <c:v>1174268.58345</c:v>
                      </c:pt>
                      <c:pt idx="784">
                        <c:v>1195416.86846</c:v>
                      </c:pt>
                      <c:pt idx="785">
                        <c:v>1216946.0288199999</c:v>
                      </c:pt>
                      <c:pt idx="786">
                        <c:v>1238862.92399</c:v>
                      </c:pt>
                      <c:pt idx="787">
                        <c:v>1261174.537</c:v>
                      </c:pt>
                      <c:pt idx="788">
                        <c:v>1283887.97661</c:v>
                      </c:pt>
                      <c:pt idx="789">
                        <c:v>1307010.47961</c:v>
                      </c:pt>
                      <c:pt idx="790">
                        <c:v>1330549.4131400001</c:v>
                      </c:pt>
                      <c:pt idx="791">
                        <c:v>1354512.277</c:v>
                      </c:pt>
                      <c:pt idx="792">
                        <c:v>1378906.7060799999</c:v>
                      </c:pt>
                      <c:pt idx="793">
                        <c:v>1403740.47276</c:v>
                      </c:pt>
                      <c:pt idx="794">
                        <c:v>1429021.48939</c:v>
                      </c:pt>
                      <c:pt idx="795">
                        <c:v>1454757.81085</c:v>
                      </c:pt>
                      <c:pt idx="796">
                        <c:v>1480957.63705</c:v>
                      </c:pt>
                      <c:pt idx="797">
                        <c:v>1507629.3156000001</c:v>
                      </c:pt>
                      <c:pt idx="798">
                        <c:v>1534781.34445</c:v>
                      </c:pt>
                      <c:pt idx="799">
                        <c:v>1562422.3745800001</c:v>
                      </c:pt>
                      <c:pt idx="800">
                        <c:v>1590561.2127799999</c:v>
                      </c:pt>
                      <c:pt idx="801">
                        <c:v>1619206.82446</c:v>
                      </c:pt>
                      <c:pt idx="802">
                        <c:v>1648368.3364800001</c:v>
                      </c:pt>
                      <c:pt idx="803">
                        <c:v>1678055.0400700001</c:v>
                      </c:pt>
                      <c:pt idx="804">
                        <c:v>1708276.39381</c:v>
                      </c:pt>
                      <c:pt idx="805">
                        <c:v>1739042.0266100001</c:v>
                      </c:pt>
                      <c:pt idx="806">
                        <c:v>1770361.7408</c:v>
                      </c:pt>
                      <c:pt idx="807">
                        <c:v>1802245.5152499999</c:v>
                      </c:pt>
                      <c:pt idx="808">
                        <c:v>1834703.5085499999</c:v>
                      </c:pt>
                      <c:pt idx="809">
                        <c:v>1867746.06222</c:v>
                      </c:pt>
                      <c:pt idx="810">
                        <c:v>1901383.70407</c:v>
                      </c:pt>
                      <c:pt idx="811">
                        <c:v>1935627.15148</c:v>
                      </c:pt>
                      <c:pt idx="812">
                        <c:v>1970487.31486</c:v>
                      </c:pt>
                      <c:pt idx="813">
                        <c:v>2005975.3011</c:v>
                      </c:pt>
                      <c:pt idx="814">
                        <c:v>2042102.4171500001</c:v>
                      </c:pt>
                      <c:pt idx="815">
                        <c:v>2078880.17356</c:v>
                      </c:pt>
                      <c:pt idx="816">
                        <c:v>2116320.28822</c:v>
                      </c:pt>
                      <c:pt idx="817">
                        <c:v>2154434.6900300002</c:v>
                      </c:pt>
                      <c:pt idx="818">
                        <c:v>2193235.5227299999</c:v>
                      </c:pt>
                      <c:pt idx="819">
                        <c:v>2232735.1487799999</c:v>
                      </c:pt>
                      <c:pt idx="820">
                        <c:v>2272946.1532600001</c:v>
                      </c:pt>
                      <c:pt idx="821">
                        <c:v>2313881.3479200001</c:v>
                      </c:pt>
                      <c:pt idx="822">
                        <c:v>2355553.77526</c:v>
                      </c:pt>
                      <c:pt idx="823">
                        <c:v>2397976.71264</c:v>
                      </c:pt>
                      <c:pt idx="824">
                        <c:v>2441163.6765800002</c:v>
                      </c:pt>
                      <c:pt idx="825">
                        <c:v>2485128.42698</c:v>
                      </c:pt>
                      <c:pt idx="826">
                        <c:v>2529884.9715999998</c:v>
                      </c:pt>
                      <c:pt idx="827">
                        <c:v>2575447.57045</c:v>
                      </c:pt>
                      <c:pt idx="828">
                        <c:v>2621830.7403799999</c:v>
                      </c:pt>
                      <c:pt idx="829">
                        <c:v>2669049.2596499999</c:v>
                      </c:pt>
                      <c:pt idx="830">
                        <c:v>2717118.1727</c:v>
                      </c:pt>
                      <c:pt idx="831">
                        <c:v>2766052.7949199998</c:v>
                      </c:pt>
                      <c:pt idx="832">
                        <c:v>2815868.7175099999</c:v>
                      </c:pt>
                      <c:pt idx="833">
                        <c:v>2866581.8124600002</c:v>
                      </c:pt>
                      <c:pt idx="834">
                        <c:v>2918208.2376399999</c:v>
                      </c:pt>
                      <c:pt idx="835">
                        <c:v>2970764.4419</c:v>
                      </c:pt>
                      <c:pt idx="836">
                        <c:v>3024267.17031</c:v>
                      </c:pt>
                      <c:pt idx="837">
                        <c:v>3078733.46955</c:v>
                      </c:pt>
                      <c:pt idx="838">
                        <c:v>3134180.6932899999</c:v>
                      </c:pt>
                      <c:pt idx="839">
                        <c:v>3190626.5077300002</c:v>
                      </c:pt>
                      <c:pt idx="840">
                        <c:v>3248088.8972399998</c:v>
                      </c:pt>
                      <c:pt idx="841">
                        <c:v>3306586.1700900001</c:v>
                      </c:pt>
                      <c:pt idx="842">
                        <c:v>3366136.9642699999</c:v>
                      </c:pt>
                      <c:pt idx="843">
                        <c:v>3426760.25343</c:v>
                      </c:pt>
                      <c:pt idx="844">
                        <c:v>3488475.3529500002</c:v>
                      </c:pt>
                      <c:pt idx="845">
                        <c:v>3551301.92606</c:v>
                      </c:pt>
                      <c:pt idx="846">
                        <c:v>3615259.9901100001</c:v>
                      </c:pt>
                      <c:pt idx="847">
                        <c:v>3680369.9229799998</c:v>
                      </c:pt>
                      <c:pt idx="848">
                        <c:v>3746652.46955</c:v>
                      </c:pt>
                      <c:pt idx="849">
                        <c:v>3814128.7482799999</c:v>
                      </c:pt>
                      <c:pt idx="850">
                        <c:v>3882820.25801</c:v>
                      </c:pt>
                      <c:pt idx="851">
                        <c:v>3952748.88473</c:v>
                      </c:pt>
                      <c:pt idx="852">
                        <c:v>4023936.9086199999</c:v>
                      </c:pt>
                      <c:pt idx="853">
                        <c:v>4096407.0111099998</c:v>
                      </c:pt>
                      <c:pt idx="854">
                        <c:v>4170182.2821200001</c:v>
                      </c:pt>
                      <c:pt idx="855">
                        <c:v>4245286.2273899997</c:v>
                      </c:pt>
                      <c:pt idx="856">
                        <c:v>4321742.7760399999</c:v>
                      </c:pt>
                      <c:pt idx="857">
                        <c:v>4399576.2880999995</c:v>
                      </c:pt>
                      <c:pt idx="858">
                        <c:v>4478811.5623500003</c:v>
                      </c:pt>
                      <c:pt idx="859">
                        <c:v>4559473.8441700004</c:v>
                      </c:pt>
                      <c:pt idx="860">
                        <c:v>4641588.8336100001</c:v>
                      </c:pt>
                      <c:pt idx="861">
                        <c:v>4725182.6935900003</c:v>
                      </c:pt>
                      <c:pt idx="862">
                        <c:v>4810282.0581799997</c:v>
                      </c:pt>
                      <c:pt idx="863">
                        <c:v>4896914.0411499999</c:v>
                      </c:pt>
                      <c:pt idx="864">
                        <c:v>4985106.2445900002</c:v>
                      </c:pt>
                      <c:pt idx="865">
                        <c:v>5074886.7676600004</c:v>
                      </c:pt>
                      <c:pt idx="866">
                        <c:v>5166284.2156100003</c:v>
                      </c:pt>
                      <c:pt idx="867">
                        <c:v>5259327.7088599997</c:v>
                      </c:pt>
                      <c:pt idx="868">
                        <c:v>5354046.8922699997</c:v>
                      </c:pt>
                      <c:pt idx="869">
                        <c:v>5450471.9446099997</c:v>
                      </c:pt>
                      <c:pt idx="870">
                        <c:v>5548633.5881500002</c:v>
                      </c:pt>
                      <c:pt idx="871">
                        <c:v>5648563.09846</c:v>
                      </c:pt>
                      <c:pt idx="872">
                        <c:v>5750292.31439</c:v>
                      </c:pt>
                      <c:pt idx="873">
                        <c:v>5853853.6481799996</c:v>
                      </c:pt>
                      <c:pt idx="874">
                        <c:v>5959280.09583</c:v>
                      </c:pt>
                      <c:pt idx="875">
                        <c:v>6066605.2475699997</c:v>
                      </c:pt>
                      <c:pt idx="876">
                        <c:v>6175863.2985899998</c:v>
                      </c:pt>
                      <c:pt idx="877">
                        <c:v>6287089.0599199999</c:v>
                      </c:pt>
                      <c:pt idx="878">
                        <c:v>6400317.9695300004</c:v>
                      </c:pt>
                      <c:pt idx="879">
                        <c:v>6515586.1036400003</c:v>
                      </c:pt>
                      <c:pt idx="880">
                        <c:v>6632930.1881600004</c:v>
                      </c:pt>
                      <c:pt idx="881">
                        <c:v>6752387.61044</c:v>
                      </c:pt>
                      <c:pt idx="882">
                        <c:v>6873996.4311800003</c:v>
                      </c:pt>
                      <c:pt idx="883">
                        <c:v>6997795.39652</c:v>
                      </c:pt>
                      <c:pt idx="884">
                        <c:v>7123823.9504199997</c:v>
                      </c:pt>
                      <c:pt idx="885">
                        <c:v>7252122.2472200003</c:v>
                      </c:pt>
                      <c:pt idx="886">
                        <c:v>7382731.1644200003</c:v>
                      </c:pt>
                      <c:pt idx="887">
                        <c:v>7515692.3157200003</c:v>
                      </c:pt>
                      <c:pt idx="888">
                        <c:v>7651048.06427</c:v>
                      </c:pt>
                      <c:pt idx="889">
                        <c:v>7788841.5361799998</c:v>
                      </c:pt>
                      <c:pt idx="890">
                        <c:v>7929116.63423</c:v>
                      </c:pt>
                      <c:pt idx="891">
                        <c:v>8071918.0518899998</c:v>
                      </c:pt>
                      <c:pt idx="892">
                        <c:v>8217291.2875499995</c:v>
                      </c:pt>
                      <c:pt idx="893">
                        <c:v>8365282.6590099996</c:v>
                      </c:pt>
                      <c:pt idx="894">
                        <c:v>8515939.3182500005</c:v>
                      </c:pt>
                      <c:pt idx="895">
                        <c:v>8669309.2664400004</c:v>
                      </c:pt>
                      <c:pt idx="896">
                        <c:v>8825441.3692300003</c:v>
                      </c:pt>
                      <c:pt idx="897">
                        <c:v>8984385.3723499998</c:v>
                      </c:pt>
                      <c:pt idx="898">
                        <c:v>9146191.9174099993</c:v>
                      </c:pt>
                      <c:pt idx="899">
                        <c:v>9310912.5580899995</c:v>
                      </c:pt>
                      <c:pt idx="900">
                        <c:v>9478599.7765200008</c:v>
                      </c:pt>
                      <c:pt idx="901">
                        <c:v>9649307.0000299998</c:v>
                      </c:pt>
                      <c:pt idx="902">
                        <c:v>9823088.6181700006</c:v>
                      </c:pt>
                      <c:pt idx="903">
                        <c:v>10000000</c:v>
                      </c:pt>
                    </c:numCache>
                  </c:numRef>
                </c:xVal>
                <c:yVal>
                  <c:numRef>
                    <c:extLst>
                      <c:ext uri="{02D57815-91ED-43cb-92C2-25804820EDAC}">
                        <c15:formulaRef>
                          <c15:sqref>'MA input from MO2'!$D$5:$D$908</c15:sqref>
                        </c15:formulaRef>
                      </c:ext>
                    </c:extLst>
                    <c:numCache>
                      <c:formatCode>0.00E+00</c:formatCode>
                      <c:ptCount val="904"/>
                      <c:pt idx="0">
                        <c:v>-76.082473572400005</c:v>
                      </c:pt>
                      <c:pt idx="1">
                        <c:v>-76.546336525300006</c:v>
                      </c:pt>
                      <c:pt idx="2">
                        <c:v>-77.010154278200005</c:v>
                      </c:pt>
                      <c:pt idx="3">
                        <c:v>-77.473925214199994</c:v>
                      </c:pt>
                      <c:pt idx="4">
                        <c:v>-77.9376476594</c:v>
                      </c:pt>
                      <c:pt idx="5">
                        <c:v>-78.401319881099994</c:v>
                      </c:pt>
                      <c:pt idx="6">
                        <c:v>-78.864940085800001</c:v>
                      </c:pt>
                      <c:pt idx="7">
                        <c:v>-79.328506417100002</c:v>
                      </c:pt>
                      <c:pt idx="8">
                        <c:v>-79.792016953699999</c:v>
                      </c:pt>
                      <c:pt idx="9">
                        <c:v>-79.446204456299995</c:v>
                      </c:pt>
                      <c:pt idx="10">
                        <c:v>-79.9095973684</c:v>
                      </c:pt>
                      <c:pt idx="11">
                        <c:v>-80.372928309700001</c:v>
                      </c:pt>
                      <c:pt idx="12">
                        <c:v>-80.836195076400003</c:v>
                      </c:pt>
                      <c:pt idx="13">
                        <c:v>-81.299395388199997</c:v>
                      </c:pt>
                      <c:pt idx="14">
                        <c:v>-81.134705921999995</c:v>
                      </c:pt>
                      <c:pt idx="15">
                        <c:v>-81.597766164099994</c:v>
                      </c:pt>
                      <c:pt idx="16">
                        <c:v>-82.060752625199996</c:v>
                      </c:pt>
                      <c:pt idx="17">
                        <c:v>-82.5236626927</c:v>
                      </c:pt>
                      <c:pt idx="18">
                        <c:v>-82.986493664099996</c:v>
                      </c:pt>
                      <c:pt idx="19">
                        <c:v>-83.581585176100006</c:v>
                      </c:pt>
                      <c:pt idx="20">
                        <c:v>-84.044249472999994</c:v>
                      </c:pt>
                      <c:pt idx="21">
                        <c:v>-84.506825996700002</c:v>
                      </c:pt>
                      <c:pt idx="22">
                        <c:v>-84.969311654799995</c:v>
                      </c:pt>
                      <c:pt idx="23">
                        <c:v>-86.581898530399997</c:v>
                      </c:pt>
                      <c:pt idx="24">
                        <c:v>-87.044192755599994</c:v>
                      </c:pt>
                      <c:pt idx="25">
                        <c:v>-87.506386192600004</c:v>
                      </c:pt>
                      <c:pt idx="26">
                        <c:v>-87.9684753075</c:v>
                      </c:pt>
                      <c:pt idx="27">
                        <c:v>-84.502932138800006</c:v>
                      </c:pt>
                      <c:pt idx="28">
                        <c:v>-84.964801526800002</c:v>
                      </c:pt>
                      <c:pt idx="29">
                        <c:v>-85.426555260699999</c:v>
                      </c:pt>
                      <c:pt idx="30">
                        <c:v>-85.888189307399998</c:v>
                      </c:pt>
                      <c:pt idx="31">
                        <c:v>-85.708185522099996</c:v>
                      </c:pt>
                      <c:pt idx="32">
                        <c:v>-86.169567553199997</c:v>
                      </c:pt>
                      <c:pt idx="33">
                        <c:v>-86.630816975200005</c:v>
                      </c:pt>
                      <c:pt idx="34">
                        <c:v>-87.091929192699993</c:v>
                      </c:pt>
                      <c:pt idx="35">
                        <c:v>-88.486218693599994</c:v>
                      </c:pt>
                      <c:pt idx="36">
                        <c:v>-88.947042107900003</c:v>
                      </c:pt>
                      <c:pt idx="37">
                        <c:v>-89.407713608199998</c:v>
                      </c:pt>
                      <c:pt idx="38">
                        <c:v>-88.380251405300001</c:v>
                      </c:pt>
                      <c:pt idx="39">
                        <c:v>-88.840603230499994</c:v>
                      </c:pt>
                      <c:pt idx="40">
                        <c:v>-89.300786951800006</c:v>
                      </c:pt>
                      <c:pt idx="41">
                        <c:v>-87.505300613200006</c:v>
                      </c:pt>
                      <c:pt idx="42">
                        <c:v>-87.965130701600003</c:v>
                      </c:pt>
                      <c:pt idx="43">
                        <c:v>-88.424774889199995</c:v>
                      </c:pt>
                      <c:pt idx="44">
                        <c:v>-88.145285986399998</c:v>
                      </c:pt>
                      <c:pt idx="45">
                        <c:v>-88.604539237500006</c:v>
                      </c:pt>
                      <c:pt idx="46">
                        <c:v>-89.063587051300004</c:v>
                      </c:pt>
                      <c:pt idx="47">
                        <c:v>-88.262395806399994</c:v>
                      </c:pt>
                      <c:pt idx="48">
                        <c:v>-88.721011764300002</c:v>
                      </c:pt>
                      <c:pt idx="49">
                        <c:v>-89.1794008711</c:v>
                      </c:pt>
                      <c:pt idx="50">
                        <c:v>-90.289843104699997</c:v>
                      </c:pt>
                      <c:pt idx="51">
                        <c:v>-90.747755541900005</c:v>
                      </c:pt>
                      <c:pt idx="52">
                        <c:v>-91.205417696200001</c:v>
                      </c:pt>
                      <c:pt idx="53">
                        <c:v>-92.389538173000005</c:v>
                      </c:pt>
                      <c:pt idx="54">
                        <c:v>-92.846674665899997</c:v>
                      </c:pt>
                      <c:pt idx="55">
                        <c:v>-89.461941823000004</c:v>
                      </c:pt>
                      <c:pt idx="56">
                        <c:v>-89.918517531700004</c:v>
                      </c:pt>
                      <c:pt idx="57">
                        <c:v>-90.374799034700004</c:v>
                      </c:pt>
                      <c:pt idx="58">
                        <c:v>-87.079915948199996</c:v>
                      </c:pt>
                      <c:pt idx="59">
                        <c:v>-87.535580082099997</c:v>
                      </c:pt>
                      <c:pt idx="60">
                        <c:v>-86.663245105300007</c:v>
                      </c:pt>
                      <c:pt idx="61">
                        <c:v>-87.118251428199997</c:v>
                      </c:pt>
                      <c:pt idx="62">
                        <c:v>-89.128429184699996</c:v>
                      </c:pt>
                      <c:pt idx="63">
                        <c:v>-89.582734989100004</c:v>
                      </c:pt>
                      <c:pt idx="64">
                        <c:v>-92.947381069900004</c:v>
                      </c:pt>
                      <c:pt idx="65">
                        <c:v>-93.400941309700002</c:v>
                      </c:pt>
                      <c:pt idx="66">
                        <c:v>-91.575891182500001</c:v>
                      </c:pt>
                      <c:pt idx="67">
                        <c:v>-92.028658405499996</c:v>
                      </c:pt>
                      <c:pt idx="68">
                        <c:v>-93.846391587599996</c:v>
                      </c:pt>
                      <c:pt idx="69">
                        <c:v>-94.298315875599997</c:v>
                      </c:pt>
                      <c:pt idx="70">
                        <c:v>-92.646823114300005</c:v>
                      </c:pt>
                      <c:pt idx="71">
                        <c:v>-93.097852030599995</c:v>
                      </c:pt>
                      <c:pt idx="72">
                        <c:v>-92.837517471699996</c:v>
                      </c:pt>
                      <c:pt idx="73">
                        <c:v>-93.287596020099997</c:v>
                      </c:pt>
                      <c:pt idx="74">
                        <c:v>-94.973357083699995</c:v>
                      </c:pt>
                      <c:pt idx="75">
                        <c:v>-94.007961535999996</c:v>
                      </c:pt>
                      <c:pt idx="76">
                        <c:v>-94.456505745499996</c:v>
                      </c:pt>
                      <c:pt idx="77">
                        <c:v>-93.431458942099994</c:v>
                      </c:pt>
                      <c:pt idx="78">
                        <c:v>-93.878903934600004</c:v>
                      </c:pt>
                      <c:pt idx="79">
                        <c:v>-93.503198914699993</c:v>
                      </c:pt>
                      <c:pt idx="80">
                        <c:v>-92.775556295000001</c:v>
                      </c:pt>
                      <c:pt idx="81">
                        <c:v>-93.221231484</c:v>
                      </c:pt>
                      <c:pt idx="82">
                        <c:v>-95.259665849599998</c:v>
                      </c:pt>
                      <c:pt idx="83">
                        <c:v>-95.223626551400002</c:v>
                      </c:pt>
                      <c:pt idx="84">
                        <c:v>-95.667379106699997</c:v>
                      </c:pt>
                      <c:pt idx="85">
                        <c:v>-98.231627405099999</c:v>
                      </c:pt>
                      <c:pt idx="86">
                        <c:v>-96.874612214500004</c:v>
                      </c:pt>
                      <c:pt idx="87">
                        <c:v>-97.316280983699997</c:v>
                      </c:pt>
                      <c:pt idx="88">
                        <c:v>-96.431435367199995</c:v>
                      </c:pt>
                      <c:pt idx="89">
                        <c:v>-96.240359619000003</c:v>
                      </c:pt>
                      <c:pt idx="90">
                        <c:v>-96.977353113299998</c:v>
                      </c:pt>
                      <c:pt idx="91">
                        <c:v>-97.415979383800007</c:v>
                      </c:pt>
                      <c:pt idx="92">
                        <c:v>-98.797347134099994</c:v>
                      </c:pt>
                      <c:pt idx="93">
                        <c:v>-97.387958597500003</c:v>
                      </c:pt>
                      <c:pt idx="94">
                        <c:v>-97.9610504953</c:v>
                      </c:pt>
                      <c:pt idx="95">
                        <c:v>-97.151793699099997</c:v>
                      </c:pt>
                      <c:pt idx="96">
                        <c:v>-98.218829346500002</c:v>
                      </c:pt>
                      <c:pt idx="97">
                        <c:v>-98.652293435399997</c:v>
                      </c:pt>
                      <c:pt idx="98">
                        <c:v>-98.763938098300002</c:v>
                      </c:pt>
                      <c:pt idx="99">
                        <c:v>-98.207912860099995</c:v>
                      </c:pt>
                      <c:pt idx="100">
                        <c:v>-97.275380031400005</c:v>
                      </c:pt>
                      <c:pt idx="101">
                        <c:v>-99.570389177300001</c:v>
                      </c:pt>
                      <c:pt idx="102">
                        <c:v>-99.470080647399996</c:v>
                      </c:pt>
                      <c:pt idx="103">
                        <c:v>-99.302560729299998</c:v>
                      </c:pt>
                      <c:pt idx="104">
                        <c:v>-97.723454595999996</c:v>
                      </c:pt>
                      <c:pt idx="105">
                        <c:v>-98.557229626199998</c:v>
                      </c:pt>
                      <c:pt idx="106">
                        <c:v>-98.867012717700007</c:v>
                      </c:pt>
                      <c:pt idx="107">
                        <c:v>-99.590160055300004</c:v>
                      </c:pt>
                      <c:pt idx="108">
                        <c:v>-100.02289045400001</c:v>
                      </c:pt>
                      <c:pt idx="109">
                        <c:v>-101.21417922099999</c:v>
                      </c:pt>
                      <c:pt idx="110">
                        <c:v>-101.681362468</c:v>
                      </c:pt>
                      <c:pt idx="111">
                        <c:v>-99.943743531500004</c:v>
                      </c:pt>
                      <c:pt idx="112">
                        <c:v>-100.88667800100001</c:v>
                      </c:pt>
                      <c:pt idx="113">
                        <c:v>-102.03626784399999</c:v>
                      </c:pt>
                      <c:pt idx="114">
                        <c:v>-99.101565340799993</c:v>
                      </c:pt>
                      <c:pt idx="115">
                        <c:v>-99.798818880400006</c:v>
                      </c:pt>
                      <c:pt idx="116">
                        <c:v>-99.582931457599997</c:v>
                      </c:pt>
                      <c:pt idx="117">
                        <c:v>-99.959318260399996</c:v>
                      </c:pt>
                      <c:pt idx="118">
                        <c:v>-100.428153209</c:v>
                      </c:pt>
                      <c:pt idx="119">
                        <c:v>-104.851132107</c:v>
                      </c:pt>
                      <c:pt idx="120">
                        <c:v>-102.984407945</c:v>
                      </c:pt>
                      <c:pt idx="121">
                        <c:v>-102.155813538</c:v>
                      </c:pt>
                      <c:pt idx="122">
                        <c:v>-102.714020187</c:v>
                      </c:pt>
                      <c:pt idx="123">
                        <c:v>-102.88334536799999</c:v>
                      </c:pt>
                      <c:pt idx="124">
                        <c:v>-103.093706747</c:v>
                      </c:pt>
                      <c:pt idx="125">
                        <c:v>-102.180369329</c:v>
                      </c:pt>
                      <c:pt idx="126">
                        <c:v>-102.205571112</c:v>
                      </c:pt>
                      <c:pt idx="127">
                        <c:v>-102.633045028</c:v>
                      </c:pt>
                      <c:pt idx="128">
                        <c:v>-103.115872803</c:v>
                      </c:pt>
                      <c:pt idx="129">
                        <c:v>-101.44268246199999</c:v>
                      </c:pt>
                      <c:pt idx="130">
                        <c:v>-103.665875165</c:v>
                      </c:pt>
                      <c:pt idx="131">
                        <c:v>-101.546771269</c:v>
                      </c:pt>
                      <c:pt idx="132">
                        <c:v>-102.131111389</c:v>
                      </c:pt>
                      <c:pt idx="133">
                        <c:v>-101.61249046099999</c:v>
                      </c:pt>
                      <c:pt idx="134">
                        <c:v>-101.707798701</c:v>
                      </c:pt>
                      <c:pt idx="135">
                        <c:v>-103.68330241</c:v>
                      </c:pt>
                      <c:pt idx="136">
                        <c:v>-103.497531658</c:v>
                      </c:pt>
                      <c:pt idx="137">
                        <c:v>-101.322917147</c:v>
                      </c:pt>
                      <c:pt idx="138">
                        <c:v>-101.109173185</c:v>
                      </c:pt>
                      <c:pt idx="139">
                        <c:v>-100.657111688</c:v>
                      </c:pt>
                      <c:pt idx="140">
                        <c:v>-103.243109688</c:v>
                      </c:pt>
                      <c:pt idx="141">
                        <c:v>-103.783065901</c:v>
                      </c:pt>
                      <c:pt idx="142">
                        <c:v>-102.87491490399999</c:v>
                      </c:pt>
                      <c:pt idx="143">
                        <c:v>-99.570245193100007</c:v>
                      </c:pt>
                      <c:pt idx="144">
                        <c:v>-100.735659504</c:v>
                      </c:pt>
                      <c:pt idx="145">
                        <c:v>-99.816756730600005</c:v>
                      </c:pt>
                      <c:pt idx="146">
                        <c:v>-99.029390205499993</c:v>
                      </c:pt>
                      <c:pt idx="147">
                        <c:v>-99.388864891500006</c:v>
                      </c:pt>
                      <c:pt idx="148">
                        <c:v>-101.823367033</c:v>
                      </c:pt>
                      <c:pt idx="149">
                        <c:v>-103.347712225</c:v>
                      </c:pt>
                      <c:pt idx="150">
                        <c:v>-102.820939968</c:v>
                      </c:pt>
                      <c:pt idx="151">
                        <c:v>-103.50014156100001</c:v>
                      </c:pt>
                      <c:pt idx="152">
                        <c:v>-103.737857103</c:v>
                      </c:pt>
                      <c:pt idx="153">
                        <c:v>-105.240528576</c:v>
                      </c:pt>
                      <c:pt idx="154">
                        <c:v>-103.80095989599999</c:v>
                      </c:pt>
                      <c:pt idx="155">
                        <c:v>-105.25205349700001</c:v>
                      </c:pt>
                      <c:pt idx="156">
                        <c:v>-104.564809287</c:v>
                      </c:pt>
                      <c:pt idx="157">
                        <c:v>-105.74058381</c:v>
                      </c:pt>
                      <c:pt idx="158">
                        <c:v>-106.730982861</c:v>
                      </c:pt>
                      <c:pt idx="159">
                        <c:v>-104.96776253900001</c:v>
                      </c:pt>
                      <c:pt idx="160">
                        <c:v>-104.47346338200001</c:v>
                      </c:pt>
                      <c:pt idx="161">
                        <c:v>-107.414754059</c:v>
                      </c:pt>
                      <c:pt idx="162">
                        <c:v>-105.132669595</c:v>
                      </c:pt>
                      <c:pt idx="163">
                        <c:v>-104.30306351900001</c:v>
                      </c:pt>
                      <c:pt idx="164">
                        <c:v>-105.266947579</c:v>
                      </c:pt>
                      <c:pt idx="165">
                        <c:v>-106.00346702900001</c:v>
                      </c:pt>
                      <c:pt idx="166">
                        <c:v>-105.925426964</c:v>
                      </c:pt>
                      <c:pt idx="167">
                        <c:v>-105.55766835</c:v>
                      </c:pt>
                      <c:pt idx="168">
                        <c:v>-102.574944927</c:v>
                      </c:pt>
                      <c:pt idx="169">
                        <c:v>-102.814633485</c:v>
                      </c:pt>
                      <c:pt idx="170">
                        <c:v>-105.287811218</c:v>
                      </c:pt>
                      <c:pt idx="171">
                        <c:v>-104.167591847</c:v>
                      </c:pt>
                      <c:pt idx="172">
                        <c:v>-105.479888543</c:v>
                      </c:pt>
                      <c:pt idx="173">
                        <c:v>-107.91597681499999</c:v>
                      </c:pt>
                      <c:pt idx="174">
                        <c:v>-107.553090537</c:v>
                      </c:pt>
                      <c:pt idx="175">
                        <c:v>-110.077484188</c:v>
                      </c:pt>
                      <c:pt idx="176">
                        <c:v>-107.84022183</c:v>
                      </c:pt>
                      <c:pt idx="177">
                        <c:v>-108.58649043200001</c:v>
                      </c:pt>
                      <c:pt idx="178">
                        <c:v>-106.772699706</c:v>
                      </c:pt>
                      <c:pt idx="179">
                        <c:v>-107.695752611</c:v>
                      </c:pt>
                      <c:pt idx="180">
                        <c:v>-108.771570035</c:v>
                      </c:pt>
                      <c:pt idx="181">
                        <c:v>-108.50644579999999</c:v>
                      </c:pt>
                      <c:pt idx="182">
                        <c:v>-109.202075093</c:v>
                      </c:pt>
                      <c:pt idx="183">
                        <c:v>-107.779301506</c:v>
                      </c:pt>
                      <c:pt idx="184">
                        <c:v>-110.15062737700001</c:v>
                      </c:pt>
                      <c:pt idx="185">
                        <c:v>-108.05227293999999</c:v>
                      </c:pt>
                      <c:pt idx="186">
                        <c:v>-106.659525488</c:v>
                      </c:pt>
                      <c:pt idx="187">
                        <c:v>-107.423050045</c:v>
                      </c:pt>
                      <c:pt idx="188">
                        <c:v>-108.776555079</c:v>
                      </c:pt>
                      <c:pt idx="189">
                        <c:v>-106.022369552</c:v>
                      </c:pt>
                      <c:pt idx="190">
                        <c:v>-97.302511531700006</c:v>
                      </c:pt>
                      <c:pt idx="191">
                        <c:v>-107.460400257</c:v>
                      </c:pt>
                      <c:pt idx="192">
                        <c:v>-104.38805687200001</c:v>
                      </c:pt>
                      <c:pt idx="193">
                        <c:v>-110.09047196100001</c:v>
                      </c:pt>
                      <c:pt idx="194">
                        <c:v>-108.731784414</c:v>
                      </c:pt>
                      <c:pt idx="195">
                        <c:v>-110.45073515599999</c:v>
                      </c:pt>
                      <c:pt idx="196">
                        <c:v>-109.98336375</c:v>
                      </c:pt>
                      <c:pt idx="197">
                        <c:v>-110.873030845</c:v>
                      </c:pt>
                      <c:pt idx="198">
                        <c:v>-106.93800701799999</c:v>
                      </c:pt>
                      <c:pt idx="199">
                        <c:v>-105.80557166299999</c:v>
                      </c:pt>
                      <c:pt idx="200">
                        <c:v>-107.028748779</c:v>
                      </c:pt>
                      <c:pt idx="201">
                        <c:v>-107.876248346</c:v>
                      </c:pt>
                      <c:pt idx="202">
                        <c:v>-109.294898559</c:v>
                      </c:pt>
                      <c:pt idx="203">
                        <c:v>-109.77042644700001</c:v>
                      </c:pt>
                      <c:pt idx="204">
                        <c:v>-109.262482702</c:v>
                      </c:pt>
                      <c:pt idx="205">
                        <c:v>-109.891362298</c:v>
                      </c:pt>
                      <c:pt idx="206">
                        <c:v>-109.84971057200001</c:v>
                      </c:pt>
                      <c:pt idx="207">
                        <c:v>-107.583833093</c:v>
                      </c:pt>
                      <c:pt idx="208">
                        <c:v>-108.920700483</c:v>
                      </c:pt>
                      <c:pt idx="209">
                        <c:v>-108.40199303199999</c:v>
                      </c:pt>
                      <c:pt idx="210">
                        <c:v>-111.58199259600001</c:v>
                      </c:pt>
                      <c:pt idx="211">
                        <c:v>-111.593798638</c:v>
                      </c:pt>
                      <c:pt idx="212">
                        <c:v>-112.239919934</c:v>
                      </c:pt>
                      <c:pt idx="213">
                        <c:v>-110.909089365</c:v>
                      </c:pt>
                      <c:pt idx="214">
                        <c:v>-111.548337472</c:v>
                      </c:pt>
                      <c:pt idx="215">
                        <c:v>-111.994866141</c:v>
                      </c:pt>
                      <c:pt idx="216">
                        <c:v>-112.890207176</c:v>
                      </c:pt>
                      <c:pt idx="217">
                        <c:v>-108.17844818099999</c:v>
                      </c:pt>
                      <c:pt idx="218">
                        <c:v>-110.573876798</c:v>
                      </c:pt>
                      <c:pt idx="219">
                        <c:v>-105.880504204</c:v>
                      </c:pt>
                      <c:pt idx="220">
                        <c:v>-98.487908750499997</c:v>
                      </c:pt>
                      <c:pt idx="221">
                        <c:v>-101.90270574199999</c:v>
                      </c:pt>
                      <c:pt idx="222">
                        <c:v>-110.499017373</c:v>
                      </c:pt>
                      <c:pt idx="223">
                        <c:v>-111.489748471</c:v>
                      </c:pt>
                      <c:pt idx="224">
                        <c:v>-112.125342625</c:v>
                      </c:pt>
                      <c:pt idx="225">
                        <c:v>-112.71114507199999</c:v>
                      </c:pt>
                      <c:pt idx="226">
                        <c:v>-114.701923314</c:v>
                      </c:pt>
                      <c:pt idx="227">
                        <c:v>-115.954485471</c:v>
                      </c:pt>
                      <c:pt idx="228">
                        <c:v>-112.938122182</c:v>
                      </c:pt>
                      <c:pt idx="229">
                        <c:v>-85.812796492100006</c:v>
                      </c:pt>
                      <c:pt idx="230">
                        <c:v>-91.113693400399995</c:v>
                      </c:pt>
                      <c:pt idx="231">
                        <c:v>-113.79601267699999</c:v>
                      </c:pt>
                      <c:pt idx="232">
                        <c:v>-113.248075023</c:v>
                      </c:pt>
                      <c:pt idx="233">
                        <c:v>-116.005860779</c:v>
                      </c:pt>
                      <c:pt idx="234">
                        <c:v>-116.152710747</c:v>
                      </c:pt>
                      <c:pt idx="235">
                        <c:v>-115.669805209</c:v>
                      </c:pt>
                      <c:pt idx="236">
                        <c:v>-111.513225496</c:v>
                      </c:pt>
                      <c:pt idx="237">
                        <c:v>-115.78367619300001</c:v>
                      </c:pt>
                      <c:pt idx="238">
                        <c:v>-116.307162523</c:v>
                      </c:pt>
                      <c:pt idx="239">
                        <c:v>-115.217904758</c:v>
                      </c:pt>
                      <c:pt idx="240">
                        <c:v>-116.75649765999999</c:v>
                      </c:pt>
                      <c:pt idx="241">
                        <c:v>-116.544508873</c:v>
                      </c:pt>
                      <c:pt idx="242">
                        <c:v>-118.615873697</c:v>
                      </c:pt>
                      <c:pt idx="243">
                        <c:v>-119.808386773</c:v>
                      </c:pt>
                      <c:pt idx="244">
                        <c:v>-118.516763642</c:v>
                      </c:pt>
                      <c:pt idx="245">
                        <c:v>-117.585462803</c:v>
                      </c:pt>
                      <c:pt idx="246">
                        <c:v>-119.464847103</c:v>
                      </c:pt>
                      <c:pt idx="247">
                        <c:v>-118.582166284</c:v>
                      </c:pt>
                      <c:pt idx="248">
                        <c:v>-118.765432815</c:v>
                      </c:pt>
                      <c:pt idx="249">
                        <c:v>-118.03662584999999</c:v>
                      </c:pt>
                      <c:pt idx="250">
                        <c:v>-120.047163402</c:v>
                      </c:pt>
                      <c:pt idx="251">
                        <c:v>-118.116359074</c:v>
                      </c:pt>
                      <c:pt idx="252">
                        <c:v>-118.37981408100001</c:v>
                      </c:pt>
                      <c:pt idx="253">
                        <c:v>-116.901504159</c:v>
                      </c:pt>
                      <c:pt idx="254">
                        <c:v>-112.445790966</c:v>
                      </c:pt>
                      <c:pt idx="255">
                        <c:v>-112.009282634</c:v>
                      </c:pt>
                      <c:pt idx="256">
                        <c:v>-119.95899409499999</c:v>
                      </c:pt>
                      <c:pt idx="257">
                        <c:v>-119.721059508</c:v>
                      </c:pt>
                      <c:pt idx="258">
                        <c:v>-119.903641709</c:v>
                      </c:pt>
                      <c:pt idx="259">
                        <c:v>-121.14512116500001</c:v>
                      </c:pt>
                      <c:pt idx="260">
                        <c:v>-119.760850111</c:v>
                      </c:pt>
                      <c:pt idx="261">
                        <c:v>-120.668190194</c:v>
                      </c:pt>
                      <c:pt idx="262">
                        <c:v>-120.232705981</c:v>
                      </c:pt>
                      <c:pt idx="263">
                        <c:v>-120.82827877699999</c:v>
                      </c:pt>
                      <c:pt idx="264">
                        <c:v>-119.95804741400001</c:v>
                      </c:pt>
                      <c:pt idx="265">
                        <c:v>-118.67613784300001</c:v>
                      </c:pt>
                      <c:pt idx="266">
                        <c:v>-119.237823699</c:v>
                      </c:pt>
                      <c:pt idx="267">
                        <c:v>-117.881982056</c:v>
                      </c:pt>
                      <c:pt idx="268">
                        <c:v>-101.245445313</c:v>
                      </c:pt>
                      <c:pt idx="269">
                        <c:v>-119.54053468399999</c:v>
                      </c:pt>
                      <c:pt idx="270">
                        <c:v>-119.115203214</c:v>
                      </c:pt>
                      <c:pt idx="271">
                        <c:v>-118.672707304</c:v>
                      </c:pt>
                      <c:pt idx="272">
                        <c:v>-120.547588797</c:v>
                      </c:pt>
                      <c:pt idx="273">
                        <c:v>-120.028930218</c:v>
                      </c:pt>
                      <c:pt idx="274">
                        <c:v>-113.845008814</c:v>
                      </c:pt>
                      <c:pt idx="275">
                        <c:v>-113.42005790899999</c:v>
                      </c:pt>
                      <c:pt idx="276">
                        <c:v>-114.86791155</c:v>
                      </c:pt>
                      <c:pt idx="277">
                        <c:v>-116.129966482</c:v>
                      </c:pt>
                      <c:pt idx="278">
                        <c:v>-117.42887881999999</c:v>
                      </c:pt>
                      <c:pt idx="279">
                        <c:v>-119.778827362</c:v>
                      </c:pt>
                      <c:pt idx="280">
                        <c:v>-120.21189563</c:v>
                      </c:pt>
                      <c:pt idx="281">
                        <c:v>-119.79246670400001</c:v>
                      </c:pt>
                      <c:pt idx="282">
                        <c:v>-119.884622029</c:v>
                      </c:pt>
                      <c:pt idx="283">
                        <c:v>-120.44770078000001</c:v>
                      </c:pt>
                      <c:pt idx="284">
                        <c:v>-120.71917682999999</c:v>
                      </c:pt>
                      <c:pt idx="285">
                        <c:v>-120.674903734</c:v>
                      </c:pt>
                      <c:pt idx="286">
                        <c:v>-120.988597531</c:v>
                      </c:pt>
                      <c:pt idx="287">
                        <c:v>-120.704384461</c:v>
                      </c:pt>
                      <c:pt idx="288">
                        <c:v>-121.32236616100001</c:v>
                      </c:pt>
                      <c:pt idx="289">
                        <c:v>-120.159158457</c:v>
                      </c:pt>
                      <c:pt idx="290">
                        <c:v>-119.987645868</c:v>
                      </c:pt>
                      <c:pt idx="291">
                        <c:v>-89.179016593</c:v>
                      </c:pt>
                      <c:pt idx="292">
                        <c:v>-120.629646562</c:v>
                      </c:pt>
                      <c:pt idx="293">
                        <c:v>-120.391294109</c:v>
                      </c:pt>
                      <c:pt idx="294">
                        <c:v>-120.77352462100001</c:v>
                      </c:pt>
                      <c:pt idx="295">
                        <c:v>-119.946397706</c:v>
                      </c:pt>
                      <c:pt idx="296">
                        <c:v>-119.269944874</c:v>
                      </c:pt>
                      <c:pt idx="297">
                        <c:v>-119.955171961</c:v>
                      </c:pt>
                      <c:pt idx="298">
                        <c:v>-119.937195096</c:v>
                      </c:pt>
                      <c:pt idx="299">
                        <c:v>-118.804043776</c:v>
                      </c:pt>
                      <c:pt idx="300">
                        <c:v>-117.52691094799999</c:v>
                      </c:pt>
                      <c:pt idx="301">
                        <c:v>-117.499913632</c:v>
                      </c:pt>
                      <c:pt idx="302">
                        <c:v>-119.802796079</c:v>
                      </c:pt>
                      <c:pt idx="303">
                        <c:v>-121.022345672</c:v>
                      </c:pt>
                      <c:pt idx="304">
                        <c:v>-121.639956814</c:v>
                      </c:pt>
                      <c:pt idx="305">
                        <c:v>-121.513971009</c:v>
                      </c:pt>
                      <c:pt idx="306">
                        <c:v>-117.52466000299999</c:v>
                      </c:pt>
                      <c:pt idx="307">
                        <c:v>-110.614909005</c:v>
                      </c:pt>
                      <c:pt idx="308">
                        <c:v>-113.32011366</c:v>
                      </c:pt>
                      <c:pt idx="309">
                        <c:v>-122.65014995600001</c:v>
                      </c:pt>
                      <c:pt idx="310">
                        <c:v>-123.233483014</c:v>
                      </c:pt>
                      <c:pt idx="311">
                        <c:v>-123.585677585</c:v>
                      </c:pt>
                      <c:pt idx="312">
                        <c:v>-122.92773848100001</c:v>
                      </c:pt>
                      <c:pt idx="313">
                        <c:v>-121.96992779599999</c:v>
                      </c:pt>
                      <c:pt idx="314">
                        <c:v>-122.095486999</c:v>
                      </c:pt>
                      <c:pt idx="315">
                        <c:v>-121.986056245</c:v>
                      </c:pt>
                      <c:pt idx="316">
                        <c:v>-121.049203754</c:v>
                      </c:pt>
                      <c:pt idx="317">
                        <c:v>-121.328842392</c:v>
                      </c:pt>
                      <c:pt idx="318">
                        <c:v>-115.54493859199999</c:v>
                      </c:pt>
                      <c:pt idx="319">
                        <c:v>-106.14290320800001</c:v>
                      </c:pt>
                      <c:pt idx="320">
                        <c:v>-105.711866226</c:v>
                      </c:pt>
                      <c:pt idx="321">
                        <c:v>-116.237743904</c:v>
                      </c:pt>
                      <c:pt idx="322">
                        <c:v>-121.035441772</c:v>
                      </c:pt>
                      <c:pt idx="323">
                        <c:v>-120.98579092999999</c:v>
                      </c:pt>
                      <c:pt idx="324">
                        <c:v>-122.395505142</c:v>
                      </c:pt>
                      <c:pt idx="325">
                        <c:v>-123.565415298</c:v>
                      </c:pt>
                      <c:pt idx="326">
                        <c:v>-120.968668317</c:v>
                      </c:pt>
                      <c:pt idx="327">
                        <c:v>-123.896920447</c:v>
                      </c:pt>
                      <c:pt idx="328">
                        <c:v>-123.470464302</c:v>
                      </c:pt>
                      <c:pt idx="329">
                        <c:v>-124.186402202</c:v>
                      </c:pt>
                      <c:pt idx="330">
                        <c:v>-124.46812969</c:v>
                      </c:pt>
                      <c:pt idx="331">
                        <c:v>-124.504783609</c:v>
                      </c:pt>
                      <c:pt idx="332">
                        <c:v>-123.806311001</c:v>
                      </c:pt>
                      <c:pt idx="333">
                        <c:v>-121.225658614</c:v>
                      </c:pt>
                      <c:pt idx="334">
                        <c:v>-122.201942235</c:v>
                      </c:pt>
                      <c:pt idx="335">
                        <c:v>-123.02692745</c:v>
                      </c:pt>
                      <c:pt idx="336">
                        <c:v>-116.27320247500001</c:v>
                      </c:pt>
                      <c:pt idx="337">
                        <c:v>-117.242920355</c:v>
                      </c:pt>
                      <c:pt idx="338">
                        <c:v>-116.561716734</c:v>
                      </c:pt>
                      <c:pt idx="339">
                        <c:v>-115.629570153</c:v>
                      </c:pt>
                      <c:pt idx="340">
                        <c:v>-119.782663822</c:v>
                      </c:pt>
                      <c:pt idx="341">
                        <c:v>-122.604759523</c:v>
                      </c:pt>
                      <c:pt idx="342">
                        <c:v>-122.476478266</c:v>
                      </c:pt>
                      <c:pt idx="343">
                        <c:v>-122.74796953400001</c:v>
                      </c:pt>
                      <c:pt idx="344">
                        <c:v>-123.603155648</c:v>
                      </c:pt>
                      <c:pt idx="345">
                        <c:v>-123.059903269</c:v>
                      </c:pt>
                      <c:pt idx="346">
                        <c:v>-124.73433994299999</c:v>
                      </c:pt>
                      <c:pt idx="347">
                        <c:v>-125.173391599</c:v>
                      </c:pt>
                      <c:pt idx="348">
                        <c:v>-128.11359991500001</c:v>
                      </c:pt>
                      <c:pt idx="349">
                        <c:v>-122.154011158</c:v>
                      </c:pt>
                      <c:pt idx="350">
                        <c:v>-127.182539533</c:v>
                      </c:pt>
                      <c:pt idx="351">
                        <c:v>-125.03241937</c:v>
                      </c:pt>
                      <c:pt idx="352">
                        <c:v>-126.37375623200001</c:v>
                      </c:pt>
                      <c:pt idx="353">
                        <c:v>-125.794622253</c:v>
                      </c:pt>
                      <c:pt idx="354">
                        <c:v>-123.962880982</c:v>
                      </c:pt>
                      <c:pt idx="355">
                        <c:v>-124.59060367399999</c:v>
                      </c:pt>
                      <c:pt idx="356">
                        <c:v>-124.959544829</c:v>
                      </c:pt>
                      <c:pt idx="357">
                        <c:v>-123.509290085</c:v>
                      </c:pt>
                      <c:pt idx="358">
                        <c:v>-121.16503810099999</c:v>
                      </c:pt>
                      <c:pt idx="359">
                        <c:v>-121.26354059800001</c:v>
                      </c:pt>
                      <c:pt idx="360">
                        <c:v>-124.841835612</c:v>
                      </c:pt>
                      <c:pt idx="361">
                        <c:v>-127.31737975999999</c:v>
                      </c:pt>
                      <c:pt idx="362">
                        <c:v>-129.62385404400001</c:v>
                      </c:pt>
                      <c:pt idx="363">
                        <c:v>-129.96682520100001</c:v>
                      </c:pt>
                      <c:pt idx="364">
                        <c:v>-130.537344555</c:v>
                      </c:pt>
                      <c:pt idx="365">
                        <c:v>-131.07062961</c:v>
                      </c:pt>
                      <c:pt idx="366">
                        <c:v>-132.650586097</c:v>
                      </c:pt>
                      <c:pt idx="367">
                        <c:v>-134.011261706</c:v>
                      </c:pt>
                      <c:pt idx="368">
                        <c:v>-131.371282794</c:v>
                      </c:pt>
                      <c:pt idx="369">
                        <c:v>-133.43522489899999</c:v>
                      </c:pt>
                      <c:pt idx="370">
                        <c:v>-132.66819320799999</c:v>
                      </c:pt>
                      <c:pt idx="371">
                        <c:v>-132.33353780300001</c:v>
                      </c:pt>
                      <c:pt idx="372">
                        <c:v>-132.80255087200001</c:v>
                      </c:pt>
                      <c:pt idx="373">
                        <c:v>-133.563498305</c:v>
                      </c:pt>
                      <c:pt idx="374">
                        <c:v>-133.369926311</c:v>
                      </c:pt>
                      <c:pt idx="375">
                        <c:v>-137.56451560299999</c:v>
                      </c:pt>
                      <c:pt idx="376">
                        <c:v>-136.849361878</c:v>
                      </c:pt>
                      <c:pt idx="377">
                        <c:v>-137.10823404600001</c:v>
                      </c:pt>
                      <c:pt idx="378">
                        <c:v>-136.60044310200001</c:v>
                      </c:pt>
                      <c:pt idx="379">
                        <c:v>-135.912599658</c:v>
                      </c:pt>
                      <c:pt idx="380">
                        <c:v>-135.97408195099999</c:v>
                      </c:pt>
                      <c:pt idx="381">
                        <c:v>-133.425357217</c:v>
                      </c:pt>
                      <c:pt idx="382">
                        <c:v>-132.98538983899999</c:v>
                      </c:pt>
                      <c:pt idx="383">
                        <c:v>-136.71666953499999</c:v>
                      </c:pt>
                      <c:pt idx="384">
                        <c:v>-137.61818790000001</c:v>
                      </c:pt>
                      <c:pt idx="385">
                        <c:v>-136.50549731000001</c:v>
                      </c:pt>
                      <c:pt idx="386">
                        <c:v>-139.46601195900001</c:v>
                      </c:pt>
                      <c:pt idx="387">
                        <c:v>-139.701976917</c:v>
                      </c:pt>
                      <c:pt idx="388">
                        <c:v>-136.66901596299999</c:v>
                      </c:pt>
                      <c:pt idx="389">
                        <c:v>-140.61193380700001</c:v>
                      </c:pt>
                      <c:pt idx="390">
                        <c:v>-140.91384438399999</c:v>
                      </c:pt>
                      <c:pt idx="391">
                        <c:v>-139.81205130199999</c:v>
                      </c:pt>
                      <c:pt idx="392">
                        <c:v>-140.35763592699999</c:v>
                      </c:pt>
                      <c:pt idx="393">
                        <c:v>-140.565857271</c:v>
                      </c:pt>
                      <c:pt idx="394">
                        <c:v>-140.92221082899999</c:v>
                      </c:pt>
                      <c:pt idx="395">
                        <c:v>-140.87644944199999</c:v>
                      </c:pt>
                      <c:pt idx="396">
                        <c:v>-141.580629985</c:v>
                      </c:pt>
                      <c:pt idx="397">
                        <c:v>-141.03406644099999</c:v>
                      </c:pt>
                      <c:pt idx="398">
                        <c:v>-141.86198809199999</c:v>
                      </c:pt>
                      <c:pt idx="399">
                        <c:v>-141.45198368300001</c:v>
                      </c:pt>
                      <c:pt idx="400">
                        <c:v>-141.727373852</c:v>
                      </c:pt>
                      <c:pt idx="401">
                        <c:v>-142.38988498200001</c:v>
                      </c:pt>
                      <c:pt idx="402">
                        <c:v>-142.8759881</c:v>
                      </c:pt>
                      <c:pt idx="403">
                        <c:v>-142.76708029900001</c:v>
                      </c:pt>
                      <c:pt idx="404">
                        <c:v>-142.871571276</c:v>
                      </c:pt>
                      <c:pt idx="405">
                        <c:v>-143.12604509400001</c:v>
                      </c:pt>
                      <c:pt idx="406">
                        <c:v>-143.07561180299999</c:v>
                      </c:pt>
                      <c:pt idx="407">
                        <c:v>-143.61661916599999</c:v>
                      </c:pt>
                      <c:pt idx="408">
                        <c:v>-143.535328341</c:v>
                      </c:pt>
                      <c:pt idx="409">
                        <c:v>-143.15831883499999</c:v>
                      </c:pt>
                      <c:pt idx="410">
                        <c:v>-144.82346154800001</c:v>
                      </c:pt>
                      <c:pt idx="411">
                        <c:v>-147.32208005999999</c:v>
                      </c:pt>
                      <c:pt idx="412">
                        <c:v>-143.92990099100001</c:v>
                      </c:pt>
                      <c:pt idx="413">
                        <c:v>-141.251915328</c:v>
                      </c:pt>
                      <c:pt idx="414">
                        <c:v>-138.322028883</c:v>
                      </c:pt>
                      <c:pt idx="415">
                        <c:v>-137.66285484100001</c:v>
                      </c:pt>
                      <c:pt idx="416">
                        <c:v>-138.29502612600001</c:v>
                      </c:pt>
                      <c:pt idx="417">
                        <c:v>-137.235004516</c:v>
                      </c:pt>
                      <c:pt idx="418">
                        <c:v>-135.615116992</c:v>
                      </c:pt>
                      <c:pt idx="419">
                        <c:v>-137.412345633</c:v>
                      </c:pt>
                      <c:pt idx="420">
                        <c:v>-141.458870776</c:v>
                      </c:pt>
                      <c:pt idx="421">
                        <c:v>-141.52516062800001</c:v>
                      </c:pt>
                      <c:pt idx="422">
                        <c:v>-143.080778995</c:v>
                      </c:pt>
                      <c:pt idx="423">
                        <c:v>-146.65800373799999</c:v>
                      </c:pt>
                      <c:pt idx="424">
                        <c:v>-147.04871435699999</c:v>
                      </c:pt>
                      <c:pt idx="425">
                        <c:v>-144.27522646899999</c:v>
                      </c:pt>
                      <c:pt idx="426">
                        <c:v>-143.541528215</c:v>
                      </c:pt>
                      <c:pt idx="427">
                        <c:v>-146.39940336199999</c:v>
                      </c:pt>
                      <c:pt idx="428">
                        <c:v>-146.64881102199999</c:v>
                      </c:pt>
                      <c:pt idx="429">
                        <c:v>-146.41037282100001</c:v>
                      </c:pt>
                      <c:pt idx="430">
                        <c:v>-146.16635853099999</c:v>
                      </c:pt>
                      <c:pt idx="431">
                        <c:v>-147.784256519</c:v>
                      </c:pt>
                      <c:pt idx="432">
                        <c:v>-145.65344326600001</c:v>
                      </c:pt>
                      <c:pt idx="433">
                        <c:v>-143.96669131300001</c:v>
                      </c:pt>
                      <c:pt idx="434">
                        <c:v>-142.615331975</c:v>
                      </c:pt>
                      <c:pt idx="435">
                        <c:v>-143.61832246200001</c:v>
                      </c:pt>
                      <c:pt idx="436">
                        <c:v>-144.06106303999999</c:v>
                      </c:pt>
                      <c:pt idx="437">
                        <c:v>-144.451902445</c:v>
                      </c:pt>
                      <c:pt idx="438">
                        <c:v>-146.787200711</c:v>
                      </c:pt>
                      <c:pt idx="439">
                        <c:v>-147.02267802899999</c:v>
                      </c:pt>
                      <c:pt idx="440">
                        <c:v>-146.68265231000001</c:v>
                      </c:pt>
                      <c:pt idx="441">
                        <c:v>-146.78427224500001</c:v>
                      </c:pt>
                      <c:pt idx="442">
                        <c:v>-147.858212581</c:v>
                      </c:pt>
                      <c:pt idx="443">
                        <c:v>-147.954923665</c:v>
                      </c:pt>
                      <c:pt idx="444">
                        <c:v>-146.846222982</c:v>
                      </c:pt>
                      <c:pt idx="445">
                        <c:v>-148.26028640800001</c:v>
                      </c:pt>
                      <c:pt idx="446">
                        <c:v>-149.17957084700001</c:v>
                      </c:pt>
                      <c:pt idx="447">
                        <c:v>-146.76439561399999</c:v>
                      </c:pt>
                      <c:pt idx="448">
                        <c:v>-147.202420698</c:v>
                      </c:pt>
                      <c:pt idx="449">
                        <c:v>-147.97733601199999</c:v>
                      </c:pt>
                      <c:pt idx="450">
                        <c:v>-148.291134656</c:v>
                      </c:pt>
                      <c:pt idx="451">
                        <c:v>-147.860492427</c:v>
                      </c:pt>
                      <c:pt idx="452">
                        <c:v>-146.41364284900001</c:v>
                      </c:pt>
                      <c:pt idx="453">
                        <c:v>-145.25916019100001</c:v>
                      </c:pt>
                      <c:pt idx="454">
                        <c:v>-144.386488867</c:v>
                      </c:pt>
                      <c:pt idx="455">
                        <c:v>-144.72223977900001</c:v>
                      </c:pt>
                      <c:pt idx="456">
                        <c:v>-145.16829507599999</c:v>
                      </c:pt>
                      <c:pt idx="457">
                        <c:v>-144.66150971499999</c:v>
                      </c:pt>
                      <c:pt idx="458">
                        <c:v>-147.860791414</c:v>
                      </c:pt>
                      <c:pt idx="459">
                        <c:v>-147.54045546399999</c:v>
                      </c:pt>
                      <c:pt idx="460">
                        <c:v>-148.69591114299999</c:v>
                      </c:pt>
                      <c:pt idx="461">
                        <c:v>-149.584442932</c:v>
                      </c:pt>
                      <c:pt idx="462">
                        <c:v>-149.387758443</c:v>
                      </c:pt>
                      <c:pt idx="463">
                        <c:v>-149.52921669599999</c:v>
                      </c:pt>
                      <c:pt idx="464">
                        <c:v>-150.930248702</c:v>
                      </c:pt>
                      <c:pt idx="465">
                        <c:v>-150.22704573499999</c:v>
                      </c:pt>
                      <c:pt idx="466">
                        <c:v>-148.78982553</c:v>
                      </c:pt>
                      <c:pt idx="467">
                        <c:v>-150.63143331500001</c:v>
                      </c:pt>
                      <c:pt idx="468">
                        <c:v>-151.12681966599999</c:v>
                      </c:pt>
                      <c:pt idx="469">
                        <c:v>-149.70868765</c:v>
                      </c:pt>
                      <c:pt idx="470">
                        <c:v>-151.981096888</c:v>
                      </c:pt>
                      <c:pt idx="471">
                        <c:v>-152.01809131499999</c:v>
                      </c:pt>
                      <c:pt idx="472">
                        <c:v>-152.61999762600001</c:v>
                      </c:pt>
                      <c:pt idx="473">
                        <c:v>-153.58888907900001</c:v>
                      </c:pt>
                      <c:pt idx="474">
                        <c:v>-151.41808687</c:v>
                      </c:pt>
                      <c:pt idx="475">
                        <c:v>-150.066225221</c:v>
                      </c:pt>
                      <c:pt idx="476">
                        <c:v>-149.91377134699999</c:v>
                      </c:pt>
                      <c:pt idx="477">
                        <c:v>-149.53934139699999</c:v>
                      </c:pt>
                      <c:pt idx="478">
                        <c:v>-149.835521051</c:v>
                      </c:pt>
                      <c:pt idx="479">
                        <c:v>-150.565060574</c:v>
                      </c:pt>
                      <c:pt idx="480">
                        <c:v>-151.53073647599999</c:v>
                      </c:pt>
                      <c:pt idx="481">
                        <c:v>-152.36819263000001</c:v>
                      </c:pt>
                      <c:pt idx="482">
                        <c:v>-151.59874091099999</c:v>
                      </c:pt>
                      <c:pt idx="483">
                        <c:v>-150.24218948800001</c:v>
                      </c:pt>
                      <c:pt idx="484">
                        <c:v>-151.514442608</c:v>
                      </c:pt>
                      <c:pt idx="485">
                        <c:v>-152.035547716</c:v>
                      </c:pt>
                      <c:pt idx="486">
                        <c:v>-150.82857779299999</c:v>
                      </c:pt>
                      <c:pt idx="487">
                        <c:v>-152.21642377800001</c:v>
                      </c:pt>
                      <c:pt idx="488">
                        <c:v>-151.919668411</c:v>
                      </c:pt>
                      <c:pt idx="489">
                        <c:v>-150.86710466100001</c:v>
                      </c:pt>
                      <c:pt idx="490">
                        <c:v>-150.974174382</c:v>
                      </c:pt>
                      <c:pt idx="491">
                        <c:v>-151.155875724</c:v>
                      </c:pt>
                      <c:pt idx="492">
                        <c:v>-151.42642636799999</c:v>
                      </c:pt>
                      <c:pt idx="493">
                        <c:v>-153.61726806499999</c:v>
                      </c:pt>
                      <c:pt idx="494">
                        <c:v>-151.80812254</c:v>
                      </c:pt>
                      <c:pt idx="495">
                        <c:v>-153.50493048499999</c:v>
                      </c:pt>
                      <c:pt idx="496">
                        <c:v>-151.89389317800001</c:v>
                      </c:pt>
                      <c:pt idx="497">
                        <c:v>-151.65466354</c:v>
                      </c:pt>
                      <c:pt idx="498">
                        <c:v>-151.446933575</c:v>
                      </c:pt>
                      <c:pt idx="499">
                        <c:v>-151.56873184599999</c:v>
                      </c:pt>
                      <c:pt idx="500">
                        <c:v>-150.73752718700001</c:v>
                      </c:pt>
                      <c:pt idx="501">
                        <c:v>-151.67734152700001</c:v>
                      </c:pt>
                      <c:pt idx="502">
                        <c:v>-151.92088943300001</c:v>
                      </c:pt>
                      <c:pt idx="503">
                        <c:v>-153.30964492199999</c:v>
                      </c:pt>
                      <c:pt idx="504">
                        <c:v>-152.094784382</c:v>
                      </c:pt>
                      <c:pt idx="505">
                        <c:v>-151.82791476599999</c:v>
                      </c:pt>
                      <c:pt idx="506">
                        <c:v>-152.424478642</c:v>
                      </c:pt>
                      <c:pt idx="507">
                        <c:v>-153.25392958</c:v>
                      </c:pt>
                      <c:pt idx="508">
                        <c:v>-152.60283508099999</c:v>
                      </c:pt>
                      <c:pt idx="509">
                        <c:v>-151.79650459699999</c:v>
                      </c:pt>
                      <c:pt idx="510">
                        <c:v>-153.055384245</c:v>
                      </c:pt>
                      <c:pt idx="511">
                        <c:v>-151.54780989599999</c:v>
                      </c:pt>
                      <c:pt idx="512">
                        <c:v>-152.240125957</c:v>
                      </c:pt>
                      <c:pt idx="513">
                        <c:v>-154.267494548</c:v>
                      </c:pt>
                      <c:pt idx="514">
                        <c:v>-152.96130929899999</c:v>
                      </c:pt>
                      <c:pt idx="515">
                        <c:v>-153.575576283</c:v>
                      </c:pt>
                      <c:pt idx="516">
                        <c:v>-152.733238605</c:v>
                      </c:pt>
                      <c:pt idx="517">
                        <c:v>-152.15387987700001</c:v>
                      </c:pt>
                      <c:pt idx="518">
                        <c:v>-152.82576767500001</c:v>
                      </c:pt>
                      <c:pt idx="519">
                        <c:v>-153.24111875200001</c:v>
                      </c:pt>
                      <c:pt idx="520">
                        <c:v>-150.718416365</c:v>
                      </c:pt>
                      <c:pt idx="521">
                        <c:v>-152.517706143</c:v>
                      </c:pt>
                      <c:pt idx="522">
                        <c:v>-154.84862293200001</c:v>
                      </c:pt>
                      <c:pt idx="523">
                        <c:v>-153.36558636300001</c:v>
                      </c:pt>
                      <c:pt idx="524">
                        <c:v>-154.892849953</c:v>
                      </c:pt>
                      <c:pt idx="525">
                        <c:v>-151.65137443099999</c:v>
                      </c:pt>
                      <c:pt idx="526">
                        <c:v>-152.99979156500001</c:v>
                      </c:pt>
                      <c:pt idx="527">
                        <c:v>-152.06327031999999</c:v>
                      </c:pt>
                      <c:pt idx="528">
                        <c:v>-153.47182028099999</c:v>
                      </c:pt>
                      <c:pt idx="529">
                        <c:v>-153.67175346900001</c:v>
                      </c:pt>
                      <c:pt idx="530">
                        <c:v>-152.39344157400001</c:v>
                      </c:pt>
                      <c:pt idx="531">
                        <c:v>-152.56286000899999</c:v>
                      </c:pt>
                      <c:pt idx="532">
                        <c:v>-153.412407379</c:v>
                      </c:pt>
                      <c:pt idx="533">
                        <c:v>-155.487257766</c:v>
                      </c:pt>
                      <c:pt idx="534">
                        <c:v>-155.19117977299999</c:v>
                      </c:pt>
                      <c:pt idx="535">
                        <c:v>-154.22849417500001</c:v>
                      </c:pt>
                      <c:pt idx="536">
                        <c:v>-156.10191565400001</c:v>
                      </c:pt>
                      <c:pt idx="537">
                        <c:v>-155.395636083</c:v>
                      </c:pt>
                      <c:pt idx="538">
                        <c:v>-153.69491607200001</c:v>
                      </c:pt>
                      <c:pt idx="539">
                        <c:v>-155.397895404</c:v>
                      </c:pt>
                      <c:pt idx="540">
                        <c:v>-155.27872750500001</c:v>
                      </c:pt>
                      <c:pt idx="541">
                        <c:v>-153.90800717600001</c:v>
                      </c:pt>
                      <c:pt idx="542">
                        <c:v>-154.15156921100001</c:v>
                      </c:pt>
                      <c:pt idx="543">
                        <c:v>-154.05254906299999</c:v>
                      </c:pt>
                      <c:pt idx="544">
                        <c:v>-154.27333811400001</c:v>
                      </c:pt>
                      <c:pt idx="545">
                        <c:v>-154.42496340899999</c:v>
                      </c:pt>
                      <c:pt idx="546">
                        <c:v>-155.26671437900001</c:v>
                      </c:pt>
                      <c:pt idx="547">
                        <c:v>-156.14881466099999</c:v>
                      </c:pt>
                      <c:pt idx="548">
                        <c:v>-154.369370812</c:v>
                      </c:pt>
                      <c:pt idx="549">
                        <c:v>-154.60766656199999</c:v>
                      </c:pt>
                      <c:pt idx="550">
                        <c:v>-154.87483310600001</c:v>
                      </c:pt>
                      <c:pt idx="551">
                        <c:v>-154.740964905</c:v>
                      </c:pt>
                      <c:pt idx="552">
                        <c:v>-156.02342084700001</c:v>
                      </c:pt>
                      <c:pt idx="553">
                        <c:v>-155.27245915399999</c:v>
                      </c:pt>
                      <c:pt idx="554">
                        <c:v>-155.31650004700001</c:v>
                      </c:pt>
                      <c:pt idx="555">
                        <c:v>-155.15767642099999</c:v>
                      </c:pt>
                      <c:pt idx="556">
                        <c:v>-155.56110991599999</c:v>
                      </c:pt>
                      <c:pt idx="557">
                        <c:v>-155.283473418</c:v>
                      </c:pt>
                      <c:pt idx="558">
                        <c:v>-153.95673844000001</c:v>
                      </c:pt>
                      <c:pt idx="559">
                        <c:v>-154.54048817500001</c:v>
                      </c:pt>
                      <c:pt idx="560">
                        <c:v>-154.65395418599999</c:v>
                      </c:pt>
                      <c:pt idx="561">
                        <c:v>-154.340434364</c:v>
                      </c:pt>
                      <c:pt idx="562">
                        <c:v>-154.46038844</c:v>
                      </c:pt>
                      <c:pt idx="563">
                        <c:v>-155.3707082</c:v>
                      </c:pt>
                      <c:pt idx="564">
                        <c:v>-155.31633642200001</c:v>
                      </c:pt>
                      <c:pt idx="565">
                        <c:v>-155.12851203700001</c:v>
                      </c:pt>
                      <c:pt idx="566">
                        <c:v>-155.216994183</c:v>
                      </c:pt>
                      <c:pt idx="567">
                        <c:v>-154.56627957699999</c:v>
                      </c:pt>
                      <c:pt idx="568">
                        <c:v>-154.60291395300001</c:v>
                      </c:pt>
                      <c:pt idx="569">
                        <c:v>-153.91938937399999</c:v>
                      </c:pt>
                      <c:pt idx="570">
                        <c:v>-154.84658439399999</c:v>
                      </c:pt>
                      <c:pt idx="571">
                        <c:v>-156.635442122</c:v>
                      </c:pt>
                      <c:pt idx="572">
                        <c:v>-154.60350804699999</c:v>
                      </c:pt>
                      <c:pt idx="573">
                        <c:v>-154.890748806</c:v>
                      </c:pt>
                      <c:pt idx="574">
                        <c:v>-154.59689931299999</c:v>
                      </c:pt>
                      <c:pt idx="575">
                        <c:v>-154.818339724</c:v>
                      </c:pt>
                      <c:pt idx="576">
                        <c:v>-154.55188011999999</c:v>
                      </c:pt>
                      <c:pt idx="577">
                        <c:v>-154.749811378</c:v>
                      </c:pt>
                      <c:pt idx="578">
                        <c:v>-154.736874414</c:v>
                      </c:pt>
                      <c:pt idx="579">
                        <c:v>-155.532617034</c:v>
                      </c:pt>
                      <c:pt idx="580">
                        <c:v>-154.518411031</c:v>
                      </c:pt>
                      <c:pt idx="581">
                        <c:v>-154.15121299699999</c:v>
                      </c:pt>
                      <c:pt idx="582">
                        <c:v>-154.07468554499999</c:v>
                      </c:pt>
                      <c:pt idx="583">
                        <c:v>-153.896594628</c:v>
                      </c:pt>
                      <c:pt idx="584">
                        <c:v>-153.82072344299999</c:v>
                      </c:pt>
                      <c:pt idx="585">
                        <c:v>-153.482695041</c:v>
                      </c:pt>
                      <c:pt idx="586">
                        <c:v>-155.80953440499999</c:v>
                      </c:pt>
                      <c:pt idx="587">
                        <c:v>-155.19365798000001</c:v>
                      </c:pt>
                      <c:pt idx="588">
                        <c:v>-154.365903049</c:v>
                      </c:pt>
                      <c:pt idx="589">
                        <c:v>-155.40668053900001</c:v>
                      </c:pt>
                      <c:pt idx="590">
                        <c:v>-156.22153379100001</c:v>
                      </c:pt>
                      <c:pt idx="591">
                        <c:v>-155.85558741899999</c:v>
                      </c:pt>
                      <c:pt idx="592">
                        <c:v>-154.650911119</c:v>
                      </c:pt>
                      <c:pt idx="593">
                        <c:v>-154.96132945900001</c:v>
                      </c:pt>
                      <c:pt idx="594">
                        <c:v>-154.31106683900001</c:v>
                      </c:pt>
                      <c:pt idx="595">
                        <c:v>-154.53457836800001</c:v>
                      </c:pt>
                      <c:pt idx="596">
                        <c:v>-155.55597597600001</c:v>
                      </c:pt>
                      <c:pt idx="597">
                        <c:v>-156.308983337</c:v>
                      </c:pt>
                      <c:pt idx="598">
                        <c:v>-154.937525647</c:v>
                      </c:pt>
                      <c:pt idx="599">
                        <c:v>-155.35600361199999</c:v>
                      </c:pt>
                      <c:pt idx="600">
                        <c:v>-154.509923923</c:v>
                      </c:pt>
                      <c:pt idx="601">
                        <c:v>-155.01770441400001</c:v>
                      </c:pt>
                      <c:pt idx="602">
                        <c:v>-156.48744628099999</c:v>
                      </c:pt>
                      <c:pt idx="603">
                        <c:v>-155.22469706000001</c:v>
                      </c:pt>
                      <c:pt idx="604">
                        <c:v>-152.65199863999999</c:v>
                      </c:pt>
                      <c:pt idx="605">
                        <c:v>-154.87352870399999</c:v>
                      </c:pt>
                      <c:pt idx="606">
                        <c:v>-156.365877832</c:v>
                      </c:pt>
                      <c:pt idx="607">
                        <c:v>-154.830844372</c:v>
                      </c:pt>
                      <c:pt idx="608">
                        <c:v>-156.86214130600001</c:v>
                      </c:pt>
                      <c:pt idx="609">
                        <c:v>-156.39212395499999</c:v>
                      </c:pt>
                      <c:pt idx="610">
                        <c:v>-157.56156512699999</c:v>
                      </c:pt>
                      <c:pt idx="611">
                        <c:v>-156.76272781599999</c:v>
                      </c:pt>
                      <c:pt idx="612">
                        <c:v>-155.679561234</c:v>
                      </c:pt>
                      <c:pt idx="613">
                        <c:v>-156.186071906</c:v>
                      </c:pt>
                      <c:pt idx="614">
                        <c:v>-155.58649189400001</c:v>
                      </c:pt>
                      <c:pt idx="615">
                        <c:v>-155.43849669900001</c:v>
                      </c:pt>
                      <c:pt idx="616">
                        <c:v>-156.94801122699999</c:v>
                      </c:pt>
                      <c:pt idx="617">
                        <c:v>-156.74936219</c:v>
                      </c:pt>
                      <c:pt idx="618">
                        <c:v>-156.950512022</c:v>
                      </c:pt>
                      <c:pt idx="619">
                        <c:v>-156.75345756999999</c:v>
                      </c:pt>
                      <c:pt idx="620">
                        <c:v>-154.972100724</c:v>
                      </c:pt>
                      <c:pt idx="621">
                        <c:v>-156.806670836</c:v>
                      </c:pt>
                      <c:pt idx="622">
                        <c:v>-155.85608562199999</c:v>
                      </c:pt>
                      <c:pt idx="623">
                        <c:v>-156.66090005199999</c:v>
                      </c:pt>
                      <c:pt idx="624">
                        <c:v>-155.92223460299999</c:v>
                      </c:pt>
                      <c:pt idx="625">
                        <c:v>-156.027581137</c:v>
                      </c:pt>
                      <c:pt idx="626">
                        <c:v>-155.60952485300001</c:v>
                      </c:pt>
                      <c:pt idx="627">
                        <c:v>-155.47779908199999</c:v>
                      </c:pt>
                      <c:pt idx="628">
                        <c:v>-156.43649288899999</c:v>
                      </c:pt>
                      <c:pt idx="629">
                        <c:v>-156.908785459</c:v>
                      </c:pt>
                      <c:pt idx="630">
                        <c:v>-156.07837460499999</c:v>
                      </c:pt>
                      <c:pt idx="631">
                        <c:v>-154.91832704300001</c:v>
                      </c:pt>
                      <c:pt idx="632">
                        <c:v>-155.247793143</c:v>
                      </c:pt>
                      <c:pt idx="633">
                        <c:v>-155.64401022999999</c:v>
                      </c:pt>
                      <c:pt idx="634">
                        <c:v>-156.35855658599999</c:v>
                      </c:pt>
                      <c:pt idx="635">
                        <c:v>-155.59846367899999</c:v>
                      </c:pt>
                      <c:pt idx="636">
                        <c:v>-155.22952366000001</c:v>
                      </c:pt>
                      <c:pt idx="637">
                        <c:v>-155.689374923</c:v>
                      </c:pt>
                      <c:pt idx="638">
                        <c:v>-156.154706312</c:v>
                      </c:pt>
                      <c:pt idx="639">
                        <c:v>-156.22863186999999</c:v>
                      </c:pt>
                      <c:pt idx="640">
                        <c:v>-155.848524962</c:v>
                      </c:pt>
                      <c:pt idx="641">
                        <c:v>-156.07070659600001</c:v>
                      </c:pt>
                      <c:pt idx="642">
                        <c:v>-155.663229503</c:v>
                      </c:pt>
                      <c:pt idx="643">
                        <c:v>-155.59293590300001</c:v>
                      </c:pt>
                      <c:pt idx="644">
                        <c:v>-155.908101211</c:v>
                      </c:pt>
                      <c:pt idx="645">
                        <c:v>-155.74726445900001</c:v>
                      </c:pt>
                      <c:pt idx="646">
                        <c:v>-155.54731195299999</c:v>
                      </c:pt>
                      <c:pt idx="647">
                        <c:v>-155.80103806299999</c:v>
                      </c:pt>
                      <c:pt idx="648">
                        <c:v>-155.81408878799999</c:v>
                      </c:pt>
                      <c:pt idx="649">
                        <c:v>-155.496554901</c:v>
                      </c:pt>
                      <c:pt idx="650">
                        <c:v>-155.54374543700001</c:v>
                      </c:pt>
                      <c:pt idx="651">
                        <c:v>-155.732509139</c:v>
                      </c:pt>
                      <c:pt idx="652">
                        <c:v>-155.950185017</c:v>
                      </c:pt>
                      <c:pt idx="653">
                        <c:v>-156.35854193200001</c:v>
                      </c:pt>
                      <c:pt idx="654">
                        <c:v>-156.44505929499999</c:v>
                      </c:pt>
                      <c:pt idx="655">
                        <c:v>-156.586726086</c:v>
                      </c:pt>
                      <c:pt idx="656">
                        <c:v>-156.238134618</c:v>
                      </c:pt>
                      <c:pt idx="657">
                        <c:v>-156.15125370300001</c:v>
                      </c:pt>
                      <c:pt idx="658">
                        <c:v>-156.70014635000001</c:v>
                      </c:pt>
                      <c:pt idx="659">
                        <c:v>-156.829297645</c:v>
                      </c:pt>
                      <c:pt idx="660">
                        <c:v>-155.94747574300001</c:v>
                      </c:pt>
                      <c:pt idx="661">
                        <c:v>-156.12266012699999</c:v>
                      </c:pt>
                      <c:pt idx="662">
                        <c:v>-156.44211485400001</c:v>
                      </c:pt>
                      <c:pt idx="663">
                        <c:v>-156.13533382599999</c:v>
                      </c:pt>
                      <c:pt idx="664">
                        <c:v>-155.93941737</c:v>
                      </c:pt>
                      <c:pt idx="665">
                        <c:v>-156.03638202100001</c:v>
                      </c:pt>
                      <c:pt idx="666">
                        <c:v>-156.505251598</c:v>
                      </c:pt>
                      <c:pt idx="667">
                        <c:v>-156.405173913</c:v>
                      </c:pt>
                      <c:pt idx="668">
                        <c:v>-155.925473289</c:v>
                      </c:pt>
                      <c:pt idx="669">
                        <c:v>-156.03869127799999</c:v>
                      </c:pt>
                      <c:pt idx="670">
                        <c:v>-156.00448637599999</c:v>
                      </c:pt>
                      <c:pt idx="671">
                        <c:v>-156.05358967199999</c:v>
                      </c:pt>
                      <c:pt idx="672">
                        <c:v>-155.97572585</c:v>
                      </c:pt>
                      <c:pt idx="673">
                        <c:v>-155.792978108</c:v>
                      </c:pt>
                      <c:pt idx="674">
                        <c:v>-156.268474927</c:v>
                      </c:pt>
                      <c:pt idx="675">
                        <c:v>-156.45908672900001</c:v>
                      </c:pt>
                      <c:pt idx="676">
                        <c:v>-156.065177468</c:v>
                      </c:pt>
                      <c:pt idx="677">
                        <c:v>-155.88666730700001</c:v>
                      </c:pt>
                      <c:pt idx="678">
                        <c:v>-155.898893848</c:v>
                      </c:pt>
                      <c:pt idx="679">
                        <c:v>-155.99707187499999</c:v>
                      </c:pt>
                      <c:pt idx="680">
                        <c:v>-155.91074193599999</c:v>
                      </c:pt>
                      <c:pt idx="681">
                        <c:v>-155.87041818599999</c:v>
                      </c:pt>
                      <c:pt idx="682">
                        <c:v>-156.10606364700001</c:v>
                      </c:pt>
                      <c:pt idx="683">
                        <c:v>-155.99332937599999</c:v>
                      </c:pt>
                      <c:pt idx="684">
                        <c:v>-155.95240437699999</c:v>
                      </c:pt>
                      <c:pt idx="685">
                        <c:v>-155.96254565500001</c:v>
                      </c:pt>
                      <c:pt idx="686">
                        <c:v>-155.95632562899999</c:v>
                      </c:pt>
                      <c:pt idx="687">
                        <c:v>-155.68280673999999</c:v>
                      </c:pt>
                      <c:pt idx="688">
                        <c:v>-156.18761771600001</c:v>
                      </c:pt>
                      <c:pt idx="689">
                        <c:v>-155.72324881599999</c:v>
                      </c:pt>
                      <c:pt idx="690">
                        <c:v>-156.351990632</c:v>
                      </c:pt>
                      <c:pt idx="691">
                        <c:v>-155.690969747</c:v>
                      </c:pt>
                      <c:pt idx="692">
                        <c:v>-155.58990374999999</c:v>
                      </c:pt>
                      <c:pt idx="693">
                        <c:v>-155.830585971</c:v>
                      </c:pt>
                      <c:pt idx="694">
                        <c:v>-155.57392858899999</c:v>
                      </c:pt>
                      <c:pt idx="695">
                        <c:v>-156.04446519499999</c:v>
                      </c:pt>
                      <c:pt idx="696">
                        <c:v>-156.046156252</c:v>
                      </c:pt>
                      <c:pt idx="697">
                        <c:v>-156.28157854400001</c:v>
                      </c:pt>
                      <c:pt idx="698">
                        <c:v>-156.19880767999999</c:v>
                      </c:pt>
                      <c:pt idx="699">
                        <c:v>-155.79382438600001</c:v>
                      </c:pt>
                      <c:pt idx="700">
                        <c:v>-156.07079861899999</c:v>
                      </c:pt>
                      <c:pt idx="701">
                        <c:v>-155.940318881</c:v>
                      </c:pt>
                      <c:pt idx="702">
                        <c:v>-156.16235515400001</c:v>
                      </c:pt>
                      <c:pt idx="703">
                        <c:v>-156.29679885199999</c:v>
                      </c:pt>
                      <c:pt idx="704">
                        <c:v>-156.045081154</c:v>
                      </c:pt>
                      <c:pt idx="705">
                        <c:v>-155.90565254200001</c:v>
                      </c:pt>
                      <c:pt idx="706">
                        <c:v>-156.25152259999999</c:v>
                      </c:pt>
                      <c:pt idx="707">
                        <c:v>-156.36020772399999</c:v>
                      </c:pt>
                      <c:pt idx="708">
                        <c:v>-156.14686479599999</c:v>
                      </c:pt>
                      <c:pt idx="709">
                        <c:v>-156.259330452</c:v>
                      </c:pt>
                      <c:pt idx="710">
                        <c:v>-156.15954366299999</c:v>
                      </c:pt>
                      <c:pt idx="711">
                        <c:v>-156.24823414599999</c:v>
                      </c:pt>
                      <c:pt idx="712">
                        <c:v>-156.328590072</c:v>
                      </c:pt>
                      <c:pt idx="713">
                        <c:v>-156.40920243100001</c:v>
                      </c:pt>
                      <c:pt idx="714">
                        <c:v>-156.604905909</c:v>
                      </c:pt>
                      <c:pt idx="715">
                        <c:v>-156.45302763199999</c:v>
                      </c:pt>
                      <c:pt idx="716">
                        <c:v>-156.29247131100001</c:v>
                      </c:pt>
                      <c:pt idx="717">
                        <c:v>-156.34820292800001</c:v>
                      </c:pt>
                      <c:pt idx="718">
                        <c:v>-156.297508991</c:v>
                      </c:pt>
                      <c:pt idx="719">
                        <c:v>-156.27837022599999</c:v>
                      </c:pt>
                      <c:pt idx="720">
                        <c:v>-156.61383640899999</c:v>
                      </c:pt>
                      <c:pt idx="721">
                        <c:v>-156.105407751</c:v>
                      </c:pt>
                      <c:pt idx="722">
                        <c:v>-156.625513345</c:v>
                      </c:pt>
                      <c:pt idx="723">
                        <c:v>-156.48865394200001</c:v>
                      </c:pt>
                      <c:pt idx="724">
                        <c:v>-156.67702288199999</c:v>
                      </c:pt>
                      <c:pt idx="725">
                        <c:v>-156.54959511499999</c:v>
                      </c:pt>
                      <c:pt idx="726">
                        <c:v>-156.489101452</c:v>
                      </c:pt>
                      <c:pt idx="727">
                        <c:v>-156.68564878399999</c:v>
                      </c:pt>
                      <c:pt idx="728">
                        <c:v>-156.60414946099999</c:v>
                      </c:pt>
                      <c:pt idx="729">
                        <c:v>-156.65612131399999</c:v>
                      </c:pt>
                      <c:pt idx="730">
                        <c:v>-156.459343163</c:v>
                      </c:pt>
                      <c:pt idx="731">
                        <c:v>-156.47330225799999</c:v>
                      </c:pt>
                      <c:pt idx="732">
                        <c:v>-156.332124233</c:v>
                      </c:pt>
                      <c:pt idx="733">
                        <c:v>-156.32392989499999</c:v>
                      </c:pt>
                      <c:pt idx="734">
                        <c:v>-156.05756713900001</c:v>
                      </c:pt>
                      <c:pt idx="735">
                        <c:v>-149.93485989600001</c:v>
                      </c:pt>
                      <c:pt idx="736">
                        <c:v>-156.30305079600001</c:v>
                      </c:pt>
                      <c:pt idx="737">
                        <c:v>-156.47798579100001</c:v>
                      </c:pt>
                      <c:pt idx="738">
                        <c:v>-156.64593081199999</c:v>
                      </c:pt>
                      <c:pt idx="739">
                        <c:v>-156.432207597</c:v>
                      </c:pt>
                      <c:pt idx="740">
                        <c:v>-156.39742171699999</c:v>
                      </c:pt>
                      <c:pt idx="741">
                        <c:v>-156.49243992500001</c:v>
                      </c:pt>
                      <c:pt idx="742">
                        <c:v>-156.33448827300001</c:v>
                      </c:pt>
                      <c:pt idx="743">
                        <c:v>-156.522133126</c:v>
                      </c:pt>
                      <c:pt idx="744">
                        <c:v>-156.57317120499999</c:v>
                      </c:pt>
                      <c:pt idx="745">
                        <c:v>-156.721851921</c:v>
                      </c:pt>
                      <c:pt idx="746">
                        <c:v>-156.60621775999999</c:v>
                      </c:pt>
                      <c:pt idx="747">
                        <c:v>-156.52296913000001</c:v>
                      </c:pt>
                      <c:pt idx="748">
                        <c:v>-156.59155270900001</c:v>
                      </c:pt>
                      <c:pt idx="749">
                        <c:v>-156.49705675999999</c:v>
                      </c:pt>
                      <c:pt idx="750">
                        <c:v>-156.53680413800001</c:v>
                      </c:pt>
                      <c:pt idx="751">
                        <c:v>-156.66744168299999</c:v>
                      </c:pt>
                      <c:pt idx="752">
                        <c:v>-156.67375206099999</c:v>
                      </c:pt>
                      <c:pt idx="753">
                        <c:v>-156.68626495300001</c:v>
                      </c:pt>
                      <c:pt idx="754">
                        <c:v>-156.71318157900001</c:v>
                      </c:pt>
                      <c:pt idx="755">
                        <c:v>-156.60682365400001</c:v>
                      </c:pt>
                      <c:pt idx="756">
                        <c:v>-156.62545697199999</c:v>
                      </c:pt>
                      <c:pt idx="757">
                        <c:v>-156.708953146</c:v>
                      </c:pt>
                      <c:pt idx="758">
                        <c:v>-156.872790839</c:v>
                      </c:pt>
                      <c:pt idx="759">
                        <c:v>-156.74484051900001</c:v>
                      </c:pt>
                      <c:pt idx="760">
                        <c:v>-156.721459646</c:v>
                      </c:pt>
                      <c:pt idx="761">
                        <c:v>-156.726501646</c:v>
                      </c:pt>
                      <c:pt idx="762">
                        <c:v>-156.74685680600001</c:v>
                      </c:pt>
                      <c:pt idx="763">
                        <c:v>-156.672701663</c:v>
                      </c:pt>
                      <c:pt idx="764">
                        <c:v>-156.73349252</c:v>
                      </c:pt>
                      <c:pt idx="765">
                        <c:v>-156.777426738</c:v>
                      </c:pt>
                      <c:pt idx="766">
                        <c:v>-156.55889671</c:v>
                      </c:pt>
                      <c:pt idx="767">
                        <c:v>-156.616148748</c:v>
                      </c:pt>
                      <c:pt idx="768">
                        <c:v>-156.81092103200001</c:v>
                      </c:pt>
                      <c:pt idx="769">
                        <c:v>-156.890045337</c:v>
                      </c:pt>
                      <c:pt idx="770">
                        <c:v>-156.798566948</c:v>
                      </c:pt>
                      <c:pt idx="771">
                        <c:v>-156.729073771</c:v>
                      </c:pt>
                      <c:pt idx="772">
                        <c:v>-156.71679686600001</c:v>
                      </c:pt>
                      <c:pt idx="773">
                        <c:v>-156.77954259800001</c:v>
                      </c:pt>
                      <c:pt idx="774">
                        <c:v>-156.23201767399999</c:v>
                      </c:pt>
                      <c:pt idx="775">
                        <c:v>-156.85834231600001</c:v>
                      </c:pt>
                      <c:pt idx="776">
                        <c:v>-156.86601155899999</c:v>
                      </c:pt>
                      <c:pt idx="777">
                        <c:v>-156.96553156100001</c:v>
                      </c:pt>
                      <c:pt idx="778">
                        <c:v>-157.04022216999999</c:v>
                      </c:pt>
                      <c:pt idx="779">
                        <c:v>-156.968555589</c:v>
                      </c:pt>
                      <c:pt idx="780">
                        <c:v>-157.12367950699999</c:v>
                      </c:pt>
                      <c:pt idx="781">
                        <c:v>-157.12493863099999</c:v>
                      </c:pt>
                      <c:pt idx="782">
                        <c:v>-157.08996558199999</c:v>
                      </c:pt>
                      <c:pt idx="783">
                        <c:v>-157.14734899000001</c:v>
                      </c:pt>
                      <c:pt idx="784">
                        <c:v>-157.127764431</c:v>
                      </c:pt>
                      <c:pt idx="785">
                        <c:v>-157.15606961200001</c:v>
                      </c:pt>
                      <c:pt idx="786">
                        <c:v>-157.16076494399999</c:v>
                      </c:pt>
                      <c:pt idx="787">
                        <c:v>-157.17003638400001</c:v>
                      </c:pt>
                      <c:pt idx="788">
                        <c:v>-157.12804196900001</c:v>
                      </c:pt>
                      <c:pt idx="789">
                        <c:v>-157.223754719</c:v>
                      </c:pt>
                      <c:pt idx="790">
                        <c:v>-157.41345490699999</c:v>
                      </c:pt>
                      <c:pt idx="791">
                        <c:v>-157.41761317000001</c:v>
                      </c:pt>
                      <c:pt idx="792">
                        <c:v>-157.51025587800001</c:v>
                      </c:pt>
                      <c:pt idx="793">
                        <c:v>-157.40277477500001</c:v>
                      </c:pt>
                      <c:pt idx="794">
                        <c:v>-157.390281096</c:v>
                      </c:pt>
                      <c:pt idx="795">
                        <c:v>-157.445202322</c:v>
                      </c:pt>
                      <c:pt idx="796">
                        <c:v>-157.50107993200001</c:v>
                      </c:pt>
                      <c:pt idx="797">
                        <c:v>-157.46694951999999</c:v>
                      </c:pt>
                      <c:pt idx="798">
                        <c:v>-157.61629101099999</c:v>
                      </c:pt>
                      <c:pt idx="799">
                        <c:v>-157.68092371399999</c:v>
                      </c:pt>
                      <c:pt idx="800">
                        <c:v>-157.60730052299999</c:v>
                      </c:pt>
                      <c:pt idx="801">
                        <c:v>-157.76242891000001</c:v>
                      </c:pt>
                      <c:pt idx="802">
                        <c:v>-157.77746462799999</c:v>
                      </c:pt>
                      <c:pt idx="803">
                        <c:v>-157.717295667</c:v>
                      </c:pt>
                      <c:pt idx="804">
                        <c:v>-157.77487813100001</c:v>
                      </c:pt>
                      <c:pt idx="805">
                        <c:v>-157.85603917399999</c:v>
                      </c:pt>
                      <c:pt idx="806">
                        <c:v>-158.03812346300001</c:v>
                      </c:pt>
                      <c:pt idx="807">
                        <c:v>-157.93030748800001</c:v>
                      </c:pt>
                      <c:pt idx="808">
                        <c:v>-158.05568194200001</c:v>
                      </c:pt>
                      <c:pt idx="809">
                        <c:v>-158.169672932</c:v>
                      </c:pt>
                      <c:pt idx="810">
                        <c:v>-158.17102718300001</c:v>
                      </c:pt>
                      <c:pt idx="811">
                        <c:v>-158.29791809599999</c:v>
                      </c:pt>
                      <c:pt idx="812">
                        <c:v>-158.153282924</c:v>
                      </c:pt>
                      <c:pt idx="813">
                        <c:v>-158.41666057099999</c:v>
                      </c:pt>
                      <c:pt idx="814">
                        <c:v>-158.397713487</c:v>
                      </c:pt>
                      <c:pt idx="815">
                        <c:v>-158.38262887600001</c:v>
                      </c:pt>
                      <c:pt idx="816">
                        <c:v>-158.53416685400001</c:v>
                      </c:pt>
                      <c:pt idx="817">
                        <c:v>-158.444768479</c:v>
                      </c:pt>
                      <c:pt idx="818">
                        <c:v>-158.590355821</c:v>
                      </c:pt>
                      <c:pt idx="819">
                        <c:v>-158.462129404</c:v>
                      </c:pt>
                      <c:pt idx="820">
                        <c:v>-158.73184283500001</c:v>
                      </c:pt>
                      <c:pt idx="821">
                        <c:v>-158.669586084</c:v>
                      </c:pt>
                      <c:pt idx="822">
                        <c:v>-158.82896279299999</c:v>
                      </c:pt>
                      <c:pt idx="823">
                        <c:v>-158.84105455299999</c:v>
                      </c:pt>
                      <c:pt idx="824">
                        <c:v>-158.87924123100001</c:v>
                      </c:pt>
                      <c:pt idx="825">
                        <c:v>-158.99479364199999</c:v>
                      </c:pt>
                      <c:pt idx="826">
                        <c:v>-158.890595338</c:v>
                      </c:pt>
                      <c:pt idx="827">
                        <c:v>-159.11393976700001</c:v>
                      </c:pt>
                      <c:pt idx="828">
                        <c:v>-158.99812748799999</c:v>
                      </c:pt>
                      <c:pt idx="829">
                        <c:v>-159.24609227799999</c:v>
                      </c:pt>
                      <c:pt idx="830">
                        <c:v>-159.26675296499999</c:v>
                      </c:pt>
                      <c:pt idx="831">
                        <c:v>-159.16350037199999</c:v>
                      </c:pt>
                      <c:pt idx="832">
                        <c:v>-159.31551095399999</c:v>
                      </c:pt>
                      <c:pt idx="833">
                        <c:v>-159.44513472200001</c:v>
                      </c:pt>
                      <c:pt idx="834">
                        <c:v>-159.522845571</c:v>
                      </c:pt>
                      <c:pt idx="835">
                        <c:v>-159.68145117399999</c:v>
                      </c:pt>
                      <c:pt idx="836">
                        <c:v>-159.64173980199999</c:v>
                      </c:pt>
                      <c:pt idx="837">
                        <c:v>-159.692055305</c:v>
                      </c:pt>
                      <c:pt idx="838">
                        <c:v>-159.846886111</c:v>
                      </c:pt>
                      <c:pt idx="839">
                        <c:v>-159.77512547800001</c:v>
                      </c:pt>
                      <c:pt idx="840">
                        <c:v>-159.88821398499999</c:v>
                      </c:pt>
                      <c:pt idx="841">
                        <c:v>-159.87540135899999</c:v>
                      </c:pt>
                      <c:pt idx="842">
                        <c:v>-160.01828059299999</c:v>
                      </c:pt>
                      <c:pt idx="843">
                        <c:v>-160.097812549</c:v>
                      </c:pt>
                      <c:pt idx="844">
                        <c:v>-160.17493851899999</c:v>
                      </c:pt>
                      <c:pt idx="845">
                        <c:v>-160.23006579599999</c:v>
                      </c:pt>
                      <c:pt idx="846">
                        <c:v>-160.29741469000001</c:v>
                      </c:pt>
                      <c:pt idx="847">
                        <c:v>-160.16694577800001</c:v>
                      </c:pt>
                      <c:pt idx="848">
                        <c:v>-160.42738920799999</c:v>
                      </c:pt>
                      <c:pt idx="849">
                        <c:v>-160.35449699099999</c:v>
                      </c:pt>
                      <c:pt idx="850">
                        <c:v>-160.37430592199999</c:v>
                      </c:pt>
                      <c:pt idx="851">
                        <c:v>-160.511727288</c:v>
                      </c:pt>
                      <c:pt idx="852">
                        <c:v>-160.57550685999999</c:v>
                      </c:pt>
                      <c:pt idx="853">
                        <c:v>-160.60648424300001</c:v>
                      </c:pt>
                      <c:pt idx="854">
                        <c:v>-160.61052339</c:v>
                      </c:pt>
                      <c:pt idx="855">
                        <c:v>-160.87892552299999</c:v>
                      </c:pt>
                      <c:pt idx="856">
                        <c:v>-160.979806717</c:v>
                      </c:pt>
                      <c:pt idx="857">
                        <c:v>-160.840311641</c:v>
                      </c:pt>
                      <c:pt idx="858">
                        <c:v>-161.00505157399999</c:v>
                      </c:pt>
                      <c:pt idx="859">
                        <c:v>-161.097066114</c:v>
                      </c:pt>
                      <c:pt idx="860">
                        <c:v>-161.232431843</c:v>
                      </c:pt>
                      <c:pt idx="861">
                        <c:v>-161.28956438500001</c:v>
                      </c:pt>
                      <c:pt idx="862">
                        <c:v>-161.193775047</c:v>
                      </c:pt>
                      <c:pt idx="863">
                        <c:v>-161.202281949</c:v>
                      </c:pt>
                      <c:pt idx="864">
                        <c:v>-161.357593186</c:v>
                      </c:pt>
                      <c:pt idx="865">
                        <c:v>-161.51011751300001</c:v>
                      </c:pt>
                      <c:pt idx="866">
                        <c:v>-161.515607539</c:v>
                      </c:pt>
                      <c:pt idx="867">
                        <c:v>-161.49429085899999</c:v>
                      </c:pt>
                      <c:pt idx="868">
                        <c:v>-161.61548560700001</c:v>
                      </c:pt>
                      <c:pt idx="869">
                        <c:v>-161.66415981</c:v>
                      </c:pt>
                      <c:pt idx="870">
                        <c:v>-161.60750347699999</c:v>
                      </c:pt>
                      <c:pt idx="871">
                        <c:v>-161.637415516</c:v>
                      </c:pt>
                      <c:pt idx="872">
                        <c:v>-161.728535902</c:v>
                      </c:pt>
                      <c:pt idx="873">
                        <c:v>-161.81918096300001</c:v>
                      </c:pt>
                      <c:pt idx="874">
                        <c:v>-161.98330343000001</c:v>
                      </c:pt>
                      <c:pt idx="875">
                        <c:v>-161.897535057</c:v>
                      </c:pt>
                      <c:pt idx="876">
                        <c:v>-162.08080026100001</c:v>
                      </c:pt>
                      <c:pt idx="877">
                        <c:v>-162.01589380600001</c:v>
                      </c:pt>
                      <c:pt idx="878">
                        <c:v>-162.13974369499999</c:v>
                      </c:pt>
                      <c:pt idx="879">
                        <c:v>-162.13488437300001</c:v>
                      </c:pt>
                      <c:pt idx="880">
                        <c:v>-162.129131355</c:v>
                      </c:pt>
                      <c:pt idx="881">
                        <c:v>-162.12152982200001</c:v>
                      </c:pt>
                      <c:pt idx="882">
                        <c:v>-162.21901125700001</c:v>
                      </c:pt>
                      <c:pt idx="883">
                        <c:v>-162.21116215399999</c:v>
                      </c:pt>
                      <c:pt idx="884">
                        <c:v>-162.21711866699999</c:v>
                      </c:pt>
                      <c:pt idx="885">
                        <c:v>-162.20806286000001</c:v>
                      </c:pt>
                      <c:pt idx="886">
                        <c:v>-162.30364212500001</c:v>
                      </c:pt>
                      <c:pt idx="887">
                        <c:v>-162.40106861699999</c:v>
                      </c:pt>
                      <c:pt idx="888">
                        <c:v>-162.39164131300001</c:v>
                      </c:pt>
                      <c:pt idx="889">
                        <c:v>-162.410206225</c:v>
                      </c:pt>
                      <c:pt idx="890">
                        <c:v>-162.40047939999999</c:v>
                      </c:pt>
                      <c:pt idx="891">
                        <c:v>-162.46694710200001</c:v>
                      </c:pt>
                      <c:pt idx="892">
                        <c:v>-162.46018097999999</c:v>
                      </c:pt>
                      <c:pt idx="893">
                        <c:v>-162.520798324</c:v>
                      </c:pt>
                      <c:pt idx="894">
                        <c:v>-162.42872645700001</c:v>
                      </c:pt>
                      <c:pt idx="895">
                        <c:v>-162.421622593</c:v>
                      </c:pt>
                      <c:pt idx="896">
                        <c:v>-162.476699293</c:v>
                      </c:pt>
                      <c:pt idx="897">
                        <c:v>-162.61387329199999</c:v>
                      </c:pt>
                      <c:pt idx="898">
                        <c:v>-162.61073052099999</c:v>
                      </c:pt>
                      <c:pt idx="899">
                        <c:v>-162.68274151400001</c:v>
                      </c:pt>
                      <c:pt idx="900">
                        <c:v>-162.760658662</c:v>
                      </c:pt>
                      <c:pt idx="901">
                        <c:v>-162.75783602800001</c:v>
                      </c:pt>
                      <c:pt idx="902">
                        <c:v>-162.80533115</c:v>
                      </c:pt>
                      <c:pt idx="903">
                        <c:v>-162.92507729600001</c:v>
                      </c:pt>
                    </c:numCache>
                  </c:numRef>
                </c:yVal>
                <c:smooth val="1"/>
                <c:extLst>
                  <c:ext xmlns:c16="http://schemas.microsoft.com/office/drawing/2014/chart" uri="{C3380CC4-5D6E-409C-BE32-E72D297353CC}">
                    <c16:uniqueId val="{00000003-8860-4F11-A87D-76323587D62A}"/>
                  </c:ext>
                </c:extLst>
              </c15:ser>
            </c15:filteredScatterSeries>
          </c:ext>
        </c:extLst>
      </c:scatterChart>
      <c:valAx>
        <c:axId val="937862592"/>
        <c:scaling>
          <c:logBase val="10"/>
          <c:orientation val="minMax"/>
        </c:scaling>
        <c:delete val="0"/>
        <c:axPos val="b"/>
        <c:majorGridlines>
          <c:spPr>
            <a:ln w="9525" cap="flat" cmpd="sng" algn="ctr">
              <a:solidFill>
                <a:schemeClr val="tx1"/>
              </a:solidFill>
              <a:round/>
            </a:ln>
            <a:effectLst/>
          </c:spPr>
        </c:majorGridlines>
        <c:minorGridlines>
          <c:spPr>
            <a:ln w="9525" cap="flat" cmpd="sng" algn="ctr">
              <a:solidFill>
                <a:schemeClr val="bg1">
                  <a:lumMod val="8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aseline="0">
                    <a:solidFill>
                      <a:schemeClr val="tx1"/>
                    </a:solidFill>
                  </a:rPr>
                  <a:t>Sideband Frequency [Hz]</a:t>
                </a:r>
              </a:p>
            </c:rich>
          </c:tx>
          <c:layout>
            <c:manualLayout>
              <c:xMode val="edge"/>
              <c:yMode val="edge"/>
              <c:x val="0.41711629147050294"/>
              <c:y val="0.962157397566087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37864752"/>
        <c:crossesAt val="-180"/>
        <c:crossBetween val="midCat"/>
      </c:valAx>
      <c:valAx>
        <c:axId val="937864752"/>
        <c:scaling>
          <c:orientation val="minMax"/>
          <c:max val="-60"/>
          <c:min val="-180"/>
        </c:scaling>
        <c:delete val="0"/>
        <c:axPos val="l"/>
        <c:majorGridlines>
          <c:spPr>
            <a:ln w="9525" cap="flat" cmpd="sng" algn="ctr">
              <a:solidFill>
                <a:schemeClr val="tx1"/>
              </a:solidFill>
              <a:round/>
            </a:ln>
            <a:effectLst/>
          </c:spPr>
        </c:majorGridlines>
        <c:minorGridlines>
          <c:spPr>
            <a:ln w="9525" cap="flat" cmpd="sng" algn="ctr">
              <a:solidFill>
                <a:schemeClr val="bg1">
                  <a:lumMod val="8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aseline="0" dirty="0">
                    <a:solidFill>
                      <a:schemeClr val="tx1"/>
                    </a:solidFill>
                  </a:rPr>
                  <a:t>Noise Density [</a:t>
                </a:r>
                <a:r>
                  <a:rPr lang="en-US" sz="1200" baseline="0" dirty="0" err="1">
                    <a:solidFill>
                      <a:schemeClr val="tx1"/>
                    </a:solidFill>
                  </a:rPr>
                  <a:t>dBc</a:t>
                </a:r>
                <a:r>
                  <a:rPr lang="en-US" sz="1200" baseline="0" dirty="0">
                    <a:solidFill>
                      <a:schemeClr val="tx1"/>
                    </a:solidFill>
                  </a:rPr>
                  <a:t>/Hz]</a:t>
                </a:r>
              </a:p>
            </c:rich>
          </c:tx>
          <c:layout>
            <c:manualLayout>
              <c:xMode val="edge"/>
              <c:yMode val="edge"/>
              <c:x val="1.5079227049505364E-2"/>
              <c:y val="0.4031713712918973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37862592"/>
        <c:crosses val="autoZero"/>
        <c:crossBetween val="midCat"/>
      </c:valAx>
      <c:spPr>
        <a:solidFill>
          <a:schemeClr val="bg1">
            <a:lumMod val="95000"/>
          </a:schemeClr>
        </a:solidFill>
        <a:ln>
          <a:solidFill>
            <a:schemeClr val="tx1"/>
          </a:solid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0.65664399855469902"/>
          <c:y val="0.13090244969378828"/>
          <c:w val="0.2299126135929305"/>
          <c:h val="0.231182636261376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10Hz-10MHz</a:t>
            </a:r>
            <a:r>
              <a:rPr lang="en-US" sz="1800" baseline="0" dirty="0"/>
              <a:t> </a:t>
            </a:r>
            <a:r>
              <a:rPr lang="en-US" sz="1800" dirty="0"/>
              <a:t>Integrated jitter</a:t>
            </a:r>
            <a:r>
              <a:rPr lang="en-US" sz="1800" baseline="0" dirty="0"/>
              <a:t> at the output of the frequency synthesizer in 14hrs 04/10/24/19:10-04/11/24/9:13</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466123553929576E-2"/>
          <c:y val="0.16612824580758095"/>
          <c:w val="0.90478581775426747"/>
          <c:h val="0.71141696740084637"/>
        </c:manualLayout>
      </c:layout>
      <c:scatterChart>
        <c:scatterStyle val="smoothMarker"/>
        <c:varyColors val="0"/>
        <c:ser>
          <c:idx val="0"/>
          <c:order val="0"/>
          <c:tx>
            <c:strRef>
              <c:f>production_4_10_24!$D$1</c:f>
              <c:strCache>
                <c:ptCount val="1"/>
                <c:pt idx="0">
                  <c:v>Total Integrated Phase Noise</c:v>
                </c:pt>
              </c:strCache>
            </c:strRef>
          </c:tx>
          <c:spPr>
            <a:ln w="19050" cap="rnd">
              <a:solidFill>
                <a:schemeClr val="accent1"/>
              </a:solidFill>
              <a:round/>
            </a:ln>
            <a:effectLst/>
          </c:spPr>
          <c:marker>
            <c:symbol val="circle"/>
            <c:size val="3"/>
            <c:spPr>
              <a:solidFill>
                <a:schemeClr val="accent1"/>
              </a:solidFill>
              <a:ln w="9525">
                <a:solidFill>
                  <a:schemeClr val="accent1"/>
                </a:solidFill>
              </a:ln>
              <a:effectLst/>
            </c:spPr>
          </c:marker>
          <c:xVal>
            <c:strRef>
              <c:f>production_4_10_24!$A$2:$A$4988</c:f>
              <c:strCache>
                <c:ptCount val="4987"/>
                <c:pt idx="0">
                  <c:v>2024-04-10_19-10-35</c:v>
                </c:pt>
                <c:pt idx="1">
                  <c:v>2024-04-10_19-10-35</c:v>
                </c:pt>
                <c:pt idx="2">
                  <c:v>2024-04-10_19-10-45</c:v>
                </c:pt>
                <c:pt idx="3">
                  <c:v>2024-04-10_19-10-55</c:v>
                </c:pt>
                <c:pt idx="4">
                  <c:v>2024-04-10_19-11-06</c:v>
                </c:pt>
                <c:pt idx="5">
                  <c:v>2024-04-10_19-11-16</c:v>
                </c:pt>
                <c:pt idx="6">
                  <c:v>2024-04-10_19-11-26</c:v>
                </c:pt>
                <c:pt idx="7">
                  <c:v>2024-04-10_19-11-36</c:v>
                </c:pt>
                <c:pt idx="8">
                  <c:v>2024-04-10_19-11-46</c:v>
                </c:pt>
                <c:pt idx="9">
                  <c:v>2024-04-10_19-11-56</c:v>
                </c:pt>
                <c:pt idx="10">
                  <c:v>2024-04-10_19-12-06</c:v>
                </c:pt>
                <c:pt idx="11">
                  <c:v>2024-04-10_19-12-17</c:v>
                </c:pt>
                <c:pt idx="12">
                  <c:v>2024-04-10_19-12-27</c:v>
                </c:pt>
                <c:pt idx="13">
                  <c:v>2024-04-10_19-12-37</c:v>
                </c:pt>
                <c:pt idx="14">
                  <c:v>2024-04-10_19-12-47</c:v>
                </c:pt>
                <c:pt idx="15">
                  <c:v>2024-04-10_19-12-57</c:v>
                </c:pt>
                <c:pt idx="16">
                  <c:v>2024-04-10_19-13-07</c:v>
                </c:pt>
                <c:pt idx="17">
                  <c:v>2024-04-10_19-13-17</c:v>
                </c:pt>
                <c:pt idx="18">
                  <c:v>2024-04-10_19-13-27</c:v>
                </c:pt>
                <c:pt idx="19">
                  <c:v>2024-04-10_19-13-38</c:v>
                </c:pt>
                <c:pt idx="20">
                  <c:v>2024-04-10_19-13-48</c:v>
                </c:pt>
                <c:pt idx="21">
                  <c:v>2024-04-10_19-13-58</c:v>
                </c:pt>
                <c:pt idx="22">
                  <c:v>2024-04-10_19-14-08</c:v>
                </c:pt>
                <c:pt idx="23">
                  <c:v>2024-04-10_19-14-19</c:v>
                </c:pt>
                <c:pt idx="24">
                  <c:v>2024-04-10_19-14-29</c:v>
                </c:pt>
                <c:pt idx="25">
                  <c:v>2024-04-10_19-14-39</c:v>
                </c:pt>
                <c:pt idx="26">
                  <c:v>2024-04-10_19-14-49</c:v>
                </c:pt>
                <c:pt idx="27">
                  <c:v>2024-04-10_19-14-59</c:v>
                </c:pt>
                <c:pt idx="28">
                  <c:v>2024-04-10_19-15-09</c:v>
                </c:pt>
                <c:pt idx="29">
                  <c:v>2024-04-10_19-15-19</c:v>
                </c:pt>
                <c:pt idx="30">
                  <c:v>2024-04-10_19-15-29</c:v>
                </c:pt>
                <c:pt idx="31">
                  <c:v>2024-04-10_19-15-40</c:v>
                </c:pt>
                <c:pt idx="32">
                  <c:v>2024-04-10_19-15-50</c:v>
                </c:pt>
                <c:pt idx="33">
                  <c:v>2024-04-10_19-16-00</c:v>
                </c:pt>
                <c:pt idx="34">
                  <c:v>2024-04-10_19-16-10</c:v>
                </c:pt>
                <c:pt idx="35">
                  <c:v>2024-04-10_19-16-20</c:v>
                </c:pt>
                <c:pt idx="36">
                  <c:v>2024-04-10_19-16-30</c:v>
                </c:pt>
                <c:pt idx="37">
                  <c:v>2024-04-10_19-16-40</c:v>
                </c:pt>
                <c:pt idx="38">
                  <c:v>2024-04-10_19-16-50</c:v>
                </c:pt>
                <c:pt idx="39">
                  <c:v>2024-04-10_19-17-01</c:v>
                </c:pt>
                <c:pt idx="40">
                  <c:v>2024-04-10_19-17-11</c:v>
                </c:pt>
                <c:pt idx="41">
                  <c:v>2024-04-10_19-17-21</c:v>
                </c:pt>
                <c:pt idx="42">
                  <c:v>2024-04-10_19-17-31</c:v>
                </c:pt>
                <c:pt idx="43">
                  <c:v>2024-04-10_19-17-41</c:v>
                </c:pt>
                <c:pt idx="44">
                  <c:v>2024-04-10_19-17-51</c:v>
                </c:pt>
                <c:pt idx="45">
                  <c:v>2024-04-10_19-18-01</c:v>
                </c:pt>
                <c:pt idx="46">
                  <c:v>2024-04-10_19-18-11</c:v>
                </c:pt>
                <c:pt idx="47">
                  <c:v>2024-04-10_19-18-22</c:v>
                </c:pt>
                <c:pt idx="48">
                  <c:v>2024-04-10_19-18-32</c:v>
                </c:pt>
                <c:pt idx="49">
                  <c:v>2024-04-10_19-18-42</c:v>
                </c:pt>
                <c:pt idx="50">
                  <c:v>2024-04-10_19-18-52</c:v>
                </c:pt>
                <c:pt idx="51">
                  <c:v>2024-04-10_19-19-02</c:v>
                </c:pt>
                <c:pt idx="52">
                  <c:v>2024-04-10_19-19-12</c:v>
                </c:pt>
                <c:pt idx="53">
                  <c:v>2024-04-10_19-19-22</c:v>
                </c:pt>
                <c:pt idx="54">
                  <c:v>2024-04-10_19-19-33</c:v>
                </c:pt>
                <c:pt idx="55">
                  <c:v>2024-04-10_19-19-43</c:v>
                </c:pt>
                <c:pt idx="56">
                  <c:v>2024-04-10_19-19-53</c:v>
                </c:pt>
                <c:pt idx="57">
                  <c:v>2024-04-10_19-20-03</c:v>
                </c:pt>
                <c:pt idx="58">
                  <c:v>2024-04-10_19-20-13</c:v>
                </c:pt>
                <c:pt idx="59">
                  <c:v>2024-04-10_19-20-23</c:v>
                </c:pt>
                <c:pt idx="60">
                  <c:v>2024-04-10_19-20-33</c:v>
                </c:pt>
                <c:pt idx="61">
                  <c:v>2024-04-10_19-20-43</c:v>
                </c:pt>
                <c:pt idx="62">
                  <c:v>2024-04-10_19-20-54</c:v>
                </c:pt>
                <c:pt idx="63">
                  <c:v>2024-04-10_19-21-04</c:v>
                </c:pt>
                <c:pt idx="64">
                  <c:v>2024-04-10_19-21-14</c:v>
                </c:pt>
                <c:pt idx="65">
                  <c:v>2024-04-10_19-21-24</c:v>
                </c:pt>
                <c:pt idx="66">
                  <c:v>2024-04-10_19-21-34</c:v>
                </c:pt>
                <c:pt idx="67">
                  <c:v>2024-04-10_19-21-44</c:v>
                </c:pt>
                <c:pt idx="68">
                  <c:v>2024-04-10_19-21-54</c:v>
                </c:pt>
                <c:pt idx="69">
                  <c:v>2024-04-10_19-22-05</c:v>
                </c:pt>
                <c:pt idx="70">
                  <c:v>2024-04-10_19-22-15</c:v>
                </c:pt>
                <c:pt idx="71">
                  <c:v>2024-04-10_19-22-25</c:v>
                </c:pt>
                <c:pt idx="72">
                  <c:v>2024-04-10_19-22-35</c:v>
                </c:pt>
                <c:pt idx="73">
                  <c:v>2024-04-10_19-22-45</c:v>
                </c:pt>
                <c:pt idx="74">
                  <c:v>2024-04-10_19-22-55</c:v>
                </c:pt>
                <c:pt idx="75">
                  <c:v>2024-04-10_19-23-05</c:v>
                </c:pt>
                <c:pt idx="76">
                  <c:v>2024-04-10_19-23-16</c:v>
                </c:pt>
                <c:pt idx="77">
                  <c:v>2024-04-10_19-23-26</c:v>
                </c:pt>
                <c:pt idx="78">
                  <c:v>2024-04-10_19-23-36</c:v>
                </c:pt>
                <c:pt idx="79">
                  <c:v>2024-04-10_19-23-46</c:v>
                </c:pt>
                <c:pt idx="80">
                  <c:v>2024-04-10_19-23-56</c:v>
                </c:pt>
                <c:pt idx="81">
                  <c:v>2024-04-10_19-24-07</c:v>
                </c:pt>
                <c:pt idx="82">
                  <c:v>2024-04-10_19-24-17</c:v>
                </c:pt>
                <c:pt idx="83">
                  <c:v>2024-04-10_19-24-27</c:v>
                </c:pt>
                <c:pt idx="84">
                  <c:v>2024-04-10_19-24-37</c:v>
                </c:pt>
                <c:pt idx="85">
                  <c:v>2024-04-10_19-24-47</c:v>
                </c:pt>
                <c:pt idx="86">
                  <c:v>2024-04-10_19-24-57</c:v>
                </c:pt>
                <c:pt idx="87">
                  <c:v>2024-04-10_19-25-07</c:v>
                </c:pt>
                <c:pt idx="88">
                  <c:v>2024-04-10_19-25-17</c:v>
                </c:pt>
                <c:pt idx="89">
                  <c:v>2024-04-10_19-25-28</c:v>
                </c:pt>
                <c:pt idx="90">
                  <c:v>2024-04-10_19-25-38</c:v>
                </c:pt>
                <c:pt idx="91">
                  <c:v>2024-04-10_19-25-48</c:v>
                </c:pt>
                <c:pt idx="92">
                  <c:v>2024-04-10_19-25-58</c:v>
                </c:pt>
                <c:pt idx="93">
                  <c:v>2024-04-10_19-26-08</c:v>
                </c:pt>
                <c:pt idx="94">
                  <c:v>2024-04-10_19-26-18</c:v>
                </c:pt>
                <c:pt idx="95">
                  <c:v>2024-04-10_19-26-28</c:v>
                </c:pt>
                <c:pt idx="96">
                  <c:v>2024-04-10_19-26-39</c:v>
                </c:pt>
                <c:pt idx="97">
                  <c:v>2024-04-10_19-26-49</c:v>
                </c:pt>
                <c:pt idx="98">
                  <c:v>2024-04-10_19-26-59</c:v>
                </c:pt>
                <c:pt idx="99">
                  <c:v>2024-04-10_19-27-09</c:v>
                </c:pt>
                <c:pt idx="100">
                  <c:v>2024-04-10_19-27-19</c:v>
                </c:pt>
                <c:pt idx="101">
                  <c:v>2024-04-10_19-27-30</c:v>
                </c:pt>
                <c:pt idx="102">
                  <c:v>2024-04-10_19-27-40</c:v>
                </c:pt>
                <c:pt idx="103">
                  <c:v>2024-04-10_19-27-50</c:v>
                </c:pt>
                <c:pt idx="104">
                  <c:v>2024-04-10_19-28-00</c:v>
                </c:pt>
                <c:pt idx="105">
                  <c:v>2024-04-10_19-28-10</c:v>
                </c:pt>
                <c:pt idx="106">
                  <c:v>2024-04-10_19-28-20</c:v>
                </c:pt>
                <c:pt idx="107">
                  <c:v>2024-04-10_19-28-31</c:v>
                </c:pt>
                <c:pt idx="108">
                  <c:v>2024-04-10_19-28-41</c:v>
                </c:pt>
                <c:pt idx="109">
                  <c:v>2024-04-10_19-28-51</c:v>
                </c:pt>
                <c:pt idx="110">
                  <c:v>2024-04-10_19-29-01</c:v>
                </c:pt>
                <c:pt idx="111">
                  <c:v>2024-04-10_19-29-11</c:v>
                </c:pt>
                <c:pt idx="112">
                  <c:v>2024-04-10_19-29-21</c:v>
                </c:pt>
                <c:pt idx="113">
                  <c:v>2024-04-10_19-29-32</c:v>
                </c:pt>
                <c:pt idx="114">
                  <c:v>2024-04-10_19-29-42</c:v>
                </c:pt>
                <c:pt idx="115">
                  <c:v>2024-04-10_19-29-52</c:v>
                </c:pt>
                <c:pt idx="116">
                  <c:v>2024-04-10_19-30-02</c:v>
                </c:pt>
                <c:pt idx="117">
                  <c:v>2024-04-10_19-30-12</c:v>
                </c:pt>
                <c:pt idx="118">
                  <c:v>2024-04-10_19-30-22</c:v>
                </c:pt>
                <c:pt idx="119">
                  <c:v>2024-04-10_19-30-33</c:v>
                </c:pt>
                <c:pt idx="120">
                  <c:v>2024-04-10_19-30-43</c:v>
                </c:pt>
                <c:pt idx="121">
                  <c:v>2024-04-10_19-30-53</c:v>
                </c:pt>
                <c:pt idx="122">
                  <c:v>2024-04-10_19-31-03</c:v>
                </c:pt>
                <c:pt idx="123">
                  <c:v>2024-04-10_19-31-13</c:v>
                </c:pt>
                <c:pt idx="124">
                  <c:v>2024-04-10_19-31-23</c:v>
                </c:pt>
                <c:pt idx="125">
                  <c:v>2024-04-10_19-31-33</c:v>
                </c:pt>
                <c:pt idx="126">
                  <c:v>2024-04-10_19-31-43</c:v>
                </c:pt>
                <c:pt idx="127">
                  <c:v>2024-04-10_19-31-54</c:v>
                </c:pt>
                <c:pt idx="128">
                  <c:v>2024-04-10_19-32-04</c:v>
                </c:pt>
                <c:pt idx="129">
                  <c:v>2024-04-10_19-32-14</c:v>
                </c:pt>
                <c:pt idx="130">
                  <c:v>2024-04-10_19-32-24</c:v>
                </c:pt>
                <c:pt idx="131">
                  <c:v>2024-04-10_19-32-34</c:v>
                </c:pt>
                <c:pt idx="132">
                  <c:v>2024-04-10_19-32-44</c:v>
                </c:pt>
                <c:pt idx="133">
                  <c:v>2024-04-10_19-32-54</c:v>
                </c:pt>
                <c:pt idx="134">
                  <c:v>2024-04-10_19-33-04</c:v>
                </c:pt>
                <c:pt idx="135">
                  <c:v>2024-04-10_19-33-15</c:v>
                </c:pt>
                <c:pt idx="136">
                  <c:v>2024-04-10_19-33-25</c:v>
                </c:pt>
                <c:pt idx="137">
                  <c:v>2024-04-10_19-33-35</c:v>
                </c:pt>
                <c:pt idx="138">
                  <c:v>2024-04-10_19-33-45</c:v>
                </c:pt>
                <c:pt idx="139">
                  <c:v>2024-04-10_19-33-55</c:v>
                </c:pt>
                <c:pt idx="140">
                  <c:v>2024-04-10_19-34-05</c:v>
                </c:pt>
                <c:pt idx="141">
                  <c:v>2024-04-10_19-34-15</c:v>
                </c:pt>
                <c:pt idx="142">
                  <c:v>2024-04-10_19-34-26</c:v>
                </c:pt>
                <c:pt idx="143">
                  <c:v>2024-04-10_19-34-36</c:v>
                </c:pt>
                <c:pt idx="144">
                  <c:v>2024-04-10_19-34-46</c:v>
                </c:pt>
                <c:pt idx="145">
                  <c:v>2024-04-10_19-34-56</c:v>
                </c:pt>
                <c:pt idx="146">
                  <c:v>2024-04-10_19-35-06</c:v>
                </c:pt>
                <c:pt idx="147">
                  <c:v>2024-04-10_19-35-16</c:v>
                </c:pt>
                <c:pt idx="148">
                  <c:v>2024-04-10_19-35-26</c:v>
                </c:pt>
                <c:pt idx="149">
                  <c:v>2024-04-10_19-35-36</c:v>
                </c:pt>
                <c:pt idx="150">
                  <c:v>2024-04-10_19-35-47</c:v>
                </c:pt>
                <c:pt idx="151">
                  <c:v>2024-04-10_19-35-57</c:v>
                </c:pt>
                <c:pt idx="152">
                  <c:v>2024-04-10_19-36-07</c:v>
                </c:pt>
                <c:pt idx="153">
                  <c:v>2024-04-10_19-36-17</c:v>
                </c:pt>
                <c:pt idx="154">
                  <c:v>2024-04-10_19-36-27</c:v>
                </c:pt>
                <c:pt idx="155">
                  <c:v>2024-04-10_19-36-37</c:v>
                </c:pt>
                <c:pt idx="156">
                  <c:v>2024-04-10_19-36-47</c:v>
                </c:pt>
                <c:pt idx="157">
                  <c:v>2024-04-10_19-36-58</c:v>
                </c:pt>
                <c:pt idx="158">
                  <c:v>2024-04-10_19-37-08</c:v>
                </c:pt>
                <c:pt idx="159">
                  <c:v>2024-04-10_19-37-18</c:v>
                </c:pt>
                <c:pt idx="160">
                  <c:v>2024-04-10_19-37-28</c:v>
                </c:pt>
                <c:pt idx="161">
                  <c:v>2024-04-10_19-37-38</c:v>
                </c:pt>
                <c:pt idx="162">
                  <c:v>2024-04-10_19-37-48</c:v>
                </c:pt>
                <c:pt idx="163">
                  <c:v>2024-04-10_19-37-58</c:v>
                </c:pt>
                <c:pt idx="164">
                  <c:v>2024-04-10_19-38-08</c:v>
                </c:pt>
                <c:pt idx="165">
                  <c:v>2024-04-10_19-38-19</c:v>
                </c:pt>
                <c:pt idx="166">
                  <c:v>2024-04-10_19-38-29</c:v>
                </c:pt>
                <c:pt idx="167">
                  <c:v>2024-04-10_19-38-39</c:v>
                </c:pt>
                <c:pt idx="168">
                  <c:v>2024-04-10_19-38-49</c:v>
                </c:pt>
                <c:pt idx="169">
                  <c:v>2024-04-10_19-38-59</c:v>
                </c:pt>
                <c:pt idx="170">
                  <c:v>2024-04-10_19-39-09</c:v>
                </c:pt>
                <c:pt idx="171">
                  <c:v>2024-04-10_19-39-19</c:v>
                </c:pt>
                <c:pt idx="172">
                  <c:v>2024-04-10_19-39-30</c:v>
                </c:pt>
                <c:pt idx="173">
                  <c:v>2024-04-10_19-39-40</c:v>
                </c:pt>
                <c:pt idx="174">
                  <c:v>2024-04-10_19-39-50</c:v>
                </c:pt>
                <c:pt idx="175">
                  <c:v>2024-04-10_19-40-00</c:v>
                </c:pt>
                <c:pt idx="176">
                  <c:v>2024-04-10_19-40-10</c:v>
                </c:pt>
                <c:pt idx="177">
                  <c:v>2024-04-10_19-40-20</c:v>
                </c:pt>
                <c:pt idx="178">
                  <c:v>2024-04-10_19-40-30</c:v>
                </c:pt>
                <c:pt idx="179">
                  <c:v>2024-04-10_19-40-40</c:v>
                </c:pt>
                <c:pt idx="180">
                  <c:v>2024-04-10_19-40-51</c:v>
                </c:pt>
                <c:pt idx="181">
                  <c:v>2024-04-10_19-41-01</c:v>
                </c:pt>
                <c:pt idx="182">
                  <c:v>2024-04-10_19-41-11</c:v>
                </c:pt>
                <c:pt idx="183">
                  <c:v>2024-04-10_19-41-21</c:v>
                </c:pt>
                <c:pt idx="184">
                  <c:v>2024-04-10_19-41-31</c:v>
                </c:pt>
                <c:pt idx="185">
                  <c:v>2024-04-10_19-41-41</c:v>
                </c:pt>
                <c:pt idx="186">
                  <c:v>2024-04-10_19-41-51</c:v>
                </c:pt>
                <c:pt idx="187">
                  <c:v>2024-04-10_19-42-02</c:v>
                </c:pt>
                <c:pt idx="188">
                  <c:v>2024-04-10_19-42-12</c:v>
                </c:pt>
                <c:pt idx="189">
                  <c:v>2024-04-10_19-42-22</c:v>
                </c:pt>
                <c:pt idx="190">
                  <c:v>2024-04-10_19-42-32</c:v>
                </c:pt>
                <c:pt idx="191">
                  <c:v>2024-04-10_19-42-42</c:v>
                </c:pt>
                <c:pt idx="192">
                  <c:v>2024-04-10_19-42-52</c:v>
                </c:pt>
                <c:pt idx="193">
                  <c:v>2024-04-10_19-43-02</c:v>
                </c:pt>
                <c:pt idx="194">
                  <c:v>2024-04-10_19-43-13</c:v>
                </c:pt>
                <c:pt idx="195">
                  <c:v>2024-04-10_19-43-23</c:v>
                </c:pt>
                <c:pt idx="196">
                  <c:v>2024-04-10_19-43-33</c:v>
                </c:pt>
                <c:pt idx="197">
                  <c:v>2024-04-10_19-43-43</c:v>
                </c:pt>
                <c:pt idx="198">
                  <c:v>2024-04-10_19-43-53</c:v>
                </c:pt>
                <c:pt idx="199">
                  <c:v>2024-04-10_19-44-03</c:v>
                </c:pt>
                <c:pt idx="200">
                  <c:v>2024-04-10_19-44-13</c:v>
                </c:pt>
                <c:pt idx="201">
                  <c:v>2024-04-10_19-44-23</c:v>
                </c:pt>
                <c:pt idx="202">
                  <c:v>2024-04-10_19-44-34</c:v>
                </c:pt>
                <c:pt idx="203">
                  <c:v>2024-04-10_19-44-44</c:v>
                </c:pt>
                <c:pt idx="204">
                  <c:v>2024-04-10_19-44-54</c:v>
                </c:pt>
                <c:pt idx="205">
                  <c:v>2024-04-10_19-45-04</c:v>
                </c:pt>
                <c:pt idx="206">
                  <c:v>2024-04-10_19-45-14</c:v>
                </c:pt>
                <c:pt idx="207">
                  <c:v>2024-04-10_19-45-25</c:v>
                </c:pt>
                <c:pt idx="208">
                  <c:v>2024-04-10_19-45-35</c:v>
                </c:pt>
                <c:pt idx="209">
                  <c:v>2024-04-10_19-45-45</c:v>
                </c:pt>
                <c:pt idx="210">
                  <c:v>2024-04-10_19-45-55</c:v>
                </c:pt>
                <c:pt idx="211">
                  <c:v>2024-04-10_19-46-05</c:v>
                </c:pt>
                <c:pt idx="212">
                  <c:v>2024-04-10_19-46-15</c:v>
                </c:pt>
                <c:pt idx="213">
                  <c:v>2024-04-10_19-46-25</c:v>
                </c:pt>
                <c:pt idx="214">
                  <c:v>2024-04-10_19-46-35</c:v>
                </c:pt>
                <c:pt idx="215">
                  <c:v>2024-04-10_19-46-46</c:v>
                </c:pt>
                <c:pt idx="216">
                  <c:v>2024-04-10_19-46-56</c:v>
                </c:pt>
                <c:pt idx="217">
                  <c:v>2024-04-10_19-47-06</c:v>
                </c:pt>
                <c:pt idx="218">
                  <c:v>2024-04-10_19-47-16</c:v>
                </c:pt>
                <c:pt idx="219">
                  <c:v>2024-04-10_19-47-26</c:v>
                </c:pt>
                <c:pt idx="220">
                  <c:v>2024-04-10_19-47-36</c:v>
                </c:pt>
                <c:pt idx="221">
                  <c:v>2024-04-10_19-47-47</c:v>
                </c:pt>
                <c:pt idx="222">
                  <c:v>2024-04-10_19-47-57</c:v>
                </c:pt>
                <c:pt idx="223">
                  <c:v>2024-04-10_19-48-07</c:v>
                </c:pt>
                <c:pt idx="224">
                  <c:v>2024-04-10_19-48-17</c:v>
                </c:pt>
                <c:pt idx="225">
                  <c:v>2024-04-10_19-48-27</c:v>
                </c:pt>
                <c:pt idx="226">
                  <c:v>2024-04-10_19-48-37</c:v>
                </c:pt>
                <c:pt idx="227">
                  <c:v>2024-04-10_19-48-47</c:v>
                </c:pt>
                <c:pt idx="228">
                  <c:v>2024-04-10_19-48-57</c:v>
                </c:pt>
                <c:pt idx="229">
                  <c:v>2024-04-10_19-49-08</c:v>
                </c:pt>
                <c:pt idx="230">
                  <c:v>2024-04-10_19-49-18</c:v>
                </c:pt>
                <c:pt idx="231">
                  <c:v>2024-04-10_19-49-28</c:v>
                </c:pt>
                <c:pt idx="232">
                  <c:v>2024-04-10_19-49-38</c:v>
                </c:pt>
                <c:pt idx="233">
                  <c:v>2024-04-10_19-49-48</c:v>
                </c:pt>
                <c:pt idx="234">
                  <c:v>2024-04-10_19-49-58</c:v>
                </c:pt>
                <c:pt idx="235">
                  <c:v>2024-04-10_19-50-08</c:v>
                </c:pt>
                <c:pt idx="236">
                  <c:v>2024-04-10_19-50-18</c:v>
                </c:pt>
                <c:pt idx="237">
                  <c:v>2024-04-10_19-50-29</c:v>
                </c:pt>
                <c:pt idx="238">
                  <c:v>2024-04-10_19-50-39</c:v>
                </c:pt>
                <c:pt idx="239">
                  <c:v>2024-04-10_19-50-49</c:v>
                </c:pt>
                <c:pt idx="240">
                  <c:v>2024-04-10_19-50-59</c:v>
                </c:pt>
                <c:pt idx="241">
                  <c:v>2024-04-10_19-51-09</c:v>
                </c:pt>
                <c:pt idx="242">
                  <c:v>2024-04-10_19-51-20</c:v>
                </c:pt>
                <c:pt idx="243">
                  <c:v>2024-04-10_19-51-30</c:v>
                </c:pt>
                <c:pt idx="244">
                  <c:v>2024-04-10_19-51-40</c:v>
                </c:pt>
                <c:pt idx="245">
                  <c:v>2024-04-10_19-51-50</c:v>
                </c:pt>
                <c:pt idx="246">
                  <c:v>2024-04-10_19-52-00</c:v>
                </c:pt>
                <c:pt idx="247">
                  <c:v>2024-04-10_19-52-10</c:v>
                </c:pt>
                <c:pt idx="248">
                  <c:v>2024-04-10_19-52-20</c:v>
                </c:pt>
                <c:pt idx="249">
                  <c:v>2024-04-10_19-52-30</c:v>
                </c:pt>
                <c:pt idx="250">
                  <c:v>2024-04-10_19-52-41</c:v>
                </c:pt>
                <c:pt idx="251">
                  <c:v>2024-04-10_19-52-51</c:v>
                </c:pt>
                <c:pt idx="252">
                  <c:v>2024-04-10_19-53-01</c:v>
                </c:pt>
                <c:pt idx="253">
                  <c:v>2024-04-10_19-53-11</c:v>
                </c:pt>
                <c:pt idx="254">
                  <c:v>2024-04-10_19-53-21</c:v>
                </c:pt>
                <c:pt idx="255">
                  <c:v>2024-04-10_19-53-31</c:v>
                </c:pt>
                <c:pt idx="256">
                  <c:v>2024-04-10_19-53-42</c:v>
                </c:pt>
                <c:pt idx="257">
                  <c:v>2024-04-10_19-53-52</c:v>
                </c:pt>
                <c:pt idx="258">
                  <c:v>2024-04-10_19-54-02</c:v>
                </c:pt>
                <c:pt idx="259">
                  <c:v>2024-04-10_19-54-12</c:v>
                </c:pt>
                <c:pt idx="260">
                  <c:v>2024-04-10_19-54-22</c:v>
                </c:pt>
                <c:pt idx="261">
                  <c:v>2024-04-10_19-54-32</c:v>
                </c:pt>
                <c:pt idx="262">
                  <c:v>2024-04-10_19-54-42</c:v>
                </c:pt>
                <c:pt idx="263">
                  <c:v>2024-04-10_19-54-53</c:v>
                </c:pt>
                <c:pt idx="264">
                  <c:v>2024-04-10_19-55-03</c:v>
                </c:pt>
                <c:pt idx="265">
                  <c:v>2024-04-10_19-55-13</c:v>
                </c:pt>
                <c:pt idx="266">
                  <c:v>2024-04-10_19-55-23</c:v>
                </c:pt>
                <c:pt idx="267">
                  <c:v>2024-04-10_19-55-33</c:v>
                </c:pt>
                <c:pt idx="268">
                  <c:v>2024-04-10_19-55-43</c:v>
                </c:pt>
                <c:pt idx="269">
                  <c:v>2024-04-10_19-55-53</c:v>
                </c:pt>
                <c:pt idx="270">
                  <c:v>2024-04-10_19-56-03</c:v>
                </c:pt>
                <c:pt idx="271">
                  <c:v>2024-04-10_19-56-14</c:v>
                </c:pt>
                <c:pt idx="272">
                  <c:v>2024-04-10_19-56-24</c:v>
                </c:pt>
                <c:pt idx="273">
                  <c:v>2024-04-10_19-56-34</c:v>
                </c:pt>
                <c:pt idx="274">
                  <c:v>2024-04-10_19-56-44</c:v>
                </c:pt>
                <c:pt idx="275">
                  <c:v>2024-04-10_19-56-54</c:v>
                </c:pt>
                <c:pt idx="276">
                  <c:v>2024-04-10_19-57-04</c:v>
                </c:pt>
                <c:pt idx="277">
                  <c:v>2024-04-10_19-57-14</c:v>
                </c:pt>
                <c:pt idx="278">
                  <c:v>2024-04-10_19-57-25</c:v>
                </c:pt>
                <c:pt idx="279">
                  <c:v>2024-04-10_19-57-35</c:v>
                </c:pt>
                <c:pt idx="280">
                  <c:v>2024-04-10_19-57-45</c:v>
                </c:pt>
                <c:pt idx="281">
                  <c:v>2024-04-10_19-57-55</c:v>
                </c:pt>
                <c:pt idx="282">
                  <c:v>2024-04-10_19-58-05</c:v>
                </c:pt>
                <c:pt idx="283">
                  <c:v>2024-04-10_19-58-15</c:v>
                </c:pt>
                <c:pt idx="284">
                  <c:v>2024-04-10_19-58-25</c:v>
                </c:pt>
                <c:pt idx="285">
                  <c:v>2024-04-10_19-58-35</c:v>
                </c:pt>
                <c:pt idx="286">
                  <c:v>2024-04-10_19-58-46</c:v>
                </c:pt>
                <c:pt idx="287">
                  <c:v>2024-04-10_19-58-56</c:v>
                </c:pt>
                <c:pt idx="288">
                  <c:v>2024-04-10_19-59-06</c:v>
                </c:pt>
                <c:pt idx="289">
                  <c:v>2024-04-10_19-59-16</c:v>
                </c:pt>
                <c:pt idx="290">
                  <c:v>2024-04-10_19-59-26</c:v>
                </c:pt>
                <c:pt idx="291">
                  <c:v>2024-04-10_19-59-36</c:v>
                </c:pt>
                <c:pt idx="292">
                  <c:v>2024-04-10_19-59-46</c:v>
                </c:pt>
                <c:pt idx="293">
                  <c:v>2024-04-10_19-59-57</c:v>
                </c:pt>
                <c:pt idx="294">
                  <c:v>2024-04-10_20-00-07</c:v>
                </c:pt>
                <c:pt idx="295">
                  <c:v>2024-04-10_20-00-17</c:v>
                </c:pt>
                <c:pt idx="296">
                  <c:v>2024-04-10_20-00-27</c:v>
                </c:pt>
                <c:pt idx="297">
                  <c:v>2024-04-10_20-00-37</c:v>
                </c:pt>
                <c:pt idx="298">
                  <c:v>2024-04-10_20-00-47</c:v>
                </c:pt>
                <c:pt idx="299">
                  <c:v>2024-04-10_20-00-57</c:v>
                </c:pt>
                <c:pt idx="300">
                  <c:v>2024-04-10_20-01-08</c:v>
                </c:pt>
                <c:pt idx="301">
                  <c:v>2024-04-10_20-01-18</c:v>
                </c:pt>
                <c:pt idx="302">
                  <c:v>2024-04-10_20-01-28</c:v>
                </c:pt>
                <c:pt idx="303">
                  <c:v>2024-04-10_20-01-38</c:v>
                </c:pt>
                <c:pt idx="304">
                  <c:v>2024-04-10_20-01-48</c:v>
                </c:pt>
                <c:pt idx="305">
                  <c:v>2024-04-10_20-01-58</c:v>
                </c:pt>
                <c:pt idx="306">
                  <c:v>2024-04-10_20-02-08</c:v>
                </c:pt>
                <c:pt idx="307">
                  <c:v>2024-04-10_20-02-19</c:v>
                </c:pt>
                <c:pt idx="308">
                  <c:v>2024-04-10_20-02-29</c:v>
                </c:pt>
                <c:pt idx="309">
                  <c:v>2024-04-10_20-02-39</c:v>
                </c:pt>
                <c:pt idx="310">
                  <c:v>2024-04-10_20-02-49</c:v>
                </c:pt>
                <c:pt idx="311">
                  <c:v>2024-04-10_20-02-59</c:v>
                </c:pt>
                <c:pt idx="312">
                  <c:v>2024-04-10_20-03-09</c:v>
                </c:pt>
                <c:pt idx="313">
                  <c:v>2024-04-10_20-03-19</c:v>
                </c:pt>
                <c:pt idx="314">
                  <c:v>2024-04-10_20-03-29</c:v>
                </c:pt>
                <c:pt idx="315">
                  <c:v>2024-04-10_20-03-40</c:v>
                </c:pt>
                <c:pt idx="316">
                  <c:v>2024-04-10_20-03-50</c:v>
                </c:pt>
                <c:pt idx="317">
                  <c:v>2024-04-10_20-04-00</c:v>
                </c:pt>
                <c:pt idx="318">
                  <c:v>2024-04-10_20-04-10</c:v>
                </c:pt>
                <c:pt idx="319">
                  <c:v>2024-04-10_20-04-20</c:v>
                </c:pt>
                <c:pt idx="320">
                  <c:v>2024-04-10_20-04-31</c:v>
                </c:pt>
                <c:pt idx="321">
                  <c:v>2024-04-10_20-04-41</c:v>
                </c:pt>
                <c:pt idx="322">
                  <c:v>2024-04-10_20-04-51</c:v>
                </c:pt>
                <c:pt idx="323">
                  <c:v>2024-04-10_20-05-01</c:v>
                </c:pt>
                <c:pt idx="324">
                  <c:v>2024-04-10_20-05-11</c:v>
                </c:pt>
                <c:pt idx="325">
                  <c:v>2024-04-10_20-05-21</c:v>
                </c:pt>
                <c:pt idx="326">
                  <c:v>2024-04-10_20-05-32</c:v>
                </c:pt>
                <c:pt idx="327">
                  <c:v>2024-04-10_20-05-42</c:v>
                </c:pt>
                <c:pt idx="328">
                  <c:v>2024-04-10_20-05-52</c:v>
                </c:pt>
                <c:pt idx="329">
                  <c:v>2024-04-10_20-06-02</c:v>
                </c:pt>
                <c:pt idx="330">
                  <c:v>2024-04-10_20-06-12</c:v>
                </c:pt>
                <c:pt idx="331">
                  <c:v>2024-04-10_20-06-22</c:v>
                </c:pt>
                <c:pt idx="332">
                  <c:v>2024-04-10_20-06-32</c:v>
                </c:pt>
                <c:pt idx="333">
                  <c:v>2024-04-10_20-06-42</c:v>
                </c:pt>
                <c:pt idx="334">
                  <c:v>2024-04-10_20-06-53</c:v>
                </c:pt>
                <c:pt idx="335">
                  <c:v>2024-04-10_20-07-03</c:v>
                </c:pt>
                <c:pt idx="336">
                  <c:v>2024-04-10_20-07-13</c:v>
                </c:pt>
                <c:pt idx="337">
                  <c:v>2024-04-10_20-07-23</c:v>
                </c:pt>
                <c:pt idx="338">
                  <c:v>2024-04-10_20-07-33</c:v>
                </c:pt>
                <c:pt idx="339">
                  <c:v>2024-04-10_20-07-43</c:v>
                </c:pt>
                <c:pt idx="340">
                  <c:v>2024-04-10_20-07-53</c:v>
                </c:pt>
                <c:pt idx="341">
                  <c:v>2024-04-10_20-08-04</c:v>
                </c:pt>
                <c:pt idx="342">
                  <c:v>2024-04-10_20-08-14</c:v>
                </c:pt>
                <c:pt idx="343">
                  <c:v>2024-04-10_20-08-24</c:v>
                </c:pt>
                <c:pt idx="344">
                  <c:v>2024-04-10_20-08-34</c:v>
                </c:pt>
                <c:pt idx="345">
                  <c:v>2024-04-10_20-08-44</c:v>
                </c:pt>
                <c:pt idx="346">
                  <c:v>2024-04-10_20-08-54</c:v>
                </c:pt>
                <c:pt idx="347">
                  <c:v>2024-04-10_20-09-04</c:v>
                </c:pt>
                <c:pt idx="348">
                  <c:v>2024-04-10_20-09-15</c:v>
                </c:pt>
                <c:pt idx="349">
                  <c:v>2024-04-10_20-09-25</c:v>
                </c:pt>
                <c:pt idx="350">
                  <c:v>2024-04-10_20-09-35</c:v>
                </c:pt>
                <c:pt idx="351">
                  <c:v>2024-04-10_20-09-45</c:v>
                </c:pt>
                <c:pt idx="352">
                  <c:v>2024-04-10_20-09-55</c:v>
                </c:pt>
                <c:pt idx="353">
                  <c:v>2024-04-10_20-10-05</c:v>
                </c:pt>
                <c:pt idx="354">
                  <c:v>2024-04-10_20-10-15</c:v>
                </c:pt>
                <c:pt idx="355">
                  <c:v>2024-04-10_20-10-25</c:v>
                </c:pt>
                <c:pt idx="356">
                  <c:v>2024-04-10_20-10-36</c:v>
                </c:pt>
                <c:pt idx="357">
                  <c:v>2024-04-10_20-10-46</c:v>
                </c:pt>
                <c:pt idx="358">
                  <c:v>2024-04-10_20-10-56</c:v>
                </c:pt>
                <c:pt idx="359">
                  <c:v>2024-04-10_20-11-06</c:v>
                </c:pt>
                <c:pt idx="360">
                  <c:v>2024-04-10_20-11-16</c:v>
                </c:pt>
                <c:pt idx="361">
                  <c:v>2024-04-10_20-11-26</c:v>
                </c:pt>
                <c:pt idx="362">
                  <c:v>2024-04-10_20-11-36</c:v>
                </c:pt>
                <c:pt idx="363">
                  <c:v>2024-04-10_20-11-46</c:v>
                </c:pt>
                <c:pt idx="364">
                  <c:v>2024-04-10_20-11-57</c:v>
                </c:pt>
                <c:pt idx="365">
                  <c:v>2024-04-10_20-12-07</c:v>
                </c:pt>
                <c:pt idx="366">
                  <c:v>2024-04-10_20-12-17</c:v>
                </c:pt>
                <c:pt idx="367">
                  <c:v>2024-04-10_20-12-27</c:v>
                </c:pt>
                <c:pt idx="368">
                  <c:v>2024-04-10_20-12-37</c:v>
                </c:pt>
                <c:pt idx="369">
                  <c:v>2024-04-10_20-12-48</c:v>
                </c:pt>
                <c:pt idx="370">
                  <c:v>2024-04-10_20-12-58</c:v>
                </c:pt>
                <c:pt idx="371">
                  <c:v>2024-04-10_20-13-08</c:v>
                </c:pt>
                <c:pt idx="372">
                  <c:v>2024-04-10_20-13-18</c:v>
                </c:pt>
                <c:pt idx="373">
                  <c:v>2024-04-10_20-13-28</c:v>
                </c:pt>
                <c:pt idx="374">
                  <c:v>2024-04-10_20-13-38</c:v>
                </c:pt>
                <c:pt idx="375">
                  <c:v>2024-04-10_20-13-48</c:v>
                </c:pt>
                <c:pt idx="376">
                  <c:v>2024-04-10_20-13-58</c:v>
                </c:pt>
                <c:pt idx="377">
                  <c:v>2024-04-10_20-14-09</c:v>
                </c:pt>
                <c:pt idx="378">
                  <c:v>2024-04-10_20-14-19</c:v>
                </c:pt>
                <c:pt idx="379">
                  <c:v>2024-04-10_20-14-29</c:v>
                </c:pt>
                <c:pt idx="380">
                  <c:v>2024-04-10_20-14-39</c:v>
                </c:pt>
                <c:pt idx="381">
                  <c:v>2024-04-10_20-14-49</c:v>
                </c:pt>
                <c:pt idx="382">
                  <c:v>2024-04-10_20-14-59</c:v>
                </c:pt>
                <c:pt idx="383">
                  <c:v>2024-04-10_20-15-09</c:v>
                </c:pt>
                <c:pt idx="384">
                  <c:v>2024-04-10_20-15-19</c:v>
                </c:pt>
                <c:pt idx="385">
                  <c:v>2024-04-10_20-15-30</c:v>
                </c:pt>
                <c:pt idx="386">
                  <c:v>2024-04-10_20-15-40</c:v>
                </c:pt>
                <c:pt idx="387">
                  <c:v>2024-04-10_20-15-50</c:v>
                </c:pt>
                <c:pt idx="388">
                  <c:v>2024-04-10_20-16-00</c:v>
                </c:pt>
                <c:pt idx="389">
                  <c:v>2024-04-10_20-16-10</c:v>
                </c:pt>
                <c:pt idx="390">
                  <c:v>2024-04-10_20-16-20</c:v>
                </c:pt>
                <c:pt idx="391">
                  <c:v>2024-04-10_20-16-30</c:v>
                </c:pt>
                <c:pt idx="392">
                  <c:v>2024-04-10_20-16-41</c:v>
                </c:pt>
                <c:pt idx="393">
                  <c:v>2024-04-10_20-16-51</c:v>
                </c:pt>
                <c:pt idx="394">
                  <c:v>2024-04-10_20-17-01</c:v>
                </c:pt>
                <c:pt idx="395">
                  <c:v>2024-04-10_20-17-11</c:v>
                </c:pt>
                <c:pt idx="396">
                  <c:v>2024-04-10_20-17-21</c:v>
                </c:pt>
                <c:pt idx="397">
                  <c:v>2024-04-10_20-17-31</c:v>
                </c:pt>
                <c:pt idx="398">
                  <c:v>2024-04-10_20-17-41</c:v>
                </c:pt>
                <c:pt idx="399">
                  <c:v>2024-04-10_20-17-52</c:v>
                </c:pt>
                <c:pt idx="400">
                  <c:v>2024-04-10_20-18-02</c:v>
                </c:pt>
                <c:pt idx="401">
                  <c:v>2024-04-10_20-18-12</c:v>
                </c:pt>
                <c:pt idx="402">
                  <c:v>2024-04-10_20-18-22</c:v>
                </c:pt>
                <c:pt idx="403">
                  <c:v>2024-04-10_20-18-32</c:v>
                </c:pt>
                <c:pt idx="404">
                  <c:v>2024-04-10_20-18-42</c:v>
                </c:pt>
                <c:pt idx="405">
                  <c:v>2024-04-10_20-18-52</c:v>
                </c:pt>
                <c:pt idx="406">
                  <c:v>2024-04-10_20-19-02</c:v>
                </c:pt>
                <c:pt idx="407">
                  <c:v>2024-04-10_20-19-13</c:v>
                </c:pt>
                <c:pt idx="408">
                  <c:v>2024-04-10_20-19-23</c:v>
                </c:pt>
                <c:pt idx="409">
                  <c:v>2024-04-10_20-19-33</c:v>
                </c:pt>
                <c:pt idx="410">
                  <c:v>2024-04-10_20-19-43</c:v>
                </c:pt>
                <c:pt idx="411">
                  <c:v>2024-04-10_20-19-53</c:v>
                </c:pt>
                <c:pt idx="412">
                  <c:v>2024-04-10_20-20-03</c:v>
                </c:pt>
                <c:pt idx="413">
                  <c:v>2024-04-10_20-20-13</c:v>
                </c:pt>
                <c:pt idx="414">
                  <c:v>2024-04-10_20-20-24</c:v>
                </c:pt>
                <c:pt idx="415">
                  <c:v>2024-04-10_20-20-34</c:v>
                </c:pt>
                <c:pt idx="416">
                  <c:v>2024-04-10_20-20-44</c:v>
                </c:pt>
                <c:pt idx="417">
                  <c:v>2024-04-10_20-20-54</c:v>
                </c:pt>
                <c:pt idx="418">
                  <c:v>2024-04-10_20-21-04</c:v>
                </c:pt>
                <c:pt idx="419">
                  <c:v>2024-04-10_20-21-14</c:v>
                </c:pt>
                <c:pt idx="420">
                  <c:v>2024-04-10_20-21-24</c:v>
                </c:pt>
                <c:pt idx="421">
                  <c:v>2024-04-10_20-21-34</c:v>
                </c:pt>
                <c:pt idx="422">
                  <c:v>2024-04-10_20-21-45</c:v>
                </c:pt>
                <c:pt idx="423">
                  <c:v>2024-04-10_20-21-55</c:v>
                </c:pt>
                <c:pt idx="424">
                  <c:v>2024-04-10_20-22-05</c:v>
                </c:pt>
                <c:pt idx="425">
                  <c:v>2024-04-10_20-22-15</c:v>
                </c:pt>
                <c:pt idx="426">
                  <c:v>2024-04-10_20-22-25</c:v>
                </c:pt>
                <c:pt idx="427">
                  <c:v>2024-04-10_20-22-35</c:v>
                </c:pt>
                <c:pt idx="428">
                  <c:v>2024-04-10_20-22-45</c:v>
                </c:pt>
                <c:pt idx="429">
                  <c:v>2024-04-10_20-22-56</c:v>
                </c:pt>
                <c:pt idx="430">
                  <c:v>2024-04-10_20-23-06</c:v>
                </c:pt>
                <c:pt idx="431">
                  <c:v>2024-04-10_20-23-16</c:v>
                </c:pt>
                <c:pt idx="432">
                  <c:v>2024-04-10_20-23-26</c:v>
                </c:pt>
                <c:pt idx="433">
                  <c:v>2024-04-10_20-23-36</c:v>
                </c:pt>
                <c:pt idx="434">
                  <c:v>2024-04-10_20-23-46</c:v>
                </c:pt>
                <c:pt idx="435">
                  <c:v>2024-04-10_20-23-56</c:v>
                </c:pt>
                <c:pt idx="436">
                  <c:v>2024-04-10_20-24-06</c:v>
                </c:pt>
                <c:pt idx="437">
                  <c:v>2024-04-10_20-24-17</c:v>
                </c:pt>
                <c:pt idx="438">
                  <c:v>2024-04-10_20-24-27</c:v>
                </c:pt>
                <c:pt idx="439">
                  <c:v>2024-04-10_20-24-37</c:v>
                </c:pt>
                <c:pt idx="440">
                  <c:v>2024-04-10_20-24-47</c:v>
                </c:pt>
                <c:pt idx="441">
                  <c:v>2024-04-10_20-24-57</c:v>
                </c:pt>
                <c:pt idx="442">
                  <c:v>2024-04-10_20-25-07</c:v>
                </c:pt>
                <c:pt idx="443">
                  <c:v>2024-04-10_20-25-17</c:v>
                </c:pt>
                <c:pt idx="444">
                  <c:v>2024-04-10_20-25-28</c:v>
                </c:pt>
                <c:pt idx="445">
                  <c:v>2024-04-10_20-25-38</c:v>
                </c:pt>
                <c:pt idx="446">
                  <c:v>2024-04-10_20-25-48</c:v>
                </c:pt>
                <c:pt idx="447">
                  <c:v>2024-04-10_20-25-58</c:v>
                </c:pt>
                <c:pt idx="448">
                  <c:v>2024-04-10_20-26-08</c:v>
                </c:pt>
                <c:pt idx="449">
                  <c:v>2024-04-10_20-26-18</c:v>
                </c:pt>
                <c:pt idx="450">
                  <c:v>2024-04-10_20-26-28</c:v>
                </c:pt>
                <c:pt idx="451">
                  <c:v>2024-04-10_20-26-38</c:v>
                </c:pt>
                <c:pt idx="452">
                  <c:v>2024-04-10_20-26-49</c:v>
                </c:pt>
                <c:pt idx="453">
                  <c:v>2024-04-10_20-26-59</c:v>
                </c:pt>
                <c:pt idx="454">
                  <c:v>2024-04-10_20-27-09</c:v>
                </c:pt>
                <c:pt idx="455">
                  <c:v>2024-04-10_20-27-19</c:v>
                </c:pt>
                <c:pt idx="456">
                  <c:v>2024-04-10_20-27-29</c:v>
                </c:pt>
                <c:pt idx="457">
                  <c:v>2024-04-10_20-27-39</c:v>
                </c:pt>
                <c:pt idx="458">
                  <c:v>2024-04-10_20-27-49</c:v>
                </c:pt>
                <c:pt idx="459">
                  <c:v>2024-04-10_20-28-00</c:v>
                </c:pt>
                <c:pt idx="460">
                  <c:v>2024-04-10_20-28-10</c:v>
                </c:pt>
                <c:pt idx="461">
                  <c:v>2024-04-10_20-28-20</c:v>
                </c:pt>
                <c:pt idx="462">
                  <c:v>2024-04-10_20-28-30</c:v>
                </c:pt>
                <c:pt idx="463">
                  <c:v>2024-04-10_20-28-40</c:v>
                </c:pt>
                <c:pt idx="464">
                  <c:v>2024-04-10_20-28-50</c:v>
                </c:pt>
                <c:pt idx="465">
                  <c:v>2024-04-10_20-29-00</c:v>
                </c:pt>
                <c:pt idx="466">
                  <c:v>2024-04-10_20-29-10</c:v>
                </c:pt>
                <c:pt idx="467">
                  <c:v>2024-04-10_20-29-21</c:v>
                </c:pt>
                <c:pt idx="468">
                  <c:v>2024-04-10_20-29-31</c:v>
                </c:pt>
                <c:pt idx="469">
                  <c:v>2024-04-10_20-29-41</c:v>
                </c:pt>
                <c:pt idx="470">
                  <c:v>2024-04-10_20-29-51</c:v>
                </c:pt>
                <c:pt idx="471">
                  <c:v>2024-04-10_20-30-01</c:v>
                </c:pt>
                <c:pt idx="472">
                  <c:v>2024-04-10_20-30-11</c:v>
                </c:pt>
                <c:pt idx="473">
                  <c:v>2024-04-10_20-30-21</c:v>
                </c:pt>
                <c:pt idx="474">
                  <c:v>2024-04-10_20-30-32</c:v>
                </c:pt>
                <c:pt idx="475">
                  <c:v>2024-04-10_20-30-42</c:v>
                </c:pt>
                <c:pt idx="476">
                  <c:v>2024-04-10_20-30-52</c:v>
                </c:pt>
                <c:pt idx="477">
                  <c:v>2024-04-10_20-31-02</c:v>
                </c:pt>
                <c:pt idx="478">
                  <c:v>2024-04-10_20-31-12</c:v>
                </c:pt>
                <c:pt idx="479">
                  <c:v>2024-04-10_20-31-22</c:v>
                </c:pt>
                <c:pt idx="480">
                  <c:v>2024-04-10_20-31-32</c:v>
                </c:pt>
                <c:pt idx="481">
                  <c:v>2024-04-10_20-31-42</c:v>
                </c:pt>
                <c:pt idx="482">
                  <c:v>2024-04-10_20-31-53</c:v>
                </c:pt>
                <c:pt idx="483">
                  <c:v>2024-04-10_20-32-03</c:v>
                </c:pt>
                <c:pt idx="484">
                  <c:v>2024-04-10_20-32-13</c:v>
                </c:pt>
                <c:pt idx="485">
                  <c:v>2024-04-10_20-32-23</c:v>
                </c:pt>
                <c:pt idx="486">
                  <c:v>2024-04-10_20-32-33</c:v>
                </c:pt>
                <c:pt idx="487">
                  <c:v>2024-04-10_20-32-43</c:v>
                </c:pt>
                <c:pt idx="488">
                  <c:v>2024-04-10_20-32-53</c:v>
                </c:pt>
                <c:pt idx="489">
                  <c:v>2024-04-10_20-33-04</c:v>
                </c:pt>
                <c:pt idx="490">
                  <c:v>2024-04-10_20-33-14</c:v>
                </c:pt>
                <c:pt idx="491">
                  <c:v>2024-04-10_20-33-24</c:v>
                </c:pt>
                <c:pt idx="492">
                  <c:v>2024-04-10_20-33-34</c:v>
                </c:pt>
                <c:pt idx="493">
                  <c:v>2024-04-10_20-33-44</c:v>
                </c:pt>
                <c:pt idx="494">
                  <c:v>2024-04-10_20-33-54</c:v>
                </c:pt>
                <c:pt idx="495">
                  <c:v>2024-04-10_20-34-04</c:v>
                </c:pt>
                <c:pt idx="496">
                  <c:v>2024-04-10_20-34-15</c:v>
                </c:pt>
                <c:pt idx="497">
                  <c:v>2024-04-10_20-34-25</c:v>
                </c:pt>
                <c:pt idx="498">
                  <c:v>2024-04-10_20-34-35</c:v>
                </c:pt>
                <c:pt idx="499">
                  <c:v>2024-04-10_20-34-45</c:v>
                </c:pt>
                <c:pt idx="500">
                  <c:v>2024-04-10_20-34-55</c:v>
                </c:pt>
                <c:pt idx="501">
                  <c:v>2024-04-10_20-35-05</c:v>
                </c:pt>
                <c:pt idx="502">
                  <c:v>2024-04-10_20-35-15</c:v>
                </c:pt>
                <c:pt idx="503">
                  <c:v>2024-04-10_20-35-26</c:v>
                </c:pt>
                <c:pt idx="504">
                  <c:v>2024-04-10_20-35-36</c:v>
                </c:pt>
                <c:pt idx="505">
                  <c:v>2024-04-10_20-35-46</c:v>
                </c:pt>
                <c:pt idx="506">
                  <c:v>2024-04-10_20-35-56</c:v>
                </c:pt>
                <c:pt idx="507">
                  <c:v>2024-04-10_20-36-06</c:v>
                </c:pt>
                <c:pt idx="508">
                  <c:v>2024-04-10_20-36-16</c:v>
                </c:pt>
                <c:pt idx="509">
                  <c:v>2024-04-10_20-36-26</c:v>
                </c:pt>
                <c:pt idx="510">
                  <c:v>2024-04-10_20-36-36</c:v>
                </c:pt>
                <c:pt idx="511">
                  <c:v>2024-04-10_20-36-47</c:v>
                </c:pt>
                <c:pt idx="512">
                  <c:v>2024-04-10_20-36-57</c:v>
                </c:pt>
                <c:pt idx="513">
                  <c:v>2024-04-10_20-37-07</c:v>
                </c:pt>
                <c:pt idx="514">
                  <c:v>2024-04-10_20-37-17</c:v>
                </c:pt>
                <c:pt idx="515">
                  <c:v>2024-04-10_20-37-27</c:v>
                </c:pt>
                <c:pt idx="516">
                  <c:v>2024-04-10_20-37-37</c:v>
                </c:pt>
                <c:pt idx="517">
                  <c:v>2024-04-10_20-37-47</c:v>
                </c:pt>
                <c:pt idx="518">
                  <c:v>2024-04-10_20-37-58</c:v>
                </c:pt>
                <c:pt idx="519">
                  <c:v>2024-04-10_20-38-08</c:v>
                </c:pt>
                <c:pt idx="520">
                  <c:v>2024-04-10_20-38-18</c:v>
                </c:pt>
                <c:pt idx="521">
                  <c:v>2024-04-10_20-38-28</c:v>
                </c:pt>
                <c:pt idx="522">
                  <c:v>2024-04-10_20-38-38</c:v>
                </c:pt>
                <c:pt idx="523">
                  <c:v>2024-04-10_20-38-48</c:v>
                </c:pt>
                <c:pt idx="524">
                  <c:v>2024-04-10_20-38-58</c:v>
                </c:pt>
                <c:pt idx="525">
                  <c:v>2024-04-10_20-39-09</c:v>
                </c:pt>
                <c:pt idx="526">
                  <c:v>2024-04-10_20-39-19</c:v>
                </c:pt>
                <c:pt idx="527">
                  <c:v>2024-04-10_20-39-29</c:v>
                </c:pt>
                <c:pt idx="528">
                  <c:v>2024-04-10_20-39-39</c:v>
                </c:pt>
                <c:pt idx="529">
                  <c:v>2024-04-10_20-39-49</c:v>
                </c:pt>
                <c:pt idx="530">
                  <c:v>2024-04-10_20-39-59</c:v>
                </c:pt>
                <c:pt idx="531">
                  <c:v>2024-04-10_20-40-10</c:v>
                </c:pt>
                <c:pt idx="532">
                  <c:v>2024-04-10_20-40-20</c:v>
                </c:pt>
                <c:pt idx="533">
                  <c:v>2024-04-10_20-40-30</c:v>
                </c:pt>
                <c:pt idx="534">
                  <c:v>2024-04-10_20-40-40</c:v>
                </c:pt>
                <c:pt idx="535">
                  <c:v>2024-04-10_20-40-50</c:v>
                </c:pt>
                <c:pt idx="536">
                  <c:v>2024-04-10_20-41-00</c:v>
                </c:pt>
                <c:pt idx="537">
                  <c:v>2024-04-10_20-41-10</c:v>
                </c:pt>
                <c:pt idx="538">
                  <c:v>2024-04-10_20-41-20</c:v>
                </c:pt>
                <c:pt idx="539">
                  <c:v>2024-04-10_20-41-31</c:v>
                </c:pt>
                <c:pt idx="540">
                  <c:v>2024-04-10_20-41-41</c:v>
                </c:pt>
                <c:pt idx="541">
                  <c:v>2024-04-10_20-41-51</c:v>
                </c:pt>
                <c:pt idx="542">
                  <c:v>2024-04-10_20-42-01</c:v>
                </c:pt>
                <c:pt idx="543">
                  <c:v>2024-04-10_20-42-11</c:v>
                </c:pt>
                <c:pt idx="544">
                  <c:v>2024-04-10_20-42-21</c:v>
                </c:pt>
                <c:pt idx="545">
                  <c:v>2024-04-10_20-42-31</c:v>
                </c:pt>
                <c:pt idx="546">
                  <c:v>2024-04-10_20-42-41</c:v>
                </c:pt>
                <c:pt idx="547">
                  <c:v>2024-04-10_20-42-52</c:v>
                </c:pt>
                <c:pt idx="548">
                  <c:v>2024-04-10_20-43-02</c:v>
                </c:pt>
                <c:pt idx="549">
                  <c:v>2024-04-10_20-43-12</c:v>
                </c:pt>
                <c:pt idx="550">
                  <c:v>2024-04-10_20-43-22</c:v>
                </c:pt>
                <c:pt idx="551">
                  <c:v>2024-04-10_20-43-32</c:v>
                </c:pt>
                <c:pt idx="552">
                  <c:v>2024-04-10_20-43-42</c:v>
                </c:pt>
                <c:pt idx="553">
                  <c:v>2024-04-10_20-43-52</c:v>
                </c:pt>
                <c:pt idx="554">
                  <c:v>2024-04-10_20-44-03</c:v>
                </c:pt>
                <c:pt idx="555">
                  <c:v>2024-04-10_20-44-13</c:v>
                </c:pt>
                <c:pt idx="556">
                  <c:v>2024-04-10_20-44-23</c:v>
                </c:pt>
                <c:pt idx="557">
                  <c:v>2024-04-10_20-44-33</c:v>
                </c:pt>
                <c:pt idx="558">
                  <c:v>2024-04-10_20-44-43</c:v>
                </c:pt>
                <c:pt idx="559">
                  <c:v>2024-04-10_20-44-53</c:v>
                </c:pt>
                <c:pt idx="560">
                  <c:v>2024-04-10_20-45-03</c:v>
                </c:pt>
                <c:pt idx="561">
                  <c:v>2024-04-10_20-45-14</c:v>
                </c:pt>
                <c:pt idx="562">
                  <c:v>2024-04-10_20-45-24</c:v>
                </c:pt>
                <c:pt idx="563">
                  <c:v>2024-04-10_20-45-34</c:v>
                </c:pt>
                <c:pt idx="564">
                  <c:v>2024-04-10_20-45-44</c:v>
                </c:pt>
                <c:pt idx="565">
                  <c:v>2024-04-10_20-45-54</c:v>
                </c:pt>
                <c:pt idx="566">
                  <c:v>2024-04-10_20-46-04</c:v>
                </c:pt>
                <c:pt idx="567">
                  <c:v>2024-04-10_20-46-14</c:v>
                </c:pt>
                <c:pt idx="568">
                  <c:v>2024-04-10_20-46-24</c:v>
                </c:pt>
                <c:pt idx="569">
                  <c:v>2024-04-10_20-46-35</c:v>
                </c:pt>
                <c:pt idx="570">
                  <c:v>2024-04-10_20-46-45</c:v>
                </c:pt>
                <c:pt idx="571">
                  <c:v>2024-04-10_20-46-55</c:v>
                </c:pt>
                <c:pt idx="572">
                  <c:v>2024-04-10_20-47-05</c:v>
                </c:pt>
                <c:pt idx="573">
                  <c:v>2024-04-10_20-47-15</c:v>
                </c:pt>
                <c:pt idx="574">
                  <c:v>2024-04-10_20-47-25</c:v>
                </c:pt>
                <c:pt idx="575">
                  <c:v>2024-04-10_20-47-35</c:v>
                </c:pt>
                <c:pt idx="576">
                  <c:v>2024-04-10_20-47-46</c:v>
                </c:pt>
                <c:pt idx="577">
                  <c:v>2024-04-10_20-47-56</c:v>
                </c:pt>
                <c:pt idx="578">
                  <c:v>2024-04-10_20-48-06</c:v>
                </c:pt>
                <c:pt idx="579">
                  <c:v>2024-04-10_20-48-16</c:v>
                </c:pt>
                <c:pt idx="580">
                  <c:v>2024-04-10_20-48-26</c:v>
                </c:pt>
                <c:pt idx="581">
                  <c:v>2024-04-10_20-48-36</c:v>
                </c:pt>
                <c:pt idx="582">
                  <c:v>2024-04-10_20-48-46</c:v>
                </c:pt>
                <c:pt idx="583">
                  <c:v>2024-04-10_20-48-56</c:v>
                </c:pt>
                <c:pt idx="584">
                  <c:v>2024-04-10_20-49-07</c:v>
                </c:pt>
                <c:pt idx="585">
                  <c:v>2024-04-10_20-49-17</c:v>
                </c:pt>
                <c:pt idx="586">
                  <c:v>2024-04-10_20-49-27</c:v>
                </c:pt>
                <c:pt idx="587">
                  <c:v>2024-04-10_20-49-37</c:v>
                </c:pt>
                <c:pt idx="588">
                  <c:v>2024-04-10_20-49-47</c:v>
                </c:pt>
                <c:pt idx="589">
                  <c:v>2024-04-10_20-49-57</c:v>
                </c:pt>
                <c:pt idx="590">
                  <c:v>2024-04-10_20-50-07</c:v>
                </c:pt>
                <c:pt idx="591">
                  <c:v>2024-04-10_20-50-18</c:v>
                </c:pt>
                <c:pt idx="592">
                  <c:v>2024-04-10_20-50-28</c:v>
                </c:pt>
                <c:pt idx="593">
                  <c:v>2024-04-10_20-50-38</c:v>
                </c:pt>
                <c:pt idx="594">
                  <c:v>2024-04-10_20-50-48</c:v>
                </c:pt>
                <c:pt idx="595">
                  <c:v>2024-04-10_20-50-58</c:v>
                </c:pt>
                <c:pt idx="596">
                  <c:v>2024-04-10_20-51-08</c:v>
                </c:pt>
                <c:pt idx="597">
                  <c:v>2024-04-10_20-51-19</c:v>
                </c:pt>
                <c:pt idx="598">
                  <c:v>2024-04-10_20-51-29</c:v>
                </c:pt>
                <c:pt idx="599">
                  <c:v>2024-04-10_20-51-39</c:v>
                </c:pt>
                <c:pt idx="600">
                  <c:v>2024-04-10_20-51-49</c:v>
                </c:pt>
                <c:pt idx="601">
                  <c:v>2024-04-10_20-51-59</c:v>
                </c:pt>
                <c:pt idx="602">
                  <c:v>2024-04-10_20-52-09</c:v>
                </c:pt>
                <c:pt idx="603">
                  <c:v>2024-04-10_20-52-19</c:v>
                </c:pt>
                <c:pt idx="604">
                  <c:v>2024-04-10_20-52-30</c:v>
                </c:pt>
                <c:pt idx="605">
                  <c:v>2024-04-10_20-52-40</c:v>
                </c:pt>
                <c:pt idx="606">
                  <c:v>2024-04-10_20-52-50</c:v>
                </c:pt>
                <c:pt idx="607">
                  <c:v>2024-04-10_20-53-00</c:v>
                </c:pt>
                <c:pt idx="608">
                  <c:v>2024-04-10_20-53-10</c:v>
                </c:pt>
                <c:pt idx="609">
                  <c:v>2024-04-10_20-53-20</c:v>
                </c:pt>
                <c:pt idx="610">
                  <c:v>2024-04-10_20-53-30</c:v>
                </c:pt>
                <c:pt idx="611">
                  <c:v>2024-04-10_20-53-40</c:v>
                </c:pt>
                <c:pt idx="612">
                  <c:v>2024-04-10_20-53-51</c:v>
                </c:pt>
                <c:pt idx="613">
                  <c:v>2024-04-10_20-54-01</c:v>
                </c:pt>
                <c:pt idx="614">
                  <c:v>2024-04-10_20-54-11</c:v>
                </c:pt>
                <c:pt idx="615">
                  <c:v>2024-04-10_20-54-21</c:v>
                </c:pt>
                <c:pt idx="616">
                  <c:v>2024-04-10_20-54-31</c:v>
                </c:pt>
                <c:pt idx="617">
                  <c:v>2024-04-10_20-54-41</c:v>
                </c:pt>
                <c:pt idx="618">
                  <c:v>2024-04-10_20-54-51</c:v>
                </c:pt>
                <c:pt idx="619">
                  <c:v>2024-04-10_20-55-01</c:v>
                </c:pt>
                <c:pt idx="620">
                  <c:v>2024-04-10_20-55-12</c:v>
                </c:pt>
                <c:pt idx="621">
                  <c:v>2024-04-10_20-55-22</c:v>
                </c:pt>
                <c:pt idx="622">
                  <c:v>2024-04-10_20-55-32</c:v>
                </c:pt>
                <c:pt idx="623">
                  <c:v>2024-04-10_20-55-42</c:v>
                </c:pt>
                <c:pt idx="624">
                  <c:v>2024-04-10_20-55-52</c:v>
                </c:pt>
                <c:pt idx="625">
                  <c:v>2024-04-10_20-56-02</c:v>
                </c:pt>
                <c:pt idx="626">
                  <c:v>2024-04-10_20-56-12</c:v>
                </c:pt>
                <c:pt idx="627">
                  <c:v>2024-04-10_20-56-23</c:v>
                </c:pt>
                <c:pt idx="628">
                  <c:v>2024-04-10_20-56-33</c:v>
                </c:pt>
                <c:pt idx="629">
                  <c:v>2024-04-10_20-56-43</c:v>
                </c:pt>
                <c:pt idx="630">
                  <c:v>2024-04-10_20-56-53</c:v>
                </c:pt>
                <c:pt idx="631">
                  <c:v>2024-04-10_20-57-04</c:v>
                </c:pt>
                <c:pt idx="632">
                  <c:v>2024-04-10_20-57-14</c:v>
                </c:pt>
                <c:pt idx="633">
                  <c:v>2024-04-10_20-57-24</c:v>
                </c:pt>
                <c:pt idx="634">
                  <c:v>2024-04-10_20-57-34</c:v>
                </c:pt>
                <c:pt idx="635">
                  <c:v>2024-04-10_20-57-44</c:v>
                </c:pt>
                <c:pt idx="636">
                  <c:v>2024-04-10_20-57-54</c:v>
                </c:pt>
                <c:pt idx="637">
                  <c:v>2024-04-10_20-58-04</c:v>
                </c:pt>
                <c:pt idx="638">
                  <c:v>2024-04-10_20-58-14</c:v>
                </c:pt>
                <c:pt idx="639">
                  <c:v>2024-04-10_20-58-25</c:v>
                </c:pt>
                <c:pt idx="640">
                  <c:v>2024-04-10_20-58-35</c:v>
                </c:pt>
                <c:pt idx="641">
                  <c:v>2024-04-10_20-58-45</c:v>
                </c:pt>
                <c:pt idx="642">
                  <c:v>2024-04-10_20-58-55</c:v>
                </c:pt>
                <c:pt idx="643">
                  <c:v>2024-04-10_20-59-05</c:v>
                </c:pt>
                <c:pt idx="644">
                  <c:v>2024-04-10_20-59-15</c:v>
                </c:pt>
                <c:pt idx="645">
                  <c:v>2024-04-10_20-59-25</c:v>
                </c:pt>
                <c:pt idx="646">
                  <c:v>2024-04-10_20-59-35</c:v>
                </c:pt>
                <c:pt idx="647">
                  <c:v>2024-04-10_20-59-46</c:v>
                </c:pt>
                <c:pt idx="648">
                  <c:v>2024-04-10_20-59-56</c:v>
                </c:pt>
                <c:pt idx="649">
                  <c:v>2024-04-10_21-00-06</c:v>
                </c:pt>
                <c:pt idx="650">
                  <c:v>2024-04-10_21-00-16</c:v>
                </c:pt>
                <c:pt idx="651">
                  <c:v>2024-04-10_21-00-26</c:v>
                </c:pt>
                <c:pt idx="652">
                  <c:v>2024-04-10_21-00-36</c:v>
                </c:pt>
                <c:pt idx="653">
                  <c:v>2024-04-10_21-00-46</c:v>
                </c:pt>
                <c:pt idx="654">
                  <c:v>2024-04-10_21-00-57</c:v>
                </c:pt>
                <c:pt idx="655">
                  <c:v>2024-04-10_21-01-07</c:v>
                </c:pt>
                <c:pt idx="656">
                  <c:v>2024-04-10_21-01-17</c:v>
                </c:pt>
                <c:pt idx="657">
                  <c:v>2024-04-10_21-01-27</c:v>
                </c:pt>
                <c:pt idx="658">
                  <c:v>2024-04-10_21-01-37</c:v>
                </c:pt>
                <c:pt idx="659">
                  <c:v>2024-04-10_21-01-47</c:v>
                </c:pt>
                <c:pt idx="660">
                  <c:v>2024-04-10_21-01-57</c:v>
                </c:pt>
                <c:pt idx="661">
                  <c:v>2024-04-10_21-02-07</c:v>
                </c:pt>
                <c:pt idx="662">
                  <c:v>2024-04-10_21-02-18</c:v>
                </c:pt>
                <c:pt idx="663">
                  <c:v>2024-04-10_21-02-28</c:v>
                </c:pt>
                <c:pt idx="664">
                  <c:v>2024-04-10_21-02-38</c:v>
                </c:pt>
                <c:pt idx="665">
                  <c:v>2024-04-10_21-02-48</c:v>
                </c:pt>
                <c:pt idx="666">
                  <c:v>2024-04-10_21-02-58</c:v>
                </c:pt>
                <c:pt idx="667">
                  <c:v>2024-04-10_21-03-08</c:v>
                </c:pt>
                <c:pt idx="668">
                  <c:v>2024-04-10_21-03-18</c:v>
                </c:pt>
                <c:pt idx="669">
                  <c:v>2024-04-10_21-03-28</c:v>
                </c:pt>
                <c:pt idx="670">
                  <c:v>2024-04-10_21-03-39</c:v>
                </c:pt>
                <c:pt idx="671">
                  <c:v>2024-04-10_21-03-49</c:v>
                </c:pt>
                <c:pt idx="672">
                  <c:v>2024-04-10_21-03-59</c:v>
                </c:pt>
                <c:pt idx="673">
                  <c:v>2024-04-10_21-04-09</c:v>
                </c:pt>
                <c:pt idx="674">
                  <c:v>2024-04-10_21-04-19</c:v>
                </c:pt>
                <c:pt idx="675">
                  <c:v>2024-04-10_21-04-29</c:v>
                </c:pt>
                <c:pt idx="676">
                  <c:v>2024-04-10_21-04-39</c:v>
                </c:pt>
                <c:pt idx="677">
                  <c:v>2024-04-10_21-04-50</c:v>
                </c:pt>
                <c:pt idx="678">
                  <c:v>2024-04-10_21-05-00</c:v>
                </c:pt>
                <c:pt idx="679">
                  <c:v>2024-04-10_21-05-10</c:v>
                </c:pt>
                <c:pt idx="680">
                  <c:v>2024-04-10_21-05-20</c:v>
                </c:pt>
                <c:pt idx="681">
                  <c:v>2024-04-10_21-05-30</c:v>
                </c:pt>
                <c:pt idx="682">
                  <c:v>2024-04-10_21-05-40</c:v>
                </c:pt>
                <c:pt idx="683">
                  <c:v>2024-04-10_21-05-50</c:v>
                </c:pt>
                <c:pt idx="684">
                  <c:v>2024-04-10_21-06-00</c:v>
                </c:pt>
                <c:pt idx="685">
                  <c:v>2024-04-10_21-06-11</c:v>
                </c:pt>
                <c:pt idx="686">
                  <c:v>2024-04-10_21-06-21</c:v>
                </c:pt>
                <c:pt idx="687">
                  <c:v>2024-04-10_21-06-31</c:v>
                </c:pt>
                <c:pt idx="688">
                  <c:v>2024-04-10_21-06-41</c:v>
                </c:pt>
                <c:pt idx="689">
                  <c:v>2024-04-10_21-06-51</c:v>
                </c:pt>
                <c:pt idx="690">
                  <c:v>2024-04-10_21-07-01</c:v>
                </c:pt>
                <c:pt idx="691">
                  <c:v>2024-04-10_21-07-11</c:v>
                </c:pt>
                <c:pt idx="692">
                  <c:v>2024-04-10_21-07-21</c:v>
                </c:pt>
                <c:pt idx="693">
                  <c:v>2024-04-10_21-07-32</c:v>
                </c:pt>
                <c:pt idx="694">
                  <c:v>2024-04-10_21-07-42</c:v>
                </c:pt>
                <c:pt idx="695">
                  <c:v>2024-04-10_21-07-52</c:v>
                </c:pt>
                <c:pt idx="696">
                  <c:v>2024-04-10_21-08-02</c:v>
                </c:pt>
                <c:pt idx="697">
                  <c:v>2024-04-10_21-08-12</c:v>
                </c:pt>
                <c:pt idx="698">
                  <c:v>2024-04-10_21-08-22</c:v>
                </c:pt>
                <c:pt idx="699">
                  <c:v>2024-04-10_21-08-32</c:v>
                </c:pt>
                <c:pt idx="700">
                  <c:v>2024-04-10_21-08-43</c:v>
                </c:pt>
                <c:pt idx="701">
                  <c:v>2024-04-10_21-08-53</c:v>
                </c:pt>
                <c:pt idx="702">
                  <c:v>2024-04-10_21-09-03</c:v>
                </c:pt>
                <c:pt idx="703">
                  <c:v>2024-04-10_21-09-13</c:v>
                </c:pt>
                <c:pt idx="704">
                  <c:v>2024-04-10_21-09-23</c:v>
                </c:pt>
                <c:pt idx="705">
                  <c:v>2024-04-10_21-09-33</c:v>
                </c:pt>
                <c:pt idx="706">
                  <c:v>2024-04-10_21-09-43</c:v>
                </c:pt>
                <c:pt idx="707">
                  <c:v>2024-04-10_21-09-54</c:v>
                </c:pt>
                <c:pt idx="708">
                  <c:v>2024-04-10_21-10-04</c:v>
                </c:pt>
                <c:pt idx="709">
                  <c:v>2024-04-10_21-10-14</c:v>
                </c:pt>
                <c:pt idx="710">
                  <c:v>2024-04-10_21-10-24</c:v>
                </c:pt>
                <c:pt idx="711">
                  <c:v>2024-04-10_21-10-34</c:v>
                </c:pt>
                <c:pt idx="712">
                  <c:v>2024-04-10_21-10-44</c:v>
                </c:pt>
                <c:pt idx="713">
                  <c:v>2024-04-10_21-10-54</c:v>
                </c:pt>
                <c:pt idx="714">
                  <c:v>2024-04-10_21-11-05</c:v>
                </c:pt>
                <c:pt idx="715">
                  <c:v>2024-04-10_21-11-15</c:v>
                </c:pt>
                <c:pt idx="716">
                  <c:v>2024-04-10_21-11-25</c:v>
                </c:pt>
                <c:pt idx="717">
                  <c:v>2024-04-10_21-11-35</c:v>
                </c:pt>
                <c:pt idx="718">
                  <c:v>2024-04-10_21-11-45</c:v>
                </c:pt>
                <c:pt idx="719">
                  <c:v>2024-04-10_21-11-55</c:v>
                </c:pt>
                <c:pt idx="720">
                  <c:v>2024-04-10_21-12-05</c:v>
                </c:pt>
                <c:pt idx="721">
                  <c:v>2024-04-10_21-12-15</c:v>
                </c:pt>
                <c:pt idx="722">
                  <c:v>2024-04-10_21-12-26</c:v>
                </c:pt>
                <c:pt idx="723">
                  <c:v>2024-04-10_21-12-36</c:v>
                </c:pt>
                <c:pt idx="724">
                  <c:v>2024-04-10_21-12-46</c:v>
                </c:pt>
                <c:pt idx="725">
                  <c:v>2024-04-10_21-12-56</c:v>
                </c:pt>
                <c:pt idx="726">
                  <c:v>2024-04-10_21-13-06</c:v>
                </c:pt>
                <c:pt idx="727">
                  <c:v>2024-04-10_21-13-16</c:v>
                </c:pt>
                <c:pt idx="728">
                  <c:v>2024-04-10_21-13-26</c:v>
                </c:pt>
                <c:pt idx="729">
                  <c:v>2024-04-10_21-13-37</c:v>
                </c:pt>
                <c:pt idx="730">
                  <c:v>2024-04-10_21-13-47</c:v>
                </c:pt>
                <c:pt idx="731">
                  <c:v>2024-04-10_21-13-57</c:v>
                </c:pt>
                <c:pt idx="732">
                  <c:v>2024-04-10_21-14-07</c:v>
                </c:pt>
                <c:pt idx="733">
                  <c:v>2024-04-10_21-14-17</c:v>
                </c:pt>
                <c:pt idx="734">
                  <c:v>2024-04-10_21-14-28</c:v>
                </c:pt>
                <c:pt idx="735">
                  <c:v>2024-04-10_21-14-38</c:v>
                </c:pt>
                <c:pt idx="736">
                  <c:v>2024-04-10_21-14-48</c:v>
                </c:pt>
                <c:pt idx="737">
                  <c:v>2024-04-10_21-14-58</c:v>
                </c:pt>
                <c:pt idx="738">
                  <c:v>2024-04-10_21-15-08</c:v>
                </c:pt>
                <c:pt idx="739">
                  <c:v>2024-04-10_21-15-18</c:v>
                </c:pt>
                <c:pt idx="740">
                  <c:v>2024-04-10_21-15-28</c:v>
                </c:pt>
                <c:pt idx="741">
                  <c:v>2024-04-10_21-15-38</c:v>
                </c:pt>
                <c:pt idx="742">
                  <c:v>2024-04-10_21-15-49</c:v>
                </c:pt>
                <c:pt idx="743">
                  <c:v>2024-04-10_21-15-59</c:v>
                </c:pt>
                <c:pt idx="744">
                  <c:v>2024-04-10_21-16-09</c:v>
                </c:pt>
                <c:pt idx="745">
                  <c:v>2024-04-10_21-16-19</c:v>
                </c:pt>
                <c:pt idx="746">
                  <c:v>2024-04-10_21-16-29</c:v>
                </c:pt>
                <c:pt idx="747">
                  <c:v>2024-04-10_21-16-39</c:v>
                </c:pt>
                <c:pt idx="748">
                  <c:v>2024-04-10_21-16-49</c:v>
                </c:pt>
                <c:pt idx="749">
                  <c:v>2024-04-10_21-16-59</c:v>
                </c:pt>
                <c:pt idx="750">
                  <c:v>2024-04-10_21-17-10</c:v>
                </c:pt>
                <c:pt idx="751">
                  <c:v>2024-04-10_21-17-20</c:v>
                </c:pt>
                <c:pt idx="752">
                  <c:v>2024-04-10_21-17-30</c:v>
                </c:pt>
                <c:pt idx="753">
                  <c:v>2024-04-10_21-17-40</c:v>
                </c:pt>
                <c:pt idx="754">
                  <c:v>2024-04-10_21-17-50</c:v>
                </c:pt>
                <c:pt idx="755">
                  <c:v>2024-04-10_21-18-00</c:v>
                </c:pt>
                <c:pt idx="756">
                  <c:v>2024-04-10_21-18-10</c:v>
                </c:pt>
                <c:pt idx="757">
                  <c:v>2024-04-10_21-18-21</c:v>
                </c:pt>
                <c:pt idx="758">
                  <c:v>2024-04-10_21-18-31</c:v>
                </c:pt>
                <c:pt idx="759">
                  <c:v>2024-04-10_21-18-41</c:v>
                </c:pt>
                <c:pt idx="760">
                  <c:v>2024-04-10_21-18-51</c:v>
                </c:pt>
                <c:pt idx="761">
                  <c:v>2024-04-10_21-19-01</c:v>
                </c:pt>
                <c:pt idx="762">
                  <c:v>2024-04-10_21-19-11</c:v>
                </c:pt>
                <c:pt idx="763">
                  <c:v>2024-04-10_21-19-21</c:v>
                </c:pt>
                <c:pt idx="764">
                  <c:v>2024-04-10_21-19-31</c:v>
                </c:pt>
                <c:pt idx="765">
                  <c:v>2024-04-10_21-19-42</c:v>
                </c:pt>
                <c:pt idx="766">
                  <c:v>2024-04-10_21-19-52</c:v>
                </c:pt>
                <c:pt idx="767">
                  <c:v>2024-04-10_21-20-02</c:v>
                </c:pt>
                <c:pt idx="768">
                  <c:v>2024-04-10_21-20-12</c:v>
                </c:pt>
                <c:pt idx="769">
                  <c:v>2024-04-10_21-20-22</c:v>
                </c:pt>
                <c:pt idx="770">
                  <c:v>2024-04-10_21-20-32</c:v>
                </c:pt>
                <c:pt idx="771">
                  <c:v>2024-04-10_21-20-42</c:v>
                </c:pt>
                <c:pt idx="772">
                  <c:v>2024-04-10_21-20-53</c:v>
                </c:pt>
                <c:pt idx="773">
                  <c:v>2024-04-10_21-21-03</c:v>
                </c:pt>
                <c:pt idx="774">
                  <c:v>2024-04-10_21-21-13</c:v>
                </c:pt>
                <c:pt idx="775">
                  <c:v>2024-04-10_21-21-23</c:v>
                </c:pt>
                <c:pt idx="776">
                  <c:v>2024-04-10_21-21-33</c:v>
                </c:pt>
                <c:pt idx="777">
                  <c:v>2024-04-10_21-21-43</c:v>
                </c:pt>
                <c:pt idx="778">
                  <c:v>2024-04-10_21-21-53</c:v>
                </c:pt>
                <c:pt idx="779">
                  <c:v>2024-04-10_21-22-03</c:v>
                </c:pt>
                <c:pt idx="780">
                  <c:v>2024-04-10_21-22-14</c:v>
                </c:pt>
                <c:pt idx="781">
                  <c:v>2024-04-10_21-22-24</c:v>
                </c:pt>
                <c:pt idx="782">
                  <c:v>2024-04-10_21-22-34</c:v>
                </c:pt>
                <c:pt idx="783">
                  <c:v>2024-04-10_21-22-44</c:v>
                </c:pt>
                <c:pt idx="784">
                  <c:v>2024-04-10_21-22-54</c:v>
                </c:pt>
                <c:pt idx="785">
                  <c:v>2024-04-10_21-23-04</c:v>
                </c:pt>
                <c:pt idx="786">
                  <c:v>2024-04-10_21-23-14</c:v>
                </c:pt>
                <c:pt idx="787">
                  <c:v>2024-04-10_21-23-25</c:v>
                </c:pt>
                <c:pt idx="788">
                  <c:v>2024-04-10_21-23-35</c:v>
                </c:pt>
                <c:pt idx="789">
                  <c:v>2024-04-10_21-23-45</c:v>
                </c:pt>
                <c:pt idx="790">
                  <c:v>2024-04-10_21-23-55</c:v>
                </c:pt>
                <c:pt idx="791">
                  <c:v>2024-04-10_21-24-05</c:v>
                </c:pt>
                <c:pt idx="792">
                  <c:v>2024-04-10_21-24-15</c:v>
                </c:pt>
                <c:pt idx="793">
                  <c:v>2024-04-10_21-24-25</c:v>
                </c:pt>
                <c:pt idx="794">
                  <c:v>2024-04-10_21-24-36</c:v>
                </c:pt>
                <c:pt idx="795">
                  <c:v>2024-04-10_21-24-46</c:v>
                </c:pt>
                <c:pt idx="796">
                  <c:v>2024-04-10_21-24-56</c:v>
                </c:pt>
                <c:pt idx="797">
                  <c:v>2024-04-10_21-25-06</c:v>
                </c:pt>
                <c:pt idx="798">
                  <c:v>2024-04-10_21-25-16</c:v>
                </c:pt>
                <c:pt idx="799">
                  <c:v>2024-04-10_21-25-26</c:v>
                </c:pt>
                <c:pt idx="800">
                  <c:v>2024-04-10_21-25-36</c:v>
                </c:pt>
                <c:pt idx="801">
                  <c:v>2024-04-10_21-25-46</c:v>
                </c:pt>
                <c:pt idx="802">
                  <c:v>2024-04-10_21-25-57</c:v>
                </c:pt>
                <c:pt idx="803">
                  <c:v>2024-04-10_21-26-07</c:v>
                </c:pt>
                <c:pt idx="804">
                  <c:v>2024-04-10_21-26-17</c:v>
                </c:pt>
                <c:pt idx="805">
                  <c:v>2024-04-10_21-26-27</c:v>
                </c:pt>
                <c:pt idx="806">
                  <c:v>2024-04-10_21-26-37</c:v>
                </c:pt>
                <c:pt idx="807">
                  <c:v>2024-04-10_21-26-47</c:v>
                </c:pt>
                <c:pt idx="808">
                  <c:v>2024-04-10_21-26-57</c:v>
                </c:pt>
                <c:pt idx="809">
                  <c:v>2024-04-10_21-27-08</c:v>
                </c:pt>
                <c:pt idx="810">
                  <c:v>2024-04-10_21-27-18</c:v>
                </c:pt>
                <c:pt idx="811">
                  <c:v>2024-04-10_21-27-28</c:v>
                </c:pt>
                <c:pt idx="812">
                  <c:v>2024-04-10_21-27-38</c:v>
                </c:pt>
                <c:pt idx="813">
                  <c:v>2024-04-10_21-27-48</c:v>
                </c:pt>
                <c:pt idx="814">
                  <c:v>2024-04-10_21-27-58</c:v>
                </c:pt>
                <c:pt idx="815">
                  <c:v>2024-04-10_21-28-08</c:v>
                </c:pt>
                <c:pt idx="816">
                  <c:v>2024-04-10_21-28-18</c:v>
                </c:pt>
                <c:pt idx="817">
                  <c:v>2024-04-10_21-28-29</c:v>
                </c:pt>
                <c:pt idx="818">
                  <c:v>2024-04-10_21-28-39</c:v>
                </c:pt>
                <c:pt idx="819">
                  <c:v>2024-04-10_21-28-49</c:v>
                </c:pt>
                <c:pt idx="820">
                  <c:v>2024-04-10_21-28-59</c:v>
                </c:pt>
                <c:pt idx="821">
                  <c:v>2024-04-10_21-29-09</c:v>
                </c:pt>
                <c:pt idx="822">
                  <c:v>2024-04-10_21-29-19</c:v>
                </c:pt>
                <c:pt idx="823">
                  <c:v>2024-04-10_21-29-29</c:v>
                </c:pt>
                <c:pt idx="824">
                  <c:v>2024-04-10_21-29-40</c:v>
                </c:pt>
                <c:pt idx="825">
                  <c:v>2024-04-10_21-29-50</c:v>
                </c:pt>
                <c:pt idx="826">
                  <c:v>2024-04-10_21-30-00</c:v>
                </c:pt>
                <c:pt idx="827">
                  <c:v>2024-04-10_21-30-10</c:v>
                </c:pt>
                <c:pt idx="828">
                  <c:v>2024-04-10_21-30-20</c:v>
                </c:pt>
                <c:pt idx="829">
                  <c:v>2024-04-10_21-30-30</c:v>
                </c:pt>
                <c:pt idx="830">
                  <c:v>2024-04-10_21-30-40</c:v>
                </c:pt>
                <c:pt idx="831">
                  <c:v>2024-04-10_21-30-51</c:v>
                </c:pt>
                <c:pt idx="832">
                  <c:v>2024-04-10_21-31-01</c:v>
                </c:pt>
                <c:pt idx="833">
                  <c:v>2024-04-10_21-31-11</c:v>
                </c:pt>
                <c:pt idx="834">
                  <c:v>2024-04-10_21-31-21</c:v>
                </c:pt>
                <c:pt idx="835">
                  <c:v>2024-04-10_21-31-31</c:v>
                </c:pt>
                <c:pt idx="836">
                  <c:v>2024-04-10_21-31-41</c:v>
                </c:pt>
                <c:pt idx="837">
                  <c:v>2024-04-10_21-31-51</c:v>
                </c:pt>
                <c:pt idx="838">
                  <c:v>2024-04-10_21-32-02</c:v>
                </c:pt>
                <c:pt idx="839">
                  <c:v>2024-04-10_21-32-12</c:v>
                </c:pt>
                <c:pt idx="840">
                  <c:v>2024-04-10_21-32-22</c:v>
                </c:pt>
                <c:pt idx="841">
                  <c:v>2024-04-10_21-32-32</c:v>
                </c:pt>
                <c:pt idx="842">
                  <c:v>2024-04-10_21-32-42</c:v>
                </c:pt>
                <c:pt idx="843">
                  <c:v>2024-04-10_21-32-52</c:v>
                </c:pt>
                <c:pt idx="844">
                  <c:v>2024-04-10_21-33-02</c:v>
                </c:pt>
                <c:pt idx="845">
                  <c:v>2024-04-10_21-33-12</c:v>
                </c:pt>
                <c:pt idx="846">
                  <c:v>2024-04-10_21-33-23</c:v>
                </c:pt>
                <c:pt idx="847">
                  <c:v>2024-04-10_21-33-33</c:v>
                </c:pt>
                <c:pt idx="848">
                  <c:v>2024-04-10_21-33-43</c:v>
                </c:pt>
                <c:pt idx="849">
                  <c:v>2024-04-10_21-33-53</c:v>
                </c:pt>
                <c:pt idx="850">
                  <c:v>2024-04-10_21-34-03</c:v>
                </c:pt>
                <c:pt idx="851">
                  <c:v>2024-04-10_21-34-13</c:v>
                </c:pt>
                <c:pt idx="852">
                  <c:v>2024-04-10_21-34-23</c:v>
                </c:pt>
                <c:pt idx="853">
                  <c:v>2024-04-10_21-34-33</c:v>
                </c:pt>
                <c:pt idx="854">
                  <c:v>2024-04-10_21-34-44</c:v>
                </c:pt>
                <c:pt idx="855">
                  <c:v>2024-04-10_21-34-54</c:v>
                </c:pt>
                <c:pt idx="856">
                  <c:v>2024-04-10_21-35-04</c:v>
                </c:pt>
                <c:pt idx="857">
                  <c:v>2024-04-10_21-35-14</c:v>
                </c:pt>
                <c:pt idx="858">
                  <c:v>2024-04-10_21-35-24</c:v>
                </c:pt>
                <c:pt idx="859">
                  <c:v>2024-04-10_21-35-34</c:v>
                </c:pt>
                <c:pt idx="860">
                  <c:v>2024-04-10_21-35-44</c:v>
                </c:pt>
                <c:pt idx="861">
                  <c:v>2024-04-10_21-35-54</c:v>
                </c:pt>
                <c:pt idx="862">
                  <c:v>2024-04-10_21-36-05</c:v>
                </c:pt>
                <c:pt idx="863">
                  <c:v>2024-04-10_21-36-15</c:v>
                </c:pt>
                <c:pt idx="864">
                  <c:v>2024-04-10_21-36-25</c:v>
                </c:pt>
                <c:pt idx="865">
                  <c:v>2024-04-10_21-36-35</c:v>
                </c:pt>
                <c:pt idx="866">
                  <c:v>2024-04-10_21-36-45</c:v>
                </c:pt>
                <c:pt idx="867">
                  <c:v>2024-04-10_21-36-55</c:v>
                </c:pt>
                <c:pt idx="868">
                  <c:v>2024-04-10_21-37-05</c:v>
                </c:pt>
                <c:pt idx="869">
                  <c:v>2024-04-10_21-37-16</c:v>
                </c:pt>
                <c:pt idx="870">
                  <c:v>2024-04-10_21-37-26</c:v>
                </c:pt>
                <c:pt idx="871">
                  <c:v>2024-04-10_21-37-36</c:v>
                </c:pt>
                <c:pt idx="872">
                  <c:v>2024-04-10_21-37-46</c:v>
                </c:pt>
                <c:pt idx="873">
                  <c:v>2024-04-10_21-37-56</c:v>
                </c:pt>
                <c:pt idx="874">
                  <c:v>2024-04-10_21-38-06</c:v>
                </c:pt>
                <c:pt idx="875">
                  <c:v>2024-04-10_21-38-16</c:v>
                </c:pt>
                <c:pt idx="876">
                  <c:v>2024-04-10_21-38-26</c:v>
                </c:pt>
                <c:pt idx="877">
                  <c:v>2024-04-10_21-38-37</c:v>
                </c:pt>
                <c:pt idx="878">
                  <c:v>2024-04-10_21-38-47</c:v>
                </c:pt>
                <c:pt idx="879">
                  <c:v>2024-04-10_21-38-57</c:v>
                </c:pt>
                <c:pt idx="880">
                  <c:v>2024-04-10_21-39-07</c:v>
                </c:pt>
                <c:pt idx="881">
                  <c:v>2024-04-10_21-39-17</c:v>
                </c:pt>
                <c:pt idx="882">
                  <c:v>2024-04-10_21-39-27</c:v>
                </c:pt>
                <c:pt idx="883">
                  <c:v>2024-04-10_21-39-37</c:v>
                </c:pt>
                <c:pt idx="884">
                  <c:v>2024-04-10_21-39-48</c:v>
                </c:pt>
                <c:pt idx="885">
                  <c:v>2024-04-10_21-39-58</c:v>
                </c:pt>
                <c:pt idx="886">
                  <c:v>2024-04-10_21-40-08</c:v>
                </c:pt>
                <c:pt idx="887">
                  <c:v>2024-04-10_21-40-18</c:v>
                </c:pt>
                <c:pt idx="888">
                  <c:v>2024-04-10_21-40-28</c:v>
                </c:pt>
                <c:pt idx="889">
                  <c:v>2024-04-10_21-40-38</c:v>
                </c:pt>
                <c:pt idx="890">
                  <c:v>2024-04-10_21-40-48</c:v>
                </c:pt>
                <c:pt idx="891">
                  <c:v>2024-04-10_21-40-59</c:v>
                </c:pt>
                <c:pt idx="892">
                  <c:v>2024-04-10_21-41-09</c:v>
                </c:pt>
                <c:pt idx="893">
                  <c:v>2024-04-10_21-41-19</c:v>
                </c:pt>
                <c:pt idx="894">
                  <c:v>2024-04-10_21-41-29</c:v>
                </c:pt>
                <c:pt idx="895">
                  <c:v>2024-04-10_21-41-39</c:v>
                </c:pt>
                <c:pt idx="896">
                  <c:v>2024-04-10_21-41-49</c:v>
                </c:pt>
                <c:pt idx="897">
                  <c:v>2024-04-10_21-41-59</c:v>
                </c:pt>
                <c:pt idx="898">
                  <c:v>2024-04-10_21-42-09</c:v>
                </c:pt>
                <c:pt idx="899">
                  <c:v>2024-04-10_21-42-20</c:v>
                </c:pt>
                <c:pt idx="900">
                  <c:v>2024-04-10_21-42-30</c:v>
                </c:pt>
                <c:pt idx="901">
                  <c:v>2024-04-10_21-42-40</c:v>
                </c:pt>
                <c:pt idx="902">
                  <c:v>2024-04-10_21-42-50</c:v>
                </c:pt>
                <c:pt idx="903">
                  <c:v>2024-04-10_21-43-00</c:v>
                </c:pt>
                <c:pt idx="904">
                  <c:v>2024-04-10_21-43-10</c:v>
                </c:pt>
                <c:pt idx="905">
                  <c:v>2024-04-10_21-43-20</c:v>
                </c:pt>
                <c:pt idx="906">
                  <c:v>2024-04-10_21-43-30</c:v>
                </c:pt>
                <c:pt idx="907">
                  <c:v>2024-04-10_21-43-41</c:v>
                </c:pt>
                <c:pt idx="908">
                  <c:v>2024-04-10_21-43-51</c:v>
                </c:pt>
                <c:pt idx="909">
                  <c:v>2024-04-10_21-44-01</c:v>
                </c:pt>
                <c:pt idx="910">
                  <c:v>2024-04-10_21-44-11</c:v>
                </c:pt>
                <c:pt idx="911">
                  <c:v>2024-04-10_21-44-21</c:v>
                </c:pt>
                <c:pt idx="912">
                  <c:v>2024-04-10_21-44-31</c:v>
                </c:pt>
                <c:pt idx="913">
                  <c:v>2024-04-10_21-44-41</c:v>
                </c:pt>
                <c:pt idx="914">
                  <c:v>2024-04-10_21-44-52</c:v>
                </c:pt>
                <c:pt idx="915">
                  <c:v>2024-04-10_21-45-02</c:v>
                </c:pt>
                <c:pt idx="916">
                  <c:v>2024-04-10_21-45-12</c:v>
                </c:pt>
                <c:pt idx="917">
                  <c:v>2024-04-10_21-45-22</c:v>
                </c:pt>
                <c:pt idx="918">
                  <c:v>2024-04-10_21-45-32</c:v>
                </c:pt>
                <c:pt idx="919">
                  <c:v>2024-04-10_21-45-42</c:v>
                </c:pt>
                <c:pt idx="920">
                  <c:v>2024-04-10_21-45-52</c:v>
                </c:pt>
                <c:pt idx="921">
                  <c:v>2024-04-10_21-46-03</c:v>
                </c:pt>
                <c:pt idx="922">
                  <c:v>2024-04-10_21-46-13</c:v>
                </c:pt>
                <c:pt idx="923">
                  <c:v>2024-04-10_21-46-23</c:v>
                </c:pt>
                <c:pt idx="924">
                  <c:v>2024-04-10_21-46-33</c:v>
                </c:pt>
                <c:pt idx="925">
                  <c:v>2024-04-10_21-46-43</c:v>
                </c:pt>
                <c:pt idx="926">
                  <c:v>2024-04-10_21-46-53</c:v>
                </c:pt>
                <c:pt idx="927">
                  <c:v>2024-04-10_21-47-03</c:v>
                </c:pt>
                <c:pt idx="928">
                  <c:v>2024-04-10_21-47-13</c:v>
                </c:pt>
                <c:pt idx="929">
                  <c:v>2024-04-10_21-47-24</c:v>
                </c:pt>
                <c:pt idx="930">
                  <c:v>2024-04-10_21-47-34</c:v>
                </c:pt>
                <c:pt idx="931">
                  <c:v>2024-04-10_21-47-44</c:v>
                </c:pt>
                <c:pt idx="932">
                  <c:v>2024-04-10_21-47-54</c:v>
                </c:pt>
                <c:pt idx="933">
                  <c:v>2024-04-10_21-48-04</c:v>
                </c:pt>
                <c:pt idx="934">
                  <c:v>2024-04-10_21-48-14</c:v>
                </c:pt>
                <c:pt idx="935">
                  <c:v>2024-04-10_21-48-24</c:v>
                </c:pt>
                <c:pt idx="936">
                  <c:v>2024-04-10_21-48-35</c:v>
                </c:pt>
                <c:pt idx="937">
                  <c:v>2024-04-10_21-48-45</c:v>
                </c:pt>
                <c:pt idx="938">
                  <c:v>2024-04-10_21-48-55</c:v>
                </c:pt>
                <c:pt idx="939">
                  <c:v>2024-04-10_21-49-05</c:v>
                </c:pt>
                <c:pt idx="940">
                  <c:v>2024-04-10_21-49-15</c:v>
                </c:pt>
                <c:pt idx="941">
                  <c:v>2024-04-10_21-49-25</c:v>
                </c:pt>
                <c:pt idx="942">
                  <c:v>2024-04-10_21-49-35</c:v>
                </c:pt>
                <c:pt idx="943">
                  <c:v>2024-04-10_21-49-45</c:v>
                </c:pt>
                <c:pt idx="944">
                  <c:v>2024-04-10_21-49-56</c:v>
                </c:pt>
                <c:pt idx="945">
                  <c:v>2024-04-10_21-50-06</c:v>
                </c:pt>
                <c:pt idx="946">
                  <c:v>2024-04-10_21-50-16</c:v>
                </c:pt>
                <c:pt idx="947">
                  <c:v>2024-04-10_21-50-26</c:v>
                </c:pt>
                <c:pt idx="948">
                  <c:v>2024-04-10_21-50-36</c:v>
                </c:pt>
                <c:pt idx="949">
                  <c:v>2024-04-10_21-50-46</c:v>
                </c:pt>
                <c:pt idx="950">
                  <c:v>2024-04-10_21-50-57</c:v>
                </c:pt>
                <c:pt idx="951">
                  <c:v>2024-04-10_21-51-07</c:v>
                </c:pt>
                <c:pt idx="952">
                  <c:v>2024-04-10_21-51-17</c:v>
                </c:pt>
                <c:pt idx="953">
                  <c:v>2024-04-10_21-51-27</c:v>
                </c:pt>
                <c:pt idx="954">
                  <c:v>2024-04-10_21-51-37</c:v>
                </c:pt>
                <c:pt idx="955">
                  <c:v>2024-04-10_21-51-47</c:v>
                </c:pt>
                <c:pt idx="956">
                  <c:v>2024-04-10_21-51-57</c:v>
                </c:pt>
                <c:pt idx="957">
                  <c:v>2024-04-10_21-52-07</c:v>
                </c:pt>
                <c:pt idx="958">
                  <c:v>2024-04-10_21-52-18</c:v>
                </c:pt>
                <c:pt idx="959">
                  <c:v>2024-04-10_21-52-28</c:v>
                </c:pt>
                <c:pt idx="960">
                  <c:v>2024-04-10_21-52-38</c:v>
                </c:pt>
                <c:pt idx="961">
                  <c:v>2024-04-10_21-52-48</c:v>
                </c:pt>
                <c:pt idx="962">
                  <c:v>2024-04-10_21-52-58</c:v>
                </c:pt>
                <c:pt idx="963">
                  <c:v>2024-04-10_21-53-08</c:v>
                </c:pt>
                <c:pt idx="964">
                  <c:v>2024-04-10_21-53-18</c:v>
                </c:pt>
                <c:pt idx="965">
                  <c:v>2024-04-10_21-53-28</c:v>
                </c:pt>
                <c:pt idx="966">
                  <c:v>2024-04-10_21-53-39</c:v>
                </c:pt>
                <c:pt idx="967">
                  <c:v>2024-04-10_21-53-49</c:v>
                </c:pt>
                <c:pt idx="968">
                  <c:v>2024-04-10_21-53-59</c:v>
                </c:pt>
                <c:pt idx="969">
                  <c:v>2024-04-10_21-54-09</c:v>
                </c:pt>
                <c:pt idx="970">
                  <c:v>2024-04-10_21-54-19</c:v>
                </c:pt>
                <c:pt idx="971">
                  <c:v>2024-04-10_21-54-29</c:v>
                </c:pt>
                <c:pt idx="972">
                  <c:v>2024-04-10_21-54-39</c:v>
                </c:pt>
                <c:pt idx="973">
                  <c:v>2024-04-10_21-54-50</c:v>
                </c:pt>
                <c:pt idx="974">
                  <c:v>2024-04-10_21-55-00</c:v>
                </c:pt>
                <c:pt idx="975">
                  <c:v>2024-04-10_21-55-10</c:v>
                </c:pt>
                <c:pt idx="976">
                  <c:v>2024-04-10_21-55-20</c:v>
                </c:pt>
                <c:pt idx="977">
                  <c:v>2024-04-10_21-55-30</c:v>
                </c:pt>
                <c:pt idx="978">
                  <c:v>2024-04-10_21-55-40</c:v>
                </c:pt>
                <c:pt idx="979">
                  <c:v>2024-04-10_21-55-50</c:v>
                </c:pt>
                <c:pt idx="980">
                  <c:v>2024-04-10_21-56-01</c:v>
                </c:pt>
                <c:pt idx="981">
                  <c:v>2024-04-10_21-56-11</c:v>
                </c:pt>
                <c:pt idx="982">
                  <c:v>2024-04-10_21-56-21</c:v>
                </c:pt>
                <c:pt idx="983">
                  <c:v>2024-04-10_21-56-31</c:v>
                </c:pt>
                <c:pt idx="984">
                  <c:v>2024-04-10_21-56-41</c:v>
                </c:pt>
                <c:pt idx="985">
                  <c:v>2024-04-10_21-56-51</c:v>
                </c:pt>
                <c:pt idx="986">
                  <c:v>2024-04-10_21-57-01</c:v>
                </c:pt>
                <c:pt idx="987">
                  <c:v>2024-04-10_21-57-11</c:v>
                </c:pt>
                <c:pt idx="988">
                  <c:v>2024-04-10_21-57-22</c:v>
                </c:pt>
                <c:pt idx="989">
                  <c:v>2024-04-10_21-57-32</c:v>
                </c:pt>
                <c:pt idx="990">
                  <c:v>2024-04-10_21-57-42</c:v>
                </c:pt>
                <c:pt idx="991">
                  <c:v>2024-04-10_21-57-52</c:v>
                </c:pt>
                <c:pt idx="992">
                  <c:v>2024-04-10_21-58-02</c:v>
                </c:pt>
                <c:pt idx="993">
                  <c:v>2024-04-10_21-58-12</c:v>
                </c:pt>
                <c:pt idx="994">
                  <c:v>2024-04-10_21-58-22</c:v>
                </c:pt>
                <c:pt idx="995">
                  <c:v>2024-04-10_21-58-33</c:v>
                </c:pt>
                <c:pt idx="996">
                  <c:v>2024-04-10_21-58-43</c:v>
                </c:pt>
                <c:pt idx="997">
                  <c:v>2024-04-10_21-58-53</c:v>
                </c:pt>
                <c:pt idx="998">
                  <c:v>2024-04-10_21-59-03</c:v>
                </c:pt>
                <c:pt idx="999">
                  <c:v>2024-04-10_21-59-13</c:v>
                </c:pt>
                <c:pt idx="1000">
                  <c:v>2024-04-10_21-59-23</c:v>
                </c:pt>
                <c:pt idx="1001">
                  <c:v>2024-04-10_21-59-33</c:v>
                </c:pt>
                <c:pt idx="1002">
                  <c:v>2024-04-10_21-59-44</c:v>
                </c:pt>
                <c:pt idx="1003">
                  <c:v>2024-04-10_21-59-54</c:v>
                </c:pt>
                <c:pt idx="1004">
                  <c:v>2024-04-10_22-00-04</c:v>
                </c:pt>
                <c:pt idx="1005">
                  <c:v>2024-04-10_22-00-14</c:v>
                </c:pt>
                <c:pt idx="1006">
                  <c:v>2024-04-10_22-00-24</c:v>
                </c:pt>
                <c:pt idx="1007">
                  <c:v>2024-04-10_22-00-34</c:v>
                </c:pt>
                <c:pt idx="1008">
                  <c:v>2024-04-10_22-00-44</c:v>
                </c:pt>
                <c:pt idx="1009">
                  <c:v>2024-04-10_22-00-54</c:v>
                </c:pt>
                <c:pt idx="1010">
                  <c:v>2024-04-10_22-01-05</c:v>
                </c:pt>
                <c:pt idx="1011">
                  <c:v>2024-04-10_22-01-15</c:v>
                </c:pt>
                <c:pt idx="1012">
                  <c:v>2024-04-10_22-01-25</c:v>
                </c:pt>
                <c:pt idx="1013">
                  <c:v>2024-04-10_22-01-35</c:v>
                </c:pt>
                <c:pt idx="1014">
                  <c:v>2024-04-10_22-01-45</c:v>
                </c:pt>
                <c:pt idx="1015">
                  <c:v>2024-04-10_22-01-55</c:v>
                </c:pt>
                <c:pt idx="1016">
                  <c:v>2024-04-10_22-02-05</c:v>
                </c:pt>
                <c:pt idx="1017">
                  <c:v>2024-04-10_22-02-16</c:v>
                </c:pt>
                <c:pt idx="1018">
                  <c:v>2024-04-10_22-02-26</c:v>
                </c:pt>
                <c:pt idx="1019">
                  <c:v>2024-04-10_22-02-36</c:v>
                </c:pt>
                <c:pt idx="1020">
                  <c:v>2024-04-10_22-02-46</c:v>
                </c:pt>
                <c:pt idx="1021">
                  <c:v>2024-04-10_22-02-56</c:v>
                </c:pt>
                <c:pt idx="1022">
                  <c:v>2024-04-10_22-03-06</c:v>
                </c:pt>
                <c:pt idx="1023">
                  <c:v>2024-04-10_22-03-16</c:v>
                </c:pt>
                <c:pt idx="1024">
                  <c:v>2024-04-10_22-03-26</c:v>
                </c:pt>
                <c:pt idx="1025">
                  <c:v>2024-04-10_22-03-37</c:v>
                </c:pt>
                <c:pt idx="1026">
                  <c:v>2024-04-10_22-03-47</c:v>
                </c:pt>
                <c:pt idx="1027">
                  <c:v>2024-04-10_22-03-57</c:v>
                </c:pt>
                <c:pt idx="1028">
                  <c:v>2024-04-10_22-04-07</c:v>
                </c:pt>
                <c:pt idx="1029">
                  <c:v>2024-04-10_22-04-17</c:v>
                </c:pt>
                <c:pt idx="1030">
                  <c:v>2024-04-10_22-04-27</c:v>
                </c:pt>
                <c:pt idx="1031">
                  <c:v>2024-04-10_22-04-37</c:v>
                </c:pt>
                <c:pt idx="1032">
                  <c:v>2024-04-10_22-04-48</c:v>
                </c:pt>
                <c:pt idx="1033">
                  <c:v>2024-04-10_22-04-58</c:v>
                </c:pt>
                <c:pt idx="1034">
                  <c:v>2024-04-10_22-05-08</c:v>
                </c:pt>
                <c:pt idx="1035">
                  <c:v>2024-04-10_22-05-18</c:v>
                </c:pt>
                <c:pt idx="1036">
                  <c:v>2024-04-10_22-05-28</c:v>
                </c:pt>
                <c:pt idx="1037">
                  <c:v>2024-04-10_22-05-38</c:v>
                </c:pt>
                <c:pt idx="1038">
                  <c:v>2024-04-10_22-05-48</c:v>
                </c:pt>
                <c:pt idx="1039">
                  <c:v>2024-04-10_22-05-59</c:v>
                </c:pt>
                <c:pt idx="1040">
                  <c:v>2024-04-10_22-06-09</c:v>
                </c:pt>
                <c:pt idx="1041">
                  <c:v>2024-04-10_22-06-19</c:v>
                </c:pt>
                <c:pt idx="1042">
                  <c:v>2024-04-10_22-06-29</c:v>
                </c:pt>
                <c:pt idx="1043">
                  <c:v>2024-04-10_22-06-39</c:v>
                </c:pt>
                <c:pt idx="1044">
                  <c:v>2024-04-10_22-06-49</c:v>
                </c:pt>
                <c:pt idx="1045">
                  <c:v>2024-04-10_22-06-59</c:v>
                </c:pt>
                <c:pt idx="1046">
                  <c:v>2024-04-10_22-07-09</c:v>
                </c:pt>
                <c:pt idx="1047">
                  <c:v>2024-04-10_22-07-20</c:v>
                </c:pt>
                <c:pt idx="1048">
                  <c:v>2024-04-10_22-07-30</c:v>
                </c:pt>
                <c:pt idx="1049">
                  <c:v>2024-04-10_22-07-40</c:v>
                </c:pt>
                <c:pt idx="1050">
                  <c:v>2024-04-10_22-07-50</c:v>
                </c:pt>
                <c:pt idx="1051">
                  <c:v>2024-04-10_22-08-00</c:v>
                </c:pt>
                <c:pt idx="1052">
                  <c:v>2024-04-10_22-08-11</c:v>
                </c:pt>
                <c:pt idx="1053">
                  <c:v>2024-04-10_22-08-21</c:v>
                </c:pt>
                <c:pt idx="1054">
                  <c:v>2024-04-10_22-08-31</c:v>
                </c:pt>
                <c:pt idx="1055">
                  <c:v>2024-04-10_22-08-41</c:v>
                </c:pt>
                <c:pt idx="1056">
                  <c:v>2024-04-10_22-08-51</c:v>
                </c:pt>
                <c:pt idx="1057">
                  <c:v>2024-04-10_22-09-01</c:v>
                </c:pt>
                <c:pt idx="1058">
                  <c:v>2024-04-10_22-09-11</c:v>
                </c:pt>
                <c:pt idx="1059">
                  <c:v>2024-04-10_22-09-21</c:v>
                </c:pt>
                <c:pt idx="1060">
                  <c:v>2024-04-10_22-09-32</c:v>
                </c:pt>
                <c:pt idx="1061">
                  <c:v>2024-04-10_22-09-42</c:v>
                </c:pt>
                <c:pt idx="1062">
                  <c:v>2024-04-10_22-09-52</c:v>
                </c:pt>
                <c:pt idx="1063">
                  <c:v>2024-04-10_22-10-02</c:v>
                </c:pt>
                <c:pt idx="1064">
                  <c:v>2024-04-10_22-10-12</c:v>
                </c:pt>
                <c:pt idx="1065">
                  <c:v>2024-04-10_22-10-22</c:v>
                </c:pt>
                <c:pt idx="1066">
                  <c:v>2024-04-10_22-10-33</c:v>
                </c:pt>
                <c:pt idx="1067">
                  <c:v>2024-04-10_22-10-43</c:v>
                </c:pt>
                <c:pt idx="1068">
                  <c:v>2024-04-10_22-10-53</c:v>
                </c:pt>
                <c:pt idx="1069">
                  <c:v>2024-04-10_22-11-03</c:v>
                </c:pt>
                <c:pt idx="1070">
                  <c:v>2024-04-10_22-11-13</c:v>
                </c:pt>
                <c:pt idx="1071">
                  <c:v>2024-04-10_22-11-23</c:v>
                </c:pt>
                <c:pt idx="1072">
                  <c:v>2024-04-10_22-11-33</c:v>
                </c:pt>
                <c:pt idx="1073">
                  <c:v>2024-04-10_22-11-44</c:v>
                </c:pt>
                <c:pt idx="1074">
                  <c:v>2024-04-10_22-11-54</c:v>
                </c:pt>
                <c:pt idx="1075">
                  <c:v>2024-04-10_22-12-04</c:v>
                </c:pt>
                <c:pt idx="1076">
                  <c:v>2024-04-10_22-12-14</c:v>
                </c:pt>
                <c:pt idx="1077">
                  <c:v>2024-04-10_22-12-24</c:v>
                </c:pt>
                <c:pt idx="1078">
                  <c:v>2024-04-10_22-12-34</c:v>
                </c:pt>
                <c:pt idx="1079">
                  <c:v>2024-04-10_22-12-45</c:v>
                </c:pt>
                <c:pt idx="1080">
                  <c:v>2024-04-10_22-12-55</c:v>
                </c:pt>
                <c:pt idx="1081">
                  <c:v>2024-04-10_22-13-05</c:v>
                </c:pt>
                <c:pt idx="1082">
                  <c:v>2024-04-10_22-13-15</c:v>
                </c:pt>
                <c:pt idx="1083">
                  <c:v>2024-04-10_22-13-25</c:v>
                </c:pt>
                <c:pt idx="1084">
                  <c:v>2024-04-10_22-13-35</c:v>
                </c:pt>
                <c:pt idx="1085">
                  <c:v>2024-04-10_22-13-45</c:v>
                </c:pt>
                <c:pt idx="1086">
                  <c:v>2024-04-10_22-13-56</c:v>
                </c:pt>
                <c:pt idx="1087">
                  <c:v>2024-04-10_22-14-06</c:v>
                </c:pt>
                <c:pt idx="1088">
                  <c:v>2024-04-10_22-14-16</c:v>
                </c:pt>
                <c:pt idx="1089">
                  <c:v>2024-04-10_22-14-26</c:v>
                </c:pt>
                <c:pt idx="1090">
                  <c:v>2024-04-10_22-14-36</c:v>
                </c:pt>
                <c:pt idx="1091">
                  <c:v>2024-04-10_22-14-46</c:v>
                </c:pt>
                <c:pt idx="1092">
                  <c:v>2024-04-10_22-14-56</c:v>
                </c:pt>
                <c:pt idx="1093">
                  <c:v>2024-04-10_22-15-06</c:v>
                </c:pt>
                <c:pt idx="1094">
                  <c:v>2024-04-10_22-15-17</c:v>
                </c:pt>
                <c:pt idx="1095">
                  <c:v>2024-04-10_22-15-27</c:v>
                </c:pt>
                <c:pt idx="1096">
                  <c:v>2024-04-10_22-15-37</c:v>
                </c:pt>
                <c:pt idx="1097">
                  <c:v>2024-04-10_22-15-47</c:v>
                </c:pt>
                <c:pt idx="1098">
                  <c:v>2024-04-10_22-15-57</c:v>
                </c:pt>
                <c:pt idx="1099">
                  <c:v>2024-04-10_22-16-07</c:v>
                </c:pt>
                <c:pt idx="1100">
                  <c:v>2024-04-10_22-16-17</c:v>
                </c:pt>
                <c:pt idx="1101">
                  <c:v>2024-04-10_22-16-28</c:v>
                </c:pt>
                <c:pt idx="1102">
                  <c:v>2024-04-10_22-16-38</c:v>
                </c:pt>
                <c:pt idx="1103">
                  <c:v>2024-04-10_22-16-48</c:v>
                </c:pt>
                <c:pt idx="1104">
                  <c:v>2024-04-10_22-16-58</c:v>
                </c:pt>
                <c:pt idx="1105">
                  <c:v>2024-04-10_22-17-08</c:v>
                </c:pt>
                <c:pt idx="1106">
                  <c:v>2024-04-10_22-17-18</c:v>
                </c:pt>
                <c:pt idx="1107">
                  <c:v>2024-04-10_22-17-28</c:v>
                </c:pt>
                <c:pt idx="1108">
                  <c:v>2024-04-10_22-17-38</c:v>
                </c:pt>
                <c:pt idx="1109">
                  <c:v>2024-04-10_22-17-49</c:v>
                </c:pt>
                <c:pt idx="1110">
                  <c:v>2024-04-10_22-17-59</c:v>
                </c:pt>
                <c:pt idx="1111">
                  <c:v>2024-04-10_22-18-09</c:v>
                </c:pt>
                <c:pt idx="1112">
                  <c:v>2024-04-10_22-18-19</c:v>
                </c:pt>
                <c:pt idx="1113">
                  <c:v>2024-04-10_22-18-29</c:v>
                </c:pt>
                <c:pt idx="1114">
                  <c:v>2024-04-10_22-18-40</c:v>
                </c:pt>
                <c:pt idx="1115">
                  <c:v>2024-04-10_22-18-50</c:v>
                </c:pt>
                <c:pt idx="1116">
                  <c:v>2024-04-10_22-19-00</c:v>
                </c:pt>
                <c:pt idx="1117">
                  <c:v>2024-04-10_22-19-10</c:v>
                </c:pt>
                <c:pt idx="1118">
                  <c:v>2024-04-10_22-19-20</c:v>
                </c:pt>
                <c:pt idx="1119">
                  <c:v>2024-04-10_22-19-30</c:v>
                </c:pt>
                <c:pt idx="1120">
                  <c:v>2024-04-10_22-19-40</c:v>
                </c:pt>
                <c:pt idx="1121">
                  <c:v>2024-04-10_22-19-51</c:v>
                </c:pt>
                <c:pt idx="1122">
                  <c:v>2024-04-10_22-20-01</c:v>
                </c:pt>
                <c:pt idx="1123">
                  <c:v>2024-04-10_22-20-11</c:v>
                </c:pt>
                <c:pt idx="1124">
                  <c:v>2024-04-10_22-20-21</c:v>
                </c:pt>
                <c:pt idx="1125">
                  <c:v>2024-04-10_22-20-31</c:v>
                </c:pt>
                <c:pt idx="1126">
                  <c:v>2024-04-10_22-20-41</c:v>
                </c:pt>
                <c:pt idx="1127">
                  <c:v>2024-04-10_22-20-51</c:v>
                </c:pt>
                <c:pt idx="1128">
                  <c:v>2024-04-10_22-21-02</c:v>
                </c:pt>
                <c:pt idx="1129">
                  <c:v>2024-04-10_22-21-12</c:v>
                </c:pt>
                <c:pt idx="1130">
                  <c:v>2024-04-10_22-21-22</c:v>
                </c:pt>
                <c:pt idx="1131">
                  <c:v>2024-04-10_22-21-32</c:v>
                </c:pt>
                <c:pt idx="1132">
                  <c:v>2024-04-10_22-21-42</c:v>
                </c:pt>
                <c:pt idx="1133">
                  <c:v>2024-04-10_22-21-52</c:v>
                </c:pt>
                <c:pt idx="1134">
                  <c:v>2024-04-10_22-22-02</c:v>
                </c:pt>
                <c:pt idx="1135">
                  <c:v>2024-04-10_22-22-12</c:v>
                </c:pt>
                <c:pt idx="1136">
                  <c:v>2024-04-10_22-22-23</c:v>
                </c:pt>
                <c:pt idx="1137">
                  <c:v>2024-04-10_22-22-33</c:v>
                </c:pt>
                <c:pt idx="1138">
                  <c:v>2024-04-10_22-22-43</c:v>
                </c:pt>
                <c:pt idx="1139">
                  <c:v>2024-04-10_22-22-53</c:v>
                </c:pt>
                <c:pt idx="1140">
                  <c:v>2024-04-10_22-23-03</c:v>
                </c:pt>
                <c:pt idx="1141">
                  <c:v>2024-04-10_22-23-13</c:v>
                </c:pt>
                <c:pt idx="1142">
                  <c:v>2024-04-10_22-23-23</c:v>
                </c:pt>
                <c:pt idx="1143">
                  <c:v>2024-04-10_22-23-34</c:v>
                </c:pt>
                <c:pt idx="1144">
                  <c:v>2024-04-10_22-23-44</c:v>
                </c:pt>
                <c:pt idx="1145">
                  <c:v>2024-04-10_22-23-54</c:v>
                </c:pt>
                <c:pt idx="1146">
                  <c:v>2024-04-10_22-24-04</c:v>
                </c:pt>
                <c:pt idx="1147">
                  <c:v>2024-04-10_22-24-14</c:v>
                </c:pt>
                <c:pt idx="1148">
                  <c:v>2024-04-10_22-24-25</c:v>
                </c:pt>
                <c:pt idx="1149">
                  <c:v>2024-04-10_22-24-35</c:v>
                </c:pt>
                <c:pt idx="1150">
                  <c:v>2024-04-10_22-24-45</c:v>
                </c:pt>
                <c:pt idx="1151">
                  <c:v>2024-04-10_22-24-55</c:v>
                </c:pt>
                <c:pt idx="1152">
                  <c:v>2024-04-10_22-25-05</c:v>
                </c:pt>
                <c:pt idx="1153">
                  <c:v>2024-04-10_22-25-15</c:v>
                </c:pt>
                <c:pt idx="1154">
                  <c:v>2024-04-10_22-25-25</c:v>
                </c:pt>
                <c:pt idx="1155">
                  <c:v>2024-04-10_22-25-35</c:v>
                </c:pt>
                <c:pt idx="1156">
                  <c:v>2024-04-10_22-25-45</c:v>
                </c:pt>
                <c:pt idx="1157">
                  <c:v>2024-04-10_22-25-56</c:v>
                </c:pt>
                <c:pt idx="1158">
                  <c:v>2024-04-10_22-26-06</c:v>
                </c:pt>
                <c:pt idx="1159">
                  <c:v>2024-04-10_22-26-16</c:v>
                </c:pt>
                <c:pt idx="1160">
                  <c:v>2024-04-10_22-26-26</c:v>
                </c:pt>
                <c:pt idx="1161">
                  <c:v>2024-04-10_22-26-36</c:v>
                </c:pt>
                <c:pt idx="1162">
                  <c:v>2024-04-10_22-26-46</c:v>
                </c:pt>
                <c:pt idx="1163">
                  <c:v>2024-04-10_22-26-56</c:v>
                </c:pt>
                <c:pt idx="1164">
                  <c:v>2024-04-10_22-27-07</c:v>
                </c:pt>
                <c:pt idx="1165">
                  <c:v>2024-04-10_22-27-17</c:v>
                </c:pt>
                <c:pt idx="1166">
                  <c:v>2024-04-10_22-27-27</c:v>
                </c:pt>
                <c:pt idx="1167">
                  <c:v>2024-04-10_22-27-37</c:v>
                </c:pt>
                <c:pt idx="1168">
                  <c:v>2024-04-10_22-27-47</c:v>
                </c:pt>
                <c:pt idx="1169">
                  <c:v>2024-04-10_22-27-57</c:v>
                </c:pt>
                <c:pt idx="1170">
                  <c:v>2024-04-10_22-28-07</c:v>
                </c:pt>
                <c:pt idx="1171">
                  <c:v>2024-04-10_22-28-17</c:v>
                </c:pt>
                <c:pt idx="1172">
                  <c:v>2024-04-10_22-28-28</c:v>
                </c:pt>
                <c:pt idx="1173">
                  <c:v>2024-04-10_22-28-38</c:v>
                </c:pt>
                <c:pt idx="1174">
                  <c:v>2024-04-10_22-28-48</c:v>
                </c:pt>
                <c:pt idx="1175">
                  <c:v>2024-04-10_22-28-58</c:v>
                </c:pt>
                <c:pt idx="1176">
                  <c:v>2024-04-10_22-29-08</c:v>
                </c:pt>
                <c:pt idx="1177">
                  <c:v>2024-04-10_22-29-18</c:v>
                </c:pt>
                <c:pt idx="1178">
                  <c:v>2024-04-10_22-29-28</c:v>
                </c:pt>
                <c:pt idx="1179">
                  <c:v>2024-04-10_22-29-39</c:v>
                </c:pt>
                <c:pt idx="1180">
                  <c:v>2024-04-10_22-29-49</c:v>
                </c:pt>
                <c:pt idx="1181">
                  <c:v>2024-04-10_22-29-59</c:v>
                </c:pt>
                <c:pt idx="1182">
                  <c:v>2024-04-10_22-30-09</c:v>
                </c:pt>
                <c:pt idx="1183">
                  <c:v>2024-04-10_22-30-19</c:v>
                </c:pt>
                <c:pt idx="1184">
                  <c:v>2024-04-10_22-30-29</c:v>
                </c:pt>
                <c:pt idx="1185">
                  <c:v>2024-04-10_22-30-39</c:v>
                </c:pt>
                <c:pt idx="1186">
                  <c:v>2024-04-10_22-30-50</c:v>
                </c:pt>
                <c:pt idx="1187">
                  <c:v>2024-04-10_22-31-00</c:v>
                </c:pt>
                <c:pt idx="1188">
                  <c:v>2024-04-10_22-31-10</c:v>
                </c:pt>
                <c:pt idx="1189">
                  <c:v>2024-04-10_22-31-20</c:v>
                </c:pt>
                <c:pt idx="1190">
                  <c:v>2024-04-10_22-31-30</c:v>
                </c:pt>
                <c:pt idx="1191">
                  <c:v>2024-04-10_22-31-40</c:v>
                </c:pt>
                <c:pt idx="1192">
                  <c:v>2024-04-10_22-31-50</c:v>
                </c:pt>
                <c:pt idx="1193">
                  <c:v>2024-04-10_22-32-00</c:v>
                </c:pt>
                <c:pt idx="1194">
                  <c:v>2024-04-10_22-32-11</c:v>
                </c:pt>
                <c:pt idx="1195">
                  <c:v>2024-04-10_22-32-21</c:v>
                </c:pt>
                <c:pt idx="1196">
                  <c:v>2024-04-10_22-32-31</c:v>
                </c:pt>
                <c:pt idx="1197">
                  <c:v>2024-04-10_22-32-41</c:v>
                </c:pt>
                <c:pt idx="1198">
                  <c:v>2024-04-10_22-32-51</c:v>
                </c:pt>
                <c:pt idx="1199">
                  <c:v>2024-04-10_22-33-01</c:v>
                </c:pt>
                <c:pt idx="1200">
                  <c:v>2024-04-10_22-33-11</c:v>
                </c:pt>
                <c:pt idx="1201">
                  <c:v>2024-04-10_22-33-22</c:v>
                </c:pt>
                <c:pt idx="1202">
                  <c:v>2024-04-10_22-33-32</c:v>
                </c:pt>
                <c:pt idx="1203">
                  <c:v>2024-04-10_22-33-42</c:v>
                </c:pt>
                <c:pt idx="1204">
                  <c:v>2024-04-10_22-33-52</c:v>
                </c:pt>
                <c:pt idx="1205">
                  <c:v>2024-04-10_22-34-02</c:v>
                </c:pt>
                <c:pt idx="1206">
                  <c:v>2024-04-10_22-34-12</c:v>
                </c:pt>
                <c:pt idx="1207">
                  <c:v>2024-04-10_22-34-22</c:v>
                </c:pt>
                <c:pt idx="1208">
                  <c:v>2024-04-10_22-34-32</c:v>
                </c:pt>
                <c:pt idx="1209">
                  <c:v>2024-04-10_22-34-43</c:v>
                </c:pt>
                <c:pt idx="1210">
                  <c:v>2024-04-10_22-34-53</c:v>
                </c:pt>
                <c:pt idx="1211">
                  <c:v>2024-04-10_22-35-03</c:v>
                </c:pt>
                <c:pt idx="1212">
                  <c:v>2024-04-10_22-35-13</c:v>
                </c:pt>
                <c:pt idx="1213">
                  <c:v>2024-04-10_22-35-23</c:v>
                </c:pt>
                <c:pt idx="1214">
                  <c:v>2024-04-10_22-35-33</c:v>
                </c:pt>
                <c:pt idx="1215">
                  <c:v>2024-04-10_22-35-43</c:v>
                </c:pt>
                <c:pt idx="1216">
                  <c:v>2024-04-10_22-35-54</c:v>
                </c:pt>
                <c:pt idx="1217">
                  <c:v>2024-04-10_22-36-04</c:v>
                </c:pt>
                <c:pt idx="1218">
                  <c:v>2024-04-10_22-36-14</c:v>
                </c:pt>
                <c:pt idx="1219">
                  <c:v>2024-04-10_22-36-24</c:v>
                </c:pt>
                <c:pt idx="1220">
                  <c:v>2024-04-10_22-36-34</c:v>
                </c:pt>
                <c:pt idx="1221">
                  <c:v>2024-04-10_22-36-44</c:v>
                </c:pt>
                <c:pt idx="1222">
                  <c:v>2024-04-10_22-36-54</c:v>
                </c:pt>
                <c:pt idx="1223">
                  <c:v>2024-04-10_22-37-04</c:v>
                </c:pt>
                <c:pt idx="1224">
                  <c:v>2024-04-10_22-37-15</c:v>
                </c:pt>
                <c:pt idx="1225">
                  <c:v>2024-04-10_22-37-25</c:v>
                </c:pt>
                <c:pt idx="1226">
                  <c:v>2024-04-10_22-37-35</c:v>
                </c:pt>
                <c:pt idx="1227">
                  <c:v>2024-04-10_22-37-45</c:v>
                </c:pt>
                <c:pt idx="1228">
                  <c:v>2024-04-10_22-37-55</c:v>
                </c:pt>
                <c:pt idx="1229">
                  <c:v>2024-04-10_22-38-05</c:v>
                </c:pt>
                <c:pt idx="1230">
                  <c:v>2024-04-10_22-38-15</c:v>
                </c:pt>
                <c:pt idx="1231">
                  <c:v>2024-04-10_22-38-26</c:v>
                </c:pt>
                <c:pt idx="1232">
                  <c:v>2024-04-10_22-38-36</c:v>
                </c:pt>
                <c:pt idx="1233">
                  <c:v>2024-04-10_22-38-46</c:v>
                </c:pt>
                <c:pt idx="1234">
                  <c:v>2024-04-10_22-38-56</c:v>
                </c:pt>
                <c:pt idx="1235">
                  <c:v>2024-04-10_22-39-06</c:v>
                </c:pt>
                <c:pt idx="1236">
                  <c:v>2024-04-10_22-39-16</c:v>
                </c:pt>
                <c:pt idx="1237">
                  <c:v>2024-04-10_22-39-26</c:v>
                </c:pt>
                <c:pt idx="1238">
                  <c:v>2024-04-10_22-39-37</c:v>
                </c:pt>
                <c:pt idx="1239">
                  <c:v>2024-04-10_22-39-47</c:v>
                </c:pt>
                <c:pt idx="1240">
                  <c:v>2024-04-10_22-39-57</c:v>
                </c:pt>
                <c:pt idx="1241">
                  <c:v>2024-04-10_22-40-07</c:v>
                </c:pt>
                <c:pt idx="1242">
                  <c:v>2024-04-10_22-40-17</c:v>
                </c:pt>
                <c:pt idx="1243">
                  <c:v>2024-04-10_22-40-27</c:v>
                </c:pt>
                <c:pt idx="1244">
                  <c:v>2024-04-10_22-40-37</c:v>
                </c:pt>
                <c:pt idx="1245">
                  <c:v>2024-04-10_22-40-47</c:v>
                </c:pt>
                <c:pt idx="1246">
                  <c:v>2024-04-10_22-40-58</c:v>
                </c:pt>
                <c:pt idx="1247">
                  <c:v>2024-04-10_22-41-08</c:v>
                </c:pt>
                <c:pt idx="1248">
                  <c:v>2024-04-10_22-41-18</c:v>
                </c:pt>
                <c:pt idx="1249">
                  <c:v>2024-04-10_22-41-28</c:v>
                </c:pt>
                <c:pt idx="1250">
                  <c:v>2024-04-10_22-41-38</c:v>
                </c:pt>
                <c:pt idx="1251">
                  <c:v>2024-04-10_22-41-48</c:v>
                </c:pt>
                <c:pt idx="1252">
                  <c:v>2024-04-10_22-41-59</c:v>
                </c:pt>
                <c:pt idx="1253">
                  <c:v>2024-04-10_22-42-09</c:v>
                </c:pt>
                <c:pt idx="1254">
                  <c:v>2024-04-10_22-42-19</c:v>
                </c:pt>
                <c:pt idx="1255">
                  <c:v>2024-04-10_22-42-29</c:v>
                </c:pt>
                <c:pt idx="1256">
                  <c:v>2024-04-10_22-42-39</c:v>
                </c:pt>
                <c:pt idx="1257">
                  <c:v>2024-04-10_22-42-49</c:v>
                </c:pt>
                <c:pt idx="1258">
                  <c:v>2024-04-10_22-42-59</c:v>
                </c:pt>
                <c:pt idx="1259">
                  <c:v>2024-04-10_22-43-09</c:v>
                </c:pt>
                <c:pt idx="1260">
                  <c:v>2024-04-10_22-43-20</c:v>
                </c:pt>
                <c:pt idx="1261">
                  <c:v>2024-04-10_22-43-30</c:v>
                </c:pt>
                <c:pt idx="1262">
                  <c:v>2024-04-10_22-43-40</c:v>
                </c:pt>
                <c:pt idx="1263">
                  <c:v>2024-04-10_22-43-50</c:v>
                </c:pt>
                <c:pt idx="1264">
                  <c:v>2024-04-10_22-44-00</c:v>
                </c:pt>
                <c:pt idx="1265">
                  <c:v>2024-04-10_22-44-10</c:v>
                </c:pt>
                <c:pt idx="1266">
                  <c:v>2024-04-10_22-44-20</c:v>
                </c:pt>
                <c:pt idx="1267">
                  <c:v>2024-04-10_22-44-30</c:v>
                </c:pt>
                <c:pt idx="1268">
                  <c:v>2024-04-10_22-44-41</c:v>
                </c:pt>
                <c:pt idx="1269">
                  <c:v>2024-04-10_22-44-51</c:v>
                </c:pt>
                <c:pt idx="1270">
                  <c:v>2024-04-10_22-45-01</c:v>
                </c:pt>
                <c:pt idx="1271">
                  <c:v>2024-04-10_22-45-11</c:v>
                </c:pt>
                <c:pt idx="1272">
                  <c:v>2024-04-10_22-45-21</c:v>
                </c:pt>
                <c:pt idx="1273">
                  <c:v>2024-04-10_22-45-31</c:v>
                </c:pt>
                <c:pt idx="1274">
                  <c:v>2024-04-10_22-45-41</c:v>
                </c:pt>
                <c:pt idx="1275">
                  <c:v>2024-04-10_22-45-52</c:v>
                </c:pt>
                <c:pt idx="1276">
                  <c:v>2024-04-10_22-46-02</c:v>
                </c:pt>
                <c:pt idx="1277">
                  <c:v>2024-04-10_22-46-12</c:v>
                </c:pt>
                <c:pt idx="1278">
                  <c:v>2024-04-10_22-46-22</c:v>
                </c:pt>
                <c:pt idx="1279">
                  <c:v>2024-04-10_22-46-32</c:v>
                </c:pt>
                <c:pt idx="1280">
                  <c:v>2024-04-10_22-46-42</c:v>
                </c:pt>
                <c:pt idx="1281">
                  <c:v>2024-04-10_22-46-52</c:v>
                </c:pt>
                <c:pt idx="1282">
                  <c:v>2024-04-10_22-47-02</c:v>
                </c:pt>
                <c:pt idx="1283">
                  <c:v>2024-04-10_22-47-13</c:v>
                </c:pt>
                <c:pt idx="1284">
                  <c:v>2024-04-10_22-47-23</c:v>
                </c:pt>
                <c:pt idx="1285">
                  <c:v>2024-04-10_22-47-33</c:v>
                </c:pt>
                <c:pt idx="1286">
                  <c:v>2024-04-10_22-47-43</c:v>
                </c:pt>
                <c:pt idx="1287">
                  <c:v>2024-04-10_22-47-53</c:v>
                </c:pt>
                <c:pt idx="1288">
                  <c:v>2024-04-10_22-48-03</c:v>
                </c:pt>
                <c:pt idx="1289">
                  <c:v>2024-04-10_22-48-13</c:v>
                </c:pt>
                <c:pt idx="1290">
                  <c:v>2024-04-10_22-48-23</c:v>
                </c:pt>
                <c:pt idx="1291">
                  <c:v>2024-04-10_22-48-34</c:v>
                </c:pt>
                <c:pt idx="1292">
                  <c:v>2024-04-10_22-48-44</c:v>
                </c:pt>
                <c:pt idx="1293">
                  <c:v>2024-04-10_22-48-54</c:v>
                </c:pt>
                <c:pt idx="1294">
                  <c:v>2024-04-10_22-49-04</c:v>
                </c:pt>
                <c:pt idx="1295">
                  <c:v>2024-04-10_22-49-14</c:v>
                </c:pt>
                <c:pt idx="1296">
                  <c:v>2024-04-10_22-49-24</c:v>
                </c:pt>
                <c:pt idx="1297">
                  <c:v>2024-04-10_22-49-34</c:v>
                </c:pt>
                <c:pt idx="1298">
                  <c:v>2024-04-10_22-49-45</c:v>
                </c:pt>
                <c:pt idx="1299">
                  <c:v>2024-04-10_22-49-55</c:v>
                </c:pt>
                <c:pt idx="1300">
                  <c:v>2024-04-10_22-50-05</c:v>
                </c:pt>
                <c:pt idx="1301">
                  <c:v>2024-04-10_22-50-15</c:v>
                </c:pt>
                <c:pt idx="1302">
                  <c:v>2024-04-10_22-50-25</c:v>
                </c:pt>
                <c:pt idx="1303">
                  <c:v>2024-04-10_22-50-35</c:v>
                </c:pt>
                <c:pt idx="1304">
                  <c:v>2024-04-10_22-50-45</c:v>
                </c:pt>
                <c:pt idx="1305">
                  <c:v>2024-04-10_22-50-56</c:v>
                </c:pt>
                <c:pt idx="1306">
                  <c:v>2024-04-10_22-51-06</c:v>
                </c:pt>
                <c:pt idx="1307">
                  <c:v>2024-04-10_22-51-16</c:v>
                </c:pt>
                <c:pt idx="1308">
                  <c:v>2024-04-10_22-51-26</c:v>
                </c:pt>
                <c:pt idx="1309">
                  <c:v>2024-04-10_22-51-36</c:v>
                </c:pt>
                <c:pt idx="1310">
                  <c:v>2024-04-10_22-51-46</c:v>
                </c:pt>
                <c:pt idx="1311">
                  <c:v>2024-04-10_22-51-56</c:v>
                </c:pt>
                <c:pt idx="1312">
                  <c:v>2024-04-10_22-52-06</c:v>
                </c:pt>
                <c:pt idx="1313">
                  <c:v>2024-04-10_22-52-17</c:v>
                </c:pt>
                <c:pt idx="1314">
                  <c:v>2024-04-10_22-52-27</c:v>
                </c:pt>
                <c:pt idx="1315">
                  <c:v>2024-04-10_22-52-37</c:v>
                </c:pt>
                <c:pt idx="1316">
                  <c:v>2024-04-10_22-52-47</c:v>
                </c:pt>
                <c:pt idx="1317">
                  <c:v>2024-04-10_22-52-57</c:v>
                </c:pt>
                <c:pt idx="1318">
                  <c:v>2024-04-10_22-53-07</c:v>
                </c:pt>
                <c:pt idx="1319">
                  <c:v>2024-04-10_22-53-17</c:v>
                </c:pt>
                <c:pt idx="1320">
                  <c:v>2024-04-10_22-53-28</c:v>
                </c:pt>
                <c:pt idx="1321">
                  <c:v>2024-04-10_22-53-38</c:v>
                </c:pt>
                <c:pt idx="1322">
                  <c:v>2024-04-10_22-53-48</c:v>
                </c:pt>
                <c:pt idx="1323">
                  <c:v>2024-04-10_22-53-58</c:v>
                </c:pt>
                <c:pt idx="1324">
                  <c:v>2024-04-10_22-54-08</c:v>
                </c:pt>
                <c:pt idx="1325">
                  <c:v>2024-04-10_22-54-18</c:v>
                </c:pt>
                <c:pt idx="1326">
                  <c:v>2024-04-10_22-54-28</c:v>
                </c:pt>
                <c:pt idx="1327">
                  <c:v>2024-04-10_22-54-38</c:v>
                </c:pt>
                <c:pt idx="1328">
                  <c:v>2024-04-10_22-54-49</c:v>
                </c:pt>
                <c:pt idx="1329">
                  <c:v>2024-04-10_22-54-59</c:v>
                </c:pt>
                <c:pt idx="1330">
                  <c:v>2024-04-10_22-55-09</c:v>
                </c:pt>
                <c:pt idx="1331">
                  <c:v>2024-04-10_22-55-19</c:v>
                </c:pt>
                <c:pt idx="1332">
                  <c:v>2024-04-10_22-55-29</c:v>
                </c:pt>
                <c:pt idx="1333">
                  <c:v>2024-04-10_22-55-39</c:v>
                </c:pt>
                <c:pt idx="1334">
                  <c:v>2024-04-10_22-55-50</c:v>
                </c:pt>
                <c:pt idx="1335">
                  <c:v>2024-04-10_22-56-00</c:v>
                </c:pt>
                <c:pt idx="1336">
                  <c:v>2024-04-10_22-56-10</c:v>
                </c:pt>
                <c:pt idx="1337">
                  <c:v>2024-04-10_22-56-20</c:v>
                </c:pt>
                <c:pt idx="1338">
                  <c:v>2024-04-10_22-56-30</c:v>
                </c:pt>
                <c:pt idx="1339">
                  <c:v>2024-04-10_22-56-40</c:v>
                </c:pt>
                <c:pt idx="1340">
                  <c:v>2024-04-10_22-56-50</c:v>
                </c:pt>
                <c:pt idx="1341">
                  <c:v>2024-04-10_22-57-00</c:v>
                </c:pt>
                <c:pt idx="1342">
                  <c:v>2024-04-10_22-57-11</c:v>
                </c:pt>
                <c:pt idx="1343">
                  <c:v>2024-04-10_22-57-21</c:v>
                </c:pt>
                <c:pt idx="1344">
                  <c:v>2024-04-10_22-57-31</c:v>
                </c:pt>
                <c:pt idx="1345">
                  <c:v>2024-04-10_22-57-41</c:v>
                </c:pt>
                <c:pt idx="1346">
                  <c:v>2024-04-10_22-57-51</c:v>
                </c:pt>
                <c:pt idx="1347">
                  <c:v>2024-04-10_22-58-01</c:v>
                </c:pt>
                <c:pt idx="1348">
                  <c:v>2024-04-10_22-58-11</c:v>
                </c:pt>
                <c:pt idx="1349">
                  <c:v>2024-04-10_22-58-22</c:v>
                </c:pt>
                <c:pt idx="1350">
                  <c:v>2024-04-10_22-58-32</c:v>
                </c:pt>
                <c:pt idx="1351">
                  <c:v>2024-04-10_22-58-42</c:v>
                </c:pt>
                <c:pt idx="1352">
                  <c:v>2024-04-10_22-58-52</c:v>
                </c:pt>
                <c:pt idx="1353">
                  <c:v>2024-04-10_22-59-02</c:v>
                </c:pt>
                <c:pt idx="1354">
                  <c:v>2024-04-10_22-59-12</c:v>
                </c:pt>
                <c:pt idx="1355">
                  <c:v>2024-04-10_22-59-23</c:v>
                </c:pt>
                <c:pt idx="1356">
                  <c:v>2024-04-10_22-59-33</c:v>
                </c:pt>
                <c:pt idx="1357">
                  <c:v>2024-04-10_22-59-43</c:v>
                </c:pt>
                <c:pt idx="1358">
                  <c:v>2024-04-10_22-59-53</c:v>
                </c:pt>
                <c:pt idx="1359">
                  <c:v>2024-04-10_23-00-03</c:v>
                </c:pt>
                <c:pt idx="1360">
                  <c:v>2024-04-10_23-00-13</c:v>
                </c:pt>
                <c:pt idx="1361">
                  <c:v>2024-04-10_23-00-23</c:v>
                </c:pt>
                <c:pt idx="1362">
                  <c:v>2024-04-10_23-00-33</c:v>
                </c:pt>
                <c:pt idx="1363">
                  <c:v>2024-04-10_23-00-44</c:v>
                </c:pt>
                <c:pt idx="1364">
                  <c:v>2024-04-10_23-00-54</c:v>
                </c:pt>
                <c:pt idx="1365">
                  <c:v>2024-04-10_23-01-04</c:v>
                </c:pt>
                <c:pt idx="1366">
                  <c:v>2024-04-10_23-01-14</c:v>
                </c:pt>
                <c:pt idx="1367">
                  <c:v>2024-04-10_23-01-24</c:v>
                </c:pt>
                <c:pt idx="1368">
                  <c:v>2024-04-10_23-01-34</c:v>
                </c:pt>
                <c:pt idx="1369">
                  <c:v>2024-04-10_23-01-44</c:v>
                </c:pt>
                <c:pt idx="1370">
                  <c:v>2024-04-10_23-01-55</c:v>
                </c:pt>
                <c:pt idx="1371">
                  <c:v>2024-04-10_23-02-05</c:v>
                </c:pt>
                <c:pt idx="1372">
                  <c:v>2024-04-10_23-02-15</c:v>
                </c:pt>
                <c:pt idx="1373">
                  <c:v>2024-04-10_23-02-25</c:v>
                </c:pt>
                <c:pt idx="1374">
                  <c:v>2024-04-10_23-02-35</c:v>
                </c:pt>
                <c:pt idx="1375">
                  <c:v>2024-04-10_23-02-45</c:v>
                </c:pt>
                <c:pt idx="1376">
                  <c:v>2024-04-10_23-02-55</c:v>
                </c:pt>
                <c:pt idx="1377">
                  <c:v>2024-04-10_23-03-05</c:v>
                </c:pt>
                <c:pt idx="1378">
                  <c:v>2024-04-10_23-03-16</c:v>
                </c:pt>
                <c:pt idx="1379">
                  <c:v>2024-04-10_23-03-26</c:v>
                </c:pt>
                <c:pt idx="1380">
                  <c:v>2024-04-10_23-03-36</c:v>
                </c:pt>
                <c:pt idx="1381">
                  <c:v>2024-04-10_23-03-46</c:v>
                </c:pt>
                <c:pt idx="1382">
                  <c:v>2024-04-10_23-03-56</c:v>
                </c:pt>
                <c:pt idx="1383">
                  <c:v>2024-04-10_23-04-06</c:v>
                </c:pt>
                <c:pt idx="1384">
                  <c:v>2024-04-10_23-04-16</c:v>
                </c:pt>
                <c:pt idx="1385">
                  <c:v>2024-04-10_23-04-27</c:v>
                </c:pt>
                <c:pt idx="1386">
                  <c:v>2024-04-10_23-04-37</c:v>
                </c:pt>
                <c:pt idx="1387">
                  <c:v>2024-04-10_23-04-47</c:v>
                </c:pt>
                <c:pt idx="1388">
                  <c:v>2024-04-10_23-04-57</c:v>
                </c:pt>
                <c:pt idx="1389">
                  <c:v>2024-04-10_23-05-07</c:v>
                </c:pt>
                <c:pt idx="1390">
                  <c:v>2024-04-10_23-05-17</c:v>
                </c:pt>
                <c:pt idx="1391">
                  <c:v>2024-04-10_23-05-28</c:v>
                </c:pt>
                <c:pt idx="1392">
                  <c:v>2024-04-10_23-05-38</c:v>
                </c:pt>
                <c:pt idx="1393">
                  <c:v>2024-04-10_23-05-48</c:v>
                </c:pt>
                <c:pt idx="1394">
                  <c:v>2024-04-10_23-05-58</c:v>
                </c:pt>
                <c:pt idx="1395">
                  <c:v>2024-04-10_23-06-08</c:v>
                </c:pt>
                <c:pt idx="1396">
                  <c:v>2024-04-10_23-06-18</c:v>
                </c:pt>
                <c:pt idx="1397">
                  <c:v>2024-04-10_23-06-28</c:v>
                </c:pt>
                <c:pt idx="1398">
                  <c:v>2024-04-10_23-06-38</c:v>
                </c:pt>
                <c:pt idx="1399">
                  <c:v>2024-04-10_23-06-49</c:v>
                </c:pt>
                <c:pt idx="1400">
                  <c:v>2024-04-10_23-06-59</c:v>
                </c:pt>
                <c:pt idx="1401">
                  <c:v>2024-04-10_23-07-09</c:v>
                </c:pt>
                <c:pt idx="1402">
                  <c:v>2024-04-10_23-07-19</c:v>
                </c:pt>
                <c:pt idx="1403">
                  <c:v>2024-04-10_23-07-29</c:v>
                </c:pt>
                <c:pt idx="1404">
                  <c:v>2024-04-10_23-07-39</c:v>
                </c:pt>
                <c:pt idx="1405">
                  <c:v>2024-04-10_23-07-49</c:v>
                </c:pt>
                <c:pt idx="1406">
                  <c:v>2024-04-10_23-08-00</c:v>
                </c:pt>
                <c:pt idx="1407">
                  <c:v>2024-04-10_23-08-10</c:v>
                </c:pt>
                <c:pt idx="1408">
                  <c:v>2024-04-10_23-08-20</c:v>
                </c:pt>
                <c:pt idx="1409">
                  <c:v>2024-04-10_23-08-30</c:v>
                </c:pt>
                <c:pt idx="1410">
                  <c:v>2024-04-10_23-08-40</c:v>
                </c:pt>
                <c:pt idx="1411">
                  <c:v>2024-04-10_23-08-50</c:v>
                </c:pt>
                <c:pt idx="1412">
                  <c:v>2024-04-10_23-09-00</c:v>
                </c:pt>
                <c:pt idx="1413">
                  <c:v>2024-04-10_23-09-11</c:v>
                </c:pt>
                <c:pt idx="1414">
                  <c:v>2024-04-10_23-09-21</c:v>
                </c:pt>
                <c:pt idx="1415">
                  <c:v>2024-04-10_23-09-31</c:v>
                </c:pt>
                <c:pt idx="1416">
                  <c:v>2024-04-10_23-09-41</c:v>
                </c:pt>
                <c:pt idx="1417">
                  <c:v>2024-04-10_23-09-51</c:v>
                </c:pt>
                <c:pt idx="1418">
                  <c:v>2024-04-10_23-10-01</c:v>
                </c:pt>
                <c:pt idx="1419">
                  <c:v>2024-04-10_23-10-11</c:v>
                </c:pt>
                <c:pt idx="1420">
                  <c:v>2024-04-10_23-10-21</c:v>
                </c:pt>
                <c:pt idx="1421">
                  <c:v>2024-04-10_23-10-32</c:v>
                </c:pt>
                <c:pt idx="1422">
                  <c:v>2024-04-10_23-10-42</c:v>
                </c:pt>
                <c:pt idx="1423">
                  <c:v>2024-04-10_23-10-52</c:v>
                </c:pt>
                <c:pt idx="1424">
                  <c:v>2024-04-10_23-11-02</c:v>
                </c:pt>
                <c:pt idx="1425">
                  <c:v>2024-04-10_23-11-12</c:v>
                </c:pt>
                <c:pt idx="1426">
                  <c:v>2024-04-10_23-11-22</c:v>
                </c:pt>
                <c:pt idx="1427">
                  <c:v>2024-04-10_23-11-32</c:v>
                </c:pt>
                <c:pt idx="1428">
                  <c:v>2024-04-10_23-11-43</c:v>
                </c:pt>
                <c:pt idx="1429">
                  <c:v>2024-04-10_23-11-53</c:v>
                </c:pt>
                <c:pt idx="1430">
                  <c:v>2024-04-10_23-12-03</c:v>
                </c:pt>
                <c:pt idx="1431">
                  <c:v>2024-04-10_23-12-13</c:v>
                </c:pt>
                <c:pt idx="1432">
                  <c:v>2024-04-10_23-12-23</c:v>
                </c:pt>
                <c:pt idx="1433">
                  <c:v>2024-04-10_23-12-33</c:v>
                </c:pt>
                <c:pt idx="1434">
                  <c:v>2024-04-10_23-12-43</c:v>
                </c:pt>
                <c:pt idx="1435">
                  <c:v>2024-04-10_23-12-53</c:v>
                </c:pt>
                <c:pt idx="1436">
                  <c:v>2024-04-10_23-13-04</c:v>
                </c:pt>
                <c:pt idx="1437">
                  <c:v>2024-04-10_23-13-14</c:v>
                </c:pt>
                <c:pt idx="1438">
                  <c:v>2024-04-10_23-13-24</c:v>
                </c:pt>
                <c:pt idx="1439">
                  <c:v>2024-04-10_23-13-34</c:v>
                </c:pt>
                <c:pt idx="1440">
                  <c:v>2024-04-10_23-13-44</c:v>
                </c:pt>
                <c:pt idx="1441">
                  <c:v>2024-04-10_23-13-54</c:v>
                </c:pt>
                <c:pt idx="1442">
                  <c:v>2024-04-10_23-14-04</c:v>
                </c:pt>
                <c:pt idx="1443">
                  <c:v>2024-04-10_23-14-15</c:v>
                </c:pt>
                <c:pt idx="1444">
                  <c:v>2024-04-10_23-14-25</c:v>
                </c:pt>
                <c:pt idx="1445">
                  <c:v>2024-04-10_23-14-35</c:v>
                </c:pt>
                <c:pt idx="1446">
                  <c:v>2024-04-10_23-14-45</c:v>
                </c:pt>
                <c:pt idx="1447">
                  <c:v>2024-04-10_23-14-55</c:v>
                </c:pt>
                <c:pt idx="1448">
                  <c:v>2024-04-10_23-15-06</c:v>
                </c:pt>
                <c:pt idx="1449">
                  <c:v>2024-04-10_23-15-16</c:v>
                </c:pt>
                <c:pt idx="1450">
                  <c:v>2024-04-10_23-15-26</c:v>
                </c:pt>
                <c:pt idx="1451">
                  <c:v>2024-04-10_23-15-36</c:v>
                </c:pt>
                <c:pt idx="1452">
                  <c:v>2024-04-10_23-15-46</c:v>
                </c:pt>
                <c:pt idx="1453">
                  <c:v>2024-04-10_23-15-56</c:v>
                </c:pt>
                <c:pt idx="1454">
                  <c:v>2024-04-10_23-16-07</c:v>
                </c:pt>
                <c:pt idx="1455">
                  <c:v>2024-04-10_23-16-17</c:v>
                </c:pt>
                <c:pt idx="1456">
                  <c:v>2024-04-10_23-16-27</c:v>
                </c:pt>
                <c:pt idx="1457">
                  <c:v>2024-04-10_23-16-37</c:v>
                </c:pt>
                <c:pt idx="1458">
                  <c:v>2024-04-10_23-16-47</c:v>
                </c:pt>
                <c:pt idx="1459">
                  <c:v>2024-04-10_23-16-57</c:v>
                </c:pt>
                <c:pt idx="1460">
                  <c:v>2024-04-10_23-17-07</c:v>
                </c:pt>
                <c:pt idx="1461">
                  <c:v>2024-04-10_23-17-17</c:v>
                </c:pt>
                <c:pt idx="1462">
                  <c:v>2024-04-10_23-17-28</c:v>
                </c:pt>
                <c:pt idx="1463">
                  <c:v>2024-04-10_23-17-38</c:v>
                </c:pt>
                <c:pt idx="1464">
                  <c:v>2024-04-10_23-17-48</c:v>
                </c:pt>
                <c:pt idx="1465">
                  <c:v>2024-04-10_23-17-58</c:v>
                </c:pt>
                <c:pt idx="1466">
                  <c:v>2024-04-10_23-18-08</c:v>
                </c:pt>
                <c:pt idx="1467">
                  <c:v>2024-04-10_23-18-18</c:v>
                </c:pt>
                <c:pt idx="1468">
                  <c:v>2024-04-10_23-18-28</c:v>
                </c:pt>
                <c:pt idx="1469">
                  <c:v>2024-04-10_23-18-38</c:v>
                </c:pt>
                <c:pt idx="1470">
                  <c:v>2024-04-10_23-18-49</c:v>
                </c:pt>
                <c:pt idx="1471">
                  <c:v>2024-04-10_23-18-59</c:v>
                </c:pt>
                <c:pt idx="1472">
                  <c:v>2024-04-10_23-19-09</c:v>
                </c:pt>
                <c:pt idx="1473">
                  <c:v>2024-04-10_23-19-19</c:v>
                </c:pt>
                <c:pt idx="1474">
                  <c:v>2024-04-10_23-19-29</c:v>
                </c:pt>
                <c:pt idx="1475">
                  <c:v>2024-04-10_23-19-39</c:v>
                </c:pt>
                <c:pt idx="1476">
                  <c:v>2024-04-10_23-19-49</c:v>
                </c:pt>
                <c:pt idx="1477">
                  <c:v>2024-04-10_23-20-00</c:v>
                </c:pt>
                <c:pt idx="1478">
                  <c:v>2024-04-10_23-20-10</c:v>
                </c:pt>
                <c:pt idx="1479">
                  <c:v>2024-04-10_23-20-20</c:v>
                </c:pt>
                <c:pt idx="1480">
                  <c:v>2024-04-10_23-20-30</c:v>
                </c:pt>
                <c:pt idx="1481">
                  <c:v>2024-04-10_23-20-40</c:v>
                </c:pt>
                <c:pt idx="1482">
                  <c:v>2024-04-10_23-20-50</c:v>
                </c:pt>
                <c:pt idx="1483">
                  <c:v>2024-04-10_23-21-00</c:v>
                </c:pt>
                <c:pt idx="1484">
                  <c:v>2024-04-10_23-21-11</c:v>
                </c:pt>
                <c:pt idx="1485">
                  <c:v>2024-04-10_23-21-21</c:v>
                </c:pt>
                <c:pt idx="1486">
                  <c:v>2024-04-10_23-21-31</c:v>
                </c:pt>
                <c:pt idx="1487">
                  <c:v>2024-04-10_23-21-41</c:v>
                </c:pt>
                <c:pt idx="1488">
                  <c:v>2024-04-10_23-21-51</c:v>
                </c:pt>
                <c:pt idx="1489">
                  <c:v>2024-04-10_23-22-01</c:v>
                </c:pt>
                <c:pt idx="1490">
                  <c:v>2024-04-10_23-22-11</c:v>
                </c:pt>
                <c:pt idx="1491">
                  <c:v>2024-04-10_23-22-22</c:v>
                </c:pt>
                <c:pt idx="1492">
                  <c:v>2024-04-10_23-22-32</c:v>
                </c:pt>
                <c:pt idx="1493">
                  <c:v>2024-04-10_23-22-42</c:v>
                </c:pt>
                <c:pt idx="1494">
                  <c:v>2024-04-10_23-22-52</c:v>
                </c:pt>
                <c:pt idx="1495">
                  <c:v>2024-04-10_23-23-02</c:v>
                </c:pt>
                <c:pt idx="1496">
                  <c:v>2024-04-10_23-23-12</c:v>
                </c:pt>
                <c:pt idx="1497">
                  <c:v>2024-04-10_23-23-22</c:v>
                </c:pt>
                <c:pt idx="1498">
                  <c:v>2024-04-10_23-23-32</c:v>
                </c:pt>
                <c:pt idx="1499">
                  <c:v>2024-04-10_23-23-43</c:v>
                </c:pt>
                <c:pt idx="1500">
                  <c:v>2024-04-10_23-23-53</c:v>
                </c:pt>
                <c:pt idx="1501">
                  <c:v>2024-04-10_23-24-03</c:v>
                </c:pt>
                <c:pt idx="1502">
                  <c:v>2024-04-10_23-24-13</c:v>
                </c:pt>
                <c:pt idx="1503">
                  <c:v>2024-04-10_23-24-23</c:v>
                </c:pt>
                <c:pt idx="1504">
                  <c:v>2024-04-10_23-24-33</c:v>
                </c:pt>
                <c:pt idx="1505">
                  <c:v>2024-04-10_23-24-43</c:v>
                </c:pt>
                <c:pt idx="1506">
                  <c:v>2024-04-10_23-24-53</c:v>
                </c:pt>
                <c:pt idx="1507">
                  <c:v>2024-04-10_23-25-04</c:v>
                </c:pt>
                <c:pt idx="1508">
                  <c:v>2024-04-10_23-25-14</c:v>
                </c:pt>
                <c:pt idx="1509">
                  <c:v>2024-04-10_23-25-24</c:v>
                </c:pt>
                <c:pt idx="1510">
                  <c:v>2024-04-10_23-25-34</c:v>
                </c:pt>
                <c:pt idx="1511">
                  <c:v>2024-04-10_23-25-44</c:v>
                </c:pt>
                <c:pt idx="1512">
                  <c:v>2024-04-10_23-25-54</c:v>
                </c:pt>
                <c:pt idx="1513">
                  <c:v>2024-04-10_23-26-04</c:v>
                </c:pt>
                <c:pt idx="1514">
                  <c:v>2024-04-10_23-26-15</c:v>
                </c:pt>
                <c:pt idx="1515">
                  <c:v>2024-04-10_23-26-25</c:v>
                </c:pt>
                <c:pt idx="1516">
                  <c:v>2024-04-10_23-26-35</c:v>
                </c:pt>
                <c:pt idx="1517">
                  <c:v>2024-04-10_23-26-45</c:v>
                </c:pt>
                <c:pt idx="1518">
                  <c:v>2024-04-10_23-26-55</c:v>
                </c:pt>
                <c:pt idx="1519">
                  <c:v>2024-04-10_23-27-05</c:v>
                </c:pt>
                <c:pt idx="1520">
                  <c:v>2024-04-10_23-27-15</c:v>
                </c:pt>
                <c:pt idx="1521">
                  <c:v>2024-04-10_23-27-26</c:v>
                </c:pt>
                <c:pt idx="1522">
                  <c:v>2024-04-10_23-27-36</c:v>
                </c:pt>
                <c:pt idx="1523">
                  <c:v>2024-04-10_23-27-46</c:v>
                </c:pt>
                <c:pt idx="1524">
                  <c:v>2024-04-10_23-27-56</c:v>
                </c:pt>
                <c:pt idx="1525">
                  <c:v>2024-04-10_23-28-06</c:v>
                </c:pt>
                <c:pt idx="1526">
                  <c:v>2024-04-10_23-28-16</c:v>
                </c:pt>
                <c:pt idx="1527">
                  <c:v>2024-04-10_23-28-26</c:v>
                </c:pt>
                <c:pt idx="1528">
                  <c:v>2024-04-10_23-28-36</c:v>
                </c:pt>
                <c:pt idx="1529">
                  <c:v>2024-04-10_23-28-47</c:v>
                </c:pt>
                <c:pt idx="1530">
                  <c:v>2024-04-10_23-28-57</c:v>
                </c:pt>
                <c:pt idx="1531">
                  <c:v>2024-04-10_23-29-07</c:v>
                </c:pt>
                <c:pt idx="1532">
                  <c:v>2024-04-10_23-29-17</c:v>
                </c:pt>
                <c:pt idx="1533">
                  <c:v>2024-04-10_23-29-27</c:v>
                </c:pt>
                <c:pt idx="1534">
                  <c:v>2024-04-10_23-29-37</c:v>
                </c:pt>
                <c:pt idx="1535">
                  <c:v>2024-04-10_23-29-47</c:v>
                </c:pt>
                <c:pt idx="1536">
                  <c:v>2024-04-10_23-29-58</c:v>
                </c:pt>
                <c:pt idx="1537">
                  <c:v>2024-04-10_23-30-08</c:v>
                </c:pt>
                <c:pt idx="1538">
                  <c:v>2024-04-10_23-30-18</c:v>
                </c:pt>
                <c:pt idx="1539">
                  <c:v>2024-04-10_23-30-28</c:v>
                </c:pt>
                <c:pt idx="1540">
                  <c:v>2024-04-10_23-30-38</c:v>
                </c:pt>
                <c:pt idx="1541">
                  <c:v>2024-04-10_23-30-48</c:v>
                </c:pt>
                <c:pt idx="1542">
                  <c:v>2024-04-10_23-30-58</c:v>
                </c:pt>
                <c:pt idx="1543">
                  <c:v>2024-04-10_23-31-09</c:v>
                </c:pt>
                <c:pt idx="1544">
                  <c:v>2024-04-10_23-31-19</c:v>
                </c:pt>
                <c:pt idx="1545">
                  <c:v>2024-04-10_23-31-29</c:v>
                </c:pt>
                <c:pt idx="1546">
                  <c:v>2024-04-10_23-31-39</c:v>
                </c:pt>
                <c:pt idx="1547">
                  <c:v>2024-04-10_23-31-49</c:v>
                </c:pt>
                <c:pt idx="1548">
                  <c:v>2024-04-10_23-31-59</c:v>
                </c:pt>
                <c:pt idx="1549">
                  <c:v>2024-04-10_23-32-09</c:v>
                </c:pt>
                <c:pt idx="1550">
                  <c:v>2024-04-10_23-32-19</c:v>
                </c:pt>
                <c:pt idx="1551">
                  <c:v>2024-04-10_23-32-30</c:v>
                </c:pt>
                <c:pt idx="1552">
                  <c:v>2024-04-10_23-32-40</c:v>
                </c:pt>
                <c:pt idx="1553">
                  <c:v>2024-04-10_23-32-50</c:v>
                </c:pt>
                <c:pt idx="1554">
                  <c:v>2024-04-10_23-33-00</c:v>
                </c:pt>
                <c:pt idx="1555">
                  <c:v>2024-04-10_23-33-11</c:v>
                </c:pt>
                <c:pt idx="1556">
                  <c:v>2024-04-10_23-33-21</c:v>
                </c:pt>
                <c:pt idx="1557">
                  <c:v>2024-04-10_23-33-31</c:v>
                </c:pt>
                <c:pt idx="1558">
                  <c:v>2024-04-10_23-33-41</c:v>
                </c:pt>
                <c:pt idx="1559">
                  <c:v>2024-04-10_23-33-51</c:v>
                </c:pt>
                <c:pt idx="1560">
                  <c:v>2024-04-10_23-34-01</c:v>
                </c:pt>
                <c:pt idx="1561">
                  <c:v>2024-04-10_23-34-11</c:v>
                </c:pt>
                <c:pt idx="1562">
                  <c:v>2024-04-10_23-34-21</c:v>
                </c:pt>
                <c:pt idx="1563">
                  <c:v>2024-04-10_23-34-32</c:v>
                </c:pt>
                <c:pt idx="1564">
                  <c:v>2024-04-10_23-34-42</c:v>
                </c:pt>
                <c:pt idx="1565">
                  <c:v>2024-04-10_23-34-52</c:v>
                </c:pt>
                <c:pt idx="1566">
                  <c:v>2024-04-10_23-35-02</c:v>
                </c:pt>
                <c:pt idx="1567">
                  <c:v>2024-04-10_23-35-12</c:v>
                </c:pt>
                <c:pt idx="1568">
                  <c:v>2024-04-10_23-35-22</c:v>
                </c:pt>
                <c:pt idx="1569">
                  <c:v>2024-04-10_23-35-32</c:v>
                </c:pt>
                <c:pt idx="1570">
                  <c:v>2024-04-10_23-35-42</c:v>
                </c:pt>
                <c:pt idx="1571">
                  <c:v>2024-04-10_23-35-53</c:v>
                </c:pt>
                <c:pt idx="1572">
                  <c:v>2024-04-10_23-36-03</c:v>
                </c:pt>
                <c:pt idx="1573">
                  <c:v>2024-04-10_23-36-13</c:v>
                </c:pt>
                <c:pt idx="1574">
                  <c:v>2024-04-10_23-36-23</c:v>
                </c:pt>
                <c:pt idx="1575">
                  <c:v>2024-04-10_23-36-33</c:v>
                </c:pt>
                <c:pt idx="1576">
                  <c:v>2024-04-10_23-36-43</c:v>
                </c:pt>
                <c:pt idx="1577">
                  <c:v>2024-04-10_23-36-53</c:v>
                </c:pt>
                <c:pt idx="1578">
                  <c:v>2024-04-10_23-37-04</c:v>
                </c:pt>
                <c:pt idx="1579">
                  <c:v>2024-04-10_23-37-14</c:v>
                </c:pt>
                <c:pt idx="1580">
                  <c:v>2024-04-10_23-37-24</c:v>
                </c:pt>
                <c:pt idx="1581">
                  <c:v>2024-04-10_23-37-34</c:v>
                </c:pt>
                <c:pt idx="1582">
                  <c:v>2024-04-10_23-37-44</c:v>
                </c:pt>
                <c:pt idx="1583">
                  <c:v>2024-04-10_23-37-54</c:v>
                </c:pt>
                <c:pt idx="1584">
                  <c:v>2024-04-10_23-38-04</c:v>
                </c:pt>
                <c:pt idx="1585">
                  <c:v>2024-04-10_23-38-14</c:v>
                </c:pt>
                <c:pt idx="1586">
                  <c:v>2024-04-10_23-38-25</c:v>
                </c:pt>
                <c:pt idx="1587">
                  <c:v>2024-04-10_23-38-35</c:v>
                </c:pt>
                <c:pt idx="1588">
                  <c:v>2024-04-10_23-38-45</c:v>
                </c:pt>
                <c:pt idx="1589">
                  <c:v>2024-04-10_23-38-55</c:v>
                </c:pt>
                <c:pt idx="1590">
                  <c:v>2024-04-10_23-39-05</c:v>
                </c:pt>
                <c:pt idx="1591">
                  <c:v>2024-04-10_23-39-15</c:v>
                </c:pt>
                <c:pt idx="1592">
                  <c:v>2024-04-10_23-39-25</c:v>
                </c:pt>
                <c:pt idx="1593">
                  <c:v>2024-04-10_23-39-36</c:v>
                </c:pt>
                <c:pt idx="1594">
                  <c:v>2024-04-10_23-39-46</c:v>
                </c:pt>
                <c:pt idx="1595">
                  <c:v>2024-04-10_23-39-56</c:v>
                </c:pt>
                <c:pt idx="1596">
                  <c:v>2024-04-10_23-40-06</c:v>
                </c:pt>
                <c:pt idx="1597">
                  <c:v>2024-04-10_23-40-16</c:v>
                </c:pt>
                <c:pt idx="1598">
                  <c:v>2024-04-10_23-40-26</c:v>
                </c:pt>
                <c:pt idx="1599">
                  <c:v>2024-04-10_23-40-36</c:v>
                </c:pt>
                <c:pt idx="1600">
                  <c:v>2024-04-10_23-40-46</c:v>
                </c:pt>
                <c:pt idx="1601">
                  <c:v>2024-04-10_23-40-57</c:v>
                </c:pt>
                <c:pt idx="1602">
                  <c:v>2024-04-10_23-41-07</c:v>
                </c:pt>
                <c:pt idx="1603">
                  <c:v>2024-04-10_23-41-17</c:v>
                </c:pt>
                <c:pt idx="1604">
                  <c:v>2024-04-10_23-41-27</c:v>
                </c:pt>
                <c:pt idx="1605">
                  <c:v>2024-04-10_23-41-37</c:v>
                </c:pt>
                <c:pt idx="1606">
                  <c:v>2024-04-10_23-41-47</c:v>
                </c:pt>
                <c:pt idx="1607">
                  <c:v>2024-04-10_23-41-57</c:v>
                </c:pt>
                <c:pt idx="1608">
                  <c:v>2024-04-10_23-42-08</c:v>
                </c:pt>
                <c:pt idx="1609">
                  <c:v>2024-04-10_23-42-18</c:v>
                </c:pt>
                <c:pt idx="1610">
                  <c:v>2024-04-10_23-42-28</c:v>
                </c:pt>
                <c:pt idx="1611">
                  <c:v>2024-04-10_23-42-38</c:v>
                </c:pt>
                <c:pt idx="1612">
                  <c:v>2024-04-10_23-42-48</c:v>
                </c:pt>
                <c:pt idx="1613">
                  <c:v>2024-04-10_23-42-58</c:v>
                </c:pt>
                <c:pt idx="1614">
                  <c:v>2024-04-10_23-43-08</c:v>
                </c:pt>
                <c:pt idx="1615">
                  <c:v>2024-04-10_23-43-18</c:v>
                </c:pt>
                <c:pt idx="1616">
                  <c:v>2024-04-10_23-43-29</c:v>
                </c:pt>
                <c:pt idx="1617">
                  <c:v>2024-04-10_23-43-39</c:v>
                </c:pt>
                <c:pt idx="1618">
                  <c:v>2024-04-10_23-43-49</c:v>
                </c:pt>
                <c:pt idx="1619">
                  <c:v>2024-04-10_23-43-59</c:v>
                </c:pt>
                <c:pt idx="1620">
                  <c:v>2024-04-10_23-44-09</c:v>
                </c:pt>
                <c:pt idx="1621">
                  <c:v>2024-04-10_23-44-19</c:v>
                </c:pt>
                <c:pt idx="1622">
                  <c:v>2024-04-10_23-44-29</c:v>
                </c:pt>
                <c:pt idx="1623">
                  <c:v>2024-04-10_23-44-40</c:v>
                </c:pt>
                <c:pt idx="1624">
                  <c:v>2024-04-10_23-44-50</c:v>
                </c:pt>
                <c:pt idx="1625">
                  <c:v>2024-04-10_23-45-00</c:v>
                </c:pt>
                <c:pt idx="1626">
                  <c:v>2024-04-10_23-45-10</c:v>
                </c:pt>
                <c:pt idx="1627">
                  <c:v>2024-04-10_23-45-20</c:v>
                </c:pt>
                <c:pt idx="1628">
                  <c:v>2024-04-10_23-45-30</c:v>
                </c:pt>
                <c:pt idx="1629">
                  <c:v>2024-04-10_23-45-40</c:v>
                </c:pt>
                <c:pt idx="1630">
                  <c:v>2024-04-10_23-45-50</c:v>
                </c:pt>
                <c:pt idx="1631">
                  <c:v>2024-04-10_23-46-01</c:v>
                </c:pt>
                <c:pt idx="1632">
                  <c:v>2024-04-10_23-46-11</c:v>
                </c:pt>
                <c:pt idx="1633">
                  <c:v>2024-04-10_23-46-21</c:v>
                </c:pt>
                <c:pt idx="1634">
                  <c:v>2024-04-10_23-46-31</c:v>
                </c:pt>
                <c:pt idx="1635">
                  <c:v>2024-04-10_23-46-41</c:v>
                </c:pt>
                <c:pt idx="1636">
                  <c:v>2024-04-10_23-46-51</c:v>
                </c:pt>
                <c:pt idx="1637">
                  <c:v>2024-04-10_23-47-02</c:v>
                </c:pt>
                <c:pt idx="1638">
                  <c:v>2024-04-10_23-47-12</c:v>
                </c:pt>
                <c:pt idx="1639">
                  <c:v>2024-04-10_23-47-22</c:v>
                </c:pt>
                <c:pt idx="1640">
                  <c:v>2024-04-10_23-47-32</c:v>
                </c:pt>
                <c:pt idx="1641">
                  <c:v>2024-04-10_23-47-42</c:v>
                </c:pt>
                <c:pt idx="1642">
                  <c:v>2024-04-10_23-47-52</c:v>
                </c:pt>
                <c:pt idx="1643">
                  <c:v>2024-04-10_23-48-02</c:v>
                </c:pt>
                <c:pt idx="1644">
                  <c:v>2024-04-10_23-48-13</c:v>
                </c:pt>
                <c:pt idx="1645">
                  <c:v>2024-04-10_23-48-23</c:v>
                </c:pt>
                <c:pt idx="1646">
                  <c:v>2024-04-10_23-48-33</c:v>
                </c:pt>
                <c:pt idx="1647">
                  <c:v>2024-04-10_23-48-43</c:v>
                </c:pt>
                <c:pt idx="1648">
                  <c:v>2024-04-10_23-48-53</c:v>
                </c:pt>
                <c:pt idx="1649">
                  <c:v>2024-04-10_23-49-03</c:v>
                </c:pt>
                <c:pt idx="1650">
                  <c:v>2024-04-10_23-49-13</c:v>
                </c:pt>
                <c:pt idx="1651">
                  <c:v>2024-04-10_23-49-23</c:v>
                </c:pt>
                <c:pt idx="1652">
                  <c:v>2024-04-10_23-49-34</c:v>
                </c:pt>
                <c:pt idx="1653">
                  <c:v>2024-04-10_23-49-44</c:v>
                </c:pt>
                <c:pt idx="1654">
                  <c:v>2024-04-10_23-49-54</c:v>
                </c:pt>
                <c:pt idx="1655">
                  <c:v>2024-04-10_23-50-04</c:v>
                </c:pt>
                <c:pt idx="1656">
                  <c:v>2024-04-10_23-50-14</c:v>
                </c:pt>
                <c:pt idx="1657">
                  <c:v>2024-04-10_23-50-24</c:v>
                </c:pt>
                <c:pt idx="1658">
                  <c:v>2024-04-10_23-50-35</c:v>
                </c:pt>
                <c:pt idx="1659">
                  <c:v>2024-04-10_23-50-45</c:v>
                </c:pt>
                <c:pt idx="1660">
                  <c:v>2024-04-10_23-50-55</c:v>
                </c:pt>
                <c:pt idx="1661">
                  <c:v>2024-04-10_23-51-05</c:v>
                </c:pt>
                <c:pt idx="1662">
                  <c:v>2024-04-10_23-51-15</c:v>
                </c:pt>
                <c:pt idx="1663">
                  <c:v>2024-04-10_23-51-25</c:v>
                </c:pt>
                <c:pt idx="1664">
                  <c:v>2024-04-10_23-51-35</c:v>
                </c:pt>
                <c:pt idx="1665">
                  <c:v>2024-04-10_23-51-46</c:v>
                </c:pt>
                <c:pt idx="1666">
                  <c:v>2024-04-10_23-51-56</c:v>
                </c:pt>
                <c:pt idx="1667">
                  <c:v>2024-04-10_23-52-06</c:v>
                </c:pt>
                <c:pt idx="1668">
                  <c:v>2024-04-10_23-52-16</c:v>
                </c:pt>
                <c:pt idx="1669">
                  <c:v>2024-04-10_23-52-26</c:v>
                </c:pt>
                <c:pt idx="1670">
                  <c:v>2024-04-10_23-52-36</c:v>
                </c:pt>
                <c:pt idx="1671">
                  <c:v>2024-04-10_23-52-46</c:v>
                </c:pt>
                <c:pt idx="1672">
                  <c:v>2024-04-10_23-52-56</c:v>
                </c:pt>
                <c:pt idx="1673">
                  <c:v>2024-04-10_23-53-07</c:v>
                </c:pt>
                <c:pt idx="1674">
                  <c:v>2024-04-10_23-53-17</c:v>
                </c:pt>
                <c:pt idx="1675">
                  <c:v>2024-04-10_23-53-27</c:v>
                </c:pt>
                <c:pt idx="1676">
                  <c:v>2024-04-10_23-53-37</c:v>
                </c:pt>
                <c:pt idx="1677">
                  <c:v>2024-04-10_23-53-47</c:v>
                </c:pt>
                <c:pt idx="1678">
                  <c:v>2024-04-10_23-53-57</c:v>
                </c:pt>
                <c:pt idx="1679">
                  <c:v>2024-04-10_23-54-07</c:v>
                </c:pt>
                <c:pt idx="1680">
                  <c:v>2024-04-10_23-54-18</c:v>
                </c:pt>
                <c:pt idx="1681">
                  <c:v>2024-04-10_23-54-28</c:v>
                </c:pt>
                <c:pt idx="1682">
                  <c:v>2024-04-10_23-54-38</c:v>
                </c:pt>
                <c:pt idx="1683">
                  <c:v>2024-04-10_23-54-48</c:v>
                </c:pt>
                <c:pt idx="1684">
                  <c:v>2024-04-10_23-54-58</c:v>
                </c:pt>
                <c:pt idx="1685">
                  <c:v>2024-04-10_23-55-08</c:v>
                </c:pt>
                <c:pt idx="1686">
                  <c:v>2024-04-10_23-55-18</c:v>
                </c:pt>
                <c:pt idx="1687">
                  <c:v>2024-04-10_23-55-29</c:v>
                </c:pt>
                <c:pt idx="1688">
                  <c:v>2024-04-10_23-55-39</c:v>
                </c:pt>
                <c:pt idx="1689">
                  <c:v>2024-04-10_23-55-49</c:v>
                </c:pt>
                <c:pt idx="1690">
                  <c:v>2024-04-10_23-55-59</c:v>
                </c:pt>
                <c:pt idx="1691">
                  <c:v>2024-04-10_23-56-09</c:v>
                </c:pt>
                <c:pt idx="1692">
                  <c:v>2024-04-10_23-56-19</c:v>
                </c:pt>
                <c:pt idx="1693">
                  <c:v>2024-04-10_23-56-29</c:v>
                </c:pt>
                <c:pt idx="1694">
                  <c:v>2024-04-10_23-56-39</c:v>
                </c:pt>
                <c:pt idx="1695">
                  <c:v>2024-04-10_23-56-50</c:v>
                </c:pt>
                <c:pt idx="1696">
                  <c:v>2024-04-10_23-57-00</c:v>
                </c:pt>
                <c:pt idx="1697">
                  <c:v>2024-04-10_23-57-10</c:v>
                </c:pt>
                <c:pt idx="1698">
                  <c:v>2024-04-10_23-57-20</c:v>
                </c:pt>
                <c:pt idx="1699">
                  <c:v>2024-04-10_23-57-30</c:v>
                </c:pt>
                <c:pt idx="1700">
                  <c:v>2024-04-10_23-57-40</c:v>
                </c:pt>
                <c:pt idx="1701">
                  <c:v>2024-04-10_23-57-50</c:v>
                </c:pt>
                <c:pt idx="1702">
                  <c:v>2024-04-10_23-58-01</c:v>
                </c:pt>
                <c:pt idx="1703">
                  <c:v>2024-04-10_23-58-11</c:v>
                </c:pt>
                <c:pt idx="1704">
                  <c:v>2024-04-10_23-58-21</c:v>
                </c:pt>
                <c:pt idx="1705">
                  <c:v>2024-04-10_23-58-31</c:v>
                </c:pt>
                <c:pt idx="1706">
                  <c:v>2024-04-10_23-58-41</c:v>
                </c:pt>
                <c:pt idx="1707">
                  <c:v>2024-04-10_23-58-51</c:v>
                </c:pt>
                <c:pt idx="1708">
                  <c:v>2024-04-10_23-59-02</c:v>
                </c:pt>
                <c:pt idx="1709">
                  <c:v>2024-04-10_23-59-12</c:v>
                </c:pt>
                <c:pt idx="1710">
                  <c:v>2024-04-10_23-59-22</c:v>
                </c:pt>
                <c:pt idx="1711">
                  <c:v>2024-04-10_23-59-32</c:v>
                </c:pt>
                <c:pt idx="1712">
                  <c:v>2024-04-10_23-59-42</c:v>
                </c:pt>
                <c:pt idx="1713">
                  <c:v>2024-04-10_23-59-52</c:v>
                </c:pt>
                <c:pt idx="1714">
                  <c:v>2024-04-11_00-00-02</c:v>
                </c:pt>
                <c:pt idx="1715">
                  <c:v>2024-04-11_00-00-13</c:v>
                </c:pt>
                <c:pt idx="1716">
                  <c:v>2024-04-11_00-00-23</c:v>
                </c:pt>
                <c:pt idx="1717">
                  <c:v>2024-04-11_00-00-33</c:v>
                </c:pt>
                <c:pt idx="1718">
                  <c:v>2024-04-11_00-00-43</c:v>
                </c:pt>
                <c:pt idx="1719">
                  <c:v>2024-04-11_00-00-53</c:v>
                </c:pt>
                <c:pt idx="1720">
                  <c:v>2024-04-11_00-01-03</c:v>
                </c:pt>
                <c:pt idx="1721">
                  <c:v>2024-04-11_00-01-13</c:v>
                </c:pt>
                <c:pt idx="1722">
                  <c:v>2024-04-11_00-01-24</c:v>
                </c:pt>
                <c:pt idx="1723">
                  <c:v>2024-04-11_00-01-34</c:v>
                </c:pt>
                <c:pt idx="1724">
                  <c:v>2024-04-11_00-01-44</c:v>
                </c:pt>
                <c:pt idx="1725">
                  <c:v>2024-04-11_00-01-54</c:v>
                </c:pt>
                <c:pt idx="1726">
                  <c:v>2024-04-11_00-02-04</c:v>
                </c:pt>
                <c:pt idx="1727">
                  <c:v>2024-04-11_00-02-14</c:v>
                </c:pt>
                <c:pt idx="1728">
                  <c:v>2024-04-11_00-02-24</c:v>
                </c:pt>
                <c:pt idx="1729">
                  <c:v>2024-04-11_00-02-34</c:v>
                </c:pt>
                <c:pt idx="1730">
                  <c:v>2024-04-11_00-02-45</c:v>
                </c:pt>
                <c:pt idx="1731">
                  <c:v>2024-04-11_00-02-55</c:v>
                </c:pt>
                <c:pt idx="1732">
                  <c:v>2024-04-11_00-03-05</c:v>
                </c:pt>
                <c:pt idx="1733">
                  <c:v>2024-04-11_00-03-15</c:v>
                </c:pt>
                <c:pt idx="1734">
                  <c:v>2024-04-11_00-03-25</c:v>
                </c:pt>
                <c:pt idx="1735">
                  <c:v>2024-04-11_00-03-36</c:v>
                </c:pt>
                <c:pt idx="1736">
                  <c:v>2024-04-11_00-03-46</c:v>
                </c:pt>
                <c:pt idx="1737">
                  <c:v>2024-04-11_00-03-56</c:v>
                </c:pt>
                <c:pt idx="1738">
                  <c:v>2024-04-11_00-04-06</c:v>
                </c:pt>
                <c:pt idx="1739">
                  <c:v>2024-04-11_00-04-16</c:v>
                </c:pt>
                <c:pt idx="1740">
                  <c:v>2024-04-11_00-04-26</c:v>
                </c:pt>
                <c:pt idx="1741">
                  <c:v>2024-04-11_00-04-36</c:v>
                </c:pt>
                <c:pt idx="1742">
                  <c:v>2024-04-11_00-04-47</c:v>
                </c:pt>
                <c:pt idx="1743">
                  <c:v>2024-04-11_00-04-57</c:v>
                </c:pt>
                <c:pt idx="1744">
                  <c:v>2024-04-11_00-05-07</c:v>
                </c:pt>
                <c:pt idx="1745">
                  <c:v>2024-04-11_00-05-17</c:v>
                </c:pt>
                <c:pt idx="1746">
                  <c:v>2024-04-11_00-05-27</c:v>
                </c:pt>
                <c:pt idx="1747">
                  <c:v>2024-04-11_00-05-37</c:v>
                </c:pt>
                <c:pt idx="1748">
                  <c:v>2024-04-11_00-05-48</c:v>
                </c:pt>
                <c:pt idx="1749">
                  <c:v>2024-04-11_00-05-58</c:v>
                </c:pt>
                <c:pt idx="1750">
                  <c:v>2024-04-11_00-06-08</c:v>
                </c:pt>
                <c:pt idx="1751">
                  <c:v>2024-04-11_00-06-18</c:v>
                </c:pt>
                <c:pt idx="1752">
                  <c:v>2024-04-11_00-06-28</c:v>
                </c:pt>
                <c:pt idx="1753">
                  <c:v>2024-04-11_00-06-39</c:v>
                </c:pt>
                <c:pt idx="1754">
                  <c:v>2024-04-11_00-06-49</c:v>
                </c:pt>
                <c:pt idx="1755">
                  <c:v>2024-04-11_00-06-59</c:v>
                </c:pt>
                <c:pt idx="1756">
                  <c:v>2024-04-11_00-07-09</c:v>
                </c:pt>
                <c:pt idx="1757">
                  <c:v>2024-04-11_00-07-19</c:v>
                </c:pt>
                <c:pt idx="1758">
                  <c:v>2024-04-11_00-07-29</c:v>
                </c:pt>
                <c:pt idx="1759">
                  <c:v>2024-04-11_00-07-39</c:v>
                </c:pt>
                <c:pt idx="1760">
                  <c:v>2024-04-11_00-07-49</c:v>
                </c:pt>
                <c:pt idx="1761">
                  <c:v>2024-04-11_00-08-00</c:v>
                </c:pt>
                <c:pt idx="1762">
                  <c:v>2024-04-11_00-08-10</c:v>
                </c:pt>
                <c:pt idx="1763">
                  <c:v>2024-04-11_00-08-20</c:v>
                </c:pt>
                <c:pt idx="1764">
                  <c:v>2024-04-11_00-08-30</c:v>
                </c:pt>
                <c:pt idx="1765">
                  <c:v>2024-04-11_00-08-40</c:v>
                </c:pt>
                <c:pt idx="1766">
                  <c:v>2024-04-11_00-08-50</c:v>
                </c:pt>
                <c:pt idx="1767">
                  <c:v>2024-04-11_00-09-00</c:v>
                </c:pt>
                <c:pt idx="1768">
                  <c:v>2024-04-11_00-09-10</c:v>
                </c:pt>
                <c:pt idx="1769">
                  <c:v>2024-04-11_00-09-21</c:v>
                </c:pt>
                <c:pt idx="1770">
                  <c:v>2024-04-11_00-09-31</c:v>
                </c:pt>
                <c:pt idx="1771">
                  <c:v>2024-04-11_00-09-41</c:v>
                </c:pt>
                <c:pt idx="1772">
                  <c:v>2024-04-11_00-09-51</c:v>
                </c:pt>
                <c:pt idx="1773">
                  <c:v>2024-04-11_00-10-01</c:v>
                </c:pt>
                <c:pt idx="1774">
                  <c:v>2024-04-11_00-10-11</c:v>
                </c:pt>
                <c:pt idx="1775">
                  <c:v>2024-04-11_00-10-21</c:v>
                </c:pt>
                <c:pt idx="1776">
                  <c:v>2024-04-11_00-10-32</c:v>
                </c:pt>
                <c:pt idx="1777">
                  <c:v>2024-04-11_00-10-42</c:v>
                </c:pt>
                <c:pt idx="1778">
                  <c:v>2024-04-11_00-10-52</c:v>
                </c:pt>
                <c:pt idx="1779">
                  <c:v>2024-04-11_00-11-02</c:v>
                </c:pt>
                <c:pt idx="1780">
                  <c:v>2024-04-11_00-11-12</c:v>
                </c:pt>
                <c:pt idx="1781">
                  <c:v>2024-04-11_00-11-22</c:v>
                </c:pt>
                <c:pt idx="1782">
                  <c:v>2024-04-11_00-11-32</c:v>
                </c:pt>
                <c:pt idx="1783">
                  <c:v>2024-04-11_00-11-42</c:v>
                </c:pt>
                <c:pt idx="1784">
                  <c:v>2024-04-11_00-11-53</c:v>
                </c:pt>
                <c:pt idx="1785">
                  <c:v>2024-04-11_00-12-03</c:v>
                </c:pt>
                <c:pt idx="1786">
                  <c:v>2024-04-11_00-12-13</c:v>
                </c:pt>
                <c:pt idx="1787">
                  <c:v>2024-04-11_00-12-23</c:v>
                </c:pt>
                <c:pt idx="1788">
                  <c:v>2024-04-11_00-12-33</c:v>
                </c:pt>
                <c:pt idx="1789">
                  <c:v>2024-04-11_00-12-43</c:v>
                </c:pt>
                <c:pt idx="1790">
                  <c:v>2024-04-11_00-12-53</c:v>
                </c:pt>
                <c:pt idx="1791">
                  <c:v>2024-04-11_00-13-04</c:v>
                </c:pt>
                <c:pt idx="1792">
                  <c:v>2024-04-11_00-13-14</c:v>
                </c:pt>
                <c:pt idx="1793">
                  <c:v>2024-04-11_00-13-24</c:v>
                </c:pt>
                <c:pt idx="1794">
                  <c:v>2024-04-11_00-13-34</c:v>
                </c:pt>
                <c:pt idx="1795">
                  <c:v>2024-04-11_00-13-44</c:v>
                </c:pt>
                <c:pt idx="1796">
                  <c:v>2024-04-11_00-13-54</c:v>
                </c:pt>
                <c:pt idx="1797">
                  <c:v>2024-04-11_00-14-04</c:v>
                </c:pt>
                <c:pt idx="1798">
                  <c:v>2024-04-11_00-14-14</c:v>
                </c:pt>
                <c:pt idx="1799">
                  <c:v>2024-04-11_00-14-25</c:v>
                </c:pt>
                <c:pt idx="1800">
                  <c:v>2024-04-11_00-14-35</c:v>
                </c:pt>
                <c:pt idx="1801">
                  <c:v>2024-04-11_00-14-45</c:v>
                </c:pt>
                <c:pt idx="1802">
                  <c:v>2024-04-11_00-15-00</c:v>
                </c:pt>
                <c:pt idx="1803">
                  <c:v>2024-04-11_00-15-10</c:v>
                </c:pt>
                <c:pt idx="1804">
                  <c:v>2024-04-11_00-15-21</c:v>
                </c:pt>
                <c:pt idx="1805">
                  <c:v>2024-04-11_00-15-31</c:v>
                </c:pt>
                <c:pt idx="1806">
                  <c:v>2024-04-11_00-15-41</c:v>
                </c:pt>
                <c:pt idx="1807">
                  <c:v>2024-04-11_00-15-51</c:v>
                </c:pt>
                <c:pt idx="1808">
                  <c:v>2024-04-11_00-16-01</c:v>
                </c:pt>
                <c:pt idx="1809">
                  <c:v>2024-04-11_00-16-11</c:v>
                </c:pt>
                <c:pt idx="1810">
                  <c:v>2024-04-11_00-16-21</c:v>
                </c:pt>
                <c:pt idx="1811">
                  <c:v>2024-04-11_00-16-32</c:v>
                </c:pt>
                <c:pt idx="1812">
                  <c:v>2024-04-11_00-16-42</c:v>
                </c:pt>
                <c:pt idx="1813">
                  <c:v>2024-04-11_00-16-52</c:v>
                </c:pt>
                <c:pt idx="1814">
                  <c:v>2024-04-11_00-17-02</c:v>
                </c:pt>
                <c:pt idx="1815">
                  <c:v>2024-04-11_00-17-12</c:v>
                </c:pt>
                <c:pt idx="1816">
                  <c:v>2024-04-11_00-17-22</c:v>
                </c:pt>
                <c:pt idx="1817">
                  <c:v>2024-04-11_00-17-32</c:v>
                </c:pt>
                <c:pt idx="1818">
                  <c:v>2024-04-11_00-17-42</c:v>
                </c:pt>
                <c:pt idx="1819">
                  <c:v>2024-04-11_00-17-53</c:v>
                </c:pt>
                <c:pt idx="1820">
                  <c:v>2024-04-11_00-18-03</c:v>
                </c:pt>
                <c:pt idx="1821">
                  <c:v>2024-04-11_00-18-13</c:v>
                </c:pt>
                <c:pt idx="1822">
                  <c:v>2024-04-11_00-18-23</c:v>
                </c:pt>
                <c:pt idx="1823">
                  <c:v>2024-04-11_00-18-33</c:v>
                </c:pt>
                <c:pt idx="1824">
                  <c:v>2024-04-11_00-18-43</c:v>
                </c:pt>
                <c:pt idx="1825">
                  <c:v>2024-04-11_00-18-53</c:v>
                </c:pt>
                <c:pt idx="1826">
                  <c:v>2024-04-11_00-19-03</c:v>
                </c:pt>
                <c:pt idx="1827">
                  <c:v>2024-04-11_00-19-14</c:v>
                </c:pt>
                <c:pt idx="1828">
                  <c:v>2024-04-11_00-19-24</c:v>
                </c:pt>
                <c:pt idx="1829">
                  <c:v>2024-04-11_00-19-34</c:v>
                </c:pt>
                <c:pt idx="1830">
                  <c:v>2024-04-11_00-19-44</c:v>
                </c:pt>
                <c:pt idx="1831">
                  <c:v>2024-04-11_00-19-54</c:v>
                </c:pt>
                <c:pt idx="1832">
                  <c:v>2024-04-11_00-20-04</c:v>
                </c:pt>
                <c:pt idx="1833">
                  <c:v>2024-04-11_00-20-14</c:v>
                </c:pt>
                <c:pt idx="1834">
                  <c:v>2024-04-11_00-20-25</c:v>
                </c:pt>
                <c:pt idx="1835">
                  <c:v>2024-04-11_00-20-35</c:v>
                </c:pt>
                <c:pt idx="1836">
                  <c:v>2024-04-11_00-20-45</c:v>
                </c:pt>
                <c:pt idx="1837">
                  <c:v>2024-04-11_00-20-55</c:v>
                </c:pt>
                <c:pt idx="1838">
                  <c:v>2024-04-11_00-21-05</c:v>
                </c:pt>
                <c:pt idx="1839">
                  <c:v>2024-04-11_00-21-15</c:v>
                </c:pt>
                <c:pt idx="1840">
                  <c:v>2024-04-11_00-21-25</c:v>
                </c:pt>
                <c:pt idx="1841">
                  <c:v>2024-04-11_00-21-35</c:v>
                </c:pt>
                <c:pt idx="1842">
                  <c:v>2024-04-11_00-21-46</c:v>
                </c:pt>
                <c:pt idx="1843">
                  <c:v>2024-04-11_00-21-56</c:v>
                </c:pt>
                <c:pt idx="1844">
                  <c:v>2024-04-11_00-22-06</c:v>
                </c:pt>
                <c:pt idx="1845">
                  <c:v>2024-04-11_00-22-16</c:v>
                </c:pt>
                <c:pt idx="1846">
                  <c:v>2024-04-11_00-22-26</c:v>
                </c:pt>
                <c:pt idx="1847">
                  <c:v>2024-04-11_00-22-36</c:v>
                </c:pt>
                <c:pt idx="1848">
                  <c:v>2024-04-11_00-22-46</c:v>
                </c:pt>
                <c:pt idx="1849">
                  <c:v>2024-04-11_00-22-57</c:v>
                </c:pt>
                <c:pt idx="1850">
                  <c:v>2024-04-11_00-23-07</c:v>
                </c:pt>
                <c:pt idx="1851">
                  <c:v>2024-04-11_00-23-17</c:v>
                </c:pt>
                <c:pt idx="1852">
                  <c:v>2024-04-11_00-23-27</c:v>
                </c:pt>
                <c:pt idx="1853">
                  <c:v>2024-04-11_00-23-37</c:v>
                </c:pt>
                <c:pt idx="1854">
                  <c:v>2024-04-11_00-23-47</c:v>
                </c:pt>
                <c:pt idx="1855">
                  <c:v>2024-04-11_00-23-57</c:v>
                </c:pt>
                <c:pt idx="1856">
                  <c:v>2024-04-11_00-24-08</c:v>
                </c:pt>
                <c:pt idx="1857">
                  <c:v>2024-04-11_00-24-18</c:v>
                </c:pt>
                <c:pt idx="1858">
                  <c:v>2024-04-11_00-24-28</c:v>
                </c:pt>
                <c:pt idx="1859">
                  <c:v>2024-04-11_00-24-38</c:v>
                </c:pt>
                <c:pt idx="1860">
                  <c:v>2024-04-11_00-24-48</c:v>
                </c:pt>
                <c:pt idx="1861">
                  <c:v>2024-04-11_00-24-58</c:v>
                </c:pt>
                <c:pt idx="1862">
                  <c:v>2024-04-11_00-25-08</c:v>
                </c:pt>
                <c:pt idx="1863">
                  <c:v>2024-04-11_00-25-18</c:v>
                </c:pt>
                <c:pt idx="1864">
                  <c:v>2024-04-11_00-25-29</c:v>
                </c:pt>
                <c:pt idx="1865">
                  <c:v>2024-04-11_00-25-39</c:v>
                </c:pt>
                <c:pt idx="1866">
                  <c:v>2024-04-11_00-25-49</c:v>
                </c:pt>
                <c:pt idx="1867">
                  <c:v>2024-04-11_00-25-59</c:v>
                </c:pt>
                <c:pt idx="1868">
                  <c:v>2024-04-11_00-26-09</c:v>
                </c:pt>
                <c:pt idx="1869">
                  <c:v>2024-04-11_00-26-19</c:v>
                </c:pt>
                <c:pt idx="1870">
                  <c:v>2024-04-11_00-26-29</c:v>
                </c:pt>
                <c:pt idx="1871">
                  <c:v>2024-04-11_00-26-40</c:v>
                </c:pt>
                <c:pt idx="1872">
                  <c:v>2024-04-11_00-26-50</c:v>
                </c:pt>
                <c:pt idx="1873">
                  <c:v>2024-04-11_00-27-00</c:v>
                </c:pt>
                <c:pt idx="1874">
                  <c:v>2024-04-11_00-27-10</c:v>
                </c:pt>
                <c:pt idx="1875">
                  <c:v>2024-04-11_00-27-20</c:v>
                </c:pt>
                <c:pt idx="1876">
                  <c:v>2024-04-11_00-27-30</c:v>
                </c:pt>
                <c:pt idx="1877">
                  <c:v>2024-04-11_00-27-40</c:v>
                </c:pt>
                <c:pt idx="1878">
                  <c:v>2024-04-11_00-27-50</c:v>
                </c:pt>
                <c:pt idx="1879">
                  <c:v>2024-04-11_00-28-01</c:v>
                </c:pt>
                <c:pt idx="1880">
                  <c:v>2024-04-11_00-28-11</c:v>
                </c:pt>
                <c:pt idx="1881">
                  <c:v>2024-04-11_00-28-21</c:v>
                </c:pt>
                <c:pt idx="1882">
                  <c:v>2024-04-11_00-28-31</c:v>
                </c:pt>
                <c:pt idx="1883">
                  <c:v>2024-04-11_00-28-41</c:v>
                </c:pt>
                <c:pt idx="1884">
                  <c:v>2024-04-11_00-28-51</c:v>
                </c:pt>
                <c:pt idx="1885">
                  <c:v>2024-04-11_00-29-01</c:v>
                </c:pt>
                <c:pt idx="1886">
                  <c:v>2024-04-11_00-29-12</c:v>
                </c:pt>
                <c:pt idx="1887">
                  <c:v>2024-04-11_00-29-22</c:v>
                </c:pt>
                <c:pt idx="1888">
                  <c:v>2024-04-11_00-29-32</c:v>
                </c:pt>
                <c:pt idx="1889">
                  <c:v>2024-04-11_00-29-42</c:v>
                </c:pt>
                <c:pt idx="1890">
                  <c:v>2024-04-11_00-29-52</c:v>
                </c:pt>
                <c:pt idx="1891">
                  <c:v>2024-04-11_00-30-02</c:v>
                </c:pt>
                <c:pt idx="1892">
                  <c:v>2024-04-11_00-30-12</c:v>
                </c:pt>
                <c:pt idx="1893">
                  <c:v>2024-04-11_00-30-23</c:v>
                </c:pt>
                <c:pt idx="1894">
                  <c:v>2024-04-11_00-30-33</c:v>
                </c:pt>
                <c:pt idx="1895">
                  <c:v>2024-04-11_00-30-43</c:v>
                </c:pt>
                <c:pt idx="1896">
                  <c:v>2024-04-11_00-30-53</c:v>
                </c:pt>
                <c:pt idx="1897">
                  <c:v>2024-04-11_00-31-03</c:v>
                </c:pt>
                <c:pt idx="1898">
                  <c:v>2024-04-11_00-31-13</c:v>
                </c:pt>
                <c:pt idx="1899">
                  <c:v>2024-04-11_00-31-24</c:v>
                </c:pt>
                <c:pt idx="1900">
                  <c:v>2024-04-11_00-31-34</c:v>
                </c:pt>
                <c:pt idx="1901">
                  <c:v>2024-04-11_00-31-44</c:v>
                </c:pt>
                <c:pt idx="1902">
                  <c:v>2024-04-11_00-31-54</c:v>
                </c:pt>
                <c:pt idx="1903">
                  <c:v>2024-04-11_00-32-04</c:v>
                </c:pt>
                <c:pt idx="1904">
                  <c:v>2024-04-11_00-32-14</c:v>
                </c:pt>
                <c:pt idx="1905">
                  <c:v>2024-04-11_00-32-24</c:v>
                </c:pt>
                <c:pt idx="1906">
                  <c:v>2024-04-11_00-32-35</c:v>
                </c:pt>
                <c:pt idx="1907">
                  <c:v>2024-04-11_00-32-45</c:v>
                </c:pt>
                <c:pt idx="1908">
                  <c:v>2024-04-11_00-32-55</c:v>
                </c:pt>
                <c:pt idx="1909">
                  <c:v>2024-04-11_00-33-05</c:v>
                </c:pt>
                <c:pt idx="1910">
                  <c:v>2024-04-11_00-33-15</c:v>
                </c:pt>
                <c:pt idx="1911">
                  <c:v>2024-04-11_00-33-25</c:v>
                </c:pt>
                <c:pt idx="1912">
                  <c:v>2024-04-11_00-33-35</c:v>
                </c:pt>
                <c:pt idx="1913">
                  <c:v>2024-04-11_00-33-46</c:v>
                </c:pt>
                <c:pt idx="1914">
                  <c:v>2024-04-11_00-33-56</c:v>
                </c:pt>
                <c:pt idx="1915">
                  <c:v>2024-04-11_00-34-06</c:v>
                </c:pt>
                <c:pt idx="1916">
                  <c:v>2024-04-11_00-34-16</c:v>
                </c:pt>
                <c:pt idx="1917">
                  <c:v>2024-04-11_00-34-26</c:v>
                </c:pt>
                <c:pt idx="1918">
                  <c:v>2024-04-11_00-34-36</c:v>
                </c:pt>
                <c:pt idx="1919">
                  <c:v>2024-04-11_00-34-46</c:v>
                </c:pt>
                <c:pt idx="1920">
                  <c:v>2024-04-11_00-34-56</c:v>
                </c:pt>
                <c:pt idx="1921">
                  <c:v>2024-04-11_00-35-07</c:v>
                </c:pt>
                <c:pt idx="1922">
                  <c:v>2024-04-11_00-35-17</c:v>
                </c:pt>
                <c:pt idx="1923">
                  <c:v>2024-04-11_00-35-27</c:v>
                </c:pt>
                <c:pt idx="1924">
                  <c:v>2024-04-11_00-35-37</c:v>
                </c:pt>
                <c:pt idx="1925">
                  <c:v>2024-04-11_00-35-47</c:v>
                </c:pt>
                <c:pt idx="1926">
                  <c:v>2024-04-11_00-35-57</c:v>
                </c:pt>
                <c:pt idx="1927">
                  <c:v>2024-04-11_00-36-07</c:v>
                </c:pt>
                <c:pt idx="1928">
                  <c:v>2024-04-11_00-36-17</c:v>
                </c:pt>
                <c:pt idx="1929">
                  <c:v>2024-04-11_00-36-28</c:v>
                </c:pt>
                <c:pt idx="1930">
                  <c:v>2024-04-11_00-36-38</c:v>
                </c:pt>
                <c:pt idx="1931">
                  <c:v>2024-04-11_00-36-48</c:v>
                </c:pt>
                <c:pt idx="1932">
                  <c:v>2024-04-11_00-36-58</c:v>
                </c:pt>
                <c:pt idx="1933">
                  <c:v>2024-04-11_00-37-08</c:v>
                </c:pt>
                <c:pt idx="1934">
                  <c:v>2024-04-11_00-37-18</c:v>
                </c:pt>
                <c:pt idx="1935">
                  <c:v>2024-04-11_00-37-28</c:v>
                </c:pt>
                <c:pt idx="1936">
                  <c:v>2024-04-11_00-37-39</c:v>
                </c:pt>
                <c:pt idx="1937">
                  <c:v>2024-04-11_00-37-49</c:v>
                </c:pt>
                <c:pt idx="1938">
                  <c:v>2024-04-11_00-37-59</c:v>
                </c:pt>
                <c:pt idx="1939">
                  <c:v>2024-04-11_00-38-09</c:v>
                </c:pt>
                <c:pt idx="1940">
                  <c:v>2024-04-11_00-38-19</c:v>
                </c:pt>
                <c:pt idx="1941">
                  <c:v>2024-04-11_00-38-29</c:v>
                </c:pt>
                <c:pt idx="1942">
                  <c:v>2024-04-11_00-38-39</c:v>
                </c:pt>
                <c:pt idx="1943">
                  <c:v>2024-04-11_00-38-49</c:v>
                </c:pt>
                <c:pt idx="1944">
                  <c:v>2024-04-11_00-39-00</c:v>
                </c:pt>
                <c:pt idx="1945">
                  <c:v>2024-04-11_00-39-10</c:v>
                </c:pt>
                <c:pt idx="1946">
                  <c:v>2024-04-11_00-39-20</c:v>
                </c:pt>
                <c:pt idx="1947">
                  <c:v>2024-04-11_00-39-30</c:v>
                </c:pt>
                <c:pt idx="1948">
                  <c:v>2024-04-11_00-39-40</c:v>
                </c:pt>
                <c:pt idx="1949">
                  <c:v>2024-04-11_00-39-50</c:v>
                </c:pt>
                <c:pt idx="1950">
                  <c:v>2024-04-11_00-40-00</c:v>
                </c:pt>
                <c:pt idx="1951">
                  <c:v>2024-04-11_00-40-11</c:v>
                </c:pt>
                <c:pt idx="1952">
                  <c:v>2024-04-11_00-40-21</c:v>
                </c:pt>
                <c:pt idx="1953">
                  <c:v>2024-04-11_00-40-31</c:v>
                </c:pt>
                <c:pt idx="1954">
                  <c:v>2024-04-11_00-40-41</c:v>
                </c:pt>
                <c:pt idx="1955">
                  <c:v>2024-04-11_00-40-51</c:v>
                </c:pt>
                <c:pt idx="1956">
                  <c:v>2024-04-11_00-41-01</c:v>
                </c:pt>
                <c:pt idx="1957">
                  <c:v>2024-04-11_00-41-11</c:v>
                </c:pt>
                <c:pt idx="1958">
                  <c:v>2024-04-11_00-41-22</c:v>
                </c:pt>
                <c:pt idx="1959">
                  <c:v>2024-04-11_00-41-32</c:v>
                </c:pt>
                <c:pt idx="1960">
                  <c:v>2024-04-11_00-41-42</c:v>
                </c:pt>
                <c:pt idx="1961">
                  <c:v>2024-04-11_00-41-52</c:v>
                </c:pt>
                <c:pt idx="1962">
                  <c:v>2024-04-11_00-42-02</c:v>
                </c:pt>
                <c:pt idx="1963">
                  <c:v>2024-04-11_00-42-12</c:v>
                </c:pt>
                <c:pt idx="1964">
                  <c:v>2024-04-11_00-42-22</c:v>
                </c:pt>
                <c:pt idx="1965">
                  <c:v>2024-04-11_00-42-32</c:v>
                </c:pt>
                <c:pt idx="1966">
                  <c:v>2024-04-11_00-42-43</c:v>
                </c:pt>
                <c:pt idx="1967">
                  <c:v>2024-04-11_00-42-53</c:v>
                </c:pt>
                <c:pt idx="1968">
                  <c:v>2024-04-11_00-43-03</c:v>
                </c:pt>
                <c:pt idx="1969">
                  <c:v>2024-04-11_00-43-13</c:v>
                </c:pt>
                <c:pt idx="1970">
                  <c:v>2024-04-11_00-43-23</c:v>
                </c:pt>
                <c:pt idx="1971">
                  <c:v>2024-04-11_00-43-33</c:v>
                </c:pt>
                <c:pt idx="1972">
                  <c:v>2024-04-11_00-43-44</c:v>
                </c:pt>
                <c:pt idx="1973">
                  <c:v>2024-04-11_00-43-54</c:v>
                </c:pt>
                <c:pt idx="1974">
                  <c:v>2024-04-11_00-44-04</c:v>
                </c:pt>
                <c:pt idx="1975">
                  <c:v>2024-04-11_00-44-14</c:v>
                </c:pt>
                <c:pt idx="1976">
                  <c:v>2024-04-11_00-44-24</c:v>
                </c:pt>
                <c:pt idx="1977">
                  <c:v>2024-04-11_00-44-34</c:v>
                </c:pt>
                <c:pt idx="1978">
                  <c:v>2024-04-11_00-44-44</c:v>
                </c:pt>
                <c:pt idx="1979">
                  <c:v>2024-04-11_00-44-54</c:v>
                </c:pt>
                <c:pt idx="1980">
                  <c:v>2024-04-11_00-45-05</c:v>
                </c:pt>
                <c:pt idx="1981">
                  <c:v>2024-04-11_00-45-15</c:v>
                </c:pt>
                <c:pt idx="1982">
                  <c:v>2024-04-11_00-45-25</c:v>
                </c:pt>
                <c:pt idx="1983">
                  <c:v>2024-04-11_00-45-35</c:v>
                </c:pt>
                <c:pt idx="1984">
                  <c:v>2024-04-11_00-45-45</c:v>
                </c:pt>
                <c:pt idx="1985">
                  <c:v>2024-04-11_00-45-55</c:v>
                </c:pt>
                <c:pt idx="1986">
                  <c:v>2024-04-11_00-46-05</c:v>
                </c:pt>
                <c:pt idx="1987">
                  <c:v>2024-04-11_00-46-16</c:v>
                </c:pt>
                <c:pt idx="1988">
                  <c:v>2024-04-11_00-46-26</c:v>
                </c:pt>
                <c:pt idx="1989">
                  <c:v>2024-04-11_00-46-36</c:v>
                </c:pt>
                <c:pt idx="1990">
                  <c:v>2024-04-11_00-46-46</c:v>
                </c:pt>
                <c:pt idx="1991">
                  <c:v>2024-04-11_00-46-56</c:v>
                </c:pt>
                <c:pt idx="1992">
                  <c:v>2024-04-11_00-47-06</c:v>
                </c:pt>
                <c:pt idx="1993">
                  <c:v>2024-04-11_00-47-16</c:v>
                </c:pt>
                <c:pt idx="1994">
                  <c:v>2024-04-11_00-47-26</c:v>
                </c:pt>
                <c:pt idx="1995">
                  <c:v>2024-04-11_00-47-37</c:v>
                </c:pt>
                <c:pt idx="1996">
                  <c:v>2024-04-11_00-47-47</c:v>
                </c:pt>
                <c:pt idx="1997">
                  <c:v>2024-04-11_00-47-57</c:v>
                </c:pt>
                <c:pt idx="1998">
                  <c:v>2024-04-11_00-48-07</c:v>
                </c:pt>
                <c:pt idx="1999">
                  <c:v>2024-04-11_00-48-17</c:v>
                </c:pt>
                <c:pt idx="2000">
                  <c:v>2024-04-11_00-48-27</c:v>
                </c:pt>
                <c:pt idx="2001">
                  <c:v>2024-04-11_00-48-37</c:v>
                </c:pt>
                <c:pt idx="2002">
                  <c:v>2024-04-11_00-48-48</c:v>
                </c:pt>
                <c:pt idx="2003">
                  <c:v>2024-04-11_00-48-58</c:v>
                </c:pt>
                <c:pt idx="2004">
                  <c:v>2024-04-11_00-49-08</c:v>
                </c:pt>
                <c:pt idx="2005">
                  <c:v>2024-04-11_00-49-18</c:v>
                </c:pt>
                <c:pt idx="2006">
                  <c:v>2024-04-11_00-49-28</c:v>
                </c:pt>
                <c:pt idx="2007">
                  <c:v>2024-04-11_00-49-38</c:v>
                </c:pt>
                <c:pt idx="2008">
                  <c:v>2024-04-11_00-49-48</c:v>
                </c:pt>
                <c:pt idx="2009">
                  <c:v>2024-04-11_00-49-58</c:v>
                </c:pt>
                <c:pt idx="2010">
                  <c:v>2024-04-11_00-50-09</c:v>
                </c:pt>
                <c:pt idx="2011">
                  <c:v>2024-04-11_00-50-19</c:v>
                </c:pt>
                <c:pt idx="2012">
                  <c:v>2024-04-11_00-50-29</c:v>
                </c:pt>
                <c:pt idx="2013">
                  <c:v>2024-04-11_00-50-39</c:v>
                </c:pt>
                <c:pt idx="2014">
                  <c:v>2024-04-11_00-50-49</c:v>
                </c:pt>
                <c:pt idx="2015">
                  <c:v>2024-04-11_00-50-59</c:v>
                </c:pt>
                <c:pt idx="2016">
                  <c:v>2024-04-11_00-51-09</c:v>
                </c:pt>
                <c:pt idx="2017">
                  <c:v>2024-04-11_00-51-20</c:v>
                </c:pt>
                <c:pt idx="2018">
                  <c:v>2024-04-11_00-51-30</c:v>
                </c:pt>
                <c:pt idx="2019">
                  <c:v>2024-04-11_00-51-40</c:v>
                </c:pt>
                <c:pt idx="2020">
                  <c:v>2024-04-11_00-51-50</c:v>
                </c:pt>
                <c:pt idx="2021">
                  <c:v>2024-04-11_00-52-00</c:v>
                </c:pt>
                <c:pt idx="2022">
                  <c:v>2024-04-11_00-52-10</c:v>
                </c:pt>
                <c:pt idx="2023">
                  <c:v>2024-04-11_00-52-20</c:v>
                </c:pt>
                <c:pt idx="2024">
                  <c:v>2024-04-11_00-52-30</c:v>
                </c:pt>
                <c:pt idx="2025">
                  <c:v>2024-04-11_00-52-41</c:v>
                </c:pt>
                <c:pt idx="2026">
                  <c:v>2024-04-11_00-52-51</c:v>
                </c:pt>
                <c:pt idx="2027">
                  <c:v>2024-04-11_00-53-01</c:v>
                </c:pt>
                <c:pt idx="2028">
                  <c:v>2024-04-11_00-53-11</c:v>
                </c:pt>
                <c:pt idx="2029">
                  <c:v>2024-04-11_00-53-21</c:v>
                </c:pt>
                <c:pt idx="2030">
                  <c:v>2024-04-11_00-53-31</c:v>
                </c:pt>
                <c:pt idx="2031">
                  <c:v>2024-04-11_00-53-41</c:v>
                </c:pt>
                <c:pt idx="2032">
                  <c:v>2024-04-11_00-53-51</c:v>
                </c:pt>
                <c:pt idx="2033">
                  <c:v>2024-04-11_00-54-02</c:v>
                </c:pt>
                <c:pt idx="2034">
                  <c:v>2024-04-11_00-54-12</c:v>
                </c:pt>
                <c:pt idx="2035">
                  <c:v>2024-04-11_00-54-22</c:v>
                </c:pt>
                <c:pt idx="2036">
                  <c:v>2024-04-11_00-54-32</c:v>
                </c:pt>
                <c:pt idx="2037">
                  <c:v>2024-04-11_00-54-42</c:v>
                </c:pt>
                <c:pt idx="2038">
                  <c:v>2024-04-11_00-54-52</c:v>
                </c:pt>
                <c:pt idx="2039">
                  <c:v>2024-04-11_00-55-02</c:v>
                </c:pt>
                <c:pt idx="2040">
                  <c:v>2024-04-11_00-55-13</c:v>
                </c:pt>
                <c:pt idx="2041">
                  <c:v>2024-04-11_00-55-23</c:v>
                </c:pt>
                <c:pt idx="2042">
                  <c:v>2024-04-11_00-55-33</c:v>
                </c:pt>
                <c:pt idx="2043">
                  <c:v>2024-04-11_00-55-43</c:v>
                </c:pt>
                <c:pt idx="2044">
                  <c:v>2024-04-11_00-55-53</c:v>
                </c:pt>
                <c:pt idx="2045">
                  <c:v>2024-04-11_00-56-03</c:v>
                </c:pt>
                <c:pt idx="2046">
                  <c:v>2024-04-11_00-56-13</c:v>
                </c:pt>
                <c:pt idx="2047">
                  <c:v>2024-04-11_00-56-24</c:v>
                </c:pt>
                <c:pt idx="2048">
                  <c:v>2024-04-11_00-56-34</c:v>
                </c:pt>
                <c:pt idx="2049">
                  <c:v>2024-04-11_00-56-44</c:v>
                </c:pt>
                <c:pt idx="2050">
                  <c:v>2024-04-11_00-56-54</c:v>
                </c:pt>
                <c:pt idx="2051">
                  <c:v>2024-04-11_00-57-04</c:v>
                </c:pt>
                <c:pt idx="2052">
                  <c:v>2024-04-11_00-57-14</c:v>
                </c:pt>
                <c:pt idx="2053">
                  <c:v>2024-04-11_00-57-24</c:v>
                </c:pt>
                <c:pt idx="2054">
                  <c:v>2024-04-11_00-57-34</c:v>
                </c:pt>
                <c:pt idx="2055">
                  <c:v>2024-04-11_00-57-45</c:v>
                </c:pt>
                <c:pt idx="2056">
                  <c:v>2024-04-11_00-57-55</c:v>
                </c:pt>
                <c:pt idx="2057">
                  <c:v>2024-04-11_00-58-05</c:v>
                </c:pt>
                <c:pt idx="2058">
                  <c:v>2024-04-11_00-58-15</c:v>
                </c:pt>
                <c:pt idx="2059">
                  <c:v>2024-04-11_00-58-25</c:v>
                </c:pt>
                <c:pt idx="2060">
                  <c:v>2024-04-11_00-58-35</c:v>
                </c:pt>
                <c:pt idx="2061">
                  <c:v>2024-04-11_00-58-45</c:v>
                </c:pt>
                <c:pt idx="2062">
                  <c:v>2024-04-11_00-58-56</c:v>
                </c:pt>
                <c:pt idx="2063">
                  <c:v>2024-04-11_00-59-06</c:v>
                </c:pt>
                <c:pt idx="2064">
                  <c:v>2024-04-11_00-59-16</c:v>
                </c:pt>
                <c:pt idx="2065">
                  <c:v>2024-04-11_00-59-26</c:v>
                </c:pt>
                <c:pt idx="2066">
                  <c:v>2024-04-11_00-59-36</c:v>
                </c:pt>
                <c:pt idx="2067">
                  <c:v>2024-04-11_00-59-46</c:v>
                </c:pt>
                <c:pt idx="2068">
                  <c:v>2024-04-11_00-59-56</c:v>
                </c:pt>
                <c:pt idx="2069">
                  <c:v>2024-04-11_01-00-07</c:v>
                </c:pt>
                <c:pt idx="2070">
                  <c:v>2024-04-11_01-00-17</c:v>
                </c:pt>
                <c:pt idx="2071">
                  <c:v>2024-04-11_01-00-27</c:v>
                </c:pt>
                <c:pt idx="2072">
                  <c:v>2024-04-11_01-00-37</c:v>
                </c:pt>
                <c:pt idx="2073">
                  <c:v>2024-04-11_01-00-47</c:v>
                </c:pt>
                <c:pt idx="2074">
                  <c:v>2024-04-11_01-00-57</c:v>
                </c:pt>
                <c:pt idx="2075">
                  <c:v>2024-04-11_01-01-07</c:v>
                </c:pt>
                <c:pt idx="2076">
                  <c:v>2024-04-11_01-01-17</c:v>
                </c:pt>
                <c:pt idx="2077">
                  <c:v>2024-04-11_01-01-28</c:v>
                </c:pt>
                <c:pt idx="2078">
                  <c:v>2024-04-11_01-01-38</c:v>
                </c:pt>
                <c:pt idx="2079">
                  <c:v>2024-04-11_01-01-48</c:v>
                </c:pt>
                <c:pt idx="2080">
                  <c:v>2024-04-11_01-01-58</c:v>
                </c:pt>
                <c:pt idx="2081">
                  <c:v>2024-04-11_01-02-08</c:v>
                </c:pt>
                <c:pt idx="2082">
                  <c:v>2024-04-11_01-02-18</c:v>
                </c:pt>
                <c:pt idx="2083">
                  <c:v>2024-04-11_01-02-28</c:v>
                </c:pt>
                <c:pt idx="2084">
                  <c:v>2024-04-11_01-02-39</c:v>
                </c:pt>
                <c:pt idx="2085">
                  <c:v>2024-04-11_01-02-49</c:v>
                </c:pt>
                <c:pt idx="2086">
                  <c:v>2024-04-11_01-02-59</c:v>
                </c:pt>
                <c:pt idx="2087">
                  <c:v>2024-04-11_01-03-09</c:v>
                </c:pt>
                <c:pt idx="2088">
                  <c:v>2024-04-11_01-03-19</c:v>
                </c:pt>
                <c:pt idx="2089">
                  <c:v>2024-04-11_01-03-29</c:v>
                </c:pt>
                <c:pt idx="2090">
                  <c:v>2024-04-11_01-03-39</c:v>
                </c:pt>
                <c:pt idx="2091">
                  <c:v>2024-04-11_01-03-49</c:v>
                </c:pt>
                <c:pt idx="2092">
                  <c:v>2024-04-11_01-04-00</c:v>
                </c:pt>
                <c:pt idx="2093">
                  <c:v>2024-04-11_01-04-10</c:v>
                </c:pt>
                <c:pt idx="2094">
                  <c:v>2024-04-11_01-04-20</c:v>
                </c:pt>
                <c:pt idx="2095">
                  <c:v>2024-04-11_01-04-30</c:v>
                </c:pt>
                <c:pt idx="2096">
                  <c:v>2024-04-11_01-04-40</c:v>
                </c:pt>
                <c:pt idx="2097">
                  <c:v>2024-04-11_01-04-50</c:v>
                </c:pt>
                <c:pt idx="2098">
                  <c:v>2024-04-11_01-05-00</c:v>
                </c:pt>
                <c:pt idx="2099">
                  <c:v>2024-04-11_01-05-11</c:v>
                </c:pt>
                <c:pt idx="2100">
                  <c:v>2024-04-11_01-05-21</c:v>
                </c:pt>
                <c:pt idx="2101">
                  <c:v>2024-04-11_01-05-31</c:v>
                </c:pt>
                <c:pt idx="2102">
                  <c:v>2024-04-11_01-05-41</c:v>
                </c:pt>
                <c:pt idx="2103">
                  <c:v>2024-04-11_01-05-51</c:v>
                </c:pt>
                <c:pt idx="2104">
                  <c:v>2024-04-11_01-06-01</c:v>
                </c:pt>
                <c:pt idx="2105">
                  <c:v>2024-04-11_01-06-11</c:v>
                </c:pt>
                <c:pt idx="2106">
                  <c:v>2024-04-11_01-06-21</c:v>
                </c:pt>
                <c:pt idx="2107">
                  <c:v>2024-04-11_01-06-32</c:v>
                </c:pt>
                <c:pt idx="2108">
                  <c:v>2024-04-11_01-06-42</c:v>
                </c:pt>
                <c:pt idx="2109">
                  <c:v>2024-04-11_01-06-52</c:v>
                </c:pt>
                <c:pt idx="2110">
                  <c:v>2024-04-11_01-07-02</c:v>
                </c:pt>
                <c:pt idx="2111">
                  <c:v>2024-04-11_01-07-12</c:v>
                </c:pt>
                <c:pt idx="2112">
                  <c:v>2024-04-11_01-07-22</c:v>
                </c:pt>
                <c:pt idx="2113">
                  <c:v>2024-04-11_01-07-32</c:v>
                </c:pt>
                <c:pt idx="2114">
                  <c:v>2024-04-11_01-07-43</c:v>
                </c:pt>
                <c:pt idx="2115">
                  <c:v>2024-04-11_01-07-53</c:v>
                </c:pt>
                <c:pt idx="2116">
                  <c:v>2024-04-11_01-08-03</c:v>
                </c:pt>
                <c:pt idx="2117">
                  <c:v>2024-04-11_01-08-13</c:v>
                </c:pt>
                <c:pt idx="2118">
                  <c:v>2024-04-11_01-08-23</c:v>
                </c:pt>
                <c:pt idx="2119">
                  <c:v>2024-04-11_01-08-33</c:v>
                </c:pt>
                <c:pt idx="2120">
                  <c:v>2024-04-11_01-08-44</c:v>
                </c:pt>
                <c:pt idx="2121">
                  <c:v>2024-04-11_01-08-54</c:v>
                </c:pt>
                <c:pt idx="2122">
                  <c:v>2024-04-11_01-09-04</c:v>
                </c:pt>
                <c:pt idx="2123">
                  <c:v>2024-04-11_01-09-15</c:v>
                </c:pt>
                <c:pt idx="2124">
                  <c:v>2024-04-11_01-09-25</c:v>
                </c:pt>
                <c:pt idx="2125">
                  <c:v>2024-04-11_01-09-35</c:v>
                </c:pt>
                <c:pt idx="2126">
                  <c:v>2024-04-11_01-09-45</c:v>
                </c:pt>
                <c:pt idx="2127">
                  <c:v>2024-04-11_01-09-55</c:v>
                </c:pt>
                <c:pt idx="2128">
                  <c:v>2024-04-11_01-10-05</c:v>
                </c:pt>
                <c:pt idx="2129">
                  <c:v>2024-04-11_01-10-15</c:v>
                </c:pt>
                <c:pt idx="2130">
                  <c:v>2024-04-11_01-10-25</c:v>
                </c:pt>
                <c:pt idx="2131">
                  <c:v>2024-04-11_01-10-36</c:v>
                </c:pt>
                <c:pt idx="2132">
                  <c:v>2024-04-11_01-10-46</c:v>
                </c:pt>
                <c:pt idx="2133">
                  <c:v>2024-04-11_01-10-56</c:v>
                </c:pt>
                <c:pt idx="2134">
                  <c:v>2024-04-11_01-11-06</c:v>
                </c:pt>
                <c:pt idx="2135">
                  <c:v>2024-04-11_01-11-16</c:v>
                </c:pt>
                <c:pt idx="2136">
                  <c:v>2024-04-11_01-11-26</c:v>
                </c:pt>
                <c:pt idx="2137">
                  <c:v>2024-04-11_01-11-36</c:v>
                </c:pt>
                <c:pt idx="2138">
                  <c:v>2024-04-11_01-11-47</c:v>
                </c:pt>
                <c:pt idx="2139">
                  <c:v>2024-04-11_01-11-57</c:v>
                </c:pt>
                <c:pt idx="2140">
                  <c:v>2024-04-11_01-12-07</c:v>
                </c:pt>
                <c:pt idx="2141">
                  <c:v>2024-04-11_01-12-17</c:v>
                </c:pt>
                <c:pt idx="2142">
                  <c:v>2024-04-11_01-12-27</c:v>
                </c:pt>
                <c:pt idx="2143">
                  <c:v>2024-04-11_01-12-37</c:v>
                </c:pt>
                <c:pt idx="2144">
                  <c:v>2024-04-11_01-12-47</c:v>
                </c:pt>
                <c:pt idx="2145">
                  <c:v>2024-04-11_01-12-57</c:v>
                </c:pt>
                <c:pt idx="2146">
                  <c:v>2024-04-11_01-13-08</c:v>
                </c:pt>
                <c:pt idx="2147">
                  <c:v>2024-04-11_01-13-18</c:v>
                </c:pt>
                <c:pt idx="2148">
                  <c:v>2024-04-11_01-13-28</c:v>
                </c:pt>
                <c:pt idx="2149">
                  <c:v>2024-04-11_01-13-38</c:v>
                </c:pt>
                <c:pt idx="2150">
                  <c:v>2024-04-11_01-13-48</c:v>
                </c:pt>
                <c:pt idx="2151">
                  <c:v>2024-04-11_01-13-58</c:v>
                </c:pt>
                <c:pt idx="2152">
                  <c:v>2024-04-11_01-14-08</c:v>
                </c:pt>
                <c:pt idx="2153">
                  <c:v>2024-04-11_01-14-19</c:v>
                </c:pt>
                <c:pt idx="2154">
                  <c:v>2024-04-11_01-14-29</c:v>
                </c:pt>
                <c:pt idx="2155">
                  <c:v>2024-04-11_01-14-39</c:v>
                </c:pt>
                <c:pt idx="2156">
                  <c:v>2024-04-11_01-14-49</c:v>
                </c:pt>
                <c:pt idx="2157">
                  <c:v>2024-04-11_01-14-59</c:v>
                </c:pt>
                <c:pt idx="2158">
                  <c:v>2024-04-11_01-15-09</c:v>
                </c:pt>
                <c:pt idx="2159">
                  <c:v>2024-04-11_01-15-19</c:v>
                </c:pt>
                <c:pt idx="2160">
                  <c:v>2024-04-11_01-15-29</c:v>
                </c:pt>
                <c:pt idx="2161">
                  <c:v>2024-04-11_01-15-40</c:v>
                </c:pt>
                <c:pt idx="2162">
                  <c:v>2024-04-11_01-15-50</c:v>
                </c:pt>
                <c:pt idx="2163">
                  <c:v>2024-04-11_01-16-00</c:v>
                </c:pt>
                <c:pt idx="2164">
                  <c:v>2024-04-11_01-16-10</c:v>
                </c:pt>
                <c:pt idx="2165">
                  <c:v>2024-04-11_01-16-20</c:v>
                </c:pt>
                <c:pt idx="2166">
                  <c:v>2024-04-11_01-16-30</c:v>
                </c:pt>
                <c:pt idx="2167">
                  <c:v>2024-04-11_01-16-40</c:v>
                </c:pt>
                <c:pt idx="2168">
                  <c:v>2024-04-11_01-16-51</c:v>
                </c:pt>
                <c:pt idx="2169">
                  <c:v>2024-04-11_01-17-01</c:v>
                </c:pt>
                <c:pt idx="2170">
                  <c:v>2024-04-11_01-17-11</c:v>
                </c:pt>
                <c:pt idx="2171">
                  <c:v>2024-04-11_01-17-21</c:v>
                </c:pt>
                <c:pt idx="2172">
                  <c:v>2024-04-11_01-17-31</c:v>
                </c:pt>
                <c:pt idx="2173">
                  <c:v>2024-04-11_01-17-41</c:v>
                </c:pt>
                <c:pt idx="2174">
                  <c:v>2024-04-11_01-17-51</c:v>
                </c:pt>
                <c:pt idx="2175">
                  <c:v>2024-04-11_01-18-02</c:v>
                </c:pt>
                <c:pt idx="2176">
                  <c:v>2024-04-11_01-18-12</c:v>
                </c:pt>
                <c:pt idx="2177">
                  <c:v>2024-04-11_01-18-22</c:v>
                </c:pt>
                <c:pt idx="2178">
                  <c:v>2024-04-11_01-18-32</c:v>
                </c:pt>
                <c:pt idx="2179">
                  <c:v>2024-04-11_01-18-42</c:v>
                </c:pt>
                <c:pt idx="2180">
                  <c:v>2024-04-11_01-18-52</c:v>
                </c:pt>
                <c:pt idx="2181">
                  <c:v>2024-04-11_01-19-02</c:v>
                </c:pt>
                <c:pt idx="2182">
                  <c:v>2024-04-11_01-19-12</c:v>
                </c:pt>
                <c:pt idx="2183">
                  <c:v>2024-04-11_01-19-23</c:v>
                </c:pt>
                <c:pt idx="2184">
                  <c:v>2024-04-11_01-19-33</c:v>
                </c:pt>
                <c:pt idx="2185">
                  <c:v>2024-04-11_01-19-43</c:v>
                </c:pt>
                <c:pt idx="2186">
                  <c:v>2024-04-11_01-19-53</c:v>
                </c:pt>
                <c:pt idx="2187">
                  <c:v>2024-04-11_01-20-03</c:v>
                </c:pt>
                <c:pt idx="2188">
                  <c:v>2024-04-11_01-20-13</c:v>
                </c:pt>
                <c:pt idx="2189">
                  <c:v>2024-04-11_01-20-23</c:v>
                </c:pt>
                <c:pt idx="2190">
                  <c:v>2024-04-11_01-20-34</c:v>
                </c:pt>
                <c:pt idx="2191">
                  <c:v>2024-04-11_01-20-44</c:v>
                </c:pt>
                <c:pt idx="2192">
                  <c:v>2024-04-11_01-20-54</c:v>
                </c:pt>
                <c:pt idx="2193">
                  <c:v>2024-04-11_01-21-04</c:v>
                </c:pt>
                <c:pt idx="2194">
                  <c:v>2024-04-11_01-21-14</c:v>
                </c:pt>
                <c:pt idx="2195">
                  <c:v>2024-04-11_01-21-24</c:v>
                </c:pt>
                <c:pt idx="2196">
                  <c:v>2024-04-11_01-21-34</c:v>
                </c:pt>
                <c:pt idx="2197">
                  <c:v>2024-04-11_01-21-44</c:v>
                </c:pt>
                <c:pt idx="2198">
                  <c:v>2024-04-11_01-21-55</c:v>
                </c:pt>
                <c:pt idx="2199">
                  <c:v>2024-04-11_01-22-05</c:v>
                </c:pt>
                <c:pt idx="2200">
                  <c:v>2024-04-11_01-22-15</c:v>
                </c:pt>
                <c:pt idx="2201">
                  <c:v>2024-04-11_01-22-25</c:v>
                </c:pt>
                <c:pt idx="2202">
                  <c:v>2024-04-11_01-22-35</c:v>
                </c:pt>
                <c:pt idx="2203">
                  <c:v>2024-04-11_01-22-45</c:v>
                </c:pt>
                <c:pt idx="2204">
                  <c:v>2024-04-11_01-22-55</c:v>
                </c:pt>
                <c:pt idx="2205">
                  <c:v>2024-04-11_01-23-06</c:v>
                </c:pt>
                <c:pt idx="2206">
                  <c:v>2024-04-11_01-23-16</c:v>
                </c:pt>
                <c:pt idx="2207">
                  <c:v>2024-04-11_01-23-26</c:v>
                </c:pt>
                <c:pt idx="2208">
                  <c:v>2024-04-11_01-23-36</c:v>
                </c:pt>
                <c:pt idx="2209">
                  <c:v>2024-04-11_01-23-46</c:v>
                </c:pt>
                <c:pt idx="2210">
                  <c:v>2024-04-11_01-23-56</c:v>
                </c:pt>
                <c:pt idx="2211">
                  <c:v>2024-04-11_01-24-06</c:v>
                </c:pt>
                <c:pt idx="2212">
                  <c:v>2024-04-11_01-24-16</c:v>
                </c:pt>
                <c:pt idx="2213">
                  <c:v>2024-04-11_01-24-27</c:v>
                </c:pt>
                <c:pt idx="2214">
                  <c:v>2024-04-11_01-24-37</c:v>
                </c:pt>
                <c:pt idx="2215">
                  <c:v>2024-04-11_01-24-47</c:v>
                </c:pt>
                <c:pt idx="2216">
                  <c:v>2024-04-11_01-24-57</c:v>
                </c:pt>
                <c:pt idx="2217">
                  <c:v>2024-04-11_01-25-08</c:v>
                </c:pt>
                <c:pt idx="2218">
                  <c:v>2024-04-11_01-25-18</c:v>
                </c:pt>
                <c:pt idx="2219">
                  <c:v>2024-04-11_01-25-28</c:v>
                </c:pt>
                <c:pt idx="2220">
                  <c:v>2024-04-11_01-25-38</c:v>
                </c:pt>
                <c:pt idx="2221">
                  <c:v>2024-04-11_01-25-48</c:v>
                </c:pt>
                <c:pt idx="2222">
                  <c:v>2024-04-11_01-25-58</c:v>
                </c:pt>
                <c:pt idx="2223">
                  <c:v>2024-04-11_01-26-08</c:v>
                </c:pt>
                <c:pt idx="2224">
                  <c:v>2024-04-11_01-26-18</c:v>
                </c:pt>
                <c:pt idx="2225">
                  <c:v>2024-04-11_01-26-28</c:v>
                </c:pt>
                <c:pt idx="2226">
                  <c:v>2024-04-11_01-26-39</c:v>
                </c:pt>
                <c:pt idx="2227">
                  <c:v>2024-04-11_01-26-49</c:v>
                </c:pt>
                <c:pt idx="2228">
                  <c:v>2024-04-11_01-26-59</c:v>
                </c:pt>
                <c:pt idx="2229">
                  <c:v>2024-04-11_01-27-09</c:v>
                </c:pt>
                <c:pt idx="2230">
                  <c:v>2024-04-11_01-27-19</c:v>
                </c:pt>
                <c:pt idx="2231">
                  <c:v>2024-04-11_01-27-30</c:v>
                </c:pt>
                <c:pt idx="2232">
                  <c:v>2024-04-11_01-27-40</c:v>
                </c:pt>
                <c:pt idx="2233">
                  <c:v>2024-04-11_01-27-50</c:v>
                </c:pt>
                <c:pt idx="2234">
                  <c:v>2024-04-11_01-28-00</c:v>
                </c:pt>
                <c:pt idx="2235">
                  <c:v>2024-04-11_01-28-10</c:v>
                </c:pt>
                <c:pt idx="2236">
                  <c:v>2024-04-11_01-28-20</c:v>
                </c:pt>
                <c:pt idx="2237">
                  <c:v>2024-04-11_01-28-30</c:v>
                </c:pt>
                <c:pt idx="2238">
                  <c:v>2024-04-11_01-28-40</c:v>
                </c:pt>
                <c:pt idx="2239">
                  <c:v>2024-04-11_01-28-51</c:v>
                </c:pt>
                <c:pt idx="2240">
                  <c:v>2024-04-11_01-29-01</c:v>
                </c:pt>
                <c:pt idx="2241">
                  <c:v>2024-04-11_01-29-11</c:v>
                </c:pt>
                <c:pt idx="2242">
                  <c:v>2024-04-11_01-29-21</c:v>
                </c:pt>
                <c:pt idx="2243">
                  <c:v>2024-04-11_01-29-31</c:v>
                </c:pt>
                <c:pt idx="2244">
                  <c:v>2024-04-11_01-29-41</c:v>
                </c:pt>
                <c:pt idx="2245">
                  <c:v>2024-04-11_01-29-51</c:v>
                </c:pt>
                <c:pt idx="2246">
                  <c:v>2024-04-11_01-30-02</c:v>
                </c:pt>
                <c:pt idx="2247">
                  <c:v>2024-04-11_01-30-12</c:v>
                </c:pt>
                <c:pt idx="2248">
                  <c:v>2024-04-11_01-30-22</c:v>
                </c:pt>
                <c:pt idx="2249">
                  <c:v>2024-04-11_01-30-32</c:v>
                </c:pt>
                <c:pt idx="2250">
                  <c:v>2024-04-11_01-30-42</c:v>
                </c:pt>
                <c:pt idx="2251">
                  <c:v>2024-04-11_01-30-53</c:v>
                </c:pt>
                <c:pt idx="2252">
                  <c:v>2024-04-11_01-31-03</c:v>
                </c:pt>
                <c:pt idx="2253">
                  <c:v>2024-04-11_01-31-13</c:v>
                </c:pt>
                <c:pt idx="2254">
                  <c:v>2024-04-11_01-31-23</c:v>
                </c:pt>
                <c:pt idx="2255">
                  <c:v>2024-04-11_01-31-33</c:v>
                </c:pt>
                <c:pt idx="2256">
                  <c:v>2024-04-11_01-31-43</c:v>
                </c:pt>
                <c:pt idx="2257">
                  <c:v>2024-04-11_01-31-53</c:v>
                </c:pt>
                <c:pt idx="2258">
                  <c:v>2024-04-11_01-32-03</c:v>
                </c:pt>
                <c:pt idx="2259">
                  <c:v>2024-04-11_01-32-14</c:v>
                </c:pt>
                <c:pt idx="2260">
                  <c:v>2024-04-11_01-32-24</c:v>
                </c:pt>
                <c:pt idx="2261">
                  <c:v>2024-04-11_01-32-34</c:v>
                </c:pt>
                <c:pt idx="2262">
                  <c:v>2024-04-11_01-32-44</c:v>
                </c:pt>
                <c:pt idx="2263">
                  <c:v>2024-04-11_01-32-54</c:v>
                </c:pt>
                <c:pt idx="2264">
                  <c:v>2024-04-11_01-33-04</c:v>
                </c:pt>
                <c:pt idx="2265">
                  <c:v>2024-04-11_01-33-14</c:v>
                </c:pt>
                <c:pt idx="2266">
                  <c:v>2024-04-11_01-33-25</c:v>
                </c:pt>
                <c:pt idx="2267">
                  <c:v>2024-04-11_01-33-35</c:v>
                </c:pt>
                <c:pt idx="2268">
                  <c:v>2024-04-11_01-33-45</c:v>
                </c:pt>
                <c:pt idx="2269">
                  <c:v>2024-04-11_01-33-55</c:v>
                </c:pt>
                <c:pt idx="2270">
                  <c:v>2024-04-11_01-34-05</c:v>
                </c:pt>
                <c:pt idx="2271">
                  <c:v>2024-04-11_01-34-15</c:v>
                </c:pt>
                <c:pt idx="2272">
                  <c:v>2024-04-11_01-34-25</c:v>
                </c:pt>
                <c:pt idx="2273">
                  <c:v>2024-04-11_01-34-36</c:v>
                </c:pt>
                <c:pt idx="2274">
                  <c:v>2024-04-11_01-34-46</c:v>
                </c:pt>
                <c:pt idx="2275">
                  <c:v>2024-04-11_01-34-56</c:v>
                </c:pt>
                <c:pt idx="2276">
                  <c:v>2024-04-11_01-35-06</c:v>
                </c:pt>
                <c:pt idx="2277">
                  <c:v>2024-04-11_01-35-16</c:v>
                </c:pt>
                <c:pt idx="2278">
                  <c:v>2024-04-11_01-35-26</c:v>
                </c:pt>
                <c:pt idx="2279">
                  <c:v>2024-04-11_01-35-37</c:v>
                </c:pt>
                <c:pt idx="2280">
                  <c:v>2024-04-11_01-35-47</c:v>
                </c:pt>
                <c:pt idx="2281">
                  <c:v>2024-04-11_01-35-57</c:v>
                </c:pt>
                <c:pt idx="2282">
                  <c:v>2024-04-11_01-36-07</c:v>
                </c:pt>
                <c:pt idx="2283">
                  <c:v>2024-04-11_01-36-17</c:v>
                </c:pt>
                <c:pt idx="2284">
                  <c:v>2024-04-11_01-36-27</c:v>
                </c:pt>
                <c:pt idx="2285">
                  <c:v>2024-04-11_01-36-37</c:v>
                </c:pt>
                <c:pt idx="2286">
                  <c:v>2024-04-11_01-36-47</c:v>
                </c:pt>
                <c:pt idx="2287">
                  <c:v>2024-04-11_01-36-58</c:v>
                </c:pt>
                <c:pt idx="2288">
                  <c:v>2024-04-11_01-37-08</c:v>
                </c:pt>
                <c:pt idx="2289">
                  <c:v>2024-04-11_01-37-18</c:v>
                </c:pt>
                <c:pt idx="2290">
                  <c:v>2024-04-11_01-37-28</c:v>
                </c:pt>
                <c:pt idx="2291">
                  <c:v>2024-04-11_01-37-38</c:v>
                </c:pt>
                <c:pt idx="2292">
                  <c:v>2024-04-11_01-37-48</c:v>
                </c:pt>
                <c:pt idx="2293">
                  <c:v>2024-04-11_01-37-58</c:v>
                </c:pt>
                <c:pt idx="2294">
                  <c:v>2024-04-11_01-38-09</c:v>
                </c:pt>
                <c:pt idx="2295">
                  <c:v>2024-04-11_01-38-19</c:v>
                </c:pt>
                <c:pt idx="2296">
                  <c:v>2024-04-11_01-38-29</c:v>
                </c:pt>
                <c:pt idx="2297">
                  <c:v>2024-04-11_01-38-39</c:v>
                </c:pt>
                <c:pt idx="2298">
                  <c:v>2024-04-11_01-38-49</c:v>
                </c:pt>
                <c:pt idx="2299">
                  <c:v>2024-04-11_01-38-59</c:v>
                </c:pt>
                <c:pt idx="2300">
                  <c:v>2024-04-11_01-39-09</c:v>
                </c:pt>
                <c:pt idx="2301">
                  <c:v>2024-04-11_01-39-19</c:v>
                </c:pt>
                <c:pt idx="2302">
                  <c:v>2024-04-11_01-39-30</c:v>
                </c:pt>
                <c:pt idx="2303">
                  <c:v>2024-04-11_01-39-40</c:v>
                </c:pt>
                <c:pt idx="2304">
                  <c:v>2024-04-11_01-39-50</c:v>
                </c:pt>
                <c:pt idx="2305">
                  <c:v>2024-04-11_01-40-00</c:v>
                </c:pt>
                <c:pt idx="2306">
                  <c:v>2024-04-11_01-40-10</c:v>
                </c:pt>
                <c:pt idx="2307">
                  <c:v>2024-04-11_01-40-20</c:v>
                </c:pt>
                <c:pt idx="2308">
                  <c:v>2024-04-11_01-40-30</c:v>
                </c:pt>
                <c:pt idx="2309">
                  <c:v>2024-04-11_01-40-40</c:v>
                </c:pt>
                <c:pt idx="2310">
                  <c:v>2024-04-11_01-40-51</c:v>
                </c:pt>
                <c:pt idx="2311">
                  <c:v>2024-04-11_01-41-01</c:v>
                </c:pt>
                <c:pt idx="2312">
                  <c:v>2024-04-11_01-41-11</c:v>
                </c:pt>
                <c:pt idx="2313">
                  <c:v>2024-04-11_01-41-21</c:v>
                </c:pt>
                <c:pt idx="2314">
                  <c:v>2024-04-11_01-41-31</c:v>
                </c:pt>
                <c:pt idx="2315">
                  <c:v>2024-04-11_01-41-41</c:v>
                </c:pt>
                <c:pt idx="2316">
                  <c:v>2024-04-11_01-41-52</c:v>
                </c:pt>
                <c:pt idx="2317">
                  <c:v>2024-04-11_01-42-02</c:v>
                </c:pt>
                <c:pt idx="2318">
                  <c:v>2024-04-11_01-42-12</c:v>
                </c:pt>
                <c:pt idx="2319">
                  <c:v>2024-04-11_01-42-22</c:v>
                </c:pt>
                <c:pt idx="2320">
                  <c:v>2024-04-11_01-42-32</c:v>
                </c:pt>
                <c:pt idx="2321">
                  <c:v>2024-04-11_01-42-42</c:v>
                </c:pt>
                <c:pt idx="2322">
                  <c:v>2024-04-11_01-42-52</c:v>
                </c:pt>
                <c:pt idx="2323">
                  <c:v>2024-04-11_01-43-02</c:v>
                </c:pt>
                <c:pt idx="2324">
                  <c:v>2024-04-11_01-43-13</c:v>
                </c:pt>
                <c:pt idx="2325">
                  <c:v>2024-04-11_01-43-23</c:v>
                </c:pt>
                <c:pt idx="2326">
                  <c:v>2024-04-11_01-43-33</c:v>
                </c:pt>
                <c:pt idx="2327">
                  <c:v>2024-04-11_01-43-43</c:v>
                </c:pt>
                <c:pt idx="2328">
                  <c:v>2024-04-11_01-43-53</c:v>
                </c:pt>
                <c:pt idx="2329">
                  <c:v>2024-04-11_01-44-03</c:v>
                </c:pt>
                <c:pt idx="2330">
                  <c:v>2024-04-11_01-44-13</c:v>
                </c:pt>
                <c:pt idx="2331">
                  <c:v>2024-04-11_01-44-24</c:v>
                </c:pt>
                <c:pt idx="2332">
                  <c:v>2024-04-11_01-44-34</c:v>
                </c:pt>
                <c:pt idx="2333">
                  <c:v>2024-04-11_01-44-44</c:v>
                </c:pt>
                <c:pt idx="2334">
                  <c:v>2024-04-11_01-44-54</c:v>
                </c:pt>
                <c:pt idx="2335">
                  <c:v>2024-04-11_01-45-04</c:v>
                </c:pt>
                <c:pt idx="2336">
                  <c:v>2024-04-11_01-45-14</c:v>
                </c:pt>
                <c:pt idx="2337">
                  <c:v>2024-04-11_01-45-24</c:v>
                </c:pt>
                <c:pt idx="2338">
                  <c:v>2024-04-11_01-45-34</c:v>
                </c:pt>
                <c:pt idx="2339">
                  <c:v>2024-04-11_01-45-45</c:v>
                </c:pt>
                <c:pt idx="2340">
                  <c:v>2024-04-11_01-45-55</c:v>
                </c:pt>
                <c:pt idx="2341">
                  <c:v>2024-04-11_01-46-05</c:v>
                </c:pt>
                <c:pt idx="2342">
                  <c:v>2024-04-11_01-46-15</c:v>
                </c:pt>
                <c:pt idx="2343">
                  <c:v>2024-04-11_01-46-25</c:v>
                </c:pt>
                <c:pt idx="2344">
                  <c:v>2024-04-11_01-46-35</c:v>
                </c:pt>
                <c:pt idx="2345">
                  <c:v>2024-04-11_01-46-45</c:v>
                </c:pt>
                <c:pt idx="2346">
                  <c:v>2024-04-11_01-46-56</c:v>
                </c:pt>
                <c:pt idx="2347">
                  <c:v>2024-04-11_01-47-06</c:v>
                </c:pt>
                <c:pt idx="2348">
                  <c:v>2024-04-11_01-47-16</c:v>
                </c:pt>
                <c:pt idx="2349">
                  <c:v>2024-04-11_01-47-26</c:v>
                </c:pt>
                <c:pt idx="2350">
                  <c:v>2024-04-11_01-47-36</c:v>
                </c:pt>
                <c:pt idx="2351">
                  <c:v>2024-04-11_01-47-46</c:v>
                </c:pt>
                <c:pt idx="2352">
                  <c:v>2024-04-11_01-47-56</c:v>
                </c:pt>
                <c:pt idx="2353">
                  <c:v>2024-04-11_01-48-07</c:v>
                </c:pt>
                <c:pt idx="2354">
                  <c:v>2024-04-11_01-48-17</c:v>
                </c:pt>
                <c:pt idx="2355">
                  <c:v>2024-04-11_01-48-27</c:v>
                </c:pt>
                <c:pt idx="2356">
                  <c:v>2024-04-11_01-48-37</c:v>
                </c:pt>
                <c:pt idx="2357">
                  <c:v>2024-04-11_01-48-47</c:v>
                </c:pt>
                <c:pt idx="2358">
                  <c:v>2024-04-11_01-48-57</c:v>
                </c:pt>
                <c:pt idx="2359">
                  <c:v>2024-04-11_01-49-07</c:v>
                </c:pt>
                <c:pt idx="2360">
                  <c:v>2024-04-11_01-49-17</c:v>
                </c:pt>
                <c:pt idx="2361">
                  <c:v>2024-04-11_01-49-28</c:v>
                </c:pt>
                <c:pt idx="2362">
                  <c:v>2024-04-11_01-49-38</c:v>
                </c:pt>
                <c:pt idx="2363">
                  <c:v>2024-04-11_01-49-48</c:v>
                </c:pt>
                <c:pt idx="2364">
                  <c:v>2024-04-11_01-49-58</c:v>
                </c:pt>
                <c:pt idx="2365">
                  <c:v>2024-04-11_01-50-08</c:v>
                </c:pt>
                <c:pt idx="2366">
                  <c:v>2024-04-11_01-50-18</c:v>
                </c:pt>
                <c:pt idx="2367">
                  <c:v>2024-04-11_01-50-28</c:v>
                </c:pt>
                <c:pt idx="2368">
                  <c:v>2024-04-11_01-50-38</c:v>
                </c:pt>
                <c:pt idx="2369">
                  <c:v>2024-04-11_01-50-49</c:v>
                </c:pt>
                <c:pt idx="2370">
                  <c:v>2024-04-11_01-50-59</c:v>
                </c:pt>
                <c:pt idx="2371">
                  <c:v>2024-04-11_01-51-09</c:v>
                </c:pt>
                <c:pt idx="2372">
                  <c:v>2024-04-11_01-51-19</c:v>
                </c:pt>
                <c:pt idx="2373">
                  <c:v>2024-04-11_01-51-29</c:v>
                </c:pt>
                <c:pt idx="2374">
                  <c:v>2024-04-11_01-51-39</c:v>
                </c:pt>
                <c:pt idx="2375">
                  <c:v>2024-04-11_01-51-49</c:v>
                </c:pt>
                <c:pt idx="2376">
                  <c:v>2024-04-11_01-52-00</c:v>
                </c:pt>
                <c:pt idx="2377">
                  <c:v>2024-04-11_01-52-10</c:v>
                </c:pt>
                <c:pt idx="2378">
                  <c:v>2024-04-11_01-52-20</c:v>
                </c:pt>
                <c:pt idx="2379">
                  <c:v>2024-04-11_01-52-30</c:v>
                </c:pt>
                <c:pt idx="2380">
                  <c:v>2024-04-11_01-52-40</c:v>
                </c:pt>
                <c:pt idx="2381">
                  <c:v>2024-04-11_01-52-50</c:v>
                </c:pt>
                <c:pt idx="2382">
                  <c:v>2024-04-11_01-53-00</c:v>
                </c:pt>
                <c:pt idx="2383">
                  <c:v>2024-04-11_01-53-10</c:v>
                </c:pt>
                <c:pt idx="2384">
                  <c:v>2024-04-11_01-53-21</c:v>
                </c:pt>
                <c:pt idx="2385">
                  <c:v>2024-04-11_01-53-31</c:v>
                </c:pt>
                <c:pt idx="2386">
                  <c:v>2024-04-11_01-53-41</c:v>
                </c:pt>
                <c:pt idx="2387">
                  <c:v>2024-04-11_01-53-51</c:v>
                </c:pt>
                <c:pt idx="2388">
                  <c:v>2024-04-11_01-54-01</c:v>
                </c:pt>
                <c:pt idx="2389">
                  <c:v>2024-04-11_01-54-11</c:v>
                </c:pt>
                <c:pt idx="2390">
                  <c:v>2024-04-11_01-54-21</c:v>
                </c:pt>
                <c:pt idx="2391">
                  <c:v>2024-04-11_01-54-32</c:v>
                </c:pt>
                <c:pt idx="2392">
                  <c:v>2024-04-11_01-54-42</c:v>
                </c:pt>
                <c:pt idx="2393">
                  <c:v>2024-04-11_01-54-52</c:v>
                </c:pt>
                <c:pt idx="2394">
                  <c:v>2024-04-11_01-55-02</c:v>
                </c:pt>
                <c:pt idx="2395">
                  <c:v>2024-04-11_01-55-12</c:v>
                </c:pt>
                <c:pt idx="2396">
                  <c:v>2024-04-11_01-55-22</c:v>
                </c:pt>
                <c:pt idx="2397">
                  <c:v>2024-04-11_01-55-32</c:v>
                </c:pt>
                <c:pt idx="2398">
                  <c:v>2024-04-11_01-55-43</c:v>
                </c:pt>
                <c:pt idx="2399">
                  <c:v>2024-04-11_01-55-53</c:v>
                </c:pt>
                <c:pt idx="2400">
                  <c:v>2024-04-11_01-56-03</c:v>
                </c:pt>
                <c:pt idx="2401">
                  <c:v>2024-04-11_01-56-13</c:v>
                </c:pt>
                <c:pt idx="2402">
                  <c:v>2024-04-11_01-56-23</c:v>
                </c:pt>
                <c:pt idx="2403">
                  <c:v>2024-04-11_01-56-33</c:v>
                </c:pt>
                <c:pt idx="2404">
                  <c:v>2024-04-11_01-56-43</c:v>
                </c:pt>
                <c:pt idx="2405">
                  <c:v>2024-04-11_01-56-53</c:v>
                </c:pt>
                <c:pt idx="2406">
                  <c:v>2024-04-11_01-57-04</c:v>
                </c:pt>
                <c:pt idx="2407">
                  <c:v>2024-04-11_01-57-14</c:v>
                </c:pt>
                <c:pt idx="2408">
                  <c:v>2024-04-11_01-57-24</c:v>
                </c:pt>
                <c:pt idx="2409">
                  <c:v>2024-04-11_01-57-34</c:v>
                </c:pt>
                <c:pt idx="2410">
                  <c:v>2024-04-11_01-57-44</c:v>
                </c:pt>
                <c:pt idx="2411">
                  <c:v>2024-04-11_01-57-54</c:v>
                </c:pt>
                <c:pt idx="2412">
                  <c:v>2024-04-11_01-58-04</c:v>
                </c:pt>
                <c:pt idx="2413">
                  <c:v>2024-04-11_01-58-15</c:v>
                </c:pt>
                <c:pt idx="2414">
                  <c:v>2024-04-11_01-58-25</c:v>
                </c:pt>
                <c:pt idx="2415">
                  <c:v>2024-04-11_01-58-35</c:v>
                </c:pt>
                <c:pt idx="2416">
                  <c:v>2024-04-11_01-58-45</c:v>
                </c:pt>
                <c:pt idx="2417">
                  <c:v>2024-04-11_01-58-55</c:v>
                </c:pt>
                <c:pt idx="2418">
                  <c:v>2024-04-11_01-59-05</c:v>
                </c:pt>
                <c:pt idx="2419">
                  <c:v>2024-04-11_01-59-15</c:v>
                </c:pt>
                <c:pt idx="2420">
                  <c:v>2024-04-11_01-59-25</c:v>
                </c:pt>
                <c:pt idx="2421">
                  <c:v>2024-04-11_01-59-36</c:v>
                </c:pt>
                <c:pt idx="2422">
                  <c:v>2024-04-11_01-59-46</c:v>
                </c:pt>
                <c:pt idx="2423">
                  <c:v>2024-04-11_01-59-56</c:v>
                </c:pt>
                <c:pt idx="2424">
                  <c:v>2024-04-11_02-00-06</c:v>
                </c:pt>
                <c:pt idx="2425">
                  <c:v>2024-04-11_02-00-16</c:v>
                </c:pt>
                <c:pt idx="2426">
                  <c:v>2024-04-11_02-00-26</c:v>
                </c:pt>
                <c:pt idx="2427">
                  <c:v>2024-04-11_02-00-36</c:v>
                </c:pt>
                <c:pt idx="2428">
                  <c:v>2024-04-11_02-00-47</c:v>
                </c:pt>
                <c:pt idx="2429">
                  <c:v>2024-04-11_02-00-57</c:v>
                </c:pt>
                <c:pt idx="2430">
                  <c:v>2024-04-11_02-01-07</c:v>
                </c:pt>
                <c:pt idx="2431">
                  <c:v>2024-04-11_02-01-17</c:v>
                </c:pt>
                <c:pt idx="2432">
                  <c:v>2024-04-11_02-01-27</c:v>
                </c:pt>
                <c:pt idx="2433">
                  <c:v>2024-04-11_02-01-37</c:v>
                </c:pt>
                <c:pt idx="2434">
                  <c:v>2024-04-11_02-01-47</c:v>
                </c:pt>
                <c:pt idx="2435">
                  <c:v>2024-04-11_02-01-57</c:v>
                </c:pt>
                <c:pt idx="2436">
                  <c:v>2024-04-11_02-02-08</c:v>
                </c:pt>
                <c:pt idx="2437">
                  <c:v>2024-04-11_02-02-18</c:v>
                </c:pt>
                <c:pt idx="2438">
                  <c:v>2024-04-11_02-02-28</c:v>
                </c:pt>
                <c:pt idx="2439">
                  <c:v>2024-04-11_02-02-38</c:v>
                </c:pt>
                <c:pt idx="2440">
                  <c:v>2024-04-11_02-02-48</c:v>
                </c:pt>
                <c:pt idx="2441">
                  <c:v>2024-04-11_02-02-58</c:v>
                </c:pt>
                <c:pt idx="2442">
                  <c:v>2024-04-11_02-03-08</c:v>
                </c:pt>
                <c:pt idx="2443">
                  <c:v>2024-04-11_02-03-19</c:v>
                </c:pt>
                <c:pt idx="2444">
                  <c:v>2024-04-11_02-03-29</c:v>
                </c:pt>
                <c:pt idx="2445">
                  <c:v>2024-04-11_02-03-39</c:v>
                </c:pt>
                <c:pt idx="2446">
                  <c:v>2024-04-11_02-03-49</c:v>
                </c:pt>
                <c:pt idx="2447">
                  <c:v>2024-04-11_02-03-59</c:v>
                </c:pt>
                <c:pt idx="2448">
                  <c:v>2024-04-11_02-04-09</c:v>
                </c:pt>
                <c:pt idx="2449">
                  <c:v>2024-04-11_02-04-19</c:v>
                </c:pt>
                <c:pt idx="2450">
                  <c:v>2024-04-11_02-04-29</c:v>
                </c:pt>
                <c:pt idx="2451">
                  <c:v>2024-04-11_02-04-40</c:v>
                </c:pt>
                <c:pt idx="2452">
                  <c:v>2024-04-11_02-04-50</c:v>
                </c:pt>
                <c:pt idx="2453">
                  <c:v>2024-04-11_02-05-00</c:v>
                </c:pt>
                <c:pt idx="2454">
                  <c:v>2024-04-11_02-05-10</c:v>
                </c:pt>
                <c:pt idx="2455">
                  <c:v>2024-04-11_02-05-20</c:v>
                </c:pt>
                <c:pt idx="2456">
                  <c:v>2024-04-11_02-05-30</c:v>
                </c:pt>
                <c:pt idx="2457">
                  <c:v>2024-04-11_02-05-40</c:v>
                </c:pt>
                <c:pt idx="2458">
                  <c:v>2024-04-11_02-05-51</c:v>
                </c:pt>
                <c:pt idx="2459">
                  <c:v>2024-04-11_02-06-01</c:v>
                </c:pt>
                <c:pt idx="2460">
                  <c:v>2024-04-11_02-06-11</c:v>
                </c:pt>
                <c:pt idx="2461">
                  <c:v>2024-04-11_02-06-21</c:v>
                </c:pt>
                <c:pt idx="2462">
                  <c:v>2024-04-11_02-06-31</c:v>
                </c:pt>
                <c:pt idx="2463">
                  <c:v>2024-04-11_02-06-41</c:v>
                </c:pt>
                <c:pt idx="2464">
                  <c:v>2024-04-11_02-06-51</c:v>
                </c:pt>
                <c:pt idx="2465">
                  <c:v>2024-04-11_02-07-01</c:v>
                </c:pt>
                <c:pt idx="2466">
                  <c:v>2024-04-11_02-07-12</c:v>
                </c:pt>
                <c:pt idx="2467">
                  <c:v>2024-04-11_02-07-22</c:v>
                </c:pt>
                <c:pt idx="2468">
                  <c:v>2024-04-11_02-07-32</c:v>
                </c:pt>
                <c:pt idx="2469">
                  <c:v>2024-04-11_02-07-42</c:v>
                </c:pt>
                <c:pt idx="2470">
                  <c:v>2024-04-11_02-07-52</c:v>
                </c:pt>
                <c:pt idx="2471">
                  <c:v>2024-04-11_02-08-02</c:v>
                </c:pt>
                <c:pt idx="2472">
                  <c:v>2024-04-11_02-08-12</c:v>
                </c:pt>
                <c:pt idx="2473">
                  <c:v>2024-04-11_02-08-23</c:v>
                </c:pt>
                <c:pt idx="2474">
                  <c:v>2024-04-11_02-08-33</c:v>
                </c:pt>
                <c:pt idx="2475">
                  <c:v>2024-04-11_02-08-43</c:v>
                </c:pt>
                <c:pt idx="2476">
                  <c:v>2024-04-11_02-08-53</c:v>
                </c:pt>
                <c:pt idx="2477">
                  <c:v>2024-04-11_02-09-03</c:v>
                </c:pt>
                <c:pt idx="2478">
                  <c:v>2024-04-11_02-09-13</c:v>
                </c:pt>
                <c:pt idx="2479">
                  <c:v>2024-04-11_02-09-23</c:v>
                </c:pt>
                <c:pt idx="2480">
                  <c:v>2024-04-11_02-09-33</c:v>
                </c:pt>
                <c:pt idx="2481">
                  <c:v>2024-04-11_02-09-44</c:v>
                </c:pt>
                <c:pt idx="2482">
                  <c:v>2024-04-11_02-09-54</c:v>
                </c:pt>
                <c:pt idx="2483">
                  <c:v>2024-04-11_02-10-04</c:v>
                </c:pt>
                <c:pt idx="2484">
                  <c:v>2024-04-11_02-10-14</c:v>
                </c:pt>
                <c:pt idx="2485">
                  <c:v>2024-04-11_02-10-24</c:v>
                </c:pt>
                <c:pt idx="2486">
                  <c:v>2024-04-11_02-10-34</c:v>
                </c:pt>
                <c:pt idx="2487">
                  <c:v>2024-04-11_02-10-45</c:v>
                </c:pt>
                <c:pt idx="2488">
                  <c:v>2024-04-11_02-10-55</c:v>
                </c:pt>
                <c:pt idx="2489">
                  <c:v>2024-04-11_02-11-05</c:v>
                </c:pt>
                <c:pt idx="2490">
                  <c:v>2024-04-11_02-11-15</c:v>
                </c:pt>
                <c:pt idx="2491">
                  <c:v>2024-04-11_02-11-25</c:v>
                </c:pt>
                <c:pt idx="2492">
                  <c:v>2024-04-11_02-11-35</c:v>
                </c:pt>
                <c:pt idx="2493">
                  <c:v>2024-04-11_02-11-45</c:v>
                </c:pt>
                <c:pt idx="2494">
                  <c:v>2024-04-11_02-11-56</c:v>
                </c:pt>
                <c:pt idx="2495">
                  <c:v>2024-04-11_02-12-06</c:v>
                </c:pt>
                <c:pt idx="2496">
                  <c:v>2024-04-11_02-12-16</c:v>
                </c:pt>
                <c:pt idx="2497">
                  <c:v>2024-04-11_02-12-26</c:v>
                </c:pt>
                <c:pt idx="2498">
                  <c:v>2024-04-11_02-12-36</c:v>
                </c:pt>
                <c:pt idx="2499">
                  <c:v>2024-04-11_02-12-46</c:v>
                </c:pt>
                <c:pt idx="2500">
                  <c:v>2024-04-11_02-12-56</c:v>
                </c:pt>
                <c:pt idx="2501">
                  <c:v>2024-04-11_02-13-06</c:v>
                </c:pt>
                <c:pt idx="2502">
                  <c:v>2024-04-11_02-13-17</c:v>
                </c:pt>
                <c:pt idx="2503">
                  <c:v>2024-04-11_02-13-27</c:v>
                </c:pt>
                <c:pt idx="2504">
                  <c:v>2024-04-11_02-13-37</c:v>
                </c:pt>
                <c:pt idx="2505">
                  <c:v>2024-04-11_02-13-47</c:v>
                </c:pt>
                <c:pt idx="2506">
                  <c:v>2024-04-11_02-13-57</c:v>
                </c:pt>
                <c:pt idx="2507">
                  <c:v>2024-04-11_02-14-07</c:v>
                </c:pt>
                <c:pt idx="2508">
                  <c:v>2024-04-11_02-14-17</c:v>
                </c:pt>
                <c:pt idx="2509">
                  <c:v>2024-04-11_02-14-28</c:v>
                </c:pt>
                <c:pt idx="2510">
                  <c:v>2024-04-11_02-14-38</c:v>
                </c:pt>
                <c:pt idx="2511">
                  <c:v>2024-04-11_02-14-48</c:v>
                </c:pt>
                <c:pt idx="2512">
                  <c:v>2024-04-11_02-14-58</c:v>
                </c:pt>
                <c:pt idx="2513">
                  <c:v>2024-04-11_02-15-08</c:v>
                </c:pt>
                <c:pt idx="2514">
                  <c:v>2024-04-11_02-15-18</c:v>
                </c:pt>
                <c:pt idx="2515">
                  <c:v>2024-04-11_02-15-28</c:v>
                </c:pt>
                <c:pt idx="2516">
                  <c:v>2024-04-11_02-15-39</c:v>
                </c:pt>
                <c:pt idx="2517">
                  <c:v>2024-04-11_02-15-49</c:v>
                </c:pt>
                <c:pt idx="2518">
                  <c:v>2024-04-11_02-15-59</c:v>
                </c:pt>
                <c:pt idx="2519">
                  <c:v>2024-04-11_02-16-09</c:v>
                </c:pt>
                <c:pt idx="2520">
                  <c:v>2024-04-11_02-16-19</c:v>
                </c:pt>
                <c:pt idx="2521">
                  <c:v>2024-04-11_02-16-29</c:v>
                </c:pt>
                <c:pt idx="2522">
                  <c:v>2024-04-11_02-16-39</c:v>
                </c:pt>
                <c:pt idx="2523">
                  <c:v>2024-04-11_02-16-49</c:v>
                </c:pt>
                <c:pt idx="2524">
                  <c:v>2024-04-11_02-17-00</c:v>
                </c:pt>
                <c:pt idx="2525">
                  <c:v>2024-04-11_02-17-10</c:v>
                </c:pt>
                <c:pt idx="2526">
                  <c:v>2024-04-11_02-17-20</c:v>
                </c:pt>
                <c:pt idx="2527">
                  <c:v>2024-04-11_02-17-30</c:v>
                </c:pt>
                <c:pt idx="2528">
                  <c:v>2024-04-11_02-17-40</c:v>
                </c:pt>
                <c:pt idx="2529">
                  <c:v>2024-04-11_02-17-50</c:v>
                </c:pt>
                <c:pt idx="2530">
                  <c:v>2024-04-11_02-18-00</c:v>
                </c:pt>
                <c:pt idx="2531">
                  <c:v>2024-04-11_02-18-11</c:v>
                </c:pt>
                <c:pt idx="2532">
                  <c:v>2024-04-11_02-18-21</c:v>
                </c:pt>
                <c:pt idx="2533">
                  <c:v>2024-04-11_02-18-31</c:v>
                </c:pt>
                <c:pt idx="2534">
                  <c:v>2024-04-11_02-18-41</c:v>
                </c:pt>
                <c:pt idx="2535">
                  <c:v>2024-04-11_02-18-51</c:v>
                </c:pt>
                <c:pt idx="2536">
                  <c:v>2024-04-11_02-19-02</c:v>
                </c:pt>
                <c:pt idx="2537">
                  <c:v>2024-04-11_02-19-12</c:v>
                </c:pt>
                <c:pt idx="2538">
                  <c:v>2024-04-11_02-19-22</c:v>
                </c:pt>
                <c:pt idx="2539">
                  <c:v>2024-04-11_02-19-32</c:v>
                </c:pt>
                <c:pt idx="2540">
                  <c:v>2024-04-11_02-19-42</c:v>
                </c:pt>
                <c:pt idx="2541">
                  <c:v>2024-04-11_02-19-52</c:v>
                </c:pt>
                <c:pt idx="2542">
                  <c:v>2024-04-11_02-20-02</c:v>
                </c:pt>
                <c:pt idx="2543">
                  <c:v>2024-04-11_02-20-12</c:v>
                </c:pt>
                <c:pt idx="2544">
                  <c:v>2024-04-11_02-20-23</c:v>
                </c:pt>
                <c:pt idx="2545">
                  <c:v>2024-04-11_02-20-33</c:v>
                </c:pt>
                <c:pt idx="2546">
                  <c:v>2024-04-11_02-20-43</c:v>
                </c:pt>
                <c:pt idx="2547">
                  <c:v>2024-04-11_02-20-53</c:v>
                </c:pt>
                <c:pt idx="2548">
                  <c:v>2024-04-11_02-21-03</c:v>
                </c:pt>
                <c:pt idx="2549">
                  <c:v>2024-04-11_02-21-13</c:v>
                </c:pt>
                <c:pt idx="2550">
                  <c:v>2024-04-11_02-21-23</c:v>
                </c:pt>
                <c:pt idx="2551">
                  <c:v>2024-04-11_02-21-34</c:v>
                </c:pt>
                <c:pt idx="2552">
                  <c:v>2024-04-11_02-21-44</c:v>
                </c:pt>
                <c:pt idx="2553">
                  <c:v>2024-04-11_02-21-54</c:v>
                </c:pt>
                <c:pt idx="2554">
                  <c:v>2024-04-11_02-22-04</c:v>
                </c:pt>
                <c:pt idx="2555">
                  <c:v>2024-04-11_02-22-14</c:v>
                </c:pt>
                <c:pt idx="2556">
                  <c:v>2024-04-11_02-22-24</c:v>
                </c:pt>
                <c:pt idx="2557">
                  <c:v>2024-04-11_02-22-34</c:v>
                </c:pt>
                <c:pt idx="2558">
                  <c:v>2024-04-11_02-22-44</c:v>
                </c:pt>
                <c:pt idx="2559">
                  <c:v>2024-04-11_02-22-55</c:v>
                </c:pt>
                <c:pt idx="2560">
                  <c:v>2024-04-11_02-23-05</c:v>
                </c:pt>
                <c:pt idx="2561">
                  <c:v>2024-04-11_02-23-15</c:v>
                </c:pt>
                <c:pt idx="2562">
                  <c:v>2024-04-11_02-23-25</c:v>
                </c:pt>
                <c:pt idx="2563">
                  <c:v>2024-04-11_02-23-35</c:v>
                </c:pt>
                <c:pt idx="2564">
                  <c:v>2024-04-11_02-23-45</c:v>
                </c:pt>
                <c:pt idx="2565">
                  <c:v>2024-04-11_02-23-55</c:v>
                </c:pt>
                <c:pt idx="2566">
                  <c:v>2024-04-11_02-24-06</c:v>
                </c:pt>
                <c:pt idx="2567">
                  <c:v>2024-04-11_02-24-16</c:v>
                </c:pt>
                <c:pt idx="2568">
                  <c:v>2024-04-11_02-24-26</c:v>
                </c:pt>
                <c:pt idx="2569">
                  <c:v>2024-04-11_02-24-36</c:v>
                </c:pt>
                <c:pt idx="2570">
                  <c:v>2024-04-11_02-24-46</c:v>
                </c:pt>
                <c:pt idx="2571">
                  <c:v>2024-04-11_02-24-56</c:v>
                </c:pt>
                <c:pt idx="2572">
                  <c:v>2024-04-11_02-25-06</c:v>
                </c:pt>
                <c:pt idx="2573">
                  <c:v>2024-04-11_02-25-16</c:v>
                </c:pt>
                <c:pt idx="2574">
                  <c:v>2024-04-11_02-25-27</c:v>
                </c:pt>
                <c:pt idx="2575">
                  <c:v>2024-04-11_02-25-37</c:v>
                </c:pt>
                <c:pt idx="2576">
                  <c:v>2024-04-11_02-25-47</c:v>
                </c:pt>
                <c:pt idx="2577">
                  <c:v>2024-04-11_02-25-57</c:v>
                </c:pt>
                <c:pt idx="2578">
                  <c:v>2024-04-11_02-26-07</c:v>
                </c:pt>
                <c:pt idx="2579">
                  <c:v>2024-04-11_02-26-17</c:v>
                </c:pt>
                <c:pt idx="2580">
                  <c:v>2024-04-11_02-26-27</c:v>
                </c:pt>
                <c:pt idx="2581">
                  <c:v>2024-04-11_02-26-38</c:v>
                </c:pt>
                <c:pt idx="2582">
                  <c:v>2024-04-11_02-26-48</c:v>
                </c:pt>
                <c:pt idx="2583">
                  <c:v>2024-04-11_02-26-58</c:v>
                </c:pt>
                <c:pt idx="2584">
                  <c:v>2024-04-11_02-27-08</c:v>
                </c:pt>
                <c:pt idx="2585">
                  <c:v>2024-04-11_02-27-18</c:v>
                </c:pt>
                <c:pt idx="2586">
                  <c:v>2024-04-11_02-27-28</c:v>
                </c:pt>
                <c:pt idx="2587">
                  <c:v>2024-04-11_02-27-38</c:v>
                </c:pt>
                <c:pt idx="2588">
                  <c:v>2024-04-11_02-27-49</c:v>
                </c:pt>
                <c:pt idx="2589">
                  <c:v>2024-04-11_02-27-59</c:v>
                </c:pt>
                <c:pt idx="2590">
                  <c:v>2024-04-11_02-28-09</c:v>
                </c:pt>
                <c:pt idx="2591">
                  <c:v>2024-04-11_02-28-19</c:v>
                </c:pt>
                <c:pt idx="2592">
                  <c:v>2024-04-11_02-28-29</c:v>
                </c:pt>
                <c:pt idx="2593">
                  <c:v>2024-04-11_02-28-39</c:v>
                </c:pt>
                <c:pt idx="2594">
                  <c:v>2024-04-11_02-28-49</c:v>
                </c:pt>
                <c:pt idx="2595">
                  <c:v>2024-04-11_02-28-59</c:v>
                </c:pt>
                <c:pt idx="2596">
                  <c:v>2024-04-11_02-29-10</c:v>
                </c:pt>
                <c:pt idx="2597">
                  <c:v>2024-04-11_02-29-20</c:v>
                </c:pt>
                <c:pt idx="2598">
                  <c:v>2024-04-11_02-29-30</c:v>
                </c:pt>
                <c:pt idx="2599">
                  <c:v>2024-04-11_02-29-40</c:v>
                </c:pt>
                <c:pt idx="2600">
                  <c:v>2024-04-11_02-29-50</c:v>
                </c:pt>
                <c:pt idx="2601">
                  <c:v>2024-04-11_02-30-00</c:v>
                </c:pt>
                <c:pt idx="2602">
                  <c:v>2024-04-11_02-30-10</c:v>
                </c:pt>
                <c:pt idx="2603">
                  <c:v>2024-04-11_02-30-21</c:v>
                </c:pt>
                <c:pt idx="2604">
                  <c:v>2024-04-11_02-30-31</c:v>
                </c:pt>
                <c:pt idx="2605">
                  <c:v>2024-04-11_02-30-41</c:v>
                </c:pt>
                <c:pt idx="2606">
                  <c:v>2024-04-11_02-30-51</c:v>
                </c:pt>
                <c:pt idx="2607">
                  <c:v>2024-04-11_02-31-01</c:v>
                </c:pt>
                <c:pt idx="2608">
                  <c:v>2024-04-11_02-31-11</c:v>
                </c:pt>
                <c:pt idx="2609">
                  <c:v>2024-04-11_02-31-21</c:v>
                </c:pt>
                <c:pt idx="2610">
                  <c:v>2024-04-11_02-31-31</c:v>
                </c:pt>
                <c:pt idx="2611">
                  <c:v>2024-04-11_02-31-42</c:v>
                </c:pt>
                <c:pt idx="2612">
                  <c:v>2024-04-11_02-31-52</c:v>
                </c:pt>
                <c:pt idx="2613">
                  <c:v>2024-04-11_02-32-02</c:v>
                </c:pt>
                <c:pt idx="2614">
                  <c:v>2024-04-11_02-32-12</c:v>
                </c:pt>
                <c:pt idx="2615">
                  <c:v>2024-04-11_02-32-22</c:v>
                </c:pt>
                <c:pt idx="2616">
                  <c:v>2024-04-11_02-32-32</c:v>
                </c:pt>
                <c:pt idx="2617">
                  <c:v>2024-04-11_02-32-42</c:v>
                </c:pt>
                <c:pt idx="2618">
                  <c:v>2024-04-11_02-32-53</c:v>
                </c:pt>
                <c:pt idx="2619">
                  <c:v>2024-04-11_02-33-03</c:v>
                </c:pt>
                <c:pt idx="2620">
                  <c:v>2024-04-11_02-33-13</c:v>
                </c:pt>
                <c:pt idx="2621">
                  <c:v>2024-04-11_02-33-23</c:v>
                </c:pt>
                <c:pt idx="2622">
                  <c:v>2024-04-11_02-33-33</c:v>
                </c:pt>
                <c:pt idx="2623">
                  <c:v>2024-04-11_02-33-43</c:v>
                </c:pt>
                <c:pt idx="2624">
                  <c:v>2024-04-11_02-33-53</c:v>
                </c:pt>
                <c:pt idx="2625">
                  <c:v>2024-04-11_02-34-03</c:v>
                </c:pt>
                <c:pt idx="2626">
                  <c:v>2024-04-11_02-34-14</c:v>
                </c:pt>
                <c:pt idx="2627">
                  <c:v>2024-04-11_02-34-24</c:v>
                </c:pt>
                <c:pt idx="2628">
                  <c:v>2024-04-11_02-34-34</c:v>
                </c:pt>
                <c:pt idx="2629">
                  <c:v>2024-04-11_02-34-44</c:v>
                </c:pt>
                <c:pt idx="2630">
                  <c:v>2024-04-11_02-34-54</c:v>
                </c:pt>
                <c:pt idx="2631">
                  <c:v>2024-04-11_02-35-04</c:v>
                </c:pt>
                <c:pt idx="2632">
                  <c:v>2024-04-11_02-35-14</c:v>
                </c:pt>
                <c:pt idx="2633">
                  <c:v>2024-04-11_02-35-25</c:v>
                </c:pt>
                <c:pt idx="2634">
                  <c:v>2024-04-11_02-35-35</c:v>
                </c:pt>
                <c:pt idx="2635">
                  <c:v>2024-04-11_02-35-45</c:v>
                </c:pt>
                <c:pt idx="2636">
                  <c:v>2024-04-11_02-35-55</c:v>
                </c:pt>
                <c:pt idx="2637">
                  <c:v>2024-04-11_02-36-05</c:v>
                </c:pt>
                <c:pt idx="2638">
                  <c:v>2024-04-11_02-36-15</c:v>
                </c:pt>
                <c:pt idx="2639">
                  <c:v>2024-04-11_02-36-25</c:v>
                </c:pt>
                <c:pt idx="2640">
                  <c:v>2024-04-11_02-36-35</c:v>
                </c:pt>
                <c:pt idx="2641">
                  <c:v>2024-04-11_02-36-46</c:v>
                </c:pt>
                <c:pt idx="2642">
                  <c:v>2024-04-11_02-36-56</c:v>
                </c:pt>
                <c:pt idx="2643">
                  <c:v>2024-04-11_02-37-06</c:v>
                </c:pt>
                <c:pt idx="2644">
                  <c:v>2024-04-11_02-37-16</c:v>
                </c:pt>
                <c:pt idx="2645">
                  <c:v>2024-04-11_02-37-26</c:v>
                </c:pt>
                <c:pt idx="2646">
                  <c:v>2024-04-11_02-37-36</c:v>
                </c:pt>
                <c:pt idx="2647">
                  <c:v>2024-04-11_02-37-46</c:v>
                </c:pt>
                <c:pt idx="2648">
                  <c:v>2024-04-11_02-37-57</c:v>
                </c:pt>
                <c:pt idx="2649">
                  <c:v>2024-04-11_02-38-07</c:v>
                </c:pt>
                <c:pt idx="2650">
                  <c:v>2024-04-11_02-38-17</c:v>
                </c:pt>
                <c:pt idx="2651">
                  <c:v>2024-04-11_02-38-27</c:v>
                </c:pt>
                <c:pt idx="2652">
                  <c:v>2024-04-11_02-38-37</c:v>
                </c:pt>
                <c:pt idx="2653">
                  <c:v>2024-04-11_02-38-47</c:v>
                </c:pt>
                <c:pt idx="2654">
                  <c:v>2024-04-11_02-38-57</c:v>
                </c:pt>
                <c:pt idx="2655">
                  <c:v>2024-04-11_02-39-08</c:v>
                </c:pt>
                <c:pt idx="2656">
                  <c:v>2024-04-11_02-39-18</c:v>
                </c:pt>
                <c:pt idx="2657">
                  <c:v>2024-04-11_02-39-28</c:v>
                </c:pt>
                <c:pt idx="2658">
                  <c:v>2024-04-11_02-39-38</c:v>
                </c:pt>
                <c:pt idx="2659">
                  <c:v>2024-04-11_02-39-48</c:v>
                </c:pt>
                <c:pt idx="2660">
                  <c:v>2024-04-11_02-39-59</c:v>
                </c:pt>
                <c:pt idx="2661">
                  <c:v>2024-04-11_02-40-09</c:v>
                </c:pt>
                <c:pt idx="2662">
                  <c:v>2024-04-11_02-40-19</c:v>
                </c:pt>
                <c:pt idx="2663">
                  <c:v>2024-04-11_02-40-29</c:v>
                </c:pt>
                <c:pt idx="2664">
                  <c:v>2024-04-11_02-40-39</c:v>
                </c:pt>
                <c:pt idx="2665">
                  <c:v>2024-04-11_02-40-49</c:v>
                </c:pt>
                <c:pt idx="2666">
                  <c:v>2024-04-11_02-40-59</c:v>
                </c:pt>
                <c:pt idx="2667">
                  <c:v>2024-04-11_02-41-09</c:v>
                </c:pt>
                <c:pt idx="2668">
                  <c:v>2024-04-11_02-41-20</c:v>
                </c:pt>
                <c:pt idx="2669">
                  <c:v>2024-04-11_02-41-30</c:v>
                </c:pt>
                <c:pt idx="2670">
                  <c:v>2024-04-11_02-41-40</c:v>
                </c:pt>
                <c:pt idx="2671">
                  <c:v>2024-04-11_02-41-50</c:v>
                </c:pt>
                <c:pt idx="2672">
                  <c:v>2024-04-11_02-42-00</c:v>
                </c:pt>
                <c:pt idx="2673">
                  <c:v>2024-04-11_02-42-10</c:v>
                </c:pt>
                <c:pt idx="2674">
                  <c:v>2024-04-11_02-42-20</c:v>
                </c:pt>
                <c:pt idx="2675">
                  <c:v>2024-04-11_02-42-31</c:v>
                </c:pt>
                <c:pt idx="2676">
                  <c:v>2024-04-11_02-42-41</c:v>
                </c:pt>
                <c:pt idx="2677">
                  <c:v>2024-04-11_02-42-51</c:v>
                </c:pt>
                <c:pt idx="2678">
                  <c:v>2024-04-11_02-43-01</c:v>
                </c:pt>
                <c:pt idx="2679">
                  <c:v>2024-04-11_02-43-11</c:v>
                </c:pt>
                <c:pt idx="2680">
                  <c:v>2024-04-11_02-43-21</c:v>
                </c:pt>
                <c:pt idx="2681">
                  <c:v>2024-04-11_02-43-31</c:v>
                </c:pt>
                <c:pt idx="2682">
                  <c:v>2024-04-11_02-43-41</c:v>
                </c:pt>
                <c:pt idx="2683">
                  <c:v>2024-04-11_02-43-52</c:v>
                </c:pt>
                <c:pt idx="2684">
                  <c:v>2024-04-11_02-44-02</c:v>
                </c:pt>
                <c:pt idx="2685">
                  <c:v>2024-04-11_02-44-12</c:v>
                </c:pt>
                <c:pt idx="2686">
                  <c:v>2024-04-11_02-44-22</c:v>
                </c:pt>
                <c:pt idx="2687">
                  <c:v>2024-04-11_02-44-32</c:v>
                </c:pt>
                <c:pt idx="2688">
                  <c:v>2024-04-11_02-44-42</c:v>
                </c:pt>
                <c:pt idx="2689">
                  <c:v>2024-04-11_02-44-52</c:v>
                </c:pt>
                <c:pt idx="2690">
                  <c:v>2024-04-11_02-45-03</c:v>
                </c:pt>
                <c:pt idx="2691">
                  <c:v>2024-04-11_02-45-13</c:v>
                </c:pt>
                <c:pt idx="2692">
                  <c:v>2024-04-11_02-45-23</c:v>
                </c:pt>
                <c:pt idx="2693">
                  <c:v>2024-04-11_02-45-33</c:v>
                </c:pt>
                <c:pt idx="2694">
                  <c:v>2024-04-11_02-45-43</c:v>
                </c:pt>
                <c:pt idx="2695">
                  <c:v>2024-04-11_02-45-53</c:v>
                </c:pt>
                <c:pt idx="2696">
                  <c:v>2024-04-11_02-46-03</c:v>
                </c:pt>
                <c:pt idx="2697">
                  <c:v>2024-04-11_02-46-13</c:v>
                </c:pt>
                <c:pt idx="2698">
                  <c:v>2024-04-11_02-46-24</c:v>
                </c:pt>
                <c:pt idx="2699">
                  <c:v>2024-04-11_02-46-34</c:v>
                </c:pt>
                <c:pt idx="2700">
                  <c:v>2024-04-11_02-46-44</c:v>
                </c:pt>
                <c:pt idx="2701">
                  <c:v>2024-04-11_02-46-54</c:v>
                </c:pt>
                <c:pt idx="2702">
                  <c:v>2024-04-11_02-47-04</c:v>
                </c:pt>
                <c:pt idx="2703">
                  <c:v>2024-04-11_02-47-14</c:v>
                </c:pt>
                <c:pt idx="2704">
                  <c:v>2024-04-11_02-47-24</c:v>
                </c:pt>
                <c:pt idx="2705">
                  <c:v>2024-04-11_02-47-34</c:v>
                </c:pt>
                <c:pt idx="2706">
                  <c:v>2024-04-11_02-47-45</c:v>
                </c:pt>
                <c:pt idx="2707">
                  <c:v>2024-04-11_02-47-55</c:v>
                </c:pt>
                <c:pt idx="2708">
                  <c:v>2024-04-11_02-48-05</c:v>
                </c:pt>
                <c:pt idx="2709">
                  <c:v>2024-04-11_02-48-15</c:v>
                </c:pt>
                <c:pt idx="2710">
                  <c:v>2024-04-11_02-48-25</c:v>
                </c:pt>
                <c:pt idx="2711">
                  <c:v>2024-04-11_02-48-35</c:v>
                </c:pt>
                <c:pt idx="2712">
                  <c:v>2024-04-11_02-48-45</c:v>
                </c:pt>
                <c:pt idx="2713">
                  <c:v>2024-04-11_02-48-56</c:v>
                </c:pt>
                <c:pt idx="2714">
                  <c:v>2024-04-11_02-49-06</c:v>
                </c:pt>
                <c:pt idx="2715">
                  <c:v>2024-04-11_02-49-16</c:v>
                </c:pt>
                <c:pt idx="2716">
                  <c:v>2024-04-11_02-49-26</c:v>
                </c:pt>
                <c:pt idx="2717">
                  <c:v>2024-04-11_02-49-36</c:v>
                </c:pt>
                <c:pt idx="2718">
                  <c:v>2024-04-11_02-49-46</c:v>
                </c:pt>
                <c:pt idx="2719">
                  <c:v>2024-04-11_02-49-56</c:v>
                </c:pt>
                <c:pt idx="2720">
                  <c:v>2024-04-11_02-50-07</c:v>
                </c:pt>
                <c:pt idx="2721">
                  <c:v>2024-04-11_02-50-17</c:v>
                </c:pt>
                <c:pt idx="2722">
                  <c:v>2024-04-11_02-50-27</c:v>
                </c:pt>
                <c:pt idx="2723">
                  <c:v>2024-04-11_02-50-37</c:v>
                </c:pt>
                <c:pt idx="2724">
                  <c:v>2024-04-11_02-50-47</c:v>
                </c:pt>
                <c:pt idx="2725">
                  <c:v>2024-04-11_02-50-57</c:v>
                </c:pt>
                <c:pt idx="2726">
                  <c:v>2024-04-11_02-51-07</c:v>
                </c:pt>
                <c:pt idx="2727">
                  <c:v>2024-04-11_02-51-17</c:v>
                </c:pt>
                <c:pt idx="2728">
                  <c:v>2024-04-11_02-51-28</c:v>
                </c:pt>
                <c:pt idx="2729">
                  <c:v>2024-04-11_02-51-38</c:v>
                </c:pt>
                <c:pt idx="2730">
                  <c:v>2024-04-11_02-51-48</c:v>
                </c:pt>
                <c:pt idx="2731">
                  <c:v>2024-04-11_02-51-58</c:v>
                </c:pt>
                <c:pt idx="2732">
                  <c:v>2024-04-11_02-52-08</c:v>
                </c:pt>
                <c:pt idx="2733">
                  <c:v>2024-04-11_02-52-18</c:v>
                </c:pt>
                <c:pt idx="2734">
                  <c:v>2024-04-11_02-52-28</c:v>
                </c:pt>
                <c:pt idx="2735">
                  <c:v>2024-04-11_02-52-39</c:v>
                </c:pt>
                <c:pt idx="2736">
                  <c:v>2024-04-11_02-52-49</c:v>
                </c:pt>
                <c:pt idx="2737">
                  <c:v>2024-04-11_02-52-59</c:v>
                </c:pt>
                <c:pt idx="2738">
                  <c:v>2024-04-11_02-53-09</c:v>
                </c:pt>
                <c:pt idx="2739">
                  <c:v>2024-04-11_02-53-19</c:v>
                </c:pt>
                <c:pt idx="2740">
                  <c:v>2024-04-11_02-53-29</c:v>
                </c:pt>
                <c:pt idx="2741">
                  <c:v>2024-04-11_02-53-39</c:v>
                </c:pt>
                <c:pt idx="2742">
                  <c:v>2024-04-11_02-53-50</c:v>
                </c:pt>
                <c:pt idx="2743">
                  <c:v>2024-04-11_02-54-00</c:v>
                </c:pt>
                <c:pt idx="2744">
                  <c:v>2024-04-11_02-54-10</c:v>
                </c:pt>
                <c:pt idx="2745">
                  <c:v>2024-04-11_02-54-20</c:v>
                </c:pt>
                <c:pt idx="2746">
                  <c:v>2024-04-11_02-54-30</c:v>
                </c:pt>
                <c:pt idx="2747">
                  <c:v>2024-04-11_02-54-40</c:v>
                </c:pt>
                <c:pt idx="2748">
                  <c:v>2024-04-11_02-54-50</c:v>
                </c:pt>
                <c:pt idx="2749">
                  <c:v>2024-04-11_02-55-00</c:v>
                </c:pt>
                <c:pt idx="2750">
                  <c:v>2024-04-11_02-55-11</c:v>
                </c:pt>
                <c:pt idx="2751">
                  <c:v>2024-04-11_02-55-21</c:v>
                </c:pt>
                <c:pt idx="2752">
                  <c:v>2024-04-11_02-55-31</c:v>
                </c:pt>
                <c:pt idx="2753">
                  <c:v>2024-04-11_02-55-41</c:v>
                </c:pt>
                <c:pt idx="2754">
                  <c:v>2024-04-11_02-55-51</c:v>
                </c:pt>
                <c:pt idx="2755">
                  <c:v>2024-04-11_02-56-01</c:v>
                </c:pt>
                <c:pt idx="2756">
                  <c:v>2024-04-11_02-56-11</c:v>
                </c:pt>
                <c:pt idx="2757">
                  <c:v>2024-04-11_02-56-22</c:v>
                </c:pt>
                <c:pt idx="2758">
                  <c:v>2024-04-11_02-56-32</c:v>
                </c:pt>
                <c:pt idx="2759">
                  <c:v>2024-04-11_02-56-42</c:v>
                </c:pt>
                <c:pt idx="2760">
                  <c:v>2024-04-11_02-56-52</c:v>
                </c:pt>
                <c:pt idx="2761">
                  <c:v>2024-04-11_02-57-02</c:v>
                </c:pt>
                <c:pt idx="2762">
                  <c:v>2024-04-11_02-57-12</c:v>
                </c:pt>
                <c:pt idx="2763">
                  <c:v>2024-04-11_02-57-22</c:v>
                </c:pt>
                <c:pt idx="2764">
                  <c:v>2024-04-11_02-57-33</c:v>
                </c:pt>
                <c:pt idx="2765">
                  <c:v>2024-04-11_02-57-43</c:v>
                </c:pt>
                <c:pt idx="2766">
                  <c:v>2024-04-11_02-57-53</c:v>
                </c:pt>
                <c:pt idx="2767">
                  <c:v>2024-04-11_02-58-03</c:v>
                </c:pt>
                <c:pt idx="2768">
                  <c:v>2024-04-11_02-58-13</c:v>
                </c:pt>
                <c:pt idx="2769">
                  <c:v>2024-04-11_02-58-23</c:v>
                </c:pt>
                <c:pt idx="2770">
                  <c:v>2024-04-11_02-58-33</c:v>
                </c:pt>
                <c:pt idx="2771">
                  <c:v>2024-04-11_02-58-44</c:v>
                </c:pt>
                <c:pt idx="2772">
                  <c:v>2024-04-11_02-58-54</c:v>
                </c:pt>
                <c:pt idx="2773">
                  <c:v>2024-04-11_02-59-04</c:v>
                </c:pt>
                <c:pt idx="2774">
                  <c:v>2024-04-11_02-59-14</c:v>
                </c:pt>
                <c:pt idx="2775">
                  <c:v>2024-04-11_02-59-24</c:v>
                </c:pt>
                <c:pt idx="2776">
                  <c:v>2024-04-11_02-59-34</c:v>
                </c:pt>
                <c:pt idx="2777">
                  <c:v>2024-04-11_02-59-44</c:v>
                </c:pt>
                <c:pt idx="2778">
                  <c:v>2024-04-11_02-59-55</c:v>
                </c:pt>
                <c:pt idx="2779">
                  <c:v>2024-04-11_03-00-05</c:v>
                </c:pt>
                <c:pt idx="2780">
                  <c:v>2024-04-11_03-00-15</c:v>
                </c:pt>
                <c:pt idx="2781">
                  <c:v>2024-04-11_03-00-25</c:v>
                </c:pt>
                <c:pt idx="2782">
                  <c:v>2024-04-11_03-00-35</c:v>
                </c:pt>
                <c:pt idx="2783">
                  <c:v>2024-04-11_03-00-45</c:v>
                </c:pt>
                <c:pt idx="2784">
                  <c:v>2024-04-11_03-00-55</c:v>
                </c:pt>
                <c:pt idx="2785">
                  <c:v>2024-04-11_03-01-05</c:v>
                </c:pt>
                <c:pt idx="2786">
                  <c:v>2024-04-11_03-01-16</c:v>
                </c:pt>
                <c:pt idx="2787">
                  <c:v>2024-04-11_03-01-26</c:v>
                </c:pt>
                <c:pt idx="2788">
                  <c:v>2024-04-11_03-01-36</c:v>
                </c:pt>
                <c:pt idx="2789">
                  <c:v>2024-04-11_03-01-46</c:v>
                </c:pt>
                <c:pt idx="2790">
                  <c:v>2024-04-11_03-01-56</c:v>
                </c:pt>
                <c:pt idx="2791">
                  <c:v>2024-04-11_03-02-06</c:v>
                </c:pt>
                <c:pt idx="2792">
                  <c:v>2024-04-11_03-02-17</c:v>
                </c:pt>
                <c:pt idx="2793">
                  <c:v>2024-04-11_03-02-27</c:v>
                </c:pt>
                <c:pt idx="2794">
                  <c:v>2024-04-11_03-02-37</c:v>
                </c:pt>
                <c:pt idx="2795">
                  <c:v>2024-04-11_03-02-47</c:v>
                </c:pt>
                <c:pt idx="2796">
                  <c:v>2024-04-11_03-02-57</c:v>
                </c:pt>
                <c:pt idx="2797">
                  <c:v>2024-04-11_03-03-07</c:v>
                </c:pt>
                <c:pt idx="2798">
                  <c:v>2024-04-11_03-03-17</c:v>
                </c:pt>
                <c:pt idx="2799">
                  <c:v>2024-04-11_03-03-27</c:v>
                </c:pt>
                <c:pt idx="2800">
                  <c:v>2024-04-11_03-03-38</c:v>
                </c:pt>
                <c:pt idx="2801">
                  <c:v>2024-04-11_03-03-48</c:v>
                </c:pt>
                <c:pt idx="2802">
                  <c:v>2024-04-11_03-03-58</c:v>
                </c:pt>
                <c:pt idx="2803">
                  <c:v>2024-04-11_03-04-08</c:v>
                </c:pt>
                <c:pt idx="2804">
                  <c:v>2024-04-11_03-04-18</c:v>
                </c:pt>
                <c:pt idx="2805">
                  <c:v>2024-04-11_03-04-29</c:v>
                </c:pt>
                <c:pt idx="2806">
                  <c:v>2024-04-11_03-04-39</c:v>
                </c:pt>
                <c:pt idx="2807">
                  <c:v>2024-04-11_03-04-49</c:v>
                </c:pt>
                <c:pt idx="2808">
                  <c:v>2024-04-11_03-04-59</c:v>
                </c:pt>
                <c:pt idx="2809">
                  <c:v>2024-04-11_03-05-09</c:v>
                </c:pt>
                <c:pt idx="2810">
                  <c:v>2024-04-11_03-05-19</c:v>
                </c:pt>
                <c:pt idx="2811">
                  <c:v>2024-04-11_03-05-29</c:v>
                </c:pt>
                <c:pt idx="2812">
                  <c:v>2024-04-11_03-05-39</c:v>
                </c:pt>
                <c:pt idx="2813">
                  <c:v>2024-04-11_03-05-50</c:v>
                </c:pt>
                <c:pt idx="2814">
                  <c:v>2024-04-11_03-06-00</c:v>
                </c:pt>
                <c:pt idx="2815">
                  <c:v>2024-04-11_03-06-10</c:v>
                </c:pt>
                <c:pt idx="2816">
                  <c:v>2024-04-11_03-06-20</c:v>
                </c:pt>
                <c:pt idx="2817">
                  <c:v>2024-04-11_03-06-30</c:v>
                </c:pt>
                <c:pt idx="2818">
                  <c:v>2024-04-11_03-06-40</c:v>
                </c:pt>
                <c:pt idx="2819">
                  <c:v>2024-04-11_03-06-51</c:v>
                </c:pt>
                <c:pt idx="2820">
                  <c:v>2024-04-11_03-07-01</c:v>
                </c:pt>
                <c:pt idx="2821">
                  <c:v>2024-04-11_03-07-11</c:v>
                </c:pt>
                <c:pt idx="2822">
                  <c:v>2024-04-11_03-07-21</c:v>
                </c:pt>
                <c:pt idx="2823">
                  <c:v>2024-04-11_03-07-31</c:v>
                </c:pt>
                <c:pt idx="2824">
                  <c:v>2024-04-11_03-07-41</c:v>
                </c:pt>
                <c:pt idx="2825">
                  <c:v>2024-04-11_03-07-51</c:v>
                </c:pt>
                <c:pt idx="2826">
                  <c:v>2024-04-11_03-08-02</c:v>
                </c:pt>
                <c:pt idx="2827">
                  <c:v>2024-04-11_03-08-12</c:v>
                </c:pt>
                <c:pt idx="2828">
                  <c:v>2024-04-11_03-08-22</c:v>
                </c:pt>
                <c:pt idx="2829">
                  <c:v>2024-04-11_03-08-32</c:v>
                </c:pt>
                <c:pt idx="2830">
                  <c:v>2024-04-11_03-08-42</c:v>
                </c:pt>
                <c:pt idx="2831">
                  <c:v>2024-04-11_03-08-52</c:v>
                </c:pt>
                <c:pt idx="2832">
                  <c:v>2024-04-11_03-09-02</c:v>
                </c:pt>
                <c:pt idx="2833">
                  <c:v>2024-04-11_03-09-12</c:v>
                </c:pt>
                <c:pt idx="2834">
                  <c:v>2024-04-11_03-09-23</c:v>
                </c:pt>
                <c:pt idx="2835">
                  <c:v>2024-04-11_03-09-33</c:v>
                </c:pt>
                <c:pt idx="2836">
                  <c:v>2024-04-11_03-09-43</c:v>
                </c:pt>
                <c:pt idx="2837">
                  <c:v>2024-04-11_03-09-53</c:v>
                </c:pt>
                <c:pt idx="2838">
                  <c:v>2024-04-11_03-10-03</c:v>
                </c:pt>
                <c:pt idx="2839">
                  <c:v>2024-04-11_03-10-13</c:v>
                </c:pt>
                <c:pt idx="2840">
                  <c:v>2024-04-11_03-10-24</c:v>
                </c:pt>
                <c:pt idx="2841">
                  <c:v>2024-04-11_03-10-34</c:v>
                </c:pt>
                <c:pt idx="2842">
                  <c:v>2024-04-11_03-10-44</c:v>
                </c:pt>
                <c:pt idx="2843">
                  <c:v>2024-04-11_03-10-54</c:v>
                </c:pt>
                <c:pt idx="2844">
                  <c:v>2024-04-11_03-11-04</c:v>
                </c:pt>
                <c:pt idx="2845">
                  <c:v>2024-04-11_03-11-14</c:v>
                </c:pt>
                <c:pt idx="2846">
                  <c:v>2024-04-11_03-11-24</c:v>
                </c:pt>
                <c:pt idx="2847">
                  <c:v>2024-04-11_03-11-34</c:v>
                </c:pt>
                <c:pt idx="2848">
                  <c:v>2024-04-11_03-11-45</c:v>
                </c:pt>
                <c:pt idx="2849">
                  <c:v>2024-04-11_03-11-55</c:v>
                </c:pt>
                <c:pt idx="2850">
                  <c:v>2024-04-11_03-12-05</c:v>
                </c:pt>
                <c:pt idx="2851">
                  <c:v>2024-04-11_03-12-15</c:v>
                </c:pt>
                <c:pt idx="2852">
                  <c:v>2024-04-11_03-12-25</c:v>
                </c:pt>
                <c:pt idx="2853">
                  <c:v>2024-04-11_03-12-35</c:v>
                </c:pt>
                <c:pt idx="2854">
                  <c:v>2024-04-11_03-12-45</c:v>
                </c:pt>
                <c:pt idx="2855">
                  <c:v>2024-04-11_03-12-56</c:v>
                </c:pt>
                <c:pt idx="2856">
                  <c:v>2024-04-11_03-13-06</c:v>
                </c:pt>
                <c:pt idx="2857">
                  <c:v>2024-04-11_03-13-16</c:v>
                </c:pt>
                <c:pt idx="2858">
                  <c:v>2024-04-11_03-13-26</c:v>
                </c:pt>
                <c:pt idx="2859">
                  <c:v>2024-04-11_03-13-36</c:v>
                </c:pt>
                <c:pt idx="2860">
                  <c:v>2024-04-11_03-13-46</c:v>
                </c:pt>
                <c:pt idx="2861">
                  <c:v>2024-04-11_03-13-56</c:v>
                </c:pt>
                <c:pt idx="2862">
                  <c:v>2024-04-11_03-14-07</c:v>
                </c:pt>
                <c:pt idx="2863">
                  <c:v>2024-04-11_03-14-17</c:v>
                </c:pt>
                <c:pt idx="2864">
                  <c:v>2024-04-11_03-14-27</c:v>
                </c:pt>
                <c:pt idx="2865">
                  <c:v>2024-04-11_03-14-37</c:v>
                </c:pt>
                <c:pt idx="2866">
                  <c:v>2024-04-11_03-14-47</c:v>
                </c:pt>
                <c:pt idx="2867">
                  <c:v>2024-04-11_03-14-57</c:v>
                </c:pt>
                <c:pt idx="2868">
                  <c:v>2024-04-11_03-15-07</c:v>
                </c:pt>
                <c:pt idx="2869">
                  <c:v>2024-04-11_03-15-17</c:v>
                </c:pt>
                <c:pt idx="2870">
                  <c:v>2024-04-11_03-15-28</c:v>
                </c:pt>
                <c:pt idx="2871">
                  <c:v>2024-04-11_03-15-38</c:v>
                </c:pt>
                <c:pt idx="2872">
                  <c:v>2024-04-11_03-15-48</c:v>
                </c:pt>
                <c:pt idx="2873">
                  <c:v>2024-04-11_03-15-58</c:v>
                </c:pt>
                <c:pt idx="2874">
                  <c:v>2024-04-11_03-16-08</c:v>
                </c:pt>
                <c:pt idx="2875">
                  <c:v>2024-04-11_03-16-18</c:v>
                </c:pt>
                <c:pt idx="2876">
                  <c:v>2024-04-11_03-16-28</c:v>
                </c:pt>
                <c:pt idx="2877">
                  <c:v>2024-04-11_03-16-39</c:v>
                </c:pt>
                <c:pt idx="2878">
                  <c:v>2024-04-11_03-16-49</c:v>
                </c:pt>
                <c:pt idx="2879">
                  <c:v>2024-04-11_03-16-59</c:v>
                </c:pt>
                <c:pt idx="2880">
                  <c:v>2024-04-11_03-17-09</c:v>
                </c:pt>
                <c:pt idx="2881">
                  <c:v>2024-04-11_03-17-19</c:v>
                </c:pt>
                <c:pt idx="2882">
                  <c:v>2024-04-11_03-17-29</c:v>
                </c:pt>
                <c:pt idx="2883">
                  <c:v>2024-04-11_03-17-39</c:v>
                </c:pt>
                <c:pt idx="2884">
                  <c:v>2024-04-11_03-17-49</c:v>
                </c:pt>
                <c:pt idx="2885">
                  <c:v>2024-04-11_03-18-00</c:v>
                </c:pt>
                <c:pt idx="2886">
                  <c:v>2024-04-11_03-18-10</c:v>
                </c:pt>
                <c:pt idx="2887">
                  <c:v>2024-04-11_03-18-20</c:v>
                </c:pt>
                <c:pt idx="2888">
                  <c:v>2024-04-11_03-18-30</c:v>
                </c:pt>
                <c:pt idx="2889">
                  <c:v>2024-04-11_03-18-40</c:v>
                </c:pt>
                <c:pt idx="2890">
                  <c:v>2024-04-11_03-18-50</c:v>
                </c:pt>
                <c:pt idx="2891">
                  <c:v>2024-04-11_03-19-00</c:v>
                </c:pt>
                <c:pt idx="2892">
                  <c:v>2024-04-11_03-19-11</c:v>
                </c:pt>
                <c:pt idx="2893">
                  <c:v>2024-04-11_03-19-21</c:v>
                </c:pt>
                <c:pt idx="2894">
                  <c:v>2024-04-11_03-19-31</c:v>
                </c:pt>
                <c:pt idx="2895">
                  <c:v>2024-04-11_03-19-41</c:v>
                </c:pt>
                <c:pt idx="2896">
                  <c:v>2024-04-11_03-19-51</c:v>
                </c:pt>
                <c:pt idx="2897">
                  <c:v>2024-04-11_03-20-01</c:v>
                </c:pt>
                <c:pt idx="2898">
                  <c:v>2024-04-11_03-20-11</c:v>
                </c:pt>
                <c:pt idx="2899">
                  <c:v>2024-04-11_03-20-22</c:v>
                </c:pt>
                <c:pt idx="2900">
                  <c:v>2024-04-11_03-20-32</c:v>
                </c:pt>
                <c:pt idx="2901">
                  <c:v>2024-04-11_03-20-42</c:v>
                </c:pt>
                <c:pt idx="2902">
                  <c:v>2024-04-11_03-20-52</c:v>
                </c:pt>
                <c:pt idx="2903">
                  <c:v>2024-04-11_03-21-02</c:v>
                </c:pt>
                <c:pt idx="2904">
                  <c:v>2024-04-11_03-21-12</c:v>
                </c:pt>
                <c:pt idx="2905">
                  <c:v>2024-04-11_03-21-22</c:v>
                </c:pt>
                <c:pt idx="2906">
                  <c:v>2024-04-11_03-21-32</c:v>
                </c:pt>
                <c:pt idx="2907">
                  <c:v>2024-04-11_03-21-43</c:v>
                </c:pt>
                <c:pt idx="2908">
                  <c:v>2024-04-11_03-21-53</c:v>
                </c:pt>
                <c:pt idx="2909">
                  <c:v>2024-04-11_03-22-03</c:v>
                </c:pt>
                <c:pt idx="2910">
                  <c:v>2024-04-11_03-22-13</c:v>
                </c:pt>
                <c:pt idx="2911">
                  <c:v>2024-04-11_03-22-23</c:v>
                </c:pt>
                <c:pt idx="2912">
                  <c:v>2024-04-11_03-22-33</c:v>
                </c:pt>
                <c:pt idx="2913">
                  <c:v>2024-04-11_03-22-43</c:v>
                </c:pt>
                <c:pt idx="2914">
                  <c:v>2024-04-11_03-22-54</c:v>
                </c:pt>
                <c:pt idx="2915">
                  <c:v>2024-04-11_03-23-04</c:v>
                </c:pt>
                <c:pt idx="2916">
                  <c:v>2024-04-11_03-23-14</c:v>
                </c:pt>
                <c:pt idx="2917">
                  <c:v>2024-04-11_03-23-24</c:v>
                </c:pt>
                <c:pt idx="2918">
                  <c:v>2024-04-11_03-23-34</c:v>
                </c:pt>
                <c:pt idx="2919">
                  <c:v>2024-04-11_03-23-44</c:v>
                </c:pt>
                <c:pt idx="2920">
                  <c:v>2024-04-11_03-23-54</c:v>
                </c:pt>
                <c:pt idx="2921">
                  <c:v>2024-04-11_03-24-04</c:v>
                </c:pt>
                <c:pt idx="2922">
                  <c:v>2024-04-11_03-24-15</c:v>
                </c:pt>
                <c:pt idx="2923">
                  <c:v>2024-04-11_03-24-25</c:v>
                </c:pt>
                <c:pt idx="2924">
                  <c:v>2024-04-11_03-24-35</c:v>
                </c:pt>
                <c:pt idx="2925">
                  <c:v>2024-04-11_03-24-45</c:v>
                </c:pt>
                <c:pt idx="2926">
                  <c:v>2024-04-11_03-24-55</c:v>
                </c:pt>
                <c:pt idx="2927">
                  <c:v>2024-04-11_03-25-05</c:v>
                </c:pt>
                <c:pt idx="2928">
                  <c:v>2024-04-11_03-25-15</c:v>
                </c:pt>
                <c:pt idx="2929">
                  <c:v>2024-04-11_03-25-26</c:v>
                </c:pt>
                <c:pt idx="2930">
                  <c:v>2024-04-11_03-25-36</c:v>
                </c:pt>
                <c:pt idx="2931">
                  <c:v>2024-04-11_03-25-46</c:v>
                </c:pt>
                <c:pt idx="2932">
                  <c:v>2024-04-11_03-25-56</c:v>
                </c:pt>
                <c:pt idx="2933">
                  <c:v>2024-04-11_03-26-06</c:v>
                </c:pt>
                <c:pt idx="2934">
                  <c:v>2024-04-11_03-26-16</c:v>
                </c:pt>
                <c:pt idx="2935">
                  <c:v>2024-04-11_03-26-26</c:v>
                </c:pt>
                <c:pt idx="2936">
                  <c:v>2024-04-11_03-26-36</c:v>
                </c:pt>
                <c:pt idx="2937">
                  <c:v>2024-04-11_03-26-47</c:v>
                </c:pt>
                <c:pt idx="2938">
                  <c:v>2024-04-11_03-26-57</c:v>
                </c:pt>
                <c:pt idx="2939">
                  <c:v>2024-04-11_03-27-07</c:v>
                </c:pt>
                <c:pt idx="2940">
                  <c:v>2024-04-11_03-27-17</c:v>
                </c:pt>
                <c:pt idx="2941">
                  <c:v>2024-04-11_03-27-27</c:v>
                </c:pt>
                <c:pt idx="2942">
                  <c:v>2024-04-11_03-27-37</c:v>
                </c:pt>
                <c:pt idx="2943">
                  <c:v>2024-04-11_03-27-48</c:v>
                </c:pt>
                <c:pt idx="2944">
                  <c:v>2024-04-11_03-27-58</c:v>
                </c:pt>
                <c:pt idx="2945">
                  <c:v>2024-04-11_03-28-08</c:v>
                </c:pt>
                <c:pt idx="2946">
                  <c:v>2024-04-11_03-28-18</c:v>
                </c:pt>
                <c:pt idx="2947">
                  <c:v>2024-04-11_03-28-28</c:v>
                </c:pt>
                <c:pt idx="2948">
                  <c:v>2024-04-11_03-28-38</c:v>
                </c:pt>
                <c:pt idx="2949">
                  <c:v>2024-04-11_03-28-48</c:v>
                </c:pt>
                <c:pt idx="2950">
                  <c:v>2024-04-11_03-28-58</c:v>
                </c:pt>
                <c:pt idx="2951">
                  <c:v>2024-04-11_03-29-09</c:v>
                </c:pt>
                <c:pt idx="2952">
                  <c:v>2024-04-11_03-29-19</c:v>
                </c:pt>
                <c:pt idx="2953">
                  <c:v>2024-04-11_03-29-29</c:v>
                </c:pt>
                <c:pt idx="2954">
                  <c:v>2024-04-11_03-29-39</c:v>
                </c:pt>
                <c:pt idx="2955">
                  <c:v>2024-04-11_03-29-49</c:v>
                </c:pt>
                <c:pt idx="2956">
                  <c:v>2024-04-11_03-29-59</c:v>
                </c:pt>
                <c:pt idx="2957">
                  <c:v>2024-04-11_03-30-09</c:v>
                </c:pt>
                <c:pt idx="2958">
                  <c:v>2024-04-11_03-30-20</c:v>
                </c:pt>
                <c:pt idx="2959">
                  <c:v>2024-04-11_03-30-30</c:v>
                </c:pt>
                <c:pt idx="2960">
                  <c:v>2024-04-11_03-30-40</c:v>
                </c:pt>
                <c:pt idx="2961">
                  <c:v>2024-04-11_03-30-50</c:v>
                </c:pt>
                <c:pt idx="2962">
                  <c:v>2024-04-11_03-31-00</c:v>
                </c:pt>
                <c:pt idx="2963">
                  <c:v>2024-04-11_03-31-10</c:v>
                </c:pt>
                <c:pt idx="2964">
                  <c:v>2024-04-11_03-31-20</c:v>
                </c:pt>
                <c:pt idx="2965">
                  <c:v>2024-04-11_03-31-30</c:v>
                </c:pt>
                <c:pt idx="2966">
                  <c:v>2024-04-11_03-31-41</c:v>
                </c:pt>
                <c:pt idx="2967">
                  <c:v>2024-04-11_03-31-51</c:v>
                </c:pt>
                <c:pt idx="2968">
                  <c:v>2024-04-11_03-32-01</c:v>
                </c:pt>
                <c:pt idx="2969">
                  <c:v>2024-04-11_03-32-11</c:v>
                </c:pt>
                <c:pt idx="2970">
                  <c:v>2024-04-11_03-32-21</c:v>
                </c:pt>
                <c:pt idx="2971">
                  <c:v>2024-04-11_03-32-31</c:v>
                </c:pt>
                <c:pt idx="2972">
                  <c:v>2024-04-11_03-32-41</c:v>
                </c:pt>
                <c:pt idx="2973">
                  <c:v>2024-04-11_03-32-52</c:v>
                </c:pt>
                <c:pt idx="2974">
                  <c:v>2024-04-11_03-33-02</c:v>
                </c:pt>
                <c:pt idx="2975">
                  <c:v>2024-04-11_03-33-12</c:v>
                </c:pt>
                <c:pt idx="2976">
                  <c:v>2024-04-11_03-33-22</c:v>
                </c:pt>
                <c:pt idx="2977">
                  <c:v>2024-04-11_03-33-32</c:v>
                </c:pt>
                <c:pt idx="2978">
                  <c:v>2024-04-11_03-33-42</c:v>
                </c:pt>
                <c:pt idx="2979">
                  <c:v>2024-04-11_03-33-52</c:v>
                </c:pt>
                <c:pt idx="2980">
                  <c:v>2024-04-11_03-34-03</c:v>
                </c:pt>
                <c:pt idx="2981">
                  <c:v>2024-04-11_03-34-13</c:v>
                </c:pt>
                <c:pt idx="2982">
                  <c:v>2024-04-11_03-34-23</c:v>
                </c:pt>
                <c:pt idx="2983">
                  <c:v>2024-04-11_03-34-33</c:v>
                </c:pt>
                <c:pt idx="2984">
                  <c:v>2024-04-11_03-34-43</c:v>
                </c:pt>
                <c:pt idx="2985">
                  <c:v>2024-04-11_03-34-53</c:v>
                </c:pt>
                <c:pt idx="2986">
                  <c:v>2024-04-11_03-35-03</c:v>
                </c:pt>
                <c:pt idx="2987">
                  <c:v>2024-04-11_03-35-13</c:v>
                </c:pt>
                <c:pt idx="2988">
                  <c:v>2024-04-11_03-35-24</c:v>
                </c:pt>
                <c:pt idx="2989">
                  <c:v>2024-04-11_03-35-34</c:v>
                </c:pt>
                <c:pt idx="2990">
                  <c:v>2024-04-11_03-35-44</c:v>
                </c:pt>
                <c:pt idx="2991">
                  <c:v>2024-04-11_03-35-54</c:v>
                </c:pt>
                <c:pt idx="2992">
                  <c:v>2024-04-11_03-36-04</c:v>
                </c:pt>
                <c:pt idx="2993">
                  <c:v>2024-04-11_03-36-14</c:v>
                </c:pt>
                <c:pt idx="2994">
                  <c:v>2024-04-11_03-36-24</c:v>
                </c:pt>
                <c:pt idx="2995">
                  <c:v>2024-04-11_03-36-35</c:v>
                </c:pt>
                <c:pt idx="2996">
                  <c:v>2024-04-11_03-36-45</c:v>
                </c:pt>
                <c:pt idx="2997">
                  <c:v>2024-04-11_03-36-55</c:v>
                </c:pt>
                <c:pt idx="2998">
                  <c:v>2024-04-11_03-37-05</c:v>
                </c:pt>
                <c:pt idx="2999">
                  <c:v>2024-04-11_03-37-15</c:v>
                </c:pt>
                <c:pt idx="3000">
                  <c:v>2024-04-11_03-37-25</c:v>
                </c:pt>
                <c:pt idx="3001">
                  <c:v>2024-04-11_03-37-35</c:v>
                </c:pt>
                <c:pt idx="3002">
                  <c:v>2024-04-11_03-37-45</c:v>
                </c:pt>
                <c:pt idx="3003">
                  <c:v>2024-04-11_03-37-56</c:v>
                </c:pt>
                <c:pt idx="3004">
                  <c:v>2024-04-11_03-38-06</c:v>
                </c:pt>
                <c:pt idx="3005">
                  <c:v>2024-04-11_03-38-16</c:v>
                </c:pt>
                <c:pt idx="3006">
                  <c:v>2024-04-11_03-38-26</c:v>
                </c:pt>
                <c:pt idx="3007">
                  <c:v>2024-04-11_03-38-36</c:v>
                </c:pt>
                <c:pt idx="3008">
                  <c:v>2024-04-11_03-38-46</c:v>
                </c:pt>
                <c:pt idx="3009">
                  <c:v>2024-04-11_03-38-56</c:v>
                </c:pt>
                <c:pt idx="3010">
                  <c:v>2024-04-11_03-39-07</c:v>
                </c:pt>
                <c:pt idx="3011">
                  <c:v>2024-04-11_03-39-17</c:v>
                </c:pt>
                <c:pt idx="3012">
                  <c:v>2024-04-11_03-39-27</c:v>
                </c:pt>
                <c:pt idx="3013">
                  <c:v>2024-04-11_03-39-37</c:v>
                </c:pt>
                <c:pt idx="3014">
                  <c:v>2024-04-11_03-39-47</c:v>
                </c:pt>
                <c:pt idx="3015">
                  <c:v>2024-04-11_03-39-57</c:v>
                </c:pt>
                <c:pt idx="3016">
                  <c:v>2024-04-11_03-40-07</c:v>
                </c:pt>
                <c:pt idx="3017">
                  <c:v>2024-04-11_03-40-18</c:v>
                </c:pt>
                <c:pt idx="3018">
                  <c:v>2024-04-11_03-40-28</c:v>
                </c:pt>
                <c:pt idx="3019">
                  <c:v>2024-04-11_03-40-38</c:v>
                </c:pt>
                <c:pt idx="3020">
                  <c:v>2024-04-11_03-40-48</c:v>
                </c:pt>
                <c:pt idx="3021">
                  <c:v>2024-04-11_03-40-58</c:v>
                </c:pt>
                <c:pt idx="3022">
                  <c:v>2024-04-11_03-41-08</c:v>
                </c:pt>
                <c:pt idx="3023">
                  <c:v>2024-04-11_03-41-18</c:v>
                </c:pt>
                <c:pt idx="3024">
                  <c:v>2024-04-11_03-41-28</c:v>
                </c:pt>
                <c:pt idx="3025">
                  <c:v>2024-04-11_03-41-39</c:v>
                </c:pt>
                <c:pt idx="3026">
                  <c:v>2024-04-11_03-41-49</c:v>
                </c:pt>
                <c:pt idx="3027">
                  <c:v>2024-04-11_03-41-59</c:v>
                </c:pt>
                <c:pt idx="3028">
                  <c:v>2024-04-11_03-42-09</c:v>
                </c:pt>
                <c:pt idx="3029">
                  <c:v>2024-04-11_03-42-19</c:v>
                </c:pt>
                <c:pt idx="3030">
                  <c:v>2024-04-11_03-42-29</c:v>
                </c:pt>
                <c:pt idx="3031">
                  <c:v>2024-04-11_03-42-39</c:v>
                </c:pt>
                <c:pt idx="3032">
                  <c:v>2024-04-11_03-42-50</c:v>
                </c:pt>
                <c:pt idx="3033">
                  <c:v>2024-04-11_03-43-00</c:v>
                </c:pt>
                <c:pt idx="3034">
                  <c:v>2024-04-11_03-43-10</c:v>
                </c:pt>
                <c:pt idx="3035">
                  <c:v>2024-04-11_03-43-20</c:v>
                </c:pt>
                <c:pt idx="3036">
                  <c:v>2024-04-11_03-43-30</c:v>
                </c:pt>
                <c:pt idx="3037">
                  <c:v>2024-04-11_03-43-40</c:v>
                </c:pt>
                <c:pt idx="3038">
                  <c:v>2024-04-11_03-43-50</c:v>
                </c:pt>
                <c:pt idx="3039">
                  <c:v>2024-04-11_03-44-00</c:v>
                </c:pt>
                <c:pt idx="3040">
                  <c:v>2024-04-11_03-44-11</c:v>
                </c:pt>
                <c:pt idx="3041">
                  <c:v>2024-04-11_03-44-21</c:v>
                </c:pt>
                <c:pt idx="3042">
                  <c:v>2024-04-11_03-44-31</c:v>
                </c:pt>
                <c:pt idx="3043">
                  <c:v>2024-04-11_03-44-41</c:v>
                </c:pt>
                <c:pt idx="3044">
                  <c:v>2024-04-11_03-44-51</c:v>
                </c:pt>
                <c:pt idx="3045">
                  <c:v>2024-04-11_03-45-02</c:v>
                </c:pt>
                <c:pt idx="3046">
                  <c:v>2024-04-11_03-45-12</c:v>
                </c:pt>
                <c:pt idx="3047">
                  <c:v>2024-04-11_03-45-22</c:v>
                </c:pt>
                <c:pt idx="3048">
                  <c:v>2024-04-11_03-45-32</c:v>
                </c:pt>
                <c:pt idx="3049">
                  <c:v>2024-04-11_03-45-42</c:v>
                </c:pt>
                <c:pt idx="3050">
                  <c:v>2024-04-11_03-45-52</c:v>
                </c:pt>
                <c:pt idx="3051">
                  <c:v>2024-04-11_03-46-02</c:v>
                </c:pt>
                <c:pt idx="3052">
                  <c:v>2024-04-11_03-46-12</c:v>
                </c:pt>
                <c:pt idx="3053">
                  <c:v>2024-04-11_03-46-23</c:v>
                </c:pt>
                <c:pt idx="3054">
                  <c:v>2024-04-11_03-46-33</c:v>
                </c:pt>
                <c:pt idx="3055">
                  <c:v>2024-04-11_03-46-43</c:v>
                </c:pt>
                <c:pt idx="3056">
                  <c:v>2024-04-11_03-46-53</c:v>
                </c:pt>
                <c:pt idx="3057">
                  <c:v>2024-04-11_03-47-03</c:v>
                </c:pt>
                <c:pt idx="3058">
                  <c:v>2024-04-11_03-47-13</c:v>
                </c:pt>
                <c:pt idx="3059">
                  <c:v>2024-04-11_03-47-23</c:v>
                </c:pt>
                <c:pt idx="3060">
                  <c:v>2024-04-11_03-47-33</c:v>
                </c:pt>
                <c:pt idx="3061">
                  <c:v>2024-04-11_03-47-44</c:v>
                </c:pt>
                <c:pt idx="3062">
                  <c:v>2024-04-11_03-47-54</c:v>
                </c:pt>
                <c:pt idx="3063">
                  <c:v>2024-04-11_03-48-04</c:v>
                </c:pt>
                <c:pt idx="3064">
                  <c:v>2024-04-11_03-48-14</c:v>
                </c:pt>
                <c:pt idx="3065">
                  <c:v>2024-04-11_03-48-24</c:v>
                </c:pt>
                <c:pt idx="3066">
                  <c:v>2024-04-11_03-48-34</c:v>
                </c:pt>
                <c:pt idx="3067">
                  <c:v>2024-04-11_03-48-44</c:v>
                </c:pt>
                <c:pt idx="3068">
                  <c:v>2024-04-11_03-48-55</c:v>
                </c:pt>
                <c:pt idx="3069">
                  <c:v>2024-04-11_03-49-05</c:v>
                </c:pt>
                <c:pt idx="3070">
                  <c:v>2024-04-11_03-49-15</c:v>
                </c:pt>
                <c:pt idx="3071">
                  <c:v>2024-04-11_03-49-25</c:v>
                </c:pt>
                <c:pt idx="3072">
                  <c:v>2024-04-11_03-49-35</c:v>
                </c:pt>
                <c:pt idx="3073">
                  <c:v>2024-04-11_03-49-45</c:v>
                </c:pt>
                <c:pt idx="3074">
                  <c:v>2024-04-11_03-49-55</c:v>
                </c:pt>
                <c:pt idx="3075">
                  <c:v>2024-04-11_03-50-05</c:v>
                </c:pt>
                <c:pt idx="3076">
                  <c:v>2024-04-11_03-50-16</c:v>
                </c:pt>
                <c:pt idx="3077">
                  <c:v>2024-04-11_03-50-26</c:v>
                </c:pt>
                <c:pt idx="3078">
                  <c:v>2024-04-11_03-50-36</c:v>
                </c:pt>
                <c:pt idx="3079">
                  <c:v>2024-04-11_03-50-46</c:v>
                </c:pt>
                <c:pt idx="3080">
                  <c:v>2024-04-11_03-50-56</c:v>
                </c:pt>
                <c:pt idx="3081">
                  <c:v>2024-04-11_03-51-06</c:v>
                </c:pt>
                <c:pt idx="3082">
                  <c:v>2024-04-11_03-51-16</c:v>
                </c:pt>
                <c:pt idx="3083">
                  <c:v>2024-04-11_03-51-27</c:v>
                </c:pt>
                <c:pt idx="3084">
                  <c:v>2024-04-11_03-51-37</c:v>
                </c:pt>
                <c:pt idx="3085">
                  <c:v>2024-04-11_03-51-47</c:v>
                </c:pt>
                <c:pt idx="3086">
                  <c:v>2024-04-11_03-51-57</c:v>
                </c:pt>
                <c:pt idx="3087">
                  <c:v>2024-04-11_03-52-07</c:v>
                </c:pt>
                <c:pt idx="3088">
                  <c:v>2024-04-11_03-52-17</c:v>
                </c:pt>
                <c:pt idx="3089">
                  <c:v>2024-04-11_03-52-27</c:v>
                </c:pt>
                <c:pt idx="3090">
                  <c:v>2024-04-11_03-52-37</c:v>
                </c:pt>
                <c:pt idx="3091">
                  <c:v>2024-04-11_03-52-48</c:v>
                </c:pt>
                <c:pt idx="3092">
                  <c:v>2024-04-11_03-52-58</c:v>
                </c:pt>
                <c:pt idx="3093">
                  <c:v>2024-04-11_03-53-08</c:v>
                </c:pt>
                <c:pt idx="3094">
                  <c:v>2024-04-11_03-53-18</c:v>
                </c:pt>
                <c:pt idx="3095">
                  <c:v>2024-04-11_03-53-28</c:v>
                </c:pt>
                <c:pt idx="3096">
                  <c:v>2024-04-11_03-53-38</c:v>
                </c:pt>
                <c:pt idx="3097">
                  <c:v>2024-04-11_03-53-48</c:v>
                </c:pt>
                <c:pt idx="3098">
                  <c:v>2024-04-11_03-53-58</c:v>
                </c:pt>
                <c:pt idx="3099">
                  <c:v>2024-04-11_03-54-09</c:v>
                </c:pt>
                <c:pt idx="3100">
                  <c:v>2024-04-11_03-54-19</c:v>
                </c:pt>
                <c:pt idx="3101">
                  <c:v>2024-04-11_03-54-29</c:v>
                </c:pt>
                <c:pt idx="3102">
                  <c:v>2024-04-11_03-54-39</c:v>
                </c:pt>
                <c:pt idx="3103">
                  <c:v>2024-04-11_03-54-49</c:v>
                </c:pt>
                <c:pt idx="3104">
                  <c:v>2024-04-11_03-54-59</c:v>
                </c:pt>
                <c:pt idx="3105">
                  <c:v>2024-04-11_03-55-09</c:v>
                </c:pt>
                <c:pt idx="3106">
                  <c:v>2024-04-11_03-55-20</c:v>
                </c:pt>
                <c:pt idx="3107">
                  <c:v>2024-04-11_03-55-30</c:v>
                </c:pt>
                <c:pt idx="3108">
                  <c:v>2024-04-11_03-55-40</c:v>
                </c:pt>
                <c:pt idx="3109">
                  <c:v>2024-04-11_03-55-50</c:v>
                </c:pt>
                <c:pt idx="3110">
                  <c:v>2024-04-11_03-56-00</c:v>
                </c:pt>
                <c:pt idx="3111">
                  <c:v>2024-04-11_03-56-10</c:v>
                </c:pt>
                <c:pt idx="3112">
                  <c:v>2024-04-11_03-56-20</c:v>
                </c:pt>
                <c:pt idx="3113">
                  <c:v>2024-04-11_03-56-31</c:v>
                </c:pt>
                <c:pt idx="3114">
                  <c:v>2024-04-11_03-56-41</c:v>
                </c:pt>
                <c:pt idx="3115">
                  <c:v>2024-04-11_03-56-51</c:v>
                </c:pt>
                <c:pt idx="3116">
                  <c:v>2024-04-11_03-57-01</c:v>
                </c:pt>
                <c:pt idx="3117">
                  <c:v>2024-04-11_03-57-11</c:v>
                </c:pt>
                <c:pt idx="3118">
                  <c:v>2024-04-11_03-57-21</c:v>
                </c:pt>
                <c:pt idx="3119">
                  <c:v>2024-04-11_03-57-31</c:v>
                </c:pt>
                <c:pt idx="3120">
                  <c:v>2024-04-11_03-57-41</c:v>
                </c:pt>
                <c:pt idx="3121">
                  <c:v>2024-04-11_03-57-52</c:v>
                </c:pt>
                <c:pt idx="3122">
                  <c:v>2024-04-11_03-58-02</c:v>
                </c:pt>
                <c:pt idx="3123">
                  <c:v>2024-04-11_03-58-12</c:v>
                </c:pt>
                <c:pt idx="3124">
                  <c:v>2024-04-11_03-58-22</c:v>
                </c:pt>
                <c:pt idx="3125">
                  <c:v>2024-04-11_03-58-32</c:v>
                </c:pt>
                <c:pt idx="3126">
                  <c:v>2024-04-11_03-58-42</c:v>
                </c:pt>
                <c:pt idx="3127">
                  <c:v>2024-04-11_03-58-52</c:v>
                </c:pt>
                <c:pt idx="3128">
                  <c:v>2024-04-11_03-59-03</c:v>
                </c:pt>
                <c:pt idx="3129">
                  <c:v>2024-04-11_03-59-13</c:v>
                </c:pt>
                <c:pt idx="3130">
                  <c:v>2024-04-11_03-59-23</c:v>
                </c:pt>
                <c:pt idx="3131">
                  <c:v>2024-04-11_03-59-33</c:v>
                </c:pt>
                <c:pt idx="3132">
                  <c:v>2024-04-11_03-59-43</c:v>
                </c:pt>
                <c:pt idx="3133">
                  <c:v>2024-04-11_03-59-53</c:v>
                </c:pt>
                <c:pt idx="3134">
                  <c:v>2024-04-11_04-00-03</c:v>
                </c:pt>
                <c:pt idx="3135">
                  <c:v>2024-04-11_04-00-14</c:v>
                </c:pt>
                <c:pt idx="3136">
                  <c:v>2024-04-11_04-00-24</c:v>
                </c:pt>
                <c:pt idx="3137">
                  <c:v>2024-04-11_04-00-34</c:v>
                </c:pt>
                <c:pt idx="3138">
                  <c:v>2024-04-11_04-00-44</c:v>
                </c:pt>
                <c:pt idx="3139">
                  <c:v>2024-04-11_04-00-54</c:v>
                </c:pt>
                <c:pt idx="3140">
                  <c:v>2024-04-11_04-01-04</c:v>
                </c:pt>
                <c:pt idx="3141">
                  <c:v>2024-04-11_04-01-14</c:v>
                </c:pt>
                <c:pt idx="3142">
                  <c:v>2024-04-11_04-01-24</c:v>
                </c:pt>
                <c:pt idx="3143">
                  <c:v>2024-04-11_04-01-35</c:v>
                </c:pt>
                <c:pt idx="3144">
                  <c:v>2024-04-11_04-01-45</c:v>
                </c:pt>
                <c:pt idx="3145">
                  <c:v>2024-04-11_04-01-55</c:v>
                </c:pt>
                <c:pt idx="3146">
                  <c:v>2024-04-11_04-02-05</c:v>
                </c:pt>
                <c:pt idx="3147">
                  <c:v>2024-04-11_04-02-15</c:v>
                </c:pt>
                <c:pt idx="3148">
                  <c:v>2024-04-11_04-02-25</c:v>
                </c:pt>
                <c:pt idx="3149">
                  <c:v>2024-04-11_04-02-36</c:v>
                </c:pt>
                <c:pt idx="3150">
                  <c:v>2024-04-11_04-02-46</c:v>
                </c:pt>
                <c:pt idx="3151">
                  <c:v>2024-04-11_04-02-56</c:v>
                </c:pt>
                <c:pt idx="3152">
                  <c:v>2024-04-11_04-03-06</c:v>
                </c:pt>
                <c:pt idx="3153">
                  <c:v>2024-04-11_04-03-16</c:v>
                </c:pt>
                <c:pt idx="3154">
                  <c:v>2024-04-11_04-03-26</c:v>
                </c:pt>
                <c:pt idx="3155">
                  <c:v>2024-04-11_04-03-36</c:v>
                </c:pt>
                <c:pt idx="3156">
                  <c:v>2024-04-11_04-03-46</c:v>
                </c:pt>
                <c:pt idx="3157">
                  <c:v>2024-04-11_04-03-57</c:v>
                </c:pt>
                <c:pt idx="3158">
                  <c:v>2024-04-11_04-04-07</c:v>
                </c:pt>
                <c:pt idx="3159">
                  <c:v>2024-04-11_04-04-17</c:v>
                </c:pt>
                <c:pt idx="3160">
                  <c:v>2024-04-11_04-04-27</c:v>
                </c:pt>
                <c:pt idx="3161">
                  <c:v>2024-04-11_04-04-37</c:v>
                </c:pt>
                <c:pt idx="3162">
                  <c:v>2024-04-11_04-04-47</c:v>
                </c:pt>
                <c:pt idx="3163">
                  <c:v>2024-04-11_04-04-57</c:v>
                </c:pt>
                <c:pt idx="3164">
                  <c:v>2024-04-11_04-05-07</c:v>
                </c:pt>
                <c:pt idx="3165">
                  <c:v>2024-04-11_04-05-18</c:v>
                </c:pt>
                <c:pt idx="3166">
                  <c:v>2024-04-11_04-05-28</c:v>
                </c:pt>
                <c:pt idx="3167">
                  <c:v>2024-04-11_04-05-38</c:v>
                </c:pt>
                <c:pt idx="3168">
                  <c:v>2024-04-11_04-05-48</c:v>
                </c:pt>
                <c:pt idx="3169">
                  <c:v>2024-04-11_04-05-58</c:v>
                </c:pt>
                <c:pt idx="3170">
                  <c:v>2024-04-11_04-06-08</c:v>
                </c:pt>
                <c:pt idx="3171">
                  <c:v>2024-04-11_04-06-18</c:v>
                </c:pt>
                <c:pt idx="3172">
                  <c:v>2024-04-11_04-06-29</c:v>
                </c:pt>
                <c:pt idx="3173">
                  <c:v>2024-04-11_04-06-39</c:v>
                </c:pt>
                <c:pt idx="3174">
                  <c:v>2024-04-11_04-06-49</c:v>
                </c:pt>
                <c:pt idx="3175">
                  <c:v>2024-04-11_04-06-59</c:v>
                </c:pt>
                <c:pt idx="3176">
                  <c:v>2024-04-11_04-07-09</c:v>
                </c:pt>
                <c:pt idx="3177">
                  <c:v>2024-04-11_04-07-19</c:v>
                </c:pt>
                <c:pt idx="3178">
                  <c:v>2024-04-11_04-07-30</c:v>
                </c:pt>
                <c:pt idx="3179">
                  <c:v>2024-04-11_04-07-40</c:v>
                </c:pt>
                <c:pt idx="3180">
                  <c:v>2024-04-11_04-07-50</c:v>
                </c:pt>
                <c:pt idx="3181">
                  <c:v>2024-04-11_04-08-00</c:v>
                </c:pt>
                <c:pt idx="3182">
                  <c:v>2024-04-11_04-08-10</c:v>
                </c:pt>
                <c:pt idx="3183">
                  <c:v>2024-04-11_04-08-20</c:v>
                </c:pt>
                <c:pt idx="3184">
                  <c:v>2024-04-11_04-08-30</c:v>
                </c:pt>
                <c:pt idx="3185">
                  <c:v>2024-04-11_04-08-40</c:v>
                </c:pt>
                <c:pt idx="3186">
                  <c:v>2024-04-11_04-08-51</c:v>
                </c:pt>
                <c:pt idx="3187">
                  <c:v>2024-04-11_04-09-01</c:v>
                </c:pt>
                <c:pt idx="3188">
                  <c:v>2024-04-11_04-09-11</c:v>
                </c:pt>
                <c:pt idx="3189">
                  <c:v>2024-04-11_04-09-21</c:v>
                </c:pt>
                <c:pt idx="3190">
                  <c:v>2024-04-11_04-09-31</c:v>
                </c:pt>
                <c:pt idx="3191">
                  <c:v>2024-04-11_04-09-41</c:v>
                </c:pt>
                <c:pt idx="3192">
                  <c:v>2024-04-11_04-09-51</c:v>
                </c:pt>
                <c:pt idx="3193">
                  <c:v>2024-04-11_04-10-02</c:v>
                </c:pt>
                <c:pt idx="3194">
                  <c:v>2024-04-11_04-10-12</c:v>
                </c:pt>
                <c:pt idx="3195">
                  <c:v>2024-04-11_04-10-22</c:v>
                </c:pt>
                <c:pt idx="3196">
                  <c:v>2024-04-11_04-10-32</c:v>
                </c:pt>
                <c:pt idx="3197">
                  <c:v>2024-04-11_04-10-42</c:v>
                </c:pt>
                <c:pt idx="3198">
                  <c:v>2024-04-11_04-10-52</c:v>
                </c:pt>
                <c:pt idx="3199">
                  <c:v>2024-04-11_04-11-02</c:v>
                </c:pt>
                <c:pt idx="3200">
                  <c:v>2024-04-11_04-11-13</c:v>
                </c:pt>
                <c:pt idx="3201">
                  <c:v>2024-04-11_04-11-23</c:v>
                </c:pt>
                <c:pt idx="3202">
                  <c:v>2024-04-11_04-11-33</c:v>
                </c:pt>
                <c:pt idx="3203">
                  <c:v>2024-04-11_04-11-43</c:v>
                </c:pt>
                <c:pt idx="3204">
                  <c:v>2024-04-11_04-11-53</c:v>
                </c:pt>
                <c:pt idx="3205">
                  <c:v>2024-04-11_04-12-03</c:v>
                </c:pt>
                <c:pt idx="3206">
                  <c:v>2024-04-11_04-12-13</c:v>
                </c:pt>
                <c:pt idx="3207">
                  <c:v>2024-04-11_04-12-23</c:v>
                </c:pt>
                <c:pt idx="3208">
                  <c:v>2024-04-11_04-12-34</c:v>
                </c:pt>
                <c:pt idx="3209">
                  <c:v>2024-04-11_04-12-44</c:v>
                </c:pt>
                <c:pt idx="3210">
                  <c:v>2024-04-11_04-12-54</c:v>
                </c:pt>
                <c:pt idx="3211">
                  <c:v>2024-04-11_04-13-04</c:v>
                </c:pt>
                <c:pt idx="3212">
                  <c:v>2024-04-11_04-13-14</c:v>
                </c:pt>
                <c:pt idx="3213">
                  <c:v>2024-04-11_04-13-24</c:v>
                </c:pt>
                <c:pt idx="3214">
                  <c:v>2024-04-11_04-13-34</c:v>
                </c:pt>
                <c:pt idx="3215">
                  <c:v>2024-04-11_04-13-45</c:v>
                </c:pt>
                <c:pt idx="3216">
                  <c:v>2024-04-11_04-13-55</c:v>
                </c:pt>
                <c:pt idx="3217">
                  <c:v>2024-04-11_04-14-05</c:v>
                </c:pt>
                <c:pt idx="3218">
                  <c:v>2024-04-11_04-14-15</c:v>
                </c:pt>
                <c:pt idx="3219">
                  <c:v>2024-04-11_04-14-25</c:v>
                </c:pt>
                <c:pt idx="3220">
                  <c:v>2024-04-11_04-14-35</c:v>
                </c:pt>
                <c:pt idx="3221">
                  <c:v>2024-04-11_04-14-45</c:v>
                </c:pt>
                <c:pt idx="3222">
                  <c:v>2024-04-11_04-14-55</c:v>
                </c:pt>
                <c:pt idx="3223">
                  <c:v>2024-04-11_04-15-06</c:v>
                </c:pt>
                <c:pt idx="3224">
                  <c:v>2024-04-11_04-15-16</c:v>
                </c:pt>
                <c:pt idx="3225">
                  <c:v>2024-04-11_04-15-26</c:v>
                </c:pt>
                <c:pt idx="3226">
                  <c:v>2024-04-11_04-15-36</c:v>
                </c:pt>
                <c:pt idx="3227">
                  <c:v>2024-04-11_04-15-46</c:v>
                </c:pt>
                <c:pt idx="3228">
                  <c:v>2024-04-11_04-15-56</c:v>
                </c:pt>
                <c:pt idx="3229">
                  <c:v>2024-04-11_04-16-06</c:v>
                </c:pt>
                <c:pt idx="3230">
                  <c:v>2024-04-11_04-16-17</c:v>
                </c:pt>
                <c:pt idx="3231">
                  <c:v>2024-04-11_04-16-27</c:v>
                </c:pt>
                <c:pt idx="3232">
                  <c:v>2024-04-11_04-16-37</c:v>
                </c:pt>
                <c:pt idx="3233">
                  <c:v>2024-04-11_04-16-47</c:v>
                </c:pt>
                <c:pt idx="3234">
                  <c:v>2024-04-11_04-16-57</c:v>
                </c:pt>
                <c:pt idx="3235">
                  <c:v>2024-04-11_04-17-07</c:v>
                </c:pt>
                <c:pt idx="3236">
                  <c:v>2024-04-11_04-17-17</c:v>
                </c:pt>
                <c:pt idx="3237">
                  <c:v>2024-04-11_04-17-27</c:v>
                </c:pt>
                <c:pt idx="3238">
                  <c:v>2024-04-11_04-17-38</c:v>
                </c:pt>
                <c:pt idx="3239">
                  <c:v>2024-04-11_04-17-48</c:v>
                </c:pt>
                <c:pt idx="3240">
                  <c:v>2024-04-11_04-17-58</c:v>
                </c:pt>
                <c:pt idx="3241">
                  <c:v>2024-04-11_04-18-08</c:v>
                </c:pt>
                <c:pt idx="3242">
                  <c:v>2024-04-11_04-18-18</c:v>
                </c:pt>
                <c:pt idx="3243">
                  <c:v>2024-04-11_04-18-28</c:v>
                </c:pt>
                <c:pt idx="3244">
                  <c:v>2024-04-11_04-18-38</c:v>
                </c:pt>
                <c:pt idx="3245">
                  <c:v>2024-04-11_04-18-49</c:v>
                </c:pt>
                <c:pt idx="3246">
                  <c:v>2024-04-11_04-18-59</c:v>
                </c:pt>
                <c:pt idx="3247">
                  <c:v>2024-04-11_04-19-09</c:v>
                </c:pt>
                <c:pt idx="3248">
                  <c:v>2024-04-11_04-19-19</c:v>
                </c:pt>
                <c:pt idx="3249">
                  <c:v>2024-04-11_04-19-29</c:v>
                </c:pt>
                <c:pt idx="3250">
                  <c:v>2024-04-11_04-19-40</c:v>
                </c:pt>
                <c:pt idx="3251">
                  <c:v>2024-04-11_04-19-50</c:v>
                </c:pt>
                <c:pt idx="3252">
                  <c:v>2024-04-11_04-20-00</c:v>
                </c:pt>
                <c:pt idx="3253">
                  <c:v>2024-04-11_04-20-10</c:v>
                </c:pt>
                <c:pt idx="3254">
                  <c:v>2024-04-11_04-20-20</c:v>
                </c:pt>
                <c:pt idx="3255">
                  <c:v>2024-04-11_04-20-30</c:v>
                </c:pt>
                <c:pt idx="3256">
                  <c:v>2024-04-11_04-20-40</c:v>
                </c:pt>
                <c:pt idx="3257">
                  <c:v>2024-04-11_04-20-50</c:v>
                </c:pt>
                <c:pt idx="3258">
                  <c:v>2024-04-11_04-21-01</c:v>
                </c:pt>
                <c:pt idx="3259">
                  <c:v>2024-04-11_04-21-11</c:v>
                </c:pt>
                <c:pt idx="3260">
                  <c:v>2024-04-11_04-21-21</c:v>
                </c:pt>
                <c:pt idx="3261">
                  <c:v>2024-04-11_04-21-31</c:v>
                </c:pt>
                <c:pt idx="3262">
                  <c:v>2024-04-11_04-21-41</c:v>
                </c:pt>
                <c:pt idx="3263">
                  <c:v>2024-04-11_04-21-51</c:v>
                </c:pt>
                <c:pt idx="3264">
                  <c:v>2024-04-11_04-22-01</c:v>
                </c:pt>
                <c:pt idx="3265">
                  <c:v>2024-04-11_04-22-11</c:v>
                </c:pt>
                <c:pt idx="3266">
                  <c:v>2024-04-11_04-22-22</c:v>
                </c:pt>
                <c:pt idx="3267">
                  <c:v>2024-04-11_04-22-32</c:v>
                </c:pt>
                <c:pt idx="3268">
                  <c:v>2024-04-11_04-22-42</c:v>
                </c:pt>
                <c:pt idx="3269">
                  <c:v>2024-04-11_04-22-52</c:v>
                </c:pt>
                <c:pt idx="3270">
                  <c:v>2024-04-11_04-23-02</c:v>
                </c:pt>
                <c:pt idx="3271">
                  <c:v>2024-04-11_04-23-12</c:v>
                </c:pt>
                <c:pt idx="3272">
                  <c:v>2024-04-11_04-23-22</c:v>
                </c:pt>
                <c:pt idx="3273">
                  <c:v>2024-04-11_04-23-33</c:v>
                </c:pt>
                <c:pt idx="3274">
                  <c:v>2024-04-11_04-23-43</c:v>
                </c:pt>
                <c:pt idx="3275">
                  <c:v>2024-04-11_04-23-53</c:v>
                </c:pt>
                <c:pt idx="3276">
                  <c:v>2024-04-11_04-24-03</c:v>
                </c:pt>
                <c:pt idx="3277">
                  <c:v>2024-04-11_04-24-13</c:v>
                </c:pt>
                <c:pt idx="3278">
                  <c:v>2024-04-11_04-24-23</c:v>
                </c:pt>
                <c:pt idx="3279">
                  <c:v>2024-04-11_04-24-33</c:v>
                </c:pt>
                <c:pt idx="3280">
                  <c:v>2024-04-11_04-24-43</c:v>
                </c:pt>
                <c:pt idx="3281">
                  <c:v>2024-04-11_04-24-54</c:v>
                </c:pt>
                <c:pt idx="3282">
                  <c:v>2024-04-11_04-25-04</c:v>
                </c:pt>
                <c:pt idx="3283">
                  <c:v>2024-04-11_04-25-14</c:v>
                </c:pt>
                <c:pt idx="3284">
                  <c:v>2024-04-11_04-25-24</c:v>
                </c:pt>
                <c:pt idx="3285">
                  <c:v>2024-04-11_04-25-34</c:v>
                </c:pt>
                <c:pt idx="3286">
                  <c:v>2024-04-11_04-25-44</c:v>
                </c:pt>
                <c:pt idx="3287">
                  <c:v>2024-04-11_04-25-54</c:v>
                </c:pt>
                <c:pt idx="3288">
                  <c:v>2024-04-11_04-26-04</c:v>
                </c:pt>
                <c:pt idx="3289">
                  <c:v>2024-04-11_04-26-15</c:v>
                </c:pt>
                <c:pt idx="3290">
                  <c:v>2024-04-11_04-26-25</c:v>
                </c:pt>
                <c:pt idx="3291">
                  <c:v>2024-04-11_04-26-35</c:v>
                </c:pt>
                <c:pt idx="3292">
                  <c:v>2024-04-11_04-26-45</c:v>
                </c:pt>
                <c:pt idx="3293">
                  <c:v>2024-04-11_04-26-55</c:v>
                </c:pt>
                <c:pt idx="3294">
                  <c:v>2024-04-11_04-27-05</c:v>
                </c:pt>
                <c:pt idx="3295">
                  <c:v>2024-04-11_04-27-15</c:v>
                </c:pt>
                <c:pt idx="3296">
                  <c:v>2024-04-11_04-27-26</c:v>
                </c:pt>
                <c:pt idx="3297">
                  <c:v>2024-04-11_04-27-36</c:v>
                </c:pt>
                <c:pt idx="3298">
                  <c:v>2024-04-11_04-27-46</c:v>
                </c:pt>
                <c:pt idx="3299">
                  <c:v>2024-04-11_04-27-56</c:v>
                </c:pt>
                <c:pt idx="3300">
                  <c:v>2024-04-11_04-28-06</c:v>
                </c:pt>
                <c:pt idx="3301">
                  <c:v>2024-04-11_04-28-16</c:v>
                </c:pt>
                <c:pt idx="3302">
                  <c:v>2024-04-11_04-28-26</c:v>
                </c:pt>
                <c:pt idx="3303">
                  <c:v>2024-04-11_04-28-36</c:v>
                </c:pt>
                <c:pt idx="3304">
                  <c:v>2024-04-11_04-28-47</c:v>
                </c:pt>
                <c:pt idx="3305">
                  <c:v>2024-04-11_04-28-57</c:v>
                </c:pt>
                <c:pt idx="3306">
                  <c:v>2024-04-11_04-29-07</c:v>
                </c:pt>
                <c:pt idx="3307">
                  <c:v>2024-04-11_04-29-17</c:v>
                </c:pt>
                <c:pt idx="3308">
                  <c:v>2024-04-11_04-29-27</c:v>
                </c:pt>
                <c:pt idx="3309">
                  <c:v>2024-04-11_04-29-37</c:v>
                </c:pt>
                <c:pt idx="3310">
                  <c:v>2024-04-11_04-29-47</c:v>
                </c:pt>
                <c:pt idx="3311">
                  <c:v>2024-04-11_04-29-58</c:v>
                </c:pt>
                <c:pt idx="3312">
                  <c:v>2024-04-11_04-30-08</c:v>
                </c:pt>
                <c:pt idx="3313">
                  <c:v>2024-04-11_04-30-18</c:v>
                </c:pt>
                <c:pt idx="3314">
                  <c:v>2024-04-11_04-30-28</c:v>
                </c:pt>
                <c:pt idx="3315">
                  <c:v>2024-04-11_04-30-38</c:v>
                </c:pt>
                <c:pt idx="3316">
                  <c:v>2024-04-11_04-30-48</c:v>
                </c:pt>
                <c:pt idx="3317">
                  <c:v>2024-04-11_04-30-58</c:v>
                </c:pt>
                <c:pt idx="3318">
                  <c:v>2024-04-11_04-31-08</c:v>
                </c:pt>
                <c:pt idx="3319">
                  <c:v>2024-04-11_04-31-19</c:v>
                </c:pt>
                <c:pt idx="3320">
                  <c:v>2024-04-11_04-31-29</c:v>
                </c:pt>
                <c:pt idx="3321">
                  <c:v>2024-04-11_04-31-39</c:v>
                </c:pt>
                <c:pt idx="3322">
                  <c:v>2024-04-11_04-31-49</c:v>
                </c:pt>
                <c:pt idx="3323">
                  <c:v>2024-04-11_04-31-59</c:v>
                </c:pt>
                <c:pt idx="3324">
                  <c:v>2024-04-11_04-32-09</c:v>
                </c:pt>
                <c:pt idx="3325">
                  <c:v>2024-04-11_04-32-19</c:v>
                </c:pt>
                <c:pt idx="3326">
                  <c:v>2024-04-11_04-32-30</c:v>
                </c:pt>
                <c:pt idx="3327">
                  <c:v>2024-04-11_04-32-40</c:v>
                </c:pt>
                <c:pt idx="3328">
                  <c:v>2024-04-11_04-32-50</c:v>
                </c:pt>
                <c:pt idx="3329">
                  <c:v>2024-04-11_04-33-00</c:v>
                </c:pt>
                <c:pt idx="3330">
                  <c:v>2024-04-11_04-33-10</c:v>
                </c:pt>
                <c:pt idx="3331">
                  <c:v>2024-04-11_04-33-20</c:v>
                </c:pt>
                <c:pt idx="3332">
                  <c:v>2024-04-11_04-33-30</c:v>
                </c:pt>
                <c:pt idx="3333">
                  <c:v>2024-04-11_04-33-41</c:v>
                </c:pt>
                <c:pt idx="3334">
                  <c:v>2024-04-11_04-33-51</c:v>
                </c:pt>
                <c:pt idx="3335">
                  <c:v>2024-04-11_04-34-01</c:v>
                </c:pt>
                <c:pt idx="3336">
                  <c:v>2024-04-11_04-34-11</c:v>
                </c:pt>
                <c:pt idx="3337">
                  <c:v>2024-04-11_04-34-21</c:v>
                </c:pt>
                <c:pt idx="3338">
                  <c:v>2024-04-11_04-34-31</c:v>
                </c:pt>
                <c:pt idx="3339">
                  <c:v>2024-04-11_04-34-41</c:v>
                </c:pt>
                <c:pt idx="3340">
                  <c:v>2024-04-11_04-34-51</c:v>
                </c:pt>
                <c:pt idx="3341">
                  <c:v>2024-04-11_04-35-02</c:v>
                </c:pt>
                <c:pt idx="3342">
                  <c:v>2024-04-11_04-35-12</c:v>
                </c:pt>
                <c:pt idx="3343">
                  <c:v>2024-04-11_04-35-22</c:v>
                </c:pt>
                <c:pt idx="3344">
                  <c:v>2024-04-11_04-35-32</c:v>
                </c:pt>
                <c:pt idx="3345">
                  <c:v>2024-04-11_04-35-42</c:v>
                </c:pt>
                <c:pt idx="3346">
                  <c:v>2024-04-11_04-35-52</c:v>
                </c:pt>
                <c:pt idx="3347">
                  <c:v>2024-04-11_04-36-02</c:v>
                </c:pt>
                <c:pt idx="3348">
                  <c:v>2024-04-11_04-36-13</c:v>
                </c:pt>
                <c:pt idx="3349">
                  <c:v>2024-04-11_04-36-23</c:v>
                </c:pt>
                <c:pt idx="3350">
                  <c:v>2024-04-11_04-36-33</c:v>
                </c:pt>
                <c:pt idx="3351">
                  <c:v>2024-04-11_04-36-43</c:v>
                </c:pt>
                <c:pt idx="3352">
                  <c:v>2024-04-11_04-36-53</c:v>
                </c:pt>
                <c:pt idx="3353">
                  <c:v>2024-04-11_04-37-03</c:v>
                </c:pt>
                <c:pt idx="3354">
                  <c:v>2024-04-11_04-37-13</c:v>
                </c:pt>
                <c:pt idx="3355">
                  <c:v>2024-04-11_04-37-23</c:v>
                </c:pt>
                <c:pt idx="3356">
                  <c:v>2024-04-11_04-37-34</c:v>
                </c:pt>
                <c:pt idx="3357">
                  <c:v>2024-04-11_04-37-44</c:v>
                </c:pt>
                <c:pt idx="3358">
                  <c:v>2024-04-11_04-37-54</c:v>
                </c:pt>
                <c:pt idx="3359">
                  <c:v>2024-04-11_04-38-04</c:v>
                </c:pt>
                <c:pt idx="3360">
                  <c:v>2024-04-11_04-38-14</c:v>
                </c:pt>
                <c:pt idx="3361">
                  <c:v>2024-04-11_04-38-24</c:v>
                </c:pt>
                <c:pt idx="3362">
                  <c:v>2024-04-11_04-38-34</c:v>
                </c:pt>
                <c:pt idx="3363">
                  <c:v>2024-04-11_04-38-45</c:v>
                </c:pt>
                <c:pt idx="3364">
                  <c:v>2024-04-11_04-38-55</c:v>
                </c:pt>
                <c:pt idx="3365">
                  <c:v>2024-04-11_04-39-05</c:v>
                </c:pt>
                <c:pt idx="3366">
                  <c:v>2024-04-11_04-39-15</c:v>
                </c:pt>
                <c:pt idx="3367">
                  <c:v>2024-04-11_04-39-25</c:v>
                </c:pt>
                <c:pt idx="3368">
                  <c:v>2024-04-11_04-39-35</c:v>
                </c:pt>
                <c:pt idx="3369">
                  <c:v>2024-04-11_04-39-45</c:v>
                </c:pt>
                <c:pt idx="3370">
                  <c:v>2024-04-11_04-39-56</c:v>
                </c:pt>
                <c:pt idx="3371">
                  <c:v>2024-04-11_04-40-06</c:v>
                </c:pt>
                <c:pt idx="3372">
                  <c:v>2024-04-11_04-40-16</c:v>
                </c:pt>
                <c:pt idx="3373">
                  <c:v>2024-04-11_04-40-26</c:v>
                </c:pt>
                <c:pt idx="3374">
                  <c:v>2024-04-11_04-40-36</c:v>
                </c:pt>
                <c:pt idx="3375">
                  <c:v>2024-04-11_04-40-46</c:v>
                </c:pt>
                <c:pt idx="3376">
                  <c:v>2024-04-11_04-40-56</c:v>
                </c:pt>
                <c:pt idx="3377">
                  <c:v>2024-04-11_04-41-06</c:v>
                </c:pt>
                <c:pt idx="3378">
                  <c:v>2024-04-11_04-41-17</c:v>
                </c:pt>
                <c:pt idx="3379">
                  <c:v>2024-04-11_04-41-27</c:v>
                </c:pt>
                <c:pt idx="3380">
                  <c:v>2024-04-11_04-41-37</c:v>
                </c:pt>
                <c:pt idx="3381">
                  <c:v>2024-04-11_04-41-47</c:v>
                </c:pt>
                <c:pt idx="3382">
                  <c:v>2024-04-11_04-41-57</c:v>
                </c:pt>
                <c:pt idx="3383">
                  <c:v>2024-04-11_04-42-07</c:v>
                </c:pt>
                <c:pt idx="3384">
                  <c:v>2024-04-11_04-42-17</c:v>
                </c:pt>
                <c:pt idx="3385">
                  <c:v>2024-04-11_04-42-28</c:v>
                </c:pt>
                <c:pt idx="3386">
                  <c:v>2024-04-11_04-42-38</c:v>
                </c:pt>
                <c:pt idx="3387">
                  <c:v>2024-04-11_04-42-48</c:v>
                </c:pt>
                <c:pt idx="3388">
                  <c:v>2024-04-11_04-42-58</c:v>
                </c:pt>
                <c:pt idx="3389">
                  <c:v>2024-04-11_04-43-08</c:v>
                </c:pt>
                <c:pt idx="3390">
                  <c:v>2024-04-11_04-43-19</c:v>
                </c:pt>
                <c:pt idx="3391">
                  <c:v>2024-04-11_04-43-29</c:v>
                </c:pt>
                <c:pt idx="3392">
                  <c:v>2024-04-11_04-43-39</c:v>
                </c:pt>
                <c:pt idx="3393">
                  <c:v>2024-04-11_04-43-49</c:v>
                </c:pt>
                <c:pt idx="3394">
                  <c:v>2024-04-11_04-43-59</c:v>
                </c:pt>
                <c:pt idx="3395">
                  <c:v>2024-04-11_04-44-09</c:v>
                </c:pt>
                <c:pt idx="3396">
                  <c:v>2024-04-11_04-44-19</c:v>
                </c:pt>
                <c:pt idx="3397">
                  <c:v>2024-04-11_04-44-29</c:v>
                </c:pt>
                <c:pt idx="3398">
                  <c:v>2024-04-11_04-44-40</c:v>
                </c:pt>
                <c:pt idx="3399">
                  <c:v>2024-04-11_04-44-50</c:v>
                </c:pt>
                <c:pt idx="3400">
                  <c:v>2024-04-11_04-45-00</c:v>
                </c:pt>
                <c:pt idx="3401">
                  <c:v>2024-04-11_04-45-10</c:v>
                </c:pt>
                <c:pt idx="3402">
                  <c:v>2024-04-11_04-45-20</c:v>
                </c:pt>
                <c:pt idx="3403">
                  <c:v>2024-04-11_04-45-30</c:v>
                </c:pt>
                <c:pt idx="3404">
                  <c:v>2024-04-11_04-45-40</c:v>
                </c:pt>
                <c:pt idx="3405">
                  <c:v>2024-04-11_04-45-51</c:v>
                </c:pt>
                <c:pt idx="3406">
                  <c:v>2024-04-11_04-46-01</c:v>
                </c:pt>
                <c:pt idx="3407">
                  <c:v>2024-04-11_04-46-11</c:v>
                </c:pt>
                <c:pt idx="3408">
                  <c:v>2024-04-11_04-46-21</c:v>
                </c:pt>
                <c:pt idx="3409">
                  <c:v>2024-04-11_04-46-31</c:v>
                </c:pt>
                <c:pt idx="3410">
                  <c:v>2024-04-11_04-46-41</c:v>
                </c:pt>
                <c:pt idx="3411">
                  <c:v>2024-04-11_04-46-51</c:v>
                </c:pt>
                <c:pt idx="3412">
                  <c:v>2024-04-11_04-47-01</c:v>
                </c:pt>
                <c:pt idx="3413">
                  <c:v>2024-04-11_04-47-12</c:v>
                </c:pt>
                <c:pt idx="3414">
                  <c:v>2024-04-11_04-47-22</c:v>
                </c:pt>
                <c:pt idx="3415">
                  <c:v>2024-04-11_04-47-32</c:v>
                </c:pt>
                <c:pt idx="3416">
                  <c:v>2024-04-11_04-47-42</c:v>
                </c:pt>
                <c:pt idx="3417">
                  <c:v>2024-04-11_04-47-52</c:v>
                </c:pt>
                <c:pt idx="3418">
                  <c:v>2024-04-11_04-48-02</c:v>
                </c:pt>
                <c:pt idx="3419">
                  <c:v>2024-04-11_04-48-12</c:v>
                </c:pt>
                <c:pt idx="3420">
                  <c:v>2024-04-11_04-48-23</c:v>
                </c:pt>
                <c:pt idx="3421">
                  <c:v>2024-04-11_04-48-33</c:v>
                </c:pt>
                <c:pt idx="3422">
                  <c:v>2024-04-11_04-48-43</c:v>
                </c:pt>
                <c:pt idx="3423">
                  <c:v>2024-04-11_04-48-53</c:v>
                </c:pt>
                <c:pt idx="3424">
                  <c:v>2024-04-11_04-49-03</c:v>
                </c:pt>
                <c:pt idx="3425">
                  <c:v>2024-04-11_04-49-13</c:v>
                </c:pt>
                <c:pt idx="3426">
                  <c:v>2024-04-11_04-49-23</c:v>
                </c:pt>
                <c:pt idx="3427">
                  <c:v>2024-04-11_04-49-33</c:v>
                </c:pt>
                <c:pt idx="3428">
                  <c:v>2024-04-11_04-49-44</c:v>
                </c:pt>
                <c:pt idx="3429">
                  <c:v>2024-04-11_04-49-54</c:v>
                </c:pt>
                <c:pt idx="3430">
                  <c:v>2024-04-11_04-50-04</c:v>
                </c:pt>
                <c:pt idx="3431">
                  <c:v>2024-04-11_04-50-14</c:v>
                </c:pt>
                <c:pt idx="3432">
                  <c:v>2024-04-11_04-50-24</c:v>
                </c:pt>
                <c:pt idx="3433">
                  <c:v>2024-04-11_04-50-34</c:v>
                </c:pt>
                <c:pt idx="3434">
                  <c:v>2024-04-11_04-50-44</c:v>
                </c:pt>
                <c:pt idx="3435">
                  <c:v>2024-04-11_04-50-55</c:v>
                </c:pt>
                <c:pt idx="3436">
                  <c:v>2024-04-11_04-51-05</c:v>
                </c:pt>
                <c:pt idx="3437">
                  <c:v>2024-04-11_04-51-15</c:v>
                </c:pt>
                <c:pt idx="3438">
                  <c:v>2024-04-11_04-51-25</c:v>
                </c:pt>
                <c:pt idx="3439">
                  <c:v>2024-04-11_04-51-35</c:v>
                </c:pt>
                <c:pt idx="3440">
                  <c:v>2024-04-11_04-51-45</c:v>
                </c:pt>
                <c:pt idx="3441">
                  <c:v>2024-04-11_04-51-55</c:v>
                </c:pt>
                <c:pt idx="3442">
                  <c:v>2024-04-11_04-52-06</c:v>
                </c:pt>
                <c:pt idx="3443">
                  <c:v>2024-04-11_04-52-16</c:v>
                </c:pt>
                <c:pt idx="3444">
                  <c:v>2024-04-11_04-52-26</c:v>
                </c:pt>
                <c:pt idx="3445">
                  <c:v>2024-04-11_04-52-36</c:v>
                </c:pt>
                <c:pt idx="3446">
                  <c:v>2024-04-11_04-52-46</c:v>
                </c:pt>
                <c:pt idx="3447">
                  <c:v>2024-04-11_04-52-56</c:v>
                </c:pt>
                <c:pt idx="3448">
                  <c:v>2024-04-11_04-53-06</c:v>
                </c:pt>
                <c:pt idx="3449">
                  <c:v>2024-04-11_04-53-16</c:v>
                </c:pt>
                <c:pt idx="3450">
                  <c:v>2024-04-11_04-53-27</c:v>
                </c:pt>
                <c:pt idx="3451">
                  <c:v>2024-04-11_04-53-37</c:v>
                </c:pt>
                <c:pt idx="3452">
                  <c:v>2024-04-11_04-53-47</c:v>
                </c:pt>
                <c:pt idx="3453">
                  <c:v>2024-04-11_04-53-57</c:v>
                </c:pt>
                <c:pt idx="3454">
                  <c:v>2024-04-11_04-54-07</c:v>
                </c:pt>
                <c:pt idx="3455">
                  <c:v>2024-04-11_04-54-17</c:v>
                </c:pt>
                <c:pt idx="3456">
                  <c:v>2024-04-11_04-54-27</c:v>
                </c:pt>
                <c:pt idx="3457">
                  <c:v>2024-04-11_04-54-38</c:v>
                </c:pt>
                <c:pt idx="3458">
                  <c:v>2024-04-11_04-54-48</c:v>
                </c:pt>
                <c:pt idx="3459">
                  <c:v>2024-04-11_04-54-58</c:v>
                </c:pt>
                <c:pt idx="3460">
                  <c:v>2024-04-11_04-55-08</c:v>
                </c:pt>
                <c:pt idx="3461">
                  <c:v>2024-04-11_04-55-18</c:v>
                </c:pt>
                <c:pt idx="3462">
                  <c:v>2024-04-11_04-55-28</c:v>
                </c:pt>
                <c:pt idx="3463">
                  <c:v>2024-04-11_04-55-38</c:v>
                </c:pt>
                <c:pt idx="3464">
                  <c:v>2024-04-11_04-55-49</c:v>
                </c:pt>
                <c:pt idx="3465">
                  <c:v>2024-04-11_04-55-59</c:v>
                </c:pt>
                <c:pt idx="3466">
                  <c:v>2024-04-11_04-56-09</c:v>
                </c:pt>
                <c:pt idx="3467">
                  <c:v>2024-04-11_04-56-19</c:v>
                </c:pt>
                <c:pt idx="3468">
                  <c:v>2024-04-11_04-56-29</c:v>
                </c:pt>
                <c:pt idx="3469">
                  <c:v>2024-04-11_04-56-39</c:v>
                </c:pt>
                <c:pt idx="3470">
                  <c:v>2024-04-11_04-56-49</c:v>
                </c:pt>
                <c:pt idx="3471">
                  <c:v>2024-04-11_04-56-59</c:v>
                </c:pt>
                <c:pt idx="3472">
                  <c:v>2024-04-11_04-57-10</c:v>
                </c:pt>
                <c:pt idx="3473">
                  <c:v>2024-04-11_04-57-20</c:v>
                </c:pt>
                <c:pt idx="3474">
                  <c:v>2024-04-11_04-57-30</c:v>
                </c:pt>
                <c:pt idx="3475">
                  <c:v>2024-04-11_04-57-40</c:v>
                </c:pt>
                <c:pt idx="3476">
                  <c:v>2024-04-11_04-57-50</c:v>
                </c:pt>
                <c:pt idx="3477">
                  <c:v>2024-04-11_04-58-00</c:v>
                </c:pt>
                <c:pt idx="3478">
                  <c:v>2024-04-11_04-58-10</c:v>
                </c:pt>
                <c:pt idx="3479">
                  <c:v>2024-04-11_04-58-20</c:v>
                </c:pt>
                <c:pt idx="3480">
                  <c:v>2024-04-11_04-58-31</c:v>
                </c:pt>
                <c:pt idx="3481">
                  <c:v>2024-04-11_04-58-41</c:v>
                </c:pt>
                <c:pt idx="3482">
                  <c:v>2024-04-11_04-58-51</c:v>
                </c:pt>
                <c:pt idx="3483">
                  <c:v>2024-04-11_04-59-01</c:v>
                </c:pt>
                <c:pt idx="3484">
                  <c:v>2024-04-11_04-59-11</c:v>
                </c:pt>
                <c:pt idx="3485">
                  <c:v>2024-04-11_04-59-21</c:v>
                </c:pt>
                <c:pt idx="3486">
                  <c:v>2024-04-11_04-59-31</c:v>
                </c:pt>
                <c:pt idx="3487">
                  <c:v>2024-04-11_04-59-42</c:v>
                </c:pt>
                <c:pt idx="3488">
                  <c:v>2024-04-11_04-59-52</c:v>
                </c:pt>
                <c:pt idx="3489">
                  <c:v>2024-04-11_05-00-02</c:v>
                </c:pt>
                <c:pt idx="3490">
                  <c:v>2024-04-11_05-00-12</c:v>
                </c:pt>
                <c:pt idx="3491">
                  <c:v>2024-04-11_05-00-22</c:v>
                </c:pt>
                <c:pt idx="3492">
                  <c:v>2024-04-11_05-00-32</c:v>
                </c:pt>
                <c:pt idx="3493">
                  <c:v>2024-04-11_05-00-42</c:v>
                </c:pt>
                <c:pt idx="3494">
                  <c:v>2024-04-11_05-00-53</c:v>
                </c:pt>
                <c:pt idx="3495">
                  <c:v>2024-04-11_05-01-03</c:v>
                </c:pt>
                <c:pt idx="3496">
                  <c:v>2024-04-11_05-01-13</c:v>
                </c:pt>
                <c:pt idx="3497">
                  <c:v>2024-04-11_05-01-23</c:v>
                </c:pt>
                <c:pt idx="3498">
                  <c:v>2024-04-11_05-01-33</c:v>
                </c:pt>
                <c:pt idx="3499">
                  <c:v>2024-04-11_05-01-43</c:v>
                </c:pt>
                <c:pt idx="3500">
                  <c:v>2024-04-11_05-01-53</c:v>
                </c:pt>
                <c:pt idx="3501">
                  <c:v>2024-04-11_05-02-03</c:v>
                </c:pt>
                <c:pt idx="3502">
                  <c:v>2024-04-11_05-02-14</c:v>
                </c:pt>
                <c:pt idx="3503">
                  <c:v>2024-04-11_05-02-24</c:v>
                </c:pt>
                <c:pt idx="3504">
                  <c:v>2024-04-11_05-02-34</c:v>
                </c:pt>
                <c:pt idx="3505">
                  <c:v>2024-04-11_05-02-44</c:v>
                </c:pt>
                <c:pt idx="3506">
                  <c:v>2024-04-11_05-02-54</c:v>
                </c:pt>
                <c:pt idx="3507">
                  <c:v>2024-04-11_05-03-04</c:v>
                </c:pt>
                <c:pt idx="3508">
                  <c:v>2024-04-11_05-03-14</c:v>
                </c:pt>
                <c:pt idx="3509">
                  <c:v>2024-04-11_05-03-25</c:v>
                </c:pt>
                <c:pt idx="3510">
                  <c:v>2024-04-11_05-03-35</c:v>
                </c:pt>
                <c:pt idx="3511">
                  <c:v>2024-04-11_05-03-45</c:v>
                </c:pt>
                <c:pt idx="3512">
                  <c:v>2024-04-11_05-03-55</c:v>
                </c:pt>
                <c:pt idx="3513">
                  <c:v>2024-04-11_05-04-05</c:v>
                </c:pt>
                <c:pt idx="3514">
                  <c:v>2024-04-11_05-04-15</c:v>
                </c:pt>
                <c:pt idx="3515">
                  <c:v>2024-04-11_05-04-25</c:v>
                </c:pt>
                <c:pt idx="3516">
                  <c:v>2024-04-11_05-04-36</c:v>
                </c:pt>
                <c:pt idx="3517">
                  <c:v>2024-04-11_05-04-46</c:v>
                </c:pt>
                <c:pt idx="3518">
                  <c:v>2024-04-11_05-04-56</c:v>
                </c:pt>
                <c:pt idx="3519">
                  <c:v>2024-04-11_05-05-06</c:v>
                </c:pt>
                <c:pt idx="3520">
                  <c:v>2024-04-11_05-05-16</c:v>
                </c:pt>
                <c:pt idx="3521">
                  <c:v>2024-04-11_05-05-26</c:v>
                </c:pt>
                <c:pt idx="3522">
                  <c:v>2024-04-11_05-05-36</c:v>
                </c:pt>
                <c:pt idx="3523">
                  <c:v>2024-04-11_05-05-46</c:v>
                </c:pt>
                <c:pt idx="3524">
                  <c:v>2024-04-11_05-05-57</c:v>
                </c:pt>
                <c:pt idx="3525">
                  <c:v>2024-04-11_05-06-07</c:v>
                </c:pt>
                <c:pt idx="3526">
                  <c:v>2024-04-11_05-06-17</c:v>
                </c:pt>
                <c:pt idx="3527">
                  <c:v>2024-04-11_05-06-27</c:v>
                </c:pt>
                <c:pt idx="3528">
                  <c:v>2024-04-11_05-06-37</c:v>
                </c:pt>
                <c:pt idx="3529">
                  <c:v>2024-04-11_05-06-47</c:v>
                </c:pt>
                <c:pt idx="3530">
                  <c:v>2024-04-11_05-06-57</c:v>
                </c:pt>
                <c:pt idx="3531">
                  <c:v>2024-04-11_05-07-08</c:v>
                </c:pt>
                <c:pt idx="3532">
                  <c:v>2024-04-11_05-07-18</c:v>
                </c:pt>
                <c:pt idx="3533">
                  <c:v>2024-04-11_05-07-28</c:v>
                </c:pt>
                <c:pt idx="3534">
                  <c:v>2024-04-11_05-07-38</c:v>
                </c:pt>
                <c:pt idx="3535">
                  <c:v>2024-04-11_05-07-48</c:v>
                </c:pt>
                <c:pt idx="3536">
                  <c:v>2024-04-11_05-07-58</c:v>
                </c:pt>
                <c:pt idx="3537">
                  <c:v>2024-04-11_05-08-08</c:v>
                </c:pt>
                <c:pt idx="3538">
                  <c:v>2024-04-11_05-08-19</c:v>
                </c:pt>
                <c:pt idx="3539">
                  <c:v>2024-04-11_05-08-29</c:v>
                </c:pt>
                <c:pt idx="3540">
                  <c:v>2024-04-11_05-08-39</c:v>
                </c:pt>
                <c:pt idx="3541">
                  <c:v>2024-04-11_05-08-49</c:v>
                </c:pt>
                <c:pt idx="3542">
                  <c:v>2024-04-11_05-08-59</c:v>
                </c:pt>
                <c:pt idx="3543">
                  <c:v>2024-04-11_05-09-09</c:v>
                </c:pt>
                <c:pt idx="3544">
                  <c:v>2024-04-11_05-09-19</c:v>
                </c:pt>
                <c:pt idx="3545">
                  <c:v>2024-04-11_05-09-30</c:v>
                </c:pt>
                <c:pt idx="3546">
                  <c:v>2024-04-11_05-09-40</c:v>
                </c:pt>
                <c:pt idx="3547">
                  <c:v>2024-04-11_05-09-50</c:v>
                </c:pt>
                <c:pt idx="3548">
                  <c:v>2024-04-11_05-10-00</c:v>
                </c:pt>
                <c:pt idx="3549">
                  <c:v>2024-04-11_05-10-10</c:v>
                </c:pt>
                <c:pt idx="3550">
                  <c:v>2024-04-11_05-10-20</c:v>
                </c:pt>
                <c:pt idx="3551">
                  <c:v>2024-04-11_05-10-30</c:v>
                </c:pt>
                <c:pt idx="3552">
                  <c:v>2024-04-11_05-10-41</c:v>
                </c:pt>
                <c:pt idx="3553">
                  <c:v>2024-04-11_05-10-51</c:v>
                </c:pt>
                <c:pt idx="3554">
                  <c:v>2024-04-11_05-11-01</c:v>
                </c:pt>
                <c:pt idx="3555">
                  <c:v>2024-04-11_05-11-11</c:v>
                </c:pt>
                <c:pt idx="3556">
                  <c:v>2024-04-11_05-11-21</c:v>
                </c:pt>
                <c:pt idx="3557">
                  <c:v>2024-04-11_05-11-31</c:v>
                </c:pt>
                <c:pt idx="3558">
                  <c:v>2024-04-11_05-11-41</c:v>
                </c:pt>
                <c:pt idx="3559">
                  <c:v>2024-04-11_05-11-52</c:v>
                </c:pt>
                <c:pt idx="3560">
                  <c:v>2024-04-11_05-12-02</c:v>
                </c:pt>
                <c:pt idx="3561">
                  <c:v>2024-04-11_05-12-12</c:v>
                </c:pt>
                <c:pt idx="3562">
                  <c:v>2024-04-11_05-12-22</c:v>
                </c:pt>
                <c:pt idx="3563">
                  <c:v>2024-04-11_05-12-32</c:v>
                </c:pt>
                <c:pt idx="3564">
                  <c:v>2024-04-11_05-12-42</c:v>
                </c:pt>
                <c:pt idx="3565">
                  <c:v>2024-04-11_05-12-52</c:v>
                </c:pt>
                <c:pt idx="3566">
                  <c:v>2024-04-11_05-13-03</c:v>
                </c:pt>
                <c:pt idx="3567">
                  <c:v>2024-04-11_05-13-13</c:v>
                </c:pt>
                <c:pt idx="3568">
                  <c:v>2024-04-11_05-13-23</c:v>
                </c:pt>
                <c:pt idx="3569">
                  <c:v>2024-04-11_05-13-33</c:v>
                </c:pt>
                <c:pt idx="3570">
                  <c:v>2024-04-11_05-13-43</c:v>
                </c:pt>
                <c:pt idx="3571">
                  <c:v>2024-04-11_05-13-53</c:v>
                </c:pt>
                <c:pt idx="3572">
                  <c:v>2024-04-11_05-14-03</c:v>
                </c:pt>
                <c:pt idx="3573">
                  <c:v>2024-04-11_05-14-13</c:v>
                </c:pt>
                <c:pt idx="3574">
                  <c:v>2024-04-11_05-14-24</c:v>
                </c:pt>
                <c:pt idx="3575">
                  <c:v>2024-04-11_05-14-34</c:v>
                </c:pt>
                <c:pt idx="3576">
                  <c:v>2024-04-11_05-14-44</c:v>
                </c:pt>
                <c:pt idx="3577">
                  <c:v>2024-04-11_05-14-54</c:v>
                </c:pt>
                <c:pt idx="3578">
                  <c:v>2024-04-11_05-15-04</c:v>
                </c:pt>
                <c:pt idx="3579">
                  <c:v>2024-04-11_05-15-14</c:v>
                </c:pt>
                <c:pt idx="3580">
                  <c:v>2024-04-11_05-15-24</c:v>
                </c:pt>
                <c:pt idx="3581">
                  <c:v>2024-04-11_05-15-34</c:v>
                </c:pt>
                <c:pt idx="3582">
                  <c:v>2024-04-11_05-15-45</c:v>
                </c:pt>
                <c:pt idx="3583">
                  <c:v>2024-04-11_05-15-55</c:v>
                </c:pt>
                <c:pt idx="3584">
                  <c:v>2024-04-11_05-16-05</c:v>
                </c:pt>
                <c:pt idx="3585">
                  <c:v>2024-04-11_05-16-15</c:v>
                </c:pt>
                <c:pt idx="3586">
                  <c:v>2024-04-11_05-16-25</c:v>
                </c:pt>
                <c:pt idx="3587">
                  <c:v>2024-04-11_05-16-35</c:v>
                </c:pt>
                <c:pt idx="3588">
                  <c:v>2024-04-11_05-16-45</c:v>
                </c:pt>
                <c:pt idx="3589">
                  <c:v>2024-04-11_05-16-56</c:v>
                </c:pt>
                <c:pt idx="3590">
                  <c:v>2024-04-11_05-17-06</c:v>
                </c:pt>
                <c:pt idx="3591">
                  <c:v>2024-04-11_05-17-16</c:v>
                </c:pt>
                <c:pt idx="3592">
                  <c:v>2024-04-11_05-17-26</c:v>
                </c:pt>
                <c:pt idx="3593">
                  <c:v>2024-04-11_05-17-36</c:v>
                </c:pt>
                <c:pt idx="3594">
                  <c:v>2024-04-11_05-17-46</c:v>
                </c:pt>
                <c:pt idx="3595">
                  <c:v>2024-04-11_05-17-56</c:v>
                </c:pt>
                <c:pt idx="3596">
                  <c:v>2024-04-11_05-18-07</c:v>
                </c:pt>
                <c:pt idx="3597">
                  <c:v>2024-04-11_05-18-17</c:v>
                </c:pt>
                <c:pt idx="3598">
                  <c:v>2024-04-11_05-18-27</c:v>
                </c:pt>
                <c:pt idx="3599">
                  <c:v>2024-04-11_05-18-37</c:v>
                </c:pt>
                <c:pt idx="3600">
                  <c:v>2024-04-11_05-18-47</c:v>
                </c:pt>
                <c:pt idx="3601">
                  <c:v>2024-04-11_05-18-57</c:v>
                </c:pt>
                <c:pt idx="3602">
                  <c:v>2024-04-11_05-19-07</c:v>
                </c:pt>
                <c:pt idx="3603">
                  <c:v>2024-04-11_05-19-17</c:v>
                </c:pt>
                <c:pt idx="3604">
                  <c:v>2024-04-11_05-19-28</c:v>
                </c:pt>
                <c:pt idx="3605">
                  <c:v>2024-04-11_05-19-38</c:v>
                </c:pt>
                <c:pt idx="3606">
                  <c:v>2024-04-11_05-19-48</c:v>
                </c:pt>
                <c:pt idx="3607">
                  <c:v>2024-04-11_05-19-58</c:v>
                </c:pt>
                <c:pt idx="3608">
                  <c:v>2024-04-11_05-20-08</c:v>
                </c:pt>
                <c:pt idx="3609">
                  <c:v>2024-04-11_05-20-18</c:v>
                </c:pt>
                <c:pt idx="3610">
                  <c:v>2024-04-11_05-20-28</c:v>
                </c:pt>
                <c:pt idx="3611">
                  <c:v>2024-04-11_05-20-38</c:v>
                </c:pt>
                <c:pt idx="3612">
                  <c:v>2024-04-11_05-20-49</c:v>
                </c:pt>
                <c:pt idx="3613">
                  <c:v>2024-04-11_05-20-59</c:v>
                </c:pt>
                <c:pt idx="3614">
                  <c:v>2024-04-11_05-21-09</c:v>
                </c:pt>
                <c:pt idx="3615">
                  <c:v>2024-04-11_05-21-19</c:v>
                </c:pt>
                <c:pt idx="3616">
                  <c:v>2024-04-11_05-21-29</c:v>
                </c:pt>
                <c:pt idx="3617">
                  <c:v>2024-04-11_05-21-40</c:v>
                </c:pt>
                <c:pt idx="3618">
                  <c:v>2024-04-11_05-21-50</c:v>
                </c:pt>
                <c:pt idx="3619">
                  <c:v>2024-04-11_05-22-00</c:v>
                </c:pt>
                <c:pt idx="3620">
                  <c:v>2024-04-11_05-22-10</c:v>
                </c:pt>
                <c:pt idx="3621">
                  <c:v>2024-04-11_05-22-20</c:v>
                </c:pt>
                <c:pt idx="3622">
                  <c:v>2024-04-11_05-22-30</c:v>
                </c:pt>
                <c:pt idx="3623">
                  <c:v>2024-04-11_05-22-40</c:v>
                </c:pt>
                <c:pt idx="3624">
                  <c:v>2024-04-11_05-22-51</c:v>
                </c:pt>
                <c:pt idx="3625">
                  <c:v>2024-04-11_05-23-01</c:v>
                </c:pt>
                <c:pt idx="3626">
                  <c:v>2024-04-11_05-23-11</c:v>
                </c:pt>
                <c:pt idx="3627">
                  <c:v>2024-04-11_05-23-21</c:v>
                </c:pt>
                <c:pt idx="3628">
                  <c:v>2024-04-11_05-23-31</c:v>
                </c:pt>
                <c:pt idx="3629">
                  <c:v>2024-04-11_05-23-41</c:v>
                </c:pt>
                <c:pt idx="3630">
                  <c:v>2024-04-11_05-23-51</c:v>
                </c:pt>
                <c:pt idx="3631">
                  <c:v>2024-04-11_05-24-01</c:v>
                </c:pt>
                <c:pt idx="3632">
                  <c:v>2024-04-11_05-24-12</c:v>
                </c:pt>
                <c:pt idx="3633">
                  <c:v>2024-04-11_05-24-22</c:v>
                </c:pt>
                <c:pt idx="3634">
                  <c:v>2024-04-11_05-24-32</c:v>
                </c:pt>
                <c:pt idx="3635">
                  <c:v>2024-04-11_05-24-42</c:v>
                </c:pt>
                <c:pt idx="3636">
                  <c:v>2024-04-11_05-24-52</c:v>
                </c:pt>
                <c:pt idx="3637">
                  <c:v>2024-04-11_05-25-02</c:v>
                </c:pt>
                <c:pt idx="3638">
                  <c:v>2024-04-11_05-25-12</c:v>
                </c:pt>
                <c:pt idx="3639">
                  <c:v>2024-04-11_05-25-23</c:v>
                </c:pt>
                <c:pt idx="3640">
                  <c:v>2024-04-11_05-25-33</c:v>
                </c:pt>
                <c:pt idx="3641">
                  <c:v>2024-04-11_05-25-43</c:v>
                </c:pt>
                <c:pt idx="3642">
                  <c:v>2024-04-11_05-25-53</c:v>
                </c:pt>
                <c:pt idx="3643">
                  <c:v>2024-04-11_05-26-03</c:v>
                </c:pt>
                <c:pt idx="3644">
                  <c:v>2024-04-11_05-26-13</c:v>
                </c:pt>
                <c:pt idx="3645">
                  <c:v>2024-04-11_05-26-23</c:v>
                </c:pt>
                <c:pt idx="3646">
                  <c:v>2024-04-11_05-26-34</c:v>
                </c:pt>
                <c:pt idx="3647">
                  <c:v>2024-04-11_05-26-44</c:v>
                </c:pt>
                <c:pt idx="3648">
                  <c:v>2024-04-11_05-26-54</c:v>
                </c:pt>
                <c:pt idx="3649">
                  <c:v>2024-04-11_05-27-04</c:v>
                </c:pt>
                <c:pt idx="3650">
                  <c:v>2024-04-11_05-27-14</c:v>
                </c:pt>
                <c:pt idx="3651">
                  <c:v>2024-04-11_05-27-24</c:v>
                </c:pt>
                <c:pt idx="3652">
                  <c:v>2024-04-11_05-27-34</c:v>
                </c:pt>
                <c:pt idx="3653">
                  <c:v>2024-04-11_05-27-44</c:v>
                </c:pt>
                <c:pt idx="3654">
                  <c:v>2024-04-11_05-27-55</c:v>
                </c:pt>
                <c:pt idx="3655">
                  <c:v>2024-04-11_05-28-05</c:v>
                </c:pt>
                <c:pt idx="3656">
                  <c:v>2024-04-11_05-28-15</c:v>
                </c:pt>
                <c:pt idx="3657">
                  <c:v>2024-04-11_05-28-25</c:v>
                </c:pt>
                <c:pt idx="3658">
                  <c:v>2024-04-11_05-28-35</c:v>
                </c:pt>
                <c:pt idx="3659">
                  <c:v>2024-04-11_05-28-45</c:v>
                </c:pt>
                <c:pt idx="3660">
                  <c:v>2024-04-11_05-28-55</c:v>
                </c:pt>
                <c:pt idx="3661">
                  <c:v>2024-04-11_05-29-06</c:v>
                </c:pt>
                <c:pt idx="3662">
                  <c:v>2024-04-11_05-29-16</c:v>
                </c:pt>
                <c:pt idx="3663">
                  <c:v>2024-04-11_05-29-26</c:v>
                </c:pt>
                <c:pt idx="3664">
                  <c:v>2024-04-11_05-29-36</c:v>
                </c:pt>
                <c:pt idx="3665">
                  <c:v>2024-04-11_05-29-46</c:v>
                </c:pt>
                <c:pt idx="3666">
                  <c:v>2024-04-11_05-29-56</c:v>
                </c:pt>
                <c:pt idx="3667">
                  <c:v>2024-04-11_05-30-06</c:v>
                </c:pt>
                <c:pt idx="3668">
                  <c:v>2024-04-11_05-30-17</c:v>
                </c:pt>
                <c:pt idx="3669">
                  <c:v>2024-04-11_05-30-27</c:v>
                </c:pt>
                <c:pt idx="3670">
                  <c:v>2024-04-11_05-30-37</c:v>
                </c:pt>
                <c:pt idx="3671">
                  <c:v>2024-04-11_05-30-47</c:v>
                </c:pt>
                <c:pt idx="3672">
                  <c:v>2024-04-11_05-30-57</c:v>
                </c:pt>
                <c:pt idx="3673">
                  <c:v>2024-04-11_05-31-07</c:v>
                </c:pt>
                <c:pt idx="3674">
                  <c:v>2024-04-11_05-31-17</c:v>
                </c:pt>
                <c:pt idx="3675">
                  <c:v>2024-04-11_05-31-27</c:v>
                </c:pt>
                <c:pt idx="3676">
                  <c:v>2024-04-11_05-31-38</c:v>
                </c:pt>
                <c:pt idx="3677">
                  <c:v>2024-04-11_05-31-48</c:v>
                </c:pt>
                <c:pt idx="3678">
                  <c:v>2024-04-11_05-31-58</c:v>
                </c:pt>
                <c:pt idx="3679">
                  <c:v>2024-04-11_05-32-08</c:v>
                </c:pt>
                <c:pt idx="3680">
                  <c:v>2024-04-11_05-32-18</c:v>
                </c:pt>
                <c:pt idx="3681">
                  <c:v>2024-04-11_05-32-28</c:v>
                </c:pt>
                <c:pt idx="3682">
                  <c:v>2024-04-11_05-32-38</c:v>
                </c:pt>
                <c:pt idx="3683">
                  <c:v>2024-04-11_05-32-48</c:v>
                </c:pt>
                <c:pt idx="3684">
                  <c:v>2024-04-11_05-32-59</c:v>
                </c:pt>
                <c:pt idx="3685">
                  <c:v>2024-04-11_05-33-09</c:v>
                </c:pt>
                <c:pt idx="3686">
                  <c:v>2024-04-11_05-33-19</c:v>
                </c:pt>
                <c:pt idx="3687">
                  <c:v>2024-04-11_05-33-29</c:v>
                </c:pt>
                <c:pt idx="3688">
                  <c:v>2024-04-11_05-33-39</c:v>
                </c:pt>
                <c:pt idx="3689">
                  <c:v>2024-04-11_05-33-49</c:v>
                </c:pt>
                <c:pt idx="3690">
                  <c:v>2024-04-11_05-33-59</c:v>
                </c:pt>
                <c:pt idx="3691">
                  <c:v>2024-04-11_05-34-09</c:v>
                </c:pt>
                <c:pt idx="3692">
                  <c:v>2024-04-11_05-34-20</c:v>
                </c:pt>
                <c:pt idx="3693">
                  <c:v>2024-04-11_05-34-30</c:v>
                </c:pt>
                <c:pt idx="3694">
                  <c:v>2024-04-11_05-34-40</c:v>
                </c:pt>
                <c:pt idx="3695">
                  <c:v>2024-04-11_05-34-50</c:v>
                </c:pt>
                <c:pt idx="3696">
                  <c:v>2024-04-11_05-35-00</c:v>
                </c:pt>
                <c:pt idx="3697">
                  <c:v>2024-04-11_05-35-10</c:v>
                </c:pt>
                <c:pt idx="3698">
                  <c:v>2024-04-11_05-35-20</c:v>
                </c:pt>
                <c:pt idx="3699">
                  <c:v>2024-04-11_05-35-31</c:v>
                </c:pt>
                <c:pt idx="3700">
                  <c:v>2024-04-11_05-35-41</c:v>
                </c:pt>
                <c:pt idx="3701">
                  <c:v>2024-04-11_05-35-51</c:v>
                </c:pt>
                <c:pt idx="3702">
                  <c:v>2024-04-11_05-36-01</c:v>
                </c:pt>
                <c:pt idx="3703">
                  <c:v>2024-04-11_05-36-11</c:v>
                </c:pt>
                <c:pt idx="3704">
                  <c:v>2024-04-11_05-36-21</c:v>
                </c:pt>
                <c:pt idx="3705">
                  <c:v>2024-04-11_05-36-31</c:v>
                </c:pt>
                <c:pt idx="3706">
                  <c:v>2024-04-11_05-36-41</c:v>
                </c:pt>
                <c:pt idx="3707">
                  <c:v>2024-04-11_05-36-52</c:v>
                </c:pt>
                <c:pt idx="3708">
                  <c:v>2024-04-11_05-37-02</c:v>
                </c:pt>
                <c:pt idx="3709">
                  <c:v>2024-04-11_05-37-12</c:v>
                </c:pt>
                <c:pt idx="3710">
                  <c:v>2024-04-11_05-37-22</c:v>
                </c:pt>
                <c:pt idx="3711">
                  <c:v>2024-04-11_05-37-32</c:v>
                </c:pt>
                <c:pt idx="3712">
                  <c:v>2024-04-11_05-37-42</c:v>
                </c:pt>
                <c:pt idx="3713">
                  <c:v>2024-04-11_05-37-52</c:v>
                </c:pt>
                <c:pt idx="3714">
                  <c:v>2024-04-11_05-38-03</c:v>
                </c:pt>
                <c:pt idx="3715">
                  <c:v>2024-04-11_05-38-13</c:v>
                </c:pt>
                <c:pt idx="3716">
                  <c:v>2024-04-11_05-38-23</c:v>
                </c:pt>
                <c:pt idx="3717">
                  <c:v>2024-04-11_05-38-33</c:v>
                </c:pt>
                <c:pt idx="3718">
                  <c:v>2024-04-11_05-38-43</c:v>
                </c:pt>
                <c:pt idx="3719">
                  <c:v>2024-04-11_05-38-53</c:v>
                </c:pt>
                <c:pt idx="3720">
                  <c:v>2024-04-11_05-39-03</c:v>
                </c:pt>
                <c:pt idx="3721">
                  <c:v>2024-04-11_05-39-14</c:v>
                </c:pt>
                <c:pt idx="3722">
                  <c:v>2024-04-11_05-39-24</c:v>
                </c:pt>
                <c:pt idx="3723">
                  <c:v>2024-04-11_05-39-34</c:v>
                </c:pt>
                <c:pt idx="3724">
                  <c:v>2024-04-11_05-39-44</c:v>
                </c:pt>
                <c:pt idx="3725">
                  <c:v>2024-04-11_05-39-54</c:v>
                </c:pt>
                <c:pt idx="3726">
                  <c:v>2024-04-11_05-40-04</c:v>
                </c:pt>
                <c:pt idx="3727">
                  <c:v>2024-04-11_05-40-14</c:v>
                </c:pt>
                <c:pt idx="3728">
                  <c:v>2024-04-11_05-40-24</c:v>
                </c:pt>
                <c:pt idx="3729">
                  <c:v>2024-04-11_05-40-35</c:v>
                </c:pt>
                <c:pt idx="3730">
                  <c:v>2024-04-11_05-40-45</c:v>
                </c:pt>
                <c:pt idx="3731">
                  <c:v>2024-04-11_05-40-55</c:v>
                </c:pt>
                <c:pt idx="3732">
                  <c:v>2024-04-11_05-41-05</c:v>
                </c:pt>
                <c:pt idx="3733">
                  <c:v>2024-04-11_05-41-15</c:v>
                </c:pt>
                <c:pt idx="3734">
                  <c:v>2024-04-11_05-41-25</c:v>
                </c:pt>
                <c:pt idx="3735">
                  <c:v>2024-04-11_05-41-35</c:v>
                </c:pt>
                <c:pt idx="3736">
                  <c:v>2024-04-11_05-41-46</c:v>
                </c:pt>
                <c:pt idx="3737">
                  <c:v>2024-04-11_05-41-56</c:v>
                </c:pt>
                <c:pt idx="3738">
                  <c:v>2024-04-11_05-42-06</c:v>
                </c:pt>
                <c:pt idx="3739">
                  <c:v>2024-04-11_05-42-16</c:v>
                </c:pt>
                <c:pt idx="3740">
                  <c:v>2024-04-11_05-42-26</c:v>
                </c:pt>
                <c:pt idx="3741">
                  <c:v>2024-04-11_05-42-36</c:v>
                </c:pt>
                <c:pt idx="3742">
                  <c:v>2024-04-11_05-42-46</c:v>
                </c:pt>
                <c:pt idx="3743">
                  <c:v>2024-04-11_05-42-56</c:v>
                </c:pt>
                <c:pt idx="3744">
                  <c:v>2024-04-11_05-43-07</c:v>
                </c:pt>
                <c:pt idx="3745">
                  <c:v>2024-04-11_05-43-17</c:v>
                </c:pt>
                <c:pt idx="3746">
                  <c:v>2024-04-11_05-43-27</c:v>
                </c:pt>
                <c:pt idx="3747">
                  <c:v>2024-04-11_05-43-37</c:v>
                </c:pt>
                <c:pt idx="3748">
                  <c:v>2024-04-11_05-43-47</c:v>
                </c:pt>
                <c:pt idx="3749">
                  <c:v>2024-04-11_05-43-57</c:v>
                </c:pt>
                <c:pt idx="3750">
                  <c:v>2024-04-11_05-44-07</c:v>
                </c:pt>
                <c:pt idx="3751">
                  <c:v>2024-04-11_05-44-18</c:v>
                </c:pt>
                <c:pt idx="3752">
                  <c:v>2024-04-11_05-44-28</c:v>
                </c:pt>
                <c:pt idx="3753">
                  <c:v>2024-04-11_05-44-38</c:v>
                </c:pt>
                <c:pt idx="3754">
                  <c:v>2024-04-11_05-44-48</c:v>
                </c:pt>
                <c:pt idx="3755">
                  <c:v>2024-04-11_05-44-58</c:v>
                </c:pt>
                <c:pt idx="3756">
                  <c:v>2024-04-11_05-45-08</c:v>
                </c:pt>
                <c:pt idx="3757">
                  <c:v>2024-04-11_05-45-18</c:v>
                </c:pt>
                <c:pt idx="3758">
                  <c:v>2024-04-11_05-45-28</c:v>
                </c:pt>
                <c:pt idx="3759">
                  <c:v>2024-04-11_05-45-39</c:v>
                </c:pt>
                <c:pt idx="3760">
                  <c:v>2024-04-11_05-45-49</c:v>
                </c:pt>
                <c:pt idx="3761">
                  <c:v>2024-04-11_05-45-59</c:v>
                </c:pt>
                <c:pt idx="3762">
                  <c:v>2024-04-11_05-46-09</c:v>
                </c:pt>
                <c:pt idx="3763">
                  <c:v>2024-04-11_05-46-19</c:v>
                </c:pt>
                <c:pt idx="3764">
                  <c:v>2024-04-11_05-46-29</c:v>
                </c:pt>
                <c:pt idx="3765">
                  <c:v>2024-04-11_05-46-39</c:v>
                </c:pt>
                <c:pt idx="3766">
                  <c:v>2024-04-11_05-46-50</c:v>
                </c:pt>
                <c:pt idx="3767">
                  <c:v>2024-04-11_05-47-00</c:v>
                </c:pt>
                <c:pt idx="3768">
                  <c:v>2024-04-11_05-47-10</c:v>
                </c:pt>
                <c:pt idx="3769">
                  <c:v>2024-04-11_05-47-20</c:v>
                </c:pt>
                <c:pt idx="3770">
                  <c:v>2024-04-11_05-47-30</c:v>
                </c:pt>
                <c:pt idx="3771">
                  <c:v>2024-04-11_05-47-40</c:v>
                </c:pt>
                <c:pt idx="3772">
                  <c:v>2024-04-11_05-47-50</c:v>
                </c:pt>
                <c:pt idx="3773">
                  <c:v>2024-04-11_05-48-01</c:v>
                </c:pt>
                <c:pt idx="3774">
                  <c:v>2024-04-11_05-48-11</c:v>
                </c:pt>
                <c:pt idx="3775">
                  <c:v>2024-04-11_05-48-21</c:v>
                </c:pt>
                <c:pt idx="3776">
                  <c:v>2024-04-11_05-48-31</c:v>
                </c:pt>
                <c:pt idx="3777">
                  <c:v>2024-04-11_05-48-41</c:v>
                </c:pt>
                <c:pt idx="3778">
                  <c:v>2024-04-11_05-48-51</c:v>
                </c:pt>
                <c:pt idx="3779">
                  <c:v>2024-04-11_05-49-01</c:v>
                </c:pt>
                <c:pt idx="3780">
                  <c:v>2024-04-11_05-49-12</c:v>
                </c:pt>
                <c:pt idx="3781">
                  <c:v>2024-04-11_05-49-22</c:v>
                </c:pt>
                <c:pt idx="3782">
                  <c:v>2024-04-11_05-49-32</c:v>
                </c:pt>
                <c:pt idx="3783">
                  <c:v>2024-04-11_05-49-42</c:v>
                </c:pt>
                <c:pt idx="3784">
                  <c:v>2024-04-11_05-49-52</c:v>
                </c:pt>
                <c:pt idx="3785">
                  <c:v>2024-04-11_05-50-02</c:v>
                </c:pt>
                <c:pt idx="3786">
                  <c:v>2024-04-11_05-50-12</c:v>
                </c:pt>
                <c:pt idx="3787">
                  <c:v>2024-04-11_05-50-22</c:v>
                </c:pt>
                <c:pt idx="3788">
                  <c:v>2024-04-11_05-50-33</c:v>
                </c:pt>
                <c:pt idx="3789">
                  <c:v>2024-04-11_05-50-43</c:v>
                </c:pt>
                <c:pt idx="3790">
                  <c:v>2024-04-11_05-50-53</c:v>
                </c:pt>
                <c:pt idx="3791">
                  <c:v>2024-04-11_05-51-03</c:v>
                </c:pt>
                <c:pt idx="3792">
                  <c:v>2024-04-11_05-51-13</c:v>
                </c:pt>
                <c:pt idx="3793">
                  <c:v>2024-04-11_05-51-23</c:v>
                </c:pt>
                <c:pt idx="3794">
                  <c:v>2024-04-11_05-51-33</c:v>
                </c:pt>
                <c:pt idx="3795">
                  <c:v>2024-04-11_05-51-43</c:v>
                </c:pt>
                <c:pt idx="3796">
                  <c:v>2024-04-11_05-51-54</c:v>
                </c:pt>
                <c:pt idx="3797">
                  <c:v>2024-04-11_05-52-04</c:v>
                </c:pt>
                <c:pt idx="3798">
                  <c:v>2024-04-11_05-52-14</c:v>
                </c:pt>
                <c:pt idx="3799">
                  <c:v>2024-04-11_05-52-24</c:v>
                </c:pt>
                <c:pt idx="3800">
                  <c:v>2024-04-11_05-52-34</c:v>
                </c:pt>
                <c:pt idx="3801">
                  <c:v>2024-04-11_05-52-44</c:v>
                </c:pt>
                <c:pt idx="3802">
                  <c:v>2024-04-11_05-52-54</c:v>
                </c:pt>
                <c:pt idx="3803">
                  <c:v>2024-04-11_05-53-05</c:v>
                </c:pt>
                <c:pt idx="3804">
                  <c:v>2024-04-11_05-53-15</c:v>
                </c:pt>
                <c:pt idx="3805">
                  <c:v>2024-04-11_05-53-25</c:v>
                </c:pt>
                <c:pt idx="3806">
                  <c:v>2024-04-11_05-53-35</c:v>
                </c:pt>
                <c:pt idx="3807">
                  <c:v>2024-04-11_05-53-45</c:v>
                </c:pt>
                <c:pt idx="3808">
                  <c:v>2024-04-11_05-53-55</c:v>
                </c:pt>
                <c:pt idx="3809">
                  <c:v>2024-04-11_05-54-05</c:v>
                </c:pt>
                <c:pt idx="3810">
                  <c:v>2024-04-11_05-54-16</c:v>
                </c:pt>
                <c:pt idx="3811">
                  <c:v>2024-04-11_05-54-26</c:v>
                </c:pt>
                <c:pt idx="3812">
                  <c:v>2024-04-11_05-54-36</c:v>
                </c:pt>
                <c:pt idx="3813">
                  <c:v>2024-04-11_05-54-46</c:v>
                </c:pt>
                <c:pt idx="3814">
                  <c:v>2024-04-11_05-54-56</c:v>
                </c:pt>
                <c:pt idx="3815">
                  <c:v>2024-04-11_05-55-06</c:v>
                </c:pt>
                <c:pt idx="3816">
                  <c:v>2024-04-11_05-55-16</c:v>
                </c:pt>
                <c:pt idx="3817">
                  <c:v>2024-04-11_05-55-26</c:v>
                </c:pt>
                <c:pt idx="3818">
                  <c:v>2024-04-11_05-55-37</c:v>
                </c:pt>
                <c:pt idx="3819">
                  <c:v>2024-04-11_05-55-47</c:v>
                </c:pt>
                <c:pt idx="3820">
                  <c:v>2024-04-11_05-55-57</c:v>
                </c:pt>
                <c:pt idx="3821">
                  <c:v>2024-04-11_05-56-07</c:v>
                </c:pt>
                <c:pt idx="3822">
                  <c:v>2024-04-11_05-56-17</c:v>
                </c:pt>
                <c:pt idx="3823">
                  <c:v>2024-04-11_05-56-27</c:v>
                </c:pt>
                <c:pt idx="3824">
                  <c:v>2024-04-11_05-56-37</c:v>
                </c:pt>
                <c:pt idx="3825">
                  <c:v>2024-04-11_05-56-47</c:v>
                </c:pt>
                <c:pt idx="3826">
                  <c:v>2024-04-11_05-56-58</c:v>
                </c:pt>
                <c:pt idx="3827">
                  <c:v>2024-04-11_05-57-08</c:v>
                </c:pt>
                <c:pt idx="3828">
                  <c:v>2024-04-11_05-57-18</c:v>
                </c:pt>
                <c:pt idx="3829">
                  <c:v>2024-04-11_05-57-28</c:v>
                </c:pt>
                <c:pt idx="3830">
                  <c:v>2024-04-11_05-57-38</c:v>
                </c:pt>
                <c:pt idx="3831">
                  <c:v>2024-04-11_05-57-48</c:v>
                </c:pt>
                <c:pt idx="3832">
                  <c:v>2024-04-11_05-57-58</c:v>
                </c:pt>
                <c:pt idx="3833">
                  <c:v>2024-04-11_05-58-09</c:v>
                </c:pt>
                <c:pt idx="3834">
                  <c:v>2024-04-11_05-58-19</c:v>
                </c:pt>
                <c:pt idx="3835">
                  <c:v>2024-04-11_05-58-29</c:v>
                </c:pt>
                <c:pt idx="3836">
                  <c:v>2024-04-11_05-58-39</c:v>
                </c:pt>
                <c:pt idx="3837">
                  <c:v>2024-04-11_05-58-49</c:v>
                </c:pt>
                <c:pt idx="3838">
                  <c:v>2024-04-11_05-58-59</c:v>
                </c:pt>
                <c:pt idx="3839">
                  <c:v>2024-04-11_05-59-09</c:v>
                </c:pt>
                <c:pt idx="3840">
                  <c:v>2024-04-11_05-59-20</c:v>
                </c:pt>
                <c:pt idx="3841">
                  <c:v>2024-04-11_05-59-30</c:v>
                </c:pt>
                <c:pt idx="3842">
                  <c:v>2024-04-11_05-59-40</c:v>
                </c:pt>
                <c:pt idx="3843">
                  <c:v>2024-04-11_05-59-50</c:v>
                </c:pt>
                <c:pt idx="3844">
                  <c:v>2024-04-11_06-00-00</c:v>
                </c:pt>
                <c:pt idx="3845">
                  <c:v>2024-04-11_06-00-10</c:v>
                </c:pt>
                <c:pt idx="3846">
                  <c:v>2024-04-11_06-00-21</c:v>
                </c:pt>
                <c:pt idx="3847">
                  <c:v>2024-04-11_06-00-31</c:v>
                </c:pt>
                <c:pt idx="3848">
                  <c:v>2024-04-11_06-00-41</c:v>
                </c:pt>
                <c:pt idx="3849">
                  <c:v>2024-04-11_06-00-51</c:v>
                </c:pt>
                <c:pt idx="3850">
                  <c:v>2024-04-11_06-01-01</c:v>
                </c:pt>
                <c:pt idx="3851">
                  <c:v>2024-04-11_06-01-11</c:v>
                </c:pt>
                <c:pt idx="3852">
                  <c:v>2024-04-11_06-01-21</c:v>
                </c:pt>
                <c:pt idx="3853">
                  <c:v>2024-04-11_06-01-32</c:v>
                </c:pt>
                <c:pt idx="3854">
                  <c:v>2024-04-11_06-01-42</c:v>
                </c:pt>
                <c:pt idx="3855">
                  <c:v>2024-04-11_06-01-52</c:v>
                </c:pt>
                <c:pt idx="3856">
                  <c:v>2024-04-11_06-02-02</c:v>
                </c:pt>
                <c:pt idx="3857">
                  <c:v>2024-04-11_06-02-12</c:v>
                </c:pt>
                <c:pt idx="3858">
                  <c:v>2024-04-11_06-02-22</c:v>
                </c:pt>
                <c:pt idx="3859">
                  <c:v>2024-04-11_06-02-32</c:v>
                </c:pt>
                <c:pt idx="3860">
                  <c:v>2024-04-11_06-02-42</c:v>
                </c:pt>
                <c:pt idx="3861">
                  <c:v>2024-04-11_06-02-53</c:v>
                </c:pt>
                <c:pt idx="3862">
                  <c:v>2024-04-11_06-03-03</c:v>
                </c:pt>
                <c:pt idx="3863">
                  <c:v>2024-04-11_06-03-13</c:v>
                </c:pt>
                <c:pt idx="3864">
                  <c:v>2024-04-11_06-03-23</c:v>
                </c:pt>
                <c:pt idx="3865">
                  <c:v>2024-04-11_06-03-33</c:v>
                </c:pt>
                <c:pt idx="3866">
                  <c:v>2024-04-11_06-03-43</c:v>
                </c:pt>
                <c:pt idx="3867">
                  <c:v>2024-04-11_06-03-53</c:v>
                </c:pt>
                <c:pt idx="3868">
                  <c:v>2024-04-11_06-04-04</c:v>
                </c:pt>
                <c:pt idx="3869">
                  <c:v>2024-04-11_06-04-14</c:v>
                </c:pt>
                <c:pt idx="3870">
                  <c:v>2024-04-11_06-04-24</c:v>
                </c:pt>
                <c:pt idx="3871">
                  <c:v>2024-04-11_06-04-34</c:v>
                </c:pt>
                <c:pt idx="3872">
                  <c:v>2024-04-11_06-04-44</c:v>
                </c:pt>
                <c:pt idx="3873">
                  <c:v>2024-04-11_06-04-54</c:v>
                </c:pt>
                <c:pt idx="3874">
                  <c:v>2024-04-11_06-05-04</c:v>
                </c:pt>
                <c:pt idx="3875">
                  <c:v>2024-04-11_06-05-15</c:v>
                </c:pt>
                <c:pt idx="3876">
                  <c:v>2024-04-11_06-05-25</c:v>
                </c:pt>
                <c:pt idx="3877">
                  <c:v>2024-04-11_06-05-35</c:v>
                </c:pt>
                <c:pt idx="3878">
                  <c:v>2024-04-11_06-05-45</c:v>
                </c:pt>
                <c:pt idx="3879">
                  <c:v>2024-04-11_06-05-55</c:v>
                </c:pt>
                <c:pt idx="3880">
                  <c:v>2024-04-11_06-06-05</c:v>
                </c:pt>
                <c:pt idx="3881">
                  <c:v>2024-04-11_06-06-15</c:v>
                </c:pt>
                <c:pt idx="3882">
                  <c:v>2024-04-11_06-06-26</c:v>
                </c:pt>
                <c:pt idx="3883">
                  <c:v>2024-04-11_06-06-36</c:v>
                </c:pt>
                <c:pt idx="3884">
                  <c:v>2024-04-11_06-06-46</c:v>
                </c:pt>
                <c:pt idx="3885">
                  <c:v>2024-04-11_06-06-56</c:v>
                </c:pt>
                <c:pt idx="3886">
                  <c:v>2024-04-11_06-07-06</c:v>
                </c:pt>
                <c:pt idx="3887">
                  <c:v>2024-04-11_06-07-16</c:v>
                </c:pt>
                <c:pt idx="3888">
                  <c:v>2024-04-11_06-07-26</c:v>
                </c:pt>
                <c:pt idx="3889">
                  <c:v>2024-04-11_06-07-36</c:v>
                </c:pt>
                <c:pt idx="3890">
                  <c:v>2024-04-11_06-07-47</c:v>
                </c:pt>
                <c:pt idx="3891">
                  <c:v>2024-04-11_06-07-57</c:v>
                </c:pt>
                <c:pt idx="3892">
                  <c:v>2024-04-11_06-08-07</c:v>
                </c:pt>
                <c:pt idx="3893">
                  <c:v>2024-04-11_06-08-17</c:v>
                </c:pt>
                <c:pt idx="3894">
                  <c:v>2024-04-11_06-08-27</c:v>
                </c:pt>
                <c:pt idx="3895">
                  <c:v>2024-04-11_06-08-37</c:v>
                </c:pt>
                <c:pt idx="3896">
                  <c:v>2024-04-11_06-08-47</c:v>
                </c:pt>
                <c:pt idx="3897">
                  <c:v>2024-04-11_06-08-57</c:v>
                </c:pt>
                <c:pt idx="3898">
                  <c:v>2024-04-11_06-09-08</c:v>
                </c:pt>
                <c:pt idx="3899">
                  <c:v>2024-04-11_06-09-18</c:v>
                </c:pt>
                <c:pt idx="3900">
                  <c:v>2024-04-11_06-09-28</c:v>
                </c:pt>
                <c:pt idx="3901">
                  <c:v>2024-04-11_06-09-38</c:v>
                </c:pt>
                <c:pt idx="3902">
                  <c:v>2024-04-11_06-09-48</c:v>
                </c:pt>
                <c:pt idx="3903">
                  <c:v>2024-04-11_06-09-59</c:v>
                </c:pt>
                <c:pt idx="3904">
                  <c:v>2024-04-11_06-10-09</c:v>
                </c:pt>
                <c:pt idx="3905">
                  <c:v>2024-04-11_06-10-19</c:v>
                </c:pt>
                <c:pt idx="3906">
                  <c:v>2024-04-11_06-10-29</c:v>
                </c:pt>
                <c:pt idx="3907">
                  <c:v>2024-04-11_06-10-39</c:v>
                </c:pt>
                <c:pt idx="3908">
                  <c:v>2024-04-11_06-10-49</c:v>
                </c:pt>
                <c:pt idx="3909">
                  <c:v>2024-04-11_06-10-59</c:v>
                </c:pt>
                <c:pt idx="3910">
                  <c:v>2024-04-11_06-11-09</c:v>
                </c:pt>
                <c:pt idx="3911">
                  <c:v>2024-04-11_06-11-20</c:v>
                </c:pt>
                <c:pt idx="3912">
                  <c:v>2024-04-11_06-11-30</c:v>
                </c:pt>
                <c:pt idx="3913">
                  <c:v>2024-04-11_06-11-40</c:v>
                </c:pt>
                <c:pt idx="3914">
                  <c:v>2024-04-11_06-11-50</c:v>
                </c:pt>
                <c:pt idx="3915">
                  <c:v>2024-04-11_06-12-00</c:v>
                </c:pt>
                <c:pt idx="3916">
                  <c:v>2024-04-11_06-12-10</c:v>
                </c:pt>
                <c:pt idx="3917">
                  <c:v>2024-04-11_06-12-20</c:v>
                </c:pt>
                <c:pt idx="3918">
                  <c:v>2024-04-11_06-12-31</c:v>
                </c:pt>
                <c:pt idx="3919">
                  <c:v>2024-04-11_06-12-41</c:v>
                </c:pt>
                <c:pt idx="3920">
                  <c:v>2024-04-11_06-12-51</c:v>
                </c:pt>
                <c:pt idx="3921">
                  <c:v>2024-04-11_06-13-01</c:v>
                </c:pt>
                <c:pt idx="3922">
                  <c:v>2024-04-11_06-13-11</c:v>
                </c:pt>
                <c:pt idx="3923">
                  <c:v>2024-04-11_06-13-21</c:v>
                </c:pt>
                <c:pt idx="3924">
                  <c:v>2024-04-11_06-13-31</c:v>
                </c:pt>
                <c:pt idx="3925">
                  <c:v>2024-04-11_06-13-41</c:v>
                </c:pt>
                <c:pt idx="3926">
                  <c:v>2024-04-11_06-13-52</c:v>
                </c:pt>
                <c:pt idx="3927">
                  <c:v>2024-04-11_06-14-02</c:v>
                </c:pt>
                <c:pt idx="3928">
                  <c:v>2024-04-11_06-14-12</c:v>
                </c:pt>
                <c:pt idx="3929">
                  <c:v>2024-04-11_06-14-22</c:v>
                </c:pt>
                <c:pt idx="3930">
                  <c:v>2024-04-11_06-14-32</c:v>
                </c:pt>
                <c:pt idx="3931">
                  <c:v>2024-04-11_06-14-42</c:v>
                </c:pt>
                <c:pt idx="3932">
                  <c:v>2024-04-11_06-14-52</c:v>
                </c:pt>
                <c:pt idx="3933">
                  <c:v>2024-04-11_06-15-03</c:v>
                </c:pt>
                <c:pt idx="3934">
                  <c:v>2024-04-11_06-15-13</c:v>
                </c:pt>
                <c:pt idx="3935">
                  <c:v>2024-04-11_06-15-23</c:v>
                </c:pt>
                <c:pt idx="3936">
                  <c:v>2024-04-11_06-15-33</c:v>
                </c:pt>
                <c:pt idx="3937">
                  <c:v>2024-04-11_06-15-43</c:v>
                </c:pt>
                <c:pt idx="3938">
                  <c:v>2024-04-11_06-15-53</c:v>
                </c:pt>
                <c:pt idx="3939">
                  <c:v>2024-04-11_06-16-03</c:v>
                </c:pt>
                <c:pt idx="3940">
                  <c:v>2024-04-11_06-16-13</c:v>
                </c:pt>
                <c:pt idx="3941">
                  <c:v>2024-04-11_06-16-24</c:v>
                </c:pt>
                <c:pt idx="3942">
                  <c:v>2024-04-11_06-16-34</c:v>
                </c:pt>
                <c:pt idx="3943">
                  <c:v>2024-04-11_06-16-44</c:v>
                </c:pt>
                <c:pt idx="3944">
                  <c:v>2024-04-11_06-16-54</c:v>
                </c:pt>
                <c:pt idx="3945">
                  <c:v>2024-04-11_06-17-04</c:v>
                </c:pt>
                <c:pt idx="3946">
                  <c:v>2024-04-11_06-17-14</c:v>
                </c:pt>
                <c:pt idx="3947">
                  <c:v>2024-04-11_06-17-24</c:v>
                </c:pt>
                <c:pt idx="3948">
                  <c:v>2024-04-11_06-17-35</c:v>
                </c:pt>
                <c:pt idx="3949">
                  <c:v>2024-04-11_06-17-45</c:v>
                </c:pt>
                <c:pt idx="3950">
                  <c:v>2024-04-11_06-17-55</c:v>
                </c:pt>
                <c:pt idx="3951">
                  <c:v>2024-04-11_06-18-05</c:v>
                </c:pt>
                <c:pt idx="3952">
                  <c:v>2024-04-11_06-18-15</c:v>
                </c:pt>
                <c:pt idx="3953">
                  <c:v>2024-04-11_06-18-25</c:v>
                </c:pt>
                <c:pt idx="3954">
                  <c:v>2024-04-11_06-18-35</c:v>
                </c:pt>
                <c:pt idx="3955">
                  <c:v>2024-04-11_06-18-46</c:v>
                </c:pt>
                <c:pt idx="3956">
                  <c:v>2024-04-11_06-18-56</c:v>
                </c:pt>
                <c:pt idx="3957">
                  <c:v>2024-04-11_06-19-06</c:v>
                </c:pt>
                <c:pt idx="3958">
                  <c:v>2024-04-11_06-19-16</c:v>
                </c:pt>
                <c:pt idx="3959">
                  <c:v>2024-04-11_06-19-26</c:v>
                </c:pt>
                <c:pt idx="3960">
                  <c:v>2024-04-11_06-19-36</c:v>
                </c:pt>
                <c:pt idx="3961">
                  <c:v>2024-04-11_06-19-46</c:v>
                </c:pt>
                <c:pt idx="3962">
                  <c:v>2024-04-11_06-19-56</c:v>
                </c:pt>
                <c:pt idx="3963">
                  <c:v>2024-04-11_06-20-07</c:v>
                </c:pt>
                <c:pt idx="3964">
                  <c:v>2024-04-11_06-20-17</c:v>
                </c:pt>
                <c:pt idx="3965">
                  <c:v>2024-04-11_06-20-27</c:v>
                </c:pt>
                <c:pt idx="3966">
                  <c:v>2024-04-11_06-20-37</c:v>
                </c:pt>
                <c:pt idx="3967">
                  <c:v>2024-04-11_06-20-47</c:v>
                </c:pt>
                <c:pt idx="3968">
                  <c:v>2024-04-11_06-20-57</c:v>
                </c:pt>
                <c:pt idx="3969">
                  <c:v>2024-04-11_06-21-07</c:v>
                </c:pt>
                <c:pt idx="3970">
                  <c:v>2024-04-11_06-21-18</c:v>
                </c:pt>
                <c:pt idx="3971">
                  <c:v>2024-04-11_06-21-28</c:v>
                </c:pt>
                <c:pt idx="3972">
                  <c:v>2024-04-11_06-21-38</c:v>
                </c:pt>
                <c:pt idx="3973">
                  <c:v>2024-04-11_06-21-48</c:v>
                </c:pt>
                <c:pt idx="3974">
                  <c:v>2024-04-11_06-21-58</c:v>
                </c:pt>
                <c:pt idx="3975">
                  <c:v>2024-04-11_06-22-08</c:v>
                </c:pt>
                <c:pt idx="3976">
                  <c:v>2024-04-11_06-22-18</c:v>
                </c:pt>
                <c:pt idx="3977">
                  <c:v>2024-04-11_06-22-28</c:v>
                </c:pt>
                <c:pt idx="3978">
                  <c:v>2024-04-11_06-22-39</c:v>
                </c:pt>
                <c:pt idx="3979">
                  <c:v>2024-04-11_06-22-49</c:v>
                </c:pt>
                <c:pt idx="3980">
                  <c:v>2024-04-11_06-22-59</c:v>
                </c:pt>
                <c:pt idx="3981">
                  <c:v>2024-04-11_06-23-09</c:v>
                </c:pt>
                <c:pt idx="3982">
                  <c:v>2024-04-11_06-23-19</c:v>
                </c:pt>
                <c:pt idx="3983">
                  <c:v>2024-04-11_06-23-30</c:v>
                </c:pt>
                <c:pt idx="3984">
                  <c:v>2024-04-11_06-23-40</c:v>
                </c:pt>
                <c:pt idx="3985">
                  <c:v>2024-04-11_06-23-50</c:v>
                </c:pt>
                <c:pt idx="3986">
                  <c:v>2024-04-11_06-24-00</c:v>
                </c:pt>
                <c:pt idx="3987">
                  <c:v>2024-04-11_06-24-10</c:v>
                </c:pt>
                <c:pt idx="3988">
                  <c:v>2024-04-11_06-24-20</c:v>
                </c:pt>
                <c:pt idx="3989">
                  <c:v>2024-04-11_06-24-30</c:v>
                </c:pt>
                <c:pt idx="3990">
                  <c:v>2024-04-11_06-24-40</c:v>
                </c:pt>
                <c:pt idx="3991">
                  <c:v>2024-04-11_06-24-51</c:v>
                </c:pt>
                <c:pt idx="3992">
                  <c:v>2024-04-11_06-25-01</c:v>
                </c:pt>
                <c:pt idx="3993">
                  <c:v>2024-04-11_06-25-11</c:v>
                </c:pt>
                <c:pt idx="3994">
                  <c:v>2024-04-11_06-25-21</c:v>
                </c:pt>
                <c:pt idx="3995">
                  <c:v>2024-04-11_06-25-31</c:v>
                </c:pt>
                <c:pt idx="3996">
                  <c:v>2024-04-11_06-25-41</c:v>
                </c:pt>
                <c:pt idx="3997">
                  <c:v>2024-04-11_06-25-51</c:v>
                </c:pt>
                <c:pt idx="3998">
                  <c:v>2024-04-11_06-26-01</c:v>
                </c:pt>
                <c:pt idx="3999">
                  <c:v>2024-04-11_06-26-12</c:v>
                </c:pt>
                <c:pt idx="4000">
                  <c:v>2024-04-11_06-26-22</c:v>
                </c:pt>
                <c:pt idx="4001">
                  <c:v>2024-04-11_06-26-32</c:v>
                </c:pt>
                <c:pt idx="4002">
                  <c:v>2024-04-11_06-26-42</c:v>
                </c:pt>
                <c:pt idx="4003">
                  <c:v>2024-04-11_06-26-52</c:v>
                </c:pt>
                <c:pt idx="4004">
                  <c:v>2024-04-11_06-27-02</c:v>
                </c:pt>
                <c:pt idx="4005">
                  <c:v>2024-04-11_06-27-12</c:v>
                </c:pt>
                <c:pt idx="4006">
                  <c:v>2024-04-11_06-27-23</c:v>
                </c:pt>
                <c:pt idx="4007">
                  <c:v>2024-04-11_06-27-33</c:v>
                </c:pt>
                <c:pt idx="4008">
                  <c:v>2024-04-11_06-27-43</c:v>
                </c:pt>
                <c:pt idx="4009">
                  <c:v>2024-04-11_06-27-53</c:v>
                </c:pt>
                <c:pt idx="4010">
                  <c:v>2024-04-11_06-28-03</c:v>
                </c:pt>
                <c:pt idx="4011">
                  <c:v>2024-04-11_06-28-13</c:v>
                </c:pt>
                <c:pt idx="4012">
                  <c:v>2024-04-11_06-28-23</c:v>
                </c:pt>
                <c:pt idx="4013">
                  <c:v>2024-04-11_06-28-34</c:v>
                </c:pt>
                <c:pt idx="4014">
                  <c:v>2024-04-11_06-28-44</c:v>
                </c:pt>
                <c:pt idx="4015">
                  <c:v>2024-04-11_06-28-54</c:v>
                </c:pt>
                <c:pt idx="4016">
                  <c:v>2024-04-11_06-29-04</c:v>
                </c:pt>
                <c:pt idx="4017">
                  <c:v>2024-04-11_06-29-14</c:v>
                </c:pt>
                <c:pt idx="4018">
                  <c:v>2024-04-11_06-29-24</c:v>
                </c:pt>
                <c:pt idx="4019">
                  <c:v>2024-04-11_06-29-34</c:v>
                </c:pt>
                <c:pt idx="4020">
                  <c:v>2024-04-11_06-29-44</c:v>
                </c:pt>
                <c:pt idx="4021">
                  <c:v>2024-04-11_06-29-55</c:v>
                </c:pt>
                <c:pt idx="4022">
                  <c:v>2024-04-11_06-30-05</c:v>
                </c:pt>
                <c:pt idx="4023">
                  <c:v>2024-04-11_06-30-15</c:v>
                </c:pt>
                <c:pt idx="4024">
                  <c:v>2024-04-11_06-30-25</c:v>
                </c:pt>
                <c:pt idx="4025">
                  <c:v>2024-04-11_06-30-35</c:v>
                </c:pt>
                <c:pt idx="4026">
                  <c:v>2024-04-11_06-30-45</c:v>
                </c:pt>
                <c:pt idx="4027">
                  <c:v>2024-04-11_06-30-55</c:v>
                </c:pt>
                <c:pt idx="4028">
                  <c:v>2024-04-11_06-31-06</c:v>
                </c:pt>
                <c:pt idx="4029">
                  <c:v>2024-04-11_06-31-16</c:v>
                </c:pt>
                <c:pt idx="4030">
                  <c:v>2024-04-11_06-31-26</c:v>
                </c:pt>
                <c:pt idx="4031">
                  <c:v>2024-04-11_06-31-36</c:v>
                </c:pt>
                <c:pt idx="4032">
                  <c:v>2024-04-11_06-31-46</c:v>
                </c:pt>
                <c:pt idx="4033">
                  <c:v>2024-04-11_06-31-56</c:v>
                </c:pt>
                <c:pt idx="4034">
                  <c:v>2024-04-11_06-32-06</c:v>
                </c:pt>
                <c:pt idx="4035">
                  <c:v>2024-04-11_06-32-16</c:v>
                </c:pt>
                <c:pt idx="4036">
                  <c:v>2024-04-11_06-32-27</c:v>
                </c:pt>
                <c:pt idx="4037">
                  <c:v>2024-04-11_06-32-37</c:v>
                </c:pt>
                <c:pt idx="4038">
                  <c:v>2024-04-11_06-32-47</c:v>
                </c:pt>
                <c:pt idx="4039">
                  <c:v>2024-04-11_06-32-57</c:v>
                </c:pt>
                <c:pt idx="4040">
                  <c:v>2024-04-11_06-33-07</c:v>
                </c:pt>
                <c:pt idx="4041">
                  <c:v>2024-04-11_06-33-17</c:v>
                </c:pt>
                <c:pt idx="4042">
                  <c:v>2024-04-11_06-33-27</c:v>
                </c:pt>
                <c:pt idx="4043">
                  <c:v>2024-04-11_06-33-38</c:v>
                </c:pt>
                <c:pt idx="4044">
                  <c:v>2024-04-11_06-33-48</c:v>
                </c:pt>
                <c:pt idx="4045">
                  <c:v>2024-04-11_06-33-58</c:v>
                </c:pt>
                <c:pt idx="4046">
                  <c:v>2024-04-11_06-34-08</c:v>
                </c:pt>
                <c:pt idx="4047">
                  <c:v>2024-04-11_06-34-18</c:v>
                </c:pt>
                <c:pt idx="4048">
                  <c:v>2024-04-11_06-34-28</c:v>
                </c:pt>
                <c:pt idx="4049">
                  <c:v>2024-04-11_06-34-38</c:v>
                </c:pt>
                <c:pt idx="4050">
                  <c:v>2024-04-11_06-34-49</c:v>
                </c:pt>
                <c:pt idx="4051">
                  <c:v>2024-04-11_06-34-59</c:v>
                </c:pt>
                <c:pt idx="4052">
                  <c:v>2024-04-11_06-35-09</c:v>
                </c:pt>
                <c:pt idx="4053">
                  <c:v>2024-04-11_06-35-19</c:v>
                </c:pt>
                <c:pt idx="4054">
                  <c:v>2024-04-11_06-35-29</c:v>
                </c:pt>
                <c:pt idx="4055">
                  <c:v>2024-04-11_06-35-39</c:v>
                </c:pt>
                <c:pt idx="4056">
                  <c:v>2024-04-11_06-35-49</c:v>
                </c:pt>
                <c:pt idx="4057">
                  <c:v>2024-04-11_06-35-59</c:v>
                </c:pt>
                <c:pt idx="4058">
                  <c:v>2024-04-11_06-36-10</c:v>
                </c:pt>
                <c:pt idx="4059">
                  <c:v>2024-04-11_06-36-20</c:v>
                </c:pt>
                <c:pt idx="4060">
                  <c:v>2024-04-11_06-36-30</c:v>
                </c:pt>
                <c:pt idx="4061">
                  <c:v>2024-04-11_06-36-40</c:v>
                </c:pt>
                <c:pt idx="4062">
                  <c:v>2024-04-11_06-36-50</c:v>
                </c:pt>
                <c:pt idx="4063">
                  <c:v>2024-04-11_06-37-00</c:v>
                </c:pt>
                <c:pt idx="4064">
                  <c:v>2024-04-11_06-37-10</c:v>
                </c:pt>
                <c:pt idx="4065">
                  <c:v>2024-04-11_06-37-21</c:v>
                </c:pt>
                <c:pt idx="4066">
                  <c:v>2024-04-11_06-37-31</c:v>
                </c:pt>
                <c:pt idx="4067">
                  <c:v>2024-04-11_06-37-41</c:v>
                </c:pt>
                <c:pt idx="4068">
                  <c:v>2024-04-11_06-37-51</c:v>
                </c:pt>
                <c:pt idx="4069">
                  <c:v>2024-04-11_06-38-01</c:v>
                </c:pt>
                <c:pt idx="4070">
                  <c:v>2024-04-11_06-38-11</c:v>
                </c:pt>
                <c:pt idx="4071">
                  <c:v>2024-04-11_06-38-21</c:v>
                </c:pt>
                <c:pt idx="4072">
                  <c:v>2024-04-11_06-38-31</c:v>
                </c:pt>
                <c:pt idx="4073">
                  <c:v>2024-04-11_06-38-42</c:v>
                </c:pt>
                <c:pt idx="4074">
                  <c:v>2024-04-11_06-38-52</c:v>
                </c:pt>
                <c:pt idx="4075">
                  <c:v>2024-04-11_06-39-02</c:v>
                </c:pt>
                <c:pt idx="4076">
                  <c:v>2024-04-11_06-39-12</c:v>
                </c:pt>
                <c:pt idx="4077">
                  <c:v>2024-04-11_06-39-22</c:v>
                </c:pt>
                <c:pt idx="4078">
                  <c:v>2024-04-11_06-39-33</c:v>
                </c:pt>
                <c:pt idx="4079">
                  <c:v>2024-04-11_06-39-43</c:v>
                </c:pt>
                <c:pt idx="4080">
                  <c:v>2024-04-11_06-39-53</c:v>
                </c:pt>
                <c:pt idx="4081">
                  <c:v>2024-04-11_06-40-03</c:v>
                </c:pt>
                <c:pt idx="4082">
                  <c:v>2024-04-11_06-40-13</c:v>
                </c:pt>
                <c:pt idx="4083">
                  <c:v>2024-04-11_06-40-23</c:v>
                </c:pt>
                <c:pt idx="4084">
                  <c:v>2024-04-11_06-40-33</c:v>
                </c:pt>
                <c:pt idx="4085">
                  <c:v>2024-04-11_06-40-44</c:v>
                </c:pt>
                <c:pt idx="4086">
                  <c:v>2024-04-11_06-40-54</c:v>
                </c:pt>
                <c:pt idx="4087">
                  <c:v>2024-04-11_06-41-04</c:v>
                </c:pt>
                <c:pt idx="4088">
                  <c:v>2024-04-11_06-41-14</c:v>
                </c:pt>
                <c:pt idx="4089">
                  <c:v>2024-04-11_06-41-24</c:v>
                </c:pt>
                <c:pt idx="4090">
                  <c:v>2024-04-11_06-41-34</c:v>
                </c:pt>
                <c:pt idx="4091">
                  <c:v>2024-04-11_06-41-44</c:v>
                </c:pt>
                <c:pt idx="4092">
                  <c:v>2024-04-11_06-41-54</c:v>
                </c:pt>
                <c:pt idx="4093">
                  <c:v>2024-04-11_06-42-04</c:v>
                </c:pt>
                <c:pt idx="4094">
                  <c:v>2024-04-11_06-42-15</c:v>
                </c:pt>
                <c:pt idx="4095">
                  <c:v>2024-04-11_06-42-25</c:v>
                </c:pt>
                <c:pt idx="4096">
                  <c:v>2024-04-11_06-42-35</c:v>
                </c:pt>
                <c:pt idx="4097">
                  <c:v>2024-04-11_06-42-45</c:v>
                </c:pt>
                <c:pt idx="4098">
                  <c:v>2024-04-11_06-42-55</c:v>
                </c:pt>
                <c:pt idx="4099">
                  <c:v>2024-04-11_06-43-05</c:v>
                </c:pt>
                <c:pt idx="4100">
                  <c:v>2024-04-11_06-43-15</c:v>
                </c:pt>
                <c:pt idx="4101">
                  <c:v>2024-04-11_06-43-26</c:v>
                </c:pt>
                <c:pt idx="4102">
                  <c:v>2024-04-11_06-43-36</c:v>
                </c:pt>
                <c:pt idx="4103">
                  <c:v>2024-04-11_06-43-46</c:v>
                </c:pt>
                <c:pt idx="4104">
                  <c:v>2024-04-11_06-43-56</c:v>
                </c:pt>
                <c:pt idx="4105">
                  <c:v>2024-04-11_06-44-06</c:v>
                </c:pt>
                <c:pt idx="4106">
                  <c:v>2024-04-11_06-44-16</c:v>
                </c:pt>
                <c:pt idx="4107">
                  <c:v>2024-04-11_06-44-26</c:v>
                </c:pt>
                <c:pt idx="4108">
                  <c:v>2024-04-11_06-44-36</c:v>
                </c:pt>
                <c:pt idx="4109">
                  <c:v>2024-04-11_06-44-47</c:v>
                </c:pt>
                <c:pt idx="4110">
                  <c:v>2024-04-11_06-44-57</c:v>
                </c:pt>
                <c:pt idx="4111">
                  <c:v>2024-04-11_06-45-07</c:v>
                </c:pt>
                <c:pt idx="4112">
                  <c:v>2024-04-11_06-45-17</c:v>
                </c:pt>
                <c:pt idx="4113">
                  <c:v>2024-04-11_06-45-27</c:v>
                </c:pt>
                <c:pt idx="4114">
                  <c:v>2024-04-11_06-45-37</c:v>
                </c:pt>
                <c:pt idx="4115">
                  <c:v>2024-04-11_06-45-47</c:v>
                </c:pt>
                <c:pt idx="4116">
                  <c:v>2024-04-11_06-45-58</c:v>
                </c:pt>
                <c:pt idx="4117">
                  <c:v>2024-04-11_06-46-08</c:v>
                </c:pt>
                <c:pt idx="4118">
                  <c:v>2024-04-11_06-46-18</c:v>
                </c:pt>
                <c:pt idx="4119">
                  <c:v>2024-04-11_06-46-28</c:v>
                </c:pt>
                <c:pt idx="4120">
                  <c:v>2024-04-11_06-46-38</c:v>
                </c:pt>
                <c:pt idx="4121">
                  <c:v>2024-04-11_06-46-48</c:v>
                </c:pt>
                <c:pt idx="4122">
                  <c:v>2024-04-11_06-46-59</c:v>
                </c:pt>
                <c:pt idx="4123">
                  <c:v>2024-04-11_06-47-09</c:v>
                </c:pt>
                <c:pt idx="4124">
                  <c:v>2024-04-11_06-47-19</c:v>
                </c:pt>
                <c:pt idx="4125">
                  <c:v>2024-04-11_06-47-29</c:v>
                </c:pt>
                <c:pt idx="4126">
                  <c:v>2024-04-11_06-47-39</c:v>
                </c:pt>
                <c:pt idx="4127">
                  <c:v>2024-04-11_06-47-49</c:v>
                </c:pt>
                <c:pt idx="4128">
                  <c:v>2024-04-11_06-47-59</c:v>
                </c:pt>
                <c:pt idx="4129">
                  <c:v>2024-04-11_06-48-10</c:v>
                </c:pt>
                <c:pt idx="4130">
                  <c:v>2024-04-11_06-48-20</c:v>
                </c:pt>
                <c:pt idx="4131">
                  <c:v>2024-04-11_06-48-30</c:v>
                </c:pt>
                <c:pt idx="4132">
                  <c:v>2024-04-11_06-48-40</c:v>
                </c:pt>
                <c:pt idx="4133">
                  <c:v>2024-04-11_06-48-50</c:v>
                </c:pt>
                <c:pt idx="4134">
                  <c:v>2024-04-11_06-49-00</c:v>
                </c:pt>
                <c:pt idx="4135">
                  <c:v>2024-04-11_06-49-11</c:v>
                </c:pt>
                <c:pt idx="4136">
                  <c:v>2024-04-11_06-49-21</c:v>
                </c:pt>
                <c:pt idx="4137">
                  <c:v>2024-04-11_06-49-31</c:v>
                </c:pt>
                <c:pt idx="4138">
                  <c:v>2024-04-11_06-49-41</c:v>
                </c:pt>
                <c:pt idx="4139">
                  <c:v>2024-04-11_06-49-51</c:v>
                </c:pt>
                <c:pt idx="4140">
                  <c:v>2024-04-11_06-50-01</c:v>
                </c:pt>
                <c:pt idx="4141">
                  <c:v>2024-04-11_06-50-11</c:v>
                </c:pt>
                <c:pt idx="4142">
                  <c:v>2024-04-11_06-50-22</c:v>
                </c:pt>
                <c:pt idx="4143">
                  <c:v>2024-04-11_06-50-32</c:v>
                </c:pt>
                <c:pt idx="4144">
                  <c:v>2024-04-11_06-50-42</c:v>
                </c:pt>
                <c:pt idx="4145">
                  <c:v>2024-04-11_06-50-52</c:v>
                </c:pt>
                <c:pt idx="4146">
                  <c:v>2024-04-11_06-51-02</c:v>
                </c:pt>
                <c:pt idx="4147">
                  <c:v>2024-04-11_06-51-12</c:v>
                </c:pt>
                <c:pt idx="4148">
                  <c:v>2024-04-11_06-51-23</c:v>
                </c:pt>
                <c:pt idx="4149">
                  <c:v>2024-04-11_06-51-33</c:v>
                </c:pt>
                <c:pt idx="4150">
                  <c:v>2024-04-11_06-51-43</c:v>
                </c:pt>
                <c:pt idx="4151">
                  <c:v>2024-04-11_06-51-53</c:v>
                </c:pt>
                <c:pt idx="4152">
                  <c:v>2024-04-11_06-52-03</c:v>
                </c:pt>
                <c:pt idx="4153">
                  <c:v>2024-04-11_06-52-13</c:v>
                </c:pt>
                <c:pt idx="4154">
                  <c:v>2024-04-11_06-52-23</c:v>
                </c:pt>
                <c:pt idx="4155">
                  <c:v>2024-04-11_06-52-34</c:v>
                </c:pt>
                <c:pt idx="4156">
                  <c:v>2024-04-11_06-52-44</c:v>
                </c:pt>
                <c:pt idx="4157">
                  <c:v>2024-04-11_06-52-54</c:v>
                </c:pt>
                <c:pt idx="4158">
                  <c:v>2024-04-11_06-53-04</c:v>
                </c:pt>
                <c:pt idx="4159">
                  <c:v>2024-04-11_06-53-14</c:v>
                </c:pt>
                <c:pt idx="4160">
                  <c:v>2024-04-11_06-53-24</c:v>
                </c:pt>
                <c:pt idx="4161">
                  <c:v>2024-04-11_06-53-34</c:v>
                </c:pt>
                <c:pt idx="4162">
                  <c:v>2024-04-11_06-53-45</c:v>
                </c:pt>
                <c:pt idx="4163">
                  <c:v>2024-04-11_06-53-55</c:v>
                </c:pt>
                <c:pt idx="4164">
                  <c:v>2024-04-11_06-54-05</c:v>
                </c:pt>
                <c:pt idx="4165">
                  <c:v>2024-04-11_06-54-15</c:v>
                </c:pt>
                <c:pt idx="4166">
                  <c:v>2024-04-11_06-54-25</c:v>
                </c:pt>
                <c:pt idx="4167">
                  <c:v>2024-04-11_06-54-35</c:v>
                </c:pt>
                <c:pt idx="4168">
                  <c:v>2024-04-11_06-54-45</c:v>
                </c:pt>
                <c:pt idx="4169">
                  <c:v>2024-04-11_06-54-55</c:v>
                </c:pt>
                <c:pt idx="4170">
                  <c:v>2024-04-11_06-55-06</c:v>
                </c:pt>
                <c:pt idx="4171">
                  <c:v>2024-04-11_06-55-16</c:v>
                </c:pt>
                <c:pt idx="4172">
                  <c:v>2024-04-11_06-55-26</c:v>
                </c:pt>
                <c:pt idx="4173">
                  <c:v>2024-04-11_06-55-36</c:v>
                </c:pt>
                <c:pt idx="4174">
                  <c:v>2024-04-11_06-55-46</c:v>
                </c:pt>
                <c:pt idx="4175">
                  <c:v>2024-04-11_06-55-56</c:v>
                </c:pt>
                <c:pt idx="4176">
                  <c:v>2024-04-11_06-56-06</c:v>
                </c:pt>
                <c:pt idx="4177">
                  <c:v>2024-04-11_06-56-17</c:v>
                </c:pt>
                <c:pt idx="4178">
                  <c:v>2024-04-11_06-56-27</c:v>
                </c:pt>
                <c:pt idx="4179">
                  <c:v>2024-04-11_06-56-37</c:v>
                </c:pt>
                <c:pt idx="4180">
                  <c:v>2024-04-11_06-56-47</c:v>
                </c:pt>
                <c:pt idx="4181">
                  <c:v>2024-04-11_06-56-57</c:v>
                </c:pt>
                <c:pt idx="4182">
                  <c:v>2024-04-11_06-57-08</c:v>
                </c:pt>
                <c:pt idx="4183">
                  <c:v>2024-04-11_06-57-18</c:v>
                </c:pt>
                <c:pt idx="4184">
                  <c:v>2024-04-11_06-57-28</c:v>
                </c:pt>
                <c:pt idx="4185">
                  <c:v>2024-04-11_06-57-38</c:v>
                </c:pt>
                <c:pt idx="4186">
                  <c:v>2024-04-11_06-57-48</c:v>
                </c:pt>
                <c:pt idx="4187">
                  <c:v>2024-04-11_06-57-58</c:v>
                </c:pt>
                <c:pt idx="4188">
                  <c:v>2024-04-11_06-58-08</c:v>
                </c:pt>
                <c:pt idx="4189">
                  <c:v>2024-04-11_06-58-18</c:v>
                </c:pt>
                <c:pt idx="4190">
                  <c:v>2024-04-11_06-58-29</c:v>
                </c:pt>
                <c:pt idx="4191">
                  <c:v>2024-04-11_06-58-39</c:v>
                </c:pt>
                <c:pt idx="4192">
                  <c:v>2024-04-11_06-58-49</c:v>
                </c:pt>
                <c:pt idx="4193">
                  <c:v>2024-04-11_06-58-59</c:v>
                </c:pt>
                <c:pt idx="4194">
                  <c:v>2024-04-11_06-59-09</c:v>
                </c:pt>
                <c:pt idx="4195">
                  <c:v>2024-04-11_06-59-20</c:v>
                </c:pt>
                <c:pt idx="4196">
                  <c:v>2024-04-11_06-59-30</c:v>
                </c:pt>
                <c:pt idx="4197">
                  <c:v>2024-04-11_06-59-40</c:v>
                </c:pt>
                <c:pt idx="4198">
                  <c:v>2024-04-11_06-59-50</c:v>
                </c:pt>
                <c:pt idx="4199">
                  <c:v>2024-04-11_07-00-00</c:v>
                </c:pt>
                <c:pt idx="4200">
                  <c:v>2024-04-11_07-00-10</c:v>
                </c:pt>
                <c:pt idx="4201">
                  <c:v>2024-04-11_07-00-20</c:v>
                </c:pt>
                <c:pt idx="4202">
                  <c:v>2024-04-11_07-00-31</c:v>
                </c:pt>
                <c:pt idx="4203">
                  <c:v>2024-04-11_07-00-41</c:v>
                </c:pt>
                <c:pt idx="4204">
                  <c:v>2024-04-11_07-00-51</c:v>
                </c:pt>
                <c:pt idx="4205">
                  <c:v>2024-04-11_07-01-01</c:v>
                </c:pt>
                <c:pt idx="4206">
                  <c:v>2024-04-11_07-01-11</c:v>
                </c:pt>
                <c:pt idx="4207">
                  <c:v>2024-04-11_07-01-21</c:v>
                </c:pt>
                <c:pt idx="4208">
                  <c:v>2024-04-11_07-01-31</c:v>
                </c:pt>
                <c:pt idx="4209">
                  <c:v>2024-04-11_07-01-41</c:v>
                </c:pt>
                <c:pt idx="4210">
                  <c:v>2024-04-11_07-01-52</c:v>
                </c:pt>
                <c:pt idx="4211">
                  <c:v>2024-04-11_07-02-02</c:v>
                </c:pt>
                <c:pt idx="4212">
                  <c:v>2024-04-11_07-02-12</c:v>
                </c:pt>
                <c:pt idx="4213">
                  <c:v>2024-04-11_07-02-22</c:v>
                </c:pt>
                <c:pt idx="4214">
                  <c:v>2024-04-11_07-02-32</c:v>
                </c:pt>
                <c:pt idx="4215">
                  <c:v>2024-04-11_07-02-42</c:v>
                </c:pt>
                <c:pt idx="4216">
                  <c:v>2024-04-11_07-02-52</c:v>
                </c:pt>
                <c:pt idx="4217">
                  <c:v>2024-04-11_07-03-03</c:v>
                </c:pt>
                <c:pt idx="4218">
                  <c:v>2024-04-11_07-03-13</c:v>
                </c:pt>
                <c:pt idx="4219">
                  <c:v>2024-04-11_07-03-23</c:v>
                </c:pt>
                <c:pt idx="4220">
                  <c:v>2024-04-11_07-03-33</c:v>
                </c:pt>
                <c:pt idx="4221">
                  <c:v>2024-04-11_07-03-43</c:v>
                </c:pt>
                <c:pt idx="4222">
                  <c:v>2024-04-11_07-03-53</c:v>
                </c:pt>
                <c:pt idx="4223">
                  <c:v>2024-04-11_07-04-03</c:v>
                </c:pt>
                <c:pt idx="4224">
                  <c:v>2024-04-11_07-04-13</c:v>
                </c:pt>
                <c:pt idx="4225">
                  <c:v>2024-04-11_07-04-24</c:v>
                </c:pt>
                <c:pt idx="4226">
                  <c:v>2024-04-11_07-04-34</c:v>
                </c:pt>
                <c:pt idx="4227">
                  <c:v>2024-04-11_07-04-44</c:v>
                </c:pt>
                <c:pt idx="4228">
                  <c:v>2024-04-11_07-04-54</c:v>
                </c:pt>
                <c:pt idx="4229">
                  <c:v>2024-04-11_07-05-04</c:v>
                </c:pt>
                <c:pt idx="4230">
                  <c:v>2024-04-11_07-05-14</c:v>
                </c:pt>
                <c:pt idx="4231">
                  <c:v>2024-04-11_07-05-24</c:v>
                </c:pt>
                <c:pt idx="4232">
                  <c:v>2024-04-11_07-05-35</c:v>
                </c:pt>
                <c:pt idx="4233">
                  <c:v>2024-04-11_07-05-45</c:v>
                </c:pt>
                <c:pt idx="4234">
                  <c:v>2024-04-11_07-05-55</c:v>
                </c:pt>
                <c:pt idx="4235">
                  <c:v>2024-04-11_07-06-05</c:v>
                </c:pt>
                <c:pt idx="4236">
                  <c:v>2024-04-11_07-06-15</c:v>
                </c:pt>
                <c:pt idx="4237">
                  <c:v>2024-04-11_07-06-25</c:v>
                </c:pt>
                <c:pt idx="4238">
                  <c:v>2024-04-11_07-06-35</c:v>
                </c:pt>
                <c:pt idx="4239">
                  <c:v>2024-04-11_07-06-45</c:v>
                </c:pt>
                <c:pt idx="4240">
                  <c:v>2024-04-11_07-06-56</c:v>
                </c:pt>
                <c:pt idx="4241">
                  <c:v>2024-04-11_07-07-06</c:v>
                </c:pt>
                <c:pt idx="4242">
                  <c:v>2024-04-11_07-07-16</c:v>
                </c:pt>
                <c:pt idx="4243">
                  <c:v>2024-04-11_07-07-26</c:v>
                </c:pt>
                <c:pt idx="4244">
                  <c:v>2024-04-11_07-07-36</c:v>
                </c:pt>
                <c:pt idx="4245">
                  <c:v>2024-04-11_07-07-46</c:v>
                </c:pt>
                <c:pt idx="4246">
                  <c:v>2024-04-11_07-07-56</c:v>
                </c:pt>
                <c:pt idx="4247">
                  <c:v>2024-04-11_07-08-07</c:v>
                </c:pt>
                <c:pt idx="4248">
                  <c:v>2024-04-11_07-08-17</c:v>
                </c:pt>
                <c:pt idx="4249">
                  <c:v>2024-04-11_07-08-27</c:v>
                </c:pt>
                <c:pt idx="4250">
                  <c:v>2024-04-11_07-08-37</c:v>
                </c:pt>
                <c:pt idx="4251">
                  <c:v>2024-04-11_07-08-47</c:v>
                </c:pt>
                <c:pt idx="4252">
                  <c:v>2024-04-11_07-08-57</c:v>
                </c:pt>
                <c:pt idx="4253">
                  <c:v>2024-04-11_07-09-07</c:v>
                </c:pt>
                <c:pt idx="4254">
                  <c:v>2024-04-11_07-09-17</c:v>
                </c:pt>
                <c:pt idx="4255">
                  <c:v>2024-04-11_07-09-28</c:v>
                </c:pt>
                <c:pt idx="4256">
                  <c:v>2024-04-11_07-09-38</c:v>
                </c:pt>
                <c:pt idx="4257">
                  <c:v>2024-04-11_07-09-48</c:v>
                </c:pt>
                <c:pt idx="4258">
                  <c:v>2024-04-11_07-09-58</c:v>
                </c:pt>
                <c:pt idx="4259">
                  <c:v>2024-04-11_07-10-08</c:v>
                </c:pt>
                <c:pt idx="4260">
                  <c:v>2024-04-11_07-10-18</c:v>
                </c:pt>
                <c:pt idx="4261">
                  <c:v>2024-04-11_07-10-28</c:v>
                </c:pt>
                <c:pt idx="4262">
                  <c:v>2024-04-11_07-10-39</c:v>
                </c:pt>
                <c:pt idx="4263">
                  <c:v>2024-04-11_07-10-49</c:v>
                </c:pt>
                <c:pt idx="4264">
                  <c:v>2024-04-11_07-10-59</c:v>
                </c:pt>
                <c:pt idx="4265">
                  <c:v>2024-04-11_07-11-09</c:v>
                </c:pt>
                <c:pt idx="4266">
                  <c:v>2024-04-11_07-11-19</c:v>
                </c:pt>
                <c:pt idx="4267">
                  <c:v>2024-04-11_07-11-29</c:v>
                </c:pt>
                <c:pt idx="4268">
                  <c:v>2024-04-11_07-11-39</c:v>
                </c:pt>
                <c:pt idx="4269">
                  <c:v>2024-04-11_07-11-49</c:v>
                </c:pt>
                <c:pt idx="4270">
                  <c:v>2024-04-11_07-12-00</c:v>
                </c:pt>
                <c:pt idx="4271">
                  <c:v>2024-04-11_07-12-10</c:v>
                </c:pt>
                <c:pt idx="4272">
                  <c:v>2024-04-11_07-12-20</c:v>
                </c:pt>
                <c:pt idx="4273">
                  <c:v>2024-04-11_07-12-30</c:v>
                </c:pt>
                <c:pt idx="4274">
                  <c:v>2024-04-11_07-12-40</c:v>
                </c:pt>
                <c:pt idx="4275">
                  <c:v>2024-04-11_07-12-50</c:v>
                </c:pt>
                <c:pt idx="4276">
                  <c:v>2024-04-11_07-13-01</c:v>
                </c:pt>
                <c:pt idx="4277">
                  <c:v>2024-04-11_07-13-11</c:v>
                </c:pt>
                <c:pt idx="4278">
                  <c:v>2024-04-11_07-13-21</c:v>
                </c:pt>
                <c:pt idx="4279">
                  <c:v>2024-04-11_07-13-31</c:v>
                </c:pt>
                <c:pt idx="4280">
                  <c:v>2024-04-11_07-13-41</c:v>
                </c:pt>
                <c:pt idx="4281">
                  <c:v>2024-04-11_07-13-51</c:v>
                </c:pt>
                <c:pt idx="4282">
                  <c:v>2024-04-11_07-14-02</c:v>
                </c:pt>
                <c:pt idx="4283">
                  <c:v>2024-04-11_07-14-12</c:v>
                </c:pt>
                <c:pt idx="4284">
                  <c:v>2024-04-11_07-14-22</c:v>
                </c:pt>
                <c:pt idx="4285">
                  <c:v>2024-04-11_07-14-32</c:v>
                </c:pt>
                <c:pt idx="4286">
                  <c:v>2024-04-11_07-14-42</c:v>
                </c:pt>
                <c:pt idx="4287">
                  <c:v>2024-04-11_07-14-52</c:v>
                </c:pt>
                <c:pt idx="4288">
                  <c:v>2024-04-11_07-15-02</c:v>
                </c:pt>
                <c:pt idx="4289">
                  <c:v>2024-04-11_07-15-12</c:v>
                </c:pt>
                <c:pt idx="4290">
                  <c:v>2024-04-11_07-15-22</c:v>
                </c:pt>
                <c:pt idx="4291">
                  <c:v>2024-04-11_07-15-33</c:v>
                </c:pt>
                <c:pt idx="4292">
                  <c:v>2024-04-11_07-15-43</c:v>
                </c:pt>
                <c:pt idx="4293">
                  <c:v>2024-04-11_07-15-53</c:v>
                </c:pt>
                <c:pt idx="4294">
                  <c:v>2024-04-11_07-16-03</c:v>
                </c:pt>
                <c:pt idx="4295">
                  <c:v>2024-04-11_07-16-13</c:v>
                </c:pt>
                <c:pt idx="4296">
                  <c:v>2024-04-11_07-16-23</c:v>
                </c:pt>
                <c:pt idx="4297">
                  <c:v>2024-04-11_07-16-33</c:v>
                </c:pt>
                <c:pt idx="4298">
                  <c:v>2024-04-11_07-16-44</c:v>
                </c:pt>
                <c:pt idx="4299">
                  <c:v>2024-04-11_07-16-54</c:v>
                </c:pt>
                <c:pt idx="4300">
                  <c:v>2024-04-11_07-17-04</c:v>
                </c:pt>
                <c:pt idx="4301">
                  <c:v>2024-04-11_07-17-14</c:v>
                </c:pt>
                <c:pt idx="4302">
                  <c:v>2024-04-11_07-17-24</c:v>
                </c:pt>
                <c:pt idx="4303">
                  <c:v>2024-04-11_07-17-34</c:v>
                </c:pt>
                <c:pt idx="4304">
                  <c:v>2024-04-11_07-17-44</c:v>
                </c:pt>
                <c:pt idx="4305">
                  <c:v>2024-04-11_07-17-54</c:v>
                </c:pt>
                <c:pt idx="4306">
                  <c:v>2024-04-11_07-18-05</c:v>
                </c:pt>
                <c:pt idx="4307">
                  <c:v>2024-04-11_07-18-15</c:v>
                </c:pt>
                <c:pt idx="4308">
                  <c:v>2024-04-11_07-18-25</c:v>
                </c:pt>
                <c:pt idx="4309">
                  <c:v>2024-04-11_07-18-35</c:v>
                </c:pt>
                <c:pt idx="4310">
                  <c:v>2024-04-11_07-18-45</c:v>
                </c:pt>
                <c:pt idx="4311">
                  <c:v>2024-04-11_07-18-55</c:v>
                </c:pt>
                <c:pt idx="4312">
                  <c:v>2024-04-11_07-19-05</c:v>
                </c:pt>
                <c:pt idx="4313">
                  <c:v>2024-04-11_07-19-16</c:v>
                </c:pt>
                <c:pt idx="4314">
                  <c:v>2024-04-11_07-19-26</c:v>
                </c:pt>
                <c:pt idx="4315">
                  <c:v>2024-04-11_07-19-36</c:v>
                </c:pt>
                <c:pt idx="4316">
                  <c:v>2024-04-11_07-19-46</c:v>
                </c:pt>
                <c:pt idx="4317">
                  <c:v>2024-04-11_07-19-56</c:v>
                </c:pt>
                <c:pt idx="4318">
                  <c:v>2024-04-11_07-20-06</c:v>
                </c:pt>
                <c:pt idx="4319">
                  <c:v>2024-04-11_07-20-16</c:v>
                </c:pt>
                <c:pt idx="4320">
                  <c:v>2024-04-11_07-20-26</c:v>
                </c:pt>
                <c:pt idx="4321">
                  <c:v>2024-04-11_07-20-37</c:v>
                </c:pt>
                <c:pt idx="4322">
                  <c:v>2024-04-11_07-20-47</c:v>
                </c:pt>
                <c:pt idx="4323">
                  <c:v>2024-04-11_07-20-57</c:v>
                </c:pt>
                <c:pt idx="4324">
                  <c:v>2024-04-11_07-21-07</c:v>
                </c:pt>
                <c:pt idx="4325">
                  <c:v>2024-04-11_07-21-17</c:v>
                </c:pt>
                <c:pt idx="4326">
                  <c:v>2024-04-11_07-21-27</c:v>
                </c:pt>
                <c:pt idx="4327">
                  <c:v>2024-04-11_07-21-37</c:v>
                </c:pt>
                <c:pt idx="4328">
                  <c:v>2024-04-11_07-21-48</c:v>
                </c:pt>
                <c:pt idx="4329">
                  <c:v>2024-04-11_07-21-58</c:v>
                </c:pt>
                <c:pt idx="4330">
                  <c:v>2024-04-11_07-22-08</c:v>
                </c:pt>
                <c:pt idx="4331">
                  <c:v>2024-04-11_07-22-18</c:v>
                </c:pt>
                <c:pt idx="4332">
                  <c:v>2024-04-11_07-22-28</c:v>
                </c:pt>
                <c:pt idx="4333">
                  <c:v>2024-04-11_07-22-38</c:v>
                </c:pt>
                <c:pt idx="4334">
                  <c:v>2024-04-11_07-22-48</c:v>
                </c:pt>
                <c:pt idx="4335">
                  <c:v>2024-04-11_07-22-59</c:v>
                </c:pt>
                <c:pt idx="4336">
                  <c:v>2024-04-11_07-23-09</c:v>
                </c:pt>
                <c:pt idx="4337">
                  <c:v>2024-04-11_07-23-19</c:v>
                </c:pt>
                <c:pt idx="4338">
                  <c:v>2024-04-11_07-23-29</c:v>
                </c:pt>
                <c:pt idx="4339">
                  <c:v>2024-04-11_07-23-39</c:v>
                </c:pt>
                <c:pt idx="4340">
                  <c:v>2024-04-11_07-23-49</c:v>
                </c:pt>
                <c:pt idx="4341">
                  <c:v>2024-04-11_07-23-59</c:v>
                </c:pt>
                <c:pt idx="4342">
                  <c:v>2024-04-11_07-24-09</c:v>
                </c:pt>
                <c:pt idx="4343">
                  <c:v>2024-04-11_07-24-20</c:v>
                </c:pt>
                <c:pt idx="4344">
                  <c:v>2024-04-11_07-24-30</c:v>
                </c:pt>
                <c:pt idx="4345">
                  <c:v>2024-04-11_07-24-40</c:v>
                </c:pt>
                <c:pt idx="4346">
                  <c:v>2024-04-11_07-24-50</c:v>
                </c:pt>
                <c:pt idx="4347">
                  <c:v>2024-04-11_07-25-00</c:v>
                </c:pt>
                <c:pt idx="4348">
                  <c:v>2024-04-11_07-25-10</c:v>
                </c:pt>
                <c:pt idx="4349">
                  <c:v>2024-04-11_07-25-20</c:v>
                </c:pt>
                <c:pt idx="4350">
                  <c:v>2024-04-11_07-25-30</c:v>
                </c:pt>
                <c:pt idx="4351">
                  <c:v>2024-04-11_07-25-41</c:v>
                </c:pt>
                <c:pt idx="4352">
                  <c:v>2024-04-11_07-25-51</c:v>
                </c:pt>
                <c:pt idx="4353">
                  <c:v>2024-04-11_07-26-01</c:v>
                </c:pt>
                <c:pt idx="4354">
                  <c:v>2024-04-11_07-26-11</c:v>
                </c:pt>
                <c:pt idx="4355">
                  <c:v>2024-04-11_07-26-21</c:v>
                </c:pt>
                <c:pt idx="4356">
                  <c:v>2024-04-11_07-26-31</c:v>
                </c:pt>
                <c:pt idx="4357">
                  <c:v>2024-04-11_07-26-41</c:v>
                </c:pt>
                <c:pt idx="4358">
                  <c:v>2024-04-11_07-26-52</c:v>
                </c:pt>
                <c:pt idx="4359">
                  <c:v>2024-04-11_07-27-02</c:v>
                </c:pt>
                <c:pt idx="4360">
                  <c:v>2024-04-11_07-27-12</c:v>
                </c:pt>
                <c:pt idx="4361">
                  <c:v>2024-04-11_07-27-22</c:v>
                </c:pt>
                <c:pt idx="4362">
                  <c:v>2024-04-11_07-27-32</c:v>
                </c:pt>
                <c:pt idx="4363">
                  <c:v>2024-04-11_07-27-42</c:v>
                </c:pt>
                <c:pt idx="4364">
                  <c:v>2024-04-11_07-27-52</c:v>
                </c:pt>
                <c:pt idx="4365">
                  <c:v>2024-04-11_07-28-03</c:v>
                </c:pt>
                <c:pt idx="4366">
                  <c:v>2024-04-11_07-28-13</c:v>
                </c:pt>
                <c:pt idx="4367">
                  <c:v>2024-04-11_07-28-23</c:v>
                </c:pt>
                <c:pt idx="4368">
                  <c:v>2024-04-11_07-28-33</c:v>
                </c:pt>
                <c:pt idx="4369">
                  <c:v>2024-04-11_07-28-43</c:v>
                </c:pt>
                <c:pt idx="4370">
                  <c:v>2024-04-11_07-28-53</c:v>
                </c:pt>
                <c:pt idx="4371">
                  <c:v>2024-04-11_07-29-03</c:v>
                </c:pt>
                <c:pt idx="4372">
                  <c:v>2024-04-11_07-29-13</c:v>
                </c:pt>
                <c:pt idx="4373">
                  <c:v>2024-04-11_07-29-24</c:v>
                </c:pt>
                <c:pt idx="4374">
                  <c:v>2024-04-11_07-29-34</c:v>
                </c:pt>
                <c:pt idx="4375">
                  <c:v>2024-04-11_07-29-44</c:v>
                </c:pt>
                <c:pt idx="4376">
                  <c:v>2024-04-11_07-29-54</c:v>
                </c:pt>
                <c:pt idx="4377">
                  <c:v>2024-04-11_07-30-04</c:v>
                </c:pt>
                <c:pt idx="4378">
                  <c:v>2024-04-11_07-30-14</c:v>
                </c:pt>
                <c:pt idx="4379">
                  <c:v>2024-04-11_07-30-24</c:v>
                </c:pt>
                <c:pt idx="4380">
                  <c:v>2024-04-11_07-30-35</c:v>
                </c:pt>
                <c:pt idx="4381">
                  <c:v>2024-04-11_07-30-45</c:v>
                </c:pt>
                <c:pt idx="4382">
                  <c:v>2024-04-11_07-30-55</c:v>
                </c:pt>
                <c:pt idx="4383">
                  <c:v>2024-04-11_07-31-05</c:v>
                </c:pt>
                <c:pt idx="4384">
                  <c:v>2024-04-11_07-31-16</c:v>
                </c:pt>
                <c:pt idx="4385">
                  <c:v>2024-04-11_07-31-26</c:v>
                </c:pt>
                <c:pt idx="4386">
                  <c:v>2024-04-11_07-31-36</c:v>
                </c:pt>
                <c:pt idx="4387">
                  <c:v>2024-04-11_07-31-46</c:v>
                </c:pt>
                <c:pt idx="4388">
                  <c:v>2024-04-11_07-31-56</c:v>
                </c:pt>
                <c:pt idx="4389">
                  <c:v>2024-04-11_07-32-06</c:v>
                </c:pt>
                <c:pt idx="4390">
                  <c:v>2024-04-11_07-32-16</c:v>
                </c:pt>
                <c:pt idx="4391">
                  <c:v>2024-04-11_07-32-26</c:v>
                </c:pt>
                <c:pt idx="4392">
                  <c:v>2024-04-11_07-32-36</c:v>
                </c:pt>
                <c:pt idx="4393">
                  <c:v>2024-04-11_07-32-47</c:v>
                </c:pt>
                <c:pt idx="4394">
                  <c:v>2024-04-11_07-32-57</c:v>
                </c:pt>
                <c:pt idx="4395">
                  <c:v>2024-04-11_07-33-07</c:v>
                </c:pt>
                <c:pt idx="4396">
                  <c:v>2024-04-11_07-33-17</c:v>
                </c:pt>
                <c:pt idx="4397">
                  <c:v>2024-04-11_07-33-27</c:v>
                </c:pt>
                <c:pt idx="4398">
                  <c:v>2024-04-11_07-33-37</c:v>
                </c:pt>
                <c:pt idx="4399">
                  <c:v>2024-04-11_07-33-47</c:v>
                </c:pt>
                <c:pt idx="4400">
                  <c:v>2024-04-11_07-33-58</c:v>
                </c:pt>
                <c:pt idx="4401">
                  <c:v>2024-04-11_07-34-08</c:v>
                </c:pt>
                <c:pt idx="4402">
                  <c:v>2024-04-11_07-34-18</c:v>
                </c:pt>
                <c:pt idx="4403">
                  <c:v>2024-04-11_07-34-28</c:v>
                </c:pt>
                <c:pt idx="4404">
                  <c:v>2024-04-11_07-34-38</c:v>
                </c:pt>
                <c:pt idx="4405">
                  <c:v>2024-04-11_07-34-48</c:v>
                </c:pt>
                <c:pt idx="4406">
                  <c:v>2024-04-11_07-34-58</c:v>
                </c:pt>
                <c:pt idx="4407">
                  <c:v>2024-04-11_07-35-08</c:v>
                </c:pt>
                <c:pt idx="4408">
                  <c:v>2024-04-11_07-35-19</c:v>
                </c:pt>
                <c:pt idx="4409">
                  <c:v>2024-04-11_07-35-29</c:v>
                </c:pt>
                <c:pt idx="4410">
                  <c:v>2024-04-11_07-35-39</c:v>
                </c:pt>
                <c:pt idx="4411">
                  <c:v>2024-04-11_07-35-49</c:v>
                </c:pt>
                <c:pt idx="4412">
                  <c:v>2024-04-11_07-35-59</c:v>
                </c:pt>
                <c:pt idx="4413">
                  <c:v>2024-04-11_07-36-09</c:v>
                </c:pt>
                <c:pt idx="4414">
                  <c:v>2024-04-11_07-36-19</c:v>
                </c:pt>
                <c:pt idx="4415">
                  <c:v>2024-04-11_07-36-30</c:v>
                </c:pt>
                <c:pt idx="4416">
                  <c:v>2024-04-11_07-36-40</c:v>
                </c:pt>
                <c:pt idx="4417">
                  <c:v>2024-04-11_07-36-50</c:v>
                </c:pt>
                <c:pt idx="4418">
                  <c:v>2024-04-11_07-37-00</c:v>
                </c:pt>
                <c:pt idx="4419">
                  <c:v>2024-04-11_07-37-10</c:v>
                </c:pt>
                <c:pt idx="4420">
                  <c:v>2024-04-11_07-37-20</c:v>
                </c:pt>
                <c:pt idx="4421">
                  <c:v>2024-04-11_07-37-30</c:v>
                </c:pt>
                <c:pt idx="4422">
                  <c:v>2024-04-11_07-37-40</c:v>
                </c:pt>
                <c:pt idx="4423">
                  <c:v>2024-04-11_07-37-51</c:v>
                </c:pt>
                <c:pt idx="4424">
                  <c:v>2024-04-11_07-38-01</c:v>
                </c:pt>
                <c:pt idx="4425">
                  <c:v>2024-04-11_07-38-11</c:v>
                </c:pt>
                <c:pt idx="4426">
                  <c:v>2024-04-11_07-38-21</c:v>
                </c:pt>
                <c:pt idx="4427">
                  <c:v>2024-04-11_07-38-31</c:v>
                </c:pt>
                <c:pt idx="4428">
                  <c:v>2024-04-11_07-38-41</c:v>
                </c:pt>
                <c:pt idx="4429">
                  <c:v>2024-04-11_07-38-51</c:v>
                </c:pt>
                <c:pt idx="4430">
                  <c:v>2024-04-11_07-39-02</c:v>
                </c:pt>
                <c:pt idx="4431">
                  <c:v>2024-04-11_07-39-12</c:v>
                </c:pt>
                <c:pt idx="4432">
                  <c:v>2024-04-11_07-39-22</c:v>
                </c:pt>
                <c:pt idx="4433">
                  <c:v>2024-04-11_07-39-32</c:v>
                </c:pt>
                <c:pt idx="4434">
                  <c:v>2024-04-11_07-39-42</c:v>
                </c:pt>
                <c:pt idx="4435">
                  <c:v>2024-04-11_07-39-52</c:v>
                </c:pt>
                <c:pt idx="4436">
                  <c:v>2024-04-11_07-40-02</c:v>
                </c:pt>
                <c:pt idx="4437">
                  <c:v>2024-04-11_07-40-13</c:v>
                </c:pt>
                <c:pt idx="4438">
                  <c:v>2024-04-11_07-40-23</c:v>
                </c:pt>
                <c:pt idx="4439">
                  <c:v>2024-04-11_07-40-33</c:v>
                </c:pt>
                <c:pt idx="4440">
                  <c:v>2024-04-11_07-40-43</c:v>
                </c:pt>
                <c:pt idx="4441">
                  <c:v>2024-04-11_07-40-53</c:v>
                </c:pt>
                <c:pt idx="4442">
                  <c:v>2024-04-11_07-41-03</c:v>
                </c:pt>
                <c:pt idx="4443">
                  <c:v>2024-04-11_07-41-13</c:v>
                </c:pt>
                <c:pt idx="4444">
                  <c:v>2024-04-11_07-41-23</c:v>
                </c:pt>
                <c:pt idx="4445">
                  <c:v>2024-04-11_07-41-34</c:v>
                </c:pt>
                <c:pt idx="4446">
                  <c:v>2024-04-11_07-41-44</c:v>
                </c:pt>
                <c:pt idx="4447">
                  <c:v>2024-04-11_07-41-54</c:v>
                </c:pt>
                <c:pt idx="4448">
                  <c:v>2024-04-11_07-42-04</c:v>
                </c:pt>
                <c:pt idx="4449">
                  <c:v>2024-04-11_07-42-14</c:v>
                </c:pt>
                <c:pt idx="4450">
                  <c:v>2024-04-11_07-42-24</c:v>
                </c:pt>
                <c:pt idx="4451">
                  <c:v>2024-04-11_07-42-34</c:v>
                </c:pt>
                <c:pt idx="4452">
                  <c:v>2024-04-11_07-42-45</c:v>
                </c:pt>
                <c:pt idx="4453">
                  <c:v>2024-04-11_07-42-55</c:v>
                </c:pt>
                <c:pt idx="4454">
                  <c:v>2024-04-11_07-43-05</c:v>
                </c:pt>
                <c:pt idx="4455">
                  <c:v>2024-04-11_07-43-15</c:v>
                </c:pt>
                <c:pt idx="4456">
                  <c:v>2024-04-11_07-43-25</c:v>
                </c:pt>
                <c:pt idx="4457">
                  <c:v>2024-04-11_07-43-35</c:v>
                </c:pt>
                <c:pt idx="4458">
                  <c:v>2024-04-11_07-43-45</c:v>
                </c:pt>
                <c:pt idx="4459">
                  <c:v>2024-04-11_07-43-56</c:v>
                </c:pt>
                <c:pt idx="4460">
                  <c:v>2024-04-11_07-44-06</c:v>
                </c:pt>
                <c:pt idx="4461">
                  <c:v>2024-04-11_07-44-16</c:v>
                </c:pt>
                <c:pt idx="4462">
                  <c:v>2024-04-11_07-44-26</c:v>
                </c:pt>
                <c:pt idx="4463">
                  <c:v>2024-04-11_07-44-36</c:v>
                </c:pt>
                <c:pt idx="4464">
                  <c:v>2024-04-11_07-44-46</c:v>
                </c:pt>
                <c:pt idx="4465">
                  <c:v>2024-04-11_07-44-56</c:v>
                </c:pt>
                <c:pt idx="4466">
                  <c:v>2024-04-11_07-45-06</c:v>
                </c:pt>
                <c:pt idx="4467">
                  <c:v>2024-04-11_07-45-17</c:v>
                </c:pt>
                <c:pt idx="4468">
                  <c:v>2024-04-11_07-45-27</c:v>
                </c:pt>
                <c:pt idx="4469">
                  <c:v>2024-04-11_07-45-37</c:v>
                </c:pt>
                <c:pt idx="4470">
                  <c:v>2024-04-11_07-45-47</c:v>
                </c:pt>
                <c:pt idx="4471">
                  <c:v>2024-04-11_07-45-57</c:v>
                </c:pt>
                <c:pt idx="4472">
                  <c:v>2024-04-11_07-46-07</c:v>
                </c:pt>
                <c:pt idx="4473">
                  <c:v>2024-04-11_07-46-18</c:v>
                </c:pt>
                <c:pt idx="4474">
                  <c:v>2024-04-11_07-46-28</c:v>
                </c:pt>
                <c:pt idx="4475">
                  <c:v>2024-04-11_07-46-38</c:v>
                </c:pt>
                <c:pt idx="4476">
                  <c:v>2024-04-11_07-46-48</c:v>
                </c:pt>
                <c:pt idx="4477">
                  <c:v>2024-04-11_07-46-58</c:v>
                </c:pt>
                <c:pt idx="4478">
                  <c:v>2024-04-11_07-47-08</c:v>
                </c:pt>
                <c:pt idx="4479">
                  <c:v>2024-04-11_07-47-18</c:v>
                </c:pt>
                <c:pt idx="4480">
                  <c:v>2024-04-11_07-47-29</c:v>
                </c:pt>
                <c:pt idx="4481">
                  <c:v>2024-04-11_07-47-39</c:v>
                </c:pt>
                <c:pt idx="4482">
                  <c:v>2024-04-11_07-47-49</c:v>
                </c:pt>
                <c:pt idx="4483">
                  <c:v>2024-04-11_07-47-59</c:v>
                </c:pt>
                <c:pt idx="4484">
                  <c:v>2024-04-11_07-48-09</c:v>
                </c:pt>
                <c:pt idx="4485">
                  <c:v>2024-04-11_07-48-19</c:v>
                </c:pt>
                <c:pt idx="4486">
                  <c:v>2024-04-11_07-48-30</c:v>
                </c:pt>
                <c:pt idx="4487">
                  <c:v>2024-04-11_07-48-40</c:v>
                </c:pt>
                <c:pt idx="4488">
                  <c:v>2024-04-11_07-48-50</c:v>
                </c:pt>
                <c:pt idx="4489">
                  <c:v>2024-04-11_07-49-00</c:v>
                </c:pt>
                <c:pt idx="4490">
                  <c:v>2024-04-11_07-49-10</c:v>
                </c:pt>
                <c:pt idx="4491">
                  <c:v>2024-04-11_07-49-20</c:v>
                </c:pt>
                <c:pt idx="4492">
                  <c:v>2024-04-11_07-49-30</c:v>
                </c:pt>
                <c:pt idx="4493">
                  <c:v>2024-04-11_07-49-40</c:v>
                </c:pt>
                <c:pt idx="4494">
                  <c:v>2024-04-11_07-49-51</c:v>
                </c:pt>
                <c:pt idx="4495">
                  <c:v>2024-04-11_07-50-01</c:v>
                </c:pt>
                <c:pt idx="4496">
                  <c:v>2024-04-11_07-50-11</c:v>
                </c:pt>
                <c:pt idx="4497">
                  <c:v>2024-04-11_07-50-21</c:v>
                </c:pt>
                <c:pt idx="4498">
                  <c:v>2024-04-11_07-50-31</c:v>
                </c:pt>
                <c:pt idx="4499">
                  <c:v>2024-04-11_07-50-41</c:v>
                </c:pt>
                <c:pt idx="4500">
                  <c:v>2024-04-11_07-50-51</c:v>
                </c:pt>
                <c:pt idx="4501">
                  <c:v>2024-04-11_07-51-01</c:v>
                </c:pt>
                <c:pt idx="4502">
                  <c:v>2024-04-11_07-51-12</c:v>
                </c:pt>
                <c:pt idx="4503">
                  <c:v>2024-04-11_07-51-22</c:v>
                </c:pt>
                <c:pt idx="4504">
                  <c:v>2024-04-11_07-51-32</c:v>
                </c:pt>
                <c:pt idx="4505">
                  <c:v>2024-04-11_07-51-42</c:v>
                </c:pt>
                <c:pt idx="4506">
                  <c:v>2024-04-11_07-51-52</c:v>
                </c:pt>
                <c:pt idx="4507">
                  <c:v>2024-04-11_07-52-02</c:v>
                </c:pt>
                <c:pt idx="4508">
                  <c:v>2024-04-11_07-52-12</c:v>
                </c:pt>
                <c:pt idx="4509">
                  <c:v>2024-04-11_07-52-23</c:v>
                </c:pt>
                <c:pt idx="4510">
                  <c:v>2024-04-11_07-52-33</c:v>
                </c:pt>
                <c:pt idx="4511">
                  <c:v>2024-04-11_07-52-43</c:v>
                </c:pt>
                <c:pt idx="4512">
                  <c:v>2024-04-11_07-52-53</c:v>
                </c:pt>
                <c:pt idx="4513">
                  <c:v>2024-04-11_07-53-03</c:v>
                </c:pt>
                <c:pt idx="4514">
                  <c:v>2024-04-11_07-53-14</c:v>
                </c:pt>
                <c:pt idx="4515">
                  <c:v>2024-04-11_07-53-24</c:v>
                </c:pt>
                <c:pt idx="4516">
                  <c:v>2024-04-11_07-53-34</c:v>
                </c:pt>
                <c:pt idx="4517">
                  <c:v>2024-04-11_07-53-44</c:v>
                </c:pt>
                <c:pt idx="4518">
                  <c:v>2024-04-11_07-53-54</c:v>
                </c:pt>
                <c:pt idx="4519">
                  <c:v>2024-04-11_07-54-04</c:v>
                </c:pt>
                <c:pt idx="4520">
                  <c:v>2024-04-11_07-54-14</c:v>
                </c:pt>
                <c:pt idx="4521">
                  <c:v>2024-04-11_07-54-25</c:v>
                </c:pt>
                <c:pt idx="4522">
                  <c:v>2024-04-11_07-54-35</c:v>
                </c:pt>
                <c:pt idx="4523">
                  <c:v>2024-04-11_07-54-45</c:v>
                </c:pt>
                <c:pt idx="4524">
                  <c:v>2024-04-11_07-54-55</c:v>
                </c:pt>
                <c:pt idx="4525">
                  <c:v>2024-04-11_07-55-05</c:v>
                </c:pt>
                <c:pt idx="4526">
                  <c:v>2024-04-11_07-55-15</c:v>
                </c:pt>
                <c:pt idx="4527">
                  <c:v>2024-04-11_07-55-25</c:v>
                </c:pt>
                <c:pt idx="4528">
                  <c:v>2024-04-11_07-55-35</c:v>
                </c:pt>
                <c:pt idx="4529">
                  <c:v>2024-04-11_07-55-46</c:v>
                </c:pt>
                <c:pt idx="4530">
                  <c:v>2024-04-11_07-55-56</c:v>
                </c:pt>
                <c:pt idx="4531">
                  <c:v>2024-04-11_07-56-06</c:v>
                </c:pt>
                <c:pt idx="4532">
                  <c:v>2024-04-11_07-56-16</c:v>
                </c:pt>
                <c:pt idx="4533">
                  <c:v>2024-04-11_07-56-26</c:v>
                </c:pt>
                <c:pt idx="4534">
                  <c:v>2024-04-11_07-56-36</c:v>
                </c:pt>
                <c:pt idx="4535">
                  <c:v>2024-04-11_07-56-46</c:v>
                </c:pt>
                <c:pt idx="4536">
                  <c:v>2024-04-11_07-56-57</c:v>
                </c:pt>
                <c:pt idx="4537">
                  <c:v>2024-04-11_07-57-07</c:v>
                </c:pt>
                <c:pt idx="4538">
                  <c:v>2024-04-11_07-57-17</c:v>
                </c:pt>
                <c:pt idx="4539">
                  <c:v>2024-04-11_07-57-27</c:v>
                </c:pt>
                <c:pt idx="4540">
                  <c:v>2024-04-11_07-57-37</c:v>
                </c:pt>
                <c:pt idx="4541">
                  <c:v>2024-04-11_07-57-47</c:v>
                </c:pt>
                <c:pt idx="4542">
                  <c:v>2024-04-11_07-57-57</c:v>
                </c:pt>
                <c:pt idx="4543">
                  <c:v>2024-04-11_07-58-07</c:v>
                </c:pt>
                <c:pt idx="4544">
                  <c:v>2024-04-11_07-58-18</c:v>
                </c:pt>
                <c:pt idx="4545">
                  <c:v>2024-04-11_07-58-28</c:v>
                </c:pt>
                <c:pt idx="4546">
                  <c:v>2024-04-11_07-58-38</c:v>
                </c:pt>
                <c:pt idx="4547">
                  <c:v>2024-04-11_07-58-48</c:v>
                </c:pt>
                <c:pt idx="4548">
                  <c:v>2024-04-11_07-58-58</c:v>
                </c:pt>
                <c:pt idx="4549">
                  <c:v>2024-04-11_07-59-08</c:v>
                </c:pt>
                <c:pt idx="4550">
                  <c:v>2024-04-11_07-59-18</c:v>
                </c:pt>
                <c:pt idx="4551">
                  <c:v>2024-04-11_07-59-29</c:v>
                </c:pt>
                <c:pt idx="4552">
                  <c:v>2024-04-11_07-59-39</c:v>
                </c:pt>
                <c:pt idx="4553">
                  <c:v>2024-04-11_07-59-49</c:v>
                </c:pt>
                <c:pt idx="4554">
                  <c:v>2024-04-11_07-59-59</c:v>
                </c:pt>
                <c:pt idx="4555">
                  <c:v>2024-04-11_08-00-09</c:v>
                </c:pt>
                <c:pt idx="4556">
                  <c:v>2024-04-11_08-00-19</c:v>
                </c:pt>
                <c:pt idx="4557">
                  <c:v>2024-04-11_08-00-29</c:v>
                </c:pt>
                <c:pt idx="4558">
                  <c:v>2024-04-11_08-00-40</c:v>
                </c:pt>
                <c:pt idx="4559">
                  <c:v>2024-04-11_08-00-50</c:v>
                </c:pt>
                <c:pt idx="4560">
                  <c:v>2024-04-11_08-01-00</c:v>
                </c:pt>
                <c:pt idx="4561">
                  <c:v>2024-04-11_08-01-10</c:v>
                </c:pt>
                <c:pt idx="4562">
                  <c:v>2024-04-11_08-01-20</c:v>
                </c:pt>
                <c:pt idx="4563">
                  <c:v>2024-04-11_08-01-30</c:v>
                </c:pt>
                <c:pt idx="4564">
                  <c:v>2024-04-11_08-01-40</c:v>
                </c:pt>
                <c:pt idx="4565">
                  <c:v>2024-04-11_08-01-50</c:v>
                </c:pt>
                <c:pt idx="4566">
                  <c:v>2024-04-11_08-02-01</c:v>
                </c:pt>
                <c:pt idx="4567">
                  <c:v>2024-04-11_08-02-11</c:v>
                </c:pt>
                <c:pt idx="4568">
                  <c:v>2024-04-11_08-02-21</c:v>
                </c:pt>
                <c:pt idx="4569">
                  <c:v>2024-04-11_08-02-31</c:v>
                </c:pt>
                <c:pt idx="4570">
                  <c:v>2024-04-11_08-02-41</c:v>
                </c:pt>
                <c:pt idx="4571">
                  <c:v>2024-04-11_08-02-51</c:v>
                </c:pt>
                <c:pt idx="4572">
                  <c:v>2024-04-11_08-03-01</c:v>
                </c:pt>
                <c:pt idx="4573">
                  <c:v>2024-04-11_08-03-12</c:v>
                </c:pt>
                <c:pt idx="4574">
                  <c:v>2024-04-11_08-03-22</c:v>
                </c:pt>
                <c:pt idx="4575">
                  <c:v>2024-04-11_08-03-32</c:v>
                </c:pt>
                <c:pt idx="4576">
                  <c:v>2024-04-11_08-03-42</c:v>
                </c:pt>
                <c:pt idx="4577">
                  <c:v>2024-04-11_08-03-52</c:v>
                </c:pt>
                <c:pt idx="4578">
                  <c:v>2024-04-11_08-04-02</c:v>
                </c:pt>
                <c:pt idx="4579">
                  <c:v>2024-04-11_08-04-12</c:v>
                </c:pt>
                <c:pt idx="4580">
                  <c:v>2024-04-11_08-04-23</c:v>
                </c:pt>
                <c:pt idx="4581">
                  <c:v>2024-04-11_08-04-33</c:v>
                </c:pt>
                <c:pt idx="4582">
                  <c:v>2024-04-11_08-04-43</c:v>
                </c:pt>
                <c:pt idx="4583">
                  <c:v>2024-04-11_08-04-53</c:v>
                </c:pt>
                <c:pt idx="4584">
                  <c:v>2024-04-11_08-05-03</c:v>
                </c:pt>
                <c:pt idx="4585">
                  <c:v>2024-04-11_08-05-14</c:v>
                </c:pt>
                <c:pt idx="4586">
                  <c:v>2024-04-11_08-05-24</c:v>
                </c:pt>
                <c:pt idx="4587">
                  <c:v>2024-04-11_08-05-34</c:v>
                </c:pt>
                <c:pt idx="4588">
                  <c:v>2024-04-11_08-05-44</c:v>
                </c:pt>
                <c:pt idx="4589">
                  <c:v>2024-04-11_08-05-54</c:v>
                </c:pt>
                <c:pt idx="4590">
                  <c:v>2024-04-11_08-06-04</c:v>
                </c:pt>
                <c:pt idx="4591">
                  <c:v>2024-04-11_08-06-14</c:v>
                </c:pt>
                <c:pt idx="4592">
                  <c:v>2024-04-11_08-06-24</c:v>
                </c:pt>
                <c:pt idx="4593">
                  <c:v>2024-04-11_08-06-34</c:v>
                </c:pt>
                <c:pt idx="4594">
                  <c:v>2024-04-11_08-06-45</c:v>
                </c:pt>
                <c:pt idx="4595">
                  <c:v>2024-04-11_08-06-55</c:v>
                </c:pt>
                <c:pt idx="4596">
                  <c:v>2024-04-11_08-07-05</c:v>
                </c:pt>
                <c:pt idx="4597">
                  <c:v>2024-04-11_08-07-15</c:v>
                </c:pt>
                <c:pt idx="4598">
                  <c:v>2024-04-11_08-07-25</c:v>
                </c:pt>
                <c:pt idx="4599">
                  <c:v>2024-04-11_08-07-36</c:v>
                </c:pt>
                <c:pt idx="4600">
                  <c:v>2024-04-11_08-07-46</c:v>
                </c:pt>
                <c:pt idx="4601">
                  <c:v>2024-04-11_08-07-56</c:v>
                </c:pt>
                <c:pt idx="4602">
                  <c:v>2024-04-11_08-08-06</c:v>
                </c:pt>
                <c:pt idx="4603">
                  <c:v>2024-04-11_08-08-16</c:v>
                </c:pt>
                <c:pt idx="4604">
                  <c:v>2024-04-11_08-08-26</c:v>
                </c:pt>
                <c:pt idx="4605">
                  <c:v>2024-04-11_08-08-36</c:v>
                </c:pt>
                <c:pt idx="4606">
                  <c:v>2024-04-11_08-08-46</c:v>
                </c:pt>
                <c:pt idx="4607">
                  <c:v>2024-04-11_08-08-57</c:v>
                </c:pt>
                <c:pt idx="4608">
                  <c:v>2024-04-11_08-09-07</c:v>
                </c:pt>
                <c:pt idx="4609">
                  <c:v>2024-04-11_08-09-17</c:v>
                </c:pt>
                <c:pt idx="4610">
                  <c:v>2024-04-11_08-09-27</c:v>
                </c:pt>
                <c:pt idx="4611">
                  <c:v>2024-04-11_08-09-37</c:v>
                </c:pt>
                <c:pt idx="4612">
                  <c:v>2024-04-11_08-09-47</c:v>
                </c:pt>
                <c:pt idx="4613">
                  <c:v>2024-04-11_08-09-57</c:v>
                </c:pt>
                <c:pt idx="4614">
                  <c:v>2024-04-11_08-10-07</c:v>
                </c:pt>
                <c:pt idx="4615">
                  <c:v>2024-04-11_08-10-18</c:v>
                </c:pt>
                <c:pt idx="4616">
                  <c:v>2024-04-11_08-10-28</c:v>
                </c:pt>
                <c:pt idx="4617">
                  <c:v>2024-04-11_08-10-38</c:v>
                </c:pt>
                <c:pt idx="4618">
                  <c:v>2024-04-11_08-10-48</c:v>
                </c:pt>
                <c:pt idx="4619">
                  <c:v>2024-04-11_08-10-58</c:v>
                </c:pt>
                <c:pt idx="4620">
                  <c:v>2024-04-11_08-11-08</c:v>
                </c:pt>
                <c:pt idx="4621">
                  <c:v>2024-04-11_08-11-18</c:v>
                </c:pt>
                <c:pt idx="4622">
                  <c:v>2024-04-11_08-11-29</c:v>
                </c:pt>
                <c:pt idx="4623">
                  <c:v>2024-04-11_08-11-39</c:v>
                </c:pt>
                <c:pt idx="4624">
                  <c:v>2024-04-11_08-11-49</c:v>
                </c:pt>
                <c:pt idx="4625">
                  <c:v>2024-04-11_08-11-59</c:v>
                </c:pt>
                <c:pt idx="4626">
                  <c:v>2024-04-11_08-12-09</c:v>
                </c:pt>
                <c:pt idx="4627">
                  <c:v>2024-04-11_08-12-19</c:v>
                </c:pt>
                <c:pt idx="4628">
                  <c:v>2024-04-11_08-12-29</c:v>
                </c:pt>
                <c:pt idx="4629">
                  <c:v>2024-04-11_08-12-40</c:v>
                </c:pt>
                <c:pt idx="4630">
                  <c:v>2024-04-11_08-12-50</c:v>
                </c:pt>
                <c:pt idx="4631">
                  <c:v>2024-04-11_08-13-00</c:v>
                </c:pt>
                <c:pt idx="4632">
                  <c:v>2024-04-11_08-13-10</c:v>
                </c:pt>
                <c:pt idx="4633">
                  <c:v>2024-04-11_08-13-20</c:v>
                </c:pt>
                <c:pt idx="4634">
                  <c:v>2024-04-11_08-13-30</c:v>
                </c:pt>
                <c:pt idx="4635">
                  <c:v>2024-04-11_08-13-40</c:v>
                </c:pt>
                <c:pt idx="4636">
                  <c:v>2024-04-11_08-13-50</c:v>
                </c:pt>
                <c:pt idx="4637">
                  <c:v>2024-04-11_08-14-01</c:v>
                </c:pt>
                <c:pt idx="4638">
                  <c:v>2024-04-11_08-14-11</c:v>
                </c:pt>
                <c:pt idx="4639">
                  <c:v>2024-04-11_08-14-21</c:v>
                </c:pt>
                <c:pt idx="4640">
                  <c:v>2024-04-11_08-14-31</c:v>
                </c:pt>
                <c:pt idx="4641">
                  <c:v>2024-04-11_08-14-41</c:v>
                </c:pt>
                <c:pt idx="4642">
                  <c:v>2024-04-11_08-14-51</c:v>
                </c:pt>
                <c:pt idx="4643">
                  <c:v>2024-04-11_08-15-01</c:v>
                </c:pt>
                <c:pt idx="4644">
                  <c:v>2024-04-11_08-15-12</c:v>
                </c:pt>
                <c:pt idx="4645">
                  <c:v>2024-04-11_08-15-22</c:v>
                </c:pt>
                <c:pt idx="4646">
                  <c:v>2024-04-11_08-15-32</c:v>
                </c:pt>
                <c:pt idx="4647">
                  <c:v>2024-04-11_08-15-42</c:v>
                </c:pt>
                <c:pt idx="4648">
                  <c:v>2024-04-11_08-15-52</c:v>
                </c:pt>
                <c:pt idx="4649">
                  <c:v>2024-04-11_08-16-02</c:v>
                </c:pt>
                <c:pt idx="4650">
                  <c:v>2024-04-11_08-16-12</c:v>
                </c:pt>
                <c:pt idx="4651">
                  <c:v>2024-04-11_08-16-22</c:v>
                </c:pt>
                <c:pt idx="4652">
                  <c:v>2024-04-11_08-16-33</c:v>
                </c:pt>
                <c:pt idx="4653">
                  <c:v>2024-04-11_08-16-43</c:v>
                </c:pt>
                <c:pt idx="4654">
                  <c:v>2024-04-11_08-16-53</c:v>
                </c:pt>
                <c:pt idx="4655">
                  <c:v>2024-04-11_08-17-03</c:v>
                </c:pt>
                <c:pt idx="4656">
                  <c:v>2024-04-11_08-17-13</c:v>
                </c:pt>
                <c:pt idx="4657">
                  <c:v>2024-04-11_08-17-23</c:v>
                </c:pt>
                <c:pt idx="4658">
                  <c:v>2024-04-11_08-17-33</c:v>
                </c:pt>
                <c:pt idx="4659">
                  <c:v>2024-04-11_08-17-44</c:v>
                </c:pt>
                <c:pt idx="4660">
                  <c:v>2024-04-11_08-17-54</c:v>
                </c:pt>
                <c:pt idx="4661">
                  <c:v>2024-04-11_08-18-04</c:v>
                </c:pt>
                <c:pt idx="4662">
                  <c:v>2024-04-11_08-18-14</c:v>
                </c:pt>
                <c:pt idx="4663">
                  <c:v>2024-04-11_08-18-24</c:v>
                </c:pt>
                <c:pt idx="4664">
                  <c:v>2024-04-11_08-18-34</c:v>
                </c:pt>
                <c:pt idx="4665">
                  <c:v>2024-04-11_08-18-45</c:v>
                </c:pt>
                <c:pt idx="4666">
                  <c:v>2024-04-11_08-18-55</c:v>
                </c:pt>
                <c:pt idx="4667">
                  <c:v>2024-04-11_08-19-05</c:v>
                </c:pt>
                <c:pt idx="4668">
                  <c:v>2024-04-11_08-19-15</c:v>
                </c:pt>
                <c:pt idx="4669">
                  <c:v>2024-04-11_08-19-25</c:v>
                </c:pt>
                <c:pt idx="4670">
                  <c:v>2024-04-11_08-19-35</c:v>
                </c:pt>
                <c:pt idx="4671">
                  <c:v>2024-04-11_08-19-45</c:v>
                </c:pt>
                <c:pt idx="4672">
                  <c:v>2024-04-11_08-19-56</c:v>
                </c:pt>
                <c:pt idx="4673">
                  <c:v>2024-04-11_08-20-06</c:v>
                </c:pt>
                <c:pt idx="4674">
                  <c:v>2024-04-11_08-20-16</c:v>
                </c:pt>
                <c:pt idx="4675">
                  <c:v>2024-04-11_08-20-26</c:v>
                </c:pt>
                <c:pt idx="4676">
                  <c:v>2024-04-11_08-20-36</c:v>
                </c:pt>
                <c:pt idx="4677">
                  <c:v>2024-04-11_08-20-46</c:v>
                </c:pt>
                <c:pt idx="4678">
                  <c:v>2024-04-11_08-20-56</c:v>
                </c:pt>
                <c:pt idx="4679">
                  <c:v>2024-04-11_08-21-07</c:v>
                </c:pt>
                <c:pt idx="4680">
                  <c:v>2024-04-11_08-21-17</c:v>
                </c:pt>
                <c:pt idx="4681">
                  <c:v>2024-04-11_08-21-27</c:v>
                </c:pt>
                <c:pt idx="4682">
                  <c:v>2024-04-11_08-21-37</c:v>
                </c:pt>
                <c:pt idx="4683">
                  <c:v>2024-04-11_08-21-47</c:v>
                </c:pt>
                <c:pt idx="4684">
                  <c:v>2024-04-11_08-21-57</c:v>
                </c:pt>
                <c:pt idx="4685">
                  <c:v>2024-04-11_08-22-08</c:v>
                </c:pt>
                <c:pt idx="4686">
                  <c:v>2024-04-11_08-22-18</c:v>
                </c:pt>
                <c:pt idx="4687">
                  <c:v>2024-04-11_08-22-28</c:v>
                </c:pt>
                <c:pt idx="4688">
                  <c:v>2024-04-11_08-22-38</c:v>
                </c:pt>
                <c:pt idx="4689">
                  <c:v>2024-04-11_08-22-48</c:v>
                </c:pt>
                <c:pt idx="4690">
                  <c:v>2024-04-11_08-22-58</c:v>
                </c:pt>
                <c:pt idx="4691">
                  <c:v>2024-04-11_08-23-08</c:v>
                </c:pt>
                <c:pt idx="4692">
                  <c:v>2024-04-11_08-23-18</c:v>
                </c:pt>
                <c:pt idx="4693">
                  <c:v>2024-04-11_08-23-29</c:v>
                </c:pt>
                <c:pt idx="4694">
                  <c:v>2024-04-11_08-23-39</c:v>
                </c:pt>
                <c:pt idx="4695">
                  <c:v>2024-04-11_08-23-49</c:v>
                </c:pt>
                <c:pt idx="4696">
                  <c:v>2024-04-11_08-23-59</c:v>
                </c:pt>
                <c:pt idx="4697">
                  <c:v>2024-04-11_08-24-09</c:v>
                </c:pt>
                <c:pt idx="4698">
                  <c:v>2024-04-11_08-24-19</c:v>
                </c:pt>
                <c:pt idx="4699">
                  <c:v>2024-04-11_08-24-29</c:v>
                </c:pt>
                <c:pt idx="4700">
                  <c:v>2024-04-11_08-24-39</c:v>
                </c:pt>
                <c:pt idx="4701">
                  <c:v>2024-04-11_08-24-50</c:v>
                </c:pt>
                <c:pt idx="4702">
                  <c:v>2024-04-11_08-25-00</c:v>
                </c:pt>
                <c:pt idx="4703">
                  <c:v>2024-04-11_08-25-10</c:v>
                </c:pt>
                <c:pt idx="4704">
                  <c:v>2024-04-11_08-25-20</c:v>
                </c:pt>
                <c:pt idx="4705">
                  <c:v>2024-04-11_08-25-30</c:v>
                </c:pt>
                <c:pt idx="4706">
                  <c:v>2024-04-11_08-25-40</c:v>
                </c:pt>
                <c:pt idx="4707">
                  <c:v>2024-04-11_08-25-50</c:v>
                </c:pt>
                <c:pt idx="4708">
                  <c:v>2024-04-11_08-26-01</c:v>
                </c:pt>
                <c:pt idx="4709">
                  <c:v>2024-04-11_08-26-11</c:v>
                </c:pt>
                <c:pt idx="4710">
                  <c:v>2024-04-11_08-26-21</c:v>
                </c:pt>
                <c:pt idx="4711">
                  <c:v>2024-04-11_08-26-31</c:v>
                </c:pt>
                <c:pt idx="4712">
                  <c:v>2024-04-11_08-26-41</c:v>
                </c:pt>
                <c:pt idx="4713">
                  <c:v>2024-04-11_08-26-51</c:v>
                </c:pt>
                <c:pt idx="4714">
                  <c:v>2024-04-11_08-27-01</c:v>
                </c:pt>
                <c:pt idx="4715">
                  <c:v>2024-04-11_08-27-12</c:v>
                </c:pt>
                <c:pt idx="4716">
                  <c:v>2024-04-11_08-27-22</c:v>
                </c:pt>
                <c:pt idx="4717">
                  <c:v>2024-04-11_08-27-32</c:v>
                </c:pt>
                <c:pt idx="4718">
                  <c:v>2024-04-11_08-27-42</c:v>
                </c:pt>
                <c:pt idx="4719">
                  <c:v>2024-04-11_08-27-52</c:v>
                </c:pt>
                <c:pt idx="4720">
                  <c:v>2024-04-11_08-28-02</c:v>
                </c:pt>
                <c:pt idx="4721">
                  <c:v>2024-04-11_08-28-12</c:v>
                </c:pt>
                <c:pt idx="4722">
                  <c:v>2024-04-11_08-28-22</c:v>
                </c:pt>
                <c:pt idx="4723">
                  <c:v>2024-04-11_08-28-33</c:v>
                </c:pt>
                <c:pt idx="4724">
                  <c:v>2024-04-11_08-28-43</c:v>
                </c:pt>
                <c:pt idx="4725">
                  <c:v>2024-04-11_08-28-53</c:v>
                </c:pt>
                <c:pt idx="4726">
                  <c:v>2024-04-11_08-29-03</c:v>
                </c:pt>
                <c:pt idx="4727">
                  <c:v>2024-04-11_08-29-13</c:v>
                </c:pt>
                <c:pt idx="4728">
                  <c:v>2024-04-11_08-29-23</c:v>
                </c:pt>
                <c:pt idx="4729">
                  <c:v>2024-04-11_08-29-33</c:v>
                </c:pt>
                <c:pt idx="4730">
                  <c:v>2024-04-11_08-29-43</c:v>
                </c:pt>
                <c:pt idx="4731">
                  <c:v>2024-04-11_08-29-54</c:v>
                </c:pt>
                <c:pt idx="4732">
                  <c:v>2024-04-11_08-30-04</c:v>
                </c:pt>
                <c:pt idx="4733">
                  <c:v>2024-04-11_08-30-14</c:v>
                </c:pt>
                <c:pt idx="4734">
                  <c:v>2024-04-11_08-30-24</c:v>
                </c:pt>
                <c:pt idx="4735">
                  <c:v>2024-04-11_08-30-34</c:v>
                </c:pt>
                <c:pt idx="4736">
                  <c:v>2024-04-11_08-30-44</c:v>
                </c:pt>
                <c:pt idx="4737">
                  <c:v>2024-04-11_08-30-54</c:v>
                </c:pt>
                <c:pt idx="4738">
                  <c:v>2024-04-11_08-31-05</c:v>
                </c:pt>
                <c:pt idx="4739">
                  <c:v>2024-04-11_08-31-15</c:v>
                </c:pt>
                <c:pt idx="4740">
                  <c:v>2024-04-11_08-31-25</c:v>
                </c:pt>
                <c:pt idx="4741">
                  <c:v>2024-04-11_08-31-35</c:v>
                </c:pt>
                <c:pt idx="4742">
                  <c:v>2024-04-11_08-31-45</c:v>
                </c:pt>
                <c:pt idx="4743">
                  <c:v>2024-04-11_08-31-55</c:v>
                </c:pt>
                <c:pt idx="4744">
                  <c:v>2024-04-11_08-32-05</c:v>
                </c:pt>
                <c:pt idx="4745">
                  <c:v>2024-04-11_08-32-15</c:v>
                </c:pt>
                <c:pt idx="4746">
                  <c:v>2024-04-11_08-32-26</c:v>
                </c:pt>
                <c:pt idx="4747">
                  <c:v>2024-04-11_08-32-36</c:v>
                </c:pt>
                <c:pt idx="4748">
                  <c:v>2024-04-11_08-32-46</c:v>
                </c:pt>
                <c:pt idx="4749">
                  <c:v>2024-04-11_08-32-56</c:v>
                </c:pt>
                <c:pt idx="4750">
                  <c:v>2024-04-11_08-33-06</c:v>
                </c:pt>
                <c:pt idx="4751">
                  <c:v>2024-04-11_08-33-17</c:v>
                </c:pt>
                <c:pt idx="4752">
                  <c:v>2024-04-11_08-33-27</c:v>
                </c:pt>
                <c:pt idx="4753">
                  <c:v>2024-04-11_08-33-37</c:v>
                </c:pt>
                <c:pt idx="4754">
                  <c:v>2024-04-11_08-33-47</c:v>
                </c:pt>
                <c:pt idx="4755">
                  <c:v>2024-04-11_08-33-57</c:v>
                </c:pt>
                <c:pt idx="4756">
                  <c:v>2024-04-11_08-34-07</c:v>
                </c:pt>
                <c:pt idx="4757">
                  <c:v>2024-04-11_08-34-18</c:v>
                </c:pt>
                <c:pt idx="4758">
                  <c:v>2024-04-11_08-34-28</c:v>
                </c:pt>
                <c:pt idx="4759">
                  <c:v>2024-04-11_08-34-38</c:v>
                </c:pt>
                <c:pt idx="4760">
                  <c:v>2024-04-11_08-34-48</c:v>
                </c:pt>
                <c:pt idx="4761">
                  <c:v>2024-04-11_08-34-58</c:v>
                </c:pt>
                <c:pt idx="4762">
                  <c:v>2024-04-11_08-35-08</c:v>
                </c:pt>
                <c:pt idx="4763">
                  <c:v>2024-04-11_08-35-18</c:v>
                </c:pt>
                <c:pt idx="4764">
                  <c:v>2024-04-11_08-35-28</c:v>
                </c:pt>
                <c:pt idx="4765">
                  <c:v>2024-04-11_08-35-39</c:v>
                </c:pt>
                <c:pt idx="4766">
                  <c:v>2024-04-11_08-35-49</c:v>
                </c:pt>
                <c:pt idx="4767">
                  <c:v>2024-04-11_08-35-59</c:v>
                </c:pt>
                <c:pt idx="4768">
                  <c:v>2024-04-11_08-36-09</c:v>
                </c:pt>
                <c:pt idx="4769">
                  <c:v>2024-04-11_08-36-19</c:v>
                </c:pt>
                <c:pt idx="4770">
                  <c:v>2024-04-11_08-36-29</c:v>
                </c:pt>
                <c:pt idx="4771">
                  <c:v>2024-04-11_08-36-39</c:v>
                </c:pt>
                <c:pt idx="4772">
                  <c:v>2024-04-11_08-36-50</c:v>
                </c:pt>
                <c:pt idx="4773">
                  <c:v>2024-04-11_08-37-00</c:v>
                </c:pt>
                <c:pt idx="4774">
                  <c:v>2024-04-11_08-37-10</c:v>
                </c:pt>
                <c:pt idx="4775">
                  <c:v>2024-04-11_08-37-20</c:v>
                </c:pt>
                <c:pt idx="4776">
                  <c:v>2024-04-11_08-37-30</c:v>
                </c:pt>
                <c:pt idx="4777">
                  <c:v>2024-04-11_08-37-40</c:v>
                </c:pt>
                <c:pt idx="4778">
                  <c:v>2024-04-11_08-37-51</c:v>
                </c:pt>
                <c:pt idx="4779">
                  <c:v>2024-04-11_08-38-01</c:v>
                </c:pt>
                <c:pt idx="4780">
                  <c:v>2024-04-11_08-38-11</c:v>
                </c:pt>
                <c:pt idx="4781">
                  <c:v>2024-04-11_08-38-21</c:v>
                </c:pt>
                <c:pt idx="4782">
                  <c:v>2024-04-11_08-38-31</c:v>
                </c:pt>
                <c:pt idx="4783">
                  <c:v>2024-04-11_08-38-42</c:v>
                </c:pt>
                <c:pt idx="4784">
                  <c:v>2024-04-11_08-38-52</c:v>
                </c:pt>
                <c:pt idx="4785">
                  <c:v>2024-04-11_08-39-02</c:v>
                </c:pt>
                <c:pt idx="4786">
                  <c:v>2024-04-11_08-39-12</c:v>
                </c:pt>
                <c:pt idx="4787">
                  <c:v>2024-04-11_08-39-22</c:v>
                </c:pt>
                <c:pt idx="4788">
                  <c:v>2024-04-11_08-39-32</c:v>
                </c:pt>
                <c:pt idx="4789">
                  <c:v>2024-04-11_08-39-42</c:v>
                </c:pt>
                <c:pt idx="4790">
                  <c:v>2024-04-11_08-39-52</c:v>
                </c:pt>
                <c:pt idx="4791">
                  <c:v>2024-04-11_08-40-02</c:v>
                </c:pt>
                <c:pt idx="4792">
                  <c:v>2024-04-11_08-40-13</c:v>
                </c:pt>
                <c:pt idx="4793">
                  <c:v>2024-04-11_08-40-23</c:v>
                </c:pt>
                <c:pt idx="4794">
                  <c:v>2024-04-11_08-40-33</c:v>
                </c:pt>
                <c:pt idx="4795">
                  <c:v>2024-04-11_08-40-43</c:v>
                </c:pt>
                <c:pt idx="4796">
                  <c:v>2024-04-11_08-40-53</c:v>
                </c:pt>
                <c:pt idx="4797">
                  <c:v>2024-04-11_08-41-03</c:v>
                </c:pt>
                <c:pt idx="4798">
                  <c:v>2024-04-11_08-41-13</c:v>
                </c:pt>
                <c:pt idx="4799">
                  <c:v>2024-04-11_08-41-23</c:v>
                </c:pt>
                <c:pt idx="4800">
                  <c:v>2024-04-11_08-41-34</c:v>
                </c:pt>
                <c:pt idx="4801">
                  <c:v>2024-04-11_08-41-44</c:v>
                </c:pt>
                <c:pt idx="4802">
                  <c:v>2024-04-11_08-41-54</c:v>
                </c:pt>
                <c:pt idx="4803">
                  <c:v>2024-04-11_08-42-04</c:v>
                </c:pt>
                <c:pt idx="4804">
                  <c:v>2024-04-11_08-42-14</c:v>
                </c:pt>
                <c:pt idx="4805">
                  <c:v>2024-04-11_08-42-24</c:v>
                </c:pt>
                <c:pt idx="4806">
                  <c:v>2024-04-11_08-42-34</c:v>
                </c:pt>
                <c:pt idx="4807">
                  <c:v>2024-04-11_08-42-45</c:v>
                </c:pt>
                <c:pt idx="4808">
                  <c:v>2024-04-11_08-42-55</c:v>
                </c:pt>
                <c:pt idx="4809">
                  <c:v>2024-04-11_08-43-05</c:v>
                </c:pt>
                <c:pt idx="4810">
                  <c:v>2024-04-11_08-43-15</c:v>
                </c:pt>
                <c:pt idx="4811">
                  <c:v>2024-04-11_08-43-25</c:v>
                </c:pt>
                <c:pt idx="4812">
                  <c:v>2024-04-11_08-43-35</c:v>
                </c:pt>
                <c:pt idx="4813">
                  <c:v>2024-04-11_08-43-46</c:v>
                </c:pt>
                <c:pt idx="4814">
                  <c:v>2024-04-11_08-43-56</c:v>
                </c:pt>
                <c:pt idx="4815">
                  <c:v>2024-04-11_08-44-06</c:v>
                </c:pt>
                <c:pt idx="4816">
                  <c:v>2024-04-11_08-44-16</c:v>
                </c:pt>
                <c:pt idx="4817">
                  <c:v>2024-04-11_08-44-26</c:v>
                </c:pt>
                <c:pt idx="4818">
                  <c:v>2024-04-11_08-44-36</c:v>
                </c:pt>
                <c:pt idx="4819">
                  <c:v>2024-04-11_08-44-46</c:v>
                </c:pt>
                <c:pt idx="4820">
                  <c:v>2024-04-11_08-44-57</c:v>
                </c:pt>
                <c:pt idx="4821">
                  <c:v>2024-04-11_08-45-07</c:v>
                </c:pt>
                <c:pt idx="4822">
                  <c:v>2024-04-11_08-45-17</c:v>
                </c:pt>
                <c:pt idx="4823">
                  <c:v>2024-04-11_08-45-27</c:v>
                </c:pt>
                <c:pt idx="4824">
                  <c:v>2024-04-11_08-45-37</c:v>
                </c:pt>
                <c:pt idx="4825">
                  <c:v>2024-04-11_08-45-47</c:v>
                </c:pt>
                <c:pt idx="4826">
                  <c:v>2024-04-11_08-45-57</c:v>
                </c:pt>
                <c:pt idx="4827">
                  <c:v>2024-04-11_08-46-07</c:v>
                </c:pt>
                <c:pt idx="4828">
                  <c:v>2024-04-11_08-46-18</c:v>
                </c:pt>
                <c:pt idx="4829">
                  <c:v>2024-04-11_08-46-28</c:v>
                </c:pt>
                <c:pt idx="4830">
                  <c:v>2024-04-11_08-46-38</c:v>
                </c:pt>
                <c:pt idx="4831">
                  <c:v>2024-04-11_08-46-48</c:v>
                </c:pt>
                <c:pt idx="4832">
                  <c:v>2024-04-11_08-46-58</c:v>
                </c:pt>
                <c:pt idx="4833">
                  <c:v>2024-04-11_08-47-08</c:v>
                </c:pt>
                <c:pt idx="4834">
                  <c:v>2024-04-11_08-47-18</c:v>
                </c:pt>
                <c:pt idx="4835">
                  <c:v>2024-04-11_08-47-29</c:v>
                </c:pt>
                <c:pt idx="4836">
                  <c:v>2024-04-11_08-47-39</c:v>
                </c:pt>
                <c:pt idx="4837">
                  <c:v>2024-04-11_08-47-49</c:v>
                </c:pt>
                <c:pt idx="4838">
                  <c:v>2024-04-11_08-47-59</c:v>
                </c:pt>
                <c:pt idx="4839">
                  <c:v>2024-04-11_08-48-09</c:v>
                </c:pt>
                <c:pt idx="4840">
                  <c:v>2024-04-11_08-48-19</c:v>
                </c:pt>
                <c:pt idx="4841">
                  <c:v>2024-04-11_08-48-30</c:v>
                </c:pt>
                <c:pt idx="4842">
                  <c:v>2024-04-11_08-48-40</c:v>
                </c:pt>
                <c:pt idx="4843">
                  <c:v>2024-04-11_08-48-50</c:v>
                </c:pt>
                <c:pt idx="4844">
                  <c:v>2024-04-11_08-49-00</c:v>
                </c:pt>
                <c:pt idx="4845">
                  <c:v>2024-04-11_08-49-10</c:v>
                </c:pt>
                <c:pt idx="4846">
                  <c:v>2024-04-11_08-49-20</c:v>
                </c:pt>
                <c:pt idx="4847">
                  <c:v>2024-04-11_08-49-30</c:v>
                </c:pt>
                <c:pt idx="4848">
                  <c:v>2024-04-11_08-49-40</c:v>
                </c:pt>
                <c:pt idx="4849">
                  <c:v>2024-04-11_08-49-51</c:v>
                </c:pt>
                <c:pt idx="4850">
                  <c:v>2024-04-11_08-50-01</c:v>
                </c:pt>
                <c:pt idx="4851">
                  <c:v>2024-04-11_08-50-11</c:v>
                </c:pt>
                <c:pt idx="4852">
                  <c:v>2024-04-11_08-50-21</c:v>
                </c:pt>
                <c:pt idx="4853">
                  <c:v>2024-04-11_08-50-31</c:v>
                </c:pt>
                <c:pt idx="4854">
                  <c:v>2024-04-11_08-50-41</c:v>
                </c:pt>
                <c:pt idx="4855">
                  <c:v>2024-04-11_08-50-51</c:v>
                </c:pt>
                <c:pt idx="4856">
                  <c:v>2024-04-11_08-51-02</c:v>
                </c:pt>
                <c:pt idx="4857">
                  <c:v>2024-04-11_08-51-12</c:v>
                </c:pt>
                <c:pt idx="4858">
                  <c:v>2024-04-11_08-51-22</c:v>
                </c:pt>
                <c:pt idx="4859">
                  <c:v>2024-04-11_08-51-32</c:v>
                </c:pt>
                <c:pt idx="4860">
                  <c:v>2024-04-11_08-51-42</c:v>
                </c:pt>
                <c:pt idx="4861">
                  <c:v>2024-04-11_08-51-52</c:v>
                </c:pt>
                <c:pt idx="4862">
                  <c:v>2024-04-11_08-52-02</c:v>
                </c:pt>
                <c:pt idx="4863">
                  <c:v>2024-04-11_08-52-12</c:v>
                </c:pt>
                <c:pt idx="4864">
                  <c:v>2024-04-11_08-52-23</c:v>
                </c:pt>
                <c:pt idx="4865">
                  <c:v>2024-04-11_08-52-33</c:v>
                </c:pt>
                <c:pt idx="4866">
                  <c:v>2024-04-11_08-52-43</c:v>
                </c:pt>
                <c:pt idx="4867">
                  <c:v>2024-04-11_08-52-53</c:v>
                </c:pt>
                <c:pt idx="4868">
                  <c:v>2024-04-11_08-53-03</c:v>
                </c:pt>
                <c:pt idx="4869">
                  <c:v>2024-04-11_08-53-14</c:v>
                </c:pt>
                <c:pt idx="4870">
                  <c:v>2024-04-11_08-53-24</c:v>
                </c:pt>
                <c:pt idx="4871">
                  <c:v>2024-04-11_08-53-34</c:v>
                </c:pt>
                <c:pt idx="4872">
                  <c:v>2024-04-11_08-53-44</c:v>
                </c:pt>
                <c:pt idx="4873">
                  <c:v>2024-04-11_08-53-54</c:v>
                </c:pt>
                <c:pt idx="4874">
                  <c:v>2024-04-11_08-54-04</c:v>
                </c:pt>
                <c:pt idx="4875">
                  <c:v>2024-04-11_08-54-15</c:v>
                </c:pt>
                <c:pt idx="4876">
                  <c:v>2024-04-11_08-54-25</c:v>
                </c:pt>
                <c:pt idx="4877">
                  <c:v>2024-04-11_08-54-35</c:v>
                </c:pt>
                <c:pt idx="4878">
                  <c:v>2024-04-11_08-54-45</c:v>
                </c:pt>
                <c:pt idx="4879">
                  <c:v>2024-04-11_08-54-56</c:v>
                </c:pt>
                <c:pt idx="4880">
                  <c:v>2024-04-11_08-55-06</c:v>
                </c:pt>
                <c:pt idx="4881">
                  <c:v>2024-04-11_08-55-16</c:v>
                </c:pt>
                <c:pt idx="4882">
                  <c:v>2024-04-11_08-55-26</c:v>
                </c:pt>
                <c:pt idx="4883">
                  <c:v>2024-04-11_08-55-36</c:v>
                </c:pt>
                <c:pt idx="4884">
                  <c:v>2024-04-11_08-55-46</c:v>
                </c:pt>
                <c:pt idx="4885">
                  <c:v>2024-04-11_08-55-56</c:v>
                </c:pt>
                <c:pt idx="4886">
                  <c:v>2024-04-11_08-56-06</c:v>
                </c:pt>
                <c:pt idx="4887">
                  <c:v>2024-04-11_08-56-16</c:v>
                </c:pt>
                <c:pt idx="4888">
                  <c:v>2024-04-11_08-56-27</c:v>
                </c:pt>
                <c:pt idx="4889">
                  <c:v>2024-04-11_08-56-37</c:v>
                </c:pt>
                <c:pt idx="4890">
                  <c:v>2024-04-11_08-56-47</c:v>
                </c:pt>
                <c:pt idx="4891">
                  <c:v>2024-04-11_08-56-57</c:v>
                </c:pt>
                <c:pt idx="4892">
                  <c:v>2024-04-11_08-57-07</c:v>
                </c:pt>
                <c:pt idx="4893">
                  <c:v>2024-04-11_08-57-17</c:v>
                </c:pt>
                <c:pt idx="4894">
                  <c:v>2024-04-11_08-57-27</c:v>
                </c:pt>
                <c:pt idx="4895">
                  <c:v>2024-04-11_08-57-38</c:v>
                </c:pt>
                <c:pt idx="4896">
                  <c:v>2024-04-11_08-57-48</c:v>
                </c:pt>
                <c:pt idx="4897">
                  <c:v>2024-04-11_08-57-58</c:v>
                </c:pt>
                <c:pt idx="4898">
                  <c:v>2024-04-11_08-58-08</c:v>
                </c:pt>
                <c:pt idx="4899">
                  <c:v>2024-04-11_08-58-18</c:v>
                </c:pt>
                <c:pt idx="4900">
                  <c:v>2024-04-11_08-58-28</c:v>
                </c:pt>
                <c:pt idx="4901">
                  <c:v>2024-04-11_08-58-38</c:v>
                </c:pt>
                <c:pt idx="4902">
                  <c:v>2024-04-11_08-58-48</c:v>
                </c:pt>
                <c:pt idx="4903">
                  <c:v>2024-04-11_08-58-59</c:v>
                </c:pt>
                <c:pt idx="4904">
                  <c:v>2024-04-11_08-59-09</c:v>
                </c:pt>
                <c:pt idx="4905">
                  <c:v>2024-04-11_08-59-19</c:v>
                </c:pt>
                <c:pt idx="4906">
                  <c:v>2024-04-11_08-59-29</c:v>
                </c:pt>
                <c:pt idx="4907">
                  <c:v>2024-04-11_08-59-39</c:v>
                </c:pt>
                <c:pt idx="4908">
                  <c:v>2024-04-11_08-59-49</c:v>
                </c:pt>
                <c:pt idx="4909">
                  <c:v>2024-04-11_08-59-59</c:v>
                </c:pt>
                <c:pt idx="4910">
                  <c:v>2024-04-11_09-00-10</c:v>
                </c:pt>
                <c:pt idx="4911">
                  <c:v>2024-04-11_09-00-20</c:v>
                </c:pt>
                <c:pt idx="4912">
                  <c:v>2024-04-11_09-00-30</c:v>
                </c:pt>
                <c:pt idx="4913">
                  <c:v>2024-04-11_09-00-40</c:v>
                </c:pt>
                <c:pt idx="4914">
                  <c:v>2024-04-11_09-00-50</c:v>
                </c:pt>
                <c:pt idx="4915">
                  <c:v>2024-04-11_09-01-00</c:v>
                </c:pt>
                <c:pt idx="4916">
                  <c:v>2024-04-11_09-01-10</c:v>
                </c:pt>
                <c:pt idx="4917">
                  <c:v>2024-04-11_09-01-20</c:v>
                </c:pt>
                <c:pt idx="4918">
                  <c:v>2024-04-11_09-01-31</c:v>
                </c:pt>
                <c:pt idx="4919">
                  <c:v>2024-04-11_09-01-41</c:v>
                </c:pt>
                <c:pt idx="4920">
                  <c:v>2024-04-11_09-01-51</c:v>
                </c:pt>
                <c:pt idx="4921">
                  <c:v>2024-04-11_09-02-01</c:v>
                </c:pt>
                <c:pt idx="4922">
                  <c:v>2024-04-11_09-02-11</c:v>
                </c:pt>
                <c:pt idx="4923">
                  <c:v>2024-04-11_09-02-21</c:v>
                </c:pt>
                <c:pt idx="4924">
                  <c:v>2024-04-11_09-02-31</c:v>
                </c:pt>
                <c:pt idx="4925">
                  <c:v>2024-04-11_09-02-41</c:v>
                </c:pt>
                <c:pt idx="4926">
                  <c:v>2024-04-11_09-02-52</c:v>
                </c:pt>
                <c:pt idx="4927">
                  <c:v>2024-04-11_09-03-02</c:v>
                </c:pt>
                <c:pt idx="4928">
                  <c:v>2024-04-11_09-03-12</c:v>
                </c:pt>
                <c:pt idx="4929">
                  <c:v>2024-04-11_09-03-22</c:v>
                </c:pt>
                <c:pt idx="4930">
                  <c:v>2024-04-11_09-03-32</c:v>
                </c:pt>
                <c:pt idx="4931">
                  <c:v>2024-04-11_09-03-42</c:v>
                </c:pt>
                <c:pt idx="4932">
                  <c:v>2024-04-11_09-03-52</c:v>
                </c:pt>
                <c:pt idx="4933">
                  <c:v>2024-04-11_09-04-03</c:v>
                </c:pt>
                <c:pt idx="4934">
                  <c:v>2024-04-11_09-04-13</c:v>
                </c:pt>
                <c:pt idx="4935">
                  <c:v>2024-04-11_09-04-23</c:v>
                </c:pt>
                <c:pt idx="4936">
                  <c:v>2024-04-11_09-04-33</c:v>
                </c:pt>
                <c:pt idx="4937">
                  <c:v>2024-04-11_09-04-43</c:v>
                </c:pt>
                <c:pt idx="4938">
                  <c:v>2024-04-11_09-04-53</c:v>
                </c:pt>
                <c:pt idx="4939">
                  <c:v>2024-04-11_09-05-03</c:v>
                </c:pt>
                <c:pt idx="4940">
                  <c:v>2024-04-11_09-05-14</c:v>
                </c:pt>
                <c:pt idx="4941">
                  <c:v>2024-04-11_09-05-24</c:v>
                </c:pt>
                <c:pt idx="4942">
                  <c:v>2024-04-11_09-05-34</c:v>
                </c:pt>
                <c:pt idx="4943">
                  <c:v>2024-04-11_09-05-44</c:v>
                </c:pt>
                <c:pt idx="4944">
                  <c:v>2024-04-11_09-05-54</c:v>
                </c:pt>
                <c:pt idx="4945">
                  <c:v>2024-04-11_09-06-04</c:v>
                </c:pt>
                <c:pt idx="4946">
                  <c:v>2024-04-11_09-06-14</c:v>
                </c:pt>
                <c:pt idx="4947">
                  <c:v>2024-04-11_09-06-24</c:v>
                </c:pt>
                <c:pt idx="4948">
                  <c:v>2024-04-11_09-06-35</c:v>
                </c:pt>
                <c:pt idx="4949">
                  <c:v>2024-04-11_09-06-45</c:v>
                </c:pt>
                <c:pt idx="4950">
                  <c:v>2024-04-11_09-06-55</c:v>
                </c:pt>
                <c:pt idx="4951">
                  <c:v>2024-04-11_09-07-05</c:v>
                </c:pt>
                <c:pt idx="4952">
                  <c:v>2024-04-11_09-07-15</c:v>
                </c:pt>
                <c:pt idx="4953">
                  <c:v>2024-04-11_09-07-25</c:v>
                </c:pt>
                <c:pt idx="4954">
                  <c:v>2024-04-11_09-07-35</c:v>
                </c:pt>
                <c:pt idx="4955">
                  <c:v>2024-04-11_09-07-46</c:v>
                </c:pt>
                <c:pt idx="4956">
                  <c:v>2024-04-11_09-07-56</c:v>
                </c:pt>
                <c:pt idx="4957">
                  <c:v>2024-04-11_09-08-06</c:v>
                </c:pt>
                <c:pt idx="4958">
                  <c:v>2024-04-11_09-08-16</c:v>
                </c:pt>
                <c:pt idx="4959">
                  <c:v>2024-04-11_09-08-26</c:v>
                </c:pt>
                <c:pt idx="4960">
                  <c:v>2024-04-11_09-08-36</c:v>
                </c:pt>
                <c:pt idx="4961">
                  <c:v>2024-04-11_09-08-46</c:v>
                </c:pt>
                <c:pt idx="4962">
                  <c:v>2024-04-11_09-08-56</c:v>
                </c:pt>
                <c:pt idx="4963">
                  <c:v>2024-04-11_09-09-07</c:v>
                </c:pt>
                <c:pt idx="4964">
                  <c:v>2024-04-11_09-09-17</c:v>
                </c:pt>
                <c:pt idx="4965">
                  <c:v>2024-04-11_09-09-27</c:v>
                </c:pt>
                <c:pt idx="4966">
                  <c:v>2024-04-11_09-09-37</c:v>
                </c:pt>
                <c:pt idx="4967">
                  <c:v>2024-04-11_09-09-47</c:v>
                </c:pt>
                <c:pt idx="4968">
                  <c:v>2024-04-11_09-09-57</c:v>
                </c:pt>
                <c:pt idx="4969">
                  <c:v>2024-04-11_09-10-07</c:v>
                </c:pt>
                <c:pt idx="4970">
                  <c:v>2024-04-11_09-10-18</c:v>
                </c:pt>
                <c:pt idx="4971">
                  <c:v>2024-04-11_09-10-28</c:v>
                </c:pt>
                <c:pt idx="4972">
                  <c:v>2024-04-11_09-10-38</c:v>
                </c:pt>
                <c:pt idx="4973">
                  <c:v>2024-04-11_09-10-48</c:v>
                </c:pt>
                <c:pt idx="4974">
                  <c:v>2024-04-11_09-10-58</c:v>
                </c:pt>
                <c:pt idx="4975">
                  <c:v>2024-04-11_09-11-08</c:v>
                </c:pt>
                <c:pt idx="4976">
                  <c:v>2024-04-11_09-11-18</c:v>
                </c:pt>
                <c:pt idx="4977">
                  <c:v>2024-04-11_09-11-28</c:v>
                </c:pt>
                <c:pt idx="4978">
                  <c:v>2024-04-11_09-11-39</c:v>
                </c:pt>
                <c:pt idx="4979">
                  <c:v>2024-04-11_09-11-49</c:v>
                </c:pt>
                <c:pt idx="4980">
                  <c:v>2024-04-11_09-11-59</c:v>
                </c:pt>
                <c:pt idx="4981">
                  <c:v>2024-04-11_09-12-09</c:v>
                </c:pt>
                <c:pt idx="4982">
                  <c:v>2024-04-11_09-12-19</c:v>
                </c:pt>
                <c:pt idx="4983">
                  <c:v>2024-04-11_09-12-29</c:v>
                </c:pt>
                <c:pt idx="4984">
                  <c:v>2024-04-11_09-12-39</c:v>
                </c:pt>
                <c:pt idx="4985">
                  <c:v>2024-04-11_09-12-50</c:v>
                </c:pt>
                <c:pt idx="4986">
                  <c:v>2024-04-11_09-13-00</c:v>
                </c:pt>
              </c:strCache>
            </c:strRef>
          </c:xVal>
          <c:yVal>
            <c:numRef>
              <c:f>production_4_10_24!$E$2:$E$4988</c:f>
              <c:numCache>
                <c:formatCode>0.00</c:formatCode>
                <c:ptCount val="4987"/>
                <c:pt idx="0">
                  <c:v>21.762421893100001</c:v>
                </c:pt>
                <c:pt idx="1">
                  <c:v>21.762421893100001</c:v>
                </c:pt>
                <c:pt idx="2">
                  <c:v>21.770070458900001</c:v>
                </c:pt>
                <c:pt idx="3">
                  <c:v>21.770070458900001</c:v>
                </c:pt>
                <c:pt idx="4">
                  <c:v>21.770070458900001</c:v>
                </c:pt>
                <c:pt idx="5">
                  <c:v>21.770070458900001</c:v>
                </c:pt>
                <c:pt idx="6">
                  <c:v>21.736340308500001</c:v>
                </c:pt>
                <c:pt idx="7">
                  <c:v>21.736340308500001</c:v>
                </c:pt>
                <c:pt idx="8">
                  <c:v>21.736340308500001</c:v>
                </c:pt>
                <c:pt idx="9">
                  <c:v>21.736340308500001</c:v>
                </c:pt>
                <c:pt idx="10">
                  <c:v>21.718935054499998</c:v>
                </c:pt>
                <c:pt idx="11">
                  <c:v>21.718935054499998</c:v>
                </c:pt>
                <c:pt idx="12">
                  <c:v>21.718935054499998</c:v>
                </c:pt>
                <c:pt idx="13">
                  <c:v>21.718935054499998</c:v>
                </c:pt>
                <c:pt idx="14">
                  <c:v>21.761475143600002</c:v>
                </c:pt>
                <c:pt idx="15">
                  <c:v>21.761475143600002</c:v>
                </c:pt>
                <c:pt idx="16">
                  <c:v>21.761475143600002</c:v>
                </c:pt>
                <c:pt idx="17">
                  <c:v>21.761475143600002</c:v>
                </c:pt>
                <c:pt idx="18">
                  <c:v>21.818973807999999</c:v>
                </c:pt>
                <c:pt idx="19">
                  <c:v>21.818973807999999</c:v>
                </c:pt>
                <c:pt idx="20">
                  <c:v>21.818973807999999</c:v>
                </c:pt>
                <c:pt idx="21">
                  <c:v>21.818973807999999</c:v>
                </c:pt>
                <c:pt idx="22">
                  <c:v>21.8239483423</c:v>
                </c:pt>
                <c:pt idx="23">
                  <c:v>21.8239483423</c:v>
                </c:pt>
                <c:pt idx="24">
                  <c:v>21.8239483423</c:v>
                </c:pt>
                <c:pt idx="25">
                  <c:v>21.838393381100001</c:v>
                </c:pt>
                <c:pt idx="26">
                  <c:v>21.838393381100001</c:v>
                </c:pt>
                <c:pt idx="27">
                  <c:v>21.838393381100001</c:v>
                </c:pt>
                <c:pt idx="28">
                  <c:v>21.838393381100001</c:v>
                </c:pt>
                <c:pt idx="29">
                  <c:v>21.8941787768</c:v>
                </c:pt>
                <c:pt idx="30">
                  <c:v>21.8941787768</c:v>
                </c:pt>
                <c:pt idx="31">
                  <c:v>21.8941787768</c:v>
                </c:pt>
                <c:pt idx="32">
                  <c:v>21.8941787768</c:v>
                </c:pt>
                <c:pt idx="33">
                  <c:v>21.9122285963</c:v>
                </c:pt>
                <c:pt idx="34">
                  <c:v>21.9122285963</c:v>
                </c:pt>
                <c:pt idx="35">
                  <c:v>21.9122285963</c:v>
                </c:pt>
                <c:pt idx="36">
                  <c:v>21.9122285963</c:v>
                </c:pt>
                <c:pt idx="37">
                  <c:v>21.955452831300001</c:v>
                </c:pt>
                <c:pt idx="38">
                  <c:v>21.955452831300001</c:v>
                </c:pt>
                <c:pt idx="39">
                  <c:v>21.955452831300001</c:v>
                </c:pt>
                <c:pt idx="40">
                  <c:v>21.955452831300001</c:v>
                </c:pt>
                <c:pt idx="41">
                  <c:v>21.944051652200002</c:v>
                </c:pt>
                <c:pt idx="42">
                  <c:v>21.944051652200002</c:v>
                </c:pt>
                <c:pt idx="43">
                  <c:v>21.944051652200002</c:v>
                </c:pt>
                <c:pt idx="44">
                  <c:v>21.944051652200002</c:v>
                </c:pt>
                <c:pt idx="45">
                  <c:v>21.9674125879</c:v>
                </c:pt>
                <c:pt idx="46">
                  <c:v>21.9674125879</c:v>
                </c:pt>
                <c:pt idx="47">
                  <c:v>21.9674125879</c:v>
                </c:pt>
                <c:pt idx="48">
                  <c:v>21.9674125879</c:v>
                </c:pt>
                <c:pt idx="49">
                  <c:v>21.9453847238</c:v>
                </c:pt>
                <c:pt idx="50">
                  <c:v>21.9453847238</c:v>
                </c:pt>
                <c:pt idx="51">
                  <c:v>21.9453847238</c:v>
                </c:pt>
                <c:pt idx="52">
                  <c:v>21.9453847238</c:v>
                </c:pt>
                <c:pt idx="53">
                  <c:v>21.9328066482</c:v>
                </c:pt>
                <c:pt idx="54">
                  <c:v>21.9328066482</c:v>
                </c:pt>
                <c:pt idx="55">
                  <c:v>21.9328066482</c:v>
                </c:pt>
                <c:pt idx="56">
                  <c:v>21.9328066482</c:v>
                </c:pt>
                <c:pt idx="57">
                  <c:v>21.953203693499997</c:v>
                </c:pt>
                <c:pt idx="58">
                  <c:v>21.953203693499997</c:v>
                </c:pt>
                <c:pt idx="59">
                  <c:v>21.953203693499997</c:v>
                </c:pt>
                <c:pt idx="60">
                  <c:v>21.953203693499997</c:v>
                </c:pt>
                <c:pt idx="61">
                  <c:v>22.0254641838</c:v>
                </c:pt>
                <c:pt idx="62">
                  <c:v>22.0254641838</c:v>
                </c:pt>
                <c:pt idx="63">
                  <c:v>22.0254641838</c:v>
                </c:pt>
                <c:pt idx="64">
                  <c:v>22.0254641838</c:v>
                </c:pt>
                <c:pt idx="65">
                  <c:v>22.0363978458</c:v>
                </c:pt>
                <c:pt idx="66">
                  <c:v>22.0363978458</c:v>
                </c:pt>
                <c:pt idx="67">
                  <c:v>22.0363978458</c:v>
                </c:pt>
                <c:pt idx="68">
                  <c:v>22.0363978458</c:v>
                </c:pt>
                <c:pt idx="69">
                  <c:v>21.9903847265</c:v>
                </c:pt>
                <c:pt idx="70">
                  <c:v>21.9903847265</c:v>
                </c:pt>
                <c:pt idx="71">
                  <c:v>21.9903847265</c:v>
                </c:pt>
                <c:pt idx="72">
                  <c:v>21.9903847265</c:v>
                </c:pt>
                <c:pt idx="73">
                  <c:v>21.959492289299998</c:v>
                </c:pt>
                <c:pt idx="74">
                  <c:v>21.959492289299998</c:v>
                </c:pt>
                <c:pt idx="75">
                  <c:v>21.959492289299998</c:v>
                </c:pt>
                <c:pt idx="76">
                  <c:v>21.959492289299998</c:v>
                </c:pt>
                <c:pt idx="77">
                  <c:v>21.937868823000002</c:v>
                </c:pt>
                <c:pt idx="78">
                  <c:v>21.937868823000002</c:v>
                </c:pt>
                <c:pt idx="79">
                  <c:v>21.937868823000002</c:v>
                </c:pt>
                <c:pt idx="80">
                  <c:v>21.937868823000002</c:v>
                </c:pt>
                <c:pt idx="81">
                  <c:v>21.955334178199998</c:v>
                </c:pt>
                <c:pt idx="82">
                  <c:v>21.955334178199998</c:v>
                </c:pt>
                <c:pt idx="83">
                  <c:v>21.955334178199998</c:v>
                </c:pt>
                <c:pt idx="84">
                  <c:v>21.955334178199998</c:v>
                </c:pt>
                <c:pt idx="85">
                  <c:v>21.949237157599999</c:v>
                </c:pt>
                <c:pt idx="86">
                  <c:v>21.949237157599999</c:v>
                </c:pt>
                <c:pt idx="87">
                  <c:v>21.949237157599999</c:v>
                </c:pt>
                <c:pt idx="88">
                  <c:v>21.949237157599999</c:v>
                </c:pt>
                <c:pt idx="89">
                  <c:v>21.934594501199999</c:v>
                </c:pt>
                <c:pt idx="90">
                  <c:v>21.934594501199999</c:v>
                </c:pt>
                <c:pt idx="91">
                  <c:v>21.934594501199999</c:v>
                </c:pt>
                <c:pt idx="92">
                  <c:v>21.934594501199999</c:v>
                </c:pt>
                <c:pt idx="93">
                  <c:v>21.943164716799998</c:v>
                </c:pt>
                <c:pt idx="94">
                  <c:v>21.943164716799998</c:v>
                </c:pt>
                <c:pt idx="95">
                  <c:v>21.943164716799998</c:v>
                </c:pt>
                <c:pt idx="96">
                  <c:v>21.943164716799998</c:v>
                </c:pt>
                <c:pt idx="97">
                  <c:v>21.926351966800002</c:v>
                </c:pt>
                <c:pt idx="98">
                  <c:v>21.926351966800002</c:v>
                </c:pt>
                <c:pt idx="99">
                  <c:v>21.926351966800002</c:v>
                </c:pt>
                <c:pt idx="100">
                  <c:v>21.926351966800002</c:v>
                </c:pt>
                <c:pt idx="101">
                  <c:v>21.941224073600001</c:v>
                </c:pt>
                <c:pt idx="102">
                  <c:v>21.941224073600001</c:v>
                </c:pt>
                <c:pt idx="103">
                  <c:v>21.941224073600001</c:v>
                </c:pt>
                <c:pt idx="104">
                  <c:v>21.941224073600001</c:v>
                </c:pt>
                <c:pt idx="105">
                  <c:v>21.954277505499999</c:v>
                </c:pt>
                <c:pt idx="106">
                  <c:v>21.954277505499999</c:v>
                </c:pt>
                <c:pt idx="107">
                  <c:v>21.954277505499999</c:v>
                </c:pt>
                <c:pt idx="108">
                  <c:v>21.954277505499999</c:v>
                </c:pt>
                <c:pt idx="109">
                  <c:v>21.896723371499998</c:v>
                </c:pt>
                <c:pt idx="110">
                  <c:v>21.896723371499998</c:v>
                </c:pt>
                <c:pt idx="111">
                  <c:v>21.896723371499998</c:v>
                </c:pt>
                <c:pt idx="112">
                  <c:v>21.896723371499998</c:v>
                </c:pt>
                <c:pt idx="113">
                  <c:v>21.887166017800002</c:v>
                </c:pt>
                <c:pt idx="114">
                  <c:v>21.887166017800002</c:v>
                </c:pt>
                <c:pt idx="115">
                  <c:v>21.887166017800002</c:v>
                </c:pt>
                <c:pt idx="116">
                  <c:v>21.9360504104</c:v>
                </c:pt>
                <c:pt idx="117">
                  <c:v>21.9360504104</c:v>
                </c:pt>
                <c:pt idx="118">
                  <c:v>21.9360504104</c:v>
                </c:pt>
                <c:pt idx="119">
                  <c:v>21.9360504104</c:v>
                </c:pt>
                <c:pt idx="120">
                  <c:v>21.967425988900001</c:v>
                </c:pt>
                <c:pt idx="121">
                  <c:v>21.967425988900001</c:v>
                </c:pt>
                <c:pt idx="122">
                  <c:v>21.967425988900001</c:v>
                </c:pt>
                <c:pt idx="123">
                  <c:v>21.967425988900001</c:v>
                </c:pt>
                <c:pt idx="124">
                  <c:v>21.913042385100002</c:v>
                </c:pt>
                <c:pt idx="125">
                  <c:v>21.913042385100002</c:v>
                </c:pt>
                <c:pt idx="126">
                  <c:v>21.913042385100002</c:v>
                </c:pt>
                <c:pt idx="127">
                  <c:v>21.913042385100002</c:v>
                </c:pt>
                <c:pt idx="128">
                  <c:v>21.8870815167</c:v>
                </c:pt>
                <c:pt idx="129">
                  <c:v>21.8870815167</c:v>
                </c:pt>
                <c:pt idx="130">
                  <c:v>21.8870815167</c:v>
                </c:pt>
                <c:pt idx="131">
                  <c:v>21.8870815167</c:v>
                </c:pt>
                <c:pt idx="132">
                  <c:v>21.836791643999998</c:v>
                </c:pt>
                <c:pt idx="133">
                  <c:v>21.836791643999998</c:v>
                </c:pt>
                <c:pt idx="134">
                  <c:v>21.836791643999998</c:v>
                </c:pt>
                <c:pt idx="135">
                  <c:v>21.836791643999998</c:v>
                </c:pt>
                <c:pt idx="136">
                  <c:v>21.8360088598</c:v>
                </c:pt>
                <c:pt idx="137">
                  <c:v>21.8360088598</c:v>
                </c:pt>
                <c:pt idx="138">
                  <c:v>21.8360088598</c:v>
                </c:pt>
                <c:pt idx="139">
                  <c:v>21.8360088598</c:v>
                </c:pt>
                <c:pt idx="140">
                  <c:v>21.7904397171</c:v>
                </c:pt>
                <c:pt idx="141">
                  <c:v>21.7904397171</c:v>
                </c:pt>
                <c:pt idx="142">
                  <c:v>21.7904397171</c:v>
                </c:pt>
                <c:pt idx="143">
                  <c:v>21.7904397171</c:v>
                </c:pt>
                <c:pt idx="144">
                  <c:v>21.832961286300002</c:v>
                </c:pt>
                <c:pt idx="145">
                  <c:v>21.832961286300002</c:v>
                </c:pt>
                <c:pt idx="146">
                  <c:v>21.832961286300002</c:v>
                </c:pt>
                <c:pt idx="147">
                  <c:v>21.832961286300002</c:v>
                </c:pt>
                <c:pt idx="148">
                  <c:v>21.8684436813</c:v>
                </c:pt>
                <c:pt idx="149">
                  <c:v>21.8684436813</c:v>
                </c:pt>
                <c:pt idx="150">
                  <c:v>21.8684436813</c:v>
                </c:pt>
                <c:pt idx="151">
                  <c:v>21.8684436813</c:v>
                </c:pt>
                <c:pt idx="152">
                  <c:v>21.887741755</c:v>
                </c:pt>
                <c:pt idx="153">
                  <c:v>21.887741755</c:v>
                </c:pt>
                <c:pt idx="154">
                  <c:v>21.887741755</c:v>
                </c:pt>
                <c:pt idx="155">
                  <c:v>21.887741755</c:v>
                </c:pt>
                <c:pt idx="156">
                  <c:v>21.898908642799999</c:v>
                </c:pt>
                <c:pt idx="157">
                  <c:v>21.898908642799999</c:v>
                </c:pt>
                <c:pt idx="158">
                  <c:v>21.898908642799999</c:v>
                </c:pt>
                <c:pt idx="159">
                  <c:v>21.898908642799999</c:v>
                </c:pt>
                <c:pt idx="160">
                  <c:v>21.946341455700001</c:v>
                </c:pt>
                <c:pt idx="161">
                  <c:v>21.946341455700001</c:v>
                </c:pt>
                <c:pt idx="162">
                  <c:v>21.946341455700001</c:v>
                </c:pt>
                <c:pt idx="163">
                  <c:v>21.946341455700001</c:v>
                </c:pt>
                <c:pt idx="164">
                  <c:v>21.984351938699998</c:v>
                </c:pt>
                <c:pt idx="165">
                  <c:v>21.984351938699998</c:v>
                </c:pt>
                <c:pt idx="166">
                  <c:v>21.984351938699998</c:v>
                </c:pt>
                <c:pt idx="167">
                  <c:v>21.984351938699998</c:v>
                </c:pt>
                <c:pt idx="168">
                  <c:v>21.917689430199999</c:v>
                </c:pt>
                <c:pt idx="169">
                  <c:v>21.917689430199999</c:v>
                </c:pt>
                <c:pt idx="170">
                  <c:v>21.917689430199999</c:v>
                </c:pt>
                <c:pt idx="171">
                  <c:v>21.917689430199999</c:v>
                </c:pt>
                <c:pt idx="172">
                  <c:v>21.8874870792</c:v>
                </c:pt>
                <c:pt idx="173">
                  <c:v>21.8874870792</c:v>
                </c:pt>
                <c:pt idx="174">
                  <c:v>21.8874870792</c:v>
                </c:pt>
                <c:pt idx="175">
                  <c:v>21.8874870792</c:v>
                </c:pt>
                <c:pt idx="176">
                  <c:v>21.901257486699997</c:v>
                </c:pt>
                <c:pt idx="177">
                  <c:v>21.901257486699997</c:v>
                </c:pt>
                <c:pt idx="178">
                  <c:v>21.901257486699997</c:v>
                </c:pt>
                <c:pt idx="179">
                  <c:v>21.901257486699997</c:v>
                </c:pt>
                <c:pt idx="180">
                  <c:v>21.934569369600002</c:v>
                </c:pt>
                <c:pt idx="181">
                  <c:v>21.934569369600002</c:v>
                </c:pt>
                <c:pt idx="182">
                  <c:v>21.934569369600002</c:v>
                </c:pt>
                <c:pt idx="183">
                  <c:v>21.934569369600002</c:v>
                </c:pt>
                <c:pt idx="184">
                  <c:v>21.904503907300001</c:v>
                </c:pt>
                <c:pt idx="185">
                  <c:v>21.904503907300001</c:v>
                </c:pt>
                <c:pt idx="186">
                  <c:v>21.904503907300001</c:v>
                </c:pt>
                <c:pt idx="187">
                  <c:v>21.904503907300001</c:v>
                </c:pt>
                <c:pt idx="188">
                  <c:v>21.973144424000001</c:v>
                </c:pt>
                <c:pt idx="189">
                  <c:v>21.973144424000001</c:v>
                </c:pt>
                <c:pt idx="190">
                  <c:v>21.973144424000001</c:v>
                </c:pt>
                <c:pt idx="191">
                  <c:v>21.973144424000001</c:v>
                </c:pt>
                <c:pt idx="192">
                  <c:v>21.9382132175</c:v>
                </c:pt>
                <c:pt idx="193">
                  <c:v>21.9382132175</c:v>
                </c:pt>
                <c:pt idx="194">
                  <c:v>21.9382132175</c:v>
                </c:pt>
                <c:pt idx="195">
                  <c:v>21.9382132175</c:v>
                </c:pt>
                <c:pt idx="196">
                  <c:v>21.9584753462</c:v>
                </c:pt>
                <c:pt idx="197">
                  <c:v>21.9584753462</c:v>
                </c:pt>
                <c:pt idx="198">
                  <c:v>21.9584753462</c:v>
                </c:pt>
                <c:pt idx="199">
                  <c:v>21.9584753462</c:v>
                </c:pt>
                <c:pt idx="200">
                  <c:v>21.966992192399999</c:v>
                </c:pt>
                <c:pt idx="201">
                  <c:v>21.966992192399999</c:v>
                </c:pt>
                <c:pt idx="202">
                  <c:v>21.966992192399999</c:v>
                </c:pt>
                <c:pt idx="203">
                  <c:v>21.966992192399999</c:v>
                </c:pt>
                <c:pt idx="204">
                  <c:v>21.972971703599999</c:v>
                </c:pt>
                <c:pt idx="205">
                  <c:v>21.972971703599999</c:v>
                </c:pt>
                <c:pt idx="206">
                  <c:v>21.972971703599999</c:v>
                </c:pt>
                <c:pt idx="207">
                  <c:v>21.972971703599999</c:v>
                </c:pt>
                <c:pt idx="208">
                  <c:v>21.995951588400001</c:v>
                </c:pt>
                <c:pt idx="209">
                  <c:v>21.995951588400001</c:v>
                </c:pt>
                <c:pt idx="210">
                  <c:v>21.995951588400001</c:v>
                </c:pt>
                <c:pt idx="211">
                  <c:v>21.995951588400001</c:v>
                </c:pt>
                <c:pt idx="212">
                  <c:v>22.008085125200001</c:v>
                </c:pt>
                <c:pt idx="213">
                  <c:v>22.008085125200001</c:v>
                </c:pt>
                <c:pt idx="214">
                  <c:v>22.008085125200001</c:v>
                </c:pt>
                <c:pt idx="215">
                  <c:v>22.008085125200001</c:v>
                </c:pt>
                <c:pt idx="216">
                  <c:v>21.9217127808</c:v>
                </c:pt>
                <c:pt idx="217">
                  <c:v>21.9217127808</c:v>
                </c:pt>
                <c:pt idx="218">
                  <c:v>21.9217127808</c:v>
                </c:pt>
                <c:pt idx="219">
                  <c:v>21.948846984500001</c:v>
                </c:pt>
                <c:pt idx="220">
                  <c:v>21.948846984500001</c:v>
                </c:pt>
                <c:pt idx="221">
                  <c:v>21.948846984500001</c:v>
                </c:pt>
                <c:pt idx="222">
                  <c:v>21.948846984500001</c:v>
                </c:pt>
                <c:pt idx="223">
                  <c:v>21.9300915472</c:v>
                </c:pt>
                <c:pt idx="224">
                  <c:v>21.9300915472</c:v>
                </c:pt>
                <c:pt idx="225">
                  <c:v>21.9300915472</c:v>
                </c:pt>
                <c:pt idx="226">
                  <c:v>21.9300915472</c:v>
                </c:pt>
                <c:pt idx="227">
                  <c:v>21.958919055100001</c:v>
                </c:pt>
                <c:pt idx="228">
                  <c:v>21.958919055100001</c:v>
                </c:pt>
                <c:pt idx="229">
                  <c:v>21.958919055100001</c:v>
                </c:pt>
                <c:pt idx="230">
                  <c:v>21.958919055100001</c:v>
                </c:pt>
                <c:pt idx="231">
                  <c:v>21.9668504674</c:v>
                </c:pt>
                <c:pt idx="232">
                  <c:v>21.9668504674</c:v>
                </c:pt>
                <c:pt idx="233">
                  <c:v>21.9668504674</c:v>
                </c:pt>
                <c:pt idx="234">
                  <c:v>21.9668504674</c:v>
                </c:pt>
                <c:pt idx="235">
                  <c:v>21.947837881799998</c:v>
                </c:pt>
                <c:pt idx="236">
                  <c:v>21.947837881799998</c:v>
                </c:pt>
                <c:pt idx="237">
                  <c:v>21.947837881799998</c:v>
                </c:pt>
                <c:pt idx="238">
                  <c:v>21.947837881799998</c:v>
                </c:pt>
                <c:pt idx="239">
                  <c:v>21.930918586200001</c:v>
                </c:pt>
                <c:pt idx="240">
                  <c:v>21.930918586200001</c:v>
                </c:pt>
                <c:pt idx="241">
                  <c:v>21.930918586200001</c:v>
                </c:pt>
                <c:pt idx="242">
                  <c:v>21.930918586200001</c:v>
                </c:pt>
                <c:pt idx="243">
                  <c:v>21.971306443</c:v>
                </c:pt>
                <c:pt idx="244">
                  <c:v>21.971306443</c:v>
                </c:pt>
                <c:pt idx="245">
                  <c:v>21.971306443</c:v>
                </c:pt>
                <c:pt idx="246">
                  <c:v>21.971306443</c:v>
                </c:pt>
                <c:pt idx="247">
                  <c:v>21.970730556300001</c:v>
                </c:pt>
                <c:pt idx="248">
                  <c:v>21.970730556300001</c:v>
                </c:pt>
                <c:pt idx="249">
                  <c:v>21.970730556300001</c:v>
                </c:pt>
                <c:pt idx="250">
                  <c:v>21.970730556300001</c:v>
                </c:pt>
                <c:pt idx="251">
                  <c:v>21.942289105699999</c:v>
                </c:pt>
                <c:pt idx="252">
                  <c:v>21.942289105699999</c:v>
                </c:pt>
                <c:pt idx="253">
                  <c:v>21.942289105699999</c:v>
                </c:pt>
                <c:pt idx="254">
                  <c:v>21.942289105699999</c:v>
                </c:pt>
                <c:pt idx="255">
                  <c:v>21.920718436600001</c:v>
                </c:pt>
                <c:pt idx="256">
                  <c:v>21.920718436600001</c:v>
                </c:pt>
                <c:pt idx="257">
                  <c:v>21.920718436600001</c:v>
                </c:pt>
                <c:pt idx="258">
                  <c:v>21.920718436600001</c:v>
                </c:pt>
                <c:pt idx="259">
                  <c:v>21.980826231000002</c:v>
                </c:pt>
                <c:pt idx="260">
                  <c:v>21.980826231000002</c:v>
                </c:pt>
                <c:pt idx="261">
                  <c:v>21.980826231000002</c:v>
                </c:pt>
                <c:pt idx="262">
                  <c:v>21.980826231000002</c:v>
                </c:pt>
                <c:pt idx="263">
                  <c:v>21.959625584000001</c:v>
                </c:pt>
                <c:pt idx="264">
                  <c:v>21.959625584000001</c:v>
                </c:pt>
                <c:pt idx="265">
                  <c:v>21.959625584000001</c:v>
                </c:pt>
                <c:pt idx="266">
                  <c:v>21.959625584000001</c:v>
                </c:pt>
                <c:pt idx="267">
                  <c:v>21.9265701922</c:v>
                </c:pt>
                <c:pt idx="268">
                  <c:v>21.9265701922</c:v>
                </c:pt>
                <c:pt idx="269">
                  <c:v>21.9265701922</c:v>
                </c:pt>
                <c:pt idx="270">
                  <c:v>21.9265701922</c:v>
                </c:pt>
                <c:pt idx="271">
                  <c:v>21.9665215554</c:v>
                </c:pt>
                <c:pt idx="272">
                  <c:v>21.9665215554</c:v>
                </c:pt>
                <c:pt idx="273">
                  <c:v>21.9665215554</c:v>
                </c:pt>
                <c:pt idx="274">
                  <c:v>21.9665215554</c:v>
                </c:pt>
                <c:pt idx="275">
                  <c:v>21.955163828899998</c:v>
                </c:pt>
                <c:pt idx="276">
                  <c:v>21.955163828899998</c:v>
                </c:pt>
                <c:pt idx="277">
                  <c:v>21.955163828899998</c:v>
                </c:pt>
                <c:pt idx="278">
                  <c:v>21.955163828899998</c:v>
                </c:pt>
                <c:pt idx="279">
                  <c:v>21.927373772299998</c:v>
                </c:pt>
                <c:pt idx="280">
                  <c:v>21.927373772299998</c:v>
                </c:pt>
                <c:pt idx="281">
                  <c:v>21.927373772299998</c:v>
                </c:pt>
                <c:pt idx="282">
                  <c:v>21.927373772299998</c:v>
                </c:pt>
                <c:pt idx="283">
                  <c:v>21.973646522100001</c:v>
                </c:pt>
                <c:pt idx="284">
                  <c:v>21.973646522100001</c:v>
                </c:pt>
                <c:pt idx="285">
                  <c:v>21.973646522100001</c:v>
                </c:pt>
                <c:pt idx="286">
                  <c:v>21.973646522100001</c:v>
                </c:pt>
                <c:pt idx="287">
                  <c:v>22.000733648999997</c:v>
                </c:pt>
                <c:pt idx="288">
                  <c:v>22.000733648999997</c:v>
                </c:pt>
                <c:pt idx="289">
                  <c:v>22.000733648999997</c:v>
                </c:pt>
                <c:pt idx="290">
                  <c:v>22.000733648999997</c:v>
                </c:pt>
                <c:pt idx="291">
                  <c:v>22.062141772099999</c:v>
                </c:pt>
                <c:pt idx="292">
                  <c:v>22.062141772099999</c:v>
                </c:pt>
                <c:pt idx="293">
                  <c:v>22.062141772099999</c:v>
                </c:pt>
                <c:pt idx="294">
                  <c:v>22.062141772099999</c:v>
                </c:pt>
                <c:pt idx="295">
                  <c:v>22.025825721700002</c:v>
                </c:pt>
                <c:pt idx="296">
                  <c:v>22.025825721700002</c:v>
                </c:pt>
                <c:pt idx="297">
                  <c:v>22.025825721700002</c:v>
                </c:pt>
                <c:pt idx="298">
                  <c:v>22.025825721700002</c:v>
                </c:pt>
                <c:pt idx="299">
                  <c:v>22.015406256600002</c:v>
                </c:pt>
                <c:pt idx="300">
                  <c:v>22.015406256600002</c:v>
                </c:pt>
                <c:pt idx="301">
                  <c:v>22.015406256600002</c:v>
                </c:pt>
                <c:pt idx="302">
                  <c:v>22.015406256600002</c:v>
                </c:pt>
                <c:pt idx="303">
                  <c:v>22.050742715400002</c:v>
                </c:pt>
                <c:pt idx="304">
                  <c:v>22.050742715400002</c:v>
                </c:pt>
                <c:pt idx="305">
                  <c:v>22.050742715400002</c:v>
                </c:pt>
                <c:pt idx="306">
                  <c:v>22.050742715400002</c:v>
                </c:pt>
                <c:pt idx="307">
                  <c:v>22.064664477100003</c:v>
                </c:pt>
                <c:pt idx="308">
                  <c:v>22.064664477100003</c:v>
                </c:pt>
                <c:pt idx="309">
                  <c:v>22.064664477100003</c:v>
                </c:pt>
                <c:pt idx="310">
                  <c:v>22.064664477100003</c:v>
                </c:pt>
                <c:pt idx="311">
                  <c:v>22.009177295099999</c:v>
                </c:pt>
                <c:pt idx="312">
                  <c:v>22.009177295099999</c:v>
                </c:pt>
                <c:pt idx="313">
                  <c:v>22.009177295099999</c:v>
                </c:pt>
                <c:pt idx="314">
                  <c:v>22.009177295099999</c:v>
                </c:pt>
                <c:pt idx="315">
                  <c:v>21.9816181393</c:v>
                </c:pt>
                <c:pt idx="316">
                  <c:v>21.9816181393</c:v>
                </c:pt>
                <c:pt idx="317">
                  <c:v>21.9816181393</c:v>
                </c:pt>
                <c:pt idx="318">
                  <c:v>21.944295148400002</c:v>
                </c:pt>
                <c:pt idx="319">
                  <c:v>21.944295148400002</c:v>
                </c:pt>
                <c:pt idx="320">
                  <c:v>21.944295148400002</c:v>
                </c:pt>
                <c:pt idx="321">
                  <c:v>21.944295148400002</c:v>
                </c:pt>
                <c:pt idx="322">
                  <c:v>21.979941528399998</c:v>
                </c:pt>
                <c:pt idx="323">
                  <c:v>21.979941528399998</c:v>
                </c:pt>
                <c:pt idx="324">
                  <c:v>21.979941528399998</c:v>
                </c:pt>
                <c:pt idx="325">
                  <c:v>21.979941528399998</c:v>
                </c:pt>
                <c:pt idx="326">
                  <c:v>22.023210317899999</c:v>
                </c:pt>
                <c:pt idx="327">
                  <c:v>22.023210317899999</c:v>
                </c:pt>
                <c:pt idx="328">
                  <c:v>22.023210317899999</c:v>
                </c:pt>
                <c:pt idx="329">
                  <c:v>22.023210317899999</c:v>
                </c:pt>
                <c:pt idx="330">
                  <c:v>21.975777067099997</c:v>
                </c:pt>
                <c:pt idx="331">
                  <c:v>21.975777067099997</c:v>
                </c:pt>
                <c:pt idx="332">
                  <c:v>21.975777067099997</c:v>
                </c:pt>
                <c:pt idx="333">
                  <c:v>21.975777067099997</c:v>
                </c:pt>
                <c:pt idx="334">
                  <c:v>22.029977037799998</c:v>
                </c:pt>
                <c:pt idx="335">
                  <c:v>22.029977037799998</c:v>
                </c:pt>
                <c:pt idx="336">
                  <c:v>22.029977037799998</c:v>
                </c:pt>
                <c:pt idx="337">
                  <c:v>22.029977037799998</c:v>
                </c:pt>
                <c:pt idx="338">
                  <c:v>22.078945628299998</c:v>
                </c:pt>
                <c:pt idx="339">
                  <c:v>22.078945628299998</c:v>
                </c:pt>
                <c:pt idx="340">
                  <c:v>22.078945628299998</c:v>
                </c:pt>
                <c:pt idx="341">
                  <c:v>22.078945628299998</c:v>
                </c:pt>
                <c:pt idx="342">
                  <c:v>22.0628278346</c:v>
                </c:pt>
                <c:pt idx="343">
                  <c:v>22.0628278346</c:v>
                </c:pt>
                <c:pt idx="344">
                  <c:v>22.0628278346</c:v>
                </c:pt>
                <c:pt idx="345">
                  <c:v>22.0628278346</c:v>
                </c:pt>
                <c:pt idx="346">
                  <c:v>22.0933665429</c:v>
                </c:pt>
                <c:pt idx="347">
                  <c:v>22.0933665429</c:v>
                </c:pt>
                <c:pt idx="348">
                  <c:v>22.0933665429</c:v>
                </c:pt>
                <c:pt idx="349">
                  <c:v>22.0933665429</c:v>
                </c:pt>
                <c:pt idx="350">
                  <c:v>22.058224289400002</c:v>
                </c:pt>
                <c:pt idx="351">
                  <c:v>22.058224289400002</c:v>
                </c:pt>
                <c:pt idx="352">
                  <c:v>22.058224289400002</c:v>
                </c:pt>
                <c:pt idx="353">
                  <c:v>22.058224289400002</c:v>
                </c:pt>
                <c:pt idx="354">
                  <c:v>22.092085967500001</c:v>
                </c:pt>
                <c:pt idx="355">
                  <c:v>22.092085967500001</c:v>
                </c:pt>
                <c:pt idx="356">
                  <c:v>22.092085967500001</c:v>
                </c:pt>
                <c:pt idx="357">
                  <c:v>22.092085967500001</c:v>
                </c:pt>
                <c:pt idx="358">
                  <c:v>22.127995522600003</c:v>
                </c:pt>
                <c:pt idx="359">
                  <c:v>22.127995522600003</c:v>
                </c:pt>
                <c:pt idx="360">
                  <c:v>22.127995522600003</c:v>
                </c:pt>
                <c:pt idx="361">
                  <c:v>22.127995522600003</c:v>
                </c:pt>
                <c:pt idx="362">
                  <c:v>22.167168312999998</c:v>
                </c:pt>
                <c:pt idx="363">
                  <c:v>22.167168312999998</c:v>
                </c:pt>
                <c:pt idx="364">
                  <c:v>22.167168312999998</c:v>
                </c:pt>
                <c:pt idx="365">
                  <c:v>22.167168312999998</c:v>
                </c:pt>
                <c:pt idx="366">
                  <c:v>22.172078132799999</c:v>
                </c:pt>
                <c:pt idx="367">
                  <c:v>22.172078132799999</c:v>
                </c:pt>
                <c:pt idx="368">
                  <c:v>22.172078132799999</c:v>
                </c:pt>
                <c:pt idx="369">
                  <c:v>22.172078132799999</c:v>
                </c:pt>
                <c:pt idx="370">
                  <c:v>22.150160096999997</c:v>
                </c:pt>
                <c:pt idx="371">
                  <c:v>22.150160096999997</c:v>
                </c:pt>
                <c:pt idx="372">
                  <c:v>22.150160096999997</c:v>
                </c:pt>
                <c:pt idx="373">
                  <c:v>22.150160096999997</c:v>
                </c:pt>
                <c:pt idx="374">
                  <c:v>22.108091760299999</c:v>
                </c:pt>
                <c:pt idx="375">
                  <c:v>22.108091760299999</c:v>
                </c:pt>
                <c:pt idx="376">
                  <c:v>22.108091760299999</c:v>
                </c:pt>
                <c:pt idx="377">
                  <c:v>22.108091760299999</c:v>
                </c:pt>
                <c:pt idx="378">
                  <c:v>22.1518316704</c:v>
                </c:pt>
                <c:pt idx="379">
                  <c:v>22.1518316704</c:v>
                </c:pt>
                <c:pt idx="380">
                  <c:v>22.1518316704</c:v>
                </c:pt>
                <c:pt idx="381">
                  <c:v>22.1518316704</c:v>
                </c:pt>
                <c:pt idx="382">
                  <c:v>22.191160675699997</c:v>
                </c:pt>
                <c:pt idx="383">
                  <c:v>22.191160675699997</c:v>
                </c:pt>
                <c:pt idx="384">
                  <c:v>22.191160675699997</c:v>
                </c:pt>
                <c:pt idx="385">
                  <c:v>22.191160675699997</c:v>
                </c:pt>
                <c:pt idx="386">
                  <c:v>22.1320711788</c:v>
                </c:pt>
                <c:pt idx="387">
                  <c:v>22.1320711788</c:v>
                </c:pt>
                <c:pt idx="388">
                  <c:v>22.1320711788</c:v>
                </c:pt>
                <c:pt idx="389">
                  <c:v>22.1320711788</c:v>
                </c:pt>
                <c:pt idx="390">
                  <c:v>22.126167314</c:v>
                </c:pt>
                <c:pt idx="391">
                  <c:v>22.126167314</c:v>
                </c:pt>
                <c:pt idx="392">
                  <c:v>22.126167314</c:v>
                </c:pt>
                <c:pt idx="393">
                  <c:v>22.126167314</c:v>
                </c:pt>
                <c:pt idx="394">
                  <c:v>22.180567893500001</c:v>
                </c:pt>
                <c:pt idx="395">
                  <c:v>22.180567893500001</c:v>
                </c:pt>
                <c:pt idx="396">
                  <c:v>22.180567893500001</c:v>
                </c:pt>
                <c:pt idx="397">
                  <c:v>22.180567893500001</c:v>
                </c:pt>
                <c:pt idx="398">
                  <c:v>22.210510869700002</c:v>
                </c:pt>
                <c:pt idx="399">
                  <c:v>22.210510869700002</c:v>
                </c:pt>
                <c:pt idx="400">
                  <c:v>22.210510869700002</c:v>
                </c:pt>
                <c:pt idx="401">
                  <c:v>22.210510869700002</c:v>
                </c:pt>
                <c:pt idx="402">
                  <c:v>22.208312370400002</c:v>
                </c:pt>
                <c:pt idx="403">
                  <c:v>22.208312370400002</c:v>
                </c:pt>
                <c:pt idx="404">
                  <c:v>22.208312370400002</c:v>
                </c:pt>
                <c:pt idx="405">
                  <c:v>22.208312370400002</c:v>
                </c:pt>
                <c:pt idx="406">
                  <c:v>22.2342966635</c:v>
                </c:pt>
                <c:pt idx="407">
                  <c:v>22.2342966635</c:v>
                </c:pt>
                <c:pt idx="408">
                  <c:v>22.2342966635</c:v>
                </c:pt>
                <c:pt idx="409">
                  <c:v>22.2342966635</c:v>
                </c:pt>
                <c:pt idx="410">
                  <c:v>22.233125022999999</c:v>
                </c:pt>
                <c:pt idx="411">
                  <c:v>22.233125022999999</c:v>
                </c:pt>
                <c:pt idx="412">
                  <c:v>22.233125022999999</c:v>
                </c:pt>
                <c:pt idx="413">
                  <c:v>22.233125022999999</c:v>
                </c:pt>
                <c:pt idx="414">
                  <c:v>22.183186325699999</c:v>
                </c:pt>
                <c:pt idx="415">
                  <c:v>22.183186325699999</c:v>
                </c:pt>
                <c:pt idx="416">
                  <c:v>22.183186325699999</c:v>
                </c:pt>
                <c:pt idx="417">
                  <c:v>22.183186325699999</c:v>
                </c:pt>
                <c:pt idx="418">
                  <c:v>22.190354694499998</c:v>
                </c:pt>
                <c:pt idx="419">
                  <c:v>22.190354694499998</c:v>
                </c:pt>
                <c:pt idx="420">
                  <c:v>22.190354694499998</c:v>
                </c:pt>
                <c:pt idx="421">
                  <c:v>22.159288365999998</c:v>
                </c:pt>
                <c:pt idx="422">
                  <c:v>22.159288365999998</c:v>
                </c:pt>
                <c:pt idx="423">
                  <c:v>22.159288365999998</c:v>
                </c:pt>
                <c:pt idx="424">
                  <c:v>22.159288365999998</c:v>
                </c:pt>
                <c:pt idx="425">
                  <c:v>22.170665199199998</c:v>
                </c:pt>
                <c:pt idx="426">
                  <c:v>22.170665199199998</c:v>
                </c:pt>
                <c:pt idx="427">
                  <c:v>22.170665199199998</c:v>
                </c:pt>
                <c:pt idx="428">
                  <c:v>22.170665199199998</c:v>
                </c:pt>
                <c:pt idx="429">
                  <c:v>22.204033308000003</c:v>
                </c:pt>
                <c:pt idx="430">
                  <c:v>22.204033308000003</c:v>
                </c:pt>
                <c:pt idx="431">
                  <c:v>22.204033308000003</c:v>
                </c:pt>
                <c:pt idx="432">
                  <c:v>22.204033308000003</c:v>
                </c:pt>
                <c:pt idx="433">
                  <c:v>22.138539559800002</c:v>
                </c:pt>
                <c:pt idx="434">
                  <c:v>22.138539559800002</c:v>
                </c:pt>
                <c:pt idx="435">
                  <c:v>22.138539559800002</c:v>
                </c:pt>
                <c:pt idx="436">
                  <c:v>22.138539559800002</c:v>
                </c:pt>
                <c:pt idx="437">
                  <c:v>22.177622778300002</c:v>
                </c:pt>
                <c:pt idx="438">
                  <c:v>22.177622778300002</c:v>
                </c:pt>
                <c:pt idx="439">
                  <c:v>22.177622778300002</c:v>
                </c:pt>
                <c:pt idx="440">
                  <c:v>22.177622778300002</c:v>
                </c:pt>
                <c:pt idx="441">
                  <c:v>22.142452575500002</c:v>
                </c:pt>
                <c:pt idx="442">
                  <c:v>22.142452575500002</c:v>
                </c:pt>
                <c:pt idx="443">
                  <c:v>22.142452575500002</c:v>
                </c:pt>
                <c:pt idx="444">
                  <c:v>22.142452575500002</c:v>
                </c:pt>
                <c:pt idx="445">
                  <c:v>22.125499254200001</c:v>
                </c:pt>
                <c:pt idx="446">
                  <c:v>22.125499254200001</c:v>
                </c:pt>
                <c:pt idx="447">
                  <c:v>22.125499254200001</c:v>
                </c:pt>
                <c:pt idx="448">
                  <c:v>22.125499254200001</c:v>
                </c:pt>
                <c:pt idx="449">
                  <c:v>22.131419133999998</c:v>
                </c:pt>
                <c:pt idx="450">
                  <c:v>22.131419133999998</c:v>
                </c:pt>
                <c:pt idx="451">
                  <c:v>22.131419133999998</c:v>
                </c:pt>
                <c:pt idx="452">
                  <c:v>22.131419133999998</c:v>
                </c:pt>
                <c:pt idx="453">
                  <c:v>22.0800488577</c:v>
                </c:pt>
                <c:pt idx="454">
                  <c:v>22.0800488577</c:v>
                </c:pt>
                <c:pt idx="455">
                  <c:v>22.0800488577</c:v>
                </c:pt>
                <c:pt idx="456">
                  <c:v>22.0800488577</c:v>
                </c:pt>
                <c:pt idx="457">
                  <c:v>22.106509570699998</c:v>
                </c:pt>
                <c:pt idx="458">
                  <c:v>22.106509570699998</c:v>
                </c:pt>
                <c:pt idx="459">
                  <c:v>22.106509570699998</c:v>
                </c:pt>
                <c:pt idx="460">
                  <c:v>22.106509570699998</c:v>
                </c:pt>
                <c:pt idx="461">
                  <c:v>22.101644463300001</c:v>
                </c:pt>
                <c:pt idx="462">
                  <c:v>22.101644463300001</c:v>
                </c:pt>
                <c:pt idx="463">
                  <c:v>22.101644463300001</c:v>
                </c:pt>
                <c:pt idx="464">
                  <c:v>22.101644463300001</c:v>
                </c:pt>
                <c:pt idx="465">
                  <c:v>22.171582872999998</c:v>
                </c:pt>
                <c:pt idx="466">
                  <c:v>22.171582872999998</c:v>
                </c:pt>
                <c:pt idx="467">
                  <c:v>22.171582872999998</c:v>
                </c:pt>
                <c:pt idx="468">
                  <c:v>22.171582872999998</c:v>
                </c:pt>
                <c:pt idx="469">
                  <c:v>22.2010142084</c:v>
                </c:pt>
                <c:pt idx="470">
                  <c:v>22.2010142084</c:v>
                </c:pt>
                <c:pt idx="471">
                  <c:v>22.2010142084</c:v>
                </c:pt>
                <c:pt idx="472">
                  <c:v>22.2010142084</c:v>
                </c:pt>
                <c:pt idx="473">
                  <c:v>22.1814527961</c:v>
                </c:pt>
                <c:pt idx="474">
                  <c:v>22.1814527961</c:v>
                </c:pt>
                <c:pt idx="475">
                  <c:v>22.1814527961</c:v>
                </c:pt>
                <c:pt idx="476">
                  <c:v>22.1814527961</c:v>
                </c:pt>
                <c:pt idx="477">
                  <c:v>22.146450659900001</c:v>
                </c:pt>
                <c:pt idx="478">
                  <c:v>22.146450659900001</c:v>
                </c:pt>
                <c:pt idx="479">
                  <c:v>22.146450659900001</c:v>
                </c:pt>
                <c:pt idx="480">
                  <c:v>22.146450659900001</c:v>
                </c:pt>
                <c:pt idx="481">
                  <c:v>22.144203803299998</c:v>
                </c:pt>
                <c:pt idx="482">
                  <c:v>22.144203803299998</c:v>
                </c:pt>
                <c:pt idx="483">
                  <c:v>22.144203803299998</c:v>
                </c:pt>
                <c:pt idx="484">
                  <c:v>22.144203803299998</c:v>
                </c:pt>
                <c:pt idx="485">
                  <c:v>22.145905249800002</c:v>
                </c:pt>
                <c:pt idx="486">
                  <c:v>22.145905249800002</c:v>
                </c:pt>
                <c:pt idx="487">
                  <c:v>22.145905249800002</c:v>
                </c:pt>
                <c:pt idx="488">
                  <c:v>22.145905249800002</c:v>
                </c:pt>
                <c:pt idx="489">
                  <c:v>22.150196967399999</c:v>
                </c:pt>
                <c:pt idx="490">
                  <c:v>22.150196967399999</c:v>
                </c:pt>
                <c:pt idx="491">
                  <c:v>22.150196967399999</c:v>
                </c:pt>
                <c:pt idx="492">
                  <c:v>22.150196967399999</c:v>
                </c:pt>
                <c:pt idx="493">
                  <c:v>22.1168608214</c:v>
                </c:pt>
                <c:pt idx="494">
                  <c:v>22.1168608214</c:v>
                </c:pt>
                <c:pt idx="495">
                  <c:v>22.1168608214</c:v>
                </c:pt>
                <c:pt idx="496">
                  <c:v>22.1168608214</c:v>
                </c:pt>
                <c:pt idx="497">
                  <c:v>22.174127073100003</c:v>
                </c:pt>
                <c:pt idx="498">
                  <c:v>22.174127073100003</c:v>
                </c:pt>
                <c:pt idx="499">
                  <c:v>22.174127073100003</c:v>
                </c:pt>
                <c:pt idx="500">
                  <c:v>22.174127073100003</c:v>
                </c:pt>
                <c:pt idx="501">
                  <c:v>22.152459219800001</c:v>
                </c:pt>
                <c:pt idx="502">
                  <c:v>22.152459219800001</c:v>
                </c:pt>
                <c:pt idx="503">
                  <c:v>22.152459219800001</c:v>
                </c:pt>
                <c:pt idx="504">
                  <c:v>22.152459219800001</c:v>
                </c:pt>
                <c:pt idx="505">
                  <c:v>22.196172642000001</c:v>
                </c:pt>
                <c:pt idx="506">
                  <c:v>22.196172642000001</c:v>
                </c:pt>
                <c:pt idx="507">
                  <c:v>22.196172642000001</c:v>
                </c:pt>
                <c:pt idx="508">
                  <c:v>22.196172642000001</c:v>
                </c:pt>
                <c:pt idx="509">
                  <c:v>22.236141271400001</c:v>
                </c:pt>
                <c:pt idx="510">
                  <c:v>22.236141271400001</c:v>
                </c:pt>
                <c:pt idx="511">
                  <c:v>22.236141271400001</c:v>
                </c:pt>
                <c:pt idx="512">
                  <c:v>22.236141271400001</c:v>
                </c:pt>
                <c:pt idx="513">
                  <c:v>22.250710698999999</c:v>
                </c:pt>
                <c:pt idx="514">
                  <c:v>22.250710698999999</c:v>
                </c:pt>
                <c:pt idx="515">
                  <c:v>22.250710698999999</c:v>
                </c:pt>
                <c:pt idx="516">
                  <c:v>22.250710698999999</c:v>
                </c:pt>
                <c:pt idx="517">
                  <c:v>22.221245847199999</c:v>
                </c:pt>
                <c:pt idx="518">
                  <c:v>22.221245847199999</c:v>
                </c:pt>
                <c:pt idx="519">
                  <c:v>22.221245847199999</c:v>
                </c:pt>
                <c:pt idx="520">
                  <c:v>22.221245847199999</c:v>
                </c:pt>
                <c:pt idx="521">
                  <c:v>22.2087850739</c:v>
                </c:pt>
                <c:pt idx="522">
                  <c:v>22.2087850739</c:v>
                </c:pt>
                <c:pt idx="523">
                  <c:v>22.2087850739</c:v>
                </c:pt>
                <c:pt idx="524">
                  <c:v>22.1744391742</c:v>
                </c:pt>
                <c:pt idx="525">
                  <c:v>22.1744391742</c:v>
                </c:pt>
                <c:pt idx="526">
                  <c:v>22.1744391742</c:v>
                </c:pt>
                <c:pt idx="527">
                  <c:v>22.1744391742</c:v>
                </c:pt>
                <c:pt idx="528">
                  <c:v>22.1649991458</c:v>
                </c:pt>
                <c:pt idx="529">
                  <c:v>22.1649991458</c:v>
                </c:pt>
                <c:pt idx="530">
                  <c:v>22.1649991458</c:v>
                </c:pt>
                <c:pt idx="531">
                  <c:v>22.1649991458</c:v>
                </c:pt>
                <c:pt idx="532">
                  <c:v>22.147351989299999</c:v>
                </c:pt>
                <c:pt idx="533">
                  <c:v>22.147351989299999</c:v>
                </c:pt>
                <c:pt idx="534">
                  <c:v>22.147351989299999</c:v>
                </c:pt>
                <c:pt idx="535">
                  <c:v>22.147351989299999</c:v>
                </c:pt>
                <c:pt idx="536">
                  <c:v>22.095283739999999</c:v>
                </c:pt>
                <c:pt idx="537">
                  <c:v>22.095283739999999</c:v>
                </c:pt>
                <c:pt idx="538">
                  <c:v>22.095283739999999</c:v>
                </c:pt>
                <c:pt idx="539">
                  <c:v>22.095283739999999</c:v>
                </c:pt>
                <c:pt idx="540">
                  <c:v>22.0695248693</c:v>
                </c:pt>
                <c:pt idx="541">
                  <c:v>22.0695248693</c:v>
                </c:pt>
                <c:pt idx="542">
                  <c:v>22.0695248693</c:v>
                </c:pt>
                <c:pt idx="543">
                  <c:v>22.0695248693</c:v>
                </c:pt>
                <c:pt idx="544">
                  <c:v>22.047170977900002</c:v>
                </c:pt>
                <c:pt idx="545">
                  <c:v>22.047170977900002</c:v>
                </c:pt>
                <c:pt idx="546">
                  <c:v>22.047170977900002</c:v>
                </c:pt>
                <c:pt idx="547">
                  <c:v>22.047170977900002</c:v>
                </c:pt>
                <c:pt idx="548">
                  <c:v>22.0301302164</c:v>
                </c:pt>
                <c:pt idx="549">
                  <c:v>22.0301302164</c:v>
                </c:pt>
                <c:pt idx="550">
                  <c:v>22.0301302164</c:v>
                </c:pt>
                <c:pt idx="551">
                  <c:v>22.0301302164</c:v>
                </c:pt>
                <c:pt idx="552">
                  <c:v>22.062149738199999</c:v>
                </c:pt>
                <c:pt idx="553">
                  <c:v>22.062149738199999</c:v>
                </c:pt>
                <c:pt idx="554">
                  <c:v>22.062149738199999</c:v>
                </c:pt>
                <c:pt idx="555">
                  <c:v>22.062149738199999</c:v>
                </c:pt>
                <c:pt idx="556">
                  <c:v>22.061524604999999</c:v>
                </c:pt>
                <c:pt idx="557">
                  <c:v>22.061524604999999</c:v>
                </c:pt>
                <c:pt idx="558">
                  <c:v>22.061524604999999</c:v>
                </c:pt>
                <c:pt idx="559">
                  <c:v>22.061524604999999</c:v>
                </c:pt>
                <c:pt idx="560">
                  <c:v>22.092925516299999</c:v>
                </c:pt>
                <c:pt idx="561">
                  <c:v>22.092925516299999</c:v>
                </c:pt>
                <c:pt idx="562">
                  <c:v>22.092925516299999</c:v>
                </c:pt>
                <c:pt idx="563">
                  <c:v>22.092925516299999</c:v>
                </c:pt>
                <c:pt idx="564">
                  <c:v>22.056173402700001</c:v>
                </c:pt>
                <c:pt idx="565">
                  <c:v>22.056173402700001</c:v>
                </c:pt>
                <c:pt idx="566">
                  <c:v>22.056173402700001</c:v>
                </c:pt>
                <c:pt idx="567">
                  <c:v>22.056173402700001</c:v>
                </c:pt>
                <c:pt idx="568">
                  <c:v>22.037561578800002</c:v>
                </c:pt>
                <c:pt idx="569">
                  <c:v>22.037561578800002</c:v>
                </c:pt>
                <c:pt idx="570">
                  <c:v>22.037561578800002</c:v>
                </c:pt>
                <c:pt idx="571">
                  <c:v>22.037561578800002</c:v>
                </c:pt>
                <c:pt idx="572">
                  <c:v>21.999108436699998</c:v>
                </c:pt>
                <c:pt idx="573">
                  <c:v>21.999108436699998</c:v>
                </c:pt>
                <c:pt idx="574">
                  <c:v>21.999108436699998</c:v>
                </c:pt>
                <c:pt idx="575">
                  <c:v>21.999108436699998</c:v>
                </c:pt>
                <c:pt idx="576">
                  <c:v>22.0110886073</c:v>
                </c:pt>
                <c:pt idx="577">
                  <c:v>22.0110886073</c:v>
                </c:pt>
                <c:pt idx="578">
                  <c:v>22.0110886073</c:v>
                </c:pt>
                <c:pt idx="579">
                  <c:v>22.0110886073</c:v>
                </c:pt>
                <c:pt idx="580">
                  <c:v>22.037131624800001</c:v>
                </c:pt>
                <c:pt idx="581">
                  <c:v>22.037131624800001</c:v>
                </c:pt>
                <c:pt idx="582">
                  <c:v>22.037131624800001</c:v>
                </c:pt>
                <c:pt idx="583">
                  <c:v>22.037131624800001</c:v>
                </c:pt>
                <c:pt idx="584">
                  <c:v>22.0565827052</c:v>
                </c:pt>
                <c:pt idx="585">
                  <c:v>22.0565827052</c:v>
                </c:pt>
                <c:pt idx="586">
                  <c:v>22.0565827052</c:v>
                </c:pt>
                <c:pt idx="587">
                  <c:v>22.0565827052</c:v>
                </c:pt>
                <c:pt idx="588">
                  <c:v>22.027938620499999</c:v>
                </c:pt>
                <c:pt idx="589">
                  <c:v>22.027938620499999</c:v>
                </c:pt>
                <c:pt idx="590">
                  <c:v>22.027938620499999</c:v>
                </c:pt>
                <c:pt idx="591">
                  <c:v>22.027938620499999</c:v>
                </c:pt>
                <c:pt idx="592">
                  <c:v>22.038666537800001</c:v>
                </c:pt>
                <c:pt idx="593">
                  <c:v>22.038666537800001</c:v>
                </c:pt>
                <c:pt idx="594">
                  <c:v>22.038666537800001</c:v>
                </c:pt>
                <c:pt idx="595">
                  <c:v>22.038666537800001</c:v>
                </c:pt>
                <c:pt idx="596">
                  <c:v>22.0644494087</c:v>
                </c:pt>
                <c:pt idx="597">
                  <c:v>22.0644494087</c:v>
                </c:pt>
                <c:pt idx="598">
                  <c:v>22.0644494087</c:v>
                </c:pt>
                <c:pt idx="599">
                  <c:v>22.0644494087</c:v>
                </c:pt>
                <c:pt idx="600">
                  <c:v>22.028583795999999</c:v>
                </c:pt>
                <c:pt idx="601">
                  <c:v>22.028583795999999</c:v>
                </c:pt>
                <c:pt idx="602">
                  <c:v>22.028583795999999</c:v>
                </c:pt>
                <c:pt idx="603">
                  <c:v>22.028583795999999</c:v>
                </c:pt>
                <c:pt idx="604">
                  <c:v>22.027685058399999</c:v>
                </c:pt>
                <c:pt idx="605">
                  <c:v>22.027685058399999</c:v>
                </c:pt>
                <c:pt idx="606">
                  <c:v>22.027685058399999</c:v>
                </c:pt>
                <c:pt idx="607">
                  <c:v>22.027685058399999</c:v>
                </c:pt>
                <c:pt idx="608">
                  <c:v>22.029334049900001</c:v>
                </c:pt>
                <c:pt idx="609">
                  <c:v>22.029334049900001</c:v>
                </c:pt>
                <c:pt idx="610">
                  <c:v>22.029334049900001</c:v>
                </c:pt>
                <c:pt idx="611">
                  <c:v>22.029334049900001</c:v>
                </c:pt>
                <c:pt idx="612">
                  <c:v>22.040962397400001</c:v>
                </c:pt>
                <c:pt idx="613">
                  <c:v>22.040962397400001</c:v>
                </c:pt>
                <c:pt idx="614">
                  <c:v>22.040962397400001</c:v>
                </c:pt>
                <c:pt idx="615">
                  <c:v>22.040962397400001</c:v>
                </c:pt>
                <c:pt idx="616">
                  <c:v>21.9885165982</c:v>
                </c:pt>
                <c:pt idx="617">
                  <c:v>21.9885165982</c:v>
                </c:pt>
                <c:pt idx="618">
                  <c:v>21.9885165982</c:v>
                </c:pt>
                <c:pt idx="619">
                  <c:v>21.9885165982</c:v>
                </c:pt>
                <c:pt idx="620">
                  <c:v>21.992280209899999</c:v>
                </c:pt>
                <c:pt idx="621">
                  <c:v>21.992280209899999</c:v>
                </c:pt>
                <c:pt idx="622">
                  <c:v>21.992280209899999</c:v>
                </c:pt>
                <c:pt idx="623">
                  <c:v>21.992280209899999</c:v>
                </c:pt>
                <c:pt idx="624">
                  <c:v>22.046135194200001</c:v>
                </c:pt>
                <c:pt idx="625">
                  <c:v>22.046135194200001</c:v>
                </c:pt>
                <c:pt idx="626">
                  <c:v>22.046135194200001</c:v>
                </c:pt>
                <c:pt idx="627">
                  <c:v>22.053953049700002</c:v>
                </c:pt>
                <c:pt idx="628">
                  <c:v>22.053953049700002</c:v>
                </c:pt>
                <c:pt idx="629">
                  <c:v>22.053953049700002</c:v>
                </c:pt>
                <c:pt idx="630">
                  <c:v>22.053953049700002</c:v>
                </c:pt>
                <c:pt idx="631">
                  <c:v>22.0890550869</c:v>
                </c:pt>
                <c:pt idx="632">
                  <c:v>22.0890550869</c:v>
                </c:pt>
                <c:pt idx="633">
                  <c:v>22.0890550869</c:v>
                </c:pt>
                <c:pt idx="634">
                  <c:v>22.0890550869</c:v>
                </c:pt>
                <c:pt idx="635">
                  <c:v>22.062770479099999</c:v>
                </c:pt>
                <c:pt idx="636">
                  <c:v>22.062770479099999</c:v>
                </c:pt>
                <c:pt idx="637">
                  <c:v>22.062770479099999</c:v>
                </c:pt>
                <c:pt idx="638">
                  <c:v>22.062770479099999</c:v>
                </c:pt>
                <c:pt idx="639">
                  <c:v>22.043655109900001</c:v>
                </c:pt>
                <c:pt idx="640">
                  <c:v>22.043655109900001</c:v>
                </c:pt>
                <c:pt idx="641">
                  <c:v>22.043655109900001</c:v>
                </c:pt>
                <c:pt idx="642">
                  <c:v>22.043655109900001</c:v>
                </c:pt>
                <c:pt idx="643">
                  <c:v>21.990542966700001</c:v>
                </c:pt>
                <c:pt idx="644">
                  <c:v>21.990542966700001</c:v>
                </c:pt>
                <c:pt idx="645">
                  <c:v>21.990542966700001</c:v>
                </c:pt>
                <c:pt idx="646">
                  <c:v>21.990542966700001</c:v>
                </c:pt>
                <c:pt idx="647">
                  <c:v>22.013369759499998</c:v>
                </c:pt>
                <c:pt idx="648">
                  <c:v>22.013369759499998</c:v>
                </c:pt>
                <c:pt idx="649">
                  <c:v>22.013369759499998</c:v>
                </c:pt>
                <c:pt idx="650">
                  <c:v>22.013369759499998</c:v>
                </c:pt>
                <c:pt idx="651">
                  <c:v>22.081197710799998</c:v>
                </c:pt>
                <c:pt idx="652">
                  <c:v>22.081197710799998</c:v>
                </c:pt>
                <c:pt idx="653">
                  <c:v>22.081197710799998</c:v>
                </c:pt>
                <c:pt idx="654">
                  <c:v>22.081197710799998</c:v>
                </c:pt>
                <c:pt idx="655">
                  <c:v>22.065402434999999</c:v>
                </c:pt>
                <c:pt idx="656">
                  <c:v>22.065402434999999</c:v>
                </c:pt>
                <c:pt idx="657">
                  <c:v>22.065402434999999</c:v>
                </c:pt>
                <c:pt idx="658">
                  <c:v>22.065402434999999</c:v>
                </c:pt>
                <c:pt idx="659">
                  <c:v>22.087406745399999</c:v>
                </c:pt>
                <c:pt idx="660">
                  <c:v>22.087406745399999</c:v>
                </c:pt>
                <c:pt idx="661">
                  <c:v>22.087406745399999</c:v>
                </c:pt>
                <c:pt idx="662">
                  <c:v>22.087406745399999</c:v>
                </c:pt>
                <c:pt idx="663">
                  <c:v>22.124049042600003</c:v>
                </c:pt>
                <c:pt idx="664">
                  <c:v>22.124049042600003</c:v>
                </c:pt>
                <c:pt idx="665">
                  <c:v>22.124049042600003</c:v>
                </c:pt>
                <c:pt idx="666">
                  <c:v>22.124049042600003</c:v>
                </c:pt>
                <c:pt idx="667">
                  <c:v>22.144863061799999</c:v>
                </c:pt>
                <c:pt idx="668">
                  <c:v>22.144863061799999</c:v>
                </c:pt>
                <c:pt idx="669">
                  <c:v>22.144863061799999</c:v>
                </c:pt>
                <c:pt idx="670">
                  <c:v>22.144863061799999</c:v>
                </c:pt>
                <c:pt idx="671">
                  <c:v>22.146345707799998</c:v>
                </c:pt>
                <c:pt idx="672">
                  <c:v>22.146345707799998</c:v>
                </c:pt>
                <c:pt idx="673">
                  <c:v>22.146345707799998</c:v>
                </c:pt>
                <c:pt idx="674">
                  <c:v>22.146345707799998</c:v>
                </c:pt>
                <c:pt idx="675">
                  <c:v>22.156010007900001</c:v>
                </c:pt>
                <c:pt idx="676">
                  <c:v>22.156010007900001</c:v>
                </c:pt>
                <c:pt idx="677">
                  <c:v>22.156010007900001</c:v>
                </c:pt>
                <c:pt idx="678">
                  <c:v>22.156010007900001</c:v>
                </c:pt>
                <c:pt idx="679">
                  <c:v>22.124434990699999</c:v>
                </c:pt>
                <c:pt idx="680">
                  <c:v>22.124434990699999</c:v>
                </c:pt>
                <c:pt idx="681">
                  <c:v>22.124434990699999</c:v>
                </c:pt>
                <c:pt idx="682">
                  <c:v>22.124434990699999</c:v>
                </c:pt>
                <c:pt idx="683">
                  <c:v>22.151757792800002</c:v>
                </c:pt>
                <c:pt idx="684">
                  <c:v>22.151757792800002</c:v>
                </c:pt>
                <c:pt idx="685">
                  <c:v>22.151757792800002</c:v>
                </c:pt>
                <c:pt idx="686">
                  <c:v>22.151757792800002</c:v>
                </c:pt>
                <c:pt idx="687">
                  <c:v>22.1459689689</c:v>
                </c:pt>
                <c:pt idx="688">
                  <c:v>22.1459689689</c:v>
                </c:pt>
                <c:pt idx="689">
                  <c:v>22.1459689689</c:v>
                </c:pt>
                <c:pt idx="690">
                  <c:v>22.1459689689</c:v>
                </c:pt>
                <c:pt idx="691">
                  <c:v>22.144907139000001</c:v>
                </c:pt>
                <c:pt idx="692">
                  <c:v>22.144907139000001</c:v>
                </c:pt>
                <c:pt idx="693">
                  <c:v>22.144907139000001</c:v>
                </c:pt>
                <c:pt idx="694">
                  <c:v>22.144907139000001</c:v>
                </c:pt>
                <c:pt idx="695">
                  <c:v>22.113100359799997</c:v>
                </c:pt>
                <c:pt idx="696">
                  <c:v>22.113100359799997</c:v>
                </c:pt>
                <c:pt idx="697">
                  <c:v>22.113100359799997</c:v>
                </c:pt>
                <c:pt idx="698">
                  <c:v>22.113100359799997</c:v>
                </c:pt>
                <c:pt idx="699">
                  <c:v>22.099264622</c:v>
                </c:pt>
                <c:pt idx="700">
                  <c:v>22.099264622</c:v>
                </c:pt>
                <c:pt idx="701">
                  <c:v>22.099264622</c:v>
                </c:pt>
                <c:pt idx="702">
                  <c:v>22.099264622</c:v>
                </c:pt>
                <c:pt idx="703">
                  <c:v>22.022538651400001</c:v>
                </c:pt>
                <c:pt idx="704">
                  <c:v>22.022538651400001</c:v>
                </c:pt>
                <c:pt idx="705">
                  <c:v>22.022538651400001</c:v>
                </c:pt>
                <c:pt idx="706">
                  <c:v>22.022538651400001</c:v>
                </c:pt>
                <c:pt idx="707">
                  <c:v>22.064266786200001</c:v>
                </c:pt>
                <c:pt idx="708">
                  <c:v>22.064266786200001</c:v>
                </c:pt>
                <c:pt idx="709">
                  <c:v>22.064266786200001</c:v>
                </c:pt>
                <c:pt idx="710">
                  <c:v>22.064266786200001</c:v>
                </c:pt>
                <c:pt idx="711">
                  <c:v>22.014995370300003</c:v>
                </c:pt>
                <c:pt idx="712">
                  <c:v>22.014995370300003</c:v>
                </c:pt>
                <c:pt idx="713">
                  <c:v>22.014995370300003</c:v>
                </c:pt>
                <c:pt idx="714">
                  <c:v>22.014995370300003</c:v>
                </c:pt>
                <c:pt idx="715">
                  <c:v>21.964043732899999</c:v>
                </c:pt>
                <c:pt idx="716">
                  <c:v>21.964043732899999</c:v>
                </c:pt>
                <c:pt idx="717">
                  <c:v>21.964043732899999</c:v>
                </c:pt>
                <c:pt idx="718">
                  <c:v>21.964043732899999</c:v>
                </c:pt>
                <c:pt idx="719">
                  <c:v>22.0050505932</c:v>
                </c:pt>
                <c:pt idx="720">
                  <c:v>22.0050505932</c:v>
                </c:pt>
                <c:pt idx="721">
                  <c:v>22.0050505932</c:v>
                </c:pt>
                <c:pt idx="722">
                  <c:v>22.0050505932</c:v>
                </c:pt>
                <c:pt idx="723">
                  <c:v>21.969543917399999</c:v>
                </c:pt>
                <c:pt idx="724">
                  <c:v>21.969543917399999</c:v>
                </c:pt>
                <c:pt idx="725">
                  <c:v>21.969543917399999</c:v>
                </c:pt>
                <c:pt idx="726">
                  <c:v>21.969543917399999</c:v>
                </c:pt>
                <c:pt idx="727">
                  <c:v>22.010835383700002</c:v>
                </c:pt>
                <c:pt idx="728">
                  <c:v>22.010835383700002</c:v>
                </c:pt>
                <c:pt idx="729">
                  <c:v>22.010835383700002</c:v>
                </c:pt>
                <c:pt idx="730">
                  <c:v>22.005500404599999</c:v>
                </c:pt>
                <c:pt idx="731">
                  <c:v>22.005500404599999</c:v>
                </c:pt>
                <c:pt idx="732">
                  <c:v>22.005500404599999</c:v>
                </c:pt>
                <c:pt idx="733">
                  <c:v>22.005500404599999</c:v>
                </c:pt>
                <c:pt idx="734">
                  <c:v>22.0053055425</c:v>
                </c:pt>
                <c:pt idx="735">
                  <c:v>22.0053055425</c:v>
                </c:pt>
                <c:pt idx="736">
                  <c:v>22.0053055425</c:v>
                </c:pt>
                <c:pt idx="737">
                  <c:v>22.0053055425</c:v>
                </c:pt>
                <c:pt idx="738">
                  <c:v>22.001252665900001</c:v>
                </c:pt>
                <c:pt idx="739">
                  <c:v>22.001252665900001</c:v>
                </c:pt>
                <c:pt idx="740">
                  <c:v>22.001252665900001</c:v>
                </c:pt>
                <c:pt idx="741">
                  <c:v>22.001252665900001</c:v>
                </c:pt>
                <c:pt idx="742">
                  <c:v>22.041863539000001</c:v>
                </c:pt>
                <c:pt idx="743">
                  <c:v>22.041863539000001</c:v>
                </c:pt>
                <c:pt idx="744">
                  <c:v>22.041863539000001</c:v>
                </c:pt>
                <c:pt idx="745">
                  <c:v>22.041863539000001</c:v>
                </c:pt>
                <c:pt idx="746">
                  <c:v>21.968306372699999</c:v>
                </c:pt>
                <c:pt idx="747">
                  <c:v>21.968306372699999</c:v>
                </c:pt>
                <c:pt idx="748">
                  <c:v>21.968306372699999</c:v>
                </c:pt>
                <c:pt idx="749">
                  <c:v>21.968306372699999</c:v>
                </c:pt>
                <c:pt idx="750">
                  <c:v>21.941852192900001</c:v>
                </c:pt>
                <c:pt idx="751">
                  <c:v>21.941852192900001</c:v>
                </c:pt>
                <c:pt idx="752">
                  <c:v>21.941852192900001</c:v>
                </c:pt>
                <c:pt idx="753">
                  <c:v>21.941852192900001</c:v>
                </c:pt>
                <c:pt idx="754">
                  <c:v>21.919506542299999</c:v>
                </c:pt>
                <c:pt idx="755">
                  <c:v>21.919506542299999</c:v>
                </c:pt>
                <c:pt idx="756">
                  <c:v>21.919506542299999</c:v>
                </c:pt>
                <c:pt idx="757">
                  <c:v>21.919506542299999</c:v>
                </c:pt>
                <c:pt idx="758">
                  <c:v>21.899229705500002</c:v>
                </c:pt>
                <c:pt idx="759">
                  <c:v>21.899229705500002</c:v>
                </c:pt>
                <c:pt idx="760">
                  <c:v>21.899229705500002</c:v>
                </c:pt>
                <c:pt idx="761">
                  <c:v>21.899229705500002</c:v>
                </c:pt>
                <c:pt idx="762">
                  <c:v>21.888975266300001</c:v>
                </c:pt>
                <c:pt idx="763">
                  <c:v>21.888975266300001</c:v>
                </c:pt>
                <c:pt idx="764">
                  <c:v>21.888975266300001</c:v>
                </c:pt>
                <c:pt idx="765">
                  <c:v>21.888975266300001</c:v>
                </c:pt>
                <c:pt idx="766">
                  <c:v>21.966896262200002</c:v>
                </c:pt>
                <c:pt idx="767">
                  <c:v>21.966896262200002</c:v>
                </c:pt>
                <c:pt idx="768">
                  <c:v>21.966896262200002</c:v>
                </c:pt>
                <c:pt idx="769">
                  <c:v>21.966896262200002</c:v>
                </c:pt>
                <c:pt idx="770">
                  <c:v>22.026763173700001</c:v>
                </c:pt>
                <c:pt idx="771">
                  <c:v>22.026763173700001</c:v>
                </c:pt>
                <c:pt idx="772">
                  <c:v>22.026763173700001</c:v>
                </c:pt>
                <c:pt idx="773">
                  <c:v>22.026763173700001</c:v>
                </c:pt>
                <c:pt idx="774">
                  <c:v>21.9905626151</c:v>
                </c:pt>
                <c:pt idx="775">
                  <c:v>21.9905626151</c:v>
                </c:pt>
                <c:pt idx="776">
                  <c:v>21.9905626151</c:v>
                </c:pt>
                <c:pt idx="777">
                  <c:v>21.9905626151</c:v>
                </c:pt>
                <c:pt idx="778">
                  <c:v>22.008422544599998</c:v>
                </c:pt>
                <c:pt idx="779">
                  <c:v>22.008422544599998</c:v>
                </c:pt>
                <c:pt idx="780">
                  <c:v>22.008422544599998</c:v>
                </c:pt>
                <c:pt idx="781">
                  <c:v>22.008422544599998</c:v>
                </c:pt>
                <c:pt idx="782">
                  <c:v>22.000452809199999</c:v>
                </c:pt>
                <c:pt idx="783">
                  <c:v>22.000452809199999</c:v>
                </c:pt>
                <c:pt idx="784">
                  <c:v>22.000452809199999</c:v>
                </c:pt>
                <c:pt idx="785">
                  <c:v>22.000452809199999</c:v>
                </c:pt>
                <c:pt idx="786">
                  <c:v>21.9908953439</c:v>
                </c:pt>
                <c:pt idx="787">
                  <c:v>21.9908953439</c:v>
                </c:pt>
                <c:pt idx="788">
                  <c:v>21.9908953439</c:v>
                </c:pt>
                <c:pt idx="789">
                  <c:v>21.9908953439</c:v>
                </c:pt>
                <c:pt idx="790">
                  <c:v>22.0229361124</c:v>
                </c:pt>
                <c:pt idx="791">
                  <c:v>22.0229361124</c:v>
                </c:pt>
                <c:pt idx="792">
                  <c:v>22.0229361124</c:v>
                </c:pt>
                <c:pt idx="793">
                  <c:v>22.0229361124</c:v>
                </c:pt>
                <c:pt idx="794">
                  <c:v>22.032664697400001</c:v>
                </c:pt>
                <c:pt idx="795">
                  <c:v>22.032664697400001</c:v>
                </c:pt>
                <c:pt idx="796">
                  <c:v>22.032664697400001</c:v>
                </c:pt>
                <c:pt idx="797">
                  <c:v>22.032664697400001</c:v>
                </c:pt>
                <c:pt idx="798">
                  <c:v>22.008009515099999</c:v>
                </c:pt>
                <c:pt idx="799">
                  <c:v>22.008009515099999</c:v>
                </c:pt>
                <c:pt idx="800">
                  <c:v>22.008009515099999</c:v>
                </c:pt>
                <c:pt idx="801">
                  <c:v>22.008009515099999</c:v>
                </c:pt>
                <c:pt idx="802">
                  <c:v>21.9543717265</c:v>
                </c:pt>
                <c:pt idx="803">
                  <c:v>21.9543717265</c:v>
                </c:pt>
                <c:pt idx="804">
                  <c:v>21.9543717265</c:v>
                </c:pt>
                <c:pt idx="805">
                  <c:v>21.9543717265</c:v>
                </c:pt>
                <c:pt idx="806">
                  <c:v>21.969821094899999</c:v>
                </c:pt>
                <c:pt idx="807">
                  <c:v>21.969821094899999</c:v>
                </c:pt>
                <c:pt idx="808">
                  <c:v>21.969821094899999</c:v>
                </c:pt>
                <c:pt idx="809">
                  <c:v>21.969821094899999</c:v>
                </c:pt>
                <c:pt idx="810">
                  <c:v>21.9969510771</c:v>
                </c:pt>
                <c:pt idx="811">
                  <c:v>21.9969510771</c:v>
                </c:pt>
                <c:pt idx="812">
                  <c:v>21.9969510771</c:v>
                </c:pt>
                <c:pt idx="813">
                  <c:v>21.9969510771</c:v>
                </c:pt>
                <c:pt idx="814">
                  <c:v>21.9932218629</c:v>
                </c:pt>
                <c:pt idx="815">
                  <c:v>21.9932218629</c:v>
                </c:pt>
                <c:pt idx="816">
                  <c:v>21.9932218629</c:v>
                </c:pt>
                <c:pt idx="817">
                  <c:v>21.9932218629</c:v>
                </c:pt>
                <c:pt idx="818">
                  <c:v>21.997186321499999</c:v>
                </c:pt>
                <c:pt idx="819">
                  <c:v>21.997186321499999</c:v>
                </c:pt>
                <c:pt idx="820">
                  <c:v>21.997186321499999</c:v>
                </c:pt>
                <c:pt idx="821">
                  <c:v>21.997186321499999</c:v>
                </c:pt>
                <c:pt idx="822">
                  <c:v>21.974159659999998</c:v>
                </c:pt>
                <c:pt idx="823">
                  <c:v>21.974159659999998</c:v>
                </c:pt>
                <c:pt idx="824">
                  <c:v>21.974159659999998</c:v>
                </c:pt>
                <c:pt idx="825">
                  <c:v>21.974159659999998</c:v>
                </c:pt>
                <c:pt idx="826">
                  <c:v>22.0007128534</c:v>
                </c:pt>
                <c:pt idx="827">
                  <c:v>22.0007128534</c:v>
                </c:pt>
                <c:pt idx="828">
                  <c:v>22.0007128534</c:v>
                </c:pt>
                <c:pt idx="829">
                  <c:v>22.0007128534</c:v>
                </c:pt>
                <c:pt idx="830">
                  <c:v>21.926089921500001</c:v>
                </c:pt>
                <c:pt idx="831">
                  <c:v>21.926089921500001</c:v>
                </c:pt>
                <c:pt idx="832">
                  <c:v>21.926089921500001</c:v>
                </c:pt>
                <c:pt idx="833">
                  <c:v>21.926089921500001</c:v>
                </c:pt>
                <c:pt idx="834">
                  <c:v>21.956964304899998</c:v>
                </c:pt>
                <c:pt idx="835">
                  <c:v>21.956964304899998</c:v>
                </c:pt>
                <c:pt idx="836">
                  <c:v>21.956964304899998</c:v>
                </c:pt>
                <c:pt idx="837">
                  <c:v>21.965777634600002</c:v>
                </c:pt>
                <c:pt idx="838">
                  <c:v>21.965777634600002</c:v>
                </c:pt>
                <c:pt idx="839">
                  <c:v>21.965777634600002</c:v>
                </c:pt>
                <c:pt idx="840">
                  <c:v>21.965777634600002</c:v>
                </c:pt>
                <c:pt idx="841">
                  <c:v>21.960451227899998</c:v>
                </c:pt>
                <c:pt idx="842">
                  <c:v>21.960451227899998</c:v>
                </c:pt>
                <c:pt idx="843">
                  <c:v>21.960451227899998</c:v>
                </c:pt>
                <c:pt idx="844">
                  <c:v>21.960451227899998</c:v>
                </c:pt>
                <c:pt idx="845">
                  <c:v>21.931849375799999</c:v>
                </c:pt>
                <c:pt idx="846">
                  <c:v>21.931849375799999</c:v>
                </c:pt>
                <c:pt idx="847">
                  <c:v>21.931849375799999</c:v>
                </c:pt>
                <c:pt idx="848">
                  <c:v>21.931849375799999</c:v>
                </c:pt>
                <c:pt idx="849">
                  <c:v>21.924704591800001</c:v>
                </c:pt>
                <c:pt idx="850">
                  <c:v>21.924704591800001</c:v>
                </c:pt>
                <c:pt idx="851">
                  <c:v>21.924704591800001</c:v>
                </c:pt>
                <c:pt idx="852">
                  <c:v>21.924704591800001</c:v>
                </c:pt>
                <c:pt idx="853">
                  <c:v>21.981660594899999</c:v>
                </c:pt>
                <c:pt idx="854">
                  <c:v>21.981660594899999</c:v>
                </c:pt>
                <c:pt idx="855">
                  <c:v>21.981660594899999</c:v>
                </c:pt>
                <c:pt idx="856">
                  <c:v>21.981660594899999</c:v>
                </c:pt>
                <c:pt idx="857">
                  <c:v>21.9736870437</c:v>
                </c:pt>
                <c:pt idx="858">
                  <c:v>21.9736870437</c:v>
                </c:pt>
                <c:pt idx="859">
                  <c:v>21.9736870437</c:v>
                </c:pt>
                <c:pt idx="860">
                  <c:v>21.9736870437</c:v>
                </c:pt>
                <c:pt idx="861">
                  <c:v>21.999478530899999</c:v>
                </c:pt>
                <c:pt idx="862">
                  <c:v>21.999478530899999</c:v>
                </c:pt>
                <c:pt idx="863">
                  <c:v>21.999478530899999</c:v>
                </c:pt>
                <c:pt idx="864">
                  <c:v>21.999478530899999</c:v>
                </c:pt>
                <c:pt idx="865">
                  <c:v>21.996813782699999</c:v>
                </c:pt>
                <c:pt idx="866">
                  <c:v>21.996813782699999</c:v>
                </c:pt>
                <c:pt idx="867">
                  <c:v>21.996813782699999</c:v>
                </c:pt>
                <c:pt idx="868">
                  <c:v>21.996813782699999</c:v>
                </c:pt>
                <c:pt idx="869">
                  <c:v>22.0015748876</c:v>
                </c:pt>
                <c:pt idx="870">
                  <c:v>22.0015748876</c:v>
                </c:pt>
                <c:pt idx="871">
                  <c:v>22.0015748876</c:v>
                </c:pt>
                <c:pt idx="872">
                  <c:v>22.0015748876</c:v>
                </c:pt>
                <c:pt idx="873">
                  <c:v>21.980729302900002</c:v>
                </c:pt>
                <c:pt idx="874">
                  <c:v>21.980729302900002</c:v>
                </c:pt>
                <c:pt idx="875">
                  <c:v>21.980729302900002</c:v>
                </c:pt>
                <c:pt idx="876">
                  <c:v>21.980729302900002</c:v>
                </c:pt>
                <c:pt idx="877">
                  <c:v>21.962442297399999</c:v>
                </c:pt>
                <c:pt idx="878">
                  <c:v>21.962442297399999</c:v>
                </c:pt>
                <c:pt idx="879">
                  <c:v>21.962442297399999</c:v>
                </c:pt>
                <c:pt idx="880">
                  <c:v>21.962442297399999</c:v>
                </c:pt>
                <c:pt idx="881">
                  <c:v>21.9276687845</c:v>
                </c:pt>
                <c:pt idx="882">
                  <c:v>21.9276687845</c:v>
                </c:pt>
                <c:pt idx="883">
                  <c:v>21.9276687845</c:v>
                </c:pt>
                <c:pt idx="884">
                  <c:v>21.9276687845</c:v>
                </c:pt>
                <c:pt idx="885">
                  <c:v>21.9347537037</c:v>
                </c:pt>
                <c:pt idx="886">
                  <c:v>21.9347537037</c:v>
                </c:pt>
                <c:pt idx="887">
                  <c:v>21.9347537037</c:v>
                </c:pt>
                <c:pt idx="888">
                  <c:v>21.9347537037</c:v>
                </c:pt>
                <c:pt idx="889">
                  <c:v>21.914453739499997</c:v>
                </c:pt>
                <c:pt idx="890">
                  <c:v>21.914453739499997</c:v>
                </c:pt>
                <c:pt idx="891">
                  <c:v>21.914453739499997</c:v>
                </c:pt>
                <c:pt idx="892">
                  <c:v>21.914453739499997</c:v>
                </c:pt>
                <c:pt idx="893">
                  <c:v>21.8786936592</c:v>
                </c:pt>
                <c:pt idx="894">
                  <c:v>21.8786936592</c:v>
                </c:pt>
                <c:pt idx="895">
                  <c:v>21.8786936592</c:v>
                </c:pt>
                <c:pt idx="896">
                  <c:v>21.8786936592</c:v>
                </c:pt>
                <c:pt idx="897">
                  <c:v>21.846399389999998</c:v>
                </c:pt>
                <c:pt idx="898">
                  <c:v>21.846399389999998</c:v>
                </c:pt>
                <c:pt idx="899">
                  <c:v>21.846399389999998</c:v>
                </c:pt>
                <c:pt idx="900">
                  <c:v>21.846399389999998</c:v>
                </c:pt>
                <c:pt idx="901">
                  <c:v>21.841848229</c:v>
                </c:pt>
                <c:pt idx="902">
                  <c:v>21.841848229</c:v>
                </c:pt>
                <c:pt idx="903">
                  <c:v>21.841848229</c:v>
                </c:pt>
                <c:pt idx="904">
                  <c:v>21.841848229</c:v>
                </c:pt>
                <c:pt idx="905">
                  <c:v>21.836901704100001</c:v>
                </c:pt>
                <c:pt idx="906">
                  <c:v>21.836901704100001</c:v>
                </c:pt>
                <c:pt idx="907">
                  <c:v>21.836901704100001</c:v>
                </c:pt>
                <c:pt idx="908">
                  <c:v>21.836901704100001</c:v>
                </c:pt>
                <c:pt idx="909">
                  <c:v>21.835495928300002</c:v>
                </c:pt>
                <c:pt idx="910">
                  <c:v>21.835495928300002</c:v>
                </c:pt>
                <c:pt idx="911">
                  <c:v>21.835495928300002</c:v>
                </c:pt>
                <c:pt idx="912">
                  <c:v>21.835495928300002</c:v>
                </c:pt>
                <c:pt idx="913">
                  <c:v>21.8173120678</c:v>
                </c:pt>
                <c:pt idx="914">
                  <c:v>21.8173120678</c:v>
                </c:pt>
                <c:pt idx="915">
                  <c:v>21.8173120678</c:v>
                </c:pt>
                <c:pt idx="916">
                  <c:v>21.8173120678</c:v>
                </c:pt>
                <c:pt idx="917">
                  <c:v>21.788461646400002</c:v>
                </c:pt>
                <c:pt idx="918">
                  <c:v>21.788461646400002</c:v>
                </c:pt>
                <c:pt idx="919">
                  <c:v>21.788461646400002</c:v>
                </c:pt>
                <c:pt idx="920">
                  <c:v>21.788461646400002</c:v>
                </c:pt>
                <c:pt idx="921">
                  <c:v>21.786784339299999</c:v>
                </c:pt>
                <c:pt idx="922">
                  <c:v>21.786784339299999</c:v>
                </c:pt>
                <c:pt idx="923">
                  <c:v>21.786784339299999</c:v>
                </c:pt>
                <c:pt idx="924">
                  <c:v>21.786784339299999</c:v>
                </c:pt>
                <c:pt idx="925">
                  <c:v>21.820887519699998</c:v>
                </c:pt>
                <c:pt idx="926">
                  <c:v>21.820887519699998</c:v>
                </c:pt>
                <c:pt idx="927">
                  <c:v>21.820887519699998</c:v>
                </c:pt>
                <c:pt idx="928">
                  <c:v>21.820887519699998</c:v>
                </c:pt>
                <c:pt idx="929">
                  <c:v>21.753659715600001</c:v>
                </c:pt>
                <c:pt idx="930">
                  <c:v>21.753659715600001</c:v>
                </c:pt>
                <c:pt idx="931">
                  <c:v>21.753659715600001</c:v>
                </c:pt>
                <c:pt idx="932">
                  <c:v>21.753659715600001</c:v>
                </c:pt>
                <c:pt idx="933">
                  <c:v>21.730721857100001</c:v>
                </c:pt>
                <c:pt idx="934">
                  <c:v>21.730721857100001</c:v>
                </c:pt>
                <c:pt idx="935">
                  <c:v>21.730721857100001</c:v>
                </c:pt>
                <c:pt idx="936">
                  <c:v>21.730721857100001</c:v>
                </c:pt>
                <c:pt idx="937">
                  <c:v>21.686954017200001</c:v>
                </c:pt>
                <c:pt idx="938">
                  <c:v>21.686954017200001</c:v>
                </c:pt>
                <c:pt idx="939">
                  <c:v>21.686954017200001</c:v>
                </c:pt>
                <c:pt idx="940">
                  <c:v>21.686954017200001</c:v>
                </c:pt>
                <c:pt idx="941">
                  <c:v>21.611480599699998</c:v>
                </c:pt>
                <c:pt idx="942">
                  <c:v>21.611480599699998</c:v>
                </c:pt>
                <c:pt idx="943">
                  <c:v>21.611480599699998</c:v>
                </c:pt>
                <c:pt idx="944">
                  <c:v>21.576972811899999</c:v>
                </c:pt>
                <c:pt idx="945">
                  <c:v>21.576972811899999</c:v>
                </c:pt>
                <c:pt idx="946">
                  <c:v>21.576972811899999</c:v>
                </c:pt>
                <c:pt idx="947">
                  <c:v>21.576972811899999</c:v>
                </c:pt>
                <c:pt idx="948">
                  <c:v>21.523226190700001</c:v>
                </c:pt>
                <c:pt idx="949">
                  <c:v>21.523226190700001</c:v>
                </c:pt>
                <c:pt idx="950">
                  <c:v>21.523226190700001</c:v>
                </c:pt>
                <c:pt idx="951">
                  <c:v>21.523226190700001</c:v>
                </c:pt>
                <c:pt idx="952">
                  <c:v>21.512672051900001</c:v>
                </c:pt>
                <c:pt idx="953">
                  <c:v>21.512672051900001</c:v>
                </c:pt>
                <c:pt idx="954">
                  <c:v>21.512672051900001</c:v>
                </c:pt>
                <c:pt idx="955">
                  <c:v>21.512672051900001</c:v>
                </c:pt>
                <c:pt idx="956">
                  <c:v>21.4938115313</c:v>
                </c:pt>
                <c:pt idx="957">
                  <c:v>21.4938115313</c:v>
                </c:pt>
                <c:pt idx="958">
                  <c:v>21.4938115313</c:v>
                </c:pt>
                <c:pt idx="959">
                  <c:v>21.4938115313</c:v>
                </c:pt>
                <c:pt idx="960">
                  <c:v>21.469129904399999</c:v>
                </c:pt>
                <c:pt idx="961">
                  <c:v>21.469129904399999</c:v>
                </c:pt>
                <c:pt idx="962">
                  <c:v>21.469129904399999</c:v>
                </c:pt>
                <c:pt idx="963">
                  <c:v>21.469129904399999</c:v>
                </c:pt>
                <c:pt idx="964">
                  <c:v>21.4852814618</c:v>
                </c:pt>
                <c:pt idx="965">
                  <c:v>21.4852814618</c:v>
                </c:pt>
                <c:pt idx="966">
                  <c:v>21.4852814618</c:v>
                </c:pt>
                <c:pt idx="967">
                  <c:v>21.4852814618</c:v>
                </c:pt>
                <c:pt idx="968">
                  <c:v>21.524033569099998</c:v>
                </c:pt>
                <c:pt idx="969">
                  <c:v>21.524033569099998</c:v>
                </c:pt>
                <c:pt idx="970">
                  <c:v>21.524033569099998</c:v>
                </c:pt>
                <c:pt idx="971">
                  <c:v>21.524033569099998</c:v>
                </c:pt>
                <c:pt idx="972">
                  <c:v>21.5113080731</c:v>
                </c:pt>
                <c:pt idx="973">
                  <c:v>21.5113080731</c:v>
                </c:pt>
                <c:pt idx="974">
                  <c:v>21.5113080731</c:v>
                </c:pt>
                <c:pt idx="975">
                  <c:v>21.5113080731</c:v>
                </c:pt>
                <c:pt idx="976">
                  <c:v>21.542658361000001</c:v>
                </c:pt>
                <c:pt idx="977">
                  <c:v>21.542658361000001</c:v>
                </c:pt>
                <c:pt idx="978">
                  <c:v>21.542658361000001</c:v>
                </c:pt>
                <c:pt idx="979">
                  <c:v>21.542658361000001</c:v>
                </c:pt>
                <c:pt idx="980">
                  <c:v>21.5523120832</c:v>
                </c:pt>
                <c:pt idx="981">
                  <c:v>21.5523120832</c:v>
                </c:pt>
                <c:pt idx="982">
                  <c:v>21.5523120832</c:v>
                </c:pt>
                <c:pt idx="983">
                  <c:v>21.5523120832</c:v>
                </c:pt>
                <c:pt idx="984">
                  <c:v>21.595632374899999</c:v>
                </c:pt>
                <c:pt idx="985">
                  <c:v>21.595632374899999</c:v>
                </c:pt>
                <c:pt idx="986">
                  <c:v>21.595632374899999</c:v>
                </c:pt>
                <c:pt idx="987">
                  <c:v>21.595632374899999</c:v>
                </c:pt>
                <c:pt idx="988">
                  <c:v>21.576382201599998</c:v>
                </c:pt>
                <c:pt idx="989">
                  <c:v>21.576382201599998</c:v>
                </c:pt>
                <c:pt idx="990">
                  <c:v>21.576382201599998</c:v>
                </c:pt>
                <c:pt idx="991">
                  <c:v>21.576382201599998</c:v>
                </c:pt>
                <c:pt idx="992">
                  <c:v>21.553677971199999</c:v>
                </c:pt>
                <c:pt idx="993">
                  <c:v>21.553677971199999</c:v>
                </c:pt>
                <c:pt idx="994">
                  <c:v>21.553677971199999</c:v>
                </c:pt>
                <c:pt idx="995">
                  <c:v>21.553677971199999</c:v>
                </c:pt>
                <c:pt idx="996">
                  <c:v>21.566118364499999</c:v>
                </c:pt>
                <c:pt idx="997">
                  <c:v>21.566118364499999</c:v>
                </c:pt>
                <c:pt idx="998">
                  <c:v>21.566118364499999</c:v>
                </c:pt>
                <c:pt idx="999">
                  <c:v>21.566118364499999</c:v>
                </c:pt>
                <c:pt idx="1000">
                  <c:v>21.565779690599999</c:v>
                </c:pt>
                <c:pt idx="1001">
                  <c:v>21.565779690599999</c:v>
                </c:pt>
                <c:pt idx="1002">
                  <c:v>21.565779690599999</c:v>
                </c:pt>
                <c:pt idx="1003">
                  <c:v>21.565779690599999</c:v>
                </c:pt>
                <c:pt idx="1004">
                  <c:v>21.5386737229</c:v>
                </c:pt>
                <c:pt idx="1005">
                  <c:v>21.5386737229</c:v>
                </c:pt>
                <c:pt idx="1006">
                  <c:v>21.5386737229</c:v>
                </c:pt>
                <c:pt idx="1007">
                  <c:v>21.5386737229</c:v>
                </c:pt>
                <c:pt idx="1008">
                  <c:v>21.489105864200003</c:v>
                </c:pt>
                <c:pt idx="1009">
                  <c:v>21.489105864200003</c:v>
                </c:pt>
                <c:pt idx="1010">
                  <c:v>21.489105864200003</c:v>
                </c:pt>
                <c:pt idx="1011">
                  <c:v>21.489105864200003</c:v>
                </c:pt>
                <c:pt idx="1012">
                  <c:v>21.485146636600003</c:v>
                </c:pt>
                <c:pt idx="1013">
                  <c:v>21.485146636600003</c:v>
                </c:pt>
                <c:pt idx="1014">
                  <c:v>21.485146636600003</c:v>
                </c:pt>
                <c:pt idx="1015">
                  <c:v>21.485146636600003</c:v>
                </c:pt>
                <c:pt idx="1016">
                  <c:v>21.480207337700001</c:v>
                </c:pt>
                <c:pt idx="1017">
                  <c:v>21.480207337700001</c:v>
                </c:pt>
                <c:pt idx="1018">
                  <c:v>21.480207337700001</c:v>
                </c:pt>
                <c:pt idx="1019">
                  <c:v>21.480207337700001</c:v>
                </c:pt>
                <c:pt idx="1020">
                  <c:v>21.452710994700002</c:v>
                </c:pt>
                <c:pt idx="1021">
                  <c:v>21.452710994700002</c:v>
                </c:pt>
                <c:pt idx="1022">
                  <c:v>21.452710994700002</c:v>
                </c:pt>
                <c:pt idx="1023">
                  <c:v>21.452710994700002</c:v>
                </c:pt>
                <c:pt idx="1024">
                  <c:v>21.461040503700001</c:v>
                </c:pt>
                <c:pt idx="1025">
                  <c:v>21.461040503700001</c:v>
                </c:pt>
                <c:pt idx="1026">
                  <c:v>21.461040503700001</c:v>
                </c:pt>
                <c:pt idx="1027">
                  <c:v>21.461040503700001</c:v>
                </c:pt>
                <c:pt idx="1028">
                  <c:v>21.4430208247</c:v>
                </c:pt>
                <c:pt idx="1029">
                  <c:v>21.4430208247</c:v>
                </c:pt>
                <c:pt idx="1030">
                  <c:v>21.4430208247</c:v>
                </c:pt>
                <c:pt idx="1031">
                  <c:v>21.4430208247</c:v>
                </c:pt>
                <c:pt idx="1032">
                  <c:v>21.406771267699998</c:v>
                </c:pt>
                <c:pt idx="1033">
                  <c:v>21.406771267699998</c:v>
                </c:pt>
                <c:pt idx="1034">
                  <c:v>21.406771267699998</c:v>
                </c:pt>
                <c:pt idx="1035">
                  <c:v>21.406771267699998</c:v>
                </c:pt>
                <c:pt idx="1036">
                  <c:v>21.383771341399999</c:v>
                </c:pt>
                <c:pt idx="1037">
                  <c:v>21.383771341399999</c:v>
                </c:pt>
                <c:pt idx="1038">
                  <c:v>21.383771341399999</c:v>
                </c:pt>
                <c:pt idx="1039">
                  <c:v>21.383771341399999</c:v>
                </c:pt>
                <c:pt idx="1040">
                  <c:v>21.366488108199999</c:v>
                </c:pt>
                <c:pt idx="1041">
                  <c:v>21.366488108199999</c:v>
                </c:pt>
                <c:pt idx="1042">
                  <c:v>21.366488108199999</c:v>
                </c:pt>
                <c:pt idx="1043">
                  <c:v>21.366488108199999</c:v>
                </c:pt>
                <c:pt idx="1044">
                  <c:v>21.406452270500001</c:v>
                </c:pt>
                <c:pt idx="1045">
                  <c:v>21.406452270500001</c:v>
                </c:pt>
                <c:pt idx="1046">
                  <c:v>21.406452270500001</c:v>
                </c:pt>
                <c:pt idx="1047">
                  <c:v>21.437696571900002</c:v>
                </c:pt>
                <c:pt idx="1048">
                  <c:v>21.437696571900002</c:v>
                </c:pt>
                <c:pt idx="1049">
                  <c:v>21.437696571900002</c:v>
                </c:pt>
                <c:pt idx="1050">
                  <c:v>21.437696571900002</c:v>
                </c:pt>
                <c:pt idx="1051">
                  <c:v>21.501250636400002</c:v>
                </c:pt>
                <c:pt idx="1052">
                  <c:v>21.501250636400002</c:v>
                </c:pt>
                <c:pt idx="1053">
                  <c:v>21.501250636400002</c:v>
                </c:pt>
                <c:pt idx="1054">
                  <c:v>21.501250636400002</c:v>
                </c:pt>
                <c:pt idx="1055">
                  <c:v>21.4567429445</c:v>
                </c:pt>
                <c:pt idx="1056">
                  <c:v>21.4567429445</c:v>
                </c:pt>
                <c:pt idx="1057">
                  <c:v>21.4567429445</c:v>
                </c:pt>
                <c:pt idx="1058">
                  <c:v>21.4567429445</c:v>
                </c:pt>
                <c:pt idx="1059">
                  <c:v>21.4400771442</c:v>
                </c:pt>
                <c:pt idx="1060">
                  <c:v>21.4400771442</c:v>
                </c:pt>
                <c:pt idx="1061">
                  <c:v>21.4400771442</c:v>
                </c:pt>
                <c:pt idx="1062">
                  <c:v>21.4400771442</c:v>
                </c:pt>
                <c:pt idx="1063">
                  <c:v>21.444992235299999</c:v>
                </c:pt>
                <c:pt idx="1064">
                  <c:v>21.444992235299999</c:v>
                </c:pt>
                <c:pt idx="1065">
                  <c:v>21.444992235299999</c:v>
                </c:pt>
                <c:pt idx="1066">
                  <c:v>21.444992235299999</c:v>
                </c:pt>
                <c:pt idx="1067">
                  <c:v>21.512004916999999</c:v>
                </c:pt>
                <c:pt idx="1068">
                  <c:v>21.512004916999999</c:v>
                </c:pt>
                <c:pt idx="1069">
                  <c:v>21.512004916999999</c:v>
                </c:pt>
                <c:pt idx="1070">
                  <c:v>21.512004916999999</c:v>
                </c:pt>
                <c:pt idx="1071">
                  <c:v>21.584970953900001</c:v>
                </c:pt>
                <c:pt idx="1072">
                  <c:v>21.584970953900001</c:v>
                </c:pt>
                <c:pt idx="1073">
                  <c:v>21.584970953900001</c:v>
                </c:pt>
                <c:pt idx="1074">
                  <c:v>21.584970953900001</c:v>
                </c:pt>
                <c:pt idx="1075">
                  <c:v>21.573579175200003</c:v>
                </c:pt>
                <c:pt idx="1076">
                  <c:v>21.573579175200003</c:v>
                </c:pt>
                <c:pt idx="1077">
                  <c:v>21.573579175200003</c:v>
                </c:pt>
                <c:pt idx="1078">
                  <c:v>21.573579175200003</c:v>
                </c:pt>
                <c:pt idx="1079">
                  <c:v>21.577678046099997</c:v>
                </c:pt>
                <c:pt idx="1080">
                  <c:v>21.577678046099997</c:v>
                </c:pt>
                <c:pt idx="1081">
                  <c:v>21.577678046099997</c:v>
                </c:pt>
                <c:pt idx="1082">
                  <c:v>21.577678046099997</c:v>
                </c:pt>
                <c:pt idx="1083">
                  <c:v>21.548463235300002</c:v>
                </c:pt>
                <c:pt idx="1084">
                  <c:v>21.548463235300002</c:v>
                </c:pt>
                <c:pt idx="1085">
                  <c:v>21.548463235300002</c:v>
                </c:pt>
                <c:pt idx="1086">
                  <c:v>21.548463235300002</c:v>
                </c:pt>
                <c:pt idx="1087">
                  <c:v>21.597785850899999</c:v>
                </c:pt>
                <c:pt idx="1088">
                  <c:v>21.597785850899999</c:v>
                </c:pt>
                <c:pt idx="1089">
                  <c:v>21.597785850899999</c:v>
                </c:pt>
                <c:pt idx="1090">
                  <c:v>21.597785850899999</c:v>
                </c:pt>
                <c:pt idx="1091">
                  <c:v>21.565412710499999</c:v>
                </c:pt>
                <c:pt idx="1092">
                  <c:v>21.565412710499999</c:v>
                </c:pt>
                <c:pt idx="1093">
                  <c:v>21.565412710499999</c:v>
                </c:pt>
                <c:pt idx="1094">
                  <c:v>21.565412710499999</c:v>
                </c:pt>
                <c:pt idx="1095">
                  <c:v>21.566217954500001</c:v>
                </c:pt>
                <c:pt idx="1096">
                  <c:v>21.566217954500001</c:v>
                </c:pt>
                <c:pt idx="1097">
                  <c:v>21.566217954500001</c:v>
                </c:pt>
                <c:pt idx="1098">
                  <c:v>21.566217954500001</c:v>
                </c:pt>
                <c:pt idx="1099">
                  <c:v>21.616016817400002</c:v>
                </c:pt>
                <c:pt idx="1100">
                  <c:v>21.616016817400002</c:v>
                </c:pt>
                <c:pt idx="1101">
                  <c:v>21.616016817400002</c:v>
                </c:pt>
                <c:pt idx="1102">
                  <c:v>21.616016817400002</c:v>
                </c:pt>
                <c:pt idx="1103">
                  <c:v>21.673575534199998</c:v>
                </c:pt>
                <c:pt idx="1104">
                  <c:v>21.673575534199998</c:v>
                </c:pt>
                <c:pt idx="1105">
                  <c:v>21.673575534199998</c:v>
                </c:pt>
                <c:pt idx="1106">
                  <c:v>21.673575534199998</c:v>
                </c:pt>
                <c:pt idx="1107">
                  <c:v>21.7231033385</c:v>
                </c:pt>
                <c:pt idx="1108">
                  <c:v>21.7231033385</c:v>
                </c:pt>
                <c:pt idx="1109">
                  <c:v>21.7231033385</c:v>
                </c:pt>
                <c:pt idx="1110">
                  <c:v>21.7231033385</c:v>
                </c:pt>
                <c:pt idx="1111">
                  <c:v>21.692128135899999</c:v>
                </c:pt>
                <c:pt idx="1112">
                  <c:v>21.692128135899999</c:v>
                </c:pt>
                <c:pt idx="1113">
                  <c:v>21.692128135899999</c:v>
                </c:pt>
                <c:pt idx="1114">
                  <c:v>21.692128135899999</c:v>
                </c:pt>
                <c:pt idx="1115">
                  <c:v>21.631779066499998</c:v>
                </c:pt>
                <c:pt idx="1116">
                  <c:v>21.631779066499998</c:v>
                </c:pt>
                <c:pt idx="1117">
                  <c:v>21.631779066499998</c:v>
                </c:pt>
                <c:pt idx="1118">
                  <c:v>21.631779066499998</c:v>
                </c:pt>
                <c:pt idx="1119">
                  <c:v>21.699492860299998</c:v>
                </c:pt>
                <c:pt idx="1120">
                  <c:v>21.699492860299998</c:v>
                </c:pt>
                <c:pt idx="1121">
                  <c:v>21.699492860299998</c:v>
                </c:pt>
                <c:pt idx="1122">
                  <c:v>21.699492860299998</c:v>
                </c:pt>
                <c:pt idx="1123">
                  <c:v>21.7018437925</c:v>
                </c:pt>
                <c:pt idx="1124">
                  <c:v>21.7018437925</c:v>
                </c:pt>
                <c:pt idx="1125">
                  <c:v>21.7018437925</c:v>
                </c:pt>
                <c:pt idx="1126">
                  <c:v>21.7018437925</c:v>
                </c:pt>
                <c:pt idx="1127">
                  <c:v>21.761154633500002</c:v>
                </c:pt>
                <c:pt idx="1128">
                  <c:v>21.761154633500002</c:v>
                </c:pt>
                <c:pt idx="1129">
                  <c:v>21.761154633500002</c:v>
                </c:pt>
                <c:pt idx="1130">
                  <c:v>21.761154633500002</c:v>
                </c:pt>
                <c:pt idx="1131">
                  <c:v>21.7565131536</c:v>
                </c:pt>
                <c:pt idx="1132">
                  <c:v>21.7565131536</c:v>
                </c:pt>
                <c:pt idx="1133">
                  <c:v>21.7565131536</c:v>
                </c:pt>
                <c:pt idx="1134">
                  <c:v>21.7565131536</c:v>
                </c:pt>
                <c:pt idx="1135">
                  <c:v>21.718676011599999</c:v>
                </c:pt>
                <c:pt idx="1136">
                  <c:v>21.718676011599999</c:v>
                </c:pt>
                <c:pt idx="1137">
                  <c:v>21.718676011599999</c:v>
                </c:pt>
                <c:pt idx="1138">
                  <c:v>21.718676011599999</c:v>
                </c:pt>
                <c:pt idx="1139">
                  <c:v>21.7539368477</c:v>
                </c:pt>
                <c:pt idx="1140">
                  <c:v>21.7539368477</c:v>
                </c:pt>
                <c:pt idx="1141">
                  <c:v>21.7539368477</c:v>
                </c:pt>
                <c:pt idx="1142">
                  <c:v>21.7576482216</c:v>
                </c:pt>
                <c:pt idx="1143">
                  <c:v>21.7576482216</c:v>
                </c:pt>
                <c:pt idx="1144">
                  <c:v>21.7576482216</c:v>
                </c:pt>
                <c:pt idx="1145">
                  <c:v>21.7576482216</c:v>
                </c:pt>
                <c:pt idx="1146">
                  <c:v>21.758002367900001</c:v>
                </c:pt>
                <c:pt idx="1147">
                  <c:v>21.758002367900001</c:v>
                </c:pt>
                <c:pt idx="1148">
                  <c:v>21.758002367900001</c:v>
                </c:pt>
                <c:pt idx="1149">
                  <c:v>21.758002367900001</c:v>
                </c:pt>
                <c:pt idx="1150">
                  <c:v>21.746524372099998</c:v>
                </c:pt>
                <c:pt idx="1151">
                  <c:v>21.746524372099998</c:v>
                </c:pt>
                <c:pt idx="1152">
                  <c:v>21.746524372099998</c:v>
                </c:pt>
                <c:pt idx="1153">
                  <c:v>21.746524372099998</c:v>
                </c:pt>
                <c:pt idx="1154">
                  <c:v>21.744383360499999</c:v>
                </c:pt>
                <c:pt idx="1155">
                  <c:v>21.744383360499999</c:v>
                </c:pt>
                <c:pt idx="1156">
                  <c:v>21.744383360499999</c:v>
                </c:pt>
                <c:pt idx="1157">
                  <c:v>21.744383360499999</c:v>
                </c:pt>
                <c:pt idx="1158">
                  <c:v>21.760444812499998</c:v>
                </c:pt>
                <c:pt idx="1159">
                  <c:v>21.760444812499998</c:v>
                </c:pt>
                <c:pt idx="1160">
                  <c:v>21.760444812499998</c:v>
                </c:pt>
                <c:pt idx="1161">
                  <c:v>21.760444812499998</c:v>
                </c:pt>
                <c:pt idx="1162">
                  <c:v>21.737469286500001</c:v>
                </c:pt>
                <c:pt idx="1163">
                  <c:v>21.737469286500001</c:v>
                </c:pt>
                <c:pt idx="1164">
                  <c:v>21.737469286500001</c:v>
                </c:pt>
                <c:pt idx="1165">
                  <c:v>21.737469286500001</c:v>
                </c:pt>
                <c:pt idx="1166">
                  <c:v>21.711681289800001</c:v>
                </c:pt>
                <c:pt idx="1167">
                  <c:v>21.711681289800001</c:v>
                </c:pt>
                <c:pt idx="1168">
                  <c:v>21.711681289800001</c:v>
                </c:pt>
                <c:pt idx="1169">
                  <c:v>21.711681289800001</c:v>
                </c:pt>
                <c:pt idx="1170">
                  <c:v>21.789028487899998</c:v>
                </c:pt>
                <c:pt idx="1171">
                  <c:v>21.789028487899998</c:v>
                </c:pt>
                <c:pt idx="1172">
                  <c:v>21.789028487899998</c:v>
                </c:pt>
                <c:pt idx="1173">
                  <c:v>21.789028487899998</c:v>
                </c:pt>
                <c:pt idx="1174">
                  <c:v>21.800054324199998</c:v>
                </c:pt>
                <c:pt idx="1175">
                  <c:v>21.800054324199998</c:v>
                </c:pt>
                <c:pt idx="1176">
                  <c:v>21.800054324199998</c:v>
                </c:pt>
                <c:pt idx="1177">
                  <c:v>21.800054324199998</c:v>
                </c:pt>
                <c:pt idx="1178">
                  <c:v>21.830089383499999</c:v>
                </c:pt>
                <c:pt idx="1179">
                  <c:v>21.830089383499999</c:v>
                </c:pt>
                <c:pt idx="1180">
                  <c:v>21.830089383499999</c:v>
                </c:pt>
                <c:pt idx="1181">
                  <c:v>21.830089383499999</c:v>
                </c:pt>
                <c:pt idx="1182">
                  <c:v>21.799873667100002</c:v>
                </c:pt>
                <c:pt idx="1183">
                  <c:v>21.799873667100002</c:v>
                </c:pt>
                <c:pt idx="1184">
                  <c:v>21.799873667100002</c:v>
                </c:pt>
                <c:pt idx="1185">
                  <c:v>21.799873667100002</c:v>
                </c:pt>
                <c:pt idx="1186">
                  <c:v>21.800444090300001</c:v>
                </c:pt>
                <c:pt idx="1187">
                  <c:v>21.800444090300001</c:v>
                </c:pt>
                <c:pt idx="1188">
                  <c:v>21.800444090300001</c:v>
                </c:pt>
                <c:pt idx="1189">
                  <c:v>21.800444090300001</c:v>
                </c:pt>
                <c:pt idx="1190">
                  <c:v>21.819983516199997</c:v>
                </c:pt>
                <c:pt idx="1191">
                  <c:v>21.819983516199997</c:v>
                </c:pt>
                <c:pt idx="1192">
                  <c:v>21.819983516199997</c:v>
                </c:pt>
                <c:pt idx="1193">
                  <c:v>21.819983516199997</c:v>
                </c:pt>
                <c:pt idx="1194">
                  <c:v>21.795081206500001</c:v>
                </c:pt>
                <c:pt idx="1195">
                  <c:v>21.795081206500001</c:v>
                </c:pt>
                <c:pt idx="1196">
                  <c:v>21.795081206500001</c:v>
                </c:pt>
                <c:pt idx="1197">
                  <c:v>21.795081206500001</c:v>
                </c:pt>
                <c:pt idx="1198">
                  <c:v>21.822589208100002</c:v>
                </c:pt>
                <c:pt idx="1199">
                  <c:v>21.822589208100002</c:v>
                </c:pt>
                <c:pt idx="1200">
                  <c:v>21.822589208100002</c:v>
                </c:pt>
                <c:pt idx="1201">
                  <c:v>21.822589208100002</c:v>
                </c:pt>
                <c:pt idx="1202">
                  <c:v>21.823557495900001</c:v>
                </c:pt>
                <c:pt idx="1203">
                  <c:v>21.823557495900001</c:v>
                </c:pt>
                <c:pt idx="1204">
                  <c:v>21.823557495900001</c:v>
                </c:pt>
                <c:pt idx="1205">
                  <c:v>21.823557495900001</c:v>
                </c:pt>
                <c:pt idx="1206">
                  <c:v>21.829486617000001</c:v>
                </c:pt>
                <c:pt idx="1207">
                  <c:v>21.829486617000001</c:v>
                </c:pt>
                <c:pt idx="1208">
                  <c:v>21.829486617000001</c:v>
                </c:pt>
                <c:pt idx="1209">
                  <c:v>21.829486617000001</c:v>
                </c:pt>
                <c:pt idx="1210">
                  <c:v>21.769923134599999</c:v>
                </c:pt>
                <c:pt idx="1211">
                  <c:v>21.769923134599999</c:v>
                </c:pt>
                <c:pt idx="1212">
                  <c:v>21.769923134599999</c:v>
                </c:pt>
                <c:pt idx="1213">
                  <c:v>21.769923134599999</c:v>
                </c:pt>
                <c:pt idx="1214">
                  <c:v>21.739831621499999</c:v>
                </c:pt>
                <c:pt idx="1215">
                  <c:v>21.739831621499999</c:v>
                </c:pt>
                <c:pt idx="1216">
                  <c:v>21.739831621499999</c:v>
                </c:pt>
                <c:pt idx="1217">
                  <c:v>21.739831621499999</c:v>
                </c:pt>
                <c:pt idx="1218">
                  <c:v>21.7043291076</c:v>
                </c:pt>
                <c:pt idx="1219">
                  <c:v>21.7043291076</c:v>
                </c:pt>
                <c:pt idx="1220">
                  <c:v>21.7043291076</c:v>
                </c:pt>
                <c:pt idx="1221">
                  <c:v>21.7043291076</c:v>
                </c:pt>
                <c:pt idx="1222">
                  <c:v>21.757135911999999</c:v>
                </c:pt>
                <c:pt idx="1223">
                  <c:v>21.757135911999999</c:v>
                </c:pt>
                <c:pt idx="1224">
                  <c:v>21.757135911999999</c:v>
                </c:pt>
                <c:pt idx="1225">
                  <c:v>21.757135911999999</c:v>
                </c:pt>
                <c:pt idx="1226">
                  <c:v>21.714435644199998</c:v>
                </c:pt>
                <c:pt idx="1227">
                  <c:v>21.714435644199998</c:v>
                </c:pt>
                <c:pt idx="1228">
                  <c:v>21.714435644199998</c:v>
                </c:pt>
                <c:pt idx="1229">
                  <c:v>21.714435644199998</c:v>
                </c:pt>
                <c:pt idx="1230">
                  <c:v>21.701383356300003</c:v>
                </c:pt>
                <c:pt idx="1231">
                  <c:v>21.701383356300003</c:v>
                </c:pt>
                <c:pt idx="1232">
                  <c:v>21.701383356300003</c:v>
                </c:pt>
                <c:pt idx="1233">
                  <c:v>21.701383356300003</c:v>
                </c:pt>
                <c:pt idx="1234">
                  <c:v>21.666984683999999</c:v>
                </c:pt>
                <c:pt idx="1235">
                  <c:v>21.666984683999999</c:v>
                </c:pt>
                <c:pt idx="1236">
                  <c:v>21.666984683999999</c:v>
                </c:pt>
                <c:pt idx="1237">
                  <c:v>21.666984683999999</c:v>
                </c:pt>
                <c:pt idx="1238">
                  <c:v>21.640939627399998</c:v>
                </c:pt>
                <c:pt idx="1239">
                  <c:v>21.640939627399998</c:v>
                </c:pt>
                <c:pt idx="1240">
                  <c:v>21.640939627399998</c:v>
                </c:pt>
                <c:pt idx="1241">
                  <c:v>21.640939627399998</c:v>
                </c:pt>
                <c:pt idx="1242">
                  <c:v>21.607328064699999</c:v>
                </c:pt>
                <c:pt idx="1243">
                  <c:v>21.607328064699999</c:v>
                </c:pt>
                <c:pt idx="1244">
                  <c:v>21.607328064699999</c:v>
                </c:pt>
                <c:pt idx="1245">
                  <c:v>21.607328064699999</c:v>
                </c:pt>
                <c:pt idx="1246">
                  <c:v>21.658362906299999</c:v>
                </c:pt>
                <c:pt idx="1247">
                  <c:v>21.658362906299999</c:v>
                </c:pt>
                <c:pt idx="1248">
                  <c:v>21.658362906299999</c:v>
                </c:pt>
                <c:pt idx="1249">
                  <c:v>21.6241023818</c:v>
                </c:pt>
                <c:pt idx="1250">
                  <c:v>21.6241023818</c:v>
                </c:pt>
                <c:pt idx="1251">
                  <c:v>21.6241023818</c:v>
                </c:pt>
                <c:pt idx="1252">
                  <c:v>21.6241023818</c:v>
                </c:pt>
                <c:pt idx="1253">
                  <c:v>21.609846759499998</c:v>
                </c:pt>
                <c:pt idx="1254">
                  <c:v>21.609846759499998</c:v>
                </c:pt>
                <c:pt idx="1255">
                  <c:v>21.609846759499998</c:v>
                </c:pt>
                <c:pt idx="1256">
                  <c:v>21.609846759499998</c:v>
                </c:pt>
                <c:pt idx="1257">
                  <c:v>21.5729463714</c:v>
                </c:pt>
                <c:pt idx="1258">
                  <c:v>21.5729463714</c:v>
                </c:pt>
                <c:pt idx="1259">
                  <c:v>21.5729463714</c:v>
                </c:pt>
                <c:pt idx="1260">
                  <c:v>21.5729463714</c:v>
                </c:pt>
                <c:pt idx="1261">
                  <c:v>21.596781385500002</c:v>
                </c:pt>
                <c:pt idx="1262">
                  <c:v>21.596781385500002</c:v>
                </c:pt>
                <c:pt idx="1263">
                  <c:v>21.596781385500002</c:v>
                </c:pt>
                <c:pt idx="1264">
                  <c:v>21.596781385500002</c:v>
                </c:pt>
                <c:pt idx="1265">
                  <c:v>21.589260812900001</c:v>
                </c:pt>
                <c:pt idx="1266">
                  <c:v>21.589260812900001</c:v>
                </c:pt>
                <c:pt idx="1267">
                  <c:v>21.589260812900001</c:v>
                </c:pt>
                <c:pt idx="1268">
                  <c:v>21.589260812900001</c:v>
                </c:pt>
                <c:pt idx="1269">
                  <c:v>21.548486241300001</c:v>
                </c:pt>
                <c:pt idx="1270">
                  <c:v>21.548486241300001</c:v>
                </c:pt>
                <c:pt idx="1271">
                  <c:v>21.548486241300001</c:v>
                </c:pt>
                <c:pt idx="1272">
                  <c:v>21.548486241300001</c:v>
                </c:pt>
                <c:pt idx="1273">
                  <c:v>21.539054116599999</c:v>
                </c:pt>
                <c:pt idx="1274">
                  <c:v>21.539054116599999</c:v>
                </c:pt>
                <c:pt idx="1275">
                  <c:v>21.539054116599999</c:v>
                </c:pt>
                <c:pt idx="1276">
                  <c:v>21.539054116599999</c:v>
                </c:pt>
                <c:pt idx="1277">
                  <c:v>21.543475604299999</c:v>
                </c:pt>
                <c:pt idx="1278">
                  <c:v>21.543475604299999</c:v>
                </c:pt>
                <c:pt idx="1279">
                  <c:v>21.543475604299999</c:v>
                </c:pt>
                <c:pt idx="1280">
                  <c:v>21.543475604299999</c:v>
                </c:pt>
                <c:pt idx="1281">
                  <c:v>21.553150383800002</c:v>
                </c:pt>
                <c:pt idx="1282">
                  <c:v>21.553150383800002</c:v>
                </c:pt>
                <c:pt idx="1283">
                  <c:v>21.553150383800002</c:v>
                </c:pt>
                <c:pt idx="1284">
                  <c:v>21.553150383800002</c:v>
                </c:pt>
                <c:pt idx="1285">
                  <c:v>21.5126092016</c:v>
                </c:pt>
                <c:pt idx="1286">
                  <c:v>21.5126092016</c:v>
                </c:pt>
                <c:pt idx="1287">
                  <c:v>21.5126092016</c:v>
                </c:pt>
                <c:pt idx="1288">
                  <c:v>21.5126092016</c:v>
                </c:pt>
                <c:pt idx="1289">
                  <c:v>21.501655654499999</c:v>
                </c:pt>
                <c:pt idx="1290">
                  <c:v>21.501655654499999</c:v>
                </c:pt>
                <c:pt idx="1291">
                  <c:v>21.501655654499999</c:v>
                </c:pt>
                <c:pt idx="1292">
                  <c:v>21.501655654499999</c:v>
                </c:pt>
                <c:pt idx="1293">
                  <c:v>21.517224071800001</c:v>
                </c:pt>
                <c:pt idx="1294">
                  <c:v>21.517224071800001</c:v>
                </c:pt>
                <c:pt idx="1295">
                  <c:v>21.517224071800001</c:v>
                </c:pt>
                <c:pt idx="1296">
                  <c:v>21.517224071800001</c:v>
                </c:pt>
                <c:pt idx="1297">
                  <c:v>21.488461761</c:v>
                </c:pt>
                <c:pt idx="1298">
                  <c:v>21.488461761</c:v>
                </c:pt>
                <c:pt idx="1299">
                  <c:v>21.488461761</c:v>
                </c:pt>
                <c:pt idx="1300">
                  <c:v>21.488461761</c:v>
                </c:pt>
                <c:pt idx="1301">
                  <c:v>21.500820251300002</c:v>
                </c:pt>
                <c:pt idx="1302">
                  <c:v>21.500820251300002</c:v>
                </c:pt>
                <c:pt idx="1303">
                  <c:v>21.500820251300002</c:v>
                </c:pt>
                <c:pt idx="1304">
                  <c:v>21.500820251300002</c:v>
                </c:pt>
                <c:pt idx="1305">
                  <c:v>21.515583023399998</c:v>
                </c:pt>
                <c:pt idx="1306">
                  <c:v>21.515583023399998</c:v>
                </c:pt>
                <c:pt idx="1307">
                  <c:v>21.515583023399998</c:v>
                </c:pt>
                <c:pt idx="1308">
                  <c:v>21.515583023399998</c:v>
                </c:pt>
                <c:pt idx="1309">
                  <c:v>21.504939287800003</c:v>
                </c:pt>
                <c:pt idx="1310">
                  <c:v>21.504939287800003</c:v>
                </c:pt>
                <c:pt idx="1311">
                  <c:v>21.504939287800003</c:v>
                </c:pt>
                <c:pt idx="1312">
                  <c:v>21.504939287800003</c:v>
                </c:pt>
                <c:pt idx="1313">
                  <c:v>21.547888140399998</c:v>
                </c:pt>
                <c:pt idx="1314">
                  <c:v>21.547888140399998</c:v>
                </c:pt>
                <c:pt idx="1315">
                  <c:v>21.547888140399998</c:v>
                </c:pt>
                <c:pt idx="1316">
                  <c:v>21.547888140399998</c:v>
                </c:pt>
                <c:pt idx="1317">
                  <c:v>21.518601561000001</c:v>
                </c:pt>
                <c:pt idx="1318">
                  <c:v>21.518601561000001</c:v>
                </c:pt>
                <c:pt idx="1319">
                  <c:v>21.518601561000001</c:v>
                </c:pt>
                <c:pt idx="1320">
                  <c:v>21.518601561000001</c:v>
                </c:pt>
                <c:pt idx="1321">
                  <c:v>21.571770705500001</c:v>
                </c:pt>
                <c:pt idx="1322">
                  <c:v>21.571770705500001</c:v>
                </c:pt>
                <c:pt idx="1323">
                  <c:v>21.571770705500001</c:v>
                </c:pt>
                <c:pt idx="1324">
                  <c:v>21.571770705500001</c:v>
                </c:pt>
                <c:pt idx="1325">
                  <c:v>21.541285599799998</c:v>
                </c:pt>
                <c:pt idx="1326">
                  <c:v>21.541285599799998</c:v>
                </c:pt>
                <c:pt idx="1327">
                  <c:v>21.541285599799998</c:v>
                </c:pt>
                <c:pt idx="1328">
                  <c:v>21.541285599799998</c:v>
                </c:pt>
                <c:pt idx="1329">
                  <c:v>21.538860895600003</c:v>
                </c:pt>
                <c:pt idx="1330">
                  <c:v>21.538860895600003</c:v>
                </c:pt>
                <c:pt idx="1331">
                  <c:v>21.538860895600003</c:v>
                </c:pt>
                <c:pt idx="1332">
                  <c:v>21.538860895600003</c:v>
                </c:pt>
                <c:pt idx="1333">
                  <c:v>21.564438702</c:v>
                </c:pt>
                <c:pt idx="1334">
                  <c:v>21.564438702</c:v>
                </c:pt>
                <c:pt idx="1335">
                  <c:v>21.564438702</c:v>
                </c:pt>
                <c:pt idx="1336">
                  <c:v>21.564438702</c:v>
                </c:pt>
                <c:pt idx="1337">
                  <c:v>21.596113834400001</c:v>
                </c:pt>
                <c:pt idx="1338">
                  <c:v>21.596113834400001</c:v>
                </c:pt>
                <c:pt idx="1339">
                  <c:v>21.596113834400001</c:v>
                </c:pt>
                <c:pt idx="1340">
                  <c:v>21.596113834400001</c:v>
                </c:pt>
                <c:pt idx="1341">
                  <c:v>21.609853000800001</c:v>
                </c:pt>
                <c:pt idx="1342">
                  <c:v>21.609853000800001</c:v>
                </c:pt>
                <c:pt idx="1343">
                  <c:v>21.609853000800001</c:v>
                </c:pt>
                <c:pt idx="1344">
                  <c:v>21.609853000800001</c:v>
                </c:pt>
                <c:pt idx="1345">
                  <c:v>21.6724483954</c:v>
                </c:pt>
                <c:pt idx="1346">
                  <c:v>21.6724483954</c:v>
                </c:pt>
                <c:pt idx="1347">
                  <c:v>21.6724483954</c:v>
                </c:pt>
                <c:pt idx="1348">
                  <c:v>21.6724483954</c:v>
                </c:pt>
                <c:pt idx="1349">
                  <c:v>21.6453055096</c:v>
                </c:pt>
                <c:pt idx="1350">
                  <c:v>21.6453055096</c:v>
                </c:pt>
                <c:pt idx="1351">
                  <c:v>21.6453055096</c:v>
                </c:pt>
                <c:pt idx="1352">
                  <c:v>21.605795271599998</c:v>
                </c:pt>
                <c:pt idx="1353">
                  <c:v>21.605795271599998</c:v>
                </c:pt>
                <c:pt idx="1354">
                  <c:v>21.605795271599998</c:v>
                </c:pt>
                <c:pt idx="1355">
                  <c:v>21.605795271599998</c:v>
                </c:pt>
                <c:pt idx="1356">
                  <c:v>21.5708882779</c:v>
                </c:pt>
                <c:pt idx="1357">
                  <c:v>21.5708882779</c:v>
                </c:pt>
                <c:pt idx="1358">
                  <c:v>21.5708882779</c:v>
                </c:pt>
                <c:pt idx="1359">
                  <c:v>21.5708882779</c:v>
                </c:pt>
                <c:pt idx="1360">
                  <c:v>21.570982995800001</c:v>
                </c:pt>
                <c:pt idx="1361">
                  <c:v>21.570982995800001</c:v>
                </c:pt>
                <c:pt idx="1362">
                  <c:v>21.570982995800001</c:v>
                </c:pt>
                <c:pt idx="1363">
                  <c:v>21.570982995800001</c:v>
                </c:pt>
                <c:pt idx="1364">
                  <c:v>21.5683467458</c:v>
                </c:pt>
                <c:pt idx="1365">
                  <c:v>21.5683467458</c:v>
                </c:pt>
                <c:pt idx="1366">
                  <c:v>21.5683467458</c:v>
                </c:pt>
                <c:pt idx="1367">
                  <c:v>21.5683467458</c:v>
                </c:pt>
                <c:pt idx="1368">
                  <c:v>21.618637499199998</c:v>
                </c:pt>
                <c:pt idx="1369">
                  <c:v>21.618637499199998</c:v>
                </c:pt>
                <c:pt idx="1370">
                  <c:v>21.618637499199998</c:v>
                </c:pt>
                <c:pt idx="1371">
                  <c:v>21.618637499199998</c:v>
                </c:pt>
                <c:pt idx="1372">
                  <c:v>21.665845035699999</c:v>
                </c:pt>
                <c:pt idx="1373">
                  <c:v>21.665845035699999</c:v>
                </c:pt>
                <c:pt idx="1374">
                  <c:v>21.665845035699999</c:v>
                </c:pt>
                <c:pt idx="1375">
                  <c:v>21.665845035699999</c:v>
                </c:pt>
                <c:pt idx="1376">
                  <c:v>21.644742106900001</c:v>
                </c:pt>
                <c:pt idx="1377">
                  <c:v>21.644742106900001</c:v>
                </c:pt>
                <c:pt idx="1378">
                  <c:v>21.644742106900001</c:v>
                </c:pt>
                <c:pt idx="1379">
                  <c:v>21.644742106900001</c:v>
                </c:pt>
                <c:pt idx="1380">
                  <c:v>21.606947482300001</c:v>
                </c:pt>
                <c:pt idx="1381">
                  <c:v>21.606947482300001</c:v>
                </c:pt>
                <c:pt idx="1382">
                  <c:v>21.606947482300001</c:v>
                </c:pt>
                <c:pt idx="1383">
                  <c:v>21.606947482300001</c:v>
                </c:pt>
                <c:pt idx="1384">
                  <c:v>21.604461421099998</c:v>
                </c:pt>
                <c:pt idx="1385">
                  <c:v>21.604461421099998</c:v>
                </c:pt>
                <c:pt idx="1386">
                  <c:v>21.604461421099998</c:v>
                </c:pt>
                <c:pt idx="1387">
                  <c:v>21.604461421099998</c:v>
                </c:pt>
                <c:pt idx="1388">
                  <c:v>21.525861374599998</c:v>
                </c:pt>
                <c:pt idx="1389">
                  <c:v>21.525861374599998</c:v>
                </c:pt>
                <c:pt idx="1390">
                  <c:v>21.525861374599998</c:v>
                </c:pt>
                <c:pt idx="1391">
                  <c:v>21.525861374599998</c:v>
                </c:pt>
                <c:pt idx="1392">
                  <c:v>21.5023696212</c:v>
                </c:pt>
                <c:pt idx="1393">
                  <c:v>21.5023696212</c:v>
                </c:pt>
                <c:pt idx="1394">
                  <c:v>21.5023696212</c:v>
                </c:pt>
                <c:pt idx="1395">
                  <c:v>21.5023696212</c:v>
                </c:pt>
                <c:pt idx="1396">
                  <c:v>21.540869995599998</c:v>
                </c:pt>
                <c:pt idx="1397">
                  <c:v>21.540869995599998</c:v>
                </c:pt>
                <c:pt idx="1398">
                  <c:v>21.540869995599998</c:v>
                </c:pt>
                <c:pt idx="1399">
                  <c:v>21.540869995599998</c:v>
                </c:pt>
                <c:pt idx="1400">
                  <c:v>21.557086556400002</c:v>
                </c:pt>
                <c:pt idx="1401">
                  <c:v>21.557086556400002</c:v>
                </c:pt>
                <c:pt idx="1402">
                  <c:v>21.557086556400002</c:v>
                </c:pt>
                <c:pt idx="1403">
                  <c:v>21.557086556400002</c:v>
                </c:pt>
                <c:pt idx="1404">
                  <c:v>21.537640462500001</c:v>
                </c:pt>
                <c:pt idx="1405">
                  <c:v>21.537640462500001</c:v>
                </c:pt>
                <c:pt idx="1406">
                  <c:v>21.537640462500001</c:v>
                </c:pt>
                <c:pt idx="1407">
                  <c:v>21.537640462500001</c:v>
                </c:pt>
                <c:pt idx="1408">
                  <c:v>21.571751647699998</c:v>
                </c:pt>
                <c:pt idx="1409">
                  <c:v>21.571751647699998</c:v>
                </c:pt>
                <c:pt idx="1410">
                  <c:v>21.571751647699998</c:v>
                </c:pt>
                <c:pt idx="1411">
                  <c:v>21.571751647699998</c:v>
                </c:pt>
                <c:pt idx="1412">
                  <c:v>21.670530596500001</c:v>
                </c:pt>
                <c:pt idx="1413">
                  <c:v>21.670530596500001</c:v>
                </c:pt>
                <c:pt idx="1414">
                  <c:v>21.670530596500001</c:v>
                </c:pt>
                <c:pt idx="1415">
                  <c:v>21.670530596500001</c:v>
                </c:pt>
                <c:pt idx="1416">
                  <c:v>21.691854190000001</c:v>
                </c:pt>
                <c:pt idx="1417">
                  <c:v>21.691854190000001</c:v>
                </c:pt>
                <c:pt idx="1418">
                  <c:v>21.691854190000001</c:v>
                </c:pt>
                <c:pt idx="1419">
                  <c:v>21.691854190000001</c:v>
                </c:pt>
                <c:pt idx="1420">
                  <c:v>21.711194551200002</c:v>
                </c:pt>
                <c:pt idx="1421">
                  <c:v>21.711194551200002</c:v>
                </c:pt>
                <c:pt idx="1422">
                  <c:v>21.711194551200002</c:v>
                </c:pt>
                <c:pt idx="1423">
                  <c:v>21.711194551200002</c:v>
                </c:pt>
                <c:pt idx="1424">
                  <c:v>21.687202156800002</c:v>
                </c:pt>
                <c:pt idx="1425">
                  <c:v>21.687202156800002</c:v>
                </c:pt>
                <c:pt idx="1426">
                  <c:v>21.687202156800002</c:v>
                </c:pt>
                <c:pt idx="1427">
                  <c:v>21.687202156800002</c:v>
                </c:pt>
                <c:pt idx="1428">
                  <c:v>21.708977514700003</c:v>
                </c:pt>
                <c:pt idx="1429">
                  <c:v>21.708977514700003</c:v>
                </c:pt>
                <c:pt idx="1430">
                  <c:v>21.708977514700003</c:v>
                </c:pt>
                <c:pt idx="1431">
                  <c:v>21.708977514700003</c:v>
                </c:pt>
                <c:pt idx="1432">
                  <c:v>21.648915039200002</c:v>
                </c:pt>
                <c:pt idx="1433">
                  <c:v>21.648915039200002</c:v>
                </c:pt>
                <c:pt idx="1434">
                  <c:v>21.648915039200002</c:v>
                </c:pt>
                <c:pt idx="1435">
                  <c:v>21.648915039200002</c:v>
                </c:pt>
                <c:pt idx="1436">
                  <c:v>21.709458029700002</c:v>
                </c:pt>
                <c:pt idx="1437">
                  <c:v>21.709458029700002</c:v>
                </c:pt>
                <c:pt idx="1438">
                  <c:v>21.709458029700002</c:v>
                </c:pt>
                <c:pt idx="1439">
                  <c:v>21.709458029700002</c:v>
                </c:pt>
                <c:pt idx="1440">
                  <c:v>21.720738144200002</c:v>
                </c:pt>
                <c:pt idx="1441">
                  <c:v>21.720738144200002</c:v>
                </c:pt>
                <c:pt idx="1442">
                  <c:v>21.720738144200002</c:v>
                </c:pt>
                <c:pt idx="1443">
                  <c:v>21.720738144200002</c:v>
                </c:pt>
                <c:pt idx="1444">
                  <c:v>21.7584919508</c:v>
                </c:pt>
                <c:pt idx="1445">
                  <c:v>21.7584919508</c:v>
                </c:pt>
                <c:pt idx="1446">
                  <c:v>21.7584919508</c:v>
                </c:pt>
                <c:pt idx="1447">
                  <c:v>21.7584919508</c:v>
                </c:pt>
                <c:pt idx="1448">
                  <c:v>21.689592407300001</c:v>
                </c:pt>
                <c:pt idx="1449">
                  <c:v>21.689592407300001</c:v>
                </c:pt>
                <c:pt idx="1450">
                  <c:v>21.689592407300001</c:v>
                </c:pt>
                <c:pt idx="1451">
                  <c:v>21.655378351</c:v>
                </c:pt>
                <c:pt idx="1452">
                  <c:v>21.655378351</c:v>
                </c:pt>
                <c:pt idx="1453">
                  <c:v>21.655378351</c:v>
                </c:pt>
                <c:pt idx="1454">
                  <c:v>21.655378351</c:v>
                </c:pt>
                <c:pt idx="1455">
                  <c:v>21.616045088900002</c:v>
                </c:pt>
                <c:pt idx="1456">
                  <c:v>21.616045088900002</c:v>
                </c:pt>
                <c:pt idx="1457">
                  <c:v>21.616045088900002</c:v>
                </c:pt>
                <c:pt idx="1458">
                  <c:v>21.616045088900002</c:v>
                </c:pt>
                <c:pt idx="1459">
                  <c:v>21.606311817000002</c:v>
                </c:pt>
                <c:pt idx="1460">
                  <c:v>21.606311817000002</c:v>
                </c:pt>
                <c:pt idx="1461">
                  <c:v>21.606311817000002</c:v>
                </c:pt>
                <c:pt idx="1462">
                  <c:v>21.606311817000002</c:v>
                </c:pt>
                <c:pt idx="1463">
                  <c:v>21.649513462600002</c:v>
                </c:pt>
                <c:pt idx="1464">
                  <c:v>21.649513462600002</c:v>
                </c:pt>
                <c:pt idx="1465">
                  <c:v>21.649513462600002</c:v>
                </c:pt>
                <c:pt idx="1466">
                  <c:v>21.649513462600002</c:v>
                </c:pt>
                <c:pt idx="1467">
                  <c:v>21.5891628159</c:v>
                </c:pt>
                <c:pt idx="1468">
                  <c:v>21.5891628159</c:v>
                </c:pt>
                <c:pt idx="1469">
                  <c:v>21.5891628159</c:v>
                </c:pt>
                <c:pt idx="1470">
                  <c:v>21.5891628159</c:v>
                </c:pt>
                <c:pt idx="1471">
                  <c:v>21.5771784087</c:v>
                </c:pt>
                <c:pt idx="1472">
                  <c:v>21.5771784087</c:v>
                </c:pt>
                <c:pt idx="1473">
                  <c:v>21.5771784087</c:v>
                </c:pt>
                <c:pt idx="1474">
                  <c:v>21.5771784087</c:v>
                </c:pt>
                <c:pt idx="1475">
                  <c:v>21.662509524400001</c:v>
                </c:pt>
                <c:pt idx="1476">
                  <c:v>21.662509524400001</c:v>
                </c:pt>
                <c:pt idx="1477">
                  <c:v>21.662509524400001</c:v>
                </c:pt>
                <c:pt idx="1478">
                  <c:v>21.662509524400001</c:v>
                </c:pt>
                <c:pt idx="1479">
                  <c:v>21.7358386127</c:v>
                </c:pt>
                <c:pt idx="1480">
                  <c:v>21.7358386127</c:v>
                </c:pt>
                <c:pt idx="1481">
                  <c:v>21.7358386127</c:v>
                </c:pt>
                <c:pt idx="1482">
                  <c:v>21.7358386127</c:v>
                </c:pt>
                <c:pt idx="1483">
                  <c:v>21.728882314100002</c:v>
                </c:pt>
                <c:pt idx="1484">
                  <c:v>21.728882314100002</c:v>
                </c:pt>
                <c:pt idx="1485">
                  <c:v>21.728882314100002</c:v>
                </c:pt>
                <c:pt idx="1486">
                  <c:v>21.728882314100002</c:v>
                </c:pt>
                <c:pt idx="1487">
                  <c:v>21.721311450399998</c:v>
                </c:pt>
                <c:pt idx="1488">
                  <c:v>21.721311450399998</c:v>
                </c:pt>
                <c:pt idx="1489">
                  <c:v>21.721311450399998</c:v>
                </c:pt>
                <c:pt idx="1490">
                  <c:v>21.721311450399998</c:v>
                </c:pt>
                <c:pt idx="1491">
                  <c:v>21.744731963899998</c:v>
                </c:pt>
                <c:pt idx="1492">
                  <c:v>21.744731963899998</c:v>
                </c:pt>
                <c:pt idx="1493">
                  <c:v>21.744731963899998</c:v>
                </c:pt>
                <c:pt idx="1494">
                  <c:v>21.744731963899998</c:v>
                </c:pt>
                <c:pt idx="1495">
                  <c:v>21.765191770599998</c:v>
                </c:pt>
                <c:pt idx="1496">
                  <c:v>21.765191770599998</c:v>
                </c:pt>
                <c:pt idx="1497">
                  <c:v>21.765191770599998</c:v>
                </c:pt>
                <c:pt idx="1498">
                  <c:v>21.765191770599998</c:v>
                </c:pt>
                <c:pt idx="1499">
                  <c:v>21.787307573</c:v>
                </c:pt>
                <c:pt idx="1500">
                  <c:v>21.787307573</c:v>
                </c:pt>
                <c:pt idx="1501">
                  <c:v>21.787307573</c:v>
                </c:pt>
                <c:pt idx="1502">
                  <c:v>21.787307573</c:v>
                </c:pt>
                <c:pt idx="1503">
                  <c:v>21.7743719238</c:v>
                </c:pt>
                <c:pt idx="1504">
                  <c:v>21.7743719238</c:v>
                </c:pt>
                <c:pt idx="1505">
                  <c:v>21.7743719238</c:v>
                </c:pt>
                <c:pt idx="1506">
                  <c:v>21.7743719238</c:v>
                </c:pt>
                <c:pt idx="1507">
                  <c:v>21.785286686199999</c:v>
                </c:pt>
                <c:pt idx="1508">
                  <c:v>21.785286686199999</c:v>
                </c:pt>
                <c:pt idx="1509">
                  <c:v>21.785286686199999</c:v>
                </c:pt>
                <c:pt idx="1510">
                  <c:v>21.785286686199999</c:v>
                </c:pt>
                <c:pt idx="1511">
                  <c:v>21.760474574300002</c:v>
                </c:pt>
                <c:pt idx="1512">
                  <c:v>21.760474574300002</c:v>
                </c:pt>
                <c:pt idx="1513">
                  <c:v>21.760474574300002</c:v>
                </c:pt>
                <c:pt idx="1514">
                  <c:v>21.760474574300002</c:v>
                </c:pt>
                <c:pt idx="1515">
                  <c:v>21.789106434999997</c:v>
                </c:pt>
                <c:pt idx="1516">
                  <c:v>21.789106434999997</c:v>
                </c:pt>
                <c:pt idx="1517">
                  <c:v>21.789106434999997</c:v>
                </c:pt>
                <c:pt idx="1518">
                  <c:v>21.789106434999997</c:v>
                </c:pt>
                <c:pt idx="1519">
                  <c:v>21.840019227599999</c:v>
                </c:pt>
                <c:pt idx="1520">
                  <c:v>21.840019227599999</c:v>
                </c:pt>
                <c:pt idx="1521">
                  <c:v>21.840019227599999</c:v>
                </c:pt>
                <c:pt idx="1522">
                  <c:v>21.840019227599999</c:v>
                </c:pt>
                <c:pt idx="1523">
                  <c:v>21.860020073399998</c:v>
                </c:pt>
                <c:pt idx="1524">
                  <c:v>21.860020073399998</c:v>
                </c:pt>
                <c:pt idx="1525">
                  <c:v>21.860020073399998</c:v>
                </c:pt>
                <c:pt idx="1526">
                  <c:v>21.860020073399998</c:v>
                </c:pt>
                <c:pt idx="1527">
                  <c:v>21.866425106200001</c:v>
                </c:pt>
                <c:pt idx="1528">
                  <c:v>21.866425106200001</c:v>
                </c:pt>
                <c:pt idx="1529">
                  <c:v>21.866425106200001</c:v>
                </c:pt>
                <c:pt idx="1530">
                  <c:v>21.866425106200001</c:v>
                </c:pt>
                <c:pt idx="1531">
                  <c:v>21.818847693799999</c:v>
                </c:pt>
                <c:pt idx="1532">
                  <c:v>21.818847693799999</c:v>
                </c:pt>
                <c:pt idx="1533">
                  <c:v>21.818847693799999</c:v>
                </c:pt>
                <c:pt idx="1534">
                  <c:v>21.818847693799999</c:v>
                </c:pt>
                <c:pt idx="1535">
                  <c:v>21.8423290892</c:v>
                </c:pt>
                <c:pt idx="1536">
                  <c:v>21.8423290892</c:v>
                </c:pt>
                <c:pt idx="1537">
                  <c:v>21.8423290892</c:v>
                </c:pt>
                <c:pt idx="1538">
                  <c:v>21.8423290892</c:v>
                </c:pt>
                <c:pt idx="1539">
                  <c:v>21.811726972799999</c:v>
                </c:pt>
                <c:pt idx="1540">
                  <c:v>21.811726972799999</c:v>
                </c:pt>
                <c:pt idx="1541">
                  <c:v>21.811726972799999</c:v>
                </c:pt>
                <c:pt idx="1542">
                  <c:v>21.811726972799999</c:v>
                </c:pt>
                <c:pt idx="1543">
                  <c:v>21.836484536</c:v>
                </c:pt>
                <c:pt idx="1544">
                  <c:v>21.836484536</c:v>
                </c:pt>
                <c:pt idx="1545">
                  <c:v>21.836484536</c:v>
                </c:pt>
                <c:pt idx="1546">
                  <c:v>21.836484536</c:v>
                </c:pt>
                <c:pt idx="1547">
                  <c:v>21.798430372599999</c:v>
                </c:pt>
                <c:pt idx="1548">
                  <c:v>21.798430372599999</c:v>
                </c:pt>
                <c:pt idx="1549">
                  <c:v>21.798430372599999</c:v>
                </c:pt>
                <c:pt idx="1550">
                  <c:v>21.798430372599999</c:v>
                </c:pt>
                <c:pt idx="1551">
                  <c:v>21.811903903899999</c:v>
                </c:pt>
                <c:pt idx="1552">
                  <c:v>21.811903903899999</c:v>
                </c:pt>
                <c:pt idx="1553">
                  <c:v>21.811903903899999</c:v>
                </c:pt>
                <c:pt idx="1554">
                  <c:v>21.811903903899999</c:v>
                </c:pt>
                <c:pt idx="1555">
                  <c:v>21.7924992656</c:v>
                </c:pt>
                <c:pt idx="1556">
                  <c:v>21.7924992656</c:v>
                </c:pt>
                <c:pt idx="1557">
                  <c:v>21.7924992656</c:v>
                </c:pt>
                <c:pt idx="1558">
                  <c:v>21.8008724287</c:v>
                </c:pt>
                <c:pt idx="1559">
                  <c:v>21.8008724287</c:v>
                </c:pt>
                <c:pt idx="1560">
                  <c:v>21.8008724287</c:v>
                </c:pt>
                <c:pt idx="1561">
                  <c:v>21.8008724287</c:v>
                </c:pt>
                <c:pt idx="1562">
                  <c:v>21.7866426599</c:v>
                </c:pt>
                <c:pt idx="1563">
                  <c:v>21.7866426599</c:v>
                </c:pt>
                <c:pt idx="1564">
                  <c:v>21.7866426599</c:v>
                </c:pt>
                <c:pt idx="1565">
                  <c:v>21.7866426599</c:v>
                </c:pt>
                <c:pt idx="1566">
                  <c:v>21.777932457499997</c:v>
                </c:pt>
                <c:pt idx="1567">
                  <c:v>21.777932457499997</c:v>
                </c:pt>
                <c:pt idx="1568">
                  <c:v>21.777932457499997</c:v>
                </c:pt>
                <c:pt idx="1569">
                  <c:v>21.777932457499997</c:v>
                </c:pt>
                <c:pt idx="1570">
                  <c:v>21.8076713938</c:v>
                </c:pt>
                <c:pt idx="1571">
                  <c:v>21.8076713938</c:v>
                </c:pt>
                <c:pt idx="1572">
                  <c:v>21.8076713938</c:v>
                </c:pt>
                <c:pt idx="1573">
                  <c:v>21.8076713938</c:v>
                </c:pt>
                <c:pt idx="1574">
                  <c:v>21.789719485300001</c:v>
                </c:pt>
                <c:pt idx="1575">
                  <c:v>21.789719485300001</c:v>
                </c:pt>
                <c:pt idx="1576">
                  <c:v>21.789719485300001</c:v>
                </c:pt>
                <c:pt idx="1577">
                  <c:v>21.789719485300001</c:v>
                </c:pt>
                <c:pt idx="1578">
                  <c:v>21.807997698699999</c:v>
                </c:pt>
                <c:pt idx="1579">
                  <c:v>21.807997698699999</c:v>
                </c:pt>
                <c:pt idx="1580">
                  <c:v>21.807997698699999</c:v>
                </c:pt>
                <c:pt idx="1581">
                  <c:v>21.807997698699999</c:v>
                </c:pt>
                <c:pt idx="1582">
                  <c:v>21.8008223364</c:v>
                </c:pt>
                <c:pt idx="1583">
                  <c:v>21.8008223364</c:v>
                </c:pt>
                <c:pt idx="1584">
                  <c:v>21.8008223364</c:v>
                </c:pt>
                <c:pt idx="1585">
                  <c:v>21.8008223364</c:v>
                </c:pt>
                <c:pt idx="1586">
                  <c:v>21.764873404100001</c:v>
                </c:pt>
                <c:pt idx="1587">
                  <c:v>21.764873404100001</c:v>
                </c:pt>
                <c:pt idx="1588">
                  <c:v>21.764873404100001</c:v>
                </c:pt>
                <c:pt idx="1589">
                  <c:v>21.764873404100001</c:v>
                </c:pt>
                <c:pt idx="1590">
                  <c:v>21.738060821099999</c:v>
                </c:pt>
                <c:pt idx="1591">
                  <c:v>21.738060821099999</c:v>
                </c:pt>
                <c:pt idx="1592">
                  <c:v>21.738060821099999</c:v>
                </c:pt>
                <c:pt idx="1593">
                  <c:v>21.738060821099999</c:v>
                </c:pt>
                <c:pt idx="1594">
                  <c:v>21.763764997700001</c:v>
                </c:pt>
                <c:pt idx="1595">
                  <c:v>21.763764997700001</c:v>
                </c:pt>
                <c:pt idx="1596">
                  <c:v>21.763764997700001</c:v>
                </c:pt>
                <c:pt idx="1597">
                  <c:v>21.763764997700001</c:v>
                </c:pt>
                <c:pt idx="1598">
                  <c:v>21.795763664799999</c:v>
                </c:pt>
                <c:pt idx="1599">
                  <c:v>21.795763664799999</c:v>
                </c:pt>
                <c:pt idx="1600">
                  <c:v>21.795763664799999</c:v>
                </c:pt>
                <c:pt idx="1601">
                  <c:v>21.795763664799999</c:v>
                </c:pt>
                <c:pt idx="1602">
                  <c:v>21.769918483000001</c:v>
                </c:pt>
                <c:pt idx="1603">
                  <c:v>21.769918483000001</c:v>
                </c:pt>
                <c:pt idx="1604">
                  <c:v>21.769918483000001</c:v>
                </c:pt>
                <c:pt idx="1605">
                  <c:v>21.769918483000001</c:v>
                </c:pt>
                <c:pt idx="1606">
                  <c:v>21.725797243999999</c:v>
                </c:pt>
                <c:pt idx="1607">
                  <c:v>21.725797243999999</c:v>
                </c:pt>
                <c:pt idx="1608">
                  <c:v>21.725797243999999</c:v>
                </c:pt>
                <c:pt idx="1609">
                  <c:v>21.725797243999999</c:v>
                </c:pt>
                <c:pt idx="1610">
                  <c:v>21.715134839699999</c:v>
                </c:pt>
                <c:pt idx="1611">
                  <c:v>21.715134839699999</c:v>
                </c:pt>
                <c:pt idx="1612">
                  <c:v>21.715134839699999</c:v>
                </c:pt>
                <c:pt idx="1613">
                  <c:v>21.715134839699999</c:v>
                </c:pt>
                <c:pt idx="1614">
                  <c:v>21.729815890799998</c:v>
                </c:pt>
                <c:pt idx="1615">
                  <c:v>21.729815890799998</c:v>
                </c:pt>
                <c:pt idx="1616">
                  <c:v>21.729815890799998</c:v>
                </c:pt>
                <c:pt idx="1617">
                  <c:v>21.729815890799998</c:v>
                </c:pt>
                <c:pt idx="1618">
                  <c:v>21.676031128399998</c:v>
                </c:pt>
                <c:pt idx="1619">
                  <c:v>21.676031128399998</c:v>
                </c:pt>
                <c:pt idx="1620">
                  <c:v>21.676031128399998</c:v>
                </c:pt>
                <c:pt idx="1621">
                  <c:v>21.676031128399998</c:v>
                </c:pt>
                <c:pt idx="1622">
                  <c:v>21.707253230199999</c:v>
                </c:pt>
                <c:pt idx="1623">
                  <c:v>21.707253230199999</c:v>
                </c:pt>
                <c:pt idx="1624">
                  <c:v>21.707253230199999</c:v>
                </c:pt>
                <c:pt idx="1625">
                  <c:v>21.707253230199999</c:v>
                </c:pt>
                <c:pt idx="1626">
                  <c:v>21.701335458900001</c:v>
                </c:pt>
                <c:pt idx="1627">
                  <c:v>21.701335458900001</c:v>
                </c:pt>
                <c:pt idx="1628">
                  <c:v>21.701335458900001</c:v>
                </c:pt>
                <c:pt idx="1629">
                  <c:v>21.701335458900001</c:v>
                </c:pt>
                <c:pt idx="1630">
                  <c:v>21.793831697399998</c:v>
                </c:pt>
                <c:pt idx="1631">
                  <c:v>21.793831697399998</c:v>
                </c:pt>
                <c:pt idx="1632">
                  <c:v>21.793831697399998</c:v>
                </c:pt>
                <c:pt idx="1633">
                  <c:v>21.793831697399998</c:v>
                </c:pt>
                <c:pt idx="1634">
                  <c:v>21.792317841900001</c:v>
                </c:pt>
                <c:pt idx="1635">
                  <c:v>21.792317841900001</c:v>
                </c:pt>
                <c:pt idx="1636">
                  <c:v>21.792317841900001</c:v>
                </c:pt>
                <c:pt idx="1637">
                  <c:v>21.792317841900001</c:v>
                </c:pt>
                <c:pt idx="1638">
                  <c:v>21.7901046715</c:v>
                </c:pt>
                <c:pt idx="1639">
                  <c:v>21.7901046715</c:v>
                </c:pt>
                <c:pt idx="1640">
                  <c:v>21.7901046715</c:v>
                </c:pt>
                <c:pt idx="1641">
                  <c:v>21.7901046715</c:v>
                </c:pt>
                <c:pt idx="1642">
                  <c:v>21.807464166799999</c:v>
                </c:pt>
                <c:pt idx="1643">
                  <c:v>21.807464166799999</c:v>
                </c:pt>
                <c:pt idx="1644">
                  <c:v>21.807464166799999</c:v>
                </c:pt>
                <c:pt idx="1645">
                  <c:v>21.807464166799999</c:v>
                </c:pt>
                <c:pt idx="1646">
                  <c:v>21.7855835463</c:v>
                </c:pt>
                <c:pt idx="1647">
                  <c:v>21.7855835463</c:v>
                </c:pt>
                <c:pt idx="1648">
                  <c:v>21.7855835463</c:v>
                </c:pt>
                <c:pt idx="1649">
                  <c:v>21.7855835463</c:v>
                </c:pt>
                <c:pt idx="1650">
                  <c:v>21.797078346500001</c:v>
                </c:pt>
                <c:pt idx="1651">
                  <c:v>21.797078346500001</c:v>
                </c:pt>
                <c:pt idx="1652">
                  <c:v>21.797078346500001</c:v>
                </c:pt>
                <c:pt idx="1653">
                  <c:v>21.797078346500001</c:v>
                </c:pt>
                <c:pt idx="1654">
                  <c:v>21.8368425446</c:v>
                </c:pt>
                <c:pt idx="1655">
                  <c:v>21.8368425446</c:v>
                </c:pt>
                <c:pt idx="1656">
                  <c:v>21.8368425446</c:v>
                </c:pt>
                <c:pt idx="1657">
                  <c:v>21.800342472200001</c:v>
                </c:pt>
                <c:pt idx="1658">
                  <c:v>21.800342472200001</c:v>
                </c:pt>
                <c:pt idx="1659">
                  <c:v>21.800342472200001</c:v>
                </c:pt>
                <c:pt idx="1660">
                  <c:v>21.800342472200001</c:v>
                </c:pt>
                <c:pt idx="1661">
                  <c:v>21.781277274800001</c:v>
                </c:pt>
                <c:pt idx="1662">
                  <c:v>21.781277274800001</c:v>
                </c:pt>
                <c:pt idx="1663">
                  <c:v>21.781277274800001</c:v>
                </c:pt>
                <c:pt idx="1664">
                  <c:v>21.781277274800001</c:v>
                </c:pt>
                <c:pt idx="1665">
                  <c:v>21.778309719099997</c:v>
                </c:pt>
                <c:pt idx="1666">
                  <c:v>21.778309719099997</c:v>
                </c:pt>
                <c:pt idx="1667">
                  <c:v>21.778309719099997</c:v>
                </c:pt>
                <c:pt idx="1668">
                  <c:v>21.778309719099997</c:v>
                </c:pt>
                <c:pt idx="1669">
                  <c:v>21.719255236800002</c:v>
                </c:pt>
                <c:pt idx="1670">
                  <c:v>21.719255236800002</c:v>
                </c:pt>
                <c:pt idx="1671">
                  <c:v>21.719255236800002</c:v>
                </c:pt>
                <c:pt idx="1672">
                  <c:v>21.719255236800002</c:v>
                </c:pt>
                <c:pt idx="1673">
                  <c:v>21.6457455589</c:v>
                </c:pt>
                <c:pt idx="1674">
                  <c:v>21.6457455589</c:v>
                </c:pt>
                <c:pt idx="1675">
                  <c:v>21.6457455589</c:v>
                </c:pt>
                <c:pt idx="1676">
                  <c:v>21.6457455589</c:v>
                </c:pt>
                <c:pt idx="1677">
                  <c:v>21.6369602973</c:v>
                </c:pt>
                <c:pt idx="1678">
                  <c:v>21.6369602973</c:v>
                </c:pt>
                <c:pt idx="1679">
                  <c:v>21.6369602973</c:v>
                </c:pt>
                <c:pt idx="1680">
                  <c:v>21.6369602973</c:v>
                </c:pt>
                <c:pt idx="1681">
                  <c:v>21.655209927600001</c:v>
                </c:pt>
                <c:pt idx="1682">
                  <c:v>21.655209927600001</c:v>
                </c:pt>
                <c:pt idx="1683">
                  <c:v>21.655209927600001</c:v>
                </c:pt>
                <c:pt idx="1684">
                  <c:v>21.655209927600001</c:v>
                </c:pt>
                <c:pt idx="1685">
                  <c:v>21.652387965700001</c:v>
                </c:pt>
                <c:pt idx="1686">
                  <c:v>21.652387965700001</c:v>
                </c:pt>
                <c:pt idx="1687">
                  <c:v>21.652387965700001</c:v>
                </c:pt>
                <c:pt idx="1688">
                  <c:v>21.652387965700001</c:v>
                </c:pt>
                <c:pt idx="1689">
                  <c:v>21.635271733700002</c:v>
                </c:pt>
                <c:pt idx="1690">
                  <c:v>21.635271733700002</c:v>
                </c:pt>
                <c:pt idx="1691">
                  <c:v>21.635271733700002</c:v>
                </c:pt>
                <c:pt idx="1692">
                  <c:v>21.635271733700002</c:v>
                </c:pt>
                <c:pt idx="1693">
                  <c:v>21.605498451999999</c:v>
                </c:pt>
                <c:pt idx="1694">
                  <c:v>21.605498451999999</c:v>
                </c:pt>
                <c:pt idx="1695">
                  <c:v>21.605498451999999</c:v>
                </c:pt>
                <c:pt idx="1696">
                  <c:v>21.605498451999999</c:v>
                </c:pt>
                <c:pt idx="1697">
                  <c:v>21.663824418900003</c:v>
                </c:pt>
                <c:pt idx="1698">
                  <c:v>21.663824418900003</c:v>
                </c:pt>
                <c:pt idx="1699">
                  <c:v>21.663824418900003</c:v>
                </c:pt>
                <c:pt idx="1700">
                  <c:v>21.663824418900003</c:v>
                </c:pt>
                <c:pt idx="1701">
                  <c:v>21.623802492399999</c:v>
                </c:pt>
                <c:pt idx="1702">
                  <c:v>21.623802492399999</c:v>
                </c:pt>
                <c:pt idx="1703">
                  <c:v>21.623802492399999</c:v>
                </c:pt>
                <c:pt idx="1704">
                  <c:v>21.623802492399999</c:v>
                </c:pt>
                <c:pt idx="1705">
                  <c:v>21.5910235658</c:v>
                </c:pt>
                <c:pt idx="1706">
                  <c:v>21.5910235658</c:v>
                </c:pt>
                <c:pt idx="1707">
                  <c:v>21.5910235658</c:v>
                </c:pt>
                <c:pt idx="1708">
                  <c:v>21.5910235658</c:v>
                </c:pt>
                <c:pt idx="1709">
                  <c:v>21.599208779400001</c:v>
                </c:pt>
                <c:pt idx="1710">
                  <c:v>21.599208779400001</c:v>
                </c:pt>
                <c:pt idx="1711">
                  <c:v>21.599208779400001</c:v>
                </c:pt>
                <c:pt idx="1712">
                  <c:v>21.599208779400001</c:v>
                </c:pt>
                <c:pt idx="1713">
                  <c:v>21.600980403400001</c:v>
                </c:pt>
                <c:pt idx="1714">
                  <c:v>21.600980403400001</c:v>
                </c:pt>
                <c:pt idx="1715">
                  <c:v>21.600980403400001</c:v>
                </c:pt>
                <c:pt idx="1716">
                  <c:v>21.600980403400001</c:v>
                </c:pt>
                <c:pt idx="1717">
                  <c:v>21.627261299899999</c:v>
                </c:pt>
                <c:pt idx="1718">
                  <c:v>21.627261299899999</c:v>
                </c:pt>
                <c:pt idx="1719">
                  <c:v>21.627261299899999</c:v>
                </c:pt>
                <c:pt idx="1720">
                  <c:v>21.627261299899999</c:v>
                </c:pt>
                <c:pt idx="1721">
                  <c:v>21.624473836699998</c:v>
                </c:pt>
                <c:pt idx="1722">
                  <c:v>21.624473836699998</c:v>
                </c:pt>
                <c:pt idx="1723">
                  <c:v>21.624473836699998</c:v>
                </c:pt>
                <c:pt idx="1724">
                  <c:v>21.624473836699998</c:v>
                </c:pt>
                <c:pt idx="1725">
                  <c:v>21.636170244600002</c:v>
                </c:pt>
                <c:pt idx="1726">
                  <c:v>21.636170244600002</c:v>
                </c:pt>
                <c:pt idx="1727">
                  <c:v>21.636170244600002</c:v>
                </c:pt>
                <c:pt idx="1728">
                  <c:v>21.636170244600002</c:v>
                </c:pt>
                <c:pt idx="1729">
                  <c:v>21.576023081199999</c:v>
                </c:pt>
                <c:pt idx="1730">
                  <c:v>21.576023081199999</c:v>
                </c:pt>
                <c:pt idx="1731">
                  <c:v>21.576023081199999</c:v>
                </c:pt>
                <c:pt idx="1732">
                  <c:v>21.576023081199999</c:v>
                </c:pt>
                <c:pt idx="1733">
                  <c:v>21.5702319681</c:v>
                </c:pt>
                <c:pt idx="1734">
                  <c:v>21.5702319681</c:v>
                </c:pt>
                <c:pt idx="1735">
                  <c:v>21.5702319681</c:v>
                </c:pt>
                <c:pt idx="1736">
                  <c:v>21.5702319681</c:v>
                </c:pt>
                <c:pt idx="1737">
                  <c:v>21.600271182</c:v>
                </c:pt>
                <c:pt idx="1738">
                  <c:v>21.600271182</c:v>
                </c:pt>
                <c:pt idx="1739">
                  <c:v>21.600271182</c:v>
                </c:pt>
                <c:pt idx="1740">
                  <c:v>21.600271182</c:v>
                </c:pt>
                <c:pt idx="1741">
                  <c:v>21.5903053832</c:v>
                </c:pt>
                <c:pt idx="1742">
                  <c:v>21.5903053832</c:v>
                </c:pt>
                <c:pt idx="1743">
                  <c:v>21.5903053832</c:v>
                </c:pt>
                <c:pt idx="1744">
                  <c:v>21.5903053832</c:v>
                </c:pt>
                <c:pt idx="1745">
                  <c:v>21.626499165799999</c:v>
                </c:pt>
                <c:pt idx="1746">
                  <c:v>21.626499165799999</c:v>
                </c:pt>
                <c:pt idx="1747">
                  <c:v>21.626499165799999</c:v>
                </c:pt>
                <c:pt idx="1748">
                  <c:v>21.626499165799999</c:v>
                </c:pt>
                <c:pt idx="1749">
                  <c:v>21.660460964200002</c:v>
                </c:pt>
                <c:pt idx="1750">
                  <c:v>21.660460964200002</c:v>
                </c:pt>
                <c:pt idx="1751">
                  <c:v>21.660460964200002</c:v>
                </c:pt>
                <c:pt idx="1752">
                  <c:v>21.692770861900001</c:v>
                </c:pt>
                <c:pt idx="1753">
                  <c:v>21.692770861900001</c:v>
                </c:pt>
                <c:pt idx="1754">
                  <c:v>21.692770861900001</c:v>
                </c:pt>
                <c:pt idx="1755">
                  <c:v>21.692770861900001</c:v>
                </c:pt>
                <c:pt idx="1756">
                  <c:v>21.636746468999998</c:v>
                </c:pt>
                <c:pt idx="1757">
                  <c:v>21.636746468999998</c:v>
                </c:pt>
                <c:pt idx="1758">
                  <c:v>21.636746468999998</c:v>
                </c:pt>
                <c:pt idx="1759">
                  <c:v>21.636746468999998</c:v>
                </c:pt>
                <c:pt idx="1760">
                  <c:v>21.642693114700002</c:v>
                </c:pt>
                <c:pt idx="1761">
                  <c:v>21.642693114700002</c:v>
                </c:pt>
                <c:pt idx="1762">
                  <c:v>21.642693114700002</c:v>
                </c:pt>
                <c:pt idx="1763">
                  <c:v>21.642693114700002</c:v>
                </c:pt>
                <c:pt idx="1764">
                  <c:v>21.6126195523</c:v>
                </c:pt>
                <c:pt idx="1765">
                  <c:v>21.6126195523</c:v>
                </c:pt>
                <c:pt idx="1766">
                  <c:v>21.6126195523</c:v>
                </c:pt>
                <c:pt idx="1767">
                  <c:v>21.6126195523</c:v>
                </c:pt>
                <c:pt idx="1768">
                  <c:v>21.609175167099998</c:v>
                </c:pt>
                <c:pt idx="1769">
                  <c:v>21.609175167099998</c:v>
                </c:pt>
                <c:pt idx="1770">
                  <c:v>21.609175167099998</c:v>
                </c:pt>
                <c:pt idx="1771">
                  <c:v>21.609175167099998</c:v>
                </c:pt>
                <c:pt idx="1772">
                  <c:v>21.575850669400001</c:v>
                </c:pt>
                <c:pt idx="1773">
                  <c:v>21.575850669400001</c:v>
                </c:pt>
                <c:pt idx="1774">
                  <c:v>21.575850669400001</c:v>
                </c:pt>
                <c:pt idx="1775">
                  <c:v>21.575850669400001</c:v>
                </c:pt>
                <c:pt idx="1776">
                  <c:v>21.567550678300002</c:v>
                </c:pt>
                <c:pt idx="1777">
                  <c:v>21.567550678300002</c:v>
                </c:pt>
                <c:pt idx="1778">
                  <c:v>21.567550678300002</c:v>
                </c:pt>
                <c:pt idx="1779">
                  <c:v>21.567550678300002</c:v>
                </c:pt>
                <c:pt idx="1780">
                  <c:v>21.5725819926</c:v>
                </c:pt>
                <c:pt idx="1781">
                  <c:v>21.5725819926</c:v>
                </c:pt>
                <c:pt idx="1782">
                  <c:v>21.5725819926</c:v>
                </c:pt>
                <c:pt idx="1783">
                  <c:v>21.5725819926</c:v>
                </c:pt>
                <c:pt idx="1784">
                  <c:v>21.560890714399999</c:v>
                </c:pt>
                <c:pt idx="1785">
                  <c:v>21.560890714399999</c:v>
                </c:pt>
                <c:pt idx="1786">
                  <c:v>21.560890714399999</c:v>
                </c:pt>
                <c:pt idx="1787">
                  <c:v>21.560890714399999</c:v>
                </c:pt>
                <c:pt idx="1788">
                  <c:v>21.571762874700003</c:v>
                </c:pt>
                <c:pt idx="1789">
                  <c:v>21.571762874700003</c:v>
                </c:pt>
                <c:pt idx="1790">
                  <c:v>21.571762874700003</c:v>
                </c:pt>
                <c:pt idx="1791">
                  <c:v>21.571762874700003</c:v>
                </c:pt>
                <c:pt idx="1792">
                  <c:v>21.628855914199999</c:v>
                </c:pt>
                <c:pt idx="1793">
                  <c:v>21.628855914199999</c:v>
                </c:pt>
                <c:pt idx="1794">
                  <c:v>21.628855914199999</c:v>
                </c:pt>
                <c:pt idx="1795">
                  <c:v>21.628855914199999</c:v>
                </c:pt>
                <c:pt idx="1796">
                  <c:v>21.620929611699999</c:v>
                </c:pt>
                <c:pt idx="1797">
                  <c:v>21.620929611699999</c:v>
                </c:pt>
                <c:pt idx="1798">
                  <c:v>21.620929611699999</c:v>
                </c:pt>
                <c:pt idx="1799">
                  <c:v>21.620929611699999</c:v>
                </c:pt>
                <c:pt idx="1800">
                  <c:v>21.6484424187</c:v>
                </c:pt>
                <c:pt idx="1801">
                  <c:v>21.6484424187</c:v>
                </c:pt>
                <c:pt idx="1802">
                  <c:v>21.6484424187</c:v>
                </c:pt>
                <c:pt idx="1803">
                  <c:v>21.668781791899999</c:v>
                </c:pt>
                <c:pt idx="1804">
                  <c:v>21.668781791899999</c:v>
                </c:pt>
                <c:pt idx="1805">
                  <c:v>21.668781791899999</c:v>
                </c:pt>
                <c:pt idx="1806">
                  <c:v>21.668781791899999</c:v>
                </c:pt>
                <c:pt idx="1807">
                  <c:v>21.727086381399999</c:v>
                </c:pt>
                <c:pt idx="1808">
                  <c:v>21.727086381399999</c:v>
                </c:pt>
                <c:pt idx="1809">
                  <c:v>21.727086381399999</c:v>
                </c:pt>
                <c:pt idx="1810">
                  <c:v>21.727086381399999</c:v>
                </c:pt>
                <c:pt idx="1811">
                  <c:v>21.691756122099999</c:v>
                </c:pt>
                <c:pt idx="1812">
                  <c:v>21.691756122099999</c:v>
                </c:pt>
                <c:pt idx="1813">
                  <c:v>21.691756122099999</c:v>
                </c:pt>
                <c:pt idx="1814">
                  <c:v>21.691756122099999</c:v>
                </c:pt>
                <c:pt idx="1815">
                  <c:v>21.643514407200001</c:v>
                </c:pt>
                <c:pt idx="1816">
                  <c:v>21.643514407200001</c:v>
                </c:pt>
                <c:pt idx="1817">
                  <c:v>21.643514407200001</c:v>
                </c:pt>
                <c:pt idx="1818">
                  <c:v>21.643514407200001</c:v>
                </c:pt>
                <c:pt idx="1819">
                  <c:v>21.644150166100001</c:v>
                </c:pt>
                <c:pt idx="1820">
                  <c:v>21.644150166100001</c:v>
                </c:pt>
                <c:pt idx="1821">
                  <c:v>21.644150166100001</c:v>
                </c:pt>
                <c:pt idx="1822">
                  <c:v>21.644150166100001</c:v>
                </c:pt>
                <c:pt idx="1823">
                  <c:v>21.6604184977</c:v>
                </c:pt>
                <c:pt idx="1824">
                  <c:v>21.6604184977</c:v>
                </c:pt>
                <c:pt idx="1825">
                  <c:v>21.6604184977</c:v>
                </c:pt>
                <c:pt idx="1826">
                  <c:v>21.6604184977</c:v>
                </c:pt>
                <c:pt idx="1827">
                  <c:v>21.6143002355</c:v>
                </c:pt>
                <c:pt idx="1828">
                  <c:v>21.6143002355</c:v>
                </c:pt>
                <c:pt idx="1829">
                  <c:v>21.6143002355</c:v>
                </c:pt>
                <c:pt idx="1830">
                  <c:v>21.6143002355</c:v>
                </c:pt>
                <c:pt idx="1831">
                  <c:v>21.594289355499999</c:v>
                </c:pt>
                <c:pt idx="1832">
                  <c:v>21.594289355499999</c:v>
                </c:pt>
                <c:pt idx="1833">
                  <c:v>21.594289355499999</c:v>
                </c:pt>
                <c:pt idx="1834">
                  <c:v>21.594289355499999</c:v>
                </c:pt>
                <c:pt idx="1835">
                  <c:v>21.5510781264</c:v>
                </c:pt>
                <c:pt idx="1836">
                  <c:v>21.5510781264</c:v>
                </c:pt>
                <c:pt idx="1837">
                  <c:v>21.5510781264</c:v>
                </c:pt>
                <c:pt idx="1838">
                  <c:v>21.5510781264</c:v>
                </c:pt>
                <c:pt idx="1839">
                  <c:v>21.571943603000001</c:v>
                </c:pt>
                <c:pt idx="1840">
                  <c:v>21.571943603000001</c:v>
                </c:pt>
                <c:pt idx="1841">
                  <c:v>21.571943603000001</c:v>
                </c:pt>
                <c:pt idx="1842">
                  <c:v>21.571943603000001</c:v>
                </c:pt>
                <c:pt idx="1843">
                  <c:v>21.5750925834</c:v>
                </c:pt>
                <c:pt idx="1844">
                  <c:v>21.5750925834</c:v>
                </c:pt>
                <c:pt idx="1845">
                  <c:v>21.5750925834</c:v>
                </c:pt>
                <c:pt idx="1846">
                  <c:v>21.5750925834</c:v>
                </c:pt>
                <c:pt idx="1847">
                  <c:v>21.541168198700003</c:v>
                </c:pt>
                <c:pt idx="1848">
                  <c:v>21.541168198700003</c:v>
                </c:pt>
                <c:pt idx="1849">
                  <c:v>21.541168198700003</c:v>
                </c:pt>
                <c:pt idx="1850">
                  <c:v>21.541168198700003</c:v>
                </c:pt>
                <c:pt idx="1851">
                  <c:v>21.547929672999999</c:v>
                </c:pt>
                <c:pt idx="1852">
                  <c:v>21.547929672999999</c:v>
                </c:pt>
                <c:pt idx="1853">
                  <c:v>21.547929672999999</c:v>
                </c:pt>
                <c:pt idx="1854">
                  <c:v>21.547929672999999</c:v>
                </c:pt>
                <c:pt idx="1855">
                  <c:v>21.575746795099999</c:v>
                </c:pt>
                <c:pt idx="1856">
                  <c:v>21.575746795099999</c:v>
                </c:pt>
                <c:pt idx="1857">
                  <c:v>21.575746795099999</c:v>
                </c:pt>
                <c:pt idx="1858">
                  <c:v>21.575746795099999</c:v>
                </c:pt>
                <c:pt idx="1859">
                  <c:v>21.6306908028</c:v>
                </c:pt>
                <c:pt idx="1860">
                  <c:v>21.6306908028</c:v>
                </c:pt>
                <c:pt idx="1861">
                  <c:v>21.6306908028</c:v>
                </c:pt>
                <c:pt idx="1862">
                  <c:v>21.6306908028</c:v>
                </c:pt>
                <c:pt idx="1863">
                  <c:v>21.641053834799997</c:v>
                </c:pt>
                <c:pt idx="1864">
                  <c:v>21.641053834799997</c:v>
                </c:pt>
                <c:pt idx="1865">
                  <c:v>21.641053834799997</c:v>
                </c:pt>
                <c:pt idx="1866">
                  <c:v>21.641053834799997</c:v>
                </c:pt>
                <c:pt idx="1867">
                  <c:v>21.641433204800002</c:v>
                </c:pt>
                <c:pt idx="1868">
                  <c:v>21.641433204800002</c:v>
                </c:pt>
                <c:pt idx="1869">
                  <c:v>21.641433204800002</c:v>
                </c:pt>
                <c:pt idx="1870">
                  <c:v>21.641433204800002</c:v>
                </c:pt>
                <c:pt idx="1871">
                  <c:v>21.7034706243</c:v>
                </c:pt>
                <c:pt idx="1872">
                  <c:v>21.7034706243</c:v>
                </c:pt>
                <c:pt idx="1873">
                  <c:v>21.7034706243</c:v>
                </c:pt>
                <c:pt idx="1874">
                  <c:v>21.7034706243</c:v>
                </c:pt>
                <c:pt idx="1875">
                  <c:v>21.678272212699998</c:v>
                </c:pt>
                <c:pt idx="1876">
                  <c:v>21.678272212699998</c:v>
                </c:pt>
                <c:pt idx="1877">
                  <c:v>21.678272212699998</c:v>
                </c:pt>
                <c:pt idx="1878">
                  <c:v>21.678272212699998</c:v>
                </c:pt>
                <c:pt idx="1879">
                  <c:v>21.776000920800001</c:v>
                </c:pt>
                <c:pt idx="1880">
                  <c:v>21.776000920800001</c:v>
                </c:pt>
                <c:pt idx="1881">
                  <c:v>21.776000920800001</c:v>
                </c:pt>
                <c:pt idx="1882">
                  <c:v>21.776000920800001</c:v>
                </c:pt>
                <c:pt idx="1883">
                  <c:v>21.773271044000001</c:v>
                </c:pt>
                <c:pt idx="1884">
                  <c:v>21.773271044000001</c:v>
                </c:pt>
                <c:pt idx="1885">
                  <c:v>21.773271044000001</c:v>
                </c:pt>
                <c:pt idx="1886">
                  <c:v>21.773271044000001</c:v>
                </c:pt>
                <c:pt idx="1887">
                  <c:v>21.826727235899998</c:v>
                </c:pt>
                <c:pt idx="1888">
                  <c:v>21.826727235899998</c:v>
                </c:pt>
                <c:pt idx="1889">
                  <c:v>21.826727235899998</c:v>
                </c:pt>
                <c:pt idx="1890">
                  <c:v>21.826727235899998</c:v>
                </c:pt>
                <c:pt idx="1891">
                  <c:v>21.7813090997</c:v>
                </c:pt>
                <c:pt idx="1892">
                  <c:v>21.7813090997</c:v>
                </c:pt>
                <c:pt idx="1893">
                  <c:v>21.7813090997</c:v>
                </c:pt>
                <c:pt idx="1894">
                  <c:v>21.7813090997</c:v>
                </c:pt>
                <c:pt idx="1895">
                  <c:v>21.8126885637</c:v>
                </c:pt>
                <c:pt idx="1896">
                  <c:v>21.8126885637</c:v>
                </c:pt>
                <c:pt idx="1897">
                  <c:v>21.8126885637</c:v>
                </c:pt>
                <c:pt idx="1898">
                  <c:v>21.8126885637</c:v>
                </c:pt>
                <c:pt idx="1899">
                  <c:v>21.865367491299999</c:v>
                </c:pt>
                <c:pt idx="1900">
                  <c:v>21.865367491299999</c:v>
                </c:pt>
                <c:pt idx="1901">
                  <c:v>21.865367491299999</c:v>
                </c:pt>
                <c:pt idx="1902">
                  <c:v>21.865367491299999</c:v>
                </c:pt>
                <c:pt idx="1903">
                  <c:v>21.879702502200001</c:v>
                </c:pt>
                <c:pt idx="1904">
                  <c:v>21.879702502200001</c:v>
                </c:pt>
                <c:pt idx="1905">
                  <c:v>21.879702502200001</c:v>
                </c:pt>
                <c:pt idx="1906">
                  <c:v>21.8905669313</c:v>
                </c:pt>
                <c:pt idx="1907">
                  <c:v>21.8905669313</c:v>
                </c:pt>
                <c:pt idx="1908">
                  <c:v>21.8905669313</c:v>
                </c:pt>
                <c:pt idx="1909">
                  <c:v>21.8905669313</c:v>
                </c:pt>
                <c:pt idx="1910">
                  <c:v>21.843736867000001</c:v>
                </c:pt>
                <c:pt idx="1911">
                  <c:v>21.843736867000001</c:v>
                </c:pt>
                <c:pt idx="1912">
                  <c:v>21.843736867000001</c:v>
                </c:pt>
                <c:pt idx="1913">
                  <c:v>21.843736867000001</c:v>
                </c:pt>
                <c:pt idx="1914">
                  <c:v>21.9026018516</c:v>
                </c:pt>
                <c:pt idx="1915">
                  <c:v>21.9026018516</c:v>
                </c:pt>
                <c:pt idx="1916">
                  <c:v>21.9026018516</c:v>
                </c:pt>
                <c:pt idx="1917">
                  <c:v>21.9026018516</c:v>
                </c:pt>
                <c:pt idx="1918">
                  <c:v>21.9261767098</c:v>
                </c:pt>
                <c:pt idx="1919">
                  <c:v>21.9261767098</c:v>
                </c:pt>
                <c:pt idx="1920">
                  <c:v>21.9261767098</c:v>
                </c:pt>
                <c:pt idx="1921">
                  <c:v>21.9261767098</c:v>
                </c:pt>
                <c:pt idx="1922">
                  <c:v>21.9663861077</c:v>
                </c:pt>
                <c:pt idx="1923">
                  <c:v>21.9663861077</c:v>
                </c:pt>
                <c:pt idx="1924">
                  <c:v>21.9663861077</c:v>
                </c:pt>
                <c:pt idx="1925">
                  <c:v>21.9663861077</c:v>
                </c:pt>
                <c:pt idx="1926">
                  <c:v>22.043511828500002</c:v>
                </c:pt>
                <c:pt idx="1927">
                  <c:v>22.043511828500002</c:v>
                </c:pt>
                <c:pt idx="1928">
                  <c:v>22.043511828500002</c:v>
                </c:pt>
                <c:pt idx="1929">
                  <c:v>22.043511828500002</c:v>
                </c:pt>
                <c:pt idx="1930">
                  <c:v>22.069894918199999</c:v>
                </c:pt>
                <c:pt idx="1931">
                  <c:v>22.069894918199999</c:v>
                </c:pt>
                <c:pt idx="1932">
                  <c:v>22.069894918199999</c:v>
                </c:pt>
                <c:pt idx="1933">
                  <c:v>22.069894918199999</c:v>
                </c:pt>
                <c:pt idx="1934">
                  <c:v>22.0278498602</c:v>
                </c:pt>
                <c:pt idx="1935">
                  <c:v>22.0278498602</c:v>
                </c:pt>
                <c:pt idx="1936">
                  <c:v>22.0278498602</c:v>
                </c:pt>
                <c:pt idx="1937">
                  <c:v>22.0278498602</c:v>
                </c:pt>
                <c:pt idx="1938">
                  <c:v>22.066379537500001</c:v>
                </c:pt>
                <c:pt idx="1939">
                  <c:v>22.066379537500001</c:v>
                </c:pt>
                <c:pt idx="1940">
                  <c:v>22.066379537500001</c:v>
                </c:pt>
                <c:pt idx="1941">
                  <c:v>22.066379537500001</c:v>
                </c:pt>
                <c:pt idx="1942">
                  <c:v>22.074438258000001</c:v>
                </c:pt>
                <c:pt idx="1943">
                  <c:v>22.074438258000001</c:v>
                </c:pt>
                <c:pt idx="1944">
                  <c:v>22.074438258000001</c:v>
                </c:pt>
                <c:pt idx="1945">
                  <c:v>22.074438258000001</c:v>
                </c:pt>
                <c:pt idx="1946">
                  <c:v>22.077668677999998</c:v>
                </c:pt>
                <c:pt idx="1947">
                  <c:v>22.077668677999998</c:v>
                </c:pt>
                <c:pt idx="1948">
                  <c:v>22.077668677999998</c:v>
                </c:pt>
                <c:pt idx="1949">
                  <c:v>22.077668677999998</c:v>
                </c:pt>
                <c:pt idx="1950">
                  <c:v>22.111202617499998</c:v>
                </c:pt>
                <c:pt idx="1951">
                  <c:v>22.111202617499998</c:v>
                </c:pt>
                <c:pt idx="1952">
                  <c:v>22.111202617499998</c:v>
                </c:pt>
                <c:pt idx="1953">
                  <c:v>22.111202617499998</c:v>
                </c:pt>
                <c:pt idx="1954">
                  <c:v>22.092244991600001</c:v>
                </c:pt>
                <c:pt idx="1955">
                  <c:v>22.092244991600001</c:v>
                </c:pt>
                <c:pt idx="1956">
                  <c:v>22.092244991600001</c:v>
                </c:pt>
                <c:pt idx="1957">
                  <c:v>22.092244991600001</c:v>
                </c:pt>
                <c:pt idx="1958">
                  <c:v>22.079871112799999</c:v>
                </c:pt>
                <c:pt idx="1959">
                  <c:v>22.079871112799999</c:v>
                </c:pt>
                <c:pt idx="1960">
                  <c:v>22.079871112799999</c:v>
                </c:pt>
                <c:pt idx="1961">
                  <c:v>22.079871112799999</c:v>
                </c:pt>
                <c:pt idx="1962">
                  <c:v>22.068805982199997</c:v>
                </c:pt>
                <c:pt idx="1963">
                  <c:v>22.068805982199997</c:v>
                </c:pt>
                <c:pt idx="1964">
                  <c:v>22.068805982199997</c:v>
                </c:pt>
                <c:pt idx="1965">
                  <c:v>22.068805982199997</c:v>
                </c:pt>
                <c:pt idx="1966">
                  <c:v>22.0685370998</c:v>
                </c:pt>
                <c:pt idx="1967">
                  <c:v>22.0685370998</c:v>
                </c:pt>
                <c:pt idx="1968">
                  <c:v>22.0685370998</c:v>
                </c:pt>
                <c:pt idx="1969">
                  <c:v>22.0685370998</c:v>
                </c:pt>
                <c:pt idx="1970">
                  <c:v>22.093597064499999</c:v>
                </c:pt>
                <c:pt idx="1971">
                  <c:v>22.093597064499999</c:v>
                </c:pt>
                <c:pt idx="1972">
                  <c:v>22.093597064499999</c:v>
                </c:pt>
                <c:pt idx="1973">
                  <c:v>22.093597064499999</c:v>
                </c:pt>
                <c:pt idx="1974">
                  <c:v>22.123162792199999</c:v>
                </c:pt>
                <c:pt idx="1975">
                  <c:v>22.123162792199999</c:v>
                </c:pt>
                <c:pt idx="1976">
                  <c:v>22.123162792199999</c:v>
                </c:pt>
                <c:pt idx="1977">
                  <c:v>22.123162792199999</c:v>
                </c:pt>
                <c:pt idx="1978">
                  <c:v>22.1462334609</c:v>
                </c:pt>
                <c:pt idx="1979">
                  <c:v>22.1462334609</c:v>
                </c:pt>
                <c:pt idx="1980">
                  <c:v>22.1462334609</c:v>
                </c:pt>
                <c:pt idx="1981">
                  <c:v>22.1462334609</c:v>
                </c:pt>
                <c:pt idx="1982">
                  <c:v>22.1330855631</c:v>
                </c:pt>
                <c:pt idx="1983">
                  <c:v>22.1330855631</c:v>
                </c:pt>
                <c:pt idx="1984">
                  <c:v>22.1330855631</c:v>
                </c:pt>
                <c:pt idx="1985">
                  <c:v>22.1330855631</c:v>
                </c:pt>
                <c:pt idx="1986">
                  <c:v>22.098125392500002</c:v>
                </c:pt>
                <c:pt idx="1987">
                  <c:v>22.098125392500002</c:v>
                </c:pt>
                <c:pt idx="1988">
                  <c:v>22.098125392500002</c:v>
                </c:pt>
                <c:pt idx="1989">
                  <c:v>22.098125392500002</c:v>
                </c:pt>
                <c:pt idx="1990">
                  <c:v>22.084861293099998</c:v>
                </c:pt>
                <c:pt idx="1991">
                  <c:v>22.084861293099998</c:v>
                </c:pt>
                <c:pt idx="1992">
                  <c:v>22.084861293099998</c:v>
                </c:pt>
                <c:pt idx="1993">
                  <c:v>22.084861293099998</c:v>
                </c:pt>
                <c:pt idx="1994">
                  <c:v>22.055378637</c:v>
                </c:pt>
                <c:pt idx="1995">
                  <c:v>22.055378637</c:v>
                </c:pt>
                <c:pt idx="1996">
                  <c:v>22.055378637</c:v>
                </c:pt>
                <c:pt idx="1997">
                  <c:v>22.055378637</c:v>
                </c:pt>
                <c:pt idx="1998">
                  <c:v>22.014535353299998</c:v>
                </c:pt>
                <c:pt idx="1999">
                  <c:v>22.014535353299998</c:v>
                </c:pt>
                <c:pt idx="2000">
                  <c:v>22.014535353299998</c:v>
                </c:pt>
                <c:pt idx="2001">
                  <c:v>22.014535353299998</c:v>
                </c:pt>
                <c:pt idx="2002">
                  <c:v>22.023659542800001</c:v>
                </c:pt>
                <c:pt idx="2003">
                  <c:v>22.023659542800001</c:v>
                </c:pt>
                <c:pt idx="2004">
                  <c:v>22.023659542800001</c:v>
                </c:pt>
                <c:pt idx="2005">
                  <c:v>22.023659542800001</c:v>
                </c:pt>
                <c:pt idx="2006">
                  <c:v>22.017621702699998</c:v>
                </c:pt>
                <c:pt idx="2007">
                  <c:v>22.017621702699998</c:v>
                </c:pt>
                <c:pt idx="2008">
                  <c:v>22.017621702699998</c:v>
                </c:pt>
                <c:pt idx="2009">
                  <c:v>22.017621702699998</c:v>
                </c:pt>
                <c:pt idx="2010">
                  <c:v>22.050219663899998</c:v>
                </c:pt>
                <c:pt idx="2011">
                  <c:v>22.050219663899998</c:v>
                </c:pt>
                <c:pt idx="2012">
                  <c:v>22.050219663899998</c:v>
                </c:pt>
                <c:pt idx="2013">
                  <c:v>22.101892098899999</c:v>
                </c:pt>
                <c:pt idx="2014">
                  <c:v>22.101892098899999</c:v>
                </c:pt>
                <c:pt idx="2015">
                  <c:v>22.101892098899999</c:v>
                </c:pt>
                <c:pt idx="2016">
                  <c:v>22.101892098899999</c:v>
                </c:pt>
                <c:pt idx="2017">
                  <c:v>22.091261494899999</c:v>
                </c:pt>
                <c:pt idx="2018">
                  <c:v>22.091261494899999</c:v>
                </c:pt>
                <c:pt idx="2019">
                  <c:v>22.091261494899999</c:v>
                </c:pt>
                <c:pt idx="2020">
                  <c:v>22.091261494899999</c:v>
                </c:pt>
                <c:pt idx="2021">
                  <c:v>22.078831128199997</c:v>
                </c:pt>
                <c:pt idx="2022">
                  <c:v>22.078831128199997</c:v>
                </c:pt>
                <c:pt idx="2023">
                  <c:v>22.078831128199997</c:v>
                </c:pt>
                <c:pt idx="2024">
                  <c:v>22.078831128199997</c:v>
                </c:pt>
                <c:pt idx="2025">
                  <c:v>22.069548198</c:v>
                </c:pt>
                <c:pt idx="2026">
                  <c:v>22.069548198</c:v>
                </c:pt>
                <c:pt idx="2027">
                  <c:v>22.069548198</c:v>
                </c:pt>
                <c:pt idx="2028">
                  <c:v>22.069548198</c:v>
                </c:pt>
                <c:pt idx="2029">
                  <c:v>22.076526478800002</c:v>
                </c:pt>
                <c:pt idx="2030">
                  <c:v>22.076526478800002</c:v>
                </c:pt>
                <c:pt idx="2031">
                  <c:v>22.076526478800002</c:v>
                </c:pt>
                <c:pt idx="2032">
                  <c:v>22.076526478800002</c:v>
                </c:pt>
                <c:pt idx="2033">
                  <c:v>22.116006282000001</c:v>
                </c:pt>
                <c:pt idx="2034">
                  <c:v>22.116006282000001</c:v>
                </c:pt>
                <c:pt idx="2035">
                  <c:v>22.116006282000001</c:v>
                </c:pt>
                <c:pt idx="2036">
                  <c:v>22.116006282000001</c:v>
                </c:pt>
                <c:pt idx="2037">
                  <c:v>22.0520169278</c:v>
                </c:pt>
                <c:pt idx="2038">
                  <c:v>22.0520169278</c:v>
                </c:pt>
                <c:pt idx="2039">
                  <c:v>22.0520169278</c:v>
                </c:pt>
                <c:pt idx="2040">
                  <c:v>22.0520169278</c:v>
                </c:pt>
                <c:pt idx="2041">
                  <c:v>22.024647654999999</c:v>
                </c:pt>
                <c:pt idx="2042">
                  <c:v>22.024647654999999</c:v>
                </c:pt>
                <c:pt idx="2043">
                  <c:v>22.024647654999999</c:v>
                </c:pt>
                <c:pt idx="2044">
                  <c:v>22.024647654999999</c:v>
                </c:pt>
                <c:pt idx="2045">
                  <c:v>21.9704282105</c:v>
                </c:pt>
                <c:pt idx="2046">
                  <c:v>21.9704282105</c:v>
                </c:pt>
                <c:pt idx="2047">
                  <c:v>21.9704282105</c:v>
                </c:pt>
                <c:pt idx="2048">
                  <c:v>21.9704282105</c:v>
                </c:pt>
                <c:pt idx="2049">
                  <c:v>21.979645230100001</c:v>
                </c:pt>
                <c:pt idx="2050">
                  <c:v>21.979645230100001</c:v>
                </c:pt>
                <c:pt idx="2051">
                  <c:v>21.979645230100001</c:v>
                </c:pt>
                <c:pt idx="2052">
                  <c:v>21.979645230100001</c:v>
                </c:pt>
                <c:pt idx="2053">
                  <c:v>22.004792029299999</c:v>
                </c:pt>
                <c:pt idx="2054">
                  <c:v>22.004792029299999</c:v>
                </c:pt>
                <c:pt idx="2055">
                  <c:v>22.004792029299999</c:v>
                </c:pt>
                <c:pt idx="2056">
                  <c:v>22.004792029299999</c:v>
                </c:pt>
                <c:pt idx="2057">
                  <c:v>21.980810559799998</c:v>
                </c:pt>
                <c:pt idx="2058">
                  <c:v>21.980810559799998</c:v>
                </c:pt>
                <c:pt idx="2059">
                  <c:v>21.980810559799998</c:v>
                </c:pt>
                <c:pt idx="2060">
                  <c:v>21.980810559799998</c:v>
                </c:pt>
                <c:pt idx="2061">
                  <c:v>21.9321555171</c:v>
                </c:pt>
                <c:pt idx="2062">
                  <c:v>21.9321555171</c:v>
                </c:pt>
                <c:pt idx="2063">
                  <c:v>21.9321555171</c:v>
                </c:pt>
                <c:pt idx="2064">
                  <c:v>21.9321555171</c:v>
                </c:pt>
                <c:pt idx="2065">
                  <c:v>21.937102284199998</c:v>
                </c:pt>
                <c:pt idx="2066">
                  <c:v>21.937102284199998</c:v>
                </c:pt>
                <c:pt idx="2067">
                  <c:v>21.937102284199998</c:v>
                </c:pt>
                <c:pt idx="2068">
                  <c:v>21.937102284199998</c:v>
                </c:pt>
                <c:pt idx="2069">
                  <c:v>21.901661811099999</c:v>
                </c:pt>
                <c:pt idx="2070">
                  <c:v>21.901661811099999</c:v>
                </c:pt>
                <c:pt idx="2071">
                  <c:v>21.901661811099999</c:v>
                </c:pt>
                <c:pt idx="2072">
                  <c:v>21.901661811099999</c:v>
                </c:pt>
                <c:pt idx="2073">
                  <c:v>21.9070895242</c:v>
                </c:pt>
                <c:pt idx="2074">
                  <c:v>21.9070895242</c:v>
                </c:pt>
                <c:pt idx="2075">
                  <c:v>21.9070895242</c:v>
                </c:pt>
                <c:pt idx="2076">
                  <c:v>21.9070895242</c:v>
                </c:pt>
                <c:pt idx="2077">
                  <c:v>21.911107446999999</c:v>
                </c:pt>
                <c:pt idx="2078">
                  <c:v>21.911107446999999</c:v>
                </c:pt>
                <c:pt idx="2079">
                  <c:v>21.911107446999999</c:v>
                </c:pt>
                <c:pt idx="2080">
                  <c:v>21.911107446999999</c:v>
                </c:pt>
                <c:pt idx="2081">
                  <c:v>21.909625673099999</c:v>
                </c:pt>
                <c:pt idx="2082">
                  <c:v>21.909625673099999</c:v>
                </c:pt>
                <c:pt idx="2083">
                  <c:v>21.909625673099999</c:v>
                </c:pt>
                <c:pt idx="2084">
                  <c:v>21.909625673099999</c:v>
                </c:pt>
                <c:pt idx="2085">
                  <c:v>21.893188411899999</c:v>
                </c:pt>
                <c:pt idx="2086">
                  <c:v>21.893188411899999</c:v>
                </c:pt>
                <c:pt idx="2087">
                  <c:v>21.893188411899999</c:v>
                </c:pt>
                <c:pt idx="2088">
                  <c:v>21.893188411899999</c:v>
                </c:pt>
                <c:pt idx="2089">
                  <c:v>21.905963852200003</c:v>
                </c:pt>
                <c:pt idx="2090">
                  <c:v>21.905963852200003</c:v>
                </c:pt>
                <c:pt idx="2091">
                  <c:v>21.905963852200003</c:v>
                </c:pt>
                <c:pt idx="2092">
                  <c:v>21.905963852200003</c:v>
                </c:pt>
                <c:pt idx="2093">
                  <c:v>21.959424274700002</c:v>
                </c:pt>
                <c:pt idx="2094">
                  <c:v>21.959424274700002</c:v>
                </c:pt>
                <c:pt idx="2095">
                  <c:v>21.959424274700002</c:v>
                </c:pt>
                <c:pt idx="2096">
                  <c:v>21.959424274700002</c:v>
                </c:pt>
                <c:pt idx="2097">
                  <c:v>21.956243321100001</c:v>
                </c:pt>
                <c:pt idx="2098">
                  <c:v>21.956243321100001</c:v>
                </c:pt>
                <c:pt idx="2099">
                  <c:v>21.956243321100001</c:v>
                </c:pt>
                <c:pt idx="2100">
                  <c:v>21.956243321100001</c:v>
                </c:pt>
                <c:pt idx="2101">
                  <c:v>21.9462018115</c:v>
                </c:pt>
                <c:pt idx="2102">
                  <c:v>21.9462018115</c:v>
                </c:pt>
                <c:pt idx="2103">
                  <c:v>21.9462018115</c:v>
                </c:pt>
                <c:pt idx="2104">
                  <c:v>21.9462018115</c:v>
                </c:pt>
                <c:pt idx="2105">
                  <c:v>21.9262698408</c:v>
                </c:pt>
                <c:pt idx="2106">
                  <c:v>21.9262698408</c:v>
                </c:pt>
                <c:pt idx="2107">
                  <c:v>21.9262698408</c:v>
                </c:pt>
                <c:pt idx="2108">
                  <c:v>21.9262698408</c:v>
                </c:pt>
                <c:pt idx="2109">
                  <c:v>21.915573582300002</c:v>
                </c:pt>
                <c:pt idx="2110">
                  <c:v>21.915573582300002</c:v>
                </c:pt>
                <c:pt idx="2111">
                  <c:v>21.915573582300002</c:v>
                </c:pt>
                <c:pt idx="2112">
                  <c:v>21.915573582300002</c:v>
                </c:pt>
                <c:pt idx="2113">
                  <c:v>21.890435022999998</c:v>
                </c:pt>
                <c:pt idx="2114">
                  <c:v>21.890435022999998</c:v>
                </c:pt>
                <c:pt idx="2115">
                  <c:v>21.890435022999998</c:v>
                </c:pt>
                <c:pt idx="2116">
                  <c:v>21.890435022999998</c:v>
                </c:pt>
                <c:pt idx="2117">
                  <c:v>21.9618009402</c:v>
                </c:pt>
                <c:pt idx="2118">
                  <c:v>21.9618009402</c:v>
                </c:pt>
                <c:pt idx="2119">
                  <c:v>21.9618009402</c:v>
                </c:pt>
                <c:pt idx="2120">
                  <c:v>21.918737574399998</c:v>
                </c:pt>
                <c:pt idx="2121">
                  <c:v>21.918737574399998</c:v>
                </c:pt>
                <c:pt idx="2122">
                  <c:v>21.918737574399998</c:v>
                </c:pt>
                <c:pt idx="2123">
                  <c:v>21.918737574399998</c:v>
                </c:pt>
                <c:pt idx="2124">
                  <c:v>21.955973563099999</c:v>
                </c:pt>
                <c:pt idx="2125">
                  <c:v>21.955973563099999</c:v>
                </c:pt>
                <c:pt idx="2126">
                  <c:v>21.955973563099999</c:v>
                </c:pt>
                <c:pt idx="2127">
                  <c:v>21.955973563099999</c:v>
                </c:pt>
                <c:pt idx="2128">
                  <c:v>22.018346134599998</c:v>
                </c:pt>
                <c:pt idx="2129">
                  <c:v>22.018346134599998</c:v>
                </c:pt>
                <c:pt idx="2130">
                  <c:v>22.018346134599998</c:v>
                </c:pt>
                <c:pt idx="2131">
                  <c:v>22.018346134599998</c:v>
                </c:pt>
                <c:pt idx="2132">
                  <c:v>21.9498488923</c:v>
                </c:pt>
                <c:pt idx="2133">
                  <c:v>21.9498488923</c:v>
                </c:pt>
                <c:pt idx="2134">
                  <c:v>21.9498488923</c:v>
                </c:pt>
                <c:pt idx="2135">
                  <c:v>21.9498488923</c:v>
                </c:pt>
                <c:pt idx="2136">
                  <c:v>21.939297813900001</c:v>
                </c:pt>
                <c:pt idx="2137">
                  <c:v>21.939297813900001</c:v>
                </c:pt>
                <c:pt idx="2138">
                  <c:v>21.939297813900001</c:v>
                </c:pt>
                <c:pt idx="2139">
                  <c:v>21.939297813900001</c:v>
                </c:pt>
                <c:pt idx="2140">
                  <c:v>21.954528466799999</c:v>
                </c:pt>
                <c:pt idx="2141">
                  <c:v>21.954528466799999</c:v>
                </c:pt>
                <c:pt idx="2142">
                  <c:v>21.954528466799999</c:v>
                </c:pt>
                <c:pt idx="2143">
                  <c:v>21.954528466799999</c:v>
                </c:pt>
                <c:pt idx="2144">
                  <c:v>21.899672737100001</c:v>
                </c:pt>
                <c:pt idx="2145">
                  <c:v>21.899672737100001</c:v>
                </c:pt>
                <c:pt idx="2146">
                  <c:v>21.899672737100001</c:v>
                </c:pt>
                <c:pt idx="2147">
                  <c:v>21.899672737100001</c:v>
                </c:pt>
                <c:pt idx="2148">
                  <c:v>22.0080390862</c:v>
                </c:pt>
                <c:pt idx="2149">
                  <c:v>22.0080390862</c:v>
                </c:pt>
                <c:pt idx="2150">
                  <c:v>22.0080390862</c:v>
                </c:pt>
                <c:pt idx="2151">
                  <c:v>22.0080390862</c:v>
                </c:pt>
                <c:pt idx="2152">
                  <c:v>21.969152010799998</c:v>
                </c:pt>
                <c:pt idx="2153">
                  <c:v>21.969152010799998</c:v>
                </c:pt>
                <c:pt idx="2154">
                  <c:v>21.969152010799998</c:v>
                </c:pt>
                <c:pt idx="2155">
                  <c:v>21.969152010799998</c:v>
                </c:pt>
                <c:pt idx="2156">
                  <c:v>21.937014149900001</c:v>
                </c:pt>
                <c:pt idx="2157">
                  <c:v>21.937014149900001</c:v>
                </c:pt>
                <c:pt idx="2158">
                  <c:v>21.937014149900001</c:v>
                </c:pt>
                <c:pt idx="2159">
                  <c:v>21.937014149900001</c:v>
                </c:pt>
                <c:pt idx="2160">
                  <c:v>21.8983913866</c:v>
                </c:pt>
                <c:pt idx="2161">
                  <c:v>21.8983913866</c:v>
                </c:pt>
                <c:pt idx="2162">
                  <c:v>21.8983913866</c:v>
                </c:pt>
                <c:pt idx="2163">
                  <c:v>21.8983913866</c:v>
                </c:pt>
                <c:pt idx="2164">
                  <c:v>21.9586089439</c:v>
                </c:pt>
                <c:pt idx="2165">
                  <c:v>21.9586089439</c:v>
                </c:pt>
                <c:pt idx="2166">
                  <c:v>21.9586089439</c:v>
                </c:pt>
                <c:pt idx="2167">
                  <c:v>21.9586089439</c:v>
                </c:pt>
                <c:pt idx="2168">
                  <c:v>21.952305876</c:v>
                </c:pt>
                <c:pt idx="2169">
                  <c:v>21.952305876</c:v>
                </c:pt>
                <c:pt idx="2170">
                  <c:v>21.952305876</c:v>
                </c:pt>
                <c:pt idx="2171">
                  <c:v>21.952305876</c:v>
                </c:pt>
                <c:pt idx="2172">
                  <c:v>21.898032073</c:v>
                </c:pt>
                <c:pt idx="2173">
                  <c:v>21.898032073</c:v>
                </c:pt>
                <c:pt idx="2174">
                  <c:v>21.898032073</c:v>
                </c:pt>
                <c:pt idx="2175">
                  <c:v>21.898032073</c:v>
                </c:pt>
                <c:pt idx="2176">
                  <c:v>21.8687046579</c:v>
                </c:pt>
                <c:pt idx="2177">
                  <c:v>21.8687046579</c:v>
                </c:pt>
                <c:pt idx="2178">
                  <c:v>21.8687046579</c:v>
                </c:pt>
                <c:pt idx="2179">
                  <c:v>21.8687046579</c:v>
                </c:pt>
                <c:pt idx="2180">
                  <c:v>21.882915442800002</c:v>
                </c:pt>
                <c:pt idx="2181">
                  <c:v>21.882915442800002</c:v>
                </c:pt>
                <c:pt idx="2182">
                  <c:v>21.882915442800002</c:v>
                </c:pt>
                <c:pt idx="2183">
                  <c:v>21.882915442800002</c:v>
                </c:pt>
                <c:pt idx="2184">
                  <c:v>21.8610474366</c:v>
                </c:pt>
                <c:pt idx="2185">
                  <c:v>21.8610474366</c:v>
                </c:pt>
                <c:pt idx="2186">
                  <c:v>21.8610474366</c:v>
                </c:pt>
                <c:pt idx="2187">
                  <c:v>21.8610474366</c:v>
                </c:pt>
                <c:pt idx="2188">
                  <c:v>21.9104041073</c:v>
                </c:pt>
                <c:pt idx="2189">
                  <c:v>21.9104041073</c:v>
                </c:pt>
                <c:pt idx="2190">
                  <c:v>21.9104041073</c:v>
                </c:pt>
                <c:pt idx="2191">
                  <c:v>21.9104041073</c:v>
                </c:pt>
                <c:pt idx="2192">
                  <c:v>21.913082900900001</c:v>
                </c:pt>
                <c:pt idx="2193">
                  <c:v>21.913082900900001</c:v>
                </c:pt>
                <c:pt idx="2194">
                  <c:v>21.913082900900001</c:v>
                </c:pt>
                <c:pt idx="2195">
                  <c:v>21.913082900900001</c:v>
                </c:pt>
                <c:pt idx="2196">
                  <c:v>21.905473604599997</c:v>
                </c:pt>
                <c:pt idx="2197">
                  <c:v>21.905473604599997</c:v>
                </c:pt>
                <c:pt idx="2198">
                  <c:v>21.905473604599997</c:v>
                </c:pt>
                <c:pt idx="2199">
                  <c:v>21.905473604599997</c:v>
                </c:pt>
                <c:pt idx="2200">
                  <c:v>21.870785232100001</c:v>
                </c:pt>
                <c:pt idx="2201">
                  <c:v>21.870785232100001</c:v>
                </c:pt>
                <c:pt idx="2202">
                  <c:v>21.870785232100001</c:v>
                </c:pt>
                <c:pt idx="2203">
                  <c:v>21.870785232100001</c:v>
                </c:pt>
                <c:pt idx="2204">
                  <c:v>21.873340385399999</c:v>
                </c:pt>
                <c:pt idx="2205">
                  <c:v>21.873340385399999</c:v>
                </c:pt>
                <c:pt idx="2206">
                  <c:v>21.873340385399999</c:v>
                </c:pt>
                <c:pt idx="2207">
                  <c:v>21.873340385399999</c:v>
                </c:pt>
                <c:pt idx="2208">
                  <c:v>21.847782650999999</c:v>
                </c:pt>
                <c:pt idx="2209">
                  <c:v>21.847782650999999</c:v>
                </c:pt>
                <c:pt idx="2210">
                  <c:v>21.847782650999999</c:v>
                </c:pt>
                <c:pt idx="2211">
                  <c:v>21.847782650999999</c:v>
                </c:pt>
                <c:pt idx="2212">
                  <c:v>21.8522995505</c:v>
                </c:pt>
                <c:pt idx="2213">
                  <c:v>21.8522995505</c:v>
                </c:pt>
                <c:pt idx="2214">
                  <c:v>21.8522995505</c:v>
                </c:pt>
                <c:pt idx="2215">
                  <c:v>21.8639250843</c:v>
                </c:pt>
                <c:pt idx="2216">
                  <c:v>21.8639250843</c:v>
                </c:pt>
                <c:pt idx="2217">
                  <c:v>21.8639250843</c:v>
                </c:pt>
                <c:pt idx="2218">
                  <c:v>21.8639250843</c:v>
                </c:pt>
                <c:pt idx="2219">
                  <c:v>21.891178223699999</c:v>
                </c:pt>
                <c:pt idx="2220">
                  <c:v>21.891178223699999</c:v>
                </c:pt>
                <c:pt idx="2221">
                  <c:v>21.891178223699999</c:v>
                </c:pt>
                <c:pt idx="2222">
                  <c:v>21.891178223699999</c:v>
                </c:pt>
                <c:pt idx="2223">
                  <c:v>21.909474833499999</c:v>
                </c:pt>
                <c:pt idx="2224">
                  <c:v>21.909474833499999</c:v>
                </c:pt>
                <c:pt idx="2225">
                  <c:v>21.909474833499999</c:v>
                </c:pt>
                <c:pt idx="2226">
                  <c:v>21.909474833499999</c:v>
                </c:pt>
                <c:pt idx="2227">
                  <c:v>21.875574449600002</c:v>
                </c:pt>
                <c:pt idx="2228">
                  <c:v>21.875574449600002</c:v>
                </c:pt>
                <c:pt idx="2229">
                  <c:v>21.875574449600002</c:v>
                </c:pt>
                <c:pt idx="2230">
                  <c:v>21.875574449600002</c:v>
                </c:pt>
                <c:pt idx="2231">
                  <c:v>21.896519350400002</c:v>
                </c:pt>
                <c:pt idx="2232">
                  <c:v>21.896519350400002</c:v>
                </c:pt>
                <c:pt idx="2233">
                  <c:v>21.896519350400002</c:v>
                </c:pt>
                <c:pt idx="2234">
                  <c:v>21.896519350400002</c:v>
                </c:pt>
                <c:pt idx="2235">
                  <c:v>21.853838207299997</c:v>
                </c:pt>
                <c:pt idx="2236">
                  <c:v>21.853838207299997</c:v>
                </c:pt>
                <c:pt idx="2237">
                  <c:v>21.853838207299997</c:v>
                </c:pt>
                <c:pt idx="2238">
                  <c:v>21.853838207299997</c:v>
                </c:pt>
                <c:pt idx="2239">
                  <c:v>21.870278913</c:v>
                </c:pt>
                <c:pt idx="2240">
                  <c:v>21.870278913</c:v>
                </c:pt>
                <c:pt idx="2241">
                  <c:v>21.870278913</c:v>
                </c:pt>
                <c:pt idx="2242">
                  <c:v>21.870278913</c:v>
                </c:pt>
                <c:pt idx="2243">
                  <c:v>21.8530030105</c:v>
                </c:pt>
                <c:pt idx="2244">
                  <c:v>21.8530030105</c:v>
                </c:pt>
                <c:pt idx="2245">
                  <c:v>21.8530030105</c:v>
                </c:pt>
                <c:pt idx="2246">
                  <c:v>21.8530030105</c:v>
                </c:pt>
                <c:pt idx="2247">
                  <c:v>21.833473962900001</c:v>
                </c:pt>
                <c:pt idx="2248">
                  <c:v>21.833473962900001</c:v>
                </c:pt>
                <c:pt idx="2249">
                  <c:v>21.833473962900001</c:v>
                </c:pt>
                <c:pt idx="2250">
                  <c:v>21.833473962900001</c:v>
                </c:pt>
                <c:pt idx="2251">
                  <c:v>21.808736932599999</c:v>
                </c:pt>
                <c:pt idx="2252">
                  <c:v>21.808736932599999</c:v>
                </c:pt>
                <c:pt idx="2253">
                  <c:v>21.808736932599999</c:v>
                </c:pt>
                <c:pt idx="2254">
                  <c:v>21.808736932599999</c:v>
                </c:pt>
                <c:pt idx="2255">
                  <c:v>21.845961686699997</c:v>
                </c:pt>
                <c:pt idx="2256">
                  <c:v>21.845961686699997</c:v>
                </c:pt>
                <c:pt idx="2257">
                  <c:v>21.845961686699997</c:v>
                </c:pt>
                <c:pt idx="2258">
                  <c:v>21.845961686699997</c:v>
                </c:pt>
                <c:pt idx="2259">
                  <c:v>21.8284637766</c:v>
                </c:pt>
                <c:pt idx="2260">
                  <c:v>21.8284637766</c:v>
                </c:pt>
                <c:pt idx="2261">
                  <c:v>21.8284637766</c:v>
                </c:pt>
                <c:pt idx="2262">
                  <c:v>21.8284637766</c:v>
                </c:pt>
                <c:pt idx="2263">
                  <c:v>21.794382269699998</c:v>
                </c:pt>
                <c:pt idx="2264">
                  <c:v>21.794382269699998</c:v>
                </c:pt>
                <c:pt idx="2265">
                  <c:v>21.794382269699998</c:v>
                </c:pt>
                <c:pt idx="2266">
                  <c:v>21.794382269699998</c:v>
                </c:pt>
                <c:pt idx="2267">
                  <c:v>21.8002049334</c:v>
                </c:pt>
                <c:pt idx="2268">
                  <c:v>21.8002049334</c:v>
                </c:pt>
                <c:pt idx="2269">
                  <c:v>21.8002049334</c:v>
                </c:pt>
                <c:pt idx="2270">
                  <c:v>21.8002049334</c:v>
                </c:pt>
                <c:pt idx="2271">
                  <c:v>21.830517083699998</c:v>
                </c:pt>
                <c:pt idx="2272">
                  <c:v>21.830517083699998</c:v>
                </c:pt>
                <c:pt idx="2273">
                  <c:v>21.830517083699998</c:v>
                </c:pt>
                <c:pt idx="2274">
                  <c:v>21.830517083699998</c:v>
                </c:pt>
                <c:pt idx="2275">
                  <c:v>21.8070618888</c:v>
                </c:pt>
                <c:pt idx="2276">
                  <c:v>21.8070618888</c:v>
                </c:pt>
                <c:pt idx="2277">
                  <c:v>21.8070618888</c:v>
                </c:pt>
                <c:pt idx="2278">
                  <c:v>21.8070618888</c:v>
                </c:pt>
                <c:pt idx="2279">
                  <c:v>21.800644334499999</c:v>
                </c:pt>
                <c:pt idx="2280">
                  <c:v>21.800644334499999</c:v>
                </c:pt>
                <c:pt idx="2281">
                  <c:v>21.800644334499999</c:v>
                </c:pt>
                <c:pt idx="2282">
                  <c:v>21.800644334499999</c:v>
                </c:pt>
                <c:pt idx="2283">
                  <c:v>21.850402709499999</c:v>
                </c:pt>
                <c:pt idx="2284">
                  <c:v>21.850402709499999</c:v>
                </c:pt>
                <c:pt idx="2285">
                  <c:v>21.850402709499999</c:v>
                </c:pt>
                <c:pt idx="2286">
                  <c:v>21.850402709499999</c:v>
                </c:pt>
                <c:pt idx="2287">
                  <c:v>21.8370282086</c:v>
                </c:pt>
                <c:pt idx="2288">
                  <c:v>21.8370282086</c:v>
                </c:pt>
                <c:pt idx="2289">
                  <c:v>21.8370282086</c:v>
                </c:pt>
                <c:pt idx="2290">
                  <c:v>21.8370282086</c:v>
                </c:pt>
                <c:pt idx="2291">
                  <c:v>21.760731185299999</c:v>
                </c:pt>
                <c:pt idx="2292">
                  <c:v>21.760731185299999</c:v>
                </c:pt>
                <c:pt idx="2293">
                  <c:v>21.760731185299999</c:v>
                </c:pt>
                <c:pt idx="2294">
                  <c:v>21.760731185299999</c:v>
                </c:pt>
                <c:pt idx="2295">
                  <c:v>21.744931253899999</c:v>
                </c:pt>
                <c:pt idx="2296">
                  <c:v>21.744931253899999</c:v>
                </c:pt>
                <c:pt idx="2297">
                  <c:v>21.744931253899999</c:v>
                </c:pt>
                <c:pt idx="2298">
                  <c:v>21.744931253899999</c:v>
                </c:pt>
                <c:pt idx="2299">
                  <c:v>21.771271509400002</c:v>
                </c:pt>
                <c:pt idx="2300">
                  <c:v>21.771271509400002</c:v>
                </c:pt>
                <c:pt idx="2301">
                  <c:v>21.771271509400002</c:v>
                </c:pt>
                <c:pt idx="2302">
                  <c:v>21.771271509400002</c:v>
                </c:pt>
                <c:pt idx="2303">
                  <c:v>21.7445908943</c:v>
                </c:pt>
                <c:pt idx="2304">
                  <c:v>21.7445908943</c:v>
                </c:pt>
                <c:pt idx="2305">
                  <c:v>21.7445908943</c:v>
                </c:pt>
                <c:pt idx="2306">
                  <c:v>21.7445908943</c:v>
                </c:pt>
                <c:pt idx="2307">
                  <c:v>21.8062129594</c:v>
                </c:pt>
                <c:pt idx="2308">
                  <c:v>21.8062129594</c:v>
                </c:pt>
                <c:pt idx="2309">
                  <c:v>21.8062129594</c:v>
                </c:pt>
                <c:pt idx="2310">
                  <c:v>21.8062129594</c:v>
                </c:pt>
                <c:pt idx="2311">
                  <c:v>21.867540551400001</c:v>
                </c:pt>
                <c:pt idx="2312">
                  <c:v>21.867540551400001</c:v>
                </c:pt>
                <c:pt idx="2313">
                  <c:v>21.867540551400001</c:v>
                </c:pt>
                <c:pt idx="2314">
                  <c:v>21.872820845400003</c:v>
                </c:pt>
                <c:pt idx="2315">
                  <c:v>21.872820845400003</c:v>
                </c:pt>
                <c:pt idx="2316">
                  <c:v>21.872820845400003</c:v>
                </c:pt>
                <c:pt idx="2317">
                  <c:v>21.872820845400003</c:v>
                </c:pt>
                <c:pt idx="2318">
                  <c:v>21.864573420799999</c:v>
                </c:pt>
                <c:pt idx="2319">
                  <c:v>21.864573420799999</c:v>
                </c:pt>
                <c:pt idx="2320">
                  <c:v>21.864573420799999</c:v>
                </c:pt>
                <c:pt idx="2321">
                  <c:v>21.864573420799999</c:v>
                </c:pt>
                <c:pt idx="2322">
                  <c:v>21.863501258900001</c:v>
                </c:pt>
                <c:pt idx="2323">
                  <c:v>21.863501258900001</c:v>
                </c:pt>
                <c:pt idx="2324">
                  <c:v>21.863501258900001</c:v>
                </c:pt>
                <c:pt idx="2325">
                  <c:v>21.863501258900001</c:v>
                </c:pt>
                <c:pt idx="2326">
                  <c:v>21.8432817544</c:v>
                </c:pt>
                <c:pt idx="2327">
                  <c:v>21.8432817544</c:v>
                </c:pt>
                <c:pt idx="2328">
                  <c:v>21.8432817544</c:v>
                </c:pt>
                <c:pt idx="2329">
                  <c:v>21.8432817544</c:v>
                </c:pt>
                <c:pt idx="2330">
                  <c:v>21.8384627133</c:v>
                </c:pt>
                <c:pt idx="2331">
                  <c:v>21.8384627133</c:v>
                </c:pt>
                <c:pt idx="2332">
                  <c:v>21.8384627133</c:v>
                </c:pt>
                <c:pt idx="2333">
                  <c:v>21.8384627133</c:v>
                </c:pt>
                <c:pt idx="2334">
                  <c:v>21.789148276700001</c:v>
                </c:pt>
                <c:pt idx="2335">
                  <c:v>21.789148276700001</c:v>
                </c:pt>
                <c:pt idx="2336">
                  <c:v>21.789148276700001</c:v>
                </c:pt>
                <c:pt idx="2337">
                  <c:v>21.789148276700001</c:v>
                </c:pt>
                <c:pt idx="2338">
                  <c:v>21.759914689799999</c:v>
                </c:pt>
                <c:pt idx="2339">
                  <c:v>21.759914689799999</c:v>
                </c:pt>
                <c:pt idx="2340">
                  <c:v>21.759914689799999</c:v>
                </c:pt>
                <c:pt idx="2341">
                  <c:v>21.759914689799999</c:v>
                </c:pt>
                <c:pt idx="2342">
                  <c:v>21.761199256300003</c:v>
                </c:pt>
                <c:pt idx="2343">
                  <c:v>21.761199256300003</c:v>
                </c:pt>
                <c:pt idx="2344">
                  <c:v>21.761199256300003</c:v>
                </c:pt>
                <c:pt idx="2345">
                  <c:v>21.761199256300003</c:v>
                </c:pt>
                <c:pt idx="2346">
                  <c:v>21.7412885233</c:v>
                </c:pt>
                <c:pt idx="2347">
                  <c:v>21.7412885233</c:v>
                </c:pt>
                <c:pt idx="2348">
                  <c:v>21.7412885233</c:v>
                </c:pt>
                <c:pt idx="2349">
                  <c:v>21.7412885233</c:v>
                </c:pt>
                <c:pt idx="2350">
                  <c:v>21.691174299299998</c:v>
                </c:pt>
                <c:pt idx="2351">
                  <c:v>21.691174299299998</c:v>
                </c:pt>
                <c:pt idx="2352">
                  <c:v>21.691174299299998</c:v>
                </c:pt>
                <c:pt idx="2353">
                  <c:v>21.691174299299998</c:v>
                </c:pt>
                <c:pt idx="2354">
                  <c:v>21.733057792699999</c:v>
                </c:pt>
                <c:pt idx="2355">
                  <c:v>21.733057792699999</c:v>
                </c:pt>
                <c:pt idx="2356">
                  <c:v>21.733057792699999</c:v>
                </c:pt>
                <c:pt idx="2357">
                  <c:v>21.733057792699999</c:v>
                </c:pt>
                <c:pt idx="2358">
                  <c:v>21.710352017399998</c:v>
                </c:pt>
                <c:pt idx="2359">
                  <c:v>21.710352017399998</c:v>
                </c:pt>
                <c:pt idx="2360">
                  <c:v>21.710352017399998</c:v>
                </c:pt>
                <c:pt idx="2361">
                  <c:v>21.710352017399998</c:v>
                </c:pt>
                <c:pt idx="2362">
                  <c:v>21.735330403199999</c:v>
                </c:pt>
                <c:pt idx="2363">
                  <c:v>21.735330403199999</c:v>
                </c:pt>
                <c:pt idx="2364">
                  <c:v>21.735330403199999</c:v>
                </c:pt>
                <c:pt idx="2365">
                  <c:v>21.735330403199999</c:v>
                </c:pt>
                <c:pt idx="2366">
                  <c:v>21.805802255099998</c:v>
                </c:pt>
                <c:pt idx="2367">
                  <c:v>21.805802255099998</c:v>
                </c:pt>
                <c:pt idx="2368">
                  <c:v>21.805802255099998</c:v>
                </c:pt>
                <c:pt idx="2369">
                  <c:v>21.805802255099998</c:v>
                </c:pt>
                <c:pt idx="2370">
                  <c:v>21.8319398971</c:v>
                </c:pt>
                <c:pt idx="2371">
                  <c:v>21.8319398971</c:v>
                </c:pt>
                <c:pt idx="2372">
                  <c:v>21.8319398971</c:v>
                </c:pt>
                <c:pt idx="2373">
                  <c:v>21.8319398971</c:v>
                </c:pt>
                <c:pt idx="2374">
                  <c:v>21.855836396200001</c:v>
                </c:pt>
                <c:pt idx="2375">
                  <c:v>21.855836396200001</c:v>
                </c:pt>
                <c:pt idx="2376">
                  <c:v>21.855836396200001</c:v>
                </c:pt>
                <c:pt idx="2377">
                  <c:v>21.855836396200001</c:v>
                </c:pt>
                <c:pt idx="2378">
                  <c:v>21.860045603700001</c:v>
                </c:pt>
                <c:pt idx="2379">
                  <c:v>21.860045603700001</c:v>
                </c:pt>
                <c:pt idx="2380">
                  <c:v>21.860045603700001</c:v>
                </c:pt>
                <c:pt idx="2381">
                  <c:v>21.860045603700001</c:v>
                </c:pt>
                <c:pt idx="2382">
                  <c:v>21.852442467200003</c:v>
                </c:pt>
                <c:pt idx="2383">
                  <c:v>21.852442467200003</c:v>
                </c:pt>
                <c:pt idx="2384">
                  <c:v>21.852442467200003</c:v>
                </c:pt>
                <c:pt idx="2385">
                  <c:v>21.852442467200003</c:v>
                </c:pt>
                <c:pt idx="2386">
                  <c:v>21.846588605499999</c:v>
                </c:pt>
                <c:pt idx="2387">
                  <c:v>21.846588605499999</c:v>
                </c:pt>
                <c:pt idx="2388">
                  <c:v>21.846588605499999</c:v>
                </c:pt>
                <c:pt idx="2389">
                  <c:v>21.846588605499999</c:v>
                </c:pt>
                <c:pt idx="2390">
                  <c:v>21.8482679667</c:v>
                </c:pt>
                <c:pt idx="2391">
                  <c:v>21.8482679667</c:v>
                </c:pt>
                <c:pt idx="2392">
                  <c:v>21.8482679667</c:v>
                </c:pt>
                <c:pt idx="2393">
                  <c:v>21.8482679667</c:v>
                </c:pt>
                <c:pt idx="2394">
                  <c:v>21.826172674800002</c:v>
                </c:pt>
                <c:pt idx="2395">
                  <c:v>21.826172674800002</c:v>
                </c:pt>
                <c:pt idx="2396">
                  <c:v>21.826172674800002</c:v>
                </c:pt>
                <c:pt idx="2397">
                  <c:v>21.826172674800002</c:v>
                </c:pt>
                <c:pt idx="2398">
                  <c:v>21.865338062299998</c:v>
                </c:pt>
                <c:pt idx="2399">
                  <c:v>21.865338062299998</c:v>
                </c:pt>
                <c:pt idx="2400">
                  <c:v>21.865338062299998</c:v>
                </c:pt>
                <c:pt idx="2401">
                  <c:v>21.865338062299998</c:v>
                </c:pt>
                <c:pt idx="2402">
                  <c:v>21.8702920753</c:v>
                </c:pt>
                <c:pt idx="2403">
                  <c:v>21.8702920753</c:v>
                </c:pt>
                <c:pt idx="2404">
                  <c:v>21.8702920753</c:v>
                </c:pt>
                <c:pt idx="2405">
                  <c:v>21.8702920753</c:v>
                </c:pt>
                <c:pt idx="2406">
                  <c:v>21.894392781899999</c:v>
                </c:pt>
                <c:pt idx="2407">
                  <c:v>21.894392781899999</c:v>
                </c:pt>
                <c:pt idx="2408">
                  <c:v>21.894392781899999</c:v>
                </c:pt>
                <c:pt idx="2409">
                  <c:v>21.894392781899999</c:v>
                </c:pt>
                <c:pt idx="2410">
                  <c:v>21.949055931900002</c:v>
                </c:pt>
                <c:pt idx="2411">
                  <c:v>21.949055931900002</c:v>
                </c:pt>
                <c:pt idx="2412">
                  <c:v>21.949055931900002</c:v>
                </c:pt>
                <c:pt idx="2413">
                  <c:v>21.949055931900002</c:v>
                </c:pt>
                <c:pt idx="2414">
                  <c:v>21.901065111000001</c:v>
                </c:pt>
                <c:pt idx="2415">
                  <c:v>21.901065111000001</c:v>
                </c:pt>
                <c:pt idx="2416">
                  <c:v>21.901065111000001</c:v>
                </c:pt>
                <c:pt idx="2417">
                  <c:v>21.901065111000001</c:v>
                </c:pt>
                <c:pt idx="2418">
                  <c:v>21.933271999500001</c:v>
                </c:pt>
                <c:pt idx="2419">
                  <c:v>21.933271999500001</c:v>
                </c:pt>
                <c:pt idx="2420">
                  <c:v>21.933271999500001</c:v>
                </c:pt>
                <c:pt idx="2421">
                  <c:v>21.8908834416</c:v>
                </c:pt>
                <c:pt idx="2422">
                  <c:v>21.8908834416</c:v>
                </c:pt>
                <c:pt idx="2423">
                  <c:v>21.8908834416</c:v>
                </c:pt>
                <c:pt idx="2424">
                  <c:v>21.8908834416</c:v>
                </c:pt>
                <c:pt idx="2425">
                  <c:v>21.845995968</c:v>
                </c:pt>
                <c:pt idx="2426">
                  <c:v>21.845995968</c:v>
                </c:pt>
                <c:pt idx="2427">
                  <c:v>21.845995968</c:v>
                </c:pt>
                <c:pt idx="2428">
                  <c:v>21.845995968</c:v>
                </c:pt>
                <c:pt idx="2429">
                  <c:v>21.857379330400001</c:v>
                </c:pt>
                <c:pt idx="2430">
                  <c:v>21.857379330400001</c:v>
                </c:pt>
                <c:pt idx="2431">
                  <c:v>21.857379330400001</c:v>
                </c:pt>
                <c:pt idx="2432">
                  <c:v>21.857379330400001</c:v>
                </c:pt>
                <c:pt idx="2433">
                  <c:v>21.832643859600001</c:v>
                </c:pt>
                <c:pt idx="2434">
                  <c:v>21.832643859600001</c:v>
                </c:pt>
                <c:pt idx="2435">
                  <c:v>21.832643859600001</c:v>
                </c:pt>
                <c:pt idx="2436">
                  <c:v>21.832643859600001</c:v>
                </c:pt>
                <c:pt idx="2437">
                  <c:v>21.848512062800001</c:v>
                </c:pt>
                <c:pt idx="2438">
                  <c:v>21.848512062800001</c:v>
                </c:pt>
                <c:pt idx="2439">
                  <c:v>21.848512062800001</c:v>
                </c:pt>
                <c:pt idx="2440">
                  <c:v>21.848512062800001</c:v>
                </c:pt>
                <c:pt idx="2441">
                  <c:v>21.8510109769</c:v>
                </c:pt>
                <c:pt idx="2442">
                  <c:v>21.8510109769</c:v>
                </c:pt>
                <c:pt idx="2443">
                  <c:v>21.8510109769</c:v>
                </c:pt>
                <c:pt idx="2444">
                  <c:v>21.8510109769</c:v>
                </c:pt>
                <c:pt idx="2445">
                  <c:v>21.894568540399998</c:v>
                </c:pt>
                <c:pt idx="2446">
                  <c:v>21.894568540399998</c:v>
                </c:pt>
                <c:pt idx="2447">
                  <c:v>21.894568540399998</c:v>
                </c:pt>
                <c:pt idx="2448">
                  <c:v>21.894568540399998</c:v>
                </c:pt>
                <c:pt idx="2449">
                  <c:v>21.850549327099998</c:v>
                </c:pt>
                <c:pt idx="2450">
                  <c:v>21.850549327099998</c:v>
                </c:pt>
                <c:pt idx="2451">
                  <c:v>21.850549327099998</c:v>
                </c:pt>
                <c:pt idx="2452">
                  <c:v>21.850549327099998</c:v>
                </c:pt>
                <c:pt idx="2453">
                  <c:v>21.829179112399999</c:v>
                </c:pt>
                <c:pt idx="2454">
                  <c:v>21.829179112399999</c:v>
                </c:pt>
                <c:pt idx="2455">
                  <c:v>21.829179112399999</c:v>
                </c:pt>
                <c:pt idx="2456">
                  <c:v>21.829179112399999</c:v>
                </c:pt>
                <c:pt idx="2457">
                  <c:v>21.822480388799999</c:v>
                </c:pt>
                <c:pt idx="2458">
                  <c:v>21.822480388799999</c:v>
                </c:pt>
                <c:pt idx="2459">
                  <c:v>21.822480388799999</c:v>
                </c:pt>
                <c:pt idx="2460">
                  <c:v>21.822480388799999</c:v>
                </c:pt>
                <c:pt idx="2461">
                  <c:v>21.844512369300002</c:v>
                </c:pt>
                <c:pt idx="2462">
                  <c:v>21.844512369300002</c:v>
                </c:pt>
                <c:pt idx="2463">
                  <c:v>21.844512369300002</c:v>
                </c:pt>
                <c:pt idx="2464">
                  <c:v>21.844512369300002</c:v>
                </c:pt>
                <c:pt idx="2465">
                  <c:v>21.8598865236</c:v>
                </c:pt>
                <c:pt idx="2466">
                  <c:v>21.8598865236</c:v>
                </c:pt>
                <c:pt idx="2467">
                  <c:v>21.8598865236</c:v>
                </c:pt>
                <c:pt idx="2468">
                  <c:v>21.8598865236</c:v>
                </c:pt>
                <c:pt idx="2469">
                  <c:v>21.824384591199998</c:v>
                </c:pt>
                <c:pt idx="2470">
                  <c:v>21.824384591199998</c:v>
                </c:pt>
                <c:pt idx="2471">
                  <c:v>21.824384591199998</c:v>
                </c:pt>
                <c:pt idx="2472">
                  <c:v>21.824384591199998</c:v>
                </c:pt>
                <c:pt idx="2473">
                  <c:v>21.840939977200001</c:v>
                </c:pt>
                <c:pt idx="2474">
                  <c:v>21.840939977200001</c:v>
                </c:pt>
                <c:pt idx="2475">
                  <c:v>21.840939977200001</c:v>
                </c:pt>
                <c:pt idx="2476">
                  <c:v>21.840939977200001</c:v>
                </c:pt>
                <c:pt idx="2477">
                  <c:v>21.912128640300001</c:v>
                </c:pt>
                <c:pt idx="2478">
                  <c:v>21.912128640300001</c:v>
                </c:pt>
                <c:pt idx="2479">
                  <c:v>21.912128640300001</c:v>
                </c:pt>
                <c:pt idx="2480">
                  <c:v>21.912128640300001</c:v>
                </c:pt>
                <c:pt idx="2481">
                  <c:v>21.8779389623</c:v>
                </c:pt>
                <c:pt idx="2482">
                  <c:v>21.8779389623</c:v>
                </c:pt>
                <c:pt idx="2483">
                  <c:v>21.8779389623</c:v>
                </c:pt>
                <c:pt idx="2484">
                  <c:v>21.8779389623</c:v>
                </c:pt>
                <c:pt idx="2485">
                  <c:v>21.869542795400001</c:v>
                </c:pt>
                <c:pt idx="2486">
                  <c:v>21.869542795400001</c:v>
                </c:pt>
                <c:pt idx="2487">
                  <c:v>21.869542795400001</c:v>
                </c:pt>
                <c:pt idx="2488">
                  <c:v>21.869542795400001</c:v>
                </c:pt>
                <c:pt idx="2489">
                  <c:v>21.888676647699999</c:v>
                </c:pt>
                <c:pt idx="2490">
                  <c:v>21.888676647699999</c:v>
                </c:pt>
                <c:pt idx="2491">
                  <c:v>21.888676647699999</c:v>
                </c:pt>
                <c:pt idx="2492">
                  <c:v>21.888676647699999</c:v>
                </c:pt>
                <c:pt idx="2493">
                  <c:v>21.857881358500002</c:v>
                </c:pt>
                <c:pt idx="2494">
                  <c:v>21.857881358500002</c:v>
                </c:pt>
                <c:pt idx="2495">
                  <c:v>21.857881358500002</c:v>
                </c:pt>
                <c:pt idx="2496">
                  <c:v>21.857881358500002</c:v>
                </c:pt>
                <c:pt idx="2497">
                  <c:v>21.8568942938</c:v>
                </c:pt>
                <c:pt idx="2498">
                  <c:v>21.8568942938</c:v>
                </c:pt>
                <c:pt idx="2499">
                  <c:v>21.8568942938</c:v>
                </c:pt>
                <c:pt idx="2500">
                  <c:v>21.8568942938</c:v>
                </c:pt>
                <c:pt idx="2501">
                  <c:v>21.926057468899998</c:v>
                </c:pt>
                <c:pt idx="2502">
                  <c:v>21.926057468899998</c:v>
                </c:pt>
                <c:pt idx="2503">
                  <c:v>21.926057468899998</c:v>
                </c:pt>
                <c:pt idx="2504">
                  <c:v>21.926057468899998</c:v>
                </c:pt>
                <c:pt idx="2505">
                  <c:v>21.932491729599999</c:v>
                </c:pt>
                <c:pt idx="2506">
                  <c:v>21.932491729599999</c:v>
                </c:pt>
                <c:pt idx="2507">
                  <c:v>21.932491729599999</c:v>
                </c:pt>
                <c:pt idx="2508">
                  <c:v>21.932491729599999</c:v>
                </c:pt>
                <c:pt idx="2509">
                  <c:v>21.8961817096</c:v>
                </c:pt>
                <c:pt idx="2510">
                  <c:v>21.8961817096</c:v>
                </c:pt>
                <c:pt idx="2511">
                  <c:v>21.8961817096</c:v>
                </c:pt>
                <c:pt idx="2512">
                  <c:v>21.8961817096</c:v>
                </c:pt>
                <c:pt idx="2513">
                  <c:v>21.948808532200001</c:v>
                </c:pt>
                <c:pt idx="2514">
                  <c:v>21.948808532200001</c:v>
                </c:pt>
                <c:pt idx="2515">
                  <c:v>21.948808532200001</c:v>
                </c:pt>
                <c:pt idx="2516">
                  <c:v>21.948808532200001</c:v>
                </c:pt>
                <c:pt idx="2517">
                  <c:v>21.914069852899999</c:v>
                </c:pt>
                <c:pt idx="2518">
                  <c:v>21.914069852899999</c:v>
                </c:pt>
                <c:pt idx="2519">
                  <c:v>21.914069852899999</c:v>
                </c:pt>
                <c:pt idx="2520">
                  <c:v>21.914069852899999</c:v>
                </c:pt>
                <c:pt idx="2521">
                  <c:v>21.935404164199998</c:v>
                </c:pt>
                <c:pt idx="2522">
                  <c:v>21.935404164199998</c:v>
                </c:pt>
                <c:pt idx="2523">
                  <c:v>21.935404164199998</c:v>
                </c:pt>
                <c:pt idx="2524">
                  <c:v>21.935404164199998</c:v>
                </c:pt>
                <c:pt idx="2525">
                  <c:v>21.930493779500001</c:v>
                </c:pt>
                <c:pt idx="2526">
                  <c:v>21.930493779500001</c:v>
                </c:pt>
                <c:pt idx="2527">
                  <c:v>21.930493779500001</c:v>
                </c:pt>
                <c:pt idx="2528">
                  <c:v>21.9819980567</c:v>
                </c:pt>
                <c:pt idx="2529">
                  <c:v>21.9819980567</c:v>
                </c:pt>
                <c:pt idx="2530">
                  <c:v>21.9819980567</c:v>
                </c:pt>
                <c:pt idx="2531">
                  <c:v>21.9819980567</c:v>
                </c:pt>
                <c:pt idx="2532">
                  <c:v>21.955689823900002</c:v>
                </c:pt>
                <c:pt idx="2533">
                  <c:v>21.955689823900002</c:v>
                </c:pt>
                <c:pt idx="2534">
                  <c:v>21.955689823900002</c:v>
                </c:pt>
                <c:pt idx="2535">
                  <c:v>21.955689823900002</c:v>
                </c:pt>
                <c:pt idx="2536">
                  <c:v>21.9746037132</c:v>
                </c:pt>
                <c:pt idx="2537">
                  <c:v>21.9746037132</c:v>
                </c:pt>
                <c:pt idx="2538">
                  <c:v>21.9746037132</c:v>
                </c:pt>
                <c:pt idx="2539">
                  <c:v>21.9746037132</c:v>
                </c:pt>
                <c:pt idx="2540">
                  <c:v>21.885070278000001</c:v>
                </c:pt>
                <c:pt idx="2541">
                  <c:v>21.885070278000001</c:v>
                </c:pt>
                <c:pt idx="2542">
                  <c:v>21.885070278000001</c:v>
                </c:pt>
                <c:pt idx="2543">
                  <c:v>21.885070278000001</c:v>
                </c:pt>
                <c:pt idx="2544">
                  <c:v>21.9570114932</c:v>
                </c:pt>
                <c:pt idx="2545">
                  <c:v>21.9570114932</c:v>
                </c:pt>
                <c:pt idx="2546">
                  <c:v>21.9570114932</c:v>
                </c:pt>
                <c:pt idx="2547">
                  <c:v>21.9570114932</c:v>
                </c:pt>
                <c:pt idx="2548">
                  <c:v>21.961292820600001</c:v>
                </c:pt>
                <c:pt idx="2549">
                  <c:v>21.961292820600001</c:v>
                </c:pt>
                <c:pt idx="2550">
                  <c:v>21.961292820600001</c:v>
                </c:pt>
                <c:pt idx="2551">
                  <c:v>21.961292820600001</c:v>
                </c:pt>
                <c:pt idx="2552">
                  <c:v>21.957840928100001</c:v>
                </c:pt>
                <c:pt idx="2553">
                  <c:v>21.957840928100001</c:v>
                </c:pt>
                <c:pt idx="2554">
                  <c:v>21.957840928100001</c:v>
                </c:pt>
                <c:pt idx="2555">
                  <c:v>21.957840928100001</c:v>
                </c:pt>
                <c:pt idx="2556">
                  <c:v>21.953661756799999</c:v>
                </c:pt>
                <c:pt idx="2557">
                  <c:v>21.953661756799999</c:v>
                </c:pt>
                <c:pt idx="2558">
                  <c:v>21.953661756799999</c:v>
                </c:pt>
                <c:pt idx="2559">
                  <c:v>21.953661756799999</c:v>
                </c:pt>
                <c:pt idx="2560">
                  <c:v>21.980849979399999</c:v>
                </c:pt>
                <c:pt idx="2561">
                  <c:v>21.980849979399999</c:v>
                </c:pt>
                <c:pt idx="2562">
                  <c:v>21.980849979399999</c:v>
                </c:pt>
                <c:pt idx="2563">
                  <c:v>21.980849979399999</c:v>
                </c:pt>
                <c:pt idx="2564">
                  <c:v>21.963701070799999</c:v>
                </c:pt>
                <c:pt idx="2565">
                  <c:v>21.963701070799999</c:v>
                </c:pt>
                <c:pt idx="2566">
                  <c:v>21.963701070799999</c:v>
                </c:pt>
                <c:pt idx="2567">
                  <c:v>21.963701070799999</c:v>
                </c:pt>
                <c:pt idx="2568">
                  <c:v>21.921781164900001</c:v>
                </c:pt>
                <c:pt idx="2569">
                  <c:v>21.921781164900001</c:v>
                </c:pt>
                <c:pt idx="2570">
                  <c:v>21.921781164900001</c:v>
                </c:pt>
                <c:pt idx="2571">
                  <c:v>21.921781164900001</c:v>
                </c:pt>
                <c:pt idx="2572">
                  <c:v>21.953201297100001</c:v>
                </c:pt>
                <c:pt idx="2573">
                  <c:v>21.953201297100001</c:v>
                </c:pt>
                <c:pt idx="2574">
                  <c:v>21.953201297100001</c:v>
                </c:pt>
                <c:pt idx="2575">
                  <c:v>21.953201297100001</c:v>
                </c:pt>
                <c:pt idx="2576">
                  <c:v>21.9770986037</c:v>
                </c:pt>
                <c:pt idx="2577">
                  <c:v>21.9770986037</c:v>
                </c:pt>
                <c:pt idx="2578">
                  <c:v>21.9770986037</c:v>
                </c:pt>
                <c:pt idx="2579">
                  <c:v>21.9770986037</c:v>
                </c:pt>
                <c:pt idx="2580">
                  <c:v>21.9437726763</c:v>
                </c:pt>
                <c:pt idx="2581">
                  <c:v>21.9437726763</c:v>
                </c:pt>
                <c:pt idx="2582">
                  <c:v>21.9437726763</c:v>
                </c:pt>
                <c:pt idx="2583">
                  <c:v>21.9437726763</c:v>
                </c:pt>
                <c:pt idx="2584">
                  <c:v>21.946131282100001</c:v>
                </c:pt>
                <c:pt idx="2585">
                  <c:v>21.946131282100001</c:v>
                </c:pt>
                <c:pt idx="2586">
                  <c:v>21.946131282100001</c:v>
                </c:pt>
                <c:pt idx="2587">
                  <c:v>21.946131282100001</c:v>
                </c:pt>
                <c:pt idx="2588">
                  <c:v>21.9449990104</c:v>
                </c:pt>
                <c:pt idx="2589">
                  <c:v>21.9449990104</c:v>
                </c:pt>
                <c:pt idx="2590">
                  <c:v>21.9449990104</c:v>
                </c:pt>
                <c:pt idx="2591">
                  <c:v>21.9449990104</c:v>
                </c:pt>
                <c:pt idx="2592">
                  <c:v>21.9700727669</c:v>
                </c:pt>
                <c:pt idx="2593">
                  <c:v>21.9700727669</c:v>
                </c:pt>
                <c:pt idx="2594">
                  <c:v>21.9700727669</c:v>
                </c:pt>
                <c:pt idx="2595">
                  <c:v>21.9700727669</c:v>
                </c:pt>
                <c:pt idx="2596">
                  <c:v>21.9706856466</c:v>
                </c:pt>
                <c:pt idx="2597">
                  <c:v>21.9706856466</c:v>
                </c:pt>
                <c:pt idx="2598">
                  <c:v>21.9706856466</c:v>
                </c:pt>
                <c:pt idx="2599">
                  <c:v>21.9706856466</c:v>
                </c:pt>
                <c:pt idx="2600">
                  <c:v>21.9889825365</c:v>
                </c:pt>
                <c:pt idx="2601">
                  <c:v>21.9889825365</c:v>
                </c:pt>
                <c:pt idx="2602">
                  <c:v>21.9889825365</c:v>
                </c:pt>
                <c:pt idx="2603">
                  <c:v>21.9889825365</c:v>
                </c:pt>
                <c:pt idx="2604">
                  <c:v>22.042945773100001</c:v>
                </c:pt>
                <c:pt idx="2605">
                  <c:v>22.042945773100001</c:v>
                </c:pt>
                <c:pt idx="2606">
                  <c:v>22.042945773100001</c:v>
                </c:pt>
                <c:pt idx="2607">
                  <c:v>22.042945773100001</c:v>
                </c:pt>
                <c:pt idx="2608">
                  <c:v>22.0980326691</c:v>
                </c:pt>
                <c:pt idx="2609">
                  <c:v>22.0980326691</c:v>
                </c:pt>
                <c:pt idx="2610">
                  <c:v>22.0980326691</c:v>
                </c:pt>
                <c:pt idx="2611">
                  <c:v>22.0980326691</c:v>
                </c:pt>
                <c:pt idx="2612">
                  <c:v>22.0285979917</c:v>
                </c:pt>
                <c:pt idx="2613">
                  <c:v>22.0285979917</c:v>
                </c:pt>
                <c:pt idx="2614">
                  <c:v>22.0285979917</c:v>
                </c:pt>
                <c:pt idx="2615">
                  <c:v>22.0285979917</c:v>
                </c:pt>
                <c:pt idx="2616">
                  <c:v>21.988490487</c:v>
                </c:pt>
                <c:pt idx="2617">
                  <c:v>21.988490487</c:v>
                </c:pt>
                <c:pt idx="2618">
                  <c:v>21.988490487</c:v>
                </c:pt>
                <c:pt idx="2619">
                  <c:v>21.988490487</c:v>
                </c:pt>
                <c:pt idx="2620">
                  <c:v>21.9772462203</c:v>
                </c:pt>
                <c:pt idx="2621">
                  <c:v>21.9772462203</c:v>
                </c:pt>
                <c:pt idx="2622">
                  <c:v>21.9772462203</c:v>
                </c:pt>
                <c:pt idx="2623">
                  <c:v>21.9772462203</c:v>
                </c:pt>
                <c:pt idx="2624">
                  <c:v>21.973109717</c:v>
                </c:pt>
                <c:pt idx="2625">
                  <c:v>21.973109717</c:v>
                </c:pt>
                <c:pt idx="2626">
                  <c:v>21.973109717</c:v>
                </c:pt>
                <c:pt idx="2627">
                  <c:v>21.973109717</c:v>
                </c:pt>
                <c:pt idx="2628">
                  <c:v>21.984856375100001</c:v>
                </c:pt>
                <c:pt idx="2629">
                  <c:v>21.984856375100001</c:v>
                </c:pt>
                <c:pt idx="2630">
                  <c:v>21.984856375100001</c:v>
                </c:pt>
                <c:pt idx="2631">
                  <c:v>21.985170201999999</c:v>
                </c:pt>
                <c:pt idx="2632">
                  <c:v>21.985170201999999</c:v>
                </c:pt>
                <c:pt idx="2633">
                  <c:v>21.985170201999999</c:v>
                </c:pt>
                <c:pt idx="2634">
                  <c:v>21.985170201999999</c:v>
                </c:pt>
                <c:pt idx="2635">
                  <c:v>21.974151784500002</c:v>
                </c:pt>
                <c:pt idx="2636">
                  <c:v>21.974151784500002</c:v>
                </c:pt>
                <c:pt idx="2637">
                  <c:v>21.974151784500002</c:v>
                </c:pt>
                <c:pt idx="2638">
                  <c:v>21.974151784500002</c:v>
                </c:pt>
                <c:pt idx="2639">
                  <c:v>21.9663488321</c:v>
                </c:pt>
                <c:pt idx="2640">
                  <c:v>21.9663488321</c:v>
                </c:pt>
                <c:pt idx="2641">
                  <c:v>21.9663488321</c:v>
                </c:pt>
                <c:pt idx="2642">
                  <c:v>21.9663488321</c:v>
                </c:pt>
                <c:pt idx="2643">
                  <c:v>21.969595169599998</c:v>
                </c:pt>
                <c:pt idx="2644">
                  <c:v>21.969595169599998</c:v>
                </c:pt>
                <c:pt idx="2645">
                  <c:v>21.969595169599998</c:v>
                </c:pt>
                <c:pt idx="2646">
                  <c:v>21.969595169599998</c:v>
                </c:pt>
                <c:pt idx="2647">
                  <c:v>21.9689872153</c:v>
                </c:pt>
                <c:pt idx="2648">
                  <c:v>21.9689872153</c:v>
                </c:pt>
                <c:pt idx="2649">
                  <c:v>21.9689872153</c:v>
                </c:pt>
                <c:pt idx="2650">
                  <c:v>21.9689872153</c:v>
                </c:pt>
                <c:pt idx="2651">
                  <c:v>21.874340217099999</c:v>
                </c:pt>
                <c:pt idx="2652">
                  <c:v>21.874340217099999</c:v>
                </c:pt>
                <c:pt idx="2653">
                  <c:v>21.874340217099999</c:v>
                </c:pt>
                <c:pt idx="2654">
                  <c:v>21.874340217099999</c:v>
                </c:pt>
                <c:pt idx="2655">
                  <c:v>21.845707600299999</c:v>
                </c:pt>
                <c:pt idx="2656">
                  <c:v>21.845707600299999</c:v>
                </c:pt>
                <c:pt idx="2657">
                  <c:v>21.845707600299999</c:v>
                </c:pt>
                <c:pt idx="2658">
                  <c:v>21.845707600299999</c:v>
                </c:pt>
                <c:pt idx="2659">
                  <c:v>21.882429609999999</c:v>
                </c:pt>
                <c:pt idx="2660">
                  <c:v>21.882429609999999</c:v>
                </c:pt>
                <c:pt idx="2661">
                  <c:v>21.882429609999999</c:v>
                </c:pt>
                <c:pt idx="2662">
                  <c:v>21.882429609999999</c:v>
                </c:pt>
                <c:pt idx="2663">
                  <c:v>21.843612575200002</c:v>
                </c:pt>
                <c:pt idx="2664">
                  <c:v>21.843612575200002</c:v>
                </c:pt>
                <c:pt idx="2665">
                  <c:v>21.843612575200002</c:v>
                </c:pt>
                <c:pt idx="2666">
                  <c:v>21.843612575200002</c:v>
                </c:pt>
                <c:pt idx="2667">
                  <c:v>21.883570564599999</c:v>
                </c:pt>
                <c:pt idx="2668">
                  <c:v>21.883570564599999</c:v>
                </c:pt>
                <c:pt idx="2669">
                  <c:v>21.883570564599999</c:v>
                </c:pt>
                <c:pt idx="2670">
                  <c:v>21.883570564599999</c:v>
                </c:pt>
                <c:pt idx="2671">
                  <c:v>21.891119896399999</c:v>
                </c:pt>
                <c:pt idx="2672">
                  <c:v>21.891119896399999</c:v>
                </c:pt>
                <c:pt idx="2673">
                  <c:v>21.891119896399999</c:v>
                </c:pt>
                <c:pt idx="2674">
                  <c:v>21.891119896399999</c:v>
                </c:pt>
                <c:pt idx="2675">
                  <c:v>21.943715770400001</c:v>
                </c:pt>
                <c:pt idx="2676">
                  <c:v>21.943715770400001</c:v>
                </c:pt>
                <c:pt idx="2677">
                  <c:v>21.943715770400001</c:v>
                </c:pt>
                <c:pt idx="2678">
                  <c:v>21.943715770400001</c:v>
                </c:pt>
                <c:pt idx="2679">
                  <c:v>21.927986308099999</c:v>
                </c:pt>
                <c:pt idx="2680">
                  <c:v>21.927986308099999</c:v>
                </c:pt>
                <c:pt idx="2681">
                  <c:v>21.927986308099999</c:v>
                </c:pt>
                <c:pt idx="2682">
                  <c:v>21.927986308099999</c:v>
                </c:pt>
                <c:pt idx="2683">
                  <c:v>21.887780470199999</c:v>
                </c:pt>
                <c:pt idx="2684">
                  <c:v>21.887780470199999</c:v>
                </c:pt>
                <c:pt idx="2685">
                  <c:v>21.887780470199999</c:v>
                </c:pt>
                <c:pt idx="2686">
                  <c:v>21.887780470199999</c:v>
                </c:pt>
                <c:pt idx="2687">
                  <c:v>21.884967790199997</c:v>
                </c:pt>
                <c:pt idx="2688">
                  <c:v>21.884967790199997</c:v>
                </c:pt>
                <c:pt idx="2689">
                  <c:v>21.884967790199997</c:v>
                </c:pt>
                <c:pt idx="2690">
                  <c:v>21.884967790199997</c:v>
                </c:pt>
                <c:pt idx="2691">
                  <c:v>21.872833633700001</c:v>
                </c:pt>
                <c:pt idx="2692">
                  <c:v>21.872833633700001</c:v>
                </c:pt>
                <c:pt idx="2693">
                  <c:v>21.872833633700001</c:v>
                </c:pt>
                <c:pt idx="2694">
                  <c:v>21.872833633700001</c:v>
                </c:pt>
                <c:pt idx="2695">
                  <c:v>21.875270378</c:v>
                </c:pt>
                <c:pt idx="2696">
                  <c:v>21.875270378</c:v>
                </c:pt>
                <c:pt idx="2697">
                  <c:v>21.875270378</c:v>
                </c:pt>
                <c:pt idx="2698">
                  <c:v>21.875270378</c:v>
                </c:pt>
                <c:pt idx="2699">
                  <c:v>21.852473824300002</c:v>
                </c:pt>
                <c:pt idx="2700">
                  <c:v>21.852473824300002</c:v>
                </c:pt>
                <c:pt idx="2701">
                  <c:v>21.852473824300002</c:v>
                </c:pt>
                <c:pt idx="2702">
                  <c:v>21.852473824300002</c:v>
                </c:pt>
                <c:pt idx="2703">
                  <c:v>21.792744726099997</c:v>
                </c:pt>
                <c:pt idx="2704">
                  <c:v>21.792744726099997</c:v>
                </c:pt>
                <c:pt idx="2705">
                  <c:v>21.792744726099997</c:v>
                </c:pt>
                <c:pt idx="2706">
                  <c:v>21.792744726099997</c:v>
                </c:pt>
                <c:pt idx="2707">
                  <c:v>21.8253200891</c:v>
                </c:pt>
                <c:pt idx="2708">
                  <c:v>21.8253200891</c:v>
                </c:pt>
                <c:pt idx="2709">
                  <c:v>21.8253200891</c:v>
                </c:pt>
                <c:pt idx="2710">
                  <c:v>21.8253200891</c:v>
                </c:pt>
                <c:pt idx="2711">
                  <c:v>21.866338552399998</c:v>
                </c:pt>
                <c:pt idx="2712">
                  <c:v>21.866338552399998</c:v>
                </c:pt>
                <c:pt idx="2713">
                  <c:v>21.866338552399998</c:v>
                </c:pt>
                <c:pt idx="2714">
                  <c:v>21.866338552399998</c:v>
                </c:pt>
                <c:pt idx="2715">
                  <c:v>21.879754719600001</c:v>
                </c:pt>
                <c:pt idx="2716">
                  <c:v>21.879754719600001</c:v>
                </c:pt>
                <c:pt idx="2717">
                  <c:v>21.879754719600001</c:v>
                </c:pt>
                <c:pt idx="2718">
                  <c:v>21.879754719600001</c:v>
                </c:pt>
                <c:pt idx="2719">
                  <c:v>21.893355233899999</c:v>
                </c:pt>
                <c:pt idx="2720">
                  <c:v>21.893355233899999</c:v>
                </c:pt>
                <c:pt idx="2721">
                  <c:v>21.893355233899999</c:v>
                </c:pt>
                <c:pt idx="2722">
                  <c:v>21.893355233899999</c:v>
                </c:pt>
                <c:pt idx="2723">
                  <c:v>21.895997589299999</c:v>
                </c:pt>
                <c:pt idx="2724">
                  <c:v>21.895997589299999</c:v>
                </c:pt>
                <c:pt idx="2725">
                  <c:v>21.895997589299999</c:v>
                </c:pt>
                <c:pt idx="2726">
                  <c:v>21.895997589299999</c:v>
                </c:pt>
                <c:pt idx="2727">
                  <c:v>21.911385631199998</c:v>
                </c:pt>
                <c:pt idx="2728">
                  <c:v>21.911385631199998</c:v>
                </c:pt>
                <c:pt idx="2729">
                  <c:v>21.911385631199998</c:v>
                </c:pt>
                <c:pt idx="2730">
                  <c:v>21.911385631199998</c:v>
                </c:pt>
                <c:pt idx="2731">
                  <c:v>21.9560660291</c:v>
                </c:pt>
                <c:pt idx="2732">
                  <c:v>21.9560660291</c:v>
                </c:pt>
                <c:pt idx="2733">
                  <c:v>21.9560660291</c:v>
                </c:pt>
                <c:pt idx="2734">
                  <c:v>22.013019818500002</c:v>
                </c:pt>
                <c:pt idx="2735">
                  <c:v>22.013019818500002</c:v>
                </c:pt>
                <c:pt idx="2736">
                  <c:v>22.013019818500002</c:v>
                </c:pt>
                <c:pt idx="2737">
                  <c:v>22.013019818500002</c:v>
                </c:pt>
                <c:pt idx="2738">
                  <c:v>22.042962026400001</c:v>
                </c:pt>
                <c:pt idx="2739">
                  <c:v>22.042962026400001</c:v>
                </c:pt>
                <c:pt idx="2740">
                  <c:v>22.042962026400001</c:v>
                </c:pt>
                <c:pt idx="2741">
                  <c:v>22.042962026400001</c:v>
                </c:pt>
                <c:pt idx="2742">
                  <c:v>22.126025991400002</c:v>
                </c:pt>
                <c:pt idx="2743">
                  <c:v>22.126025991400002</c:v>
                </c:pt>
                <c:pt idx="2744">
                  <c:v>22.126025991400002</c:v>
                </c:pt>
                <c:pt idx="2745">
                  <c:v>22.126025991400002</c:v>
                </c:pt>
                <c:pt idx="2746">
                  <c:v>22.124222528600001</c:v>
                </c:pt>
                <c:pt idx="2747">
                  <c:v>22.124222528600001</c:v>
                </c:pt>
                <c:pt idx="2748">
                  <c:v>22.124222528600001</c:v>
                </c:pt>
                <c:pt idx="2749">
                  <c:v>22.124222528600001</c:v>
                </c:pt>
                <c:pt idx="2750">
                  <c:v>22.085529977499998</c:v>
                </c:pt>
                <c:pt idx="2751">
                  <c:v>22.085529977499998</c:v>
                </c:pt>
                <c:pt idx="2752">
                  <c:v>22.085529977499998</c:v>
                </c:pt>
                <c:pt idx="2753">
                  <c:v>22.085529977499998</c:v>
                </c:pt>
                <c:pt idx="2754">
                  <c:v>22.055589416</c:v>
                </c:pt>
                <c:pt idx="2755">
                  <c:v>22.055589416</c:v>
                </c:pt>
                <c:pt idx="2756">
                  <c:v>22.055589416</c:v>
                </c:pt>
                <c:pt idx="2757">
                  <c:v>22.055589416</c:v>
                </c:pt>
                <c:pt idx="2758">
                  <c:v>22.048369132200001</c:v>
                </c:pt>
                <c:pt idx="2759">
                  <c:v>22.048369132200001</c:v>
                </c:pt>
                <c:pt idx="2760">
                  <c:v>22.048369132200001</c:v>
                </c:pt>
                <c:pt idx="2761">
                  <c:v>22.048369132200001</c:v>
                </c:pt>
                <c:pt idx="2762">
                  <c:v>22.1155586663</c:v>
                </c:pt>
                <c:pt idx="2763">
                  <c:v>22.1155586663</c:v>
                </c:pt>
                <c:pt idx="2764">
                  <c:v>22.1155586663</c:v>
                </c:pt>
                <c:pt idx="2765">
                  <c:v>22.1155586663</c:v>
                </c:pt>
                <c:pt idx="2766">
                  <c:v>22.066411394399999</c:v>
                </c:pt>
                <c:pt idx="2767">
                  <c:v>22.066411394399999</c:v>
                </c:pt>
                <c:pt idx="2768">
                  <c:v>22.066411394399999</c:v>
                </c:pt>
                <c:pt idx="2769">
                  <c:v>22.066411394399999</c:v>
                </c:pt>
                <c:pt idx="2770">
                  <c:v>22.0591801379</c:v>
                </c:pt>
                <c:pt idx="2771">
                  <c:v>22.0591801379</c:v>
                </c:pt>
                <c:pt idx="2772">
                  <c:v>22.0591801379</c:v>
                </c:pt>
                <c:pt idx="2773">
                  <c:v>22.0591801379</c:v>
                </c:pt>
                <c:pt idx="2774">
                  <c:v>22.0090465629</c:v>
                </c:pt>
                <c:pt idx="2775">
                  <c:v>22.0090465629</c:v>
                </c:pt>
                <c:pt idx="2776">
                  <c:v>22.0090465629</c:v>
                </c:pt>
                <c:pt idx="2777">
                  <c:v>22.0090465629</c:v>
                </c:pt>
                <c:pt idx="2778">
                  <c:v>22.042356023500002</c:v>
                </c:pt>
                <c:pt idx="2779">
                  <c:v>22.042356023500002</c:v>
                </c:pt>
                <c:pt idx="2780">
                  <c:v>22.042356023500002</c:v>
                </c:pt>
                <c:pt idx="2781">
                  <c:v>22.042356023500002</c:v>
                </c:pt>
                <c:pt idx="2782">
                  <c:v>22.03640034</c:v>
                </c:pt>
                <c:pt idx="2783">
                  <c:v>22.03640034</c:v>
                </c:pt>
                <c:pt idx="2784">
                  <c:v>22.03640034</c:v>
                </c:pt>
                <c:pt idx="2785">
                  <c:v>22.03640034</c:v>
                </c:pt>
                <c:pt idx="2786">
                  <c:v>21.965208758500001</c:v>
                </c:pt>
                <c:pt idx="2787">
                  <c:v>21.965208758500001</c:v>
                </c:pt>
                <c:pt idx="2788">
                  <c:v>21.965208758500001</c:v>
                </c:pt>
                <c:pt idx="2789">
                  <c:v>21.965208758500001</c:v>
                </c:pt>
                <c:pt idx="2790">
                  <c:v>22.0108081861</c:v>
                </c:pt>
                <c:pt idx="2791">
                  <c:v>22.0108081861</c:v>
                </c:pt>
                <c:pt idx="2792">
                  <c:v>22.0108081861</c:v>
                </c:pt>
                <c:pt idx="2793">
                  <c:v>22.0108081861</c:v>
                </c:pt>
                <c:pt idx="2794">
                  <c:v>21.959281105100001</c:v>
                </c:pt>
                <c:pt idx="2795">
                  <c:v>21.959281105100001</c:v>
                </c:pt>
                <c:pt idx="2796">
                  <c:v>21.959281105100001</c:v>
                </c:pt>
                <c:pt idx="2797">
                  <c:v>21.959281105100001</c:v>
                </c:pt>
                <c:pt idx="2798">
                  <c:v>21.931937196299998</c:v>
                </c:pt>
                <c:pt idx="2799">
                  <c:v>21.931937196299998</c:v>
                </c:pt>
                <c:pt idx="2800">
                  <c:v>21.931937196299998</c:v>
                </c:pt>
                <c:pt idx="2801">
                  <c:v>21.931937196299998</c:v>
                </c:pt>
                <c:pt idx="2802">
                  <c:v>21.953274496899997</c:v>
                </c:pt>
                <c:pt idx="2803">
                  <c:v>21.953274496899997</c:v>
                </c:pt>
                <c:pt idx="2804">
                  <c:v>21.953274496899997</c:v>
                </c:pt>
                <c:pt idx="2805">
                  <c:v>21.953274496899997</c:v>
                </c:pt>
                <c:pt idx="2806">
                  <c:v>21.960564191</c:v>
                </c:pt>
                <c:pt idx="2807">
                  <c:v>21.960564191</c:v>
                </c:pt>
                <c:pt idx="2808">
                  <c:v>21.960564191</c:v>
                </c:pt>
                <c:pt idx="2809">
                  <c:v>21.960564191</c:v>
                </c:pt>
                <c:pt idx="2810">
                  <c:v>21.9525227518</c:v>
                </c:pt>
                <c:pt idx="2811">
                  <c:v>21.9525227518</c:v>
                </c:pt>
                <c:pt idx="2812">
                  <c:v>21.9525227518</c:v>
                </c:pt>
                <c:pt idx="2813">
                  <c:v>21.9525227518</c:v>
                </c:pt>
                <c:pt idx="2814">
                  <c:v>21.9233307933</c:v>
                </c:pt>
                <c:pt idx="2815">
                  <c:v>21.9233307933</c:v>
                </c:pt>
                <c:pt idx="2816">
                  <c:v>21.9233307933</c:v>
                </c:pt>
                <c:pt idx="2817">
                  <c:v>21.9233307933</c:v>
                </c:pt>
                <c:pt idx="2818">
                  <c:v>21.9805105443</c:v>
                </c:pt>
                <c:pt idx="2819">
                  <c:v>21.9805105443</c:v>
                </c:pt>
                <c:pt idx="2820">
                  <c:v>21.9805105443</c:v>
                </c:pt>
                <c:pt idx="2821">
                  <c:v>21.9805105443</c:v>
                </c:pt>
                <c:pt idx="2822">
                  <c:v>21.971937335</c:v>
                </c:pt>
                <c:pt idx="2823">
                  <c:v>21.971937335</c:v>
                </c:pt>
                <c:pt idx="2824">
                  <c:v>21.971937335</c:v>
                </c:pt>
                <c:pt idx="2825">
                  <c:v>21.971937335</c:v>
                </c:pt>
                <c:pt idx="2826">
                  <c:v>21.931698518200001</c:v>
                </c:pt>
                <c:pt idx="2827">
                  <c:v>21.931698518200001</c:v>
                </c:pt>
                <c:pt idx="2828">
                  <c:v>21.931698518200001</c:v>
                </c:pt>
                <c:pt idx="2829">
                  <c:v>21.931698518200001</c:v>
                </c:pt>
                <c:pt idx="2830">
                  <c:v>21.926259377500003</c:v>
                </c:pt>
                <c:pt idx="2831">
                  <c:v>21.926259377500003</c:v>
                </c:pt>
                <c:pt idx="2832">
                  <c:v>21.926259377500003</c:v>
                </c:pt>
                <c:pt idx="2833">
                  <c:v>21.860230027500002</c:v>
                </c:pt>
                <c:pt idx="2834">
                  <c:v>21.860230027500002</c:v>
                </c:pt>
                <c:pt idx="2835">
                  <c:v>21.860230027500002</c:v>
                </c:pt>
                <c:pt idx="2836">
                  <c:v>21.860230027500002</c:v>
                </c:pt>
                <c:pt idx="2837">
                  <c:v>21.885854464299999</c:v>
                </c:pt>
                <c:pt idx="2838">
                  <c:v>21.885854464299999</c:v>
                </c:pt>
                <c:pt idx="2839">
                  <c:v>21.885854464299999</c:v>
                </c:pt>
                <c:pt idx="2840">
                  <c:v>21.885854464299999</c:v>
                </c:pt>
                <c:pt idx="2841">
                  <c:v>21.9162346096</c:v>
                </c:pt>
                <c:pt idx="2842">
                  <c:v>21.9162346096</c:v>
                </c:pt>
                <c:pt idx="2843">
                  <c:v>21.9162346096</c:v>
                </c:pt>
                <c:pt idx="2844">
                  <c:v>21.9162346096</c:v>
                </c:pt>
                <c:pt idx="2845">
                  <c:v>21.9422598351</c:v>
                </c:pt>
                <c:pt idx="2846">
                  <c:v>21.9422598351</c:v>
                </c:pt>
                <c:pt idx="2847">
                  <c:v>21.9422598351</c:v>
                </c:pt>
                <c:pt idx="2848">
                  <c:v>21.9422598351</c:v>
                </c:pt>
                <c:pt idx="2849">
                  <c:v>21.969928843199998</c:v>
                </c:pt>
                <c:pt idx="2850">
                  <c:v>21.969928843199998</c:v>
                </c:pt>
                <c:pt idx="2851">
                  <c:v>21.969928843199998</c:v>
                </c:pt>
                <c:pt idx="2852">
                  <c:v>21.969928843199998</c:v>
                </c:pt>
                <c:pt idx="2853">
                  <c:v>21.968187498500001</c:v>
                </c:pt>
                <c:pt idx="2854">
                  <c:v>21.968187498500001</c:v>
                </c:pt>
                <c:pt idx="2855">
                  <c:v>21.968187498500001</c:v>
                </c:pt>
                <c:pt idx="2856">
                  <c:v>21.968187498500001</c:v>
                </c:pt>
                <c:pt idx="2857">
                  <c:v>21.957898998799998</c:v>
                </c:pt>
                <c:pt idx="2858">
                  <c:v>21.957898998799998</c:v>
                </c:pt>
                <c:pt idx="2859">
                  <c:v>21.957898998799998</c:v>
                </c:pt>
                <c:pt idx="2860">
                  <c:v>21.957898998799998</c:v>
                </c:pt>
                <c:pt idx="2861">
                  <c:v>21.9982261159</c:v>
                </c:pt>
                <c:pt idx="2862">
                  <c:v>21.9982261159</c:v>
                </c:pt>
                <c:pt idx="2863">
                  <c:v>21.9982261159</c:v>
                </c:pt>
                <c:pt idx="2864">
                  <c:v>21.9982261159</c:v>
                </c:pt>
                <c:pt idx="2865">
                  <c:v>21.951455884200001</c:v>
                </c:pt>
                <c:pt idx="2866">
                  <c:v>21.951455884200001</c:v>
                </c:pt>
                <c:pt idx="2867">
                  <c:v>21.951455884200001</c:v>
                </c:pt>
                <c:pt idx="2868">
                  <c:v>21.951455884200001</c:v>
                </c:pt>
                <c:pt idx="2869">
                  <c:v>21.960350371499999</c:v>
                </c:pt>
                <c:pt idx="2870">
                  <c:v>21.960350371499999</c:v>
                </c:pt>
                <c:pt idx="2871">
                  <c:v>21.960350371499999</c:v>
                </c:pt>
                <c:pt idx="2872">
                  <c:v>21.960350371499999</c:v>
                </c:pt>
                <c:pt idx="2873">
                  <c:v>21.881469051899998</c:v>
                </c:pt>
                <c:pt idx="2874">
                  <c:v>21.881469051899998</c:v>
                </c:pt>
                <c:pt idx="2875">
                  <c:v>21.881469051899998</c:v>
                </c:pt>
                <c:pt idx="2876">
                  <c:v>21.881469051899998</c:v>
                </c:pt>
                <c:pt idx="2877">
                  <c:v>21.8358201926</c:v>
                </c:pt>
                <c:pt idx="2878">
                  <c:v>21.8358201926</c:v>
                </c:pt>
                <c:pt idx="2879">
                  <c:v>21.8358201926</c:v>
                </c:pt>
                <c:pt idx="2880">
                  <c:v>21.8358201926</c:v>
                </c:pt>
                <c:pt idx="2881">
                  <c:v>21.787320771800001</c:v>
                </c:pt>
                <c:pt idx="2882">
                  <c:v>21.787320771800001</c:v>
                </c:pt>
                <c:pt idx="2883">
                  <c:v>21.787320771800001</c:v>
                </c:pt>
                <c:pt idx="2884">
                  <c:v>21.787320771800001</c:v>
                </c:pt>
                <c:pt idx="2885">
                  <c:v>21.8043711493</c:v>
                </c:pt>
                <c:pt idx="2886">
                  <c:v>21.8043711493</c:v>
                </c:pt>
                <c:pt idx="2887">
                  <c:v>21.8043711493</c:v>
                </c:pt>
                <c:pt idx="2888">
                  <c:v>21.8043711493</c:v>
                </c:pt>
                <c:pt idx="2889">
                  <c:v>21.8488100784</c:v>
                </c:pt>
                <c:pt idx="2890">
                  <c:v>21.8488100784</c:v>
                </c:pt>
                <c:pt idx="2891">
                  <c:v>21.8488100784</c:v>
                </c:pt>
                <c:pt idx="2892">
                  <c:v>21.8488100784</c:v>
                </c:pt>
                <c:pt idx="2893">
                  <c:v>21.744549807199999</c:v>
                </c:pt>
                <c:pt idx="2894">
                  <c:v>21.744549807199999</c:v>
                </c:pt>
                <c:pt idx="2895">
                  <c:v>21.744549807199999</c:v>
                </c:pt>
                <c:pt idx="2896">
                  <c:v>21.744549807199999</c:v>
                </c:pt>
                <c:pt idx="2897">
                  <c:v>21.806084413999997</c:v>
                </c:pt>
                <c:pt idx="2898">
                  <c:v>21.806084413999997</c:v>
                </c:pt>
                <c:pt idx="2899">
                  <c:v>21.806084413999997</c:v>
                </c:pt>
                <c:pt idx="2900">
                  <c:v>21.806084413999997</c:v>
                </c:pt>
                <c:pt idx="2901">
                  <c:v>21.8002143332</c:v>
                </c:pt>
                <c:pt idx="2902">
                  <c:v>21.8002143332</c:v>
                </c:pt>
                <c:pt idx="2903">
                  <c:v>21.8002143332</c:v>
                </c:pt>
                <c:pt idx="2904">
                  <c:v>21.8002143332</c:v>
                </c:pt>
                <c:pt idx="2905">
                  <c:v>21.7421343012</c:v>
                </c:pt>
                <c:pt idx="2906">
                  <c:v>21.7421343012</c:v>
                </c:pt>
                <c:pt idx="2907">
                  <c:v>21.7421343012</c:v>
                </c:pt>
                <c:pt idx="2908">
                  <c:v>21.7421343012</c:v>
                </c:pt>
                <c:pt idx="2909">
                  <c:v>21.736567947200001</c:v>
                </c:pt>
                <c:pt idx="2910">
                  <c:v>21.736567947200001</c:v>
                </c:pt>
                <c:pt idx="2911">
                  <c:v>21.736567947200001</c:v>
                </c:pt>
                <c:pt idx="2912">
                  <c:v>21.736567947200001</c:v>
                </c:pt>
                <c:pt idx="2913">
                  <c:v>21.744011858699999</c:v>
                </c:pt>
                <c:pt idx="2914">
                  <c:v>21.744011858699999</c:v>
                </c:pt>
                <c:pt idx="2915">
                  <c:v>21.744011858699999</c:v>
                </c:pt>
                <c:pt idx="2916">
                  <c:v>21.744011858699999</c:v>
                </c:pt>
                <c:pt idx="2917">
                  <c:v>21.770712651</c:v>
                </c:pt>
                <c:pt idx="2918">
                  <c:v>21.770712651</c:v>
                </c:pt>
                <c:pt idx="2919">
                  <c:v>21.770712651</c:v>
                </c:pt>
                <c:pt idx="2920">
                  <c:v>21.770712651</c:v>
                </c:pt>
                <c:pt idx="2921">
                  <c:v>21.751446494200003</c:v>
                </c:pt>
                <c:pt idx="2922">
                  <c:v>21.751446494200003</c:v>
                </c:pt>
                <c:pt idx="2923">
                  <c:v>21.751446494200003</c:v>
                </c:pt>
                <c:pt idx="2924">
                  <c:v>21.751446494200003</c:v>
                </c:pt>
                <c:pt idx="2925">
                  <c:v>21.784726375599998</c:v>
                </c:pt>
                <c:pt idx="2926">
                  <c:v>21.784726375599998</c:v>
                </c:pt>
                <c:pt idx="2927">
                  <c:v>21.784726375599998</c:v>
                </c:pt>
                <c:pt idx="2928">
                  <c:v>21.784726375599998</c:v>
                </c:pt>
                <c:pt idx="2929">
                  <c:v>21.800605877300001</c:v>
                </c:pt>
                <c:pt idx="2930">
                  <c:v>21.800605877300001</c:v>
                </c:pt>
                <c:pt idx="2931">
                  <c:v>21.800605877300001</c:v>
                </c:pt>
                <c:pt idx="2932">
                  <c:v>21.800605877300001</c:v>
                </c:pt>
                <c:pt idx="2933">
                  <c:v>21.739366059399998</c:v>
                </c:pt>
                <c:pt idx="2934">
                  <c:v>21.739366059399998</c:v>
                </c:pt>
                <c:pt idx="2935">
                  <c:v>21.739366059399998</c:v>
                </c:pt>
                <c:pt idx="2936">
                  <c:v>21.7353189295</c:v>
                </c:pt>
                <c:pt idx="2937">
                  <c:v>21.7353189295</c:v>
                </c:pt>
                <c:pt idx="2938">
                  <c:v>21.7353189295</c:v>
                </c:pt>
                <c:pt idx="2939">
                  <c:v>21.7353189295</c:v>
                </c:pt>
                <c:pt idx="2940">
                  <c:v>21.754175368799999</c:v>
                </c:pt>
                <c:pt idx="2941">
                  <c:v>21.754175368799999</c:v>
                </c:pt>
                <c:pt idx="2942">
                  <c:v>21.754175368799999</c:v>
                </c:pt>
                <c:pt idx="2943">
                  <c:v>21.754175368799999</c:v>
                </c:pt>
                <c:pt idx="2944">
                  <c:v>21.833934274800001</c:v>
                </c:pt>
                <c:pt idx="2945">
                  <c:v>21.833934274800001</c:v>
                </c:pt>
                <c:pt idx="2946">
                  <c:v>21.833934274800001</c:v>
                </c:pt>
                <c:pt idx="2947">
                  <c:v>21.833934274800001</c:v>
                </c:pt>
                <c:pt idx="2948">
                  <c:v>21.851957006500001</c:v>
                </c:pt>
                <c:pt idx="2949">
                  <c:v>21.851957006500001</c:v>
                </c:pt>
                <c:pt idx="2950">
                  <c:v>21.851957006500001</c:v>
                </c:pt>
                <c:pt idx="2951">
                  <c:v>21.851957006500001</c:v>
                </c:pt>
                <c:pt idx="2952">
                  <c:v>21.8474871873</c:v>
                </c:pt>
                <c:pt idx="2953">
                  <c:v>21.8474871873</c:v>
                </c:pt>
                <c:pt idx="2954">
                  <c:v>21.8474871873</c:v>
                </c:pt>
                <c:pt idx="2955">
                  <c:v>21.8474871873</c:v>
                </c:pt>
                <c:pt idx="2956">
                  <c:v>21.9041395964</c:v>
                </c:pt>
                <c:pt idx="2957">
                  <c:v>21.9041395964</c:v>
                </c:pt>
                <c:pt idx="2958">
                  <c:v>21.9041395964</c:v>
                </c:pt>
                <c:pt idx="2959">
                  <c:v>21.9041395964</c:v>
                </c:pt>
                <c:pt idx="2960">
                  <c:v>21.898683305600002</c:v>
                </c:pt>
                <c:pt idx="2961">
                  <c:v>21.898683305600002</c:v>
                </c:pt>
                <c:pt idx="2962">
                  <c:v>21.898683305600002</c:v>
                </c:pt>
                <c:pt idx="2963">
                  <c:v>21.898683305600002</c:v>
                </c:pt>
                <c:pt idx="2964">
                  <c:v>21.913695452700001</c:v>
                </c:pt>
                <c:pt idx="2965">
                  <c:v>21.913695452700001</c:v>
                </c:pt>
                <c:pt idx="2966">
                  <c:v>21.913695452700001</c:v>
                </c:pt>
                <c:pt idx="2967">
                  <c:v>21.913695452700001</c:v>
                </c:pt>
                <c:pt idx="2968">
                  <c:v>21.913528495000001</c:v>
                </c:pt>
                <c:pt idx="2969">
                  <c:v>21.913528495000001</c:v>
                </c:pt>
                <c:pt idx="2970">
                  <c:v>21.913528495000001</c:v>
                </c:pt>
                <c:pt idx="2971">
                  <c:v>21.913528495000001</c:v>
                </c:pt>
                <c:pt idx="2972">
                  <c:v>21.9076970578</c:v>
                </c:pt>
                <c:pt idx="2973">
                  <c:v>21.9076970578</c:v>
                </c:pt>
                <c:pt idx="2974">
                  <c:v>21.9076970578</c:v>
                </c:pt>
                <c:pt idx="2975">
                  <c:v>21.9076970578</c:v>
                </c:pt>
                <c:pt idx="2976">
                  <c:v>21.953725307100001</c:v>
                </c:pt>
                <c:pt idx="2977">
                  <c:v>21.953725307100001</c:v>
                </c:pt>
                <c:pt idx="2978">
                  <c:v>21.953725307100001</c:v>
                </c:pt>
                <c:pt idx="2979">
                  <c:v>21.953725307100001</c:v>
                </c:pt>
                <c:pt idx="2980">
                  <c:v>21.954923883799999</c:v>
                </c:pt>
                <c:pt idx="2981">
                  <c:v>21.954923883799999</c:v>
                </c:pt>
                <c:pt idx="2982">
                  <c:v>21.954923883799999</c:v>
                </c:pt>
                <c:pt idx="2983">
                  <c:v>21.954923883799999</c:v>
                </c:pt>
                <c:pt idx="2984">
                  <c:v>21.965327183399999</c:v>
                </c:pt>
                <c:pt idx="2985">
                  <c:v>21.965327183399999</c:v>
                </c:pt>
                <c:pt idx="2986">
                  <c:v>21.965327183399999</c:v>
                </c:pt>
                <c:pt idx="2987">
                  <c:v>21.965327183399999</c:v>
                </c:pt>
                <c:pt idx="2988">
                  <c:v>21.947109379</c:v>
                </c:pt>
                <c:pt idx="2989">
                  <c:v>21.947109379</c:v>
                </c:pt>
                <c:pt idx="2990">
                  <c:v>21.947109379</c:v>
                </c:pt>
                <c:pt idx="2991">
                  <c:v>21.947109379</c:v>
                </c:pt>
                <c:pt idx="2992">
                  <c:v>21.9928186711</c:v>
                </c:pt>
                <c:pt idx="2993">
                  <c:v>21.9928186711</c:v>
                </c:pt>
                <c:pt idx="2994">
                  <c:v>21.9928186711</c:v>
                </c:pt>
                <c:pt idx="2995">
                  <c:v>21.9928186711</c:v>
                </c:pt>
                <c:pt idx="2996">
                  <c:v>22.004625126400001</c:v>
                </c:pt>
                <c:pt idx="2997">
                  <c:v>22.004625126400001</c:v>
                </c:pt>
                <c:pt idx="2998">
                  <c:v>22.004625126400001</c:v>
                </c:pt>
                <c:pt idx="2999">
                  <c:v>22.004625126400001</c:v>
                </c:pt>
                <c:pt idx="3000">
                  <c:v>21.983224970799998</c:v>
                </c:pt>
                <c:pt idx="3001">
                  <c:v>21.983224970799998</c:v>
                </c:pt>
                <c:pt idx="3002">
                  <c:v>21.983224970799998</c:v>
                </c:pt>
                <c:pt idx="3003">
                  <c:v>21.983224970799998</c:v>
                </c:pt>
                <c:pt idx="3004">
                  <c:v>21.999243897699998</c:v>
                </c:pt>
                <c:pt idx="3005">
                  <c:v>21.999243897699998</c:v>
                </c:pt>
                <c:pt idx="3006">
                  <c:v>21.999243897699998</c:v>
                </c:pt>
                <c:pt idx="3007">
                  <c:v>21.999243897699998</c:v>
                </c:pt>
                <c:pt idx="3008">
                  <c:v>22.0044566684</c:v>
                </c:pt>
                <c:pt idx="3009">
                  <c:v>22.0044566684</c:v>
                </c:pt>
                <c:pt idx="3010">
                  <c:v>22.0044566684</c:v>
                </c:pt>
                <c:pt idx="3011">
                  <c:v>22.0044566684</c:v>
                </c:pt>
                <c:pt idx="3012">
                  <c:v>22.0189232478</c:v>
                </c:pt>
                <c:pt idx="3013">
                  <c:v>22.0189232478</c:v>
                </c:pt>
                <c:pt idx="3014">
                  <c:v>22.0189232478</c:v>
                </c:pt>
                <c:pt idx="3015">
                  <c:v>22.0189232478</c:v>
                </c:pt>
                <c:pt idx="3016">
                  <c:v>21.985773204400001</c:v>
                </c:pt>
                <c:pt idx="3017">
                  <c:v>21.985773204400001</c:v>
                </c:pt>
                <c:pt idx="3018">
                  <c:v>21.985773204400001</c:v>
                </c:pt>
                <c:pt idx="3019">
                  <c:v>21.985773204400001</c:v>
                </c:pt>
                <c:pt idx="3020">
                  <c:v>21.972248522699999</c:v>
                </c:pt>
                <c:pt idx="3021">
                  <c:v>21.972248522699999</c:v>
                </c:pt>
                <c:pt idx="3022">
                  <c:v>21.972248522699999</c:v>
                </c:pt>
                <c:pt idx="3023">
                  <c:v>21.972248522699999</c:v>
                </c:pt>
                <c:pt idx="3024">
                  <c:v>21.981606977999999</c:v>
                </c:pt>
                <c:pt idx="3025">
                  <c:v>21.981606977999999</c:v>
                </c:pt>
                <c:pt idx="3026">
                  <c:v>21.981606977999999</c:v>
                </c:pt>
                <c:pt idx="3027">
                  <c:v>21.981606977999999</c:v>
                </c:pt>
                <c:pt idx="3028">
                  <c:v>22.027056330400001</c:v>
                </c:pt>
                <c:pt idx="3029">
                  <c:v>22.027056330400001</c:v>
                </c:pt>
                <c:pt idx="3030">
                  <c:v>22.027056330400001</c:v>
                </c:pt>
                <c:pt idx="3031">
                  <c:v>22.027056330400001</c:v>
                </c:pt>
                <c:pt idx="3032">
                  <c:v>22.012873482699998</c:v>
                </c:pt>
                <c:pt idx="3033">
                  <c:v>22.012873482699998</c:v>
                </c:pt>
                <c:pt idx="3034">
                  <c:v>22.012873482699998</c:v>
                </c:pt>
                <c:pt idx="3035">
                  <c:v>22.012873482699998</c:v>
                </c:pt>
                <c:pt idx="3036">
                  <c:v>22.0203881491</c:v>
                </c:pt>
                <c:pt idx="3037">
                  <c:v>22.0203881491</c:v>
                </c:pt>
                <c:pt idx="3038">
                  <c:v>22.0203881491</c:v>
                </c:pt>
                <c:pt idx="3039">
                  <c:v>22.0203881491</c:v>
                </c:pt>
                <c:pt idx="3040">
                  <c:v>22.008206435000002</c:v>
                </c:pt>
                <c:pt idx="3041">
                  <c:v>22.008206435000002</c:v>
                </c:pt>
                <c:pt idx="3042">
                  <c:v>22.008206435000002</c:v>
                </c:pt>
                <c:pt idx="3043">
                  <c:v>21.9834620912</c:v>
                </c:pt>
                <c:pt idx="3044">
                  <c:v>21.9834620912</c:v>
                </c:pt>
                <c:pt idx="3045">
                  <c:v>21.9834620912</c:v>
                </c:pt>
                <c:pt idx="3046">
                  <c:v>21.9834620912</c:v>
                </c:pt>
                <c:pt idx="3047">
                  <c:v>21.929220301699999</c:v>
                </c:pt>
                <c:pt idx="3048">
                  <c:v>21.929220301699999</c:v>
                </c:pt>
                <c:pt idx="3049">
                  <c:v>21.929220301699999</c:v>
                </c:pt>
                <c:pt idx="3050">
                  <c:v>21.929220301699999</c:v>
                </c:pt>
                <c:pt idx="3051">
                  <c:v>21.943900898100001</c:v>
                </c:pt>
                <c:pt idx="3052">
                  <c:v>21.943900898100001</c:v>
                </c:pt>
                <c:pt idx="3053">
                  <c:v>21.943900898100001</c:v>
                </c:pt>
                <c:pt idx="3054">
                  <c:v>21.943900898100001</c:v>
                </c:pt>
                <c:pt idx="3055">
                  <c:v>21.953487837599997</c:v>
                </c:pt>
                <c:pt idx="3056">
                  <c:v>21.953487837599997</c:v>
                </c:pt>
                <c:pt idx="3057">
                  <c:v>21.953487837599997</c:v>
                </c:pt>
                <c:pt idx="3058">
                  <c:v>21.953487837599997</c:v>
                </c:pt>
                <c:pt idx="3059">
                  <c:v>21.954310665799998</c:v>
                </c:pt>
                <c:pt idx="3060">
                  <c:v>21.954310665799998</c:v>
                </c:pt>
                <c:pt idx="3061">
                  <c:v>21.954310665799998</c:v>
                </c:pt>
                <c:pt idx="3062">
                  <c:v>21.954310665799998</c:v>
                </c:pt>
                <c:pt idx="3063">
                  <c:v>21.967171090699999</c:v>
                </c:pt>
                <c:pt idx="3064">
                  <c:v>21.967171090699999</c:v>
                </c:pt>
                <c:pt idx="3065">
                  <c:v>21.967171090699999</c:v>
                </c:pt>
                <c:pt idx="3066">
                  <c:v>21.967171090699999</c:v>
                </c:pt>
                <c:pt idx="3067">
                  <c:v>21.901524704</c:v>
                </c:pt>
                <c:pt idx="3068">
                  <c:v>21.901524704</c:v>
                </c:pt>
                <c:pt idx="3069">
                  <c:v>21.901524704</c:v>
                </c:pt>
                <c:pt idx="3070">
                  <c:v>21.901524704</c:v>
                </c:pt>
                <c:pt idx="3071">
                  <c:v>21.858987853999999</c:v>
                </c:pt>
                <c:pt idx="3072">
                  <c:v>21.858987853999999</c:v>
                </c:pt>
                <c:pt idx="3073">
                  <c:v>21.858987853999999</c:v>
                </c:pt>
                <c:pt idx="3074">
                  <c:v>21.858987853999999</c:v>
                </c:pt>
                <c:pt idx="3075">
                  <c:v>21.846599644299999</c:v>
                </c:pt>
                <c:pt idx="3076">
                  <c:v>21.846599644299999</c:v>
                </c:pt>
                <c:pt idx="3077">
                  <c:v>21.846599644299999</c:v>
                </c:pt>
                <c:pt idx="3078">
                  <c:v>21.846599644299999</c:v>
                </c:pt>
                <c:pt idx="3079">
                  <c:v>21.819712839399998</c:v>
                </c:pt>
                <c:pt idx="3080">
                  <c:v>21.819712839399998</c:v>
                </c:pt>
                <c:pt idx="3081">
                  <c:v>21.819712839399998</c:v>
                </c:pt>
                <c:pt idx="3082">
                  <c:v>21.819712839399998</c:v>
                </c:pt>
                <c:pt idx="3083">
                  <c:v>21.817185439300001</c:v>
                </c:pt>
                <c:pt idx="3084">
                  <c:v>21.817185439300001</c:v>
                </c:pt>
                <c:pt idx="3085">
                  <c:v>21.817185439300001</c:v>
                </c:pt>
                <c:pt idx="3086">
                  <c:v>21.817185439300001</c:v>
                </c:pt>
                <c:pt idx="3087">
                  <c:v>21.788559223299998</c:v>
                </c:pt>
                <c:pt idx="3088">
                  <c:v>21.788559223299998</c:v>
                </c:pt>
                <c:pt idx="3089">
                  <c:v>21.788559223299998</c:v>
                </c:pt>
                <c:pt idx="3090">
                  <c:v>21.788559223299998</c:v>
                </c:pt>
                <c:pt idx="3091">
                  <c:v>21.834423569200002</c:v>
                </c:pt>
                <c:pt idx="3092">
                  <c:v>21.834423569200002</c:v>
                </c:pt>
                <c:pt idx="3093">
                  <c:v>21.834423569200002</c:v>
                </c:pt>
                <c:pt idx="3094">
                  <c:v>21.834423569200002</c:v>
                </c:pt>
                <c:pt idx="3095">
                  <c:v>21.786823821300001</c:v>
                </c:pt>
                <c:pt idx="3096">
                  <c:v>21.786823821300001</c:v>
                </c:pt>
                <c:pt idx="3097">
                  <c:v>21.786823821300001</c:v>
                </c:pt>
                <c:pt idx="3098">
                  <c:v>21.786823821300001</c:v>
                </c:pt>
                <c:pt idx="3099">
                  <c:v>21.7645097662</c:v>
                </c:pt>
                <c:pt idx="3100">
                  <c:v>21.7645097662</c:v>
                </c:pt>
                <c:pt idx="3101">
                  <c:v>21.7645097662</c:v>
                </c:pt>
                <c:pt idx="3102">
                  <c:v>21.7645097662</c:v>
                </c:pt>
                <c:pt idx="3103">
                  <c:v>21.7319114539</c:v>
                </c:pt>
                <c:pt idx="3104">
                  <c:v>21.7319114539</c:v>
                </c:pt>
                <c:pt idx="3105">
                  <c:v>21.7319114539</c:v>
                </c:pt>
                <c:pt idx="3106">
                  <c:v>21.7319114539</c:v>
                </c:pt>
                <c:pt idx="3107">
                  <c:v>21.767530727800001</c:v>
                </c:pt>
                <c:pt idx="3108">
                  <c:v>21.767530727800001</c:v>
                </c:pt>
                <c:pt idx="3109">
                  <c:v>21.767530727800001</c:v>
                </c:pt>
                <c:pt idx="3110">
                  <c:v>21.767530727800001</c:v>
                </c:pt>
                <c:pt idx="3111">
                  <c:v>21.788798949</c:v>
                </c:pt>
                <c:pt idx="3112">
                  <c:v>21.788798949</c:v>
                </c:pt>
                <c:pt idx="3113">
                  <c:v>21.788798949</c:v>
                </c:pt>
                <c:pt idx="3114">
                  <c:v>21.788798949</c:v>
                </c:pt>
                <c:pt idx="3115">
                  <c:v>21.800093588999999</c:v>
                </c:pt>
                <c:pt idx="3116">
                  <c:v>21.800093588999999</c:v>
                </c:pt>
                <c:pt idx="3117">
                  <c:v>21.800093588999999</c:v>
                </c:pt>
                <c:pt idx="3118">
                  <c:v>21.800093588999999</c:v>
                </c:pt>
                <c:pt idx="3119">
                  <c:v>21.7867169843</c:v>
                </c:pt>
                <c:pt idx="3120">
                  <c:v>21.7867169843</c:v>
                </c:pt>
                <c:pt idx="3121">
                  <c:v>21.7867169843</c:v>
                </c:pt>
                <c:pt idx="3122">
                  <c:v>21.7867169843</c:v>
                </c:pt>
                <c:pt idx="3123">
                  <c:v>21.8237697299</c:v>
                </c:pt>
                <c:pt idx="3124">
                  <c:v>21.8237697299</c:v>
                </c:pt>
                <c:pt idx="3125">
                  <c:v>21.8237697299</c:v>
                </c:pt>
                <c:pt idx="3126">
                  <c:v>21.8237697299</c:v>
                </c:pt>
                <c:pt idx="3127">
                  <c:v>21.856795315999999</c:v>
                </c:pt>
                <c:pt idx="3128">
                  <c:v>21.856795315999999</c:v>
                </c:pt>
                <c:pt idx="3129">
                  <c:v>21.856795315999999</c:v>
                </c:pt>
                <c:pt idx="3130">
                  <c:v>21.856795315999999</c:v>
                </c:pt>
                <c:pt idx="3131">
                  <c:v>21.849035461500002</c:v>
                </c:pt>
                <c:pt idx="3132">
                  <c:v>21.849035461500002</c:v>
                </c:pt>
                <c:pt idx="3133">
                  <c:v>21.849035461500002</c:v>
                </c:pt>
                <c:pt idx="3134">
                  <c:v>21.849035461500002</c:v>
                </c:pt>
                <c:pt idx="3135">
                  <c:v>21.8456960804</c:v>
                </c:pt>
                <c:pt idx="3136">
                  <c:v>21.8456960804</c:v>
                </c:pt>
                <c:pt idx="3137">
                  <c:v>21.8456960804</c:v>
                </c:pt>
                <c:pt idx="3138">
                  <c:v>21.8456960804</c:v>
                </c:pt>
                <c:pt idx="3139">
                  <c:v>21.778461528299999</c:v>
                </c:pt>
                <c:pt idx="3140">
                  <c:v>21.778461528299999</c:v>
                </c:pt>
                <c:pt idx="3141">
                  <c:v>21.778461528299999</c:v>
                </c:pt>
                <c:pt idx="3142">
                  <c:v>21.778461528299999</c:v>
                </c:pt>
                <c:pt idx="3143">
                  <c:v>21.777650857799998</c:v>
                </c:pt>
                <c:pt idx="3144">
                  <c:v>21.777650857799998</c:v>
                </c:pt>
                <c:pt idx="3145">
                  <c:v>21.777650857799998</c:v>
                </c:pt>
                <c:pt idx="3146">
                  <c:v>21.8228128483</c:v>
                </c:pt>
                <c:pt idx="3147">
                  <c:v>21.8228128483</c:v>
                </c:pt>
                <c:pt idx="3148">
                  <c:v>21.8228128483</c:v>
                </c:pt>
                <c:pt idx="3149">
                  <c:v>21.8228128483</c:v>
                </c:pt>
                <c:pt idx="3150">
                  <c:v>21.871503583899997</c:v>
                </c:pt>
                <c:pt idx="3151">
                  <c:v>21.871503583899997</c:v>
                </c:pt>
                <c:pt idx="3152">
                  <c:v>21.871503583899997</c:v>
                </c:pt>
                <c:pt idx="3153">
                  <c:v>21.871503583899997</c:v>
                </c:pt>
                <c:pt idx="3154">
                  <c:v>21.883500124000001</c:v>
                </c:pt>
                <c:pt idx="3155">
                  <c:v>21.883500124000001</c:v>
                </c:pt>
                <c:pt idx="3156">
                  <c:v>21.883500124000001</c:v>
                </c:pt>
                <c:pt idx="3157">
                  <c:v>21.883500124000001</c:v>
                </c:pt>
                <c:pt idx="3158">
                  <c:v>21.8911792289</c:v>
                </c:pt>
                <c:pt idx="3159">
                  <c:v>21.8911792289</c:v>
                </c:pt>
                <c:pt idx="3160">
                  <c:v>21.8911792289</c:v>
                </c:pt>
                <c:pt idx="3161">
                  <c:v>21.8911792289</c:v>
                </c:pt>
                <c:pt idx="3162">
                  <c:v>21.947026619000003</c:v>
                </c:pt>
                <c:pt idx="3163">
                  <c:v>21.947026619000003</c:v>
                </c:pt>
                <c:pt idx="3164">
                  <c:v>21.947026619000003</c:v>
                </c:pt>
                <c:pt idx="3165">
                  <c:v>21.947026619000003</c:v>
                </c:pt>
                <c:pt idx="3166">
                  <c:v>21.885201968099999</c:v>
                </c:pt>
                <c:pt idx="3167">
                  <c:v>21.885201968099999</c:v>
                </c:pt>
                <c:pt idx="3168">
                  <c:v>21.885201968099999</c:v>
                </c:pt>
                <c:pt idx="3169">
                  <c:v>21.885201968099999</c:v>
                </c:pt>
                <c:pt idx="3170">
                  <c:v>21.9460224756</c:v>
                </c:pt>
                <c:pt idx="3171">
                  <c:v>21.9460224756</c:v>
                </c:pt>
                <c:pt idx="3172">
                  <c:v>21.9460224756</c:v>
                </c:pt>
                <c:pt idx="3173">
                  <c:v>21.9460224756</c:v>
                </c:pt>
                <c:pt idx="3174">
                  <c:v>21.941595054699999</c:v>
                </c:pt>
                <c:pt idx="3175">
                  <c:v>21.941595054699999</c:v>
                </c:pt>
                <c:pt idx="3176">
                  <c:v>21.941595054699999</c:v>
                </c:pt>
                <c:pt idx="3177">
                  <c:v>21.941595054699999</c:v>
                </c:pt>
                <c:pt idx="3178">
                  <c:v>21.8651391181</c:v>
                </c:pt>
                <c:pt idx="3179">
                  <c:v>21.8651391181</c:v>
                </c:pt>
                <c:pt idx="3180">
                  <c:v>21.8651391181</c:v>
                </c:pt>
                <c:pt idx="3181">
                  <c:v>21.8651391181</c:v>
                </c:pt>
                <c:pt idx="3182">
                  <c:v>21.8317452595</c:v>
                </c:pt>
                <c:pt idx="3183">
                  <c:v>21.8317452595</c:v>
                </c:pt>
                <c:pt idx="3184">
                  <c:v>21.8317452595</c:v>
                </c:pt>
                <c:pt idx="3185">
                  <c:v>21.8317452595</c:v>
                </c:pt>
                <c:pt idx="3186">
                  <c:v>21.821255985000001</c:v>
                </c:pt>
                <c:pt idx="3187">
                  <c:v>21.821255985000001</c:v>
                </c:pt>
                <c:pt idx="3188">
                  <c:v>21.821255985000001</c:v>
                </c:pt>
                <c:pt idx="3189">
                  <c:v>21.821255985000001</c:v>
                </c:pt>
                <c:pt idx="3190">
                  <c:v>21.7995876518</c:v>
                </c:pt>
                <c:pt idx="3191">
                  <c:v>21.7995876518</c:v>
                </c:pt>
                <c:pt idx="3192">
                  <c:v>21.7995876518</c:v>
                </c:pt>
                <c:pt idx="3193">
                  <c:v>21.7995876518</c:v>
                </c:pt>
                <c:pt idx="3194">
                  <c:v>21.843922944399999</c:v>
                </c:pt>
                <c:pt idx="3195">
                  <c:v>21.843922944399999</c:v>
                </c:pt>
                <c:pt idx="3196">
                  <c:v>21.843922944399999</c:v>
                </c:pt>
                <c:pt idx="3197">
                  <c:v>21.843922944399999</c:v>
                </c:pt>
                <c:pt idx="3198">
                  <c:v>21.816954137299998</c:v>
                </c:pt>
                <c:pt idx="3199">
                  <c:v>21.816954137299998</c:v>
                </c:pt>
                <c:pt idx="3200">
                  <c:v>21.816954137299998</c:v>
                </c:pt>
                <c:pt idx="3201">
                  <c:v>21.816954137299998</c:v>
                </c:pt>
                <c:pt idx="3202">
                  <c:v>21.749013038000001</c:v>
                </c:pt>
                <c:pt idx="3203">
                  <c:v>21.749013038000001</c:v>
                </c:pt>
                <c:pt idx="3204">
                  <c:v>21.749013038000001</c:v>
                </c:pt>
                <c:pt idx="3205">
                  <c:v>21.749013038000001</c:v>
                </c:pt>
                <c:pt idx="3206">
                  <c:v>21.763717374300001</c:v>
                </c:pt>
                <c:pt idx="3207">
                  <c:v>21.763717374300001</c:v>
                </c:pt>
                <c:pt idx="3208">
                  <c:v>21.763717374300001</c:v>
                </c:pt>
                <c:pt idx="3209">
                  <c:v>21.763717374300001</c:v>
                </c:pt>
                <c:pt idx="3210">
                  <c:v>21.778048639799998</c:v>
                </c:pt>
                <c:pt idx="3211">
                  <c:v>21.778048639799998</c:v>
                </c:pt>
                <c:pt idx="3212">
                  <c:v>21.778048639799998</c:v>
                </c:pt>
                <c:pt idx="3213">
                  <c:v>21.778048639799998</c:v>
                </c:pt>
                <c:pt idx="3214">
                  <c:v>21.8421245167</c:v>
                </c:pt>
                <c:pt idx="3215">
                  <c:v>21.8421245167</c:v>
                </c:pt>
                <c:pt idx="3216">
                  <c:v>21.8421245167</c:v>
                </c:pt>
                <c:pt idx="3217">
                  <c:v>21.8421245167</c:v>
                </c:pt>
                <c:pt idx="3218">
                  <c:v>21.871030190500001</c:v>
                </c:pt>
                <c:pt idx="3219">
                  <c:v>21.871030190500001</c:v>
                </c:pt>
                <c:pt idx="3220">
                  <c:v>21.871030190500001</c:v>
                </c:pt>
                <c:pt idx="3221">
                  <c:v>21.871030190500001</c:v>
                </c:pt>
                <c:pt idx="3222">
                  <c:v>21.8741859137</c:v>
                </c:pt>
                <c:pt idx="3223">
                  <c:v>21.8741859137</c:v>
                </c:pt>
                <c:pt idx="3224">
                  <c:v>21.8741859137</c:v>
                </c:pt>
                <c:pt idx="3225">
                  <c:v>21.8741859137</c:v>
                </c:pt>
                <c:pt idx="3226">
                  <c:v>21.848649353199999</c:v>
                </c:pt>
                <c:pt idx="3227">
                  <c:v>21.848649353199999</c:v>
                </c:pt>
                <c:pt idx="3228">
                  <c:v>21.848649353199999</c:v>
                </c:pt>
                <c:pt idx="3229">
                  <c:v>21.848649353199999</c:v>
                </c:pt>
                <c:pt idx="3230">
                  <c:v>21.817197102800002</c:v>
                </c:pt>
                <c:pt idx="3231">
                  <c:v>21.817197102800002</c:v>
                </c:pt>
                <c:pt idx="3232">
                  <c:v>21.817197102800002</c:v>
                </c:pt>
                <c:pt idx="3233">
                  <c:v>21.817197102800002</c:v>
                </c:pt>
                <c:pt idx="3234">
                  <c:v>21.7883046014</c:v>
                </c:pt>
                <c:pt idx="3235">
                  <c:v>21.7883046014</c:v>
                </c:pt>
                <c:pt idx="3236">
                  <c:v>21.7883046014</c:v>
                </c:pt>
                <c:pt idx="3237">
                  <c:v>21.7883046014</c:v>
                </c:pt>
                <c:pt idx="3238">
                  <c:v>21.8754890455</c:v>
                </c:pt>
                <c:pt idx="3239">
                  <c:v>21.8754890455</c:v>
                </c:pt>
                <c:pt idx="3240">
                  <c:v>21.8754890455</c:v>
                </c:pt>
                <c:pt idx="3241">
                  <c:v>21.8754890455</c:v>
                </c:pt>
                <c:pt idx="3242">
                  <c:v>21.879495224999999</c:v>
                </c:pt>
                <c:pt idx="3243">
                  <c:v>21.879495224999999</c:v>
                </c:pt>
                <c:pt idx="3244">
                  <c:v>21.879495224999999</c:v>
                </c:pt>
                <c:pt idx="3245">
                  <c:v>21.879495224999999</c:v>
                </c:pt>
                <c:pt idx="3246">
                  <c:v>21.8445923606</c:v>
                </c:pt>
                <c:pt idx="3247">
                  <c:v>21.8445923606</c:v>
                </c:pt>
                <c:pt idx="3248">
                  <c:v>21.8445923606</c:v>
                </c:pt>
                <c:pt idx="3249">
                  <c:v>21.861333477500001</c:v>
                </c:pt>
                <c:pt idx="3250">
                  <c:v>21.861333477500001</c:v>
                </c:pt>
                <c:pt idx="3251">
                  <c:v>21.861333477500001</c:v>
                </c:pt>
                <c:pt idx="3252">
                  <c:v>21.861333477500001</c:v>
                </c:pt>
                <c:pt idx="3253">
                  <c:v>21.845636703899999</c:v>
                </c:pt>
                <c:pt idx="3254">
                  <c:v>21.845636703899999</c:v>
                </c:pt>
                <c:pt idx="3255">
                  <c:v>21.845636703899999</c:v>
                </c:pt>
                <c:pt idx="3256">
                  <c:v>21.845636703899999</c:v>
                </c:pt>
                <c:pt idx="3257">
                  <c:v>21.894979698699998</c:v>
                </c:pt>
                <c:pt idx="3258">
                  <c:v>21.894979698699998</c:v>
                </c:pt>
                <c:pt idx="3259">
                  <c:v>21.894979698699998</c:v>
                </c:pt>
                <c:pt idx="3260">
                  <c:v>21.894979698699998</c:v>
                </c:pt>
                <c:pt idx="3261">
                  <c:v>21.891714718600003</c:v>
                </c:pt>
                <c:pt idx="3262">
                  <c:v>21.891714718600003</c:v>
                </c:pt>
                <c:pt idx="3263">
                  <c:v>21.891714718600003</c:v>
                </c:pt>
                <c:pt idx="3264">
                  <c:v>21.891714718600003</c:v>
                </c:pt>
                <c:pt idx="3265">
                  <c:v>21.873854467599998</c:v>
                </c:pt>
                <c:pt idx="3266">
                  <c:v>21.873854467599998</c:v>
                </c:pt>
                <c:pt idx="3267">
                  <c:v>21.873854467599998</c:v>
                </c:pt>
                <c:pt idx="3268">
                  <c:v>21.873854467599998</c:v>
                </c:pt>
                <c:pt idx="3269">
                  <c:v>21.8504201555</c:v>
                </c:pt>
                <c:pt idx="3270">
                  <c:v>21.8504201555</c:v>
                </c:pt>
                <c:pt idx="3271">
                  <c:v>21.8504201555</c:v>
                </c:pt>
                <c:pt idx="3272">
                  <c:v>21.8504201555</c:v>
                </c:pt>
                <c:pt idx="3273">
                  <c:v>21.820706357799999</c:v>
                </c:pt>
                <c:pt idx="3274">
                  <c:v>21.820706357799999</c:v>
                </c:pt>
                <c:pt idx="3275">
                  <c:v>21.820706357799999</c:v>
                </c:pt>
                <c:pt idx="3276">
                  <c:v>21.820706357799999</c:v>
                </c:pt>
                <c:pt idx="3277">
                  <c:v>21.812445583300001</c:v>
                </c:pt>
                <c:pt idx="3278">
                  <c:v>21.812445583300001</c:v>
                </c:pt>
                <c:pt idx="3279">
                  <c:v>21.812445583300001</c:v>
                </c:pt>
                <c:pt idx="3280">
                  <c:v>21.812445583300001</c:v>
                </c:pt>
                <c:pt idx="3281">
                  <c:v>21.8001422687</c:v>
                </c:pt>
                <c:pt idx="3282">
                  <c:v>21.8001422687</c:v>
                </c:pt>
                <c:pt idx="3283">
                  <c:v>21.8001422687</c:v>
                </c:pt>
                <c:pt idx="3284">
                  <c:v>21.8001422687</c:v>
                </c:pt>
                <c:pt idx="3285">
                  <c:v>21.803869430900001</c:v>
                </c:pt>
                <c:pt idx="3286">
                  <c:v>21.803869430900001</c:v>
                </c:pt>
                <c:pt idx="3287">
                  <c:v>21.803869430900001</c:v>
                </c:pt>
                <c:pt idx="3288">
                  <c:v>21.803869430900001</c:v>
                </c:pt>
                <c:pt idx="3289">
                  <c:v>21.7842094027</c:v>
                </c:pt>
                <c:pt idx="3290">
                  <c:v>21.7842094027</c:v>
                </c:pt>
                <c:pt idx="3291">
                  <c:v>21.7842094027</c:v>
                </c:pt>
                <c:pt idx="3292">
                  <c:v>21.7842094027</c:v>
                </c:pt>
                <c:pt idx="3293">
                  <c:v>21.698379193499999</c:v>
                </c:pt>
                <c:pt idx="3294">
                  <c:v>21.698379193499999</c:v>
                </c:pt>
                <c:pt idx="3295">
                  <c:v>21.698379193499999</c:v>
                </c:pt>
                <c:pt idx="3296">
                  <c:v>21.698379193499999</c:v>
                </c:pt>
                <c:pt idx="3297">
                  <c:v>21.772603439399997</c:v>
                </c:pt>
                <c:pt idx="3298">
                  <c:v>21.772603439399997</c:v>
                </c:pt>
                <c:pt idx="3299">
                  <c:v>21.772603439399997</c:v>
                </c:pt>
                <c:pt idx="3300">
                  <c:v>21.772603439399997</c:v>
                </c:pt>
                <c:pt idx="3301">
                  <c:v>21.773851350800001</c:v>
                </c:pt>
                <c:pt idx="3302">
                  <c:v>21.773851350800001</c:v>
                </c:pt>
                <c:pt idx="3303">
                  <c:v>21.773851350800001</c:v>
                </c:pt>
                <c:pt idx="3304">
                  <c:v>21.773851350800001</c:v>
                </c:pt>
                <c:pt idx="3305">
                  <c:v>21.795220075700001</c:v>
                </c:pt>
                <c:pt idx="3306">
                  <c:v>21.795220075700001</c:v>
                </c:pt>
                <c:pt idx="3307">
                  <c:v>21.795220075700001</c:v>
                </c:pt>
                <c:pt idx="3308">
                  <c:v>21.795220075700001</c:v>
                </c:pt>
                <c:pt idx="3309">
                  <c:v>21.787801272399999</c:v>
                </c:pt>
                <c:pt idx="3310">
                  <c:v>21.787801272399999</c:v>
                </c:pt>
                <c:pt idx="3311">
                  <c:v>21.787801272399999</c:v>
                </c:pt>
                <c:pt idx="3312">
                  <c:v>21.787801272399999</c:v>
                </c:pt>
                <c:pt idx="3313">
                  <c:v>21.840441364900002</c:v>
                </c:pt>
                <c:pt idx="3314">
                  <c:v>21.840441364900002</c:v>
                </c:pt>
                <c:pt idx="3315">
                  <c:v>21.840441364900002</c:v>
                </c:pt>
                <c:pt idx="3316">
                  <c:v>21.840441364900002</c:v>
                </c:pt>
                <c:pt idx="3317">
                  <c:v>21.811337719400001</c:v>
                </c:pt>
                <c:pt idx="3318">
                  <c:v>21.811337719400001</c:v>
                </c:pt>
                <c:pt idx="3319">
                  <c:v>21.811337719400001</c:v>
                </c:pt>
                <c:pt idx="3320">
                  <c:v>21.811337719400001</c:v>
                </c:pt>
                <c:pt idx="3321">
                  <c:v>21.751265705000002</c:v>
                </c:pt>
                <c:pt idx="3322">
                  <c:v>21.751265705000002</c:v>
                </c:pt>
                <c:pt idx="3323">
                  <c:v>21.751265705000002</c:v>
                </c:pt>
                <c:pt idx="3324">
                  <c:v>21.751265705000002</c:v>
                </c:pt>
                <c:pt idx="3325">
                  <c:v>21.7512236122</c:v>
                </c:pt>
                <c:pt idx="3326">
                  <c:v>21.7512236122</c:v>
                </c:pt>
                <c:pt idx="3327">
                  <c:v>21.7512236122</c:v>
                </c:pt>
                <c:pt idx="3328">
                  <c:v>21.7512236122</c:v>
                </c:pt>
                <c:pt idx="3329">
                  <c:v>21.7245779269</c:v>
                </c:pt>
                <c:pt idx="3330">
                  <c:v>21.7245779269</c:v>
                </c:pt>
                <c:pt idx="3331">
                  <c:v>21.7245779269</c:v>
                </c:pt>
                <c:pt idx="3332">
                  <c:v>21.7245779269</c:v>
                </c:pt>
                <c:pt idx="3333">
                  <c:v>21.7030283044</c:v>
                </c:pt>
                <c:pt idx="3334">
                  <c:v>21.7030283044</c:v>
                </c:pt>
                <c:pt idx="3335">
                  <c:v>21.7030283044</c:v>
                </c:pt>
                <c:pt idx="3336">
                  <c:v>21.7030283044</c:v>
                </c:pt>
                <c:pt idx="3337">
                  <c:v>21.651056003400001</c:v>
                </c:pt>
                <c:pt idx="3338">
                  <c:v>21.651056003400001</c:v>
                </c:pt>
                <c:pt idx="3339">
                  <c:v>21.651056003400001</c:v>
                </c:pt>
                <c:pt idx="3340">
                  <c:v>21.651056003400001</c:v>
                </c:pt>
                <c:pt idx="3341">
                  <c:v>21.7094792786</c:v>
                </c:pt>
                <c:pt idx="3342">
                  <c:v>21.7094792786</c:v>
                </c:pt>
                <c:pt idx="3343">
                  <c:v>21.7094792786</c:v>
                </c:pt>
                <c:pt idx="3344">
                  <c:v>21.7094792786</c:v>
                </c:pt>
                <c:pt idx="3345">
                  <c:v>21.7420486816</c:v>
                </c:pt>
                <c:pt idx="3346">
                  <c:v>21.7420486816</c:v>
                </c:pt>
                <c:pt idx="3347">
                  <c:v>21.7420486816</c:v>
                </c:pt>
                <c:pt idx="3348">
                  <c:v>21.7420486816</c:v>
                </c:pt>
                <c:pt idx="3349">
                  <c:v>21.8033006207</c:v>
                </c:pt>
                <c:pt idx="3350">
                  <c:v>21.8033006207</c:v>
                </c:pt>
                <c:pt idx="3351">
                  <c:v>21.8033006207</c:v>
                </c:pt>
                <c:pt idx="3352">
                  <c:v>21.8033006207</c:v>
                </c:pt>
                <c:pt idx="3353">
                  <c:v>21.7761464875</c:v>
                </c:pt>
                <c:pt idx="3354">
                  <c:v>21.7761464875</c:v>
                </c:pt>
                <c:pt idx="3355">
                  <c:v>21.7761464875</c:v>
                </c:pt>
                <c:pt idx="3356">
                  <c:v>21.781945523099999</c:v>
                </c:pt>
                <c:pt idx="3357">
                  <c:v>21.781945523099999</c:v>
                </c:pt>
                <c:pt idx="3358">
                  <c:v>21.781945523099999</c:v>
                </c:pt>
                <c:pt idx="3359">
                  <c:v>21.781945523099999</c:v>
                </c:pt>
                <c:pt idx="3360">
                  <c:v>21.732363567699998</c:v>
                </c:pt>
                <c:pt idx="3361">
                  <c:v>21.732363567699998</c:v>
                </c:pt>
                <c:pt idx="3362">
                  <c:v>21.732363567699998</c:v>
                </c:pt>
                <c:pt idx="3363">
                  <c:v>21.732363567699998</c:v>
                </c:pt>
                <c:pt idx="3364">
                  <c:v>21.735836451100003</c:v>
                </c:pt>
                <c:pt idx="3365">
                  <c:v>21.735836451100003</c:v>
                </c:pt>
                <c:pt idx="3366">
                  <c:v>21.735836451100003</c:v>
                </c:pt>
                <c:pt idx="3367">
                  <c:v>21.735836451100003</c:v>
                </c:pt>
                <c:pt idx="3368">
                  <c:v>21.734558816499998</c:v>
                </c:pt>
                <c:pt idx="3369">
                  <c:v>21.734558816499998</c:v>
                </c:pt>
                <c:pt idx="3370">
                  <c:v>21.734558816499998</c:v>
                </c:pt>
                <c:pt idx="3371">
                  <c:v>21.734558816499998</c:v>
                </c:pt>
                <c:pt idx="3372">
                  <c:v>21.724250590800001</c:v>
                </c:pt>
                <c:pt idx="3373">
                  <c:v>21.724250590800001</c:v>
                </c:pt>
                <c:pt idx="3374">
                  <c:v>21.724250590800001</c:v>
                </c:pt>
                <c:pt idx="3375">
                  <c:v>21.724250590800001</c:v>
                </c:pt>
                <c:pt idx="3376">
                  <c:v>21.7259917839</c:v>
                </c:pt>
                <c:pt idx="3377">
                  <c:v>21.7259917839</c:v>
                </c:pt>
                <c:pt idx="3378">
                  <c:v>21.7259917839</c:v>
                </c:pt>
                <c:pt idx="3379">
                  <c:v>21.7259917839</c:v>
                </c:pt>
                <c:pt idx="3380">
                  <c:v>21.780353314700001</c:v>
                </c:pt>
                <c:pt idx="3381">
                  <c:v>21.780353314700001</c:v>
                </c:pt>
                <c:pt idx="3382">
                  <c:v>21.780353314700001</c:v>
                </c:pt>
                <c:pt idx="3383">
                  <c:v>21.780353314700001</c:v>
                </c:pt>
                <c:pt idx="3384">
                  <c:v>21.7632406695</c:v>
                </c:pt>
                <c:pt idx="3385">
                  <c:v>21.7632406695</c:v>
                </c:pt>
                <c:pt idx="3386">
                  <c:v>21.7632406695</c:v>
                </c:pt>
                <c:pt idx="3387">
                  <c:v>21.7632406695</c:v>
                </c:pt>
                <c:pt idx="3388">
                  <c:v>21.779781769100001</c:v>
                </c:pt>
                <c:pt idx="3389">
                  <c:v>21.779781769100001</c:v>
                </c:pt>
                <c:pt idx="3390">
                  <c:v>21.779781769100001</c:v>
                </c:pt>
                <c:pt idx="3391">
                  <c:v>21.779781769100001</c:v>
                </c:pt>
                <c:pt idx="3392">
                  <c:v>21.810608885499999</c:v>
                </c:pt>
                <c:pt idx="3393">
                  <c:v>21.810608885499999</c:v>
                </c:pt>
                <c:pt idx="3394">
                  <c:v>21.810608885499999</c:v>
                </c:pt>
                <c:pt idx="3395">
                  <c:v>21.810608885499999</c:v>
                </c:pt>
                <c:pt idx="3396">
                  <c:v>21.816076643199999</c:v>
                </c:pt>
                <c:pt idx="3397">
                  <c:v>21.816076643199999</c:v>
                </c:pt>
                <c:pt idx="3398">
                  <c:v>21.816076643199999</c:v>
                </c:pt>
                <c:pt idx="3399">
                  <c:v>21.816076643199999</c:v>
                </c:pt>
                <c:pt idx="3400">
                  <c:v>21.7988940386</c:v>
                </c:pt>
                <c:pt idx="3401">
                  <c:v>21.7988940386</c:v>
                </c:pt>
                <c:pt idx="3402">
                  <c:v>21.7988940386</c:v>
                </c:pt>
                <c:pt idx="3403">
                  <c:v>21.7988940386</c:v>
                </c:pt>
                <c:pt idx="3404">
                  <c:v>21.7951234499</c:v>
                </c:pt>
                <c:pt idx="3405">
                  <c:v>21.7951234499</c:v>
                </c:pt>
                <c:pt idx="3406">
                  <c:v>21.7951234499</c:v>
                </c:pt>
                <c:pt idx="3407">
                  <c:v>21.7951234499</c:v>
                </c:pt>
                <c:pt idx="3408">
                  <c:v>21.781879820500002</c:v>
                </c:pt>
                <c:pt idx="3409">
                  <c:v>21.781879820500002</c:v>
                </c:pt>
                <c:pt idx="3410">
                  <c:v>21.781879820500002</c:v>
                </c:pt>
                <c:pt idx="3411">
                  <c:v>21.781879820500002</c:v>
                </c:pt>
                <c:pt idx="3412">
                  <c:v>21.7709537446</c:v>
                </c:pt>
                <c:pt idx="3413">
                  <c:v>21.7709537446</c:v>
                </c:pt>
                <c:pt idx="3414">
                  <c:v>21.7709537446</c:v>
                </c:pt>
                <c:pt idx="3415">
                  <c:v>21.7709537446</c:v>
                </c:pt>
                <c:pt idx="3416">
                  <c:v>21.784200905799999</c:v>
                </c:pt>
                <c:pt idx="3417">
                  <c:v>21.784200905799999</c:v>
                </c:pt>
                <c:pt idx="3418">
                  <c:v>21.784200905799999</c:v>
                </c:pt>
                <c:pt idx="3419">
                  <c:v>21.784200905799999</c:v>
                </c:pt>
                <c:pt idx="3420">
                  <c:v>21.768614297500001</c:v>
                </c:pt>
                <c:pt idx="3421">
                  <c:v>21.768614297500001</c:v>
                </c:pt>
                <c:pt idx="3422">
                  <c:v>21.768614297500001</c:v>
                </c:pt>
                <c:pt idx="3423">
                  <c:v>21.768614297500001</c:v>
                </c:pt>
                <c:pt idx="3424">
                  <c:v>21.727916027399999</c:v>
                </c:pt>
                <c:pt idx="3425">
                  <c:v>21.727916027399999</c:v>
                </c:pt>
                <c:pt idx="3426">
                  <c:v>21.727916027399999</c:v>
                </c:pt>
                <c:pt idx="3427">
                  <c:v>21.727916027399999</c:v>
                </c:pt>
                <c:pt idx="3428">
                  <c:v>21.717470546200001</c:v>
                </c:pt>
                <c:pt idx="3429">
                  <c:v>21.717470546200001</c:v>
                </c:pt>
                <c:pt idx="3430">
                  <c:v>21.717470546200001</c:v>
                </c:pt>
                <c:pt idx="3431">
                  <c:v>21.717470546200001</c:v>
                </c:pt>
                <c:pt idx="3432">
                  <c:v>21.669926009299999</c:v>
                </c:pt>
                <c:pt idx="3433">
                  <c:v>21.669926009299999</c:v>
                </c:pt>
                <c:pt idx="3434">
                  <c:v>21.669926009299999</c:v>
                </c:pt>
                <c:pt idx="3435">
                  <c:v>21.669926009299999</c:v>
                </c:pt>
                <c:pt idx="3436">
                  <c:v>21.730630376099999</c:v>
                </c:pt>
                <c:pt idx="3437">
                  <c:v>21.730630376099999</c:v>
                </c:pt>
                <c:pt idx="3438">
                  <c:v>21.730630376099999</c:v>
                </c:pt>
                <c:pt idx="3439">
                  <c:v>21.730630376099999</c:v>
                </c:pt>
                <c:pt idx="3440">
                  <c:v>21.723445323699998</c:v>
                </c:pt>
                <c:pt idx="3441">
                  <c:v>21.723445323699998</c:v>
                </c:pt>
                <c:pt idx="3442">
                  <c:v>21.723445323699998</c:v>
                </c:pt>
                <c:pt idx="3443">
                  <c:v>21.723445323699998</c:v>
                </c:pt>
                <c:pt idx="3444">
                  <c:v>21.671519826399997</c:v>
                </c:pt>
                <c:pt idx="3445">
                  <c:v>21.671519826399997</c:v>
                </c:pt>
                <c:pt idx="3446">
                  <c:v>21.671519826399997</c:v>
                </c:pt>
                <c:pt idx="3447">
                  <c:v>21.671519826399997</c:v>
                </c:pt>
                <c:pt idx="3448">
                  <c:v>21.687323006499998</c:v>
                </c:pt>
                <c:pt idx="3449">
                  <c:v>21.687323006499998</c:v>
                </c:pt>
                <c:pt idx="3450">
                  <c:v>21.687323006499998</c:v>
                </c:pt>
                <c:pt idx="3451">
                  <c:v>21.687323006499998</c:v>
                </c:pt>
                <c:pt idx="3452">
                  <c:v>21.632085923599998</c:v>
                </c:pt>
                <c:pt idx="3453">
                  <c:v>21.632085923599998</c:v>
                </c:pt>
                <c:pt idx="3454">
                  <c:v>21.632085923599998</c:v>
                </c:pt>
                <c:pt idx="3455">
                  <c:v>21.632085923599998</c:v>
                </c:pt>
                <c:pt idx="3456">
                  <c:v>21.615172391400002</c:v>
                </c:pt>
                <c:pt idx="3457">
                  <c:v>21.615172391400002</c:v>
                </c:pt>
                <c:pt idx="3458">
                  <c:v>21.615172391400002</c:v>
                </c:pt>
                <c:pt idx="3459">
                  <c:v>21.616941774099999</c:v>
                </c:pt>
                <c:pt idx="3460">
                  <c:v>21.616941774099999</c:v>
                </c:pt>
                <c:pt idx="3461">
                  <c:v>21.616941774099999</c:v>
                </c:pt>
                <c:pt idx="3462">
                  <c:v>21.616941774099999</c:v>
                </c:pt>
                <c:pt idx="3463">
                  <c:v>21.6294414927</c:v>
                </c:pt>
                <c:pt idx="3464">
                  <c:v>21.6294414927</c:v>
                </c:pt>
                <c:pt idx="3465">
                  <c:v>21.6294414927</c:v>
                </c:pt>
                <c:pt idx="3466">
                  <c:v>21.6294414927</c:v>
                </c:pt>
                <c:pt idx="3467">
                  <c:v>21.6017545634</c:v>
                </c:pt>
                <c:pt idx="3468">
                  <c:v>21.6017545634</c:v>
                </c:pt>
                <c:pt idx="3469">
                  <c:v>21.6017545634</c:v>
                </c:pt>
                <c:pt idx="3470">
                  <c:v>21.6017545634</c:v>
                </c:pt>
                <c:pt idx="3471">
                  <c:v>21.595242584299999</c:v>
                </c:pt>
                <c:pt idx="3472">
                  <c:v>21.595242584299999</c:v>
                </c:pt>
                <c:pt idx="3473">
                  <c:v>21.595242584299999</c:v>
                </c:pt>
                <c:pt idx="3474">
                  <c:v>21.595242584299999</c:v>
                </c:pt>
                <c:pt idx="3475">
                  <c:v>21.626455174699998</c:v>
                </c:pt>
                <c:pt idx="3476">
                  <c:v>21.626455174699998</c:v>
                </c:pt>
                <c:pt idx="3477">
                  <c:v>21.626455174699998</c:v>
                </c:pt>
                <c:pt idx="3478">
                  <c:v>21.626455174699998</c:v>
                </c:pt>
                <c:pt idx="3479">
                  <c:v>21.607133162099998</c:v>
                </c:pt>
                <c:pt idx="3480">
                  <c:v>21.607133162099998</c:v>
                </c:pt>
                <c:pt idx="3481">
                  <c:v>21.607133162099998</c:v>
                </c:pt>
                <c:pt idx="3482">
                  <c:v>21.607133162099998</c:v>
                </c:pt>
                <c:pt idx="3483">
                  <c:v>21.5875139095</c:v>
                </c:pt>
                <c:pt idx="3484">
                  <c:v>21.5875139095</c:v>
                </c:pt>
                <c:pt idx="3485">
                  <c:v>21.5875139095</c:v>
                </c:pt>
                <c:pt idx="3486">
                  <c:v>21.5875139095</c:v>
                </c:pt>
                <c:pt idx="3487">
                  <c:v>21.539978077000001</c:v>
                </c:pt>
                <c:pt idx="3488">
                  <c:v>21.539978077000001</c:v>
                </c:pt>
                <c:pt idx="3489">
                  <c:v>21.539978077000001</c:v>
                </c:pt>
                <c:pt idx="3490">
                  <c:v>21.539978077000001</c:v>
                </c:pt>
                <c:pt idx="3491">
                  <c:v>21.560423038</c:v>
                </c:pt>
                <c:pt idx="3492">
                  <c:v>21.560423038</c:v>
                </c:pt>
                <c:pt idx="3493">
                  <c:v>21.560423038</c:v>
                </c:pt>
                <c:pt idx="3494">
                  <c:v>21.560423038</c:v>
                </c:pt>
                <c:pt idx="3495">
                  <c:v>21.516944791899999</c:v>
                </c:pt>
                <c:pt idx="3496">
                  <c:v>21.516944791899999</c:v>
                </c:pt>
                <c:pt idx="3497">
                  <c:v>21.516944791899999</c:v>
                </c:pt>
                <c:pt idx="3498">
                  <c:v>21.516944791899999</c:v>
                </c:pt>
                <c:pt idx="3499">
                  <c:v>21.488643296999999</c:v>
                </c:pt>
                <c:pt idx="3500">
                  <c:v>21.488643296999999</c:v>
                </c:pt>
                <c:pt idx="3501">
                  <c:v>21.488643296999999</c:v>
                </c:pt>
                <c:pt idx="3502">
                  <c:v>21.488643296999999</c:v>
                </c:pt>
                <c:pt idx="3503">
                  <c:v>21.503750879599998</c:v>
                </c:pt>
                <c:pt idx="3504">
                  <c:v>21.503750879599998</c:v>
                </c:pt>
                <c:pt idx="3505">
                  <c:v>21.503750879599998</c:v>
                </c:pt>
                <c:pt idx="3506">
                  <c:v>21.503750879599998</c:v>
                </c:pt>
                <c:pt idx="3507">
                  <c:v>21.480440182500001</c:v>
                </c:pt>
                <c:pt idx="3508">
                  <c:v>21.480440182500001</c:v>
                </c:pt>
                <c:pt idx="3509">
                  <c:v>21.480440182500001</c:v>
                </c:pt>
                <c:pt idx="3510">
                  <c:v>21.480440182500001</c:v>
                </c:pt>
                <c:pt idx="3511">
                  <c:v>21.497272813199999</c:v>
                </c:pt>
                <c:pt idx="3512">
                  <c:v>21.497272813199999</c:v>
                </c:pt>
                <c:pt idx="3513">
                  <c:v>21.497272813199999</c:v>
                </c:pt>
                <c:pt idx="3514">
                  <c:v>21.497272813199999</c:v>
                </c:pt>
                <c:pt idx="3515">
                  <c:v>21.493145008399999</c:v>
                </c:pt>
                <c:pt idx="3516">
                  <c:v>21.493145008399999</c:v>
                </c:pt>
                <c:pt idx="3517">
                  <c:v>21.493145008399999</c:v>
                </c:pt>
                <c:pt idx="3518">
                  <c:v>21.493145008399999</c:v>
                </c:pt>
                <c:pt idx="3519">
                  <c:v>21.517350322999999</c:v>
                </c:pt>
                <c:pt idx="3520">
                  <c:v>21.517350322999999</c:v>
                </c:pt>
                <c:pt idx="3521">
                  <c:v>21.517350322999999</c:v>
                </c:pt>
                <c:pt idx="3522">
                  <c:v>21.517350322999999</c:v>
                </c:pt>
                <c:pt idx="3523">
                  <c:v>21.508657636800002</c:v>
                </c:pt>
                <c:pt idx="3524">
                  <c:v>21.508657636800002</c:v>
                </c:pt>
                <c:pt idx="3525">
                  <c:v>21.508657636800002</c:v>
                </c:pt>
                <c:pt idx="3526">
                  <c:v>21.508657636800002</c:v>
                </c:pt>
                <c:pt idx="3527">
                  <c:v>21.4816616737</c:v>
                </c:pt>
                <c:pt idx="3528">
                  <c:v>21.4816616737</c:v>
                </c:pt>
                <c:pt idx="3529">
                  <c:v>21.4816616737</c:v>
                </c:pt>
                <c:pt idx="3530">
                  <c:v>21.4816616737</c:v>
                </c:pt>
                <c:pt idx="3531">
                  <c:v>21.457113326600002</c:v>
                </c:pt>
                <c:pt idx="3532">
                  <c:v>21.457113326600002</c:v>
                </c:pt>
                <c:pt idx="3533">
                  <c:v>21.457113326600002</c:v>
                </c:pt>
                <c:pt idx="3534">
                  <c:v>21.457113326600002</c:v>
                </c:pt>
                <c:pt idx="3535">
                  <c:v>21.4804005045</c:v>
                </c:pt>
                <c:pt idx="3536">
                  <c:v>21.4804005045</c:v>
                </c:pt>
                <c:pt idx="3537">
                  <c:v>21.4804005045</c:v>
                </c:pt>
                <c:pt idx="3538">
                  <c:v>21.4804005045</c:v>
                </c:pt>
                <c:pt idx="3539">
                  <c:v>21.441405565</c:v>
                </c:pt>
                <c:pt idx="3540">
                  <c:v>21.441405565</c:v>
                </c:pt>
                <c:pt idx="3541">
                  <c:v>21.441405565</c:v>
                </c:pt>
                <c:pt idx="3542">
                  <c:v>21.441405565</c:v>
                </c:pt>
                <c:pt idx="3543">
                  <c:v>21.437896075200001</c:v>
                </c:pt>
                <c:pt idx="3544">
                  <c:v>21.437896075200001</c:v>
                </c:pt>
                <c:pt idx="3545">
                  <c:v>21.437896075200001</c:v>
                </c:pt>
                <c:pt idx="3546">
                  <c:v>21.437896075200001</c:v>
                </c:pt>
                <c:pt idx="3547">
                  <c:v>21.431306265700002</c:v>
                </c:pt>
                <c:pt idx="3548">
                  <c:v>21.431306265700002</c:v>
                </c:pt>
                <c:pt idx="3549">
                  <c:v>21.431306265700002</c:v>
                </c:pt>
                <c:pt idx="3550">
                  <c:v>21.431306265700002</c:v>
                </c:pt>
                <c:pt idx="3551">
                  <c:v>21.435648196999999</c:v>
                </c:pt>
                <c:pt idx="3552">
                  <c:v>21.435648196999999</c:v>
                </c:pt>
                <c:pt idx="3553">
                  <c:v>21.435648196999999</c:v>
                </c:pt>
                <c:pt idx="3554">
                  <c:v>21.435648196999999</c:v>
                </c:pt>
                <c:pt idx="3555">
                  <c:v>21.5275239857</c:v>
                </c:pt>
                <c:pt idx="3556">
                  <c:v>21.5275239857</c:v>
                </c:pt>
                <c:pt idx="3557">
                  <c:v>21.5275239857</c:v>
                </c:pt>
                <c:pt idx="3558">
                  <c:v>21.5275239857</c:v>
                </c:pt>
                <c:pt idx="3559">
                  <c:v>21.577920728300001</c:v>
                </c:pt>
                <c:pt idx="3560">
                  <c:v>21.577920728300001</c:v>
                </c:pt>
                <c:pt idx="3561">
                  <c:v>21.577920728300001</c:v>
                </c:pt>
                <c:pt idx="3562">
                  <c:v>21.5990252066</c:v>
                </c:pt>
                <c:pt idx="3563">
                  <c:v>21.5990252066</c:v>
                </c:pt>
                <c:pt idx="3564">
                  <c:v>21.5990252066</c:v>
                </c:pt>
                <c:pt idx="3565">
                  <c:v>21.5990252066</c:v>
                </c:pt>
                <c:pt idx="3566">
                  <c:v>21.658521476900003</c:v>
                </c:pt>
                <c:pt idx="3567">
                  <c:v>21.658521476900003</c:v>
                </c:pt>
                <c:pt idx="3568">
                  <c:v>21.658521476900003</c:v>
                </c:pt>
                <c:pt idx="3569">
                  <c:v>21.658521476900003</c:v>
                </c:pt>
                <c:pt idx="3570">
                  <c:v>21.678062894300002</c:v>
                </c:pt>
                <c:pt idx="3571">
                  <c:v>21.678062894300002</c:v>
                </c:pt>
                <c:pt idx="3572">
                  <c:v>21.678062894300002</c:v>
                </c:pt>
                <c:pt idx="3573">
                  <c:v>21.678062894300002</c:v>
                </c:pt>
                <c:pt idx="3574">
                  <c:v>21.681749932200002</c:v>
                </c:pt>
                <c:pt idx="3575">
                  <c:v>21.681749932200002</c:v>
                </c:pt>
                <c:pt idx="3576">
                  <c:v>21.681749932200002</c:v>
                </c:pt>
                <c:pt idx="3577">
                  <c:v>21.681749932200002</c:v>
                </c:pt>
                <c:pt idx="3578">
                  <c:v>21.645396462200001</c:v>
                </c:pt>
                <c:pt idx="3579">
                  <c:v>21.645396462200001</c:v>
                </c:pt>
                <c:pt idx="3580">
                  <c:v>21.645396462200001</c:v>
                </c:pt>
                <c:pt idx="3581">
                  <c:v>21.645396462200001</c:v>
                </c:pt>
                <c:pt idx="3582">
                  <c:v>21.6182646398</c:v>
                </c:pt>
                <c:pt idx="3583">
                  <c:v>21.6182646398</c:v>
                </c:pt>
                <c:pt idx="3584">
                  <c:v>21.6182646398</c:v>
                </c:pt>
                <c:pt idx="3585">
                  <c:v>21.6182646398</c:v>
                </c:pt>
                <c:pt idx="3586">
                  <c:v>21.6172274376</c:v>
                </c:pt>
                <c:pt idx="3587">
                  <c:v>21.6172274376</c:v>
                </c:pt>
                <c:pt idx="3588">
                  <c:v>21.6172274376</c:v>
                </c:pt>
                <c:pt idx="3589">
                  <c:v>21.6172274376</c:v>
                </c:pt>
                <c:pt idx="3590">
                  <c:v>21.6367223731</c:v>
                </c:pt>
                <c:pt idx="3591">
                  <c:v>21.6367223731</c:v>
                </c:pt>
                <c:pt idx="3592">
                  <c:v>21.6367223731</c:v>
                </c:pt>
                <c:pt idx="3593">
                  <c:v>21.6367223731</c:v>
                </c:pt>
                <c:pt idx="3594">
                  <c:v>21.614385046900001</c:v>
                </c:pt>
                <c:pt idx="3595">
                  <c:v>21.614385046900001</c:v>
                </c:pt>
                <c:pt idx="3596">
                  <c:v>21.614385046900001</c:v>
                </c:pt>
                <c:pt idx="3597">
                  <c:v>21.614385046900001</c:v>
                </c:pt>
                <c:pt idx="3598">
                  <c:v>21.628278858799998</c:v>
                </c:pt>
                <c:pt idx="3599">
                  <c:v>21.628278858799998</c:v>
                </c:pt>
                <c:pt idx="3600">
                  <c:v>21.628278858799998</c:v>
                </c:pt>
                <c:pt idx="3601">
                  <c:v>21.628278858799998</c:v>
                </c:pt>
                <c:pt idx="3602">
                  <c:v>21.698488574100001</c:v>
                </c:pt>
                <c:pt idx="3603">
                  <c:v>21.698488574100001</c:v>
                </c:pt>
                <c:pt idx="3604">
                  <c:v>21.698488574100001</c:v>
                </c:pt>
                <c:pt idx="3605">
                  <c:v>21.698488574100001</c:v>
                </c:pt>
                <c:pt idx="3606">
                  <c:v>21.736542763999999</c:v>
                </c:pt>
                <c:pt idx="3607">
                  <c:v>21.736542763999999</c:v>
                </c:pt>
                <c:pt idx="3608">
                  <c:v>21.736542763999999</c:v>
                </c:pt>
                <c:pt idx="3609">
                  <c:v>21.736542763999999</c:v>
                </c:pt>
                <c:pt idx="3610">
                  <c:v>21.7513799908</c:v>
                </c:pt>
                <c:pt idx="3611">
                  <c:v>21.7513799908</c:v>
                </c:pt>
                <c:pt idx="3612">
                  <c:v>21.7513799908</c:v>
                </c:pt>
                <c:pt idx="3613">
                  <c:v>21.7513799908</c:v>
                </c:pt>
                <c:pt idx="3614">
                  <c:v>21.715771357200001</c:v>
                </c:pt>
                <c:pt idx="3615">
                  <c:v>21.715771357200001</c:v>
                </c:pt>
                <c:pt idx="3616">
                  <c:v>21.715771357200001</c:v>
                </c:pt>
                <c:pt idx="3617">
                  <c:v>21.715771357200001</c:v>
                </c:pt>
                <c:pt idx="3618">
                  <c:v>21.724330859899997</c:v>
                </c:pt>
                <c:pt idx="3619">
                  <c:v>21.724330859899997</c:v>
                </c:pt>
                <c:pt idx="3620">
                  <c:v>21.724330859899997</c:v>
                </c:pt>
                <c:pt idx="3621">
                  <c:v>21.724330859899997</c:v>
                </c:pt>
                <c:pt idx="3622">
                  <c:v>21.704630960799999</c:v>
                </c:pt>
                <c:pt idx="3623">
                  <c:v>21.704630960799999</c:v>
                </c:pt>
                <c:pt idx="3624">
                  <c:v>21.704630960799999</c:v>
                </c:pt>
                <c:pt idx="3625">
                  <c:v>21.704630960799999</c:v>
                </c:pt>
                <c:pt idx="3626">
                  <c:v>21.662254906999998</c:v>
                </c:pt>
                <c:pt idx="3627">
                  <c:v>21.662254906999998</c:v>
                </c:pt>
                <c:pt idx="3628">
                  <c:v>21.662254906999998</c:v>
                </c:pt>
                <c:pt idx="3629">
                  <c:v>21.662254906999998</c:v>
                </c:pt>
                <c:pt idx="3630">
                  <c:v>21.612677363300001</c:v>
                </c:pt>
                <c:pt idx="3631">
                  <c:v>21.612677363300001</c:v>
                </c:pt>
                <c:pt idx="3632">
                  <c:v>21.612677363300001</c:v>
                </c:pt>
                <c:pt idx="3633">
                  <c:v>21.612677363300001</c:v>
                </c:pt>
                <c:pt idx="3634">
                  <c:v>21.654540927900001</c:v>
                </c:pt>
                <c:pt idx="3635">
                  <c:v>21.654540927900001</c:v>
                </c:pt>
                <c:pt idx="3636">
                  <c:v>21.654540927900001</c:v>
                </c:pt>
                <c:pt idx="3637">
                  <c:v>21.654540927900001</c:v>
                </c:pt>
                <c:pt idx="3638">
                  <c:v>21.674722212200003</c:v>
                </c:pt>
                <c:pt idx="3639">
                  <c:v>21.674722212200003</c:v>
                </c:pt>
                <c:pt idx="3640">
                  <c:v>21.674722212200003</c:v>
                </c:pt>
                <c:pt idx="3641">
                  <c:v>21.674722212200003</c:v>
                </c:pt>
                <c:pt idx="3642">
                  <c:v>21.676599283799998</c:v>
                </c:pt>
                <c:pt idx="3643">
                  <c:v>21.676599283799998</c:v>
                </c:pt>
                <c:pt idx="3644">
                  <c:v>21.676599283799998</c:v>
                </c:pt>
                <c:pt idx="3645">
                  <c:v>21.676599283799998</c:v>
                </c:pt>
                <c:pt idx="3646">
                  <c:v>21.666976475799999</c:v>
                </c:pt>
                <c:pt idx="3647">
                  <c:v>21.666976475799999</c:v>
                </c:pt>
                <c:pt idx="3648">
                  <c:v>21.666976475799999</c:v>
                </c:pt>
                <c:pt idx="3649">
                  <c:v>21.666976475799999</c:v>
                </c:pt>
                <c:pt idx="3650">
                  <c:v>21.750799258899999</c:v>
                </c:pt>
                <c:pt idx="3651">
                  <c:v>21.750799258899999</c:v>
                </c:pt>
                <c:pt idx="3652">
                  <c:v>21.750799258899999</c:v>
                </c:pt>
                <c:pt idx="3653">
                  <c:v>21.750799258899999</c:v>
                </c:pt>
                <c:pt idx="3654">
                  <c:v>21.733628727900001</c:v>
                </c:pt>
                <c:pt idx="3655">
                  <c:v>21.733628727900001</c:v>
                </c:pt>
                <c:pt idx="3656">
                  <c:v>21.733628727900001</c:v>
                </c:pt>
                <c:pt idx="3657">
                  <c:v>21.733628727900001</c:v>
                </c:pt>
                <c:pt idx="3658">
                  <c:v>21.6635363848</c:v>
                </c:pt>
                <c:pt idx="3659">
                  <c:v>21.6635363848</c:v>
                </c:pt>
                <c:pt idx="3660">
                  <c:v>21.6635363848</c:v>
                </c:pt>
                <c:pt idx="3661">
                  <c:v>21.6635363848</c:v>
                </c:pt>
                <c:pt idx="3662">
                  <c:v>21.667857940299999</c:v>
                </c:pt>
                <c:pt idx="3663">
                  <c:v>21.667857940299999</c:v>
                </c:pt>
                <c:pt idx="3664">
                  <c:v>21.667857940299999</c:v>
                </c:pt>
                <c:pt idx="3665">
                  <c:v>21.613052790200001</c:v>
                </c:pt>
                <c:pt idx="3666">
                  <c:v>21.613052790200001</c:v>
                </c:pt>
                <c:pt idx="3667">
                  <c:v>21.613052790200001</c:v>
                </c:pt>
                <c:pt idx="3668">
                  <c:v>21.613052790200001</c:v>
                </c:pt>
                <c:pt idx="3669">
                  <c:v>21.6321675268</c:v>
                </c:pt>
                <c:pt idx="3670">
                  <c:v>21.6321675268</c:v>
                </c:pt>
                <c:pt idx="3671">
                  <c:v>21.6321675268</c:v>
                </c:pt>
                <c:pt idx="3672">
                  <c:v>21.6321675268</c:v>
                </c:pt>
                <c:pt idx="3673">
                  <c:v>21.687353341800002</c:v>
                </c:pt>
                <c:pt idx="3674">
                  <c:v>21.687353341800002</c:v>
                </c:pt>
                <c:pt idx="3675">
                  <c:v>21.687353341800002</c:v>
                </c:pt>
                <c:pt idx="3676">
                  <c:v>21.687353341800002</c:v>
                </c:pt>
                <c:pt idx="3677">
                  <c:v>21.672876357</c:v>
                </c:pt>
                <c:pt idx="3678">
                  <c:v>21.672876357</c:v>
                </c:pt>
                <c:pt idx="3679">
                  <c:v>21.672876357</c:v>
                </c:pt>
                <c:pt idx="3680">
                  <c:v>21.672876357</c:v>
                </c:pt>
                <c:pt idx="3681">
                  <c:v>21.665600192500001</c:v>
                </c:pt>
                <c:pt idx="3682">
                  <c:v>21.665600192500001</c:v>
                </c:pt>
                <c:pt idx="3683">
                  <c:v>21.665600192500001</c:v>
                </c:pt>
                <c:pt idx="3684">
                  <c:v>21.665600192500001</c:v>
                </c:pt>
                <c:pt idx="3685">
                  <c:v>21.6552536467</c:v>
                </c:pt>
                <c:pt idx="3686">
                  <c:v>21.6552536467</c:v>
                </c:pt>
                <c:pt idx="3687">
                  <c:v>21.6552536467</c:v>
                </c:pt>
                <c:pt idx="3688">
                  <c:v>21.6552536467</c:v>
                </c:pt>
                <c:pt idx="3689">
                  <c:v>21.658389788200001</c:v>
                </c:pt>
                <c:pt idx="3690">
                  <c:v>21.658389788200001</c:v>
                </c:pt>
                <c:pt idx="3691">
                  <c:v>21.658389788200001</c:v>
                </c:pt>
                <c:pt idx="3692">
                  <c:v>21.658389788200001</c:v>
                </c:pt>
                <c:pt idx="3693">
                  <c:v>21.642422899700001</c:v>
                </c:pt>
                <c:pt idx="3694">
                  <c:v>21.642422899700001</c:v>
                </c:pt>
                <c:pt idx="3695">
                  <c:v>21.642422899700001</c:v>
                </c:pt>
                <c:pt idx="3696">
                  <c:v>21.642422899700001</c:v>
                </c:pt>
                <c:pt idx="3697">
                  <c:v>21.6238308653</c:v>
                </c:pt>
                <c:pt idx="3698">
                  <c:v>21.6238308653</c:v>
                </c:pt>
                <c:pt idx="3699">
                  <c:v>21.6238308653</c:v>
                </c:pt>
                <c:pt idx="3700">
                  <c:v>21.6238308653</c:v>
                </c:pt>
                <c:pt idx="3701">
                  <c:v>21.621905948000002</c:v>
                </c:pt>
                <c:pt idx="3702">
                  <c:v>21.621905948000002</c:v>
                </c:pt>
                <c:pt idx="3703">
                  <c:v>21.621905948000002</c:v>
                </c:pt>
                <c:pt idx="3704">
                  <c:v>21.621905948000002</c:v>
                </c:pt>
                <c:pt idx="3705">
                  <c:v>21.6371401705</c:v>
                </c:pt>
                <c:pt idx="3706">
                  <c:v>21.6371401705</c:v>
                </c:pt>
                <c:pt idx="3707">
                  <c:v>21.6371401705</c:v>
                </c:pt>
                <c:pt idx="3708">
                  <c:v>21.6371401705</c:v>
                </c:pt>
                <c:pt idx="3709">
                  <c:v>21.6600642125</c:v>
                </c:pt>
                <c:pt idx="3710">
                  <c:v>21.6600642125</c:v>
                </c:pt>
                <c:pt idx="3711">
                  <c:v>21.6600642125</c:v>
                </c:pt>
                <c:pt idx="3712">
                  <c:v>21.6600642125</c:v>
                </c:pt>
                <c:pt idx="3713">
                  <c:v>21.691078126399997</c:v>
                </c:pt>
                <c:pt idx="3714">
                  <c:v>21.691078126399997</c:v>
                </c:pt>
                <c:pt idx="3715">
                  <c:v>21.691078126399997</c:v>
                </c:pt>
                <c:pt idx="3716">
                  <c:v>21.691078126399997</c:v>
                </c:pt>
                <c:pt idx="3717">
                  <c:v>21.640486747500002</c:v>
                </c:pt>
                <c:pt idx="3718">
                  <c:v>21.640486747500002</c:v>
                </c:pt>
                <c:pt idx="3719">
                  <c:v>21.640486747500002</c:v>
                </c:pt>
                <c:pt idx="3720">
                  <c:v>21.640486747500002</c:v>
                </c:pt>
                <c:pt idx="3721">
                  <c:v>21.605596354300001</c:v>
                </c:pt>
                <c:pt idx="3722">
                  <c:v>21.605596354300001</c:v>
                </c:pt>
                <c:pt idx="3723">
                  <c:v>21.605596354300001</c:v>
                </c:pt>
                <c:pt idx="3724">
                  <c:v>21.605596354300001</c:v>
                </c:pt>
                <c:pt idx="3725">
                  <c:v>21.550233991500001</c:v>
                </c:pt>
                <c:pt idx="3726">
                  <c:v>21.550233991500001</c:v>
                </c:pt>
                <c:pt idx="3727">
                  <c:v>21.550233991500001</c:v>
                </c:pt>
                <c:pt idx="3728">
                  <c:v>21.550233991500001</c:v>
                </c:pt>
                <c:pt idx="3729">
                  <c:v>21.535613333800001</c:v>
                </c:pt>
                <c:pt idx="3730">
                  <c:v>21.535613333800001</c:v>
                </c:pt>
                <c:pt idx="3731">
                  <c:v>21.535613333800001</c:v>
                </c:pt>
                <c:pt idx="3732">
                  <c:v>21.535613333800001</c:v>
                </c:pt>
                <c:pt idx="3733">
                  <c:v>21.494244726199998</c:v>
                </c:pt>
                <c:pt idx="3734">
                  <c:v>21.494244726199998</c:v>
                </c:pt>
                <c:pt idx="3735">
                  <c:v>21.494244726199998</c:v>
                </c:pt>
                <c:pt idx="3736">
                  <c:v>21.494244726199998</c:v>
                </c:pt>
                <c:pt idx="3737">
                  <c:v>21.473775692</c:v>
                </c:pt>
                <c:pt idx="3738">
                  <c:v>21.473775692</c:v>
                </c:pt>
                <c:pt idx="3739">
                  <c:v>21.473775692</c:v>
                </c:pt>
                <c:pt idx="3740">
                  <c:v>21.473775692</c:v>
                </c:pt>
                <c:pt idx="3741">
                  <c:v>21.513694516099999</c:v>
                </c:pt>
                <c:pt idx="3742">
                  <c:v>21.513694516099999</c:v>
                </c:pt>
                <c:pt idx="3743">
                  <c:v>21.513694516099999</c:v>
                </c:pt>
                <c:pt idx="3744">
                  <c:v>21.513694516099999</c:v>
                </c:pt>
                <c:pt idx="3745">
                  <c:v>21.529166422699998</c:v>
                </c:pt>
                <c:pt idx="3746">
                  <c:v>21.529166422699998</c:v>
                </c:pt>
                <c:pt idx="3747">
                  <c:v>21.529166422699998</c:v>
                </c:pt>
                <c:pt idx="3748">
                  <c:v>21.529166422699998</c:v>
                </c:pt>
                <c:pt idx="3749">
                  <c:v>21.555247125600001</c:v>
                </c:pt>
                <c:pt idx="3750">
                  <c:v>21.555247125600001</c:v>
                </c:pt>
                <c:pt idx="3751">
                  <c:v>21.555247125600001</c:v>
                </c:pt>
                <c:pt idx="3752">
                  <c:v>21.555247125600001</c:v>
                </c:pt>
                <c:pt idx="3753">
                  <c:v>21.5731511159</c:v>
                </c:pt>
                <c:pt idx="3754">
                  <c:v>21.5731511159</c:v>
                </c:pt>
                <c:pt idx="3755">
                  <c:v>21.5731511159</c:v>
                </c:pt>
                <c:pt idx="3756">
                  <c:v>21.5731511159</c:v>
                </c:pt>
                <c:pt idx="3757">
                  <c:v>21.585611517999997</c:v>
                </c:pt>
                <c:pt idx="3758">
                  <c:v>21.585611517999997</c:v>
                </c:pt>
                <c:pt idx="3759">
                  <c:v>21.585611517999997</c:v>
                </c:pt>
                <c:pt idx="3760">
                  <c:v>21.585611517999997</c:v>
                </c:pt>
                <c:pt idx="3761">
                  <c:v>21.579414723099998</c:v>
                </c:pt>
                <c:pt idx="3762">
                  <c:v>21.579414723099998</c:v>
                </c:pt>
                <c:pt idx="3763">
                  <c:v>21.579414723099998</c:v>
                </c:pt>
                <c:pt idx="3764">
                  <c:v>21.579414723099998</c:v>
                </c:pt>
                <c:pt idx="3765">
                  <c:v>21.5915241748</c:v>
                </c:pt>
                <c:pt idx="3766">
                  <c:v>21.5915241748</c:v>
                </c:pt>
                <c:pt idx="3767">
                  <c:v>21.5915241748</c:v>
                </c:pt>
                <c:pt idx="3768">
                  <c:v>21.5915241748</c:v>
                </c:pt>
                <c:pt idx="3769">
                  <c:v>21.611736164899998</c:v>
                </c:pt>
                <c:pt idx="3770">
                  <c:v>21.611736164899998</c:v>
                </c:pt>
                <c:pt idx="3771">
                  <c:v>21.611736164899998</c:v>
                </c:pt>
                <c:pt idx="3772">
                  <c:v>21.610967002199999</c:v>
                </c:pt>
                <c:pt idx="3773">
                  <c:v>21.610967002199999</c:v>
                </c:pt>
                <c:pt idx="3774">
                  <c:v>21.610967002199999</c:v>
                </c:pt>
                <c:pt idx="3775">
                  <c:v>21.610967002199999</c:v>
                </c:pt>
                <c:pt idx="3776">
                  <c:v>21.639611011200003</c:v>
                </c:pt>
                <c:pt idx="3777">
                  <c:v>21.639611011200003</c:v>
                </c:pt>
                <c:pt idx="3778">
                  <c:v>21.639611011200003</c:v>
                </c:pt>
                <c:pt idx="3779">
                  <c:v>21.639611011200003</c:v>
                </c:pt>
                <c:pt idx="3780">
                  <c:v>21.696801964800002</c:v>
                </c:pt>
                <c:pt idx="3781">
                  <c:v>21.696801964800002</c:v>
                </c:pt>
                <c:pt idx="3782">
                  <c:v>21.696801964800002</c:v>
                </c:pt>
                <c:pt idx="3783">
                  <c:v>21.696801964800002</c:v>
                </c:pt>
                <c:pt idx="3784">
                  <c:v>21.7131283051</c:v>
                </c:pt>
                <c:pt idx="3785">
                  <c:v>21.7131283051</c:v>
                </c:pt>
                <c:pt idx="3786">
                  <c:v>21.7131283051</c:v>
                </c:pt>
                <c:pt idx="3787">
                  <c:v>21.7131283051</c:v>
                </c:pt>
                <c:pt idx="3788">
                  <c:v>21.738178933500002</c:v>
                </c:pt>
                <c:pt idx="3789">
                  <c:v>21.738178933500002</c:v>
                </c:pt>
                <c:pt idx="3790">
                  <c:v>21.738178933500002</c:v>
                </c:pt>
                <c:pt idx="3791">
                  <c:v>21.738178933500002</c:v>
                </c:pt>
                <c:pt idx="3792">
                  <c:v>21.703995250399998</c:v>
                </c:pt>
                <c:pt idx="3793">
                  <c:v>21.703995250399998</c:v>
                </c:pt>
                <c:pt idx="3794">
                  <c:v>21.703995250399998</c:v>
                </c:pt>
                <c:pt idx="3795">
                  <c:v>21.703995250399998</c:v>
                </c:pt>
                <c:pt idx="3796">
                  <c:v>21.740635197899998</c:v>
                </c:pt>
                <c:pt idx="3797">
                  <c:v>21.740635197899998</c:v>
                </c:pt>
                <c:pt idx="3798">
                  <c:v>21.740635197899998</c:v>
                </c:pt>
                <c:pt idx="3799">
                  <c:v>21.740635197899998</c:v>
                </c:pt>
                <c:pt idx="3800">
                  <c:v>21.721559163599998</c:v>
                </c:pt>
                <c:pt idx="3801">
                  <c:v>21.721559163599998</c:v>
                </c:pt>
                <c:pt idx="3802">
                  <c:v>21.721559163599998</c:v>
                </c:pt>
                <c:pt idx="3803">
                  <c:v>21.721559163599998</c:v>
                </c:pt>
                <c:pt idx="3804">
                  <c:v>21.715504619299999</c:v>
                </c:pt>
                <c:pt idx="3805">
                  <c:v>21.715504619299999</c:v>
                </c:pt>
                <c:pt idx="3806">
                  <c:v>21.715504619299999</c:v>
                </c:pt>
                <c:pt idx="3807">
                  <c:v>21.715504619299999</c:v>
                </c:pt>
                <c:pt idx="3808">
                  <c:v>21.6586277233</c:v>
                </c:pt>
                <c:pt idx="3809">
                  <c:v>21.6586277233</c:v>
                </c:pt>
                <c:pt idx="3810">
                  <c:v>21.6586277233</c:v>
                </c:pt>
                <c:pt idx="3811">
                  <c:v>21.6586277233</c:v>
                </c:pt>
                <c:pt idx="3812">
                  <c:v>21.680641618000003</c:v>
                </c:pt>
                <c:pt idx="3813">
                  <c:v>21.680641618000003</c:v>
                </c:pt>
                <c:pt idx="3814">
                  <c:v>21.680641618000003</c:v>
                </c:pt>
                <c:pt idx="3815">
                  <c:v>21.680641618000003</c:v>
                </c:pt>
                <c:pt idx="3816">
                  <c:v>21.689690855600002</c:v>
                </c:pt>
                <c:pt idx="3817">
                  <c:v>21.689690855600002</c:v>
                </c:pt>
                <c:pt idx="3818">
                  <c:v>21.689690855600002</c:v>
                </c:pt>
                <c:pt idx="3819">
                  <c:v>21.689690855600002</c:v>
                </c:pt>
                <c:pt idx="3820">
                  <c:v>21.6972603818</c:v>
                </c:pt>
                <c:pt idx="3821">
                  <c:v>21.6972603818</c:v>
                </c:pt>
                <c:pt idx="3822">
                  <c:v>21.6972603818</c:v>
                </c:pt>
                <c:pt idx="3823">
                  <c:v>21.6972603818</c:v>
                </c:pt>
                <c:pt idx="3824">
                  <c:v>21.696278062299999</c:v>
                </c:pt>
                <c:pt idx="3825">
                  <c:v>21.696278062299999</c:v>
                </c:pt>
                <c:pt idx="3826">
                  <c:v>21.696278062299999</c:v>
                </c:pt>
                <c:pt idx="3827">
                  <c:v>21.696278062299999</c:v>
                </c:pt>
                <c:pt idx="3828">
                  <c:v>21.684884866000001</c:v>
                </c:pt>
                <c:pt idx="3829">
                  <c:v>21.684884866000001</c:v>
                </c:pt>
                <c:pt idx="3830">
                  <c:v>21.684884866000001</c:v>
                </c:pt>
                <c:pt idx="3831">
                  <c:v>21.684884866000001</c:v>
                </c:pt>
                <c:pt idx="3832">
                  <c:v>21.668472469099999</c:v>
                </c:pt>
                <c:pt idx="3833">
                  <c:v>21.668472469099999</c:v>
                </c:pt>
                <c:pt idx="3834">
                  <c:v>21.668472469099999</c:v>
                </c:pt>
                <c:pt idx="3835">
                  <c:v>21.668472469099999</c:v>
                </c:pt>
                <c:pt idx="3836">
                  <c:v>21.625079745499999</c:v>
                </c:pt>
                <c:pt idx="3837">
                  <c:v>21.625079745499999</c:v>
                </c:pt>
                <c:pt idx="3838">
                  <c:v>21.625079745499999</c:v>
                </c:pt>
                <c:pt idx="3839">
                  <c:v>21.625079745499999</c:v>
                </c:pt>
                <c:pt idx="3840">
                  <c:v>21.6505154874</c:v>
                </c:pt>
                <c:pt idx="3841">
                  <c:v>21.6505154874</c:v>
                </c:pt>
                <c:pt idx="3842">
                  <c:v>21.6505154874</c:v>
                </c:pt>
                <c:pt idx="3843">
                  <c:v>21.6505154874</c:v>
                </c:pt>
                <c:pt idx="3844">
                  <c:v>21.6443300372</c:v>
                </c:pt>
                <c:pt idx="3845">
                  <c:v>21.6443300372</c:v>
                </c:pt>
                <c:pt idx="3846">
                  <c:v>21.6443300372</c:v>
                </c:pt>
                <c:pt idx="3847">
                  <c:v>21.6443300372</c:v>
                </c:pt>
                <c:pt idx="3848">
                  <c:v>21.667150501999998</c:v>
                </c:pt>
                <c:pt idx="3849">
                  <c:v>21.667150501999998</c:v>
                </c:pt>
                <c:pt idx="3850">
                  <c:v>21.667150501999998</c:v>
                </c:pt>
                <c:pt idx="3851">
                  <c:v>21.667150501999998</c:v>
                </c:pt>
                <c:pt idx="3852">
                  <c:v>21.654477376400003</c:v>
                </c:pt>
                <c:pt idx="3853">
                  <c:v>21.654477376400003</c:v>
                </c:pt>
                <c:pt idx="3854">
                  <c:v>21.654477376400003</c:v>
                </c:pt>
                <c:pt idx="3855">
                  <c:v>21.654477376400003</c:v>
                </c:pt>
                <c:pt idx="3856">
                  <c:v>21.712477055900003</c:v>
                </c:pt>
                <c:pt idx="3857">
                  <c:v>21.712477055900003</c:v>
                </c:pt>
                <c:pt idx="3858">
                  <c:v>21.712477055900003</c:v>
                </c:pt>
                <c:pt idx="3859">
                  <c:v>21.712477055900003</c:v>
                </c:pt>
                <c:pt idx="3860">
                  <c:v>21.735265792699998</c:v>
                </c:pt>
                <c:pt idx="3861">
                  <c:v>21.735265792699998</c:v>
                </c:pt>
                <c:pt idx="3862">
                  <c:v>21.735265792699998</c:v>
                </c:pt>
                <c:pt idx="3863">
                  <c:v>21.735265792699998</c:v>
                </c:pt>
                <c:pt idx="3864">
                  <c:v>21.717779577399998</c:v>
                </c:pt>
                <c:pt idx="3865">
                  <c:v>21.717779577399998</c:v>
                </c:pt>
                <c:pt idx="3866">
                  <c:v>21.717779577399998</c:v>
                </c:pt>
                <c:pt idx="3867">
                  <c:v>21.717779577399998</c:v>
                </c:pt>
                <c:pt idx="3868">
                  <c:v>21.732001977900001</c:v>
                </c:pt>
                <c:pt idx="3869">
                  <c:v>21.732001977900001</c:v>
                </c:pt>
                <c:pt idx="3870">
                  <c:v>21.732001977900001</c:v>
                </c:pt>
                <c:pt idx="3871">
                  <c:v>21.732001977900001</c:v>
                </c:pt>
                <c:pt idx="3872">
                  <c:v>21.7957725602</c:v>
                </c:pt>
                <c:pt idx="3873">
                  <c:v>21.7957725602</c:v>
                </c:pt>
                <c:pt idx="3874">
                  <c:v>21.7957725602</c:v>
                </c:pt>
                <c:pt idx="3875">
                  <c:v>21.8206937651</c:v>
                </c:pt>
                <c:pt idx="3876">
                  <c:v>21.8206937651</c:v>
                </c:pt>
                <c:pt idx="3877">
                  <c:v>21.8206937651</c:v>
                </c:pt>
                <c:pt idx="3878">
                  <c:v>21.8206937651</c:v>
                </c:pt>
                <c:pt idx="3879">
                  <c:v>21.8128854948</c:v>
                </c:pt>
                <c:pt idx="3880">
                  <c:v>21.8128854948</c:v>
                </c:pt>
                <c:pt idx="3881">
                  <c:v>21.8128854948</c:v>
                </c:pt>
                <c:pt idx="3882">
                  <c:v>21.8128854948</c:v>
                </c:pt>
                <c:pt idx="3883">
                  <c:v>21.7817872623</c:v>
                </c:pt>
                <c:pt idx="3884">
                  <c:v>21.7817872623</c:v>
                </c:pt>
                <c:pt idx="3885">
                  <c:v>21.7817872623</c:v>
                </c:pt>
                <c:pt idx="3886">
                  <c:v>21.7817872623</c:v>
                </c:pt>
                <c:pt idx="3887">
                  <c:v>21.765758530399999</c:v>
                </c:pt>
                <c:pt idx="3888">
                  <c:v>21.765758530399999</c:v>
                </c:pt>
                <c:pt idx="3889">
                  <c:v>21.765758530399999</c:v>
                </c:pt>
                <c:pt idx="3890">
                  <c:v>21.765758530399999</c:v>
                </c:pt>
                <c:pt idx="3891">
                  <c:v>21.811778811699998</c:v>
                </c:pt>
                <c:pt idx="3892">
                  <c:v>21.811778811699998</c:v>
                </c:pt>
                <c:pt idx="3893">
                  <c:v>21.811778811699998</c:v>
                </c:pt>
                <c:pt idx="3894">
                  <c:v>21.811778811699998</c:v>
                </c:pt>
                <c:pt idx="3895">
                  <c:v>21.7943050469</c:v>
                </c:pt>
                <c:pt idx="3896">
                  <c:v>21.7943050469</c:v>
                </c:pt>
                <c:pt idx="3897">
                  <c:v>21.7943050469</c:v>
                </c:pt>
                <c:pt idx="3898">
                  <c:v>21.7943050469</c:v>
                </c:pt>
                <c:pt idx="3899">
                  <c:v>21.80398632</c:v>
                </c:pt>
                <c:pt idx="3900">
                  <c:v>21.80398632</c:v>
                </c:pt>
                <c:pt idx="3901">
                  <c:v>21.80398632</c:v>
                </c:pt>
                <c:pt idx="3902">
                  <c:v>21.80398632</c:v>
                </c:pt>
                <c:pt idx="3903">
                  <c:v>21.801958656900002</c:v>
                </c:pt>
                <c:pt idx="3904">
                  <c:v>21.801958656900002</c:v>
                </c:pt>
                <c:pt idx="3905">
                  <c:v>21.801958656900002</c:v>
                </c:pt>
                <c:pt idx="3906">
                  <c:v>21.801958656900002</c:v>
                </c:pt>
                <c:pt idx="3907">
                  <c:v>21.744886515200001</c:v>
                </c:pt>
                <c:pt idx="3908">
                  <c:v>21.744886515200001</c:v>
                </c:pt>
                <c:pt idx="3909">
                  <c:v>21.744886515200001</c:v>
                </c:pt>
                <c:pt idx="3910">
                  <c:v>21.744886515200001</c:v>
                </c:pt>
                <c:pt idx="3911">
                  <c:v>21.725627509400002</c:v>
                </c:pt>
                <c:pt idx="3912">
                  <c:v>21.725627509400002</c:v>
                </c:pt>
                <c:pt idx="3913">
                  <c:v>21.725627509400002</c:v>
                </c:pt>
                <c:pt idx="3914">
                  <c:v>21.725627509400002</c:v>
                </c:pt>
                <c:pt idx="3915">
                  <c:v>21.695082748299999</c:v>
                </c:pt>
                <c:pt idx="3916">
                  <c:v>21.695082748299999</c:v>
                </c:pt>
                <c:pt idx="3917">
                  <c:v>21.695082748299999</c:v>
                </c:pt>
                <c:pt idx="3918">
                  <c:v>21.695082748299999</c:v>
                </c:pt>
                <c:pt idx="3919">
                  <c:v>21.705286476600001</c:v>
                </c:pt>
                <c:pt idx="3920">
                  <c:v>21.705286476600001</c:v>
                </c:pt>
                <c:pt idx="3921">
                  <c:v>21.705286476600001</c:v>
                </c:pt>
                <c:pt idx="3922">
                  <c:v>21.705286476600001</c:v>
                </c:pt>
                <c:pt idx="3923">
                  <c:v>21.667727869300002</c:v>
                </c:pt>
                <c:pt idx="3924">
                  <c:v>21.667727869300002</c:v>
                </c:pt>
                <c:pt idx="3925">
                  <c:v>21.667727869300002</c:v>
                </c:pt>
                <c:pt idx="3926">
                  <c:v>21.667727869300002</c:v>
                </c:pt>
                <c:pt idx="3927">
                  <c:v>21.6788837601</c:v>
                </c:pt>
                <c:pt idx="3928">
                  <c:v>21.6788837601</c:v>
                </c:pt>
                <c:pt idx="3929">
                  <c:v>21.6788837601</c:v>
                </c:pt>
                <c:pt idx="3930">
                  <c:v>21.6788837601</c:v>
                </c:pt>
                <c:pt idx="3931">
                  <c:v>21.665945725700002</c:v>
                </c:pt>
                <c:pt idx="3932">
                  <c:v>21.665945725700002</c:v>
                </c:pt>
                <c:pt idx="3933">
                  <c:v>21.665945725700002</c:v>
                </c:pt>
                <c:pt idx="3934">
                  <c:v>21.665945725700002</c:v>
                </c:pt>
                <c:pt idx="3935">
                  <c:v>21.629892418299999</c:v>
                </c:pt>
                <c:pt idx="3936">
                  <c:v>21.629892418299999</c:v>
                </c:pt>
                <c:pt idx="3937">
                  <c:v>21.629892418299999</c:v>
                </c:pt>
                <c:pt idx="3938">
                  <c:v>21.629892418299999</c:v>
                </c:pt>
                <c:pt idx="3939">
                  <c:v>21.656926164399998</c:v>
                </c:pt>
                <c:pt idx="3940">
                  <c:v>21.656926164399998</c:v>
                </c:pt>
                <c:pt idx="3941">
                  <c:v>21.656926164399998</c:v>
                </c:pt>
                <c:pt idx="3942">
                  <c:v>21.656926164399998</c:v>
                </c:pt>
                <c:pt idx="3943">
                  <c:v>21.619339273000001</c:v>
                </c:pt>
                <c:pt idx="3944">
                  <c:v>21.619339273000001</c:v>
                </c:pt>
                <c:pt idx="3945">
                  <c:v>21.619339273000001</c:v>
                </c:pt>
                <c:pt idx="3946">
                  <c:v>21.619339273000001</c:v>
                </c:pt>
                <c:pt idx="3947">
                  <c:v>21.586976621799998</c:v>
                </c:pt>
                <c:pt idx="3948">
                  <c:v>21.586976621799998</c:v>
                </c:pt>
                <c:pt idx="3949">
                  <c:v>21.586976621799998</c:v>
                </c:pt>
                <c:pt idx="3950">
                  <c:v>21.586976621799998</c:v>
                </c:pt>
                <c:pt idx="3951">
                  <c:v>21.591177437100001</c:v>
                </c:pt>
                <c:pt idx="3952">
                  <c:v>21.591177437100001</c:v>
                </c:pt>
                <c:pt idx="3953">
                  <c:v>21.591177437100001</c:v>
                </c:pt>
                <c:pt idx="3954">
                  <c:v>21.591177437100001</c:v>
                </c:pt>
                <c:pt idx="3955">
                  <c:v>21.5634939045</c:v>
                </c:pt>
                <c:pt idx="3956">
                  <c:v>21.5634939045</c:v>
                </c:pt>
                <c:pt idx="3957">
                  <c:v>21.5634939045</c:v>
                </c:pt>
                <c:pt idx="3958">
                  <c:v>21.5634939045</c:v>
                </c:pt>
                <c:pt idx="3959">
                  <c:v>21.6163745902</c:v>
                </c:pt>
                <c:pt idx="3960">
                  <c:v>21.6163745902</c:v>
                </c:pt>
                <c:pt idx="3961">
                  <c:v>21.6163745902</c:v>
                </c:pt>
                <c:pt idx="3962">
                  <c:v>21.6163745902</c:v>
                </c:pt>
                <c:pt idx="3963">
                  <c:v>21.6157421869</c:v>
                </c:pt>
                <c:pt idx="3964">
                  <c:v>21.6157421869</c:v>
                </c:pt>
                <c:pt idx="3965">
                  <c:v>21.6157421869</c:v>
                </c:pt>
                <c:pt idx="3966">
                  <c:v>21.6157421869</c:v>
                </c:pt>
                <c:pt idx="3967">
                  <c:v>21.6027453136</c:v>
                </c:pt>
                <c:pt idx="3968">
                  <c:v>21.6027453136</c:v>
                </c:pt>
                <c:pt idx="3969">
                  <c:v>21.6027453136</c:v>
                </c:pt>
                <c:pt idx="3970">
                  <c:v>21.6027453136</c:v>
                </c:pt>
                <c:pt idx="3971">
                  <c:v>21.6364727343</c:v>
                </c:pt>
                <c:pt idx="3972">
                  <c:v>21.6364727343</c:v>
                </c:pt>
                <c:pt idx="3973">
                  <c:v>21.6364727343</c:v>
                </c:pt>
                <c:pt idx="3974">
                  <c:v>21.6364727343</c:v>
                </c:pt>
                <c:pt idx="3975">
                  <c:v>21.676428311800002</c:v>
                </c:pt>
                <c:pt idx="3976">
                  <c:v>21.676428311800002</c:v>
                </c:pt>
                <c:pt idx="3977">
                  <c:v>21.676428311800002</c:v>
                </c:pt>
                <c:pt idx="3978">
                  <c:v>21.671166461399999</c:v>
                </c:pt>
                <c:pt idx="3979">
                  <c:v>21.671166461399999</c:v>
                </c:pt>
                <c:pt idx="3980">
                  <c:v>21.671166461399999</c:v>
                </c:pt>
                <c:pt idx="3981">
                  <c:v>21.671166461399999</c:v>
                </c:pt>
                <c:pt idx="3982">
                  <c:v>21.6742859682</c:v>
                </c:pt>
                <c:pt idx="3983">
                  <c:v>21.6742859682</c:v>
                </c:pt>
                <c:pt idx="3984">
                  <c:v>21.6742859682</c:v>
                </c:pt>
                <c:pt idx="3985">
                  <c:v>21.6742859682</c:v>
                </c:pt>
                <c:pt idx="3986">
                  <c:v>21.642153390699999</c:v>
                </c:pt>
                <c:pt idx="3987">
                  <c:v>21.642153390699999</c:v>
                </c:pt>
                <c:pt idx="3988">
                  <c:v>21.642153390699999</c:v>
                </c:pt>
                <c:pt idx="3989">
                  <c:v>21.642153390699999</c:v>
                </c:pt>
                <c:pt idx="3990">
                  <c:v>21.645411391899998</c:v>
                </c:pt>
                <c:pt idx="3991">
                  <c:v>21.645411391899998</c:v>
                </c:pt>
                <c:pt idx="3992">
                  <c:v>21.645411391899998</c:v>
                </c:pt>
                <c:pt idx="3993">
                  <c:v>21.645411391899998</c:v>
                </c:pt>
                <c:pt idx="3994">
                  <c:v>21.644364121500001</c:v>
                </c:pt>
                <c:pt idx="3995">
                  <c:v>21.644364121500001</c:v>
                </c:pt>
                <c:pt idx="3996">
                  <c:v>21.644364121500001</c:v>
                </c:pt>
                <c:pt idx="3997">
                  <c:v>21.644364121500001</c:v>
                </c:pt>
                <c:pt idx="3998">
                  <c:v>21.6488026462</c:v>
                </c:pt>
                <c:pt idx="3999">
                  <c:v>21.6488026462</c:v>
                </c:pt>
                <c:pt idx="4000">
                  <c:v>21.6488026462</c:v>
                </c:pt>
                <c:pt idx="4001">
                  <c:v>21.6488026462</c:v>
                </c:pt>
                <c:pt idx="4002">
                  <c:v>21.608034442600001</c:v>
                </c:pt>
                <c:pt idx="4003">
                  <c:v>21.608034442600001</c:v>
                </c:pt>
                <c:pt idx="4004">
                  <c:v>21.608034442600001</c:v>
                </c:pt>
                <c:pt idx="4005">
                  <c:v>21.608034442600001</c:v>
                </c:pt>
                <c:pt idx="4006">
                  <c:v>21.5846351275</c:v>
                </c:pt>
                <c:pt idx="4007">
                  <c:v>21.5846351275</c:v>
                </c:pt>
                <c:pt idx="4008">
                  <c:v>21.5846351275</c:v>
                </c:pt>
                <c:pt idx="4009">
                  <c:v>21.5846351275</c:v>
                </c:pt>
                <c:pt idx="4010">
                  <c:v>21.573485217399998</c:v>
                </c:pt>
                <c:pt idx="4011">
                  <c:v>21.573485217399998</c:v>
                </c:pt>
                <c:pt idx="4012">
                  <c:v>21.573485217399998</c:v>
                </c:pt>
                <c:pt idx="4013">
                  <c:v>21.573485217399998</c:v>
                </c:pt>
                <c:pt idx="4014">
                  <c:v>21.5405547963</c:v>
                </c:pt>
                <c:pt idx="4015">
                  <c:v>21.5405547963</c:v>
                </c:pt>
                <c:pt idx="4016">
                  <c:v>21.5405547963</c:v>
                </c:pt>
                <c:pt idx="4017">
                  <c:v>21.5405547963</c:v>
                </c:pt>
                <c:pt idx="4018">
                  <c:v>21.497687420399998</c:v>
                </c:pt>
                <c:pt idx="4019">
                  <c:v>21.497687420399998</c:v>
                </c:pt>
                <c:pt idx="4020">
                  <c:v>21.497687420399998</c:v>
                </c:pt>
                <c:pt idx="4021">
                  <c:v>21.497687420399998</c:v>
                </c:pt>
                <c:pt idx="4022">
                  <c:v>21.4511365324</c:v>
                </c:pt>
                <c:pt idx="4023">
                  <c:v>21.4511365324</c:v>
                </c:pt>
                <c:pt idx="4024">
                  <c:v>21.4511365324</c:v>
                </c:pt>
                <c:pt idx="4025">
                  <c:v>21.4511365324</c:v>
                </c:pt>
                <c:pt idx="4026">
                  <c:v>21.400387363900002</c:v>
                </c:pt>
                <c:pt idx="4027">
                  <c:v>21.400387363900002</c:v>
                </c:pt>
                <c:pt idx="4028">
                  <c:v>21.400387363900002</c:v>
                </c:pt>
                <c:pt idx="4029">
                  <c:v>21.400387363900002</c:v>
                </c:pt>
                <c:pt idx="4030">
                  <c:v>21.367931955500001</c:v>
                </c:pt>
                <c:pt idx="4031">
                  <c:v>21.367931955500001</c:v>
                </c:pt>
                <c:pt idx="4032">
                  <c:v>21.367931955500001</c:v>
                </c:pt>
                <c:pt idx="4033">
                  <c:v>21.367931955500001</c:v>
                </c:pt>
                <c:pt idx="4034">
                  <c:v>21.307955544600002</c:v>
                </c:pt>
                <c:pt idx="4035">
                  <c:v>21.307955544600002</c:v>
                </c:pt>
                <c:pt idx="4036">
                  <c:v>21.307955544600002</c:v>
                </c:pt>
                <c:pt idx="4037">
                  <c:v>21.307955544600002</c:v>
                </c:pt>
                <c:pt idx="4038">
                  <c:v>21.331316788199999</c:v>
                </c:pt>
                <c:pt idx="4039">
                  <c:v>21.331316788199999</c:v>
                </c:pt>
                <c:pt idx="4040">
                  <c:v>21.331316788199999</c:v>
                </c:pt>
                <c:pt idx="4041">
                  <c:v>21.331316788199999</c:v>
                </c:pt>
                <c:pt idx="4042">
                  <c:v>21.341922769699998</c:v>
                </c:pt>
                <c:pt idx="4043">
                  <c:v>21.341922769699998</c:v>
                </c:pt>
                <c:pt idx="4044">
                  <c:v>21.341922769699998</c:v>
                </c:pt>
                <c:pt idx="4045">
                  <c:v>21.341922769699998</c:v>
                </c:pt>
                <c:pt idx="4046">
                  <c:v>21.354933914099998</c:v>
                </c:pt>
                <c:pt idx="4047">
                  <c:v>21.354933914099998</c:v>
                </c:pt>
                <c:pt idx="4048">
                  <c:v>21.354933914099998</c:v>
                </c:pt>
                <c:pt idx="4049">
                  <c:v>21.354933914099998</c:v>
                </c:pt>
                <c:pt idx="4050">
                  <c:v>21.3621552406</c:v>
                </c:pt>
                <c:pt idx="4051">
                  <c:v>21.3621552406</c:v>
                </c:pt>
                <c:pt idx="4052">
                  <c:v>21.3621552406</c:v>
                </c:pt>
                <c:pt idx="4053">
                  <c:v>21.3621552406</c:v>
                </c:pt>
                <c:pt idx="4054">
                  <c:v>21.3761814034</c:v>
                </c:pt>
                <c:pt idx="4055">
                  <c:v>21.3761814034</c:v>
                </c:pt>
                <c:pt idx="4056">
                  <c:v>21.3761814034</c:v>
                </c:pt>
                <c:pt idx="4057">
                  <c:v>21.3761814034</c:v>
                </c:pt>
                <c:pt idx="4058">
                  <c:v>21.370863112800002</c:v>
                </c:pt>
                <c:pt idx="4059">
                  <c:v>21.370863112800002</c:v>
                </c:pt>
                <c:pt idx="4060">
                  <c:v>21.370863112800002</c:v>
                </c:pt>
                <c:pt idx="4061">
                  <c:v>21.370863112800002</c:v>
                </c:pt>
                <c:pt idx="4062">
                  <c:v>21.362149288999998</c:v>
                </c:pt>
                <c:pt idx="4063">
                  <c:v>21.362149288999998</c:v>
                </c:pt>
                <c:pt idx="4064">
                  <c:v>21.362149288999998</c:v>
                </c:pt>
                <c:pt idx="4065">
                  <c:v>21.362149288999998</c:v>
                </c:pt>
                <c:pt idx="4066">
                  <c:v>21.340822890399998</c:v>
                </c:pt>
                <c:pt idx="4067">
                  <c:v>21.340822890399998</c:v>
                </c:pt>
                <c:pt idx="4068">
                  <c:v>21.340822890399998</c:v>
                </c:pt>
                <c:pt idx="4069">
                  <c:v>21.340822890399998</c:v>
                </c:pt>
                <c:pt idx="4070">
                  <c:v>21.340540072699998</c:v>
                </c:pt>
                <c:pt idx="4071">
                  <c:v>21.340540072699998</c:v>
                </c:pt>
                <c:pt idx="4072">
                  <c:v>21.340540072699998</c:v>
                </c:pt>
                <c:pt idx="4073">
                  <c:v>21.340540072699998</c:v>
                </c:pt>
                <c:pt idx="4074">
                  <c:v>21.4100514547</c:v>
                </c:pt>
                <c:pt idx="4075">
                  <c:v>21.4100514547</c:v>
                </c:pt>
                <c:pt idx="4076">
                  <c:v>21.4100514547</c:v>
                </c:pt>
                <c:pt idx="4077">
                  <c:v>21.4100514547</c:v>
                </c:pt>
                <c:pt idx="4078">
                  <c:v>21.406925836300001</c:v>
                </c:pt>
                <c:pt idx="4079">
                  <c:v>21.406925836300001</c:v>
                </c:pt>
                <c:pt idx="4080">
                  <c:v>21.406925836300001</c:v>
                </c:pt>
                <c:pt idx="4081">
                  <c:v>21.4212076156</c:v>
                </c:pt>
                <c:pt idx="4082">
                  <c:v>21.4212076156</c:v>
                </c:pt>
                <c:pt idx="4083">
                  <c:v>21.4212076156</c:v>
                </c:pt>
                <c:pt idx="4084">
                  <c:v>21.4212076156</c:v>
                </c:pt>
                <c:pt idx="4085">
                  <c:v>21.422839479499999</c:v>
                </c:pt>
                <c:pt idx="4086">
                  <c:v>21.422839479499999</c:v>
                </c:pt>
                <c:pt idx="4087">
                  <c:v>21.422839479499999</c:v>
                </c:pt>
                <c:pt idx="4088">
                  <c:v>21.422839479499999</c:v>
                </c:pt>
                <c:pt idx="4089">
                  <c:v>21.439387185899999</c:v>
                </c:pt>
                <c:pt idx="4090">
                  <c:v>21.439387185899999</c:v>
                </c:pt>
                <c:pt idx="4091">
                  <c:v>21.439387185899999</c:v>
                </c:pt>
                <c:pt idx="4092">
                  <c:v>21.439387185899999</c:v>
                </c:pt>
                <c:pt idx="4093">
                  <c:v>21.376717921800001</c:v>
                </c:pt>
                <c:pt idx="4094">
                  <c:v>21.376717921800001</c:v>
                </c:pt>
                <c:pt idx="4095">
                  <c:v>21.376717921800001</c:v>
                </c:pt>
                <c:pt idx="4096">
                  <c:v>21.376717921800001</c:v>
                </c:pt>
                <c:pt idx="4097">
                  <c:v>21.346689066900002</c:v>
                </c:pt>
                <c:pt idx="4098">
                  <c:v>21.346689066900002</c:v>
                </c:pt>
                <c:pt idx="4099">
                  <c:v>21.346689066900002</c:v>
                </c:pt>
                <c:pt idx="4100">
                  <c:v>21.346689066900002</c:v>
                </c:pt>
                <c:pt idx="4101">
                  <c:v>21.4252245321</c:v>
                </c:pt>
                <c:pt idx="4102">
                  <c:v>21.4252245321</c:v>
                </c:pt>
                <c:pt idx="4103">
                  <c:v>21.4252245321</c:v>
                </c:pt>
                <c:pt idx="4104">
                  <c:v>21.4252245321</c:v>
                </c:pt>
                <c:pt idx="4105">
                  <c:v>21.3796502169</c:v>
                </c:pt>
                <c:pt idx="4106">
                  <c:v>21.3796502169</c:v>
                </c:pt>
                <c:pt idx="4107">
                  <c:v>21.3796502169</c:v>
                </c:pt>
                <c:pt idx="4108">
                  <c:v>21.3796502169</c:v>
                </c:pt>
                <c:pt idx="4109">
                  <c:v>21.2998508437</c:v>
                </c:pt>
                <c:pt idx="4110">
                  <c:v>21.2998508437</c:v>
                </c:pt>
                <c:pt idx="4111">
                  <c:v>21.2998508437</c:v>
                </c:pt>
                <c:pt idx="4112">
                  <c:v>21.2998508437</c:v>
                </c:pt>
                <c:pt idx="4113">
                  <c:v>21.358171517799999</c:v>
                </c:pt>
                <c:pt idx="4114">
                  <c:v>21.358171517799999</c:v>
                </c:pt>
                <c:pt idx="4115">
                  <c:v>21.358171517799999</c:v>
                </c:pt>
                <c:pt idx="4116">
                  <c:v>21.358171517799999</c:v>
                </c:pt>
                <c:pt idx="4117">
                  <c:v>21.373861431799998</c:v>
                </c:pt>
                <c:pt idx="4118">
                  <c:v>21.373861431799998</c:v>
                </c:pt>
                <c:pt idx="4119">
                  <c:v>21.373861431799998</c:v>
                </c:pt>
                <c:pt idx="4120">
                  <c:v>21.373861431799998</c:v>
                </c:pt>
                <c:pt idx="4121">
                  <c:v>21.426314677800001</c:v>
                </c:pt>
                <c:pt idx="4122">
                  <c:v>21.426314677800001</c:v>
                </c:pt>
                <c:pt idx="4123">
                  <c:v>21.426314677800001</c:v>
                </c:pt>
                <c:pt idx="4124">
                  <c:v>21.426314677800001</c:v>
                </c:pt>
                <c:pt idx="4125">
                  <c:v>21.403101658400001</c:v>
                </c:pt>
                <c:pt idx="4126">
                  <c:v>21.403101658400001</c:v>
                </c:pt>
                <c:pt idx="4127">
                  <c:v>21.403101658400001</c:v>
                </c:pt>
                <c:pt idx="4128">
                  <c:v>21.403101658400001</c:v>
                </c:pt>
                <c:pt idx="4129">
                  <c:v>21.4409838469</c:v>
                </c:pt>
                <c:pt idx="4130">
                  <c:v>21.4409838469</c:v>
                </c:pt>
                <c:pt idx="4131">
                  <c:v>21.4409838469</c:v>
                </c:pt>
                <c:pt idx="4132">
                  <c:v>21.4409838469</c:v>
                </c:pt>
                <c:pt idx="4133">
                  <c:v>21.4472687817</c:v>
                </c:pt>
                <c:pt idx="4134">
                  <c:v>21.4472687817</c:v>
                </c:pt>
                <c:pt idx="4135">
                  <c:v>21.4472687817</c:v>
                </c:pt>
                <c:pt idx="4136">
                  <c:v>21.4472687817</c:v>
                </c:pt>
                <c:pt idx="4137">
                  <c:v>21.5108290513</c:v>
                </c:pt>
                <c:pt idx="4138">
                  <c:v>21.5108290513</c:v>
                </c:pt>
                <c:pt idx="4139">
                  <c:v>21.5108290513</c:v>
                </c:pt>
                <c:pt idx="4140">
                  <c:v>21.5108290513</c:v>
                </c:pt>
                <c:pt idx="4141">
                  <c:v>21.5317463369</c:v>
                </c:pt>
                <c:pt idx="4142">
                  <c:v>21.5317463369</c:v>
                </c:pt>
                <c:pt idx="4143">
                  <c:v>21.5317463369</c:v>
                </c:pt>
                <c:pt idx="4144">
                  <c:v>21.5317463369</c:v>
                </c:pt>
                <c:pt idx="4145">
                  <c:v>21.4606088128</c:v>
                </c:pt>
                <c:pt idx="4146">
                  <c:v>21.4606088128</c:v>
                </c:pt>
                <c:pt idx="4147">
                  <c:v>21.4606088128</c:v>
                </c:pt>
                <c:pt idx="4148">
                  <c:v>21.4606088128</c:v>
                </c:pt>
                <c:pt idx="4149">
                  <c:v>21.468298907400001</c:v>
                </c:pt>
                <c:pt idx="4150">
                  <c:v>21.468298907400001</c:v>
                </c:pt>
                <c:pt idx="4151">
                  <c:v>21.468298907400001</c:v>
                </c:pt>
                <c:pt idx="4152">
                  <c:v>21.468298907400001</c:v>
                </c:pt>
                <c:pt idx="4153">
                  <c:v>21.527897014400001</c:v>
                </c:pt>
                <c:pt idx="4154">
                  <c:v>21.527897014400001</c:v>
                </c:pt>
                <c:pt idx="4155">
                  <c:v>21.527897014400001</c:v>
                </c:pt>
                <c:pt idx="4156">
                  <c:v>21.527897014400001</c:v>
                </c:pt>
                <c:pt idx="4157">
                  <c:v>21.478926571000002</c:v>
                </c:pt>
                <c:pt idx="4158">
                  <c:v>21.478926571000002</c:v>
                </c:pt>
                <c:pt idx="4159">
                  <c:v>21.478926571000002</c:v>
                </c:pt>
                <c:pt idx="4160">
                  <c:v>21.478926571000002</c:v>
                </c:pt>
                <c:pt idx="4161">
                  <c:v>21.4548729672</c:v>
                </c:pt>
                <c:pt idx="4162">
                  <c:v>21.4548729672</c:v>
                </c:pt>
                <c:pt idx="4163">
                  <c:v>21.4548729672</c:v>
                </c:pt>
                <c:pt idx="4164">
                  <c:v>21.4548729672</c:v>
                </c:pt>
                <c:pt idx="4165">
                  <c:v>21.480985402999998</c:v>
                </c:pt>
                <c:pt idx="4166">
                  <c:v>21.480985402999998</c:v>
                </c:pt>
                <c:pt idx="4167">
                  <c:v>21.480985402999998</c:v>
                </c:pt>
                <c:pt idx="4168">
                  <c:v>21.480985402999998</c:v>
                </c:pt>
                <c:pt idx="4169">
                  <c:v>21.4707666547</c:v>
                </c:pt>
                <c:pt idx="4170">
                  <c:v>21.4707666547</c:v>
                </c:pt>
                <c:pt idx="4171">
                  <c:v>21.4707666547</c:v>
                </c:pt>
                <c:pt idx="4172">
                  <c:v>21.4707666547</c:v>
                </c:pt>
                <c:pt idx="4173">
                  <c:v>21.420388755399998</c:v>
                </c:pt>
                <c:pt idx="4174">
                  <c:v>21.420388755399998</c:v>
                </c:pt>
                <c:pt idx="4175">
                  <c:v>21.420388755399998</c:v>
                </c:pt>
                <c:pt idx="4176">
                  <c:v>21.420388755399998</c:v>
                </c:pt>
                <c:pt idx="4177">
                  <c:v>21.459906008600001</c:v>
                </c:pt>
                <c:pt idx="4178">
                  <c:v>21.459906008600001</c:v>
                </c:pt>
                <c:pt idx="4179">
                  <c:v>21.459906008600001</c:v>
                </c:pt>
                <c:pt idx="4180">
                  <c:v>21.472929696199998</c:v>
                </c:pt>
                <c:pt idx="4181">
                  <c:v>21.472929696199998</c:v>
                </c:pt>
                <c:pt idx="4182">
                  <c:v>21.472929696199998</c:v>
                </c:pt>
                <c:pt idx="4183">
                  <c:v>21.472929696199998</c:v>
                </c:pt>
                <c:pt idx="4184">
                  <c:v>21.460376976299997</c:v>
                </c:pt>
                <c:pt idx="4185">
                  <c:v>21.460376976299997</c:v>
                </c:pt>
                <c:pt idx="4186">
                  <c:v>21.460376976299997</c:v>
                </c:pt>
                <c:pt idx="4187">
                  <c:v>21.460376976299997</c:v>
                </c:pt>
                <c:pt idx="4188">
                  <c:v>21.4864483743</c:v>
                </c:pt>
                <c:pt idx="4189">
                  <c:v>21.4864483743</c:v>
                </c:pt>
                <c:pt idx="4190">
                  <c:v>21.4864483743</c:v>
                </c:pt>
                <c:pt idx="4191">
                  <c:v>21.4864483743</c:v>
                </c:pt>
                <c:pt idx="4192">
                  <c:v>21.5155261158</c:v>
                </c:pt>
                <c:pt idx="4193">
                  <c:v>21.5155261158</c:v>
                </c:pt>
                <c:pt idx="4194">
                  <c:v>21.5155261158</c:v>
                </c:pt>
                <c:pt idx="4195">
                  <c:v>21.5155261158</c:v>
                </c:pt>
                <c:pt idx="4196">
                  <c:v>21.456569653800003</c:v>
                </c:pt>
                <c:pt idx="4197">
                  <c:v>21.456569653800003</c:v>
                </c:pt>
                <c:pt idx="4198">
                  <c:v>21.456569653800003</c:v>
                </c:pt>
                <c:pt idx="4199">
                  <c:v>21.456569653800003</c:v>
                </c:pt>
                <c:pt idx="4200">
                  <c:v>21.438180972199998</c:v>
                </c:pt>
                <c:pt idx="4201">
                  <c:v>21.438180972199998</c:v>
                </c:pt>
                <c:pt idx="4202">
                  <c:v>21.438180972199998</c:v>
                </c:pt>
                <c:pt idx="4203">
                  <c:v>21.438180972199998</c:v>
                </c:pt>
                <c:pt idx="4204">
                  <c:v>21.407883354500001</c:v>
                </c:pt>
                <c:pt idx="4205">
                  <c:v>21.407883354500001</c:v>
                </c:pt>
                <c:pt idx="4206">
                  <c:v>21.407883354500001</c:v>
                </c:pt>
                <c:pt idx="4207">
                  <c:v>21.407883354500001</c:v>
                </c:pt>
                <c:pt idx="4208">
                  <c:v>21.365729845200001</c:v>
                </c:pt>
                <c:pt idx="4209">
                  <c:v>21.365729845200001</c:v>
                </c:pt>
                <c:pt idx="4210">
                  <c:v>21.365729845200001</c:v>
                </c:pt>
                <c:pt idx="4211">
                  <c:v>21.365729845200001</c:v>
                </c:pt>
                <c:pt idx="4212">
                  <c:v>21.371783626100001</c:v>
                </c:pt>
                <c:pt idx="4213">
                  <c:v>21.371783626100001</c:v>
                </c:pt>
                <c:pt idx="4214">
                  <c:v>21.371783626100001</c:v>
                </c:pt>
                <c:pt idx="4215">
                  <c:v>21.371783626100001</c:v>
                </c:pt>
                <c:pt idx="4216">
                  <c:v>21.323553361600002</c:v>
                </c:pt>
                <c:pt idx="4217">
                  <c:v>21.323553361600002</c:v>
                </c:pt>
                <c:pt idx="4218">
                  <c:v>21.323553361600002</c:v>
                </c:pt>
                <c:pt idx="4219">
                  <c:v>21.323553361600002</c:v>
                </c:pt>
                <c:pt idx="4220">
                  <c:v>21.297524682500001</c:v>
                </c:pt>
                <c:pt idx="4221">
                  <c:v>21.297524682500001</c:v>
                </c:pt>
                <c:pt idx="4222">
                  <c:v>21.297524682500001</c:v>
                </c:pt>
                <c:pt idx="4223">
                  <c:v>21.297524682500001</c:v>
                </c:pt>
                <c:pt idx="4224">
                  <c:v>21.3155907236</c:v>
                </c:pt>
                <c:pt idx="4225">
                  <c:v>21.3155907236</c:v>
                </c:pt>
                <c:pt idx="4226">
                  <c:v>21.3155907236</c:v>
                </c:pt>
                <c:pt idx="4227">
                  <c:v>21.3155907236</c:v>
                </c:pt>
                <c:pt idx="4228">
                  <c:v>21.2804895712</c:v>
                </c:pt>
                <c:pt idx="4229">
                  <c:v>21.2804895712</c:v>
                </c:pt>
                <c:pt idx="4230">
                  <c:v>21.2804895712</c:v>
                </c:pt>
                <c:pt idx="4231">
                  <c:v>21.2804895712</c:v>
                </c:pt>
                <c:pt idx="4232">
                  <c:v>21.323897281499999</c:v>
                </c:pt>
                <c:pt idx="4233">
                  <c:v>21.323897281499999</c:v>
                </c:pt>
                <c:pt idx="4234">
                  <c:v>21.323897281499999</c:v>
                </c:pt>
                <c:pt idx="4235">
                  <c:v>21.323897281499999</c:v>
                </c:pt>
                <c:pt idx="4236">
                  <c:v>21.345741862099999</c:v>
                </c:pt>
                <c:pt idx="4237">
                  <c:v>21.345741862099999</c:v>
                </c:pt>
                <c:pt idx="4238">
                  <c:v>21.345741862099999</c:v>
                </c:pt>
                <c:pt idx="4239">
                  <c:v>21.345741862099999</c:v>
                </c:pt>
                <c:pt idx="4240">
                  <c:v>21.344134669699997</c:v>
                </c:pt>
                <c:pt idx="4241">
                  <c:v>21.344134669699997</c:v>
                </c:pt>
                <c:pt idx="4242">
                  <c:v>21.344134669699997</c:v>
                </c:pt>
                <c:pt idx="4243">
                  <c:v>21.344134669699997</c:v>
                </c:pt>
                <c:pt idx="4244">
                  <c:v>21.334908731900001</c:v>
                </c:pt>
                <c:pt idx="4245">
                  <c:v>21.334908731900001</c:v>
                </c:pt>
                <c:pt idx="4246">
                  <c:v>21.334908731900001</c:v>
                </c:pt>
                <c:pt idx="4247">
                  <c:v>21.334908731900001</c:v>
                </c:pt>
                <c:pt idx="4248">
                  <c:v>21.3244213768</c:v>
                </c:pt>
                <c:pt idx="4249">
                  <c:v>21.3244213768</c:v>
                </c:pt>
                <c:pt idx="4250">
                  <c:v>21.3244213768</c:v>
                </c:pt>
                <c:pt idx="4251">
                  <c:v>21.3244213768</c:v>
                </c:pt>
                <c:pt idx="4252">
                  <c:v>21.289616344400002</c:v>
                </c:pt>
                <c:pt idx="4253">
                  <c:v>21.289616344400002</c:v>
                </c:pt>
                <c:pt idx="4254">
                  <c:v>21.289616344400002</c:v>
                </c:pt>
                <c:pt idx="4255">
                  <c:v>21.289616344400002</c:v>
                </c:pt>
                <c:pt idx="4256">
                  <c:v>21.344627583499999</c:v>
                </c:pt>
                <c:pt idx="4257">
                  <c:v>21.344627583499999</c:v>
                </c:pt>
                <c:pt idx="4258">
                  <c:v>21.344627583499999</c:v>
                </c:pt>
                <c:pt idx="4259">
                  <c:v>21.344627583499999</c:v>
                </c:pt>
                <c:pt idx="4260">
                  <c:v>21.3753460645</c:v>
                </c:pt>
                <c:pt idx="4261">
                  <c:v>21.3753460645</c:v>
                </c:pt>
                <c:pt idx="4262">
                  <c:v>21.3753460645</c:v>
                </c:pt>
                <c:pt idx="4263">
                  <c:v>21.3753460645</c:v>
                </c:pt>
                <c:pt idx="4264">
                  <c:v>21.380750448299999</c:v>
                </c:pt>
                <c:pt idx="4265">
                  <c:v>21.380750448299999</c:v>
                </c:pt>
                <c:pt idx="4266">
                  <c:v>21.380750448299999</c:v>
                </c:pt>
                <c:pt idx="4267">
                  <c:v>21.380750448299999</c:v>
                </c:pt>
                <c:pt idx="4268">
                  <c:v>21.4098348807</c:v>
                </c:pt>
                <c:pt idx="4269">
                  <c:v>21.4098348807</c:v>
                </c:pt>
                <c:pt idx="4270">
                  <c:v>21.4098348807</c:v>
                </c:pt>
                <c:pt idx="4271">
                  <c:v>21.4098348807</c:v>
                </c:pt>
                <c:pt idx="4272">
                  <c:v>21.4687769399</c:v>
                </c:pt>
                <c:pt idx="4273">
                  <c:v>21.4687769399</c:v>
                </c:pt>
                <c:pt idx="4274">
                  <c:v>21.4687769399</c:v>
                </c:pt>
                <c:pt idx="4275">
                  <c:v>21.4687769399</c:v>
                </c:pt>
                <c:pt idx="4276">
                  <c:v>21.576373783700003</c:v>
                </c:pt>
                <c:pt idx="4277">
                  <c:v>21.576373783700003</c:v>
                </c:pt>
                <c:pt idx="4278">
                  <c:v>21.576373783700003</c:v>
                </c:pt>
                <c:pt idx="4279">
                  <c:v>21.6693395908</c:v>
                </c:pt>
                <c:pt idx="4280">
                  <c:v>21.6693395908</c:v>
                </c:pt>
                <c:pt idx="4281">
                  <c:v>21.6693395908</c:v>
                </c:pt>
                <c:pt idx="4282">
                  <c:v>21.6693395908</c:v>
                </c:pt>
                <c:pt idx="4283">
                  <c:v>21.692720324500002</c:v>
                </c:pt>
                <c:pt idx="4284">
                  <c:v>21.692720324500002</c:v>
                </c:pt>
                <c:pt idx="4285">
                  <c:v>21.692720324500002</c:v>
                </c:pt>
                <c:pt idx="4286">
                  <c:v>21.692720324500002</c:v>
                </c:pt>
                <c:pt idx="4287">
                  <c:v>21.722026851599999</c:v>
                </c:pt>
                <c:pt idx="4288">
                  <c:v>21.722026851599999</c:v>
                </c:pt>
                <c:pt idx="4289">
                  <c:v>21.722026851599999</c:v>
                </c:pt>
                <c:pt idx="4290">
                  <c:v>21.722026851599999</c:v>
                </c:pt>
                <c:pt idx="4291">
                  <c:v>21.6839018495</c:v>
                </c:pt>
                <c:pt idx="4292">
                  <c:v>21.6839018495</c:v>
                </c:pt>
                <c:pt idx="4293">
                  <c:v>21.6839018495</c:v>
                </c:pt>
                <c:pt idx="4294">
                  <c:v>21.6839018495</c:v>
                </c:pt>
                <c:pt idx="4295">
                  <c:v>21.686239491199998</c:v>
                </c:pt>
                <c:pt idx="4296">
                  <c:v>21.686239491199998</c:v>
                </c:pt>
                <c:pt idx="4297">
                  <c:v>21.686239491199998</c:v>
                </c:pt>
                <c:pt idx="4298">
                  <c:v>21.686239491199998</c:v>
                </c:pt>
                <c:pt idx="4299">
                  <c:v>21.753537915399999</c:v>
                </c:pt>
                <c:pt idx="4300">
                  <c:v>21.753537915399999</c:v>
                </c:pt>
                <c:pt idx="4301">
                  <c:v>21.753537915399999</c:v>
                </c:pt>
                <c:pt idx="4302">
                  <c:v>21.753537915399999</c:v>
                </c:pt>
                <c:pt idx="4303">
                  <c:v>21.7429833566</c:v>
                </c:pt>
                <c:pt idx="4304">
                  <c:v>21.7429833566</c:v>
                </c:pt>
                <c:pt idx="4305">
                  <c:v>21.7429833566</c:v>
                </c:pt>
                <c:pt idx="4306">
                  <c:v>21.7429833566</c:v>
                </c:pt>
                <c:pt idx="4307">
                  <c:v>21.769986655500002</c:v>
                </c:pt>
                <c:pt idx="4308">
                  <c:v>21.769986655500002</c:v>
                </c:pt>
                <c:pt idx="4309">
                  <c:v>21.769986655500002</c:v>
                </c:pt>
                <c:pt idx="4310">
                  <c:v>21.769986655500002</c:v>
                </c:pt>
                <c:pt idx="4311">
                  <c:v>21.759359979500001</c:v>
                </c:pt>
                <c:pt idx="4312">
                  <c:v>21.759359979500001</c:v>
                </c:pt>
                <c:pt idx="4313">
                  <c:v>21.759359979500001</c:v>
                </c:pt>
                <c:pt idx="4314">
                  <c:v>21.759359979500001</c:v>
                </c:pt>
                <c:pt idx="4315">
                  <c:v>21.758289772399998</c:v>
                </c:pt>
                <c:pt idx="4316">
                  <c:v>21.758289772399998</c:v>
                </c:pt>
                <c:pt idx="4317">
                  <c:v>21.758289772399998</c:v>
                </c:pt>
                <c:pt idx="4318">
                  <c:v>21.758289772399998</c:v>
                </c:pt>
                <c:pt idx="4319">
                  <c:v>21.734592246200002</c:v>
                </c:pt>
                <c:pt idx="4320">
                  <c:v>21.734592246200002</c:v>
                </c:pt>
                <c:pt idx="4321">
                  <c:v>21.734592246200002</c:v>
                </c:pt>
                <c:pt idx="4322">
                  <c:v>21.734592246200002</c:v>
                </c:pt>
                <c:pt idx="4323">
                  <c:v>21.735096741700001</c:v>
                </c:pt>
                <c:pt idx="4324">
                  <c:v>21.735096741700001</c:v>
                </c:pt>
                <c:pt idx="4325">
                  <c:v>21.735096741700001</c:v>
                </c:pt>
                <c:pt idx="4326">
                  <c:v>21.735096741700001</c:v>
                </c:pt>
                <c:pt idx="4327">
                  <c:v>21.771144232299999</c:v>
                </c:pt>
                <c:pt idx="4328">
                  <c:v>21.771144232299999</c:v>
                </c:pt>
                <c:pt idx="4329">
                  <c:v>21.771144232299999</c:v>
                </c:pt>
                <c:pt idx="4330">
                  <c:v>21.771144232299999</c:v>
                </c:pt>
                <c:pt idx="4331">
                  <c:v>21.8043010803</c:v>
                </c:pt>
                <c:pt idx="4332">
                  <c:v>21.8043010803</c:v>
                </c:pt>
                <c:pt idx="4333">
                  <c:v>21.8043010803</c:v>
                </c:pt>
                <c:pt idx="4334">
                  <c:v>21.8043010803</c:v>
                </c:pt>
                <c:pt idx="4335">
                  <c:v>21.795752153599999</c:v>
                </c:pt>
                <c:pt idx="4336">
                  <c:v>21.795752153599999</c:v>
                </c:pt>
                <c:pt idx="4337">
                  <c:v>21.795752153599999</c:v>
                </c:pt>
                <c:pt idx="4338">
                  <c:v>21.795752153599999</c:v>
                </c:pt>
                <c:pt idx="4339">
                  <c:v>21.799446978500001</c:v>
                </c:pt>
                <c:pt idx="4340">
                  <c:v>21.799446978500001</c:v>
                </c:pt>
                <c:pt idx="4341">
                  <c:v>21.799446978500001</c:v>
                </c:pt>
                <c:pt idx="4342">
                  <c:v>21.799446978500001</c:v>
                </c:pt>
                <c:pt idx="4343">
                  <c:v>21.769782023499999</c:v>
                </c:pt>
                <c:pt idx="4344">
                  <c:v>21.769782023499999</c:v>
                </c:pt>
                <c:pt idx="4345">
                  <c:v>21.769782023499999</c:v>
                </c:pt>
                <c:pt idx="4346">
                  <c:v>21.769782023499999</c:v>
                </c:pt>
                <c:pt idx="4347">
                  <c:v>21.7742579552</c:v>
                </c:pt>
                <c:pt idx="4348">
                  <c:v>21.7742579552</c:v>
                </c:pt>
                <c:pt idx="4349">
                  <c:v>21.7742579552</c:v>
                </c:pt>
                <c:pt idx="4350">
                  <c:v>21.7742579552</c:v>
                </c:pt>
                <c:pt idx="4351">
                  <c:v>21.763868650099997</c:v>
                </c:pt>
                <c:pt idx="4352">
                  <c:v>21.763868650099997</c:v>
                </c:pt>
                <c:pt idx="4353">
                  <c:v>21.763868650099997</c:v>
                </c:pt>
                <c:pt idx="4354">
                  <c:v>21.763868650099997</c:v>
                </c:pt>
                <c:pt idx="4355">
                  <c:v>21.810761943100001</c:v>
                </c:pt>
                <c:pt idx="4356">
                  <c:v>21.810761943100001</c:v>
                </c:pt>
                <c:pt idx="4357">
                  <c:v>21.810761943100001</c:v>
                </c:pt>
                <c:pt idx="4358">
                  <c:v>21.810761943100001</c:v>
                </c:pt>
                <c:pt idx="4359">
                  <c:v>21.732936351799999</c:v>
                </c:pt>
                <c:pt idx="4360">
                  <c:v>21.732936351799999</c:v>
                </c:pt>
                <c:pt idx="4361">
                  <c:v>21.732936351799999</c:v>
                </c:pt>
                <c:pt idx="4362">
                  <c:v>21.732936351799999</c:v>
                </c:pt>
                <c:pt idx="4363">
                  <c:v>21.823451192899999</c:v>
                </c:pt>
                <c:pt idx="4364">
                  <c:v>21.823451192899999</c:v>
                </c:pt>
                <c:pt idx="4365">
                  <c:v>21.823451192899999</c:v>
                </c:pt>
                <c:pt idx="4366">
                  <c:v>21.823451192899999</c:v>
                </c:pt>
                <c:pt idx="4367">
                  <c:v>21.792125701699998</c:v>
                </c:pt>
                <c:pt idx="4368">
                  <c:v>21.792125701699998</c:v>
                </c:pt>
                <c:pt idx="4369">
                  <c:v>21.792125701699998</c:v>
                </c:pt>
                <c:pt idx="4370">
                  <c:v>21.792125701699998</c:v>
                </c:pt>
                <c:pt idx="4371">
                  <c:v>21.766163754099999</c:v>
                </c:pt>
                <c:pt idx="4372">
                  <c:v>21.766163754099999</c:v>
                </c:pt>
                <c:pt idx="4373">
                  <c:v>21.766163754099999</c:v>
                </c:pt>
                <c:pt idx="4374">
                  <c:v>21.766163754099999</c:v>
                </c:pt>
                <c:pt idx="4375">
                  <c:v>21.7550713991</c:v>
                </c:pt>
                <c:pt idx="4376">
                  <c:v>21.7550713991</c:v>
                </c:pt>
                <c:pt idx="4377">
                  <c:v>21.7550713991</c:v>
                </c:pt>
                <c:pt idx="4378">
                  <c:v>21.7550713991</c:v>
                </c:pt>
                <c:pt idx="4379">
                  <c:v>21.751860079300002</c:v>
                </c:pt>
                <c:pt idx="4380">
                  <c:v>21.751860079300002</c:v>
                </c:pt>
                <c:pt idx="4381">
                  <c:v>21.751860079300002</c:v>
                </c:pt>
                <c:pt idx="4382">
                  <c:v>21.751860079300002</c:v>
                </c:pt>
                <c:pt idx="4383">
                  <c:v>21.742423202799998</c:v>
                </c:pt>
                <c:pt idx="4384">
                  <c:v>21.742423202799998</c:v>
                </c:pt>
                <c:pt idx="4385">
                  <c:v>21.742423202799998</c:v>
                </c:pt>
                <c:pt idx="4386">
                  <c:v>21.792134696000002</c:v>
                </c:pt>
                <c:pt idx="4387">
                  <c:v>21.792134696000002</c:v>
                </c:pt>
                <c:pt idx="4388">
                  <c:v>21.792134696000002</c:v>
                </c:pt>
                <c:pt idx="4389">
                  <c:v>21.792134696000002</c:v>
                </c:pt>
                <c:pt idx="4390">
                  <c:v>21.792700824799997</c:v>
                </c:pt>
                <c:pt idx="4391">
                  <c:v>21.792700824799997</c:v>
                </c:pt>
                <c:pt idx="4392">
                  <c:v>21.792700824799997</c:v>
                </c:pt>
                <c:pt idx="4393">
                  <c:v>21.792700824799997</c:v>
                </c:pt>
                <c:pt idx="4394">
                  <c:v>21.7828003853</c:v>
                </c:pt>
                <c:pt idx="4395">
                  <c:v>21.7828003853</c:v>
                </c:pt>
                <c:pt idx="4396">
                  <c:v>21.7828003853</c:v>
                </c:pt>
                <c:pt idx="4397">
                  <c:v>21.7828003853</c:v>
                </c:pt>
                <c:pt idx="4398">
                  <c:v>21.811614121599998</c:v>
                </c:pt>
                <c:pt idx="4399">
                  <c:v>21.811614121599998</c:v>
                </c:pt>
                <c:pt idx="4400">
                  <c:v>21.811614121599998</c:v>
                </c:pt>
                <c:pt idx="4401">
                  <c:v>21.811614121599998</c:v>
                </c:pt>
                <c:pt idx="4402">
                  <c:v>21.735401019999998</c:v>
                </c:pt>
                <c:pt idx="4403">
                  <c:v>21.735401019999998</c:v>
                </c:pt>
                <c:pt idx="4404">
                  <c:v>21.735401019999998</c:v>
                </c:pt>
                <c:pt idx="4405">
                  <c:v>21.735401019999998</c:v>
                </c:pt>
                <c:pt idx="4406">
                  <c:v>21.7133158828</c:v>
                </c:pt>
                <c:pt idx="4407">
                  <c:v>21.7133158828</c:v>
                </c:pt>
                <c:pt idx="4408">
                  <c:v>21.7133158828</c:v>
                </c:pt>
                <c:pt idx="4409">
                  <c:v>21.7133158828</c:v>
                </c:pt>
                <c:pt idx="4410">
                  <c:v>21.6932584503</c:v>
                </c:pt>
                <c:pt idx="4411">
                  <c:v>21.6932584503</c:v>
                </c:pt>
                <c:pt idx="4412">
                  <c:v>21.6932584503</c:v>
                </c:pt>
                <c:pt idx="4413">
                  <c:v>21.6932584503</c:v>
                </c:pt>
                <c:pt idx="4414">
                  <c:v>21.699002326800002</c:v>
                </c:pt>
                <c:pt idx="4415">
                  <c:v>21.699002326800002</c:v>
                </c:pt>
                <c:pt idx="4416">
                  <c:v>21.699002326800002</c:v>
                </c:pt>
                <c:pt idx="4417">
                  <c:v>21.699002326800002</c:v>
                </c:pt>
                <c:pt idx="4418">
                  <c:v>21.730708334199999</c:v>
                </c:pt>
                <c:pt idx="4419">
                  <c:v>21.730708334199999</c:v>
                </c:pt>
                <c:pt idx="4420">
                  <c:v>21.730708334199999</c:v>
                </c:pt>
                <c:pt idx="4421">
                  <c:v>21.730708334199999</c:v>
                </c:pt>
                <c:pt idx="4422">
                  <c:v>21.676778014500002</c:v>
                </c:pt>
                <c:pt idx="4423">
                  <c:v>21.676778014500002</c:v>
                </c:pt>
                <c:pt idx="4424">
                  <c:v>21.676778014500002</c:v>
                </c:pt>
                <c:pt idx="4425">
                  <c:v>21.676778014500002</c:v>
                </c:pt>
                <c:pt idx="4426">
                  <c:v>21.719638104200001</c:v>
                </c:pt>
                <c:pt idx="4427">
                  <c:v>21.719638104200001</c:v>
                </c:pt>
                <c:pt idx="4428">
                  <c:v>21.719638104200001</c:v>
                </c:pt>
                <c:pt idx="4429">
                  <c:v>21.719638104200001</c:v>
                </c:pt>
                <c:pt idx="4430">
                  <c:v>21.753876816600002</c:v>
                </c:pt>
                <c:pt idx="4431">
                  <c:v>21.753876816600002</c:v>
                </c:pt>
                <c:pt idx="4432">
                  <c:v>21.753876816600002</c:v>
                </c:pt>
                <c:pt idx="4433">
                  <c:v>21.753876816600002</c:v>
                </c:pt>
                <c:pt idx="4434">
                  <c:v>21.718420912999999</c:v>
                </c:pt>
                <c:pt idx="4435">
                  <c:v>21.718420912999999</c:v>
                </c:pt>
                <c:pt idx="4436">
                  <c:v>21.718420912999999</c:v>
                </c:pt>
                <c:pt idx="4437">
                  <c:v>21.718420912999999</c:v>
                </c:pt>
                <c:pt idx="4438">
                  <c:v>21.6724525138</c:v>
                </c:pt>
                <c:pt idx="4439">
                  <c:v>21.6724525138</c:v>
                </c:pt>
                <c:pt idx="4440">
                  <c:v>21.6724525138</c:v>
                </c:pt>
                <c:pt idx="4441">
                  <c:v>21.6724525138</c:v>
                </c:pt>
                <c:pt idx="4442">
                  <c:v>21.658465292599999</c:v>
                </c:pt>
                <c:pt idx="4443">
                  <c:v>21.658465292599999</c:v>
                </c:pt>
                <c:pt idx="4444">
                  <c:v>21.658465292599999</c:v>
                </c:pt>
                <c:pt idx="4445">
                  <c:v>21.658465292599999</c:v>
                </c:pt>
                <c:pt idx="4446">
                  <c:v>21.701860548599999</c:v>
                </c:pt>
                <c:pt idx="4447">
                  <c:v>21.701860548599999</c:v>
                </c:pt>
                <c:pt idx="4448">
                  <c:v>21.701860548599999</c:v>
                </c:pt>
                <c:pt idx="4449">
                  <c:v>21.701860548599999</c:v>
                </c:pt>
                <c:pt idx="4450">
                  <c:v>21.684141378</c:v>
                </c:pt>
                <c:pt idx="4451">
                  <c:v>21.684141378</c:v>
                </c:pt>
                <c:pt idx="4452">
                  <c:v>21.684141378</c:v>
                </c:pt>
                <c:pt idx="4453">
                  <c:v>21.684141378</c:v>
                </c:pt>
                <c:pt idx="4454">
                  <c:v>21.7050814738</c:v>
                </c:pt>
                <c:pt idx="4455">
                  <c:v>21.7050814738</c:v>
                </c:pt>
                <c:pt idx="4456">
                  <c:v>21.7050814738</c:v>
                </c:pt>
                <c:pt idx="4457">
                  <c:v>21.7050814738</c:v>
                </c:pt>
                <c:pt idx="4458">
                  <c:v>21.735462071499999</c:v>
                </c:pt>
                <c:pt idx="4459">
                  <c:v>21.735462071499999</c:v>
                </c:pt>
                <c:pt idx="4460">
                  <c:v>21.735462071499999</c:v>
                </c:pt>
                <c:pt idx="4461">
                  <c:v>21.735462071499999</c:v>
                </c:pt>
                <c:pt idx="4462">
                  <c:v>21.681363042699999</c:v>
                </c:pt>
                <c:pt idx="4463">
                  <c:v>21.681363042699999</c:v>
                </c:pt>
                <c:pt idx="4464">
                  <c:v>21.681363042699999</c:v>
                </c:pt>
                <c:pt idx="4465">
                  <c:v>21.681363042699999</c:v>
                </c:pt>
                <c:pt idx="4466">
                  <c:v>21.653153654700002</c:v>
                </c:pt>
                <c:pt idx="4467">
                  <c:v>21.653153654700002</c:v>
                </c:pt>
                <c:pt idx="4468">
                  <c:v>21.653153654700002</c:v>
                </c:pt>
                <c:pt idx="4469">
                  <c:v>21.653153654700002</c:v>
                </c:pt>
                <c:pt idx="4470">
                  <c:v>21.657114302099998</c:v>
                </c:pt>
                <c:pt idx="4471">
                  <c:v>21.657114302099998</c:v>
                </c:pt>
                <c:pt idx="4472">
                  <c:v>21.657114302099998</c:v>
                </c:pt>
                <c:pt idx="4473">
                  <c:v>21.657114302099998</c:v>
                </c:pt>
                <c:pt idx="4474">
                  <c:v>21.6367564872</c:v>
                </c:pt>
                <c:pt idx="4475">
                  <c:v>21.6367564872</c:v>
                </c:pt>
                <c:pt idx="4476">
                  <c:v>21.6367564872</c:v>
                </c:pt>
                <c:pt idx="4477">
                  <c:v>21.6367564872</c:v>
                </c:pt>
                <c:pt idx="4478">
                  <c:v>21.629728036699998</c:v>
                </c:pt>
                <c:pt idx="4479">
                  <c:v>21.629728036699998</c:v>
                </c:pt>
                <c:pt idx="4480">
                  <c:v>21.629728036699998</c:v>
                </c:pt>
                <c:pt idx="4481">
                  <c:v>21.629728036699998</c:v>
                </c:pt>
                <c:pt idx="4482">
                  <c:v>21.622201998100003</c:v>
                </c:pt>
                <c:pt idx="4483">
                  <c:v>21.622201998100003</c:v>
                </c:pt>
                <c:pt idx="4484">
                  <c:v>21.622201998100003</c:v>
                </c:pt>
                <c:pt idx="4485">
                  <c:v>21.661393568199998</c:v>
                </c:pt>
                <c:pt idx="4486">
                  <c:v>21.661393568199998</c:v>
                </c:pt>
                <c:pt idx="4487">
                  <c:v>21.661393568199998</c:v>
                </c:pt>
                <c:pt idx="4488">
                  <c:v>21.661393568199998</c:v>
                </c:pt>
                <c:pt idx="4489">
                  <c:v>21.682153041899998</c:v>
                </c:pt>
                <c:pt idx="4490">
                  <c:v>21.682153041899998</c:v>
                </c:pt>
                <c:pt idx="4491">
                  <c:v>21.682153041899998</c:v>
                </c:pt>
                <c:pt idx="4492">
                  <c:v>21.682153041899998</c:v>
                </c:pt>
                <c:pt idx="4493">
                  <c:v>21.653523012600001</c:v>
                </c:pt>
                <c:pt idx="4494">
                  <c:v>21.653523012600001</c:v>
                </c:pt>
                <c:pt idx="4495">
                  <c:v>21.653523012600001</c:v>
                </c:pt>
                <c:pt idx="4496">
                  <c:v>21.653523012600001</c:v>
                </c:pt>
                <c:pt idx="4497">
                  <c:v>21.613624922400003</c:v>
                </c:pt>
                <c:pt idx="4498">
                  <c:v>21.613624922400003</c:v>
                </c:pt>
                <c:pt idx="4499">
                  <c:v>21.613624922400003</c:v>
                </c:pt>
                <c:pt idx="4500">
                  <c:v>21.613624922400003</c:v>
                </c:pt>
                <c:pt idx="4501">
                  <c:v>21.625617156400001</c:v>
                </c:pt>
                <c:pt idx="4502">
                  <c:v>21.625617156400001</c:v>
                </c:pt>
                <c:pt idx="4503">
                  <c:v>21.625617156400001</c:v>
                </c:pt>
                <c:pt idx="4504">
                  <c:v>21.625617156400001</c:v>
                </c:pt>
                <c:pt idx="4505">
                  <c:v>21.5925350652</c:v>
                </c:pt>
                <c:pt idx="4506">
                  <c:v>21.5925350652</c:v>
                </c:pt>
                <c:pt idx="4507">
                  <c:v>21.5925350652</c:v>
                </c:pt>
                <c:pt idx="4508">
                  <c:v>21.5925350652</c:v>
                </c:pt>
                <c:pt idx="4509">
                  <c:v>21.558523430300003</c:v>
                </c:pt>
                <c:pt idx="4510">
                  <c:v>21.558523430300003</c:v>
                </c:pt>
                <c:pt idx="4511">
                  <c:v>21.558523430300003</c:v>
                </c:pt>
                <c:pt idx="4512">
                  <c:v>21.558523430300003</c:v>
                </c:pt>
                <c:pt idx="4513">
                  <c:v>21.531959430000001</c:v>
                </c:pt>
                <c:pt idx="4514">
                  <c:v>21.531959430000001</c:v>
                </c:pt>
                <c:pt idx="4515">
                  <c:v>21.531959430000001</c:v>
                </c:pt>
                <c:pt idx="4516">
                  <c:v>21.531959430000001</c:v>
                </c:pt>
                <c:pt idx="4517">
                  <c:v>21.555042185800001</c:v>
                </c:pt>
                <c:pt idx="4518">
                  <c:v>21.555042185800001</c:v>
                </c:pt>
                <c:pt idx="4519">
                  <c:v>21.555042185800001</c:v>
                </c:pt>
                <c:pt idx="4520">
                  <c:v>21.555042185800001</c:v>
                </c:pt>
                <c:pt idx="4521">
                  <c:v>21.536091765800002</c:v>
                </c:pt>
                <c:pt idx="4522">
                  <c:v>21.536091765800002</c:v>
                </c:pt>
                <c:pt idx="4523">
                  <c:v>21.536091765800002</c:v>
                </c:pt>
                <c:pt idx="4524">
                  <c:v>21.536091765800002</c:v>
                </c:pt>
                <c:pt idx="4525">
                  <c:v>21.542496582200002</c:v>
                </c:pt>
                <c:pt idx="4526">
                  <c:v>21.542496582200002</c:v>
                </c:pt>
                <c:pt idx="4527">
                  <c:v>21.542496582200002</c:v>
                </c:pt>
                <c:pt idx="4528">
                  <c:v>21.542496582200002</c:v>
                </c:pt>
                <c:pt idx="4529">
                  <c:v>21.526750041300001</c:v>
                </c:pt>
                <c:pt idx="4530">
                  <c:v>21.526750041300001</c:v>
                </c:pt>
                <c:pt idx="4531">
                  <c:v>21.526750041300001</c:v>
                </c:pt>
                <c:pt idx="4532">
                  <c:v>21.526750041300001</c:v>
                </c:pt>
                <c:pt idx="4533">
                  <c:v>21.551585439899998</c:v>
                </c:pt>
                <c:pt idx="4534">
                  <c:v>21.551585439899998</c:v>
                </c:pt>
                <c:pt idx="4535">
                  <c:v>21.551585439899998</c:v>
                </c:pt>
                <c:pt idx="4536">
                  <c:v>21.551585439899998</c:v>
                </c:pt>
                <c:pt idx="4537">
                  <c:v>21.555630520499999</c:v>
                </c:pt>
                <c:pt idx="4538">
                  <c:v>21.555630520499999</c:v>
                </c:pt>
                <c:pt idx="4539">
                  <c:v>21.555630520499999</c:v>
                </c:pt>
                <c:pt idx="4540">
                  <c:v>21.555630520499999</c:v>
                </c:pt>
                <c:pt idx="4541">
                  <c:v>21.563168040600001</c:v>
                </c:pt>
                <c:pt idx="4542">
                  <c:v>21.563168040600001</c:v>
                </c:pt>
                <c:pt idx="4543">
                  <c:v>21.563168040600001</c:v>
                </c:pt>
                <c:pt idx="4544">
                  <c:v>21.563168040600001</c:v>
                </c:pt>
                <c:pt idx="4545">
                  <c:v>21.565303049300002</c:v>
                </c:pt>
                <c:pt idx="4546">
                  <c:v>21.565303049300002</c:v>
                </c:pt>
                <c:pt idx="4547">
                  <c:v>21.565303049300002</c:v>
                </c:pt>
                <c:pt idx="4548">
                  <c:v>21.565303049300002</c:v>
                </c:pt>
                <c:pt idx="4549">
                  <c:v>21.541867403199998</c:v>
                </c:pt>
                <c:pt idx="4550">
                  <c:v>21.541867403199998</c:v>
                </c:pt>
                <c:pt idx="4551">
                  <c:v>21.541867403199998</c:v>
                </c:pt>
                <c:pt idx="4552">
                  <c:v>21.541867403199998</c:v>
                </c:pt>
                <c:pt idx="4553">
                  <c:v>21.5488086348</c:v>
                </c:pt>
                <c:pt idx="4554">
                  <c:v>21.5488086348</c:v>
                </c:pt>
                <c:pt idx="4555">
                  <c:v>21.5488086348</c:v>
                </c:pt>
                <c:pt idx="4556">
                  <c:v>21.5488086348</c:v>
                </c:pt>
                <c:pt idx="4557">
                  <c:v>21.5551432898</c:v>
                </c:pt>
                <c:pt idx="4558">
                  <c:v>21.5551432898</c:v>
                </c:pt>
                <c:pt idx="4559">
                  <c:v>21.5551432898</c:v>
                </c:pt>
                <c:pt idx="4560">
                  <c:v>21.5551432898</c:v>
                </c:pt>
                <c:pt idx="4561">
                  <c:v>21.566540094800001</c:v>
                </c:pt>
                <c:pt idx="4562">
                  <c:v>21.566540094800001</c:v>
                </c:pt>
                <c:pt idx="4563">
                  <c:v>21.566540094800001</c:v>
                </c:pt>
                <c:pt idx="4564">
                  <c:v>21.566540094800001</c:v>
                </c:pt>
                <c:pt idx="4565">
                  <c:v>21.589017056100001</c:v>
                </c:pt>
                <c:pt idx="4566">
                  <c:v>21.589017056100001</c:v>
                </c:pt>
                <c:pt idx="4567">
                  <c:v>21.589017056100001</c:v>
                </c:pt>
                <c:pt idx="4568">
                  <c:v>21.589017056100001</c:v>
                </c:pt>
                <c:pt idx="4569">
                  <c:v>21.618458381699998</c:v>
                </c:pt>
                <c:pt idx="4570">
                  <c:v>21.618458381699998</c:v>
                </c:pt>
                <c:pt idx="4571">
                  <c:v>21.618458381699998</c:v>
                </c:pt>
                <c:pt idx="4572">
                  <c:v>21.618458381699998</c:v>
                </c:pt>
                <c:pt idx="4573">
                  <c:v>21.526370749199998</c:v>
                </c:pt>
                <c:pt idx="4574">
                  <c:v>21.526370749199998</c:v>
                </c:pt>
                <c:pt idx="4575">
                  <c:v>21.526370749199998</c:v>
                </c:pt>
                <c:pt idx="4576">
                  <c:v>21.526370749199998</c:v>
                </c:pt>
                <c:pt idx="4577">
                  <c:v>21.589280929099999</c:v>
                </c:pt>
                <c:pt idx="4578">
                  <c:v>21.589280929099999</c:v>
                </c:pt>
                <c:pt idx="4579">
                  <c:v>21.589280929099999</c:v>
                </c:pt>
                <c:pt idx="4580">
                  <c:v>21.589280929099999</c:v>
                </c:pt>
                <c:pt idx="4581">
                  <c:v>21.5343089094</c:v>
                </c:pt>
                <c:pt idx="4582">
                  <c:v>21.5343089094</c:v>
                </c:pt>
                <c:pt idx="4583">
                  <c:v>21.5343089094</c:v>
                </c:pt>
                <c:pt idx="4584">
                  <c:v>21.519232780399999</c:v>
                </c:pt>
                <c:pt idx="4585">
                  <c:v>21.519232780399999</c:v>
                </c:pt>
                <c:pt idx="4586">
                  <c:v>21.519232780399999</c:v>
                </c:pt>
                <c:pt idx="4587">
                  <c:v>21.519232780399999</c:v>
                </c:pt>
                <c:pt idx="4588">
                  <c:v>21.565182420999999</c:v>
                </c:pt>
                <c:pt idx="4589">
                  <c:v>21.565182420999999</c:v>
                </c:pt>
                <c:pt idx="4590">
                  <c:v>21.565182420999999</c:v>
                </c:pt>
                <c:pt idx="4591">
                  <c:v>21.565182420999999</c:v>
                </c:pt>
                <c:pt idx="4592">
                  <c:v>21.601960299399998</c:v>
                </c:pt>
                <c:pt idx="4593">
                  <c:v>21.601960299399998</c:v>
                </c:pt>
                <c:pt idx="4594">
                  <c:v>21.601960299399998</c:v>
                </c:pt>
                <c:pt idx="4595">
                  <c:v>21.601960299399998</c:v>
                </c:pt>
                <c:pt idx="4596">
                  <c:v>21.5756283491</c:v>
                </c:pt>
                <c:pt idx="4597">
                  <c:v>21.5756283491</c:v>
                </c:pt>
                <c:pt idx="4598">
                  <c:v>21.5756283491</c:v>
                </c:pt>
                <c:pt idx="4599">
                  <c:v>21.5756283491</c:v>
                </c:pt>
                <c:pt idx="4600">
                  <c:v>21.5465464985</c:v>
                </c:pt>
                <c:pt idx="4601">
                  <c:v>21.5465464985</c:v>
                </c:pt>
                <c:pt idx="4602">
                  <c:v>21.5465464985</c:v>
                </c:pt>
                <c:pt idx="4603">
                  <c:v>21.5465464985</c:v>
                </c:pt>
                <c:pt idx="4604">
                  <c:v>21.559292120899997</c:v>
                </c:pt>
                <c:pt idx="4605">
                  <c:v>21.559292120899997</c:v>
                </c:pt>
                <c:pt idx="4606">
                  <c:v>21.559292120899997</c:v>
                </c:pt>
                <c:pt idx="4607">
                  <c:v>21.559292120899997</c:v>
                </c:pt>
                <c:pt idx="4608">
                  <c:v>21.506079591499997</c:v>
                </c:pt>
                <c:pt idx="4609">
                  <c:v>21.506079591499997</c:v>
                </c:pt>
                <c:pt idx="4610">
                  <c:v>21.506079591499997</c:v>
                </c:pt>
                <c:pt idx="4611">
                  <c:v>21.506079591499997</c:v>
                </c:pt>
                <c:pt idx="4612">
                  <c:v>21.4693944335</c:v>
                </c:pt>
                <c:pt idx="4613">
                  <c:v>21.4693944335</c:v>
                </c:pt>
                <c:pt idx="4614">
                  <c:v>21.4693944335</c:v>
                </c:pt>
                <c:pt idx="4615">
                  <c:v>21.4693944335</c:v>
                </c:pt>
                <c:pt idx="4616">
                  <c:v>21.400569734400001</c:v>
                </c:pt>
                <c:pt idx="4617">
                  <c:v>21.400569734400001</c:v>
                </c:pt>
                <c:pt idx="4618">
                  <c:v>21.400569734400001</c:v>
                </c:pt>
                <c:pt idx="4619">
                  <c:v>21.400569734400001</c:v>
                </c:pt>
                <c:pt idx="4620">
                  <c:v>21.417227900699999</c:v>
                </c:pt>
                <c:pt idx="4621">
                  <c:v>21.417227900699999</c:v>
                </c:pt>
                <c:pt idx="4622">
                  <c:v>21.417227900699999</c:v>
                </c:pt>
                <c:pt idx="4623">
                  <c:v>21.417227900699999</c:v>
                </c:pt>
                <c:pt idx="4624">
                  <c:v>21.390221286999999</c:v>
                </c:pt>
                <c:pt idx="4625">
                  <c:v>21.390221286999999</c:v>
                </c:pt>
                <c:pt idx="4626">
                  <c:v>21.390221286999999</c:v>
                </c:pt>
                <c:pt idx="4627">
                  <c:v>21.390221286999999</c:v>
                </c:pt>
                <c:pt idx="4628">
                  <c:v>21.391301544499999</c:v>
                </c:pt>
                <c:pt idx="4629">
                  <c:v>21.391301544499999</c:v>
                </c:pt>
                <c:pt idx="4630">
                  <c:v>21.391301544499999</c:v>
                </c:pt>
                <c:pt idx="4631">
                  <c:v>21.391301544499999</c:v>
                </c:pt>
                <c:pt idx="4632">
                  <c:v>21.382048002299999</c:v>
                </c:pt>
                <c:pt idx="4633">
                  <c:v>21.382048002299999</c:v>
                </c:pt>
                <c:pt idx="4634">
                  <c:v>21.382048002299999</c:v>
                </c:pt>
                <c:pt idx="4635">
                  <c:v>21.382048002299999</c:v>
                </c:pt>
                <c:pt idx="4636">
                  <c:v>21.444549461099999</c:v>
                </c:pt>
                <c:pt idx="4637">
                  <c:v>21.444549461099999</c:v>
                </c:pt>
                <c:pt idx="4638">
                  <c:v>21.444549461099999</c:v>
                </c:pt>
                <c:pt idx="4639">
                  <c:v>21.444549461099999</c:v>
                </c:pt>
                <c:pt idx="4640">
                  <c:v>21.356498712</c:v>
                </c:pt>
                <c:pt idx="4641">
                  <c:v>21.356498712</c:v>
                </c:pt>
                <c:pt idx="4642">
                  <c:v>21.356498712</c:v>
                </c:pt>
                <c:pt idx="4643">
                  <c:v>21.356498712</c:v>
                </c:pt>
                <c:pt idx="4644">
                  <c:v>21.3704966516</c:v>
                </c:pt>
                <c:pt idx="4645">
                  <c:v>21.3704966516</c:v>
                </c:pt>
                <c:pt idx="4646">
                  <c:v>21.3704966516</c:v>
                </c:pt>
                <c:pt idx="4647">
                  <c:v>21.3704966516</c:v>
                </c:pt>
                <c:pt idx="4648">
                  <c:v>21.391450386799999</c:v>
                </c:pt>
                <c:pt idx="4649">
                  <c:v>21.391450386799999</c:v>
                </c:pt>
                <c:pt idx="4650">
                  <c:v>21.391450386799999</c:v>
                </c:pt>
                <c:pt idx="4651">
                  <c:v>21.391450386799999</c:v>
                </c:pt>
                <c:pt idx="4652">
                  <c:v>21.365147132699999</c:v>
                </c:pt>
                <c:pt idx="4653">
                  <c:v>21.365147132699999</c:v>
                </c:pt>
                <c:pt idx="4654">
                  <c:v>21.365147132699999</c:v>
                </c:pt>
                <c:pt idx="4655">
                  <c:v>21.365147132699999</c:v>
                </c:pt>
                <c:pt idx="4656">
                  <c:v>21.3808888332</c:v>
                </c:pt>
                <c:pt idx="4657">
                  <c:v>21.3808888332</c:v>
                </c:pt>
                <c:pt idx="4658">
                  <c:v>21.3808888332</c:v>
                </c:pt>
                <c:pt idx="4659">
                  <c:v>21.3808888332</c:v>
                </c:pt>
                <c:pt idx="4660">
                  <c:v>21.395448523699997</c:v>
                </c:pt>
                <c:pt idx="4661">
                  <c:v>21.395448523699997</c:v>
                </c:pt>
                <c:pt idx="4662">
                  <c:v>21.395448523699997</c:v>
                </c:pt>
                <c:pt idx="4663">
                  <c:v>21.395448523699997</c:v>
                </c:pt>
                <c:pt idx="4664">
                  <c:v>21.4282805496</c:v>
                </c:pt>
                <c:pt idx="4665">
                  <c:v>21.4282805496</c:v>
                </c:pt>
                <c:pt idx="4666">
                  <c:v>21.4282805496</c:v>
                </c:pt>
                <c:pt idx="4667">
                  <c:v>21.4282805496</c:v>
                </c:pt>
                <c:pt idx="4668">
                  <c:v>21.476790460700002</c:v>
                </c:pt>
                <c:pt idx="4669">
                  <c:v>21.476790460700002</c:v>
                </c:pt>
                <c:pt idx="4670">
                  <c:v>21.476790460700002</c:v>
                </c:pt>
                <c:pt idx="4671">
                  <c:v>21.476790460700002</c:v>
                </c:pt>
                <c:pt idx="4672">
                  <c:v>21.4988498875</c:v>
                </c:pt>
                <c:pt idx="4673">
                  <c:v>21.4988498875</c:v>
                </c:pt>
                <c:pt idx="4674">
                  <c:v>21.4988498875</c:v>
                </c:pt>
                <c:pt idx="4675">
                  <c:v>21.4988498875</c:v>
                </c:pt>
                <c:pt idx="4676">
                  <c:v>21.452753051399998</c:v>
                </c:pt>
                <c:pt idx="4677">
                  <c:v>21.452753051399998</c:v>
                </c:pt>
                <c:pt idx="4678">
                  <c:v>21.452753051399998</c:v>
                </c:pt>
                <c:pt idx="4679">
                  <c:v>21.452753051399998</c:v>
                </c:pt>
                <c:pt idx="4680">
                  <c:v>21.419076176200001</c:v>
                </c:pt>
                <c:pt idx="4681">
                  <c:v>21.419076176200001</c:v>
                </c:pt>
                <c:pt idx="4682">
                  <c:v>21.419076176200001</c:v>
                </c:pt>
                <c:pt idx="4683">
                  <c:v>21.461008038300001</c:v>
                </c:pt>
                <c:pt idx="4684">
                  <c:v>21.461008038300001</c:v>
                </c:pt>
                <c:pt idx="4685">
                  <c:v>21.461008038300001</c:v>
                </c:pt>
                <c:pt idx="4686">
                  <c:v>21.461008038300001</c:v>
                </c:pt>
                <c:pt idx="4687">
                  <c:v>21.4638201874</c:v>
                </c:pt>
                <c:pt idx="4688">
                  <c:v>21.4638201874</c:v>
                </c:pt>
                <c:pt idx="4689">
                  <c:v>21.4638201874</c:v>
                </c:pt>
                <c:pt idx="4690">
                  <c:v>21.4638201874</c:v>
                </c:pt>
                <c:pt idx="4691">
                  <c:v>21.510842733900002</c:v>
                </c:pt>
                <c:pt idx="4692">
                  <c:v>21.510842733900002</c:v>
                </c:pt>
                <c:pt idx="4693">
                  <c:v>21.510842733900002</c:v>
                </c:pt>
                <c:pt idx="4694">
                  <c:v>21.510842733900002</c:v>
                </c:pt>
                <c:pt idx="4695">
                  <c:v>21.563003949000002</c:v>
                </c:pt>
                <c:pt idx="4696">
                  <c:v>21.563003949000002</c:v>
                </c:pt>
                <c:pt idx="4697">
                  <c:v>21.563003949000002</c:v>
                </c:pt>
                <c:pt idx="4698">
                  <c:v>21.563003949000002</c:v>
                </c:pt>
                <c:pt idx="4699">
                  <c:v>21.549445642199998</c:v>
                </c:pt>
                <c:pt idx="4700">
                  <c:v>21.549445642199998</c:v>
                </c:pt>
                <c:pt idx="4701">
                  <c:v>21.549445642199998</c:v>
                </c:pt>
                <c:pt idx="4702">
                  <c:v>21.549445642199998</c:v>
                </c:pt>
                <c:pt idx="4703">
                  <c:v>21.509635426199999</c:v>
                </c:pt>
                <c:pt idx="4704">
                  <c:v>21.509635426199999</c:v>
                </c:pt>
                <c:pt idx="4705">
                  <c:v>21.509635426199999</c:v>
                </c:pt>
                <c:pt idx="4706">
                  <c:v>21.509635426199999</c:v>
                </c:pt>
                <c:pt idx="4707">
                  <c:v>21.510480295000001</c:v>
                </c:pt>
                <c:pt idx="4708">
                  <c:v>21.510480295000001</c:v>
                </c:pt>
                <c:pt idx="4709">
                  <c:v>21.510480295000001</c:v>
                </c:pt>
                <c:pt idx="4710">
                  <c:v>21.510480295000001</c:v>
                </c:pt>
                <c:pt idx="4711">
                  <c:v>21.5988193403</c:v>
                </c:pt>
                <c:pt idx="4712">
                  <c:v>21.5988193403</c:v>
                </c:pt>
                <c:pt idx="4713">
                  <c:v>21.5988193403</c:v>
                </c:pt>
                <c:pt idx="4714">
                  <c:v>21.5988193403</c:v>
                </c:pt>
                <c:pt idx="4715">
                  <c:v>21.527254528699999</c:v>
                </c:pt>
                <c:pt idx="4716">
                  <c:v>21.527254528699999</c:v>
                </c:pt>
                <c:pt idx="4717">
                  <c:v>21.527254528699999</c:v>
                </c:pt>
                <c:pt idx="4718">
                  <c:v>21.527254528699999</c:v>
                </c:pt>
                <c:pt idx="4719">
                  <c:v>21.536027855500002</c:v>
                </c:pt>
                <c:pt idx="4720">
                  <c:v>21.536027855500002</c:v>
                </c:pt>
                <c:pt idx="4721">
                  <c:v>21.536027855500002</c:v>
                </c:pt>
                <c:pt idx="4722">
                  <c:v>21.536027855500002</c:v>
                </c:pt>
                <c:pt idx="4723">
                  <c:v>21.556939750600002</c:v>
                </c:pt>
                <c:pt idx="4724">
                  <c:v>21.556939750600002</c:v>
                </c:pt>
                <c:pt idx="4725">
                  <c:v>21.556939750600002</c:v>
                </c:pt>
                <c:pt idx="4726">
                  <c:v>21.556939750600002</c:v>
                </c:pt>
                <c:pt idx="4727">
                  <c:v>21.559669256200003</c:v>
                </c:pt>
                <c:pt idx="4728">
                  <c:v>21.559669256200003</c:v>
                </c:pt>
                <c:pt idx="4729">
                  <c:v>21.559669256200003</c:v>
                </c:pt>
                <c:pt idx="4730">
                  <c:v>21.559669256200003</c:v>
                </c:pt>
                <c:pt idx="4731">
                  <c:v>21.623001155800001</c:v>
                </c:pt>
                <c:pt idx="4732">
                  <c:v>21.623001155800001</c:v>
                </c:pt>
                <c:pt idx="4733">
                  <c:v>21.623001155800001</c:v>
                </c:pt>
                <c:pt idx="4734">
                  <c:v>21.623001155800001</c:v>
                </c:pt>
                <c:pt idx="4735">
                  <c:v>21.6836691482</c:v>
                </c:pt>
                <c:pt idx="4736">
                  <c:v>21.6836691482</c:v>
                </c:pt>
                <c:pt idx="4737">
                  <c:v>21.6836691482</c:v>
                </c:pt>
                <c:pt idx="4738">
                  <c:v>21.6836691482</c:v>
                </c:pt>
                <c:pt idx="4739">
                  <c:v>21.729730193600002</c:v>
                </c:pt>
                <c:pt idx="4740">
                  <c:v>21.729730193600002</c:v>
                </c:pt>
                <c:pt idx="4741">
                  <c:v>21.729730193600002</c:v>
                </c:pt>
                <c:pt idx="4742">
                  <c:v>21.729730193600002</c:v>
                </c:pt>
                <c:pt idx="4743">
                  <c:v>21.713427286800002</c:v>
                </c:pt>
                <c:pt idx="4744">
                  <c:v>21.713427286800002</c:v>
                </c:pt>
                <c:pt idx="4745">
                  <c:v>21.713427286800002</c:v>
                </c:pt>
                <c:pt idx="4746">
                  <c:v>21.713427286800002</c:v>
                </c:pt>
                <c:pt idx="4747">
                  <c:v>21.637773538499999</c:v>
                </c:pt>
                <c:pt idx="4748">
                  <c:v>21.637773538499999</c:v>
                </c:pt>
                <c:pt idx="4749">
                  <c:v>21.637773538499999</c:v>
                </c:pt>
                <c:pt idx="4750">
                  <c:v>21.637773538499999</c:v>
                </c:pt>
                <c:pt idx="4751">
                  <c:v>21.5985599716</c:v>
                </c:pt>
                <c:pt idx="4752">
                  <c:v>21.5985599716</c:v>
                </c:pt>
                <c:pt idx="4753">
                  <c:v>21.5985599716</c:v>
                </c:pt>
                <c:pt idx="4754">
                  <c:v>21.5985599716</c:v>
                </c:pt>
                <c:pt idx="4755">
                  <c:v>21.6126241487</c:v>
                </c:pt>
                <c:pt idx="4756">
                  <c:v>21.6126241487</c:v>
                </c:pt>
                <c:pt idx="4757">
                  <c:v>21.6126241487</c:v>
                </c:pt>
                <c:pt idx="4758">
                  <c:v>21.6126241487</c:v>
                </c:pt>
                <c:pt idx="4759">
                  <c:v>21.553476037100001</c:v>
                </c:pt>
                <c:pt idx="4760">
                  <c:v>21.553476037100001</c:v>
                </c:pt>
                <c:pt idx="4761">
                  <c:v>21.553476037100001</c:v>
                </c:pt>
                <c:pt idx="4762">
                  <c:v>21.553476037100001</c:v>
                </c:pt>
                <c:pt idx="4763">
                  <c:v>21.528708343399998</c:v>
                </c:pt>
                <c:pt idx="4764">
                  <c:v>21.528708343399998</c:v>
                </c:pt>
                <c:pt idx="4765">
                  <c:v>21.528708343399998</c:v>
                </c:pt>
                <c:pt idx="4766">
                  <c:v>21.528708343399998</c:v>
                </c:pt>
                <c:pt idx="4767">
                  <c:v>21.528704425800001</c:v>
                </c:pt>
                <c:pt idx="4768">
                  <c:v>21.528704425800001</c:v>
                </c:pt>
                <c:pt idx="4769">
                  <c:v>21.528704425800001</c:v>
                </c:pt>
                <c:pt idx="4770">
                  <c:v>21.528704425800001</c:v>
                </c:pt>
                <c:pt idx="4771">
                  <c:v>21.522554600199999</c:v>
                </c:pt>
                <c:pt idx="4772">
                  <c:v>21.522554600199999</c:v>
                </c:pt>
                <c:pt idx="4773">
                  <c:v>21.522554600199999</c:v>
                </c:pt>
                <c:pt idx="4774">
                  <c:v>21.522554600199999</c:v>
                </c:pt>
                <c:pt idx="4775">
                  <c:v>21.453861442899999</c:v>
                </c:pt>
                <c:pt idx="4776">
                  <c:v>21.453861442899999</c:v>
                </c:pt>
                <c:pt idx="4777">
                  <c:v>21.453861442899999</c:v>
                </c:pt>
                <c:pt idx="4778">
                  <c:v>21.453861442899999</c:v>
                </c:pt>
                <c:pt idx="4779">
                  <c:v>21.441223725</c:v>
                </c:pt>
                <c:pt idx="4780">
                  <c:v>21.441223725</c:v>
                </c:pt>
                <c:pt idx="4781">
                  <c:v>21.441223725</c:v>
                </c:pt>
                <c:pt idx="4782">
                  <c:v>21.403133543799999</c:v>
                </c:pt>
                <c:pt idx="4783">
                  <c:v>21.403133543799999</c:v>
                </c:pt>
                <c:pt idx="4784">
                  <c:v>21.403133543799999</c:v>
                </c:pt>
                <c:pt idx="4785">
                  <c:v>21.403133543799999</c:v>
                </c:pt>
                <c:pt idx="4786">
                  <c:v>21.3821823137</c:v>
                </c:pt>
                <c:pt idx="4787">
                  <c:v>21.3821823137</c:v>
                </c:pt>
                <c:pt idx="4788">
                  <c:v>21.3821823137</c:v>
                </c:pt>
                <c:pt idx="4789">
                  <c:v>21.3821823137</c:v>
                </c:pt>
                <c:pt idx="4790">
                  <c:v>21.428395683200002</c:v>
                </c:pt>
                <c:pt idx="4791">
                  <c:v>21.428395683200002</c:v>
                </c:pt>
                <c:pt idx="4792">
                  <c:v>21.428395683200002</c:v>
                </c:pt>
                <c:pt idx="4793">
                  <c:v>21.428395683200002</c:v>
                </c:pt>
                <c:pt idx="4794">
                  <c:v>21.427299837700001</c:v>
                </c:pt>
                <c:pt idx="4795">
                  <c:v>21.427299837700001</c:v>
                </c:pt>
                <c:pt idx="4796">
                  <c:v>21.427299837700001</c:v>
                </c:pt>
                <c:pt idx="4797">
                  <c:v>21.427299837700001</c:v>
                </c:pt>
                <c:pt idx="4798">
                  <c:v>21.379242577099998</c:v>
                </c:pt>
                <c:pt idx="4799">
                  <c:v>21.379242577099998</c:v>
                </c:pt>
                <c:pt idx="4800">
                  <c:v>21.379242577099998</c:v>
                </c:pt>
                <c:pt idx="4801">
                  <c:v>21.379242577099998</c:v>
                </c:pt>
                <c:pt idx="4802">
                  <c:v>21.410732512900001</c:v>
                </c:pt>
                <c:pt idx="4803">
                  <c:v>21.410732512900001</c:v>
                </c:pt>
                <c:pt idx="4804">
                  <c:v>21.410732512900001</c:v>
                </c:pt>
                <c:pt idx="4805">
                  <c:v>21.410732512900001</c:v>
                </c:pt>
                <c:pt idx="4806">
                  <c:v>21.423523725900001</c:v>
                </c:pt>
                <c:pt idx="4807">
                  <c:v>21.423523725900001</c:v>
                </c:pt>
                <c:pt idx="4808">
                  <c:v>21.423523725900001</c:v>
                </c:pt>
                <c:pt idx="4809">
                  <c:v>21.423523725900001</c:v>
                </c:pt>
                <c:pt idx="4810">
                  <c:v>21.391219481499999</c:v>
                </c:pt>
                <c:pt idx="4811">
                  <c:v>21.391219481499999</c:v>
                </c:pt>
                <c:pt idx="4812">
                  <c:v>21.391219481499999</c:v>
                </c:pt>
                <c:pt idx="4813">
                  <c:v>21.391219481499999</c:v>
                </c:pt>
                <c:pt idx="4814">
                  <c:v>21.358712841399999</c:v>
                </c:pt>
                <c:pt idx="4815">
                  <c:v>21.358712841399999</c:v>
                </c:pt>
                <c:pt idx="4816">
                  <c:v>21.358712841399999</c:v>
                </c:pt>
                <c:pt idx="4817">
                  <c:v>21.358712841399999</c:v>
                </c:pt>
                <c:pt idx="4818">
                  <c:v>21.3189221612</c:v>
                </c:pt>
                <c:pt idx="4819">
                  <c:v>21.3189221612</c:v>
                </c:pt>
                <c:pt idx="4820">
                  <c:v>21.3189221612</c:v>
                </c:pt>
                <c:pt idx="4821">
                  <c:v>21.3189221612</c:v>
                </c:pt>
                <c:pt idx="4822">
                  <c:v>21.368604354799999</c:v>
                </c:pt>
                <c:pt idx="4823">
                  <c:v>21.368604354799999</c:v>
                </c:pt>
                <c:pt idx="4824">
                  <c:v>21.368604354799999</c:v>
                </c:pt>
                <c:pt idx="4825">
                  <c:v>21.368604354799999</c:v>
                </c:pt>
                <c:pt idx="4826">
                  <c:v>21.3511976492</c:v>
                </c:pt>
                <c:pt idx="4827">
                  <c:v>21.3511976492</c:v>
                </c:pt>
                <c:pt idx="4828">
                  <c:v>21.3511976492</c:v>
                </c:pt>
                <c:pt idx="4829">
                  <c:v>21.3511976492</c:v>
                </c:pt>
                <c:pt idx="4830">
                  <c:v>21.335300168300002</c:v>
                </c:pt>
                <c:pt idx="4831">
                  <c:v>21.335300168300002</c:v>
                </c:pt>
                <c:pt idx="4832">
                  <c:v>21.335300168300002</c:v>
                </c:pt>
                <c:pt idx="4833">
                  <c:v>21.335300168300002</c:v>
                </c:pt>
                <c:pt idx="4834">
                  <c:v>21.336939962299997</c:v>
                </c:pt>
                <c:pt idx="4835">
                  <c:v>21.336939962299997</c:v>
                </c:pt>
                <c:pt idx="4836">
                  <c:v>21.336939962299997</c:v>
                </c:pt>
                <c:pt idx="4837">
                  <c:v>21.336939962299997</c:v>
                </c:pt>
                <c:pt idx="4838">
                  <c:v>21.343967790800001</c:v>
                </c:pt>
                <c:pt idx="4839">
                  <c:v>21.343967790800001</c:v>
                </c:pt>
                <c:pt idx="4840">
                  <c:v>21.343967790800001</c:v>
                </c:pt>
                <c:pt idx="4841">
                  <c:v>21.343967790800001</c:v>
                </c:pt>
                <c:pt idx="4842">
                  <c:v>21.402597608499999</c:v>
                </c:pt>
                <c:pt idx="4843">
                  <c:v>21.402597608499999</c:v>
                </c:pt>
                <c:pt idx="4844">
                  <c:v>21.402597608499999</c:v>
                </c:pt>
                <c:pt idx="4845">
                  <c:v>21.402597608499999</c:v>
                </c:pt>
                <c:pt idx="4846">
                  <c:v>21.397070189299999</c:v>
                </c:pt>
                <c:pt idx="4847">
                  <c:v>21.397070189299999</c:v>
                </c:pt>
                <c:pt idx="4848">
                  <c:v>21.397070189299999</c:v>
                </c:pt>
                <c:pt idx="4849">
                  <c:v>21.397070189299999</c:v>
                </c:pt>
                <c:pt idx="4850">
                  <c:v>21.413465059899998</c:v>
                </c:pt>
                <c:pt idx="4851">
                  <c:v>21.413465059899998</c:v>
                </c:pt>
                <c:pt idx="4852">
                  <c:v>21.413465059899998</c:v>
                </c:pt>
                <c:pt idx="4853">
                  <c:v>21.413465059899998</c:v>
                </c:pt>
                <c:pt idx="4854">
                  <c:v>21.400242439699998</c:v>
                </c:pt>
                <c:pt idx="4855">
                  <c:v>21.400242439699998</c:v>
                </c:pt>
                <c:pt idx="4856">
                  <c:v>21.400242439699998</c:v>
                </c:pt>
                <c:pt idx="4857">
                  <c:v>21.400242439699998</c:v>
                </c:pt>
                <c:pt idx="4858">
                  <c:v>21.423084032399998</c:v>
                </c:pt>
                <c:pt idx="4859">
                  <c:v>21.423084032399998</c:v>
                </c:pt>
                <c:pt idx="4860">
                  <c:v>21.423084032399998</c:v>
                </c:pt>
                <c:pt idx="4861">
                  <c:v>21.423084032399998</c:v>
                </c:pt>
                <c:pt idx="4862">
                  <c:v>21.4429264694</c:v>
                </c:pt>
                <c:pt idx="4863">
                  <c:v>21.4429264694</c:v>
                </c:pt>
                <c:pt idx="4864">
                  <c:v>21.4429264694</c:v>
                </c:pt>
                <c:pt idx="4865">
                  <c:v>21.4429264694</c:v>
                </c:pt>
                <c:pt idx="4866">
                  <c:v>21.373457372200001</c:v>
                </c:pt>
                <c:pt idx="4867">
                  <c:v>21.373457372200001</c:v>
                </c:pt>
                <c:pt idx="4868">
                  <c:v>21.373457372200001</c:v>
                </c:pt>
                <c:pt idx="4869">
                  <c:v>21.373457372200001</c:v>
                </c:pt>
                <c:pt idx="4870">
                  <c:v>21.453383571100002</c:v>
                </c:pt>
                <c:pt idx="4871">
                  <c:v>21.453383571100002</c:v>
                </c:pt>
                <c:pt idx="4872">
                  <c:v>21.453383571100002</c:v>
                </c:pt>
                <c:pt idx="4873">
                  <c:v>21.453383571100002</c:v>
                </c:pt>
                <c:pt idx="4874">
                  <c:v>21.465146730800001</c:v>
                </c:pt>
                <c:pt idx="4875">
                  <c:v>21.465146730800001</c:v>
                </c:pt>
                <c:pt idx="4876">
                  <c:v>21.465146730800001</c:v>
                </c:pt>
                <c:pt idx="4877">
                  <c:v>21.465146730800001</c:v>
                </c:pt>
                <c:pt idx="4878">
                  <c:v>21.508959299299999</c:v>
                </c:pt>
                <c:pt idx="4879">
                  <c:v>21.508959299299999</c:v>
                </c:pt>
                <c:pt idx="4880">
                  <c:v>21.508959299299999</c:v>
                </c:pt>
                <c:pt idx="4881">
                  <c:v>21.535152747799998</c:v>
                </c:pt>
                <c:pt idx="4882">
                  <c:v>21.535152747799998</c:v>
                </c:pt>
                <c:pt idx="4883">
                  <c:v>21.535152747799998</c:v>
                </c:pt>
                <c:pt idx="4884">
                  <c:v>21.535152747799998</c:v>
                </c:pt>
                <c:pt idx="4885">
                  <c:v>21.470079345600002</c:v>
                </c:pt>
                <c:pt idx="4886">
                  <c:v>21.470079345600002</c:v>
                </c:pt>
                <c:pt idx="4887">
                  <c:v>21.470079345600002</c:v>
                </c:pt>
                <c:pt idx="4888">
                  <c:v>21.470079345600002</c:v>
                </c:pt>
                <c:pt idx="4889">
                  <c:v>21.496252636999998</c:v>
                </c:pt>
                <c:pt idx="4890">
                  <c:v>21.496252636999998</c:v>
                </c:pt>
                <c:pt idx="4891">
                  <c:v>21.496252636999998</c:v>
                </c:pt>
                <c:pt idx="4892">
                  <c:v>21.496252636999998</c:v>
                </c:pt>
                <c:pt idx="4893">
                  <c:v>21.461315133500001</c:v>
                </c:pt>
                <c:pt idx="4894">
                  <c:v>21.461315133500001</c:v>
                </c:pt>
                <c:pt idx="4895">
                  <c:v>21.461315133500001</c:v>
                </c:pt>
                <c:pt idx="4896">
                  <c:v>21.461315133500001</c:v>
                </c:pt>
                <c:pt idx="4897">
                  <c:v>21.506128834199998</c:v>
                </c:pt>
                <c:pt idx="4898">
                  <c:v>21.506128834199998</c:v>
                </c:pt>
                <c:pt idx="4899">
                  <c:v>21.506128834199998</c:v>
                </c:pt>
                <c:pt idx="4900">
                  <c:v>21.506128834199998</c:v>
                </c:pt>
                <c:pt idx="4901">
                  <c:v>21.477933192199998</c:v>
                </c:pt>
                <c:pt idx="4902">
                  <c:v>21.477933192199998</c:v>
                </c:pt>
                <c:pt idx="4903">
                  <c:v>21.477933192199998</c:v>
                </c:pt>
                <c:pt idx="4904">
                  <c:v>21.477933192199998</c:v>
                </c:pt>
                <c:pt idx="4905">
                  <c:v>21.486549353000001</c:v>
                </c:pt>
                <c:pt idx="4906">
                  <c:v>21.486549353000001</c:v>
                </c:pt>
                <c:pt idx="4907">
                  <c:v>21.486549353000001</c:v>
                </c:pt>
                <c:pt idx="4908">
                  <c:v>21.486549353000001</c:v>
                </c:pt>
                <c:pt idx="4909">
                  <c:v>21.491965716600003</c:v>
                </c:pt>
                <c:pt idx="4910">
                  <c:v>21.491965716600003</c:v>
                </c:pt>
                <c:pt idx="4911">
                  <c:v>21.491965716600003</c:v>
                </c:pt>
                <c:pt idx="4912">
                  <c:v>21.491965716600003</c:v>
                </c:pt>
                <c:pt idx="4913">
                  <c:v>21.523275550999998</c:v>
                </c:pt>
                <c:pt idx="4914">
                  <c:v>21.523275550999998</c:v>
                </c:pt>
                <c:pt idx="4915">
                  <c:v>21.523275550999998</c:v>
                </c:pt>
                <c:pt idx="4916">
                  <c:v>21.523275550999998</c:v>
                </c:pt>
                <c:pt idx="4917">
                  <c:v>21.516538758900001</c:v>
                </c:pt>
                <c:pt idx="4918">
                  <c:v>21.516538758900001</c:v>
                </c:pt>
                <c:pt idx="4919">
                  <c:v>21.516538758900001</c:v>
                </c:pt>
                <c:pt idx="4920">
                  <c:v>21.516538758900001</c:v>
                </c:pt>
                <c:pt idx="4921">
                  <c:v>21.554605615900002</c:v>
                </c:pt>
                <c:pt idx="4922">
                  <c:v>21.554605615900002</c:v>
                </c:pt>
                <c:pt idx="4923">
                  <c:v>21.554605615900002</c:v>
                </c:pt>
                <c:pt idx="4924">
                  <c:v>21.554605615900002</c:v>
                </c:pt>
                <c:pt idx="4925">
                  <c:v>21.563899501000002</c:v>
                </c:pt>
                <c:pt idx="4926">
                  <c:v>21.563899501000002</c:v>
                </c:pt>
                <c:pt idx="4927">
                  <c:v>21.563899501000002</c:v>
                </c:pt>
                <c:pt idx="4928">
                  <c:v>21.563899501000002</c:v>
                </c:pt>
                <c:pt idx="4929">
                  <c:v>21.510611128800001</c:v>
                </c:pt>
                <c:pt idx="4930">
                  <c:v>21.510611128800001</c:v>
                </c:pt>
                <c:pt idx="4931">
                  <c:v>21.510611128800001</c:v>
                </c:pt>
                <c:pt idx="4932">
                  <c:v>21.510611128800001</c:v>
                </c:pt>
                <c:pt idx="4933">
                  <c:v>21.510936037499999</c:v>
                </c:pt>
                <c:pt idx="4934">
                  <c:v>21.510936037499999</c:v>
                </c:pt>
                <c:pt idx="4935">
                  <c:v>21.510936037499999</c:v>
                </c:pt>
                <c:pt idx="4936">
                  <c:v>21.510936037499999</c:v>
                </c:pt>
                <c:pt idx="4937">
                  <c:v>21.509121031799999</c:v>
                </c:pt>
                <c:pt idx="4938">
                  <c:v>21.509121031799999</c:v>
                </c:pt>
                <c:pt idx="4939">
                  <c:v>21.509121031799999</c:v>
                </c:pt>
                <c:pt idx="4940">
                  <c:v>21.509121031799999</c:v>
                </c:pt>
                <c:pt idx="4941">
                  <c:v>21.502380399900002</c:v>
                </c:pt>
                <c:pt idx="4942">
                  <c:v>21.502380399900002</c:v>
                </c:pt>
                <c:pt idx="4943">
                  <c:v>21.502380399900002</c:v>
                </c:pt>
                <c:pt idx="4944">
                  <c:v>21.502380399900002</c:v>
                </c:pt>
                <c:pt idx="4945">
                  <c:v>21.532266631200002</c:v>
                </c:pt>
                <c:pt idx="4946">
                  <c:v>21.532266631200002</c:v>
                </c:pt>
                <c:pt idx="4947">
                  <c:v>21.532266631200002</c:v>
                </c:pt>
                <c:pt idx="4948">
                  <c:v>21.532266631200002</c:v>
                </c:pt>
                <c:pt idx="4949">
                  <c:v>21.588347371299999</c:v>
                </c:pt>
                <c:pt idx="4950">
                  <c:v>21.588347371299999</c:v>
                </c:pt>
                <c:pt idx="4951">
                  <c:v>21.588347371299999</c:v>
                </c:pt>
                <c:pt idx="4952">
                  <c:v>21.588347371299999</c:v>
                </c:pt>
                <c:pt idx="4953">
                  <c:v>21.552431018500002</c:v>
                </c:pt>
                <c:pt idx="4954">
                  <c:v>21.552431018500002</c:v>
                </c:pt>
                <c:pt idx="4955">
                  <c:v>21.552431018500002</c:v>
                </c:pt>
                <c:pt idx="4956">
                  <c:v>21.552431018500002</c:v>
                </c:pt>
                <c:pt idx="4957">
                  <c:v>21.5140975178</c:v>
                </c:pt>
                <c:pt idx="4958">
                  <c:v>21.5140975178</c:v>
                </c:pt>
                <c:pt idx="4959">
                  <c:v>21.5140975178</c:v>
                </c:pt>
                <c:pt idx="4960">
                  <c:v>21.5140975178</c:v>
                </c:pt>
                <c:pt idx="4961">
                  <c:v>21.539981932499998</c:v>
                </c:pt>
                <c:pt idx="4962">
                  <c:v>21.539981932499998</c:v>
                </c:pt>
                <c:pt idx="4963">
                  <c:v>21.539981932499998</c:v>
                </c:pt>
                <c:pt idx="4964">
                  <c:v>21.539981932499998</c:v>
                </c:pt>
                <c:pt idx="4965">
                  <c:v>21.511922950599999</c:v>
                </c:pt>
                <c:pt idx="4966">
                  <c:v>21.511922950599999</c:v>
                </c:pt>
                <c:pt idx="4967">
                  <c:v>21.511922950599999</c:v>
                </c:pt>
                <c:pt idx="4968">
                  <c:v>21.511922950599999</c:v>
                </c:pt>
                <c:pt idx="4969">
                  <c:v>21.5073016389</c:v>
                </c:pt>
                <c:pt idx="4970">
                  <c:v>21.5073016389</c:v>
                </c:pt>
                <c:pt idx="4971">
                  <c:v>21.5073016389</c:v>
                </c:pt>
                <c:pt idx="4972">
                  <c:v>21.5073016389</c:v>
                </c:pt>
                <c:pt idx="4973">
                  <c:v>21.565081169199999</c:v>
                </c:pt>
                <c:pt idx="4974">
                  <c:v>21.565081169199999</c:v>
                </c:pt>
                <c:pt idx="4975">
                  <c:v>21.565081169199999</c:v>
                </c:pt>
                <c:pt idx="4976">
                  <c:v>21.565081169199999</c:v>
                </c:pt>
                <c:pt idx="4977">
                  <c:v>21.6243310712</c:v>
                </c:pt>
                <c:pt idx="4978">
                  <c:v>21.6243310712</c:v>
                </c:pt>
                <c:pt idx="4979">
                  <c:v>21.6243310712</c:v>
                </c:pt>
                <c:pt idx="4980">
                  <c:v>21.6243310712</c:v>
                </c:pt>
                <c:pt idx="4981">
                  <c:v>21.6189749905</c:v>
                </c:pt>
                <c:pt idx="4982">
                  <c:v>21.6189749905</c:v>
                </c:pt>
                <c:pt idx="4983">
                  <c:v>21.6189749905</c:v>
                </c:pt>
                <c:pt idx="4984">
                  <c:v>21.679402722000003</c:v>
                </c:pt>
                <c:pt idx="4985">
                  <c:v>21.679402722000003</c:v>
                </c:pt>
                <c:pt idx="4986">
                  <c:v>21.679402722000003</c:v>
                </c:pt>
              </c:numCache>
            </c:numRef>
          </c:yVal>
          <c:smooth val="1"/>
          <c:extLst>
            <c:ext xmlns:c16="http://schemas.microsoft.com/office/drawing/2014/chart" uri="{C3380CC4-5D6E-409C-BE32-E72D297353CC}">
              <c16:uniqueId val="{00000000-5C3E-4437-A421-55A5A08C8850}"/>
            </c:ext>
          </c:extLst>
        </c:ser>
        <c:dLbls>
          <c:showLegendKey val="0"/>
          <c:showVal val="0"/>
          <c:showCatName val="0"/>
          <c:showSerName val="0"/>
          <c:showPercent val="0"/>
          <c:showBubbleSize val="0"/>
        </c:dLbls>
        <c:axId val="738571928"/>
        <c:axId val="738572648"/>
      </c:scatterChart>
      <c:valAx>
        <c:axId val="738571928"/>
        <c:scaling>
          <c:orientation val="minMax"/>
          <c:max val="5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(total 14 hours)</a:t>
                </a:r>
              </a:p>
            </c:rich>
          </c:tx>
          <c:layout>
            <c:manualLayout>
              <c:xMode val="edge"/>
              <c:yMode val="edge"/>
              <c:x val="0.46022028308684554"/>
              <c:y val="0.920044502425770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8572648"/>
        <c:crosses val="autoZero"/>
        <c:crossBetween val="midCat"/>
      </c:valAx>
      <c:valAx>
        <c:axId val="738572648"/>
        <c:scaling>
          <c:orientation val="minMax"/>
          <c:max val="23"/>
          <c:min val="2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Integrated jitter [fs]</a:t>
                </a:r>
              </a:p>
            </c:rich>
          </c:tx>
          <c:layout>
            <c:manualLayout>
              <c:xMode val="edge"/>
              <c:yMode val="edge"/>
              <c:x val="1.3269640522467256E-2"/>
              <c:y val="0.31283956172145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8571928"/>
        <c:crosses val="autoZero"/>
        <c:crossBetween val="midCat"/>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B7FCE0-6637-EEF2-EE74-229B756E9A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Verdana"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525B3E27-3B80-EB0E-7F21-D24A808C772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24E3365-3B73-4D21-A903-9DC12220B444}" type="datetimeFigureOut">
              <a:rPr lang="en-US" altLang="en-US"/>
              <a:pPr>
                <a:defRPr/>
              </a:pPr>
              <a:t>10/17/2024</a:t>
            </a:fld>
            <a:endParaRPr lang="en-US" altLang="en-US"/>
          </a:p>
        </p:txBody>
      </p:sp>
      <p:sp>
        <p:nvSpPr>
          <p:cNvPr id="4" name="Slide Image Placeholder 3">
            <a:extLst>
              <a:ext uri="{FF2B5EF4-FFF2-40B4-BE49-F238E27FC236}">
                <a16:creationId xmlns:a16="http://schemas.microsoft.com/office/drawing/2014/main" id="{E4BA2367-6172-F18D-F9C1-49614D45F48F}"/>
              </a:ext>
            </a:extLst>
          </p:cNvPr>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A341C41-D611-370E-FF64-37F8139AE70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378C87C-15D1-F48D-16E6-A9E1E428666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Verdana"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2549663B-95E9-E349-A013-F8CACA19B2F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5E74A27-0D36-4305-A447-5670471694D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4A4B10B-048C-308F-6D52-F7C8E2D53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41DBEB7-4B16-C979-5672-387510F436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964108A4-C558-98B5-4FBE-212DDE8A8B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8A0580C-E993-4198-ABBA-FA143B0E94BF}" type="slidenum">
              <a:rPr lang="en-US" altLang="en-US">
                <a:latin typeface="Verdana" panose="020B0604030504040204" pitchFamily="34" charset="0"/>
              </a:rPr>
              <a:pPr>
                <a:spcBef>
                  <a:spcPct val="0"/>
                </a:spcBef>
              </a:pPr>
              <a:t>1</a:t>
            </a:fld>
            <a:endParaRPr lang="en-US" altLang="en-US">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99CD-8388-6260-440E-67BEBE84891D}"/>
              </a:ext>
            </a:extLst>
          </p:cNvPr>
          <p:cNvSpPr>
            <a:spLocks noGrp="1"/>
          </p:cNvSpPr>
          <p:nvPr>
            <p:ph type="ctrTitle"/>
          </p:nvPr>
        </p:nvSpPr>
        <p:spPr>
          <a:xfrm>
            <a:off x="4114800" y="7183123"/>
            <a:ext cx="24688800" cy="15280640"/>
          </a:xfrm>
        </p:spPr>
        <p:txBody>
          <a:bodyPr anchor="b"/>
          <a:lstStyle>
            <a:lvl1pPr algn="ctr">
              <a:defRPr sz="16200"/>
            </a:lvl1pPr>
          </a:lstStyle>
          <a:p>
            <a:r>
              <a:rPr lang="en-US"/>
              <a:t>Click to edit Master title style</a:t>
            </a:r>
          </a:p>
        </p:txBody>
      </p:sp>
      <p:sp>
        <p:nvSpPr>
          <p:cNvPr id="3" name="Subtitle 2">
            <a:extLst>
              <a:ext uri="{FF2B5EF4-FFF2-40B4-BE49-F238E27FC236}">
                <a16:creationId xmlns:a16="http://schemas.microsoft.com/office/drawing/2014/main" id="{3E7DCBCD-8E97-10C9-13BB-B238E8E94D99}"/>
              </a:ext>
            </a:extLst>
          </p:cNvPr>
          <p:cNvSpPr>
            <a:spLocks noGrp="1"/>
          </p:cNvSpPr>
          <p:nvPr>
            <p:ph type="subTitle" idx="1"/>
          </p:nvPr>
        </p:nvSpPr>
        <p:spPr>
          <a:xfrm>
            <a:off x="4114800" y="23053043"/>
            <a:ext cx="24688800" cy="10596877"/>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p>
        </p:txBody>
      </p:sp>
      <p:sp>
        <p:nvSpPr>
          <p:cNvPr id="4" name="Date Placeholder 3">
            <a:extLst>
              <a:ext uri="{FF2B5EF4-FFF2-40B4-BE49-F238E27FC236}">
                <a16:creationId xmlns:a16="http://schemas.microsoft.com/office/drawing/2014/main" id="{6D8019FD-84B3-7C05-BD90-5EF98F0F4AA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11E1A2B-9831-38EE-C7B8-C966C2063F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BBD645A-C3AD-6187-1357-4A2D2F76D41E}"/>
              </a:ext>
            </a:extLst>
          </p:cNvPr>
          <p:cNvSpPr>
            <a:spLocks noGrp="1"/>
          </p:cNvSpPr>
          <p:nvPr>
            <p:ph type="sldNum" sz="quarter" idx="12"/>
          </p:nvPr>
        </p:nvSpPr>
        <p:spPr/>
        <p:txBody>
          <a:bodyPr/>
          <a:lstStyle/>
          <a:p>
            <a:fld id="{A314DBCF-31E3-452A-A36F-6CAFF97C91B4}" type="slidenum">
              <a:rPr lang="en-US" altLang="en-US" smtClean="0"/>
              <a:pPr/>
              <a:t>‹#›</a:t>
            </a:fld>
            <a:endParaRPr lang="en-US" altLang="en-US"/>
          </a:p>
        </p:txBody>
      </p:sp>
    </p:spTree>
    <p:extLst>
      <p:ext uri="{BB962C8B-B14F-4D97-AF65-F5344CB8AC3E}">
        <p14:creationId xmlns:p14="http://schemas.microsoft.com/office/powerpoint/2010/main" val="308554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6D7F-958E-76E2-A711-42D3D8298B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C1F46C-E2EA-5C77-88A0-AF8DFE0F79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A65D9-A299-1896-6BE9-E676CBB273E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E2EC28F-68E2-395C-C794-EACA876B1E7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A03BEEF-B292-8EC7-EDD3-2FF6741361A6}"/>
              </a:ext>
            </a:extLst>
          </p:cNvPr>
          <p:cNvSpPr>
            <a:spLocks noGrp="1"/>
          </p:cNvSpPr>
          <p:nvPr>
            <p:ph type="sldNum" sz="quarter" idx="12"/>
          </p:nvPr>
        </p:nvSpPr>
        <p:spPr/>
        <p:txBody>
          <a:bodyPr/>
          <a:lstStyle/>
          <a:p>
            <a:fld id="{1665157E-B658-4E62-ADCC-8AC724F0D924}" type="slidenum">
              <a:rPr lang="en-US" altLang="en-US" smtClean="0"/>
              <a:pPr/>
              <a:t>‹#›</a:t>
            </a:fld>
            <a:endParaRPr lang="en-US" altLang="en-US"/>
          </a:p>
        </p:txBody>
      </p:sp>
    </p:spTree>
    <p:extLst>
      <p:ext uri="{BB962C8B-B14F-4D97-AF65-F5344CB8AC3E}">
        <p14:creationId xmlns:p14="http://schemas.microsoft.com/office/powerpoint/2010/main" val="358908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A1453-13E5-E6F2-92F5-0A47043E16BA}"/>
              </a:ext>
            </a:extLst>
          </p:cNvPr>
          <p:cNvSpPr>
            <a:spLocks noGrp="1"/>
          </p:cNvSpPr>
          <p:nvPr>
            <p:ph type="title" orient="vert"/>
          </p:nvPr>
        </p:nvSpPr>
        <p:spPr>
          <a:xfrm>
            <a:off x="23557230" y="2336800"/>
            <a:ext cx="7098030" cy="37195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753FB-37CC-4B24-6373-BD0EDD8E499A}"/>
              </a:ext>
            </a:extLst>
          </p:cNvPr>
          <p:cNvSpPr>
            <a:spLocks noGrp="1"/>
          </p:cNvSpPr>
          <p:nvPr>
            <p:ph type="body" orient="vert" idx="1"/>
          </p:nvPr>
        </p:nvSpPr>
        <p:spPr>
          <a:xfrm>
            <a:off x="2263140"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39AA0-3508-989D-B54D-26CF3EE858C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3CD7B18-EFBB-4FD9-FEB7-38CA1BBCBF3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10BCA8B-29A0-F435-14DA-70F8FD464430}"/>
              </a:ext>
            </a:extLst>
          </p:cNvPr>
          <p:cNvSpPr>
            <a:spLocks noGrp="1"/>
          </p:cNvSpPr>
          <p:nvPr>
            <p:ph type="sldNum" sz="quarter" idx="12"/>
          </p:nvPr>
        </p:nvSpPr>
        <p:spPr/>
        <p:txBody>
          <a:bodyPr/>
          <a:lstStyle/>
          <a:p>
            <a:fld id="{89C4D58E-47B5-4D95-9C62-9A7F436A74D3}" type="slidenum">
              <a:rPr lang="en-US" altLang="en-US" smtClean="0"/>
              <a:pPr/>
              <a:t>‹#›</a:t>
            </a:fld>
            <a:endParaRPr lang="en-US" altLang="en-US"/>
          </a:p>
        </p:txBody>
      </p:sp>
    </p:spTree>
    <p:extLst>
      <p:ext uri="{BB962C8B-B14F-4D97-AF65-F5344CB8AC3E}">
        <p14:creationId xmlns:p14="http://schemas.microsoft.com/office/powerpoint/2010/main" val="152475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2AF1-DBD3-D471-E957-72C9F0C9A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297671-C468-B405-5DE8-EA38CADD58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959C1-2C85-0521-635C-E604282AFCB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6728BFC-30A3-34BD-3EDB-366F1658ECB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4C13AFA-9497-56D4-0128-7A5913A53CAB}"/>
              </a:ext>
            </a:extLst>
          </p:cNvPr>
          <p:cNvSpPr>
            <a:spLocks noGrp="1"/>
          </p:cNvSpPr>
          <p:nvPr>
            <p:ph type="sldNum" sz="quarter" idx="12"/>
          </p:nvPr>
        </p:nvSpPr>
        <p:spPr/>
        <p:txBody>
          <a:bodyPr/>
          <a:lstStyle/>
          <a:p>
            <a:fld id="{5C2C5780-2150-418D-9217-EB8C0B0287E2}" type="slidenum">
              <a:rPr lang="en-US" altLang="en-US" smtClean="0"/>
              <a:pPr/>
              <a:t>‹#›</a:t>
            </a:fld>
            <a:endParaRPr lang="en-US" altLang="en-US"/>
          </a:p>
        </p:txBody>
      </p:sp>
    </p:spTree>
    <p:extLst>
      <p:ext uri="{BB962C8B-B14F-4D97-AF65-F5344CB8AC3E}">
        <p14:creationId xmlns:p14="http://schemas.microsoft.com/office/powerpoint/2010/main" val="205917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3A1A-CFAE-C386-B2B5-B7E5FAFE0135}"/>
              </a:ext>
            </a:extLst>
          </p:cNvPr>
          <p:cNvSpPr>
            <a:spLocks noGrp="1"/>
          </p:cNvSpPr>
          <p:nvPr>
            <p:ph type="title"/>
          </p:nvPr>
        </p:nvSpPr>
        <p:spPr>
          <a:xfrm>
            <a:off x="2245995" y="10942326"/>
            <a:ext cx="28392120" cy="18257517"/>
          </a:xfrm>
        </p:spPr>
        <p:txBody>
          <a:bodyPr anchor="b"/>
          <a:lstStyle>
            <a:lvl1pPr>
              <a:defRPr sz="16200"/>
            </a:lvl1pPr>
          </a:lstStyle>
          <a:p>
            <a:r>
              <a:rPr lang="en-US"/>
              <a:t>Click to edit Master title style</a:t>
            </a:r>
          </a:p>
        </p:txBody>
      </p:sp>
      <p:sp>
        <p:nvSpPr>
          <p:cNvPr id="3" name="Text Placeholder 2">
            <a:extLst>
              <a:ext uri="{FF2B5EF4-FFF2-40B4-BE49-F238E27FC236}">
                <a16:creationId xmlns:a16="http://schemas.microsoft.com/office/drawing/2014/main" id="{32E0C0B2-C6D1-BCB0-600D-6EB1D45AA42B}"/>
              </a:ext>
            </a:extLst>
          </p:cNvPr>
          <p:cNvSpPr>
            <a:spLocks noGrp="1"/>
          </p:cNvSpPr>
          <p:nvPr>
            <p:ph type="body" idx="1"/>
          </p:nvPr>
        </p:nvSpPr>
        <p:spPr>
          <a:xfrm>
            <a:off x="2245995" y="29372566"/>
            <a:ext cx="28392120" cy="9601197"/>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EFF06B-2151-08AF-638E-2D166E84C94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A0278F0-2559-7CD5-5842-912E4299917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7DD2802-EF76-A021-52C1-7E1CAF9272E6}"/>
              </a:ext>
            </a:extLst>
          </p:cNvPr>
          <p:cNvSpPr>
            <a:spLocks noGrp="1"/>
          </p:cNvSpPr>
          <p:nvPr>
            <p:ph type="sldNum" sz="quarter" idx="12"/>
          </p:nvPr>
        </p:nvSpPr>
        <p:spPr/>
        <p:txBody>
          <a:bodyPr/>
          <a:lstStyle/>
          <a:p>
            <a:fld id="{0EB25652-8D1D-4AA6-B854-5CDD319A880F}" type="slidenum">
              <a:rPr lang="en-US" altLang="en-US" smtClean="0"/>
              <a:pPr/>
              <a:t>‹#›</a:t>
            </a:fld>
            <a:endParaRPr lang="en-US" altLang="en-US"/>
          </a:p>
        </p:txBody>
      </p:sp>
    </p:spTree>
    <p:extLst>
      <p:ext uri="{BB962C8B-B14F-4D97-AF65-F5344CB8AC3E}">
        <p14:creationId xmlns:p14="http://schemas.microsoft.com/office/powerpoint/2010/main" val="65123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68EC-63C2-36D7-7F7D-A6EE1F0C2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AC1F07-FA44-01D5-1B39-75AF7F2D880B}"/>
              </a:ext>
            </a:extLst>
          </p:cNvPr>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7702FF-3112-24C2-2804-A367A9BB1592}"/>
              </a:ext>
            </a:extLst>
          </p:cNvPr>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6FAA9C-63C6-3959-0A8E-9D71463214F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C81A0DE-03FE-3CD1-EA34-0981B9538E7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166E0F3-E79A-3820-7643-C3D41E2E2A33}"/>
              </a:ext>
            </a:extLst>
          </p:cNvPr>
          <p:cNvSpPr>
            <a:spLocks noGrp="1"/>
          </p:cNvSpPr>
          <p:nvPr>
            <p:ph type="sldNum" sz="quarter" idx="12"/>
          </p:nvPr>
        </p:nvSpPr>
        <p:spPr/>
        <p:txBody>
          <a:bodyPr/>
          <a:lstStyle/>
          <a:p>
            <a:fld id="{31213547-D4E8-40BC-9833-FC1BA6CF7B79}" type="slidenum">
              <a:rPr lang="en-US" altLang="en-US" smtClean="0"/>
              <a:pPr/>
              <a:t>‹#›</a:t>
            </a:fld>
            <a:endParaRPr lang="en-US" altLang="en-US"/>
          </a:p>
        </p:txBody>
      </p:sp>
    </p:spTree>
    <p:extLst>
      <p:ext uri="{BB962C8B-B14F-4D97-AF65-F5344CB8AC3E}">
        <p14:creationId xmlns:p14="http://schemas.microsoft.com/office/powerpoint/2010/main" val="224820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014E-7569-6E38-B496-D051D623B61B}"/>
              </a:ext>
            </a:extLst>
          </p:cNvPr>
          <p:cNvSpPr>
            <a:spLocks noGrp="1"/>
          </p:cNvSpPr>
          <p:nvPr>
            <p:ph type="title"/>
          </p:nvPr>
        </p:nvSpPr>
        <p:spPr>
          <a:xfrm>
            <a:off x="2267428" y="2336803"/>
            <a:ext cx="28392120" cy="848360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FA6963-52ED-A5A4-7B0A-96A6E6BCFB50}"/>
              </a:ext>
            </a:extLst>
          </p:cNvPr>
          <p:cNvSpPr>
            <a:spLocks noGrp="1"/>
          </p:cNvSpPr>
          <p:nvPr>
            <p:ph type="body" idx="1"/>
          </p:nvPr>
        </p:nvSpPr>
        <p:spPr>
          <a:xfrm>
            <a:off x="2267429" y="10759443"/>
            <a:ext cx="13926025"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a:extLst>
              <a:ext uri="{FF2B5EF4-FFF2-40B4-BE49-F238E27FC236}">
                <a16:creationId xmlns:a16="http://schemas.microsoft.com/office/drawing/2014/main" id="{F7428773-7E25-4BCA-B21E-5BA98AB777E8}"/>
              </a:ext>
            </a:extLst>
          </p:cNvPr>
          <p:cNvSpPr>
            <a:spLocks noGrp="1"/>
          </p:cNvSpPr>
          <p:nvPr>
            <p:ph sz="half" idx="2"/>
          </p:nvPr>
        </p:nvSpPr>
        <p:spPr>
          <a:xfrm>
            <a:off x="2267429" y="16032480"/>
            <a:ext cx="13926025"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32A33-1A84-14F7-5377-FF3874BACAEF}"/>
              </a:ext>
            </a:extLst>
          </p:cNvPr>
          <p:cNvSpPr>
            <a:spLocks noGrp="1"/>
          </p:cNvSpPr>
          <p:nvPr>
            <p:ph type="body" sz="quarter" idx="3"/>
          </p:nvPr>
        </p:nvSpPr>
        <p:spPr>
          <a:xfrm>
            <a:off x="16664940" y="10759443"/>
            <a:ext cx="1399460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a:extLst>
              <a:ext uri="{FF2B5EF4-FFF2-40B4-BE49-F238E27FC236}">
                <a16:creationId xmlns:a16="http://schemas.microsoft.com/office/drawing/2014/main" id="{119EEB1A-B52D-9991-0C87-932A552D2636}"/>
              </a:ext>
            </a:extLst>
          </p:cNvPr>
          <p:cNvSpPr>
            <a:spLocks noGrp="1"/>
          </p:cNvSpPr>
          <p:nvPr>
            <p:ph sz="quarter" idx="4"/>
          </p:nvPr>
        </p:nvSpPr>
        <p:spPr>
          <a:xfrm>
            <a:off x="16664940"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876E20-70E8-A131-E18B-446A0E0F2B4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19FF7A4B-EF51-6645-A508-9BBA00FEAA5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9472FE4-2E0E-2217-F742-19EC5818F984}"/>
              </a:ext>
            </a:extLst>
          </p:cNvPr>
          <p:cNvSpPr>
            <a:spLocks noGrp="1"/>
          </p:cNvSpPr>
          <p:nvPr>
            <p:ph type="sldNum" sz="quarter" idx="12"/>
          </p:nvPr>
        </p:nvSpPr>
        <p:spPr/>
        <p:txBody>
          <a:bodyPr/>
          <a:lstStyle/>
          <a:p>
            <a:fld id="{64CE2A3F-A8D4-4A6B-99A5-5A8B4EDDC485}" type="slidenum">
              <a:rPr lang="en-US" altLang="en-US" smtClean="0"/>
              <a:pPr/>
              <a:t>‹#›</a:t>
            </a:fld>
            <a:endParaRPr lang="en-US" altLang="en-US"/>
          </a:p>
        </p:txBody>
      </p:sp>
    </p:spTree>
    <p:extLst>
      <p:ext uri="{BB962C8B-B14F-4D97-AF65-F5344CB8AC3E}">
        <p14:creationId xmlns:p14="http://schemas.microsoft.com/office/powerpoint/2010/main" val="139451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3507-E64F-F4BF-F488-08EC352025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205764-A400-5075-7892-6771A3341D80}"/>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32CC462D-9D61-A9CB-0CDA-451449FCCF5E}"/>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5B7CC6DF-5D49-DDD5-539C-5D0789F8770D}"/>
              </a:ext>
            </a:extLst>
          </p:cNvPr>
          <p:cNvSpPr>
            <a:spLocks noGrp="1"/>
          </p:cNvSpPr>
          <p:nvPr>
            <p:ph type="sldNum" sz="quarter" idx="12"/>
          </p:nvPr>
        </p:nvSpPr>
        <p:spPr/>
        <p:txBody>
          <a:bodyPr/>
          <a:lstStyle/>
          <a:p>
            <a:fld id="{385FF701-256A-4576-BF28-8E9E220F4766}" type="slidenum">
              <a:rPr lang="en-US" altLang="en-US" smtClean="0"/>
              <a:pPr/>
              <a:t>‹#›</a:t>
            </a:fld>
            <a:endParaRPr lang="en-US" altLang="en-US"/>
          </a:p>
        </p:txBody>
      </p:sp>
    </p:spTree>
    <p:extLst>
      <p:ext uri="{BB962C8B-B14F-4D97-AF65-F5344CB8AC3E}">
        <p14:creationId xmlns:p14="http://schemas.microsoft.com/office/powerpoint/2010/main" val="336893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75AF7-2624-5A6C-8E64-20CA3AC15747}"/>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1C8D2AC3-232D-5796-A0CA-60A50857AE8E}"/>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B5C4F6DF-0FDD-B376-4C85-282841BC86A4}"/>
              </a:ext>
            </a:extLst>
          </p:cNvPr>
          <p:cNvSpPr>
            <a:spLocks noGrp="1"/>
          </p:cNvSpPr>
          <p:nvPr>
            <p:ph type="sldNum" sz="quarter" idx="12"/>
          </p:nvPr>
        </p:nvSpPr>
        <p:spPr/>
        <p:txBody>
          <a:bodyPr/>
          <a:lstStyle/>
          <a:p>
            <a:fld id="{97EB2411-CCA8-437A-83EA-116F36440B12}" type="slidenum">
              <a:rPr lang="en-US" altLang="en-US" smtClean="0"/>
              <a:pPr/>
              <a:t>‹#›</a:t>
            </a:fld>
            <a:endParaRPr lang="en-US" altLang="en-US"/>
          </a:p>
        </p:txBody>
      </p:sp>
    </p:spTree>
    <p:extLst>
      <p:ext uri="{BB962C8B-B14F-4D97-AF65-F5344CB8AC3E}">
        <p14:creationId xmlns:p14="http://schemas.microsoft.com/office/powerpoint/2010/main" val="410201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45AD-0E59-46CA-5622-359E156F1FB3}"/>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Content Placeholder 2">
            <a:extLst>
              <a:ext uri="{FF2B5EF4-FFF2-40B4-BE49-F238E27FC236}">
                <a16:creationId xmlns:a16="http://schemas.microsoft.com/office/drawing/2014/main" id="{529D5BB0-4B62-93E2-409F-C2151CE0DD3C}"/>
              </a:ext>
            </a:extLst>
          </p:cNvPr>
          <p:cNvSpPr>
            <a:spLocks noGrp="1"/>
          </p:cNvSpPr>
          <p:nvPr>
            <p:ph idx="1"/>
          </p:nvPr>
        </p:nvSpPr>
        <p:spPr>
          <a:xfrm>
            <a:off x="13994608" y="6319523"/>
            <a:ext cx="16664940"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0E4FBD-DF5E-636D-75C7-D68B3729A39F}"/>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a:extLst>
              <a:ext uri="{FF2B5EF4-FFF2-40B4-BE49-F238E27FC236}">
                <a16:creationId xmlns:a16="http://schemas.microsoft.com/office/drawing/2014/main" id="{C84B1F16-9669-C73D-C95F-909C7C25A59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C49D93E-3FEB-C384-BED1-D5778BC6310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D4777BA-AA48-363D-0F4C-F8C5D47A1DA9}"/>
              </a:ext>
            </a:extLst>
          </p:cNvPr>
          <p:cNvSpPr>
            <a:spLocks noGrp="1"/>
          </p:cNvSpPr>
          <p:nvPr>
            <p:ph type="sldNum" sz="quarter" idx="12"/>
          </p:nvPr>
        </p:nvSpPr>
        <p:spPr/>
        <p:txBody>
          <a:bodyPr/>
          <a:lstStyle/>
          <a:p>
            <a:fld id="{DBFA4AF5-8B80-4C09-A10B-9C6F187990EC}" type="slidenum">
              <a:rPr lang="en-US" altLang="en-US" smtClean="0"/>
              <a:pPr/>
              <a:t>‹#›</a:t>
            </a:fld>
            <a:endParaRPr lang="en-US" altLang="en-US"/>
          </a:p>
        </p:txBody>
      </p:sp>
    </p:spTree>
    <p:extLst>
      <p:ext uri="{BB962C8B-B14F-4D97-AF65-F5344CB8AC3E}">
        <p14:creationId xmlns:p14="http://schemas.microsoft.com/office/powerpoint/2010/main" val="419510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766B-A1B2-2670-0AD6-64594594A32A}"/>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Picture Placeholder 2">
            <a:extLst>
              <a:ext uri="{FF2B5EF4-FFF2-40B4-BE49-F238E27FC236}">
                <a16:creationId xmlns:a16="http://schemas.microsoft.com/office/drawing/2014/main" id="{CF3622A4-D17B-D802-E9EA-F5D8F7B6312C}"/>
              </a:ext>
            </a:extLst>
          </p:cNvPr>
          <p:cNvSpPr>
            <a:spLocks noGrp="1"/>
          </p:cNvSpPr>
          <p:nvPr>
            <p:ph type="pic" idx="1"/>
          </p:nvPr>
        </p:nvSpPr>
        <p:spPr>
          <a:xfrm>
            <a:off x="13994608" y="6319523"/>
            <a:ext cx="16664940" cy="311912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endParaRPr lang="en-US"/>
          </a:p>
        </p:txBody>
      </p:sp>
      <p:sp>
        <p:nvSpPr>
          <p:cNvPr id="4" name="Text Placeholder 3">
            <a:extLst>
              <a:ext uri="{FF2B5EF4-FFF2-40B4-BE49-F238E27FC236}">
                <a16:creationId xmlns:a16="http://schemas.microsoft.com/office/drawing/2014/main" id="{05A9FA22-60EA-40AB-C528-A1695BDC8B4B}"/>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a:extLst>
              <a:ext uri="{FF2B5EF4-FFF2-40B4-BE49-F238E27FC236}">
                <a16:creationId xmlns:a16="http://schemas.microsoft.com/office/drawing/2014/main" id="{EB22C0DB-0A5E-23A5-25F2-F0C20703595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D594F84-CD51-F832-7EF3-397E96D256E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F6F8F09-E7A3-F01C-372F-E56E65D15B32}"/>
              </a:ext>
            </a:extLst>
          </p:cNvPr>
          <p:cNvSpPr>
            <a:spLocks noGrp="1"/>
          </p:cNvSpPr>
          <p:nvPr>
            <p:ph type="sldNum" sz="quarter" idx="12"/>
          </p:nvPr>
        </p:nvSpPr>
        <p:spPr/>
        <p:txBody>
          <a:bodyPr/>
          <a:lstStyle/>
          <a:p>
            <a:fld id="{F3244080-4E11-44E7-BBB5-F14D5914CBB7}" type="slidenum">
              <a:rPr lang="en-US" altLang="en-US" smtClean="0"/>
              <a:pPr/>
              <a:t>‹#›</a:t>
            </a:fld>
            <a:endParaRPr lang="en-US" altLang="en-US"/>
          </a:p>
        </p:txBody>
      </p:sp>
    </p:spTree>
    <p:extLst>
      <p:ext uri="{BB962C8B-B14F-4D97-AF65-F5344CB8AC3E}">
        <p14:creationId xmlns:p14="http://schemas.microsoft.com/office/powerpoint/2010/main" val="304431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A41EB-6121-C8E0-35AF-EEDD9F503868}"/>
              </a:ext>
            </a:extLst>
          </p:cNvPr>
          <p:cNvSpPr>
            <a:spLocks noGrp="1"/>
          </p:cNvSpPr>
          <p:nvPr>
            <p:ph type="title"/>
          </p:nvPr>
        </p:nvSpPr>
        <p:spPr>
          <a:xfrm>
            <a:off x="2263140" y="2336803"/>
            <a:ext cx="28392120" cy="84836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9BE50-B276-15AD-32F4-763FD4389081}"/>
              </a:ext>
            </a:extLst>
          </p:cNvPr>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A150B-3751-93FB-2CFA-8A09D054A3EA}"/>
              </a:ext>
            </a:extLst>
          </p:cNvPr>
          <p:cNvSpPr>
            <a:spLocks noGrp="1"/>
          </p:cNvSpPr>
          <p:nvPr>
            <p:ph type="dt" sz="half" idx="2"/>
          </p:nvPr>
        </p:nvSpPr>
        <p:spPr>
          <a:xfrm>
            <a:off x="2263140" y="40680643"/>
            <a:ext cx="7406640" cy="2336800"/>
          </a:xfrm>
          <a:prstGeom prst="rect">
            <a:avLst/>
          </a:prstGeom>
        </p:spPr>
        <p:txBody>
          <a:bodyPr vert="horz" lIns="91440" tIns="45720" rIns="91440" bIns="45720" rtlCol="0" anchor="ctr"/>
          <a:lstStyle>
            <a:lvl1pPr algn="l">
              <a:defRPr sz="324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8B029813-2A8E-A629-0FB3-94F93FAE119C}"/>
              </a:ext>
            </a:extLst>
          </p:cNvPr>
          <p:cNvSpPr>
            <a:spLocks noGrp="1"/>
          </p:cNvSpPr>
          <p:nvPr>
            <p:ph type="ftr" sz="quarter" idx="3"/>
          </p:nvPr>
        </p:nvSpPr>
        <p:spPr>
          <a:xfrm>
            <a:off x="10904220" y="40680643"/>
            <a:ext cx="11109960" cy="2336800"/>
          </a:xfrm>
          <a:prstGeom prst="rect">
            <a:avLst/>
          </a:prstGeom>
        </p:spPr>
        <p:txBody>
          <a:bodyPr vert="horz" lIns="91440" tIns="45720" rIns="91440" bIns="45720" rtlCol="0" anchor="ctr"/>
          <a:lstStyle>
            <a:lvl1pPr algn="ctr">
              <a:defRPr sz="324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8740560-35EE-F24B-2A14-36650EE8442F}"/>
              </a:ext>
            </a:extLst>
          </p:cNvPr>
          <p:cNvSpPr>
            <a:spLocks noGrp="1"/>
          </p:cNvSpPr>
          <p:nvPr>
            <p:ph type="sldNum" sz="quarter" idx="4"/>
          </p:nvPr>
        </p:nvSpPr>
        <p:spPr>
          <a:xfrm>
            <a:off x="23248620" y="40680643"/>
            <a:ext cx="7406640" cy="2336800"/>
          </a:xfrm>
          <a:prstGeom prst="rect">
            <a:avLst/>
          </a:prstGeom>
        </p:spPr>
        <p:txBody>
          <a:bodyPr vert="horz" lIns="91440" tIns="45720" rIns="91440" bIns="45720" rtlCol="0" anchor="ctr"/>
          <a:lstStyle>
            <a:lvl1pPr algn="r">
              <a:defRPr sz="3240">
                <a:solidFill>
                  <a:schemeClr val="tx1">
                    <a:tint val="75000"/>
                  </a:schemeClr>
                </a:solidFill>
              </a:defRPr>
            </a:lvl1pPr>
          </a:lstStyle>
          <a:p>
            <a:fld id="{0D2219B2-98D2-4C99-B23C-D879351E3C49}" type="slidenum">
              <a:rPr lang="en-US" altLang="en-US" smtClean="0"/>
              <a:pPr/>
              <a:t>‹#›</a:t>
            </a:fld>
            <a:endParaRPr lang="en-US" altLang="en-US"/>
          </a:p>
        </p:txBody>
      </p:sp>
    </p:spTree>
    <p:extLst>
      <p:ext uri="{BB962C8B-B14F-4D97-AF65-F5344CB8AC3E}">
        <p14:creationId xmlns:p14="http://schemas.microsoft.com/office/powerpoint/2010/main" val="21693416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emf"/><Relationship Id="rId5" Type="http://schemas.openxmlformats.org/officeDocument/2006/relationships/image" Target="../media/image3.png"/><Relationship Id="rId10" Type="http://schemas.openxmlformats.org/officeDocument/2006/relationships/image" Target="../media/image6.emf"/><Relationship Id="rId4" Type="http://schemas.openxmlformats.org/officeDocument/2006/relationships/image" Target="../media/image2.pn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EA67F01-94A6-3558-FC4D-1D63DEF1428E}"/>
              </a:ext>
            </a:extLst>
          </p:cNvPr>
          <p:cNvPicPr>
            <a:picLocks noChangeAspect="1"/>
          </p:cNvPicPr>
          <p:nvPr/>
        </p:nvPicPr>
        <p:blipFill>
          <a:blip r:embed="rId3"/>
          <a:stretch>
            <a:fillRect/>
          </a:stretch>
        </p:blipFill>
        <p:spPr>
          <a:xfrm>
            <a:off x="22429403" y="32684204"/>
            <a:ext cx="8742719" cy="2612192"/>
          </a:xfrm>
          <a:prstGeom prst="rect">
            <a:avLst/>
          </a:prstGeom>
        </p:spPr>
      </p:pic>
      <p:sp>
        <p:nvSpPr>
          <p:cNvPr id="2087" name="Text Box 39">
            <a:extLst>
              <a:ext uri="{FF2B5EF4-FFF2-40B4-BE49-F238E27FC236}">
                <a16:creationId xmlns:a16="http://schemas.microsoft.com/office/drawing/2014/main" id="{3A94A3FE-59FE-C239-7F67-A9BCC4B0F96C}"/>
              </a:ext>
            </a:extLst>
          </p:cNvPr>
          <p:cNvSpPr txBox="1">
            <a:spLocks noChangeArrowheads="1"/>
          </p:cNvSpPr>
          <p:nvPr/>
        </p:nvSpPr>
        <p:spPr bwMode="auto">
          <a:xfrm>
            <a:off x="1572721" y="5981783"/>
            <a:ext cx="29861668" cy="646331"/>
          </a:xfrm>
          <a:prstGeom prst="rect">
            <a:avLst/>
          </a:prstGeom>
          <a:noFill/>
          <a:ln w="9525">
            <a:noFill/>
            <a:miter lim="800000"/>
            <a:headEnd/>
            <a:tailEnd/>
          </a:ln>
          <a:effectLst/>
        </p:spPr>
        <p:txBody>
          <a:bodyPr wrap="square">
            <a:spAutoFit/>
          </a:bodyPr>
          <a:lstStyle/>
          <a:p>
            <a:pPr algn="ctr" defTabSz="2788433">
              <a:spcBef>
                <a:spcPct val="50000"/>
              </a:spcBef>
              <a:defRPr/>
            </a:pPr>
            <a:r>
              <a:rPr lang="en-US" sz="3600" dirty="0">
                <a:latin typeface="Arial Nova" panose="020B0504020202020204" pitchFamily="34" charset="0"/>
                <a:ea typeface="Adobe Fan Heiti Std B" panose="020B0700000000000000" pitchFamily="34" charset="-128"/>
                <a:cs typeface="Aldhabi" panose="020B0604020202020204" pitchFamily="2" charset="-78"/>
              </a:rPr>
              <a:t>B. Hong†, M. Weaver, C. Xu, J. Xiang, S. Fung, K. Kim, L. Ruckman, R. Herbst, SLAC National Accelerator Laboratory, Menlo Park, CA 94025, USA </a:t>
            </a:r>
          </a:p>
        </p:txBody>
      </p:sp>
      <p:sp>
        <p:nvSpPr>
          <p:cNvPr id="2096" name="Text Box 48">
            <a:extLst>
              <a:ext uri="{FF2B5EF4-FFF2-40B4-BE49-F238E27FC236}">
                <a16:creationId xmlns:a16="http://schemas.microsoft.com/office/drawing/2014/main" id="{1D1722B4-CD25-795A-0736-C46D4B042B72}"/>
              </a:ext>
            </a:extLst>
          </p:cNvPr>
          <p:cNvSpPr txBox="1">
            <a:spLocks noChangeArrowheads="1"/>
          </p:cNvSpPr>
          <p:nvPr/>
        </p:nvSpPr>
        <p:spPr bwMode="auto">
          <a:xfrm>
            <a:off x="2825854" y="3593619"/>
            <a:ext cx="26593800" cy="2142959"/>
          </a:xfrm>
          <a:prstGeom prst="rect">
            <a:avLst/>
          </a:prstGeom>
          <a:noFill/>
          <a:ln w="9525">
            <a:noFill/>
            <a:miter lim="800000"/>
            <a:headEnd/>
            <a:tailEnd/>
          </a:ln>
          <a:effectLst/>
        </p:spPr>
        <p:txBody>
          <a:bodyPr wrap="square">
            <a:spAutoFit/>
          </a:bodyPr>
          <a:lstStyle/>
          <a:p>
            <a:pPr algn="ctr" defTabSz="2788433">
              <a:lnSpc>
                <a:spcPct val="45000"/>
              </a:lnSpc>
              <a:spcBef>
                <a:spcPct val="50000"/>
              </a:spcBef>
              <a:defRPr/>
            </a:pPr>
            <a:r>
              <a:rPr lang="en-US" sz="8800" b="1" dirty="0">
                <a:latin typeface="Arial Nova" panose="020B0504020202020204" pitchFamily="34" charset="0"/>
                <a:ea typeface="Adobe Gothic Std B" panose="020B0800000000000000" pitchFamily="34" charset="-128"/>
              </a:rPr>
              <a:t>OPERATION OF THE PHASE REFERENCE LINE</a:t>
            </a:r>
          </a:p>
          <a:p>
            <a:pPr algn="ctr" defTabSz="2788433">
              <a:lnSpc>
                <a:spcPct val="45000"/>
              </a:lnSpc>
              <a:spcBef>
                <a:spcPct val="50000"/>
              </a:spcBef>
              <a:defRPr/>
            </a:pPr>
            <a:r>
              <a:rPr lang="en-US" sz="8800" b="1" dirty="0">
                <a:latin typeface="Arial Nova" panose="020B0504020202020204" pitchFamily="34" charset="0"/>
                <a:ea typeface="Adobe Gothic Std B" panose="020B0800000000000000" pitchFamily="34" charset="-128"/>
              </a:rPr>
              <a:t> SYNCHRONIZATION FOR LCLS-I AND LCLS-II</a:t>
            </a:r>
          </a:p>
        </p:txBody>
      </p:sp>
      <p:sp>
        <p:nvSpPr>
          <p:cNvPr id="21" name="Text Box 39">
            <a:extLst>
              <a:ext uri="{FF2B5EF4-FFF2-40B4-BE49-F238E27FC236}">
                <a16:creationId xmlns:a16="http://schemas.microsoft.com/office/drawing/2014/main" id="{AD581BE8-1A27-3865-2E6C-10823BAA5772}"/>
              </a:ext>
            </a:extLst>
          </p:cNvPr>
          <p:cNvSpPr txBox="1">
            <a:spLocks noChangeArrowheads="1"/>
          </p:cNvSpPr>
          <p:nvPr/>
        </p:nvSpPr>
        <p:spPr bwMode="auto">
          <a:xfrm>
            <a:off x="378937" y="42678243"/>
            <a:ext cx="20421600" cy="584775"/>
          </a:xfrm>
          <a:prstGeom prst="rect">
            <a:avLst/>
          </a:prstGeom>
          <a:noFill/>
          <a:ln w="9525">
            <a:noFill/>
            <a:miter lim="800000"/>
            <a:headEnd/>
            <a:tailEnd/>
          </a:ln>
          <a:effectLst/>
        </p:spPr>
        <p:txBody>
          <a:bodyPr wrap="square">
            <a:spAutoFit/>
          </a:bodyPr>
          <a:lstStyle>
            <a:lvl1pPr defTabSz="4389438">
              <a:defRPr sz="4800">
                <a:solidFill>
                  <a:schemeClr val="tx1"/>
                </a:solidFill>
                <a:latin typeface="Verdana" panose="020B0604030504040204" pitchFamily="34" charset="0"/>
                <a:ea typeface="MS PGothic" panose="020B0600070205080204" pitchFamily="34" charset="-128"/>
              </a:defRPr>
            </a:lvl1pPr>
            <a:lvl2pPr marL="742950" indent="-285750" defTabSz="4389438">
              <a:defRPr sz="4800">
                <a:solidFill>
                  <a:schemeClr val="tx1"/>
                </a:solidFill>
                <a:latin typeface="Verdana" panose="020B0604030504040204" pitchFamily="34" charset="0"/>
                <a:ea typeface="MS PGothic" panose="020B0600070205080204" pitchFamily="34" charset="-128"/>
              </a:defRPr>
            </a:lvl2pPr>
            <a:lvl3pPr marL="1143000" indent="-228600" defTabSz="4389438">
              <a:defRPr sz="4800">
                <a:solidFill>
                  <a:schemeClr val="tx1"/>
                </a:solidFill>
                <a:latin typeface="Verdana" panose="020B0604030504040204" pitchFamily="34" charset="0"/>
                <a:ea typeface="MS PGothic" panose="020B0600070205080204" pitchFamily="34" charset="-128"/>
              </a:defRPr>
            </a:lvl3pPr>
            <a:lvl4pPr marL="1600200" indent="-228600" defTabSz="4389438">
              <a:defRPr sz="4800">
                <a:solidFill>
                  <a:schemeClr val="tx1"/>
                </a:solidFill>
                <a:latin typeface="Verdana" panose="020B0604030504040204" pitchFamily="34" charset="0"/>
                <a:ea typeface="MS PGothic" panose="020B0600070205080204" pitchFamily="34" charset="-128"/>
              </a:defRPr>
            </a:lvl4pPr>
            <a:lvl5pPr marL="2057400" indent="-228600" defTabSz="4389438">
              <a:defRPr sz="4800">
                <a:solidFill>
                  <a:schemeClr val="tx1"/>
                </a:solidFill>
                <a:latin typeface="Verdana" panose="020B0604030504040204" pitchFamily="34" charset="0"/>
                <a:ea typeface="MS PGothic" panose="020B0600070205080204" pitchFamily="34" charset="-128"/>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defRPr/>
            </a:pPr>
            <a:r>
              <a:rPr lang="en-US" altLang="en-US" sz="3200" dirty="0">
                <a:latin typeface="Arial" panose="020B0604020202020204" pitchFamily="34" charset="0"/>
              </a:rPr>
              <a:t>* Work supported by DOE, Office of Science contract DE-AC02-76SF00515.  †Email: hongbo@slac.stanford.edu</a:t>
            </a:r>
          </a:p>
        </p:txBody>
      </p:sp>
      <p:pic>
        <p:nvPicPr>
          <p:cNvPr id="11" name="Picture 10" descr="Logo&#10;&#10;Description automatically generated">
            <a:extLst>
              <a:ext uri="{FF2B5EF4-FFF2-40B4-BE49-F238E27FC236}">
                <a16:creationId xmlns:a16="http://schemas.microsoft.com/office/drawing/2014/main" id="{1028D6FF-1ADB-8735-C7CF-FF5B1434F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33" y="95196"/>
            <a:ext cx="10984770" cy="2358559"/>
          </a:xfrm>
          <a:prstGeom prst="rect">
            <a:avLst/>
          </a:prstGeom>
        </p:spPr>
      </p:pic>
      <p:pic>
        <p:nvPicPr>
          <p:cNvPr id="9" name="Picture 8" descr="Logo&#10;&#10;Description automatically generated">
            <a:extLst>
              <a:ext uri="{FF2B5EF4-FFF2-40B4-BE49-F238E27FC236}">
                <a16:creationId xmlns:a16="http://schemas.microsoft.com/office/drawing/2014/main" id="{EF4F0AC9-A447-55BA-0789-0599DC55E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7649" y="370765"/>
            <a:ext cx="10570765" cy="1924810"/>
          </a:xfrm>
          <a:prstGeom prst="rect">
            <a:avLst/>
          </a:prstGeom>
        </p:spPr>
      </p:pic>
      <p:sp>
        <p:nvSpPr>
          <p:cNvPr id="15" name="Rectangle 79">
            <a:extLst>
              <a:ext uri="{FF2B5EF4-FFF2-40B4-BE49-F238E27FC236}">
                <a16:creationId xmlns:a16="http://schemas.microsoft.com/office/drawing/2014/main" id="{67B9CA92-610B-4CDB-00D4-407319A770EA}"/>
              </a:ext>
            </a:extLst>
          </p:cNvPr>
          <p:cNvSpPr>
            <a:spLocks noChangeArrowheads="1"/>
          </p:cNvSpPr>
          <p:nvPr/>
        </p:nvSpPr>
        <p:spPr bwMode="auto">
          <a:xfrm>
            <a:off x="-8651876" y="252954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81">
            <a:extLst>
              <a:ext uri="{FF2B5EF4-FFF2-40B4-BE49-F238E27FC236}">
                <a16:creationId xmlns:a16="http://schemas.microsoft.com/office/drawing/2014/main" id="{80885997-9571-BCF2-15D7-ED87EEC7A91F}"/>
              </a:ext>
            </a:extLst>
          </p:cNvPr>
          <p:cNvSpPr>
            <a:spLocks noChangeArrowheads="1"/>
          </p:cNvSpPr>
          <p:nvPr/>
        </p:nvSpPr>
        <p:spPr bwMode="auto">
          <a:xfrm>
            <a:off x="-5334000" y="268111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Rounded Corners 27">
            <a:extLst>
              <a:ext uri="{FF2B5EF4-FFF2-40B4-BE49-F238E27FC236}">
                <a16:creationId xmlns:a16="http://schemas.microsoft.com/office/drawing/2014/main" id="{C8D1581B-0DE5-C8FF-FD5F-F7F7CCEA2E3D}"/>
              </a:ext>
            </a:extLst>
          </p:cNvPr>
          <p:cNvSpPr/>
          <p:nvPr/>
        </p:nvSpPr>
        <p:spPr>
          <a:xfrm>
            <a:off x="2109693" y="7810228"/>
            <a:ext cx="8558307" cy="1087135"/>
          </a:xfrm>
          <a:prstGeom prst="roundRect">
            <a:avLst/>
          </a:prstGeom>
          <a:noFill/>
          <a:ln w="38100">
            <a:solidFill>
              <a:srgbClr val="A4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INTRODUCTIOIN</a:t>
            </a:r>
          </a:p>
        </p:txBody>
      </p:sp>
      <p:sp>
        <p:nvSpPr>
          <p:cNvPr id="8" name="AutoShape 26">
            <a:extLst>
              <a:ext uri="{FF2B5EF4-FFF2-40B4-BE49-F238E27FC236}">
                <a16:creationId xmlns:a16="http://schemas.microsoft.com/office/drawing/2014/main" id="{FDD6E0CD-437C-572E-B198-1B74BFC2F3C9}"/>
              </a:ext>
            </a:extLst>
          </p:cNvPr>
          <p:cNvSpPr>
            <a:spLocks noChangeArrowheads="1"/>
          </p:cNvSpPr>
          <p:nvPr/>
        </p:nvSpPr>
        <p:spPr bwMode="auto">
          <a:xfrm>
            <a:off x="1248622" y="7438675"/>
            <a:ext cx="30421156" cy="8144089"/>
          </a:xfrm>
          <a:prstGeom prst="roundRect">
            <a:avLst>
              <a:gd name="adj" fmla="val 5177"/>
            </a:avLst>
          </a:prstGeom>
          <a:noFill/>
          <a:ln w="76200">
            <a:solidFill>
              <a:srgbClr val="A4001D"/>
            </a:solidFill>
            <a:round/>
            <a:headEnd/>
            <a:tailEnd/>
          </a:ln>
        </p:spPr>
        <p:txBody>
          <a:bodyPr wrap="none" anchor="ctr"/>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5463"/>
              <a:t> </a:t>
            </a:r>
          </a:p>
        </p:txBody>
      </p:sp>
      <p:sp>
        <p:nvSpPr>
          <p:cNvPr id="10" name="Rectangle 95">
            <a:extLst>
              <a:ext uri="{FF2B5EF4-FFF2-40B4-BE49-F238E27FC236}">
                <a16:creationId xmlns:a16="http://schemas.microsoft.com/office/drawing/2014/main" id="{CBB7D570-65D6-3936-FB47-8251F3247CC1}"/>
              </a:ext>
            </a:extLst>
          </p:cNvPr>
          <p:cNvSpPr>
            <a:spLocks noChangeArrowheads="1"/>
          </p:cNvSpPr>
          <p:nvPr/>
        </p:nvSpPr>
        <p:spPr bwMode="auto">
          <a:xfrm rot="10800000" flipV="1">
            <a:off x="2285590" y="9135323"/>
            <a:ext cx="8558306" cy="5967951"/>
          </a:xfrm>
          <a:prstGeom prst="rect">
            <a:avLst/>
          </a:prstGeom>
          <a:solidFill>
            <a:schemeClr val="bg1"/>
          </a:solidFill>
          <a:ln>
            <a:noFill/>
          </a:ln>
          <a:effectLst/>
        </p:spPr>
        <p:txBody>
          <a:bodyPr vert="horz" wrap="square" lIns="58074" tIns="29037" rIns="58074" bIns="29037" numCol="1" anchor="ctr" anchorCtr="0" compatLnSpc="1">
            <a:prstTxWarp prst="textNoShape">
              <a:avLst/>
            </a:prstTxWarp>
            <a:spAutoFit/>
          </a:bodyPr>
          <a:lstStyle>
            <a:lvl1pPr eaLnBrk="0" fontAlgn="base" hangingPunct="0">
              <a:spcBef>
                <a:spcPct val="0"/>
              </a:spcBef>
              <a:spcAft>
                <a:spcPct val="0"/>
              </a:spcAft>
              <a:tabLst>
                <a:tab pos="119063" algn="l"/>
              </a:tabLst>
              <a:defRPr sz="4800">
                <a:solidFill>
                  <a:schemeClr val="tx1"/>
                </a:solidFill>
                <a:latin typeface="Verdana" panose="020B0604030504040204" pitchFamily="34" charset="0"/>
                <a:ea typeface="MS PGothic" panose="020B0600070205080204" pitchFamily="34" charset="-128"/>
              </a:defRPr>
            </a:lvl1pPr>
            <a:lvl2pPr eaLnBrk="0" fontAlgn="base" hangingPunct="0">
              <a:spcBef>
                <a:spcPct val="0"/>
              </a:spcBef>
              <a:spcAft>
                <a:spcPct val="0"/>
              </a:spcAft>
              <a:tabLst>
                <a:tab pos="119063" algn="l"/>
              </a:tabLst>
              <a:defRPr sz="4800">
                <a:solidFill>
                  <a:schemeClr val="tx1"/>
                </a:solidFill>
                <a:latin typeface="Verdana" panose="020B0604030504040204" pitchFamily="34" charset="0"/>
                <a:ea typeface="MS PGothic" panose="020B0600070205080204" pitchFamily="34" charset="-128"/>
              </a:defRPr>
            </a:lvl2pPr>
            <a:lvl3pPr eaLnBrk="0" fontAlgn="base" hangingPunct="0">
              <a:spcBef>
                <a:spcPct val="0"/>
              </a:spcBef>
              <a:spcAft>
                <a:spcPct val="0"/>
              </a:spcAft>
              <a:tabLst>
                <a:tab pos="119063" algn="l"/>
              </a:tabLst>
              <a:defRPr sz="4800">
                <a:solidFill>
                  <a:schemeClr val="tx1"/>
                </a:solidFill>
                <a:latin typeface="Verdana" panose="020B0604030504040204" pitchFamily="34" charset="0"/>
                <a:ea typeface="MS PGothic" panose="020B0600070205080204" pitchFamily="34" charset="-128"/>
              </a:defRPr>
            </a:lvl3pPr>
            <a:lvl4pPr eaLnBrk="0" fontAlgn="base" hangingPunct="0">
              <a:spcBef>
                <a:spcPct val="0"/>
              </a:spcBef>
              <a:spcAft>
                <a:spcPct val="0"/>
              </a:spcAft>
              <a:tabLst>
                <a:tab pos="119063" algn="l"/>
              </a:tabLst>
              <a:defRPr sz="4800">
                <a:solidFill>
                  <a:schemeClr val="tx1"/>
                </a:solidFill>
                <a:latin typeface="Verdana" panose="020B0604030504040204" pitchFamily="34" charset="0"/>
                <a:ea typeface="MS PGothic" panose="020B0600070205080204" pitchFamily="34" charset="-128"/>
              </a:defRPr>
            </a:lvl4pPr>
            <a:lvl5pPr eaLnBrk="0" fontAlgn="base" hangingPunct="0">
              <a:spcBef>
                <a:spcPct val="0"/>
              </a:spcBef>
              <a:spcAft>
                <a:spcPct val="0"/>
              </a:spcAft>
              <a:tabLst>
                <a:tab pos="119063" algn="l"/>
              </a:tabLst>
              <a:defRPr sz="4800">
                <a:solidFill>
                  <a:schemeClr val="tx1"/>
                </a:solidFill>
                <a:latin typeface="Verdana" panose="020B0604030504040204" pitchFamily="34" charset="0"/>
                <a:ea typeface="MS PGothic" panose="020B0600070205080204" pitchFamily="34" charset="-128"/>
              </a:defRPr>
            </a:lvl5pPr>
            <a:lvl6pPr eaLnBrk="0" fontAlgn="base" hangingPunct="0">
              <a:spcBef>
                <a:spcPct val="0"/>
              </a:spcBef>
              <a:spcAft>
                <a:spcPct val="0"/>
              </a:spcAft>
              <a:tabLst>
                <a:tab pos="119063" algn="l"/>
              </a:tabLst>
              <a:defRPr sz="4800">
                <a:solidFill>
                  <a:schemeClr val="tx1"/>
                </a:solidFill>
                <a:latin typeface="Verdana" panose="020B0604030504040204" pitchFamily="34" charset="0"/>
                <a:ea typeface="MS PGothic" panose="020B0600070205080204" pitchFamily="34" charset="-128"/>
              </a:defRPr>
            </a:lvl6pPr>
            <a:lvl7pPr eaLnBrk="0" fontAlgn="base" hangingPunct="0">
              <a:spcBef>
                <a:spcPct val="0"/>
              </a:spcBef>
              <a:spcAft>
                <a:spcPct val="0"/>
              </a:spcAft>
              <a:tabLst>
                <a:tab pos="119063" algn="l"/>
              </a:tabLst>
              <a:defRPr sz="4800">
                <a:solidFill>
                  <a:schemeClr val="tx1"/>
                </a:solidFill>
                <a:latin typeface="Verdana" panose="020B0604030504040204" pitchFamily="34" charset="0"/>
                <a:ea typeface="MS PGothic" panose="020B0600070205080204" pitchFamily="34" charset="-128"/>
              </a:defRPr>
            </a:lvl7pPr>
            <a:lvl8pPr eaLnBrk="0" fontAlgn="base" hangingPunct="0">
              <a:spcBef>
                <a:spcPct val="0"/>
              </a:spcBef>
              <a:spcAft>
                <a:spcPct val="0"/>
              </a:spcAft>
              <a:tabLst>
                <a:tab pos="119063" algn="l"/>
              </a:tabLst>
              <a:defRPr sz="4800">
                <a:solidFill>
                  <a:schemeClr val="tx1"/>
                </a:solidFill>
                <a:latin typeface="Verdana" panose="020B0604030504040204" pitchFamily="34" charset="0"/>
                <a:ea typeface="MS PGothic" panose="020B0600070205080204" pitchFamily="34" charset="-128"/>
              </a:defRPr>
            </a:lvl8pPr>
            <a:lvl9pPr eaLnBrk="0" fontAlgn="base" hangingPunct="0">
              <a:spcBef>
                <a:spcPct val="0"/>
              </a:spcBef>
              <a:spcAft>
                <a:spcPct val="0"/>
              </a:spcAft>
              <a:tabLst>
                <a:tab pos="119063" algn="l"/>
              </a:tabLst>
              <a:defRPr sz="4800">
                <a:solidFill>
                  <a:schemeClr val="tx1"/>
                </a:solidFill>
                <a:latin typeface="Verdana" panose="020B0604030504040204" pitchFamily="34" charset="0"/>
                <a:ea typeface="MS PGothic" panose="020B0600070205080204" pitchFamily="34" charset="-128"/>
              </a:defRPr>
            </a:lvl9pPr>
          </a:lstStyle>
          <a:p>
            <a:pPr indent="75638" algn="just"/>
            <a:r>
              <a:rPr lang="en-US" altLang="en-US" sz="2400" dirty="0">
                <a:latin typeface="Arial Nova" panose="020B0504020202020204" pitchFamily="34" charset="0"/>
                <a:cs typeface="Arial" panose="020B0604020202020204" pitchFamily="34" charset="0"/>
              </a:rPr>
              <a:t>		With LCLS-II becoming operational [1] [2], there are critical demands of operating the LCLS-I and LCLS-II mode simultaneously in the same facilities for different beam lines.  This requires to synchronize the LCLS-I 476MHz Main Drive Line (MDL) to the LCLS-II 1.3GHz Phase Reference Line (PRL).    LINAC Locking ensures the signal synchronization and event timing alignment of the  frequencies between the two machines.  Fig. 1 is the overview of the major phase reference and timing systems along with the accelerator and experimental beam structures at SLAC. </a:t>
            </a:r>
            <a:endParaRPr lang="en-GB" altLang="en-US" sz="2400" dirty="0">
              <a:latin typeface="Arial Nova" panose="020B0504020202020204" pitchFamily="34" charset="0"/>
              <a:cs typeface="Arial" panose="020B0604020202020204" pitchFamily="34" charset="0"/>
            </a:endParaRPr>
          </a:p>
          <a:p>
            <a:pPr indent="75638" algn="just"/>
            <a:r>
              <a:rPr lang="en-GB" altLang="en-US" sz="2400" dirty="0">
                <a:latin typeface="Arial Nova" panose="020B0504020202020204" pitchFamily="34" charset="0"/>
                <a:cs typeface="Arial" panose="020B0604020202020204" pitchFamily="34" charset="0"/>
              </a:rPr>
              <a:t>		Switching the LCLS-I from stand-alone mode to synchronized mode during tightly scheduled user time requires rigorous checkups and preparation. Five instrument hutches utilize the 476 MHz reference line to synchronize various ultrafast optical lasers to the LCLS-I FEL X-ray such as performing pump-probe experiments [3].</a:t>
            </a:r>
            <a:endParaRPr lang="en-US" altLang="en-US" sz="2400" dirty="0">
              <a:latin typeface="Arial Nova" panose="020B0504020202020204" pitchFamily="34" charset="0"/>
              <a:cs typeface="Arial" panose="020B0604020202020204" pitchFamily="34" charset="0"/>
            </a:endParaRPr>
          </a:p>
        </p:txBody>
      </p:sp>
      <p:sp>
        <p:nvSpPr>
          <p:cNvPr id="13" name="AutoShape 26">
            <a:extLst>
              <a:ext uri="{FF2B5EF4-FFF2-40B4-BE49-F238E27FC236}">
                <a16:creationId xmlns:a16="http://schemas.microsoft.com/office/drawing/2014/main" id="{43904C94-2F52-19EF-0D42-2363B59E6BCE}"/>
              </a:ext>
            </a:extLst>
          </p:cNvPr>
          <p:cNvSpPr>
            <a:spLocks noChangeArrowheads="1"/>
          </p:cNvSpPr>
          <p:nvPr/>
        </p:nvSpPr>
        <p:spPr bwMode="auto">
          <a:xfrm>
            <a:off x="11643096" y="36853309"/>
            <a:ext cx="9497444" cy="5285291"/>
          </a:xfrm>
          <a:prstGeom prst="roundRect">
            <a:avLst>
              <a:gd name="adj" fmla="val 8929"/>
            </a:avLst>
          </a:prstGeom>
          <a:noFill/>
          <a:ln w="76200">
            <a:solidFill>
              <a:srgbClr val="A4001D"/>
            </a:solidFill>
            <a:round/>
            <a:headEnd/>
            <a:tailEnd/>
          </a:ln>
        </p:spPr>
        <p:txBody>
          <a:bodyPr wrap="none" anchor="ctr"/>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5463"/>
              <a:t> </a:t>
            </a:r>
          </a:p>
        </p:txBody>
      </p:sp>
      <p:sp>
        <p:nvSpPr>
          <p:cNvPr id="16" name="Rectangle: Rounded Corners 15">
            <a:extLst>
              <a:ext uri="{FF2B5EF4-FFF2-40B4-BE49-F238E27FC236}">
                <a16:creationId xmlns:a16="http://schemas.microsoft.com/office/drawing/2014/main" id="{437EEEBC-6087-FC6B-CA8F-1DB7F75D20CC}"/>
              </a:ext>
            </a:extLst>
          </p:cNvPr>
          <p:cNvSpPr/>
          <p:nvPr/>
        </p:nvSpPr>
        <p:spPr>
          <a:xfrm>
            <a:off x="13665407" y="37069381"/>
            <a:ext cx="5952170" cy="1048139"/>
          </a:xfrm>
          <a:prstGeom prst="roundRect">
            <a:avLst/>
          </a:prstGeom>
          <a:noFill/>
          <a:ln w="38100">
            <a:solidFill>
              <a:srgbClr val="A4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REFERENCES</a:t>
            </a:r>
          </a:p>
        </p:txBody>
      </p:sp>
      <p:sp>
        <p:nvSpPr>
          <p:cNvPr id="23" name="TextBox 22">
            <a:extLst>
              <a:ext uri="{FF2B5EF4-FFF2-40B4-BE49-F238E27FC236}">
                <a16:creationId xmlns:a16="http://schemas.microsoft.com/office/drawing/2014/main" id="{15B7093E-504D-966C-FE3B-6810AF9011C9}"/>
              </a:ext>
            </a:extLst>
          </p:cNvPr>
          <p:cNvSpPr txBox="1">
            <a:spLocks noChangeArrowheads="1"/>
          </p:cNvSpPr>
          <p:nvPr/>
        </p:nvSpPr>
        <p:spPr bwMode="auto">
          <a:xfrm>
            <a:off x="11887200" y="38161064"/>
            <a:ext cx="9253340" cy="3785652"/>
          </a:xfrm>
          <a:prstGeom prst="rect">
            <a:avLst/>
          </a:prstGeom>
          <a:solidFill>
            <a:schemeClr val="bg1"/>
          </a:solidFill>
          <a:ln>
            <a:noFill/>
          </a:ln>
        </p:spPr>
        <p:txBody>
          <a:bodyPr wrap="square">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pPr>
            <a:r>
              <a:rPr lang="en-US" altLang="en-US" sz="2400" dirty="0">
                <a:latin typeface="Arial Nova" panose="020B0504020202020204" pitchFamily="34" charset="0"/>
              </a:rPr>
              <a:t>[1]	C. Xu, J. Frisch, B. Hong, S. Smith, L. Ruckman, “LCLS II Phase Reference System”, LLRF Workshop 2017, Barcelona, Spain, Oct. 2017</a:t>
            </a:r>
          </a:p>
          <a:p>
            <a:pPr algn="just" eaLnBrk="1" hangingPunct="1">
              <a:spcBef>
                <a:spcPct val="0"/>
              </a:spcBef>
              <a:buFontTx/>
              <a:buNone/>
            </a:pPr>
            <a:r>
              <a:rPr lang="en-US" altLang="en-US" sz="2400" dirty="0">
                <a:latin typeface="Arial Nova" panose="020B0504020202020204" pitchFamily="34" charset="0"/>
              </a:rPr>
              <a:t>[2]	S.D. Murthy, L. Doolittle, C. Xu, B. Hong, A. Benwell, J. Chen, “Installation, Commissioning and Performance of Phase Reference Line for LCLS-II”, LLRF Workshop 2022, Brugg-Windisch, Switzerland, Oct. 2022</a:t>
            </a:r>
          </a:p>
          <a:p>
            <a:pPr algn="just" eaLnBrk="1" hangingPunct="1">
              <a:spcBef>
                <a:spcPct val="0"/>
              </a:spcBef>
              <a:buFontTx/>
              <a:buNone/>
            </a:pPr>
            <a:r>
              <a:rPr lang="en-US" altLang="en-US" sz="2400" dirty="0">
                <a:latin typeface="Arial Nova" panose="020B0504020202020204" pitchFamily="34" charset="0"/>
              </a:rPr>
              <a:t>[3] J. M. Glownia et al., “Time-resolved pump-probe experiments at the LCLS,” Opt. Express, vol. 18, no. 17, p. 17620, Aug. 2010, doi: 10.1364/OE.18.017620.</a:t>
            </a:r>
          </a:p>
        </p:txBody>
      </p:sp>
      <p:graphicFrame>
        <p:nvGraphicFramePr>
          <p:cNvPr id="24" name="Table 23">
            <a:extLst>
              <a:ext uri="{FF2B5EF4-FFF2-40B4-BE49-F238E27FC236}">
                <a16:creationId xmlns:a16="http://schemas.microsoft.com/office/drawing/2014/main" id="{139EB612-C606-B423-BE84-6C09222492EB}"/>
              </a:ext>
            </a:extLst>
          </p:cNvPr>
          <p:cNvGraphicFramePr>
            <a:graphicFrameLocks noGrp="1"/>
          </p:cNvGraphicFramePr>
          <p:nvPr>
            <p:extLst>
              <p:ext uri="{D42A27DB-BD31-4B8C-83A1-F6EECF244321}">
                <p14:modId xmlns:p14="http://schemas.microsoft.com/office/powerpoint/2010/main" val="1296568694"/>
              </p:ext>
            </p:extLst>
          </p:nvPr>
        </p:nvGraphicFramePr>
        <p:xfrm>
          <a:off x="12073240" y="18110260"/>
          <a:ext cx="8637158" cy="5863667"/>
        </p:xfrm>
        <a:graphic>
          <a:graphicData uri="http://schemas.openxmlformats.org/drawingml/2006/table">
            <a:tbl>
              <a:tblPr>
                <a:tableStyleId>{5C22544A-7EE6-4342-B048-85BDC9FD1C3A}</a:tableStyleId>
              </a:tblPr>
              <a:tblGrid>
                <a:gridCol w="6479821">
                  <a:extLst>
                    <a:ext uri="{9D8B030D-6E8A-4147-A177-3AD203B41FA5}">
                      <a16:colId xmlns:a16="http://schemas.microsoft.com/office/drawing/2014/main" val="2970334265"/>
                    </a:ext>
                  </a:extLst>
                </a:gridCol>
                <a:gridCol w="2157337">
                  <a:extLst>
                    <a:ext uri="{9D8B030D-6E8A-4147-A177-3AD203B41FA5}">
                      <a16:colId xmlns:a16="http://schemas.microsoft.com/office/drawing/2014/main" val="2374180525"/>
                    </a:ext>
                  </a:extLst>
                </a:gridCol>
              </a:tblGrid>
              <a:tr h="905161">
                <a:tc gridSpan="2">
                  <a:txBody>
                    <a:bodyPr/>
                    <a:lstStyle/>
                    <a:p>
                      <a:pPr marL="0" marR="0" lvl="0" indent="0" algn="ctr" defTabSz="2468880" rtl="0" eaLnBrk="1" fontAlgn="auto" latinLnBrk="0" hangingPunct="1">
                        <a:lnSpc>
                          <a:spcPct val="100000"/>
                        </a:lnSpc>
                        <a:spcBef>
                          <a:spcPts val="100"/>
                        </a:spcBef>
                        <a:spcAft>
                          <a:spcPts val="100"/>
                        </a:spcAft>
                        <a:buClrTx/>
                        <a:buSzTx/>
                        <a:buFontTx/>
                        <a:buNone/>
                        <a:tabLst/>
                        <a:defRPr/>
                      </a:pPr>
                      <a:r>
                        <a:rPr lang="en-US" sz="2800" kern="800" dirty="0">
                          <a:effectLst/>
                          <a:latin typeface="Arial Nova" panose="020B0504020202020204" pitchFamily="34" charset="0"/>
                          <a:ea typeface="Times New Roman" panose="02020603050405020304" pitchFamily="18" charset="0"/>
                          <a:cs typeface="Times New Roman" panose="02020603050405020304" pitchFamily="18" charset="0"/>
                        </a:rPr>
                        <a:t>Timing attribute and the frequency derivation for synchronization</a:t>
                      </a: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100"/>
                        </a:spcBef>
                        <a:spcAft>
                          <a:spcPts val="100"/>
                        </a:spcAft>
                      </a:pPr>
                      <a:endParaRPr lang="en-US" sz="2800" b="1" kern="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24558787"/>
                  </a:ext>
                </a:extLst>
              </a:tr>
              <a:tr h="507407">
                <a:tc>
                  <a:txBody>
                    <a:bodyPr/>
                    <a:lstStyle/>
                    <a:p>
                      <a:pPr marL="0" marR="0" algn="l">
                        <a:spcBef>
                          <a:spcPts val="100"/>
                        </a:spcBef>
                        <a:spcAft>
                          <a:spcPts val="100"/>
                        </a:spcAft>
                      </a:pPr>
                      <a:r>
                        <a:rPr lang="en-US" sz="2800" b="1" kern="800" dirty="0">
                          <a:effectLst/>
                        </a:rPr>
                        <a:t>Timing Attribute</a:t>
                      </a:r>
                      <a:endParaRPr lang="en-US" sz="2800" b="1" kern="800" dirty="0">
                        <a:effectLst/>
                        <a:latin typeface="Times New Roman" panose="02020603050405020304" pitchFamily="18"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2800" b="1" kern="800" dirty="0">
                          <a:effectLst/>
                        </a:rPr>
                        <a:t>Value</a:t>
                      </a:r>
                      <a:endParaRPr lang="en-US" sz="2800" b="1" kern="800" dirty="0">
                        <a:effectLst/>
                        <a:latin typeface="Times New Roman" panose="02020603050405020304" pitchFamily="18"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026541"/>
                  </a:ext>
                </a:extLst>
              </a:tr>
              <a:tr h="479479">
                <a:tc>
                  <a:txBody>
                    <a:bodyPr/>
                    <a:lstStyle/>
                    <a:p>
                      <a:pPr marL="0" marR="0" algn="l">
                        <a:spcBef>
                          <a:spcPts val="300"/>
                        </a:spcBef>
                        <a:spcAft>
                          <a:spcPts val="300"/>
                        </a:spcAft>
                      </a:pPr>
                      <a:r>
                        <a:rPr lang="en-US" sz="2400" kern="800" dirty="0">
                          <a:effectLst/>
                          <a:latin typeface="Arial Nova" panose="020B0504020202020204" pitchFamily="34" charset="0"/>
                        </a:rPr>
                        <a:t>Master Oscillator (MO)</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2400" kern="800" dirty="0">
                          <a:effectLst/>
                          <a:latin typeface="Arial Nova" panose="020B0504020202020204" pitchFamily="34" charset="0"/>
                        </a:rPr>
                        <a:t>162.5MHz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50031163"/>
                  </a:ext>
                </a:extLst>
              </a:tr>
              <a:tr h="501716">
                <a:tc>
                  <a:txBody>
                    <a:bodyPr/>
                    <a:lstStyle/>
                    <a:p>
                      <a:pPr marL="0" marR="0" algn="l">
                        <a:spcBef>
                          <a:spcPts val="300"/>
                        </a:spcBef>
                        <a:spcAft>
                          <a:spcPts val="300"/>
                        </a:spcAft>
                      </a:pPr>
                      <a:r>
                        <a:rPr lang="en-US" sz="2400" kern="800" dirty="0">
                          <a:effectLst/>
                          <a:latin typeface="Arial Nova" panose="020B0504020202020204" pitchFamily="34" charset="0"/>
                        </a:rPr>
                        <a:t>LCLS-II Phase Reference (LINAC RF)</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1300MHz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7968888"/>
                  </a:ext>
                </a:extLst>
              </a:tr>
              <a:tr h="501716">
                <a:tc>
                  <a:txBody>
                    <a:bodyPr/>
                    <a:lstStyle/>
                    <a:p>
                      <a:pPr marL="0" marR="0" algn="l">
                        <a:spcBef>
                          <a:spcPts val="300"/>
                        </a:spcBef>
                        <a:spcAft>
                          <a:spcPts val="300"/>
                        </a:spcAft>
                      </a:pPr>
                      <a:r>
                        <a:rPr lang="en-US" sz="2400" kern="800" dirty="0">
                          <a:effectLst/>
                          <a:latin typeface="Arial Nova" panose="020B0504020202020204" pitchFamily="34" charset="0"/>
                        </a:rPr>
                        <a:t>Clock (Timing Ref and GUN RF) = LINAC RF/7</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185.7MHz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6728177"/>
                  </a:ext>
                </a:extLst>
              </a:tr>
              <a:tr h="501716">
                <a:tc>
                  <a:txBody>
                    <a:bodyPr/>
                    <a:lstStyle/>
                    <a:p>
                      <a:pPr marL="0" marR="0" algn="l">
                        <a:spcBef>
                          <a:spcPts val="300"/>
                        </a:spcBef>
                        <a:spcAft>
                          <a:spcPts val="300"/>
                        </a:spcAft>
                      </a:pPr>
                      <a:r>
                        <a:rPr lang="en-US" sz="2400" kern="800" dirty="0">
                          <a:effectLst/>
                          <a:latin typeface="Arial Nova" panose="020B0504020202020204" pitchFamily="34" charset="0"/>
                        </a:rPr>
                        <a:t>Nominal Beam Rate = Clock/200</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0.92857MHz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4349042"/>
                  </a:ext>
                </a:extLst>
              </a:tr>
              <a:tr h="726015">
                <a:tc>
                  <a:txBody>
                    <a:bodyPr/>
                    <a:lstStyle/>
                    <a:p>
                      <a:pPr marL="0" marR="0" algn="l">
                        <a:spcBef>
                          <a:spcPts val="300"/>
                        </a:spcBef>
                        <a:spcAft>
                          <a:spcPts val="300"/>
                        </a:spcAft>
                      </a:pPr>
                      <a:r>
                        <a:rPr lang="en-US" sz="2400" kern="800" dirty="0">
                          <a:effectLst/>
                          <a:latin typeface="Arial Nova" panose="020B0504020202020204" pitchFamily="34" charset="0"/>
                        </a:rPr>
                        <a:t>LCLS-II Fiducial Resync Frequency = LINAC RF/18200</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0.07143MHz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9558187"/>
                  </a:ext>
                </a:extLst>
              </a:tr>
              <a:tr h="501716">
                <a:tc>
                  <a:txBody>
                    <a:bodyPr/>
                    <a:lstStyle/>
                    <a:p>
                      <a:pPr marL="0" marR="0" algn="l">
                        <a:spcBef>
                          <a:spcPts val="300"/>
                        </a:spcBef>
                        <a:spcAft>
                          <a:spcPts val="300"/>
                        </a:spcAft>
                      </a:pPr>
                      <a:r>
                        <a:rPr lang="en-US" sz="2400" kern="800" dirty="0">
                          <a:effectLst/>
                          <a:latin typeface="Arial Nova" panose="020B0504020202020204" pitchFamily="34" charset="0"/>
                        </a:rPr>
                        <a:t>Fiducial (Power Line Phase)</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360Hz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7817911"/>
                  </a:ext>
                </a:extLst>
              </a:tr>
              <a:tr h="501716">
                <a:tc>
                  <a:txBody>
                    <a:bodyPr/>
                    <a:lstStyle/>
                    <a:p>
                      <a:pPr marL="0" marR="0" algn="l">
                        <a:spcBef>
                          <a:spcPts val="300"/>
                        </a:spcBef>
                        <a:spcAft>
                          <a:spcPts val="300"/>
                        </a:spcAft>
                      </a:pPr>
                      <a:r>
                        <a:rPr lang="en-US" sz="2400" kern="800" dirty="0">
                          <a:effectLst/>
                          <a:latin typeface="Arial Nova" panose="020B0504020202020204" pitchFamily="34" charset="0"/>
                        </a:rPr>
                        <a:t>LCLS-I Phase Reference (MDL RF)</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476MHz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094026"/>
                  </a:ext>
                </a:extLst>
              </a:tr>
              <a:tr h="726015">
                <a:tc>
                  <a:txBody>
                    <a:bodyPr/>
                    <a:lstStyle/>
                    <a:p>
                      <a:pPr marL="0" marR="0" algn="l">
                        <a:spcBef>
                          <a:spcPts val="300"/>
                        </a:spcBef>
                        <a:spcAft>
                          <a:spcPts val="300"/>
                        </a:spcAft>
                      </a:pPr>
                      <a:r>
                        <a:rPr lang="en-US" sz="2400" kern="800" dirty="0">
                          <a:effectLst/>
                          <a:latin typeface="Arial Nova" panose="020B0504020202020204" pitchFamily="34" charset="0"/>
                        </a:rPr>
                        <a:t>LCLS-I Fiducial Resync Frequency = MDL RF/6664</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2400" kern="800" dirty="0">
                          <a:effectLst/>
                          <a:latin typeface="Arial Nova" panose="020B0504020202020204" pitchFamily="34" charset="0"/>
                        </a:rPr>
                        <a:t>0.07143MHz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851842"/>
                  </a:ext>
                </a:extLst>
              </a:tr>
            </a:tbl>
          </a:graphicData>
        </a:graphic>
      </p:graphicFrame>
      <p:graphicFrame>
        <p:nvGraphicFramePr>
          <p:cNvPr id="29" name="Table 28">
            <a:extLst>
              <a:ext uri="{FF2B5EF4-FFF2-40B4-BE49-F238E27FC236}">
                <a16:creationId xmlns:a16="http://schemas.microsoft.com/office/drawing/2014/main" id="{3AA8EFF6-1B8B-20FE-7A93-D73E8F15A2E2}"/>
              </a:ext>
            </a:extLst>
          </p:cNvPr>
          <p:cNvGraphicFramePr>
            <a:graphicFrameLocks noGrp="1"/>
          </p:cNvGraphicFramePr>
          <p:nvPr>
            <p:extLst>
              <p:ext uri="{D42A27DB-BD31-4B8C-83A1-F6EECF244321}">
                <p14:modId xmlns:p14="http://schemas.microsoft.com/office/powerpoint/2010/main" val="184063005"/>
              </p:ext>
            </p:extLst>
          </p:nvPr>
        </p:nvGraphicFramePr>
        <p:xfrm>
          <a:off x="1851097" y="21257186"/>
          <a:ext cx="8480044" cy="4387441"/>
        </p:xfrm>
        <a:graphic>
          <a:graphicData uri="http://schemas.openxmlformats.org/drawingml/2006/table">
            <a:tbl>
              <a:tblPr>
                <a:tableStyleId>{5C22544A-7EE6-4342-B048-85BDC9FD1C3A}</a:tableStyleId>
              </a:tblPr>
              <a:tblGrid>
                <a:gridCol w="6196750">
                  <a:extLst>
                    <a:ext uri="{9D8B030D-6E8A-4147-A177-3AD203B41FA5}">
                      <a16:colId xmlns:a16="http://schemas.microsoft.com/office/drawing/2014/main" val="3282651056"/>
                    </a:ext>
                  </a:extLst>
                </a:gridCol>
                <a:gridCol w="2283294">
                  <a:extLst>
                    <a:ext uri="{9D8B030D-6E8A-4147-A177-3AD203B41FA5}">
                      <a16:colId xmlns:a16="http://schemas.microsoft.com/office/drawing/2014/main" val="2550781899"/>
                    </a:ext>
                  </a:extLst>
                </a:gridCol>
              </a:tblGrid>
              <a:tr h="943725">
                <a:tc gridSpan="2">
                  <a:txBody>
                    <a:bodyPr/>
                    <a:lstStyle/>
                    <a:p>
                      <a:pPr marL="0" marR="0" algn="ctr">
                        <a:spcBef>
                          <a:spcPts val="300"/>
                        </a:spcBef>
                        <a:spcAft>
                          <a:spcPts val="300"/>
                        </a:spcAft>
                      </a:pPr>
                      <a:r>
                        <a:rPr lang="en-US" sz="2800" b="0" kern="800" dirty="0">
                          <a:effectLst/>
                          <a:latin typeface="Arial Nova" panose="020B0504020202020204" pitchFamily="34" charset="0"/>
                          <a:ea typeface="Times New Roman" panose="02020603050405020304" pitchFamily="18" charset="0"/>
                        </a:rPr>
                        <a:t>Frequency derivation from LCLS-II 162.5MHz MO to LCLS-I MDL 476MHz</a:t>
                      </a: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100"/>
                        </a:spcBef>
                        <a:spcAft>
                          <a:spcPts val="100"/>
                        </a:spcAft>
                      </a:pPr>
                      <a:endParaRPr lang="en-US" sz="2800" b="1" kern="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11498262"/>
                  </a:ext>
                </a:extLst>
              </a:tr>
              <a:tr h="525673">
                <a:tc>
                  <a:txBody>
                    <a:bodyPr/>
                    <a:lstStyle/>
                    <a:p>
                      <a:pPr marL="0" marR="0" algn="l">
                        <a:spcBef>
                          <a:spcPts val="300"/>
                        </a:spcBef>
                        <a:spcAft>
                          <a:spcPts val="300"/>
                        </a:spcAft>
                      </a:pPr>
                      <a:r>
                        <a:rPr lang="en-US" sz="2800" b="1" kern="800" dirty="0">
                          <a:effectLst/>
                        </a:rPr>
                        <a:t>LINAC Locking Derivation</a:t>
                      </a:r>
                      <a:endParaRPr lang="en-US" sz="2800" b="1" kern="800" dirty="0">
                        <a:effectLst/>
                        <a:latin typeface="Times New Roman" panose="02020603050405020304" pitchFamily="18"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2800" b="1" kern="800" dirty="0">
                          <a:effectLst/>
                        </a:rPr>
                        <a:t>Value</a:t>
                      </a:r>
                      <a:endParaRPr lang="en-US" sz="2800" b="1" kern="800" dirty="0">
                        <a:effectLst/>
                        <a:latin typeface="Times New Roman" panose="02020603050405020304" pitchFamily="18"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010770"/>
                  </a:ext>
                </a:extLst>
              </a:tr>
              <a:tr h="490444">
                <a:tc>
                  <a:txBody>
                    <a:bodyPr/>
                    <a:lstStyle/>
                    <a:p>
                      <a:pPr marL="0" marR="0" algn="l">
                        <a:spcBef>
                          <a:spcPts val="300"/>
                        </a:spcBef>
                        <a:spcAft>
                          <a:spcPts val="300"/>
                        </a:spcAft>
                      </a:pPr>
                      <a:r>
                        <a:rPr lang="en-US" sz="2400" kern="800" dirty="0">
                          <a:effectLst/>
                          <a:latin typeface="Arial Nova" panose="020B0504020202020204" pitchFamily="34" charset="0"/>
                        </a:rPr>
                        <a:t>Frequency Division-1 = (MOx4)/26</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2400" kern="800" dirty="0">
                          <a:effectLst/>
                          <a:latin typeface="Arial Nova" panose="020B0504020202020204" pitchFamily="34" charset="0"/>
                        </a:rPr>
                        <a:t>25MHz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743317"/>
                  </a:ext>
                </a:extLst>
              </a:tr>
              <a:tr h="490444">
                <a:tc>
                  <a:txBody>
                    <a:bodyPr/>
                    <a:lstStyle/>
                    <a:p>
                      <a:pPr marL="0" marR="0" algn="l">
                        <a:spcBef>
                          <a:spcPts val="300"/>
                        </a:spcBef>
                        <a:spcAft>
                          <a:spcPts val="300"/>
                        </a:spcAft>
                      </a:pPr>
                      <a:r>
                        <a:rPr lang="en-US" sz="2400" kern="800" dirty="0">
                          <a:effectLst/>
                          <a:latin typeface="Arial Nova" panose="020B0504020202020204" pitchFamily="34" charset="0"/>
                        </a:rPr>
                        <a:t>Frequency Division-2 = 25/2</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12.5MHz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7598204"/>
                  </a:ext>
                </a:extLst>
              </a:tr>
              <a:tr h="490444">
                <a:tc>
                  <a:txBody>
                    <a:bodyPr/>
                    <a:lstStyle/>
                    <a:p>
                      <a:pPr marL="0" marR="0" algn="l">
                        <a:spcBef>
                          <a:spcPts val="300"/>
                        </a:spcBef>
                        <a:spcAft>
                          <a:spcPts val="300"/>
                        </a:spcAft>
                      </a:pPr>
                      <a:r>
                        <a:rPr lang="en-US" sz="2400" kern="800" dirty="0">
                          <a:effectLst/>
                          <a:latin typeface="Arial Nova" panose="020B0504020202020204" pitchFamily="34" charset="0"/>
                        </a:rPr>
                        <a:t>Frequency Division-2 = 25/25</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1MHz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4219124"/>
                  </a:ext>
                </a:extLst>
              </a:tr>
              <a:tr h="490444">
                <a:tc>
                  <a:txBody>
                    <a:bodyPr/>
                    <a:lstStyle/>
                    <a:p>
                      <a:pPr marL="0" marR="0" algn="l">
                        <a:spcBef>
                          <a:spcPts val="300"/>
                        </a:spcBef>
                        <a:spcAft>
                          <a:spcPts val="300"/>
                        </a:spcAft>
                      </a:pPr>
                      <a:r>
                        <a:rPr lang="en-US" sz="2400" kern="800" dirty="0">
                          <a:effectLst/>
                          <a:latin typeface="Arial Nova" panose="020B0504020202020204" pitchFamily="34" charset="0"/>
                        </a:rPr>
                        <a:t>Mixer-1 Frequency = 12.5-1</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11.5MHz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4255225"/>
                  </a:ext>
                </a:extLst>
              </a:tr>
              <a:tr h="490444">
                <a:tc>
                  <a:txBody>
                    <a:bodyPr/>
                    <a:lstStyle/>
                    <a:p>
                      <a:pPr marL="0" marR="0" algn="l">
                        <a:spcBef>
                          <a:spcPts val="300"/>
                        </a:spcBef>
                        <a:spcAft>
                          <a:spcPts val="300"/>
                        </a:spcAft>
                      </a:pPr>
                      <a:r>
                        <a:rPr lang="en-US" sz="2400" kern="800" dirty="0">
                          <a:effectLst/>
                          <a:latin typeface="Arial Nova" panose="020B0504020202020204" pitchFamily="34" charset="0"/>
                        </a:rPr>
                        <a:t>MOx3 = 162.5x3</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400" kern="800" dirty="0">
                          <a:effectLst/>
                          <a:latin typeface="Arial Nova" panose="020B0504020202020204" pitchFamily="34" charset="0"/>
                        </a:rPr>
                        <a:t>487.5MHz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5051691"/>
                  </a:ext>
                </a:extLst>
              </a:tr>
              <a:tr h="465823">
                <a:tc>
                  <a:txBody>
                    <a:bodyPr/>
                    <a:lstStyle/>
                    <a:p>
                      <a:pPr marL="0" marR="0" algn="l">
                        <a:spcBef>
                          <a:spcPts val="300"/>
                        </a:spcBef>
                        <a:spcAft>
                          <a:spcPts val="300"/>
                        </a:spcAft>
                      </a:pPr>
                      <a:r>
                        <a:rPr lang="en-US" sz="2400" kern="800" dirty="0">
                          <a:effectLst/>
                          <a:latin typeface="Arial Nova" panose="020B0504020202020204" pitchFamily="34" charset="0"/>
                        </a:rPr>
                        <a:t>Mixer-2 Frequency = 487.5-11.5</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2400" kern="800" dirty="0">
                          <a:effectLst/>
                          <a:latin typeface="Arial Nova" panose="020B0504020202020204" pitchFamily="34" charset="0"/>
                        </a:rPr>
                        <a:t>476MHz</a:t>
                      </a:r>
                      <a:endParaRPr lang="en-US" sz="2400" kern="800" dirty="0">
                        <a:effectLst/>
                        <a:latin typeface="Arial Nova" panose="020B0504020202020204" pitchFamily="34" charset="0"/>
                        <a:ea typeface="Times New Roman" panose="02020603050405020304" pitchFamily="18" charset="0"/>
                      </a:endParaRPr>
                    </a:p>
                  </a:txBody>
                  <a:tcPr marL="43556" marR="435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8374009"/>
                  </a:ext>
                </a:extLst>
              </a:tr>
            </a:tbl>
          </a:graphicData>
        </a:graphic>
      </p:graphicFrame>
      <p:sp>
        <p:nvSpPr>
          <p:cNvPr id="30" name="Text Box 39">
            <a:extLst>
              <a:ext uri="{FF2B5EF4-FFF2-40B4-BE49-F238E27FC236}">
                <a16:creationId xmlns:a16="http://schemas.microsoft.com/office/drawing/2014/main" id="{DBFF60D8-B8B8-95B2-D39F-AFBC1D5A77D5}"/>
              </a:ext>
            </a:extLst>
          </p:cNvPr>
          <p:cNvSpPr txBox="1">
            <a:spLocks noChangeArrowheads="1"/>
          </p:cNvSpPr>
          <p:nvPr/>
        </p:nvSpPr>
        <p:spPr bwMode="auto">
          <a:xfrm>
            <a:off x="21343650" y="42706213"/>
            <a:ext cx="11194764" cy="584775"/>
          </a:xfrm>
          <a:prstGeom prst="rect">
            <a:avLst/>
          </a:prstGeom>
          <a:noFill/>
          <a:ln w="9525">
            <a:noFill/>
            <a:miter lim="800000"/>
            <a:headEnd/>
            <a:tailEnd/>
          </a:ln>
          <a:effectLst/>
        </p:spPr>
        <p:txBody>
          <a:bodyPr wrap="square">
            <a:spAutoFit/>
          </a:bodyPr>
          <a:lstStyle>
            <a:lvl1pPr defTabSz="4389438">
              <a:defRPr sz="4800">
                <a:solidFill>
                  <a:schemeClr val="tx1"/>
                </a:solidFill>
                <a:latin typeface="Verdana" panose="020B0604030504040204" pitchFamily="34" charset="0"/>
                <a:ea typeface="MS PGothic" panose="020B0600070205080204" pitchFamily="34" charset="-128"/>
              </a:defRPr>
            </a:lvl1pPr>
            <a:lvl2pPr marL="742950" indent="-285750" defTabSz="4389438">
              <a:defRPr sz="4800">
                <a:solidFill>
                  <a:schemeClr val="tx1"/>
                </a:solidFill>
                <a:latin typeface="Verdana" panose="020B0604030504040204" pitchFamily="34" charset="0"/>
                <a:ea typeface="MS PGothic" panose="020B0600070205080204" pitchFamily="34" charset="-128"/>
              </a:defRPr>
            </a:lvl2pPr>
            <a:lvl3pPr marL="1143000" indent="-228600" defTabSz="4389438">
              <a:defRPr sz="4800">
                <a:solidFill>
                  <a:schemeClr val="tx1"/>
                </a:solidFill>
                <a:latin typeface="Verdana" panose="020B0604030504040204" pitchFamily="34" charset="0"/>
                <a:ea typeface="MS PGothic" panose="020B0600070205080204" pitchFamily="34" charset="-128"/>
              </a:defRPr>
            </a:lvl3pPr>
            <a:lvl4pPr marL="1600200" indent="-228600" defTabSz="4389438">
              <a:defRPr sz="4800">
                <a:solidFill>
                  <a:schemeClr val="tx1"/>
                </a:solidFill>
                <a:latin typeface="Verdana" panose="020B0604030504040204" pitchFamily="34" charset="0"/>
                <a:ea typeface="MS PGothic" panose="020B0600070205080204" pitchFamily="34" charset="-128"/>
              </a:defRPr>
            </a:lvl4pPr>
            <a:lvl5pPr marL="2057400" indent="-228600" defTabSz="4389438">
              <a:defRPr sz="4800">
                <a:solidFill>
                  <a:schemeClr val="tx1"/>
                </a:solidFill>
                <a:latin typeface="Verdana" panose="020B0604030504040204" pitchFamily="34" charset="0"/>
                <a:ea typeface="MS PGothic" panose="020B0600070205080204" pitchFamily="34" charset="-128"/>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defRPr/>
            </a:pPr>
            <a:r>
              <a:rPr lang="en-US" altLang="en-US" sz="3200" dirty="0">
                <a:latin typeface="Arial" panose="020B0604020202020204" pitchFamily="34" charset="0"/>
              </a:rPr>
              <a:t>LLRF Topical workshop, INFN, Frascati, Italy, October 2024</a:t>
            </a:r>
          </a:p>
        </p:txBody>
      </p:sp>
      <p:sp>
        <p:nvSpPr>
          <p:cNvPr id="31" name="Rectangle: Rounded Corners 30">
            <a:extLst>
              <a:ext uri="{FF2B5EF4-FFF2-40B4-BE49-F238E27FC236}">
                <a16:creationId xmlns:a16="http://schemas.microsoft.com/office/drawing/2014/main" id="{A00B0C8F-7B1C-43DF-2858-824490A7DCBF}"/>
              </a:ext>
            </a:extLst>
          </p:cNvPr>
          <p:cNvSpPr/>
          <p:nvPr/>
        </p:nvSpPr>
        <p:spPr>
          <a:xfrm>
            <a:off x="12511346" y="16559457"/>
            <a:ext cx="7895708" cy="1065802"/>
          </a:xfrm>
          <a:prstGeom prst="roundRect">
            <a:avLst/>
          </a:prstGeom>
          <a:noFill/>
          <a:ln w="38100">
            <a:solidFill>
              <a:srgbClr val="A4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EVENT TIMING ALIGNMENT</a:t>
            </a:r>
          </a:p>
        </p:txBody>
      </p:sp>
      <p:sp>
        <p:nvSpPr>
          <p:cNvPr id="3136" name="Rectangle: Rounded Corners 3135">
            <a:extLst>
              <a:ext uri="{FF2B5EF4-FFF2-40B4-BE49-F238E27FC236}">
                <a16:creationId xmlns:a16="http://schemas.microsoft.com/office/drawing/2014/main" id="{229E8EA7-FECD-31F1-F9DF-4EF93DD48C6B}"/>
              </a:ext>
            </a:extLst>
          </p:cNvPr>
          <p:cNvSpPr/>
          <p:nvPr/>
        </p:nvSpPr>
        <p:spPr>
          <a:xfrm>
            <a:off x="1799676" y="16622127"/>
            <a:ext cx="8676308" cy="1071975"/>
          </a:xfrm>
          <a:prstGeom prst="roundRect">
            <a:avLst/>
          </a:prstGeom>
          <a:noFill/>
          <a:ln w="38100">
            <a:solidFill>
              <a:srgbClr val="A4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FREQUENCY SYNCHRONIZATION</a:t>
            </a:r>
          </a:p>
        </p:txBody>
      </p:sp>
      <p:pic>
        <p:nvPicPr>
          <p:cNvPr id="3143" name="Content Placeholder 4" descr="A room with several blue cabinets&#10;&#10;Description automatically generated with medium confidence">
            <a:extLst>
              <a:ext uri="{FF2B5EF4-FFF2-40B4-BE49-F238E27FC236}">
                <a16:creationId xmlns:a16="http://schemas.microsoft.com/office/drawing/2014/main" id="{B82767A6-A322-1CE9-E869-8CA2372C95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473" t="25783" b="11510"/>
          <a:stretch/>
        </p:blipFill>
        <p:spPr bwMode="auto">
          <a:xfrm>
            <a:off x="22360484" y="26136742"/>
            <a:ext cx="4322427" cy="6073691"/>
          </a:xfrm>
          <a:prstGeom prst="rect">
            <a:avLst/>
          </a:prstGeom>
          <a:ln>
            <a:noFill/>
          </a:ln>
          <a:extLst>
            <a:ext uri="{53640926-AAD7-44D8-BBD7-CCE9431645EC}">
              <a14:shadowObscured xmlns:a14="http://schemas.microsoft.com/office/drawing/2010/main"/>
            </a:ext>
          </a:extLst>
        </p:spPr>
      </p:pic>
      <p:sp>
        <p:nvSpPr>
          <p:cNvPr id="3145" name="Rectangle: Rounded Corners 3144">
            <a:extLst>
              <a:ext uri="{FF2B5EF4-FFF2-40B4-BE49-F238E27FC236}">
                <a16:creationId xmlns:a16="http://schemas.microsoft.com/office/drawing/2014/main" id="{839BE1B6-07EE-EB73-7F2B-64865A694348}"/>
              </a:ext>
            </a:extLst>
          </p:cNvPr>
          <p:cNvSpPr/>
          <p:nvPr/>
        </p:nvSpPr>
        <p:spPr>
          <a:xfrm>
            <a:off x="22155126" y="16525573"/>
            <a:ext cx="9329482" cy="1070007"/>
          </a:xfrm>
          <a:prstGeom prst="roundRect">
            <a:avLst/>
          </a:prstGeom>
          <a:noFill/>
          <a:ln w="38100">
            <a:solidFill>
              <a:srgbClr val="A4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COMMISSIONING AND OPERATION</a:t>
            </a:r>
          </a:p>
        </p:txBody>
      </p:sp>
      <p:pic>
        <p:nvPicPr>
          <p:cNvPr id="3147" name="Picture 3146" descr="A close-up of a computer&#10;&#10;Description automatically generated">
            <a:extLst>
              <a:ext uri="{FF2B5EF4-FFF2-40B4-BE49-F238E27FC236}">
                <a16:creationId xmlns:a16="http://schemas.microsoft.com/office/drawing/2014/main" id="{77D5CC9F-8A50-ECAB-4CF0-BEABB32393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745102" y="26116243"/>
            <a:ext cx="4427020" cy="6073691"/>
          </a:xfrm>
          <a:prstGeom prst="rect">
            <a:avLst/>
          </a:prstGeom>
        </p:spPr>
      </p:pic>
      <p:graphicFrame>
        <p:nvGraphicFramePr>
          <p:cNvPr id="3148" name="Chart 3147">
            <a:extLst>
              <a:ext uri="{FF2B5EF4-FFF2-40B4-BE49-F238E27FC236}">
                <a16:creationId xmlns:a16="http://schemas.microsoft.com/office/drawing/2014/main" id="{4321EB1E-4C04-EEFD-ADE2-EEF695B36619}"/>
              </a:ext>
            </a:extLst>
          </p:cNvPr>
          <p:cNvGraphicFramePr/>
          <p:nvPr>
            <p:extLst>
              <p:ext uri="{D42A27DB-BD31-4B8C-83A1-F6EECF244321}">
                <p14:modId xmlns:p14="http://schemas.microsoft.com/office/powerpoint/2010/main" val="921831213"/>
              </p:ext>
            </p:extLst>
          </p:nvPr>
        </p:nvGraphicFramePr>
        <p:xfrm>
          <a:off x="22380470" y="35681369"/>
          <a:ext cx="8742719" cy="590763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149" name="Chart 3148">
            <a:extLst>
              <a:ext uri="{FF2B5EF4-FFF2-40B4-BE49-F238E27FC236}">
                <a16:creationId xmlns:a16="http://schemas.microsoft.com/office/drawing/2014/main" id="{97BC6A13-845F-01BE-C8DE-7A54D78A4B04}"/>
              </a:ext>
            </a:extLst>
          </p:cNvPr>
          <p:cNvGraphicFramePr>
            <a:graphicFrameLocks/>
          </p:cNvGraphicFramePr>
          <p:nvPr>
            <p:extLst>
              <p:ext uri="{D42A27DB-BD31-4B8C-83A1-F6EECF244321}">
                <p14:modId xmlns:p14="http://schemas.microsoft.com/office/powerpoint/2010/main" val="1211887048"/>
              </p:ext>
            </p:extLst>
          </p:nvPr>
        </p:nvGraphicFramePr>
        <p:xfrm>
          <a:off x="1710775" y="34163226"/>
          <a:ext cx="8725470" cy="3856273"/>
        </p:xfrm>
        <a:graphic>
          <a:graphicData uri="http://schemas.openxmlformats.org/drawingml/2006/chart">
            <c:chart xmlns:c="http://schemas.openxmlformats.org/drawingml/2006/chart" xmlns:r="http://schemas.openxmlformats.org/officeDocument/2006/relationships" r:id="rId9"/>
          </a:graphicData>
        </a:graphic>
      </p:graphicFrame>
      <p:pic>
        <p:nvPicPr>
          <p:cNvPr id="3150" name="Picture 3149">
            <a:extLst>
              <a:ext uri="{FF2B5EF4-FFF2-40B4-BE49-F238E27FC236}">
                <a16:creationId xmlns:a16="http://schemas.microsoft.com/office/drawing/2014/main" id="{53312656-2344-4465-6D02-C92BCE9A9404}"/>
              </a:ext>
            </a:extLst>
          </p:cNvPr>
          <p:cNvPicPr>
            <a:picLocks noChangeAspect="1"/>
          </p:cNvPicPr>
          <p:nvPr/>
        </p:nvPicPr>
        <p:blipFill>
          <a:blip r:embed="rId10"/>
          <a:stretch>
            <a:fillRect/>
          </a:stretch>
        </p:blipFill>
        <p:spPr>
          <a:xfrm>
            <a:off x="12124084" y="30288589"/>
            <a:ext cx="8670232" cy="5548437"/>
          </a:xfrm>
          <a:prstGeom prst="rect">
            <a:avLst/>
          </a:prstGeom>
        </p:spPr>
      </p:pic>
      <p:sp>
        <p:nvSpPr>
          <p:cNvPr id="3151" name="TextBox 3150">
            <a:extLst>
              <a:ext uri="{FF2B5EF4-FFF2-40B4-BE49-F238E27FC236}">
                <a16:creationId xmlns:a16="http://schemas.microsoft.com/office/drawing/2014/main" id="{3E03397D-960B-4D81-7CD4-7DC1F88BF734}"/>
              </a:ext>
            </a:extLst>
          </p:cNvPr>
          <p:cNvSpPr txBox="1"/>
          <p:nvPr/>
        </p:nvSpPr>
        <p:spPr>
          <a:xfrm>
            <a:off x="2469141" y="18357071"/>
            <a:ext cx="7105892" cy="2308324"/>
          </a:xfrm>
          <a:prstGeom prst="rect">
            <a:avLst/>
          </a:prstGeom>
          <a:solidFill>
            <a:schemeClr val="bg1"/>
          </a:solidFill>
          <a:ln w="28575">
            <a:noFill/>
          </a:ln>
        </p:spPr>
        <p:txBody>
          <a:bodyPr wrap="square">
            <a:spAutoFit/>
          </a:bodyPr>
          <a:lstStyle/>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Synchronization of the non-integer frequencies with homemade synthesizer.</a:t>
            </a:r>
          </a:p>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Frequency division programming without external control required.</a:t>
            </a:r>
          </a:p>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Resync feature to prevent non-deterministic initial phase state</a:t>
            </a:r>
          </a:p>
        </p:txBody>
      </p:sp>
      <p:sp>
        <p:nvSpPr>
          <p:cNvPr id="3153" name="TextBox 3152">
            <a:extLst>
              <a:ext uri="{FF2B5EF4-FFF2-40B4-BE49-F238E27FC236}">
                <a16:creationId xmlns:a16="http://schemas.microsoft.com/office/drawing/2014/main" id="{3C59F8C3-44B4-C8B7-5E02-02BC2D23D6F9}"/>
              </a:ext>
            </a:extLst>
          </p:cNvPr>
          <p:cNvSpPr txBox="1"/>
          <p:nvPr/>
        </p:nvSpPr>
        <p:spPr>
          <a:xfrm>
            <a:off x="12075816" y="24458928"/>
            <a:ext cx="8637158" cy="5262979"/>
          </a:xfrm>
          <a:prstGeom prst="rect">
            <a:avLst/>
          </a:prstGeom>
          <a:solidFill>
            <a:schemeClr val="bg1"/>
          </a:solidFill>
          <a:ln w="28575">
            <a:noFill/>
          </a:ln>
        </p:spPr>
        <p:txBody>
          <a:bodyPr wrap="square">
            <a:spAutoFit/>
          </a:bodyPr>
          <a:lstStyle/>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1/14 MHz frequency, which is the highest common de-nominator between the RF frequency harmonics of the two machines, is utilized for communication over their fiber optic systems.</a:t>
            </a:r>
          </a:p>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Phase ambiguity or called “bucket jumps” between the RF drive signals and the beam bunches can be corrected by comparing the TTL signals from the LCLS-I Timing Event Receiver (EVR) and the LCLS-II Timing Pattern Receiver (TPR) to align the 1/14 MHz strobes via 476MHz VCO phase offset.</a:t>
            </a:r>
          </a:p>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The LCLS-II Timing Pattern Generator (TPG) receives an AC Line trigger from the LCLS-I Timing Fiducial for AC Line Sync and broadcasts the triggers that synchronize all the systems. </a:t>
            </a:r>
          </a:p>
        </p:txBody>
      </p:sp>
      <p:sp>
        <p:nvSpPr>
          <p:cNvPr id="3156" name="TextBox 3155">
            <a:extLst>
              <a:ext uri="{FF2B5EF4-FFF2-40B4-BE49-F238E27FC236}">
                <a16:creationId xmlns:a16="http://schemas.microsoft.com/office/drawing/2014/main" id="{DDC4E10F-F74A-D425-C0D9-774A3A8C311E}"/>
              </a:ext>
            </a:extLst>
          </p:cNvPr>
          <p:cNvSpPr txBox="1"/>
          <p:nvPr/>
        </p:nvSpPr>
        <p:spPr>
          <a:xfrm>
            <a:off x="22155126" y="18018825"/>
            <a:ext cx="9085915" cy="7848302"/>
          </a:xfrm>
          <a:prstGeom prst="rect">
            <a:avLst/>
          </a:prstGeom>
          <a:solidFill>
            <a:schemeClr val="bg1"/>
          </a:solidFill>
          <a:ln w="28575">
            <a:noFill/>
          </a:ln>
        </p:spPr>
        <p:txBody>
          <a:bodyPr wrap="square">
            <a:spAutoFit/>
          </a:bodyPr>
          <a:lstStyle/>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Establishing the environment to meet the critical requirement of the RFOF Tx/Rx under the hash ambient condition.  </a:t>
            </a:r>
          </a:p>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An economical air-conditioning enclosure has achieved 0.4°C stability over a 20°C temperature swing. </a:t>
            </a:r>
          </a:p>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Phase stabilized cable is chosen with &lt;0.5ps over diurnal temperature swing for inter-rack connection. </a:t>
            </a:r>
          </a:p>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A special fiber with negative thermal expansion material is chosen to compensate the phase drift with 1 km length in 20°</a:t>
            </a:r>
            <a:r>
              <a:rPr lang="en-US" sz="2400" kern="800">
                <a:latin typeface="Arial Nova" panose="020B0504020202020204" pitchFamily="34" charset="0"/>
                <a:ea typeface="Times New Roman" panose="02020603050405020304" pitchFamily="18" charset="0"/>
                <a:cs typeface="Times New Roman" panose="02020603050405020304" pitchFamily="18" charset="0"/>
              </a:rPr>
              <a:t>C diurnal change</a:t>
            </a: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 Linden phase-stabilized STFOC with a coefficient of &lt;10 fs/°C/m, helps alleviate this issue.</a:t>
            </a:r>
          </a:p>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During commission and operation, periodic phase jump incidents were reported by the LCLS-I instrument hutches and the Phase Cavity along the electron beam line. The root cause has been found from the TPG system.  The issue with Xilinx GTX7 transceiver DFE (Decision Feed-back Equalization) mode in the PCIe card was encountered when used with 8b/10b encoding protocol.  An alternative TPR hardware with Xilinx GTH Ultra scale transceiver has been installed and operating with no more triggering issue.  Meanwhile, the PCIe card has been running in the lab without problem for more than two weeks using a different equalizer mode.</a:t>
            </a:r>
          </a:p>
        </p:txBody>
      </p:sp>
      <p:sp>
        <p:nvSpPr>
          <p:cNvPr id="3158" name="TextBox 3157">
            <a:extLst>
              <a:ext uri="{FF2B5EF4-FFF2-40B4-BE49-F238E27FC236}">
                <a16:creationId xmlns:a16="http://schemas.microsoft.com/office/drawing/2014/main" id="{DEBAC671-10CA-6E2D-AB9C-F2DFBB472C66}"/>
              </a:ext>
            </a:extLst>
          </p:cNvPr>
          <p:cNvSpPr txBox="1"/>
          <p:nvPr/>
        </p:nvSpPr>
        <p:spPr>
          <a:xfrm>
            <a:off x="1710774" y="38611290"/>
            <a:ext cx="8622627" cy="2677656"/>
          </a:xfrm>
          <a:prstGeom prst="rect">
            <a:avLst/>
          </a:prstGeom>
          <a:solidFill>
            <a:schemeClr val="bg1"/>
          </a:solidFill>
          <a:ln w="28575">
            <a:noFill/>
          </a:ln>
        </p:spPr>
        <p:txBody>
          <a:bodyPr wrap="square">
            <a:spAutoFit/>
          </a:bodyPr>
          <a:lstStyle/>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The phase noise performance has improved by approximately 20 fs [10 Hz-10 MHz] compared to the previous MDL oscillator, and better results (17.5 fs [10 Hz-10 MHz]) obtained in the lab.</a:t>
            </a:r>
          </a:p>
          <a:p>
            <a:pPr marL="290442" indent="-290442" algn="just">
              <a:buFont typeface="Arial" panose="020B0604020202020204" pitchFamily="34" charset="0"/>
              <a:buChar char="•"/>
              <a:tabLst>
                <a:tab pos="75436" algn="l"/>
              </a:tabLst>
            </a:pPr>
            <a:r>
              <a:rPr lang="en-US" sz="2400" kern="800" dirty="0">
                <a:latin typeface="Arial Nova" panose="020B0504020202020204" pitchFamily="34" charset="0"/>
                <a:ea typeface="Times New Roman" panose="02020603050405020304" pitchFamily="18" charset="0"/>
                <a:cs typeface="Times New Roman" panose="02020603050405020304" pitchFamily="18" charset="0"/>
              </a:rPr>
              <a:t>The major noise contributor, AC line spurs, are neglectable so far because all systems have been synchronized by the AC line Fiducial. </a:t>
            </a:r>
          </a:p>
        </p:txBody>
      </p:sp>
      <p:sp>
        <p:nvSpPr>
          <p:cNvPr id="3161" name="AutoShape 26">
            <a:extLst>
              <a:ext uri="{FF2B5EF4-FFF2-40B4-BE49-F238E27FC236}">
                <a16:creationId xmlns:a16="http://schemas.microsoft.com/office/drawing/2014/main" id="{11C651DB-FBF0-6714-8E36-C539E00A4F62}"/>
              </a:ext>
            </a:extLst>
          </p:cNvPr>
          <p:cNvSpPr>
            <a:spLocks noChangeArrowheads="1"/>
          </p:cNvSpPr>
          <p:nvPr/>
        </p:nvSpPr>
        <p:spPr bwMode="auto">
          <a:xfrm>
            <a:off x="1248622" y="16301631"/>
            <a:ext cx="9720461" cy="25935490"/>
          </a:xfrm>
          <a:prstGeom prst="roundRect">
            <a:avLst>
              <a:gd name="adj" fmla="val 5177"/>
            </a:avLst>
          </a:prstGeom>
          <a:noFill/>
          <a:ln w="76200">
            <a:solidFill>
              <a:srgbClr val="A4001D"/>
            </a:solidFill>
            <a:round/>
            <a:headEnd/>
            <a:tailEnd/>
          </a:ln>
        </p:spPr>
        <p:txBody>
          <a:bodyPr wrap="none" anchor="ctr"/>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5463"/>
              <a:t> </a:t>
            </a:r>
          </a:p>
        </p:txBody>
      </p:sp>
      <p:sp>
        <p:nvSpPr>
          <p:cNvPr id="3162" name="AutoShape 26">
            <a:extLst>
              <a:ext uri="{FF2B5EF4-FFF2-40B4-BE49-F238E27FC236}">
                <a16:creationId xmlns:a16="http://schemas.microsoft.com/office/drawing/2014/main" id="{D1E33CEF-FCD0-F38C-0C84-CEF25700F0E8}"/>
              </a:ext>
            </a:extLst>
          </p:cNvPr>
          <p:cNvSpPr>
            <a:spLocks noChangeArrowheads="1"/>
          </p:cNvSpPr>
          <p:nvPr/>
        </p:nvSpPr>
        <p:spPr bwMode="auto">
          <a:xfrm>
            <a:off x="11643097" y="16203110"/>
            <a:ext cx="9497444" cy="20082586"/>
          </a:xfrm>
          <a:prstGeom prst="roundRect">
            <a:avLst>
              <a:gd name="adj" fmla="val 5177"/>
            </a:avLst>
          </a:prstGeom>
          <a:noFill/>
          <a:ln w="76200">
            <a:solidFill>
              <a:srgbClr val="A4001D"/>
            </a:solidFill>
            <a:round/>
            <a:headEnd/>
            <a:tailEnd/>
          </a:ln>
        </p:spPr>
        <p:txBody>
          <a:bodyPr wrap="none" anchor="ctr"/>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5463"/>
              <a:t> </a:t>
            </a:r>
          </a:p>
        </p:txBody>
      </p:sp>
      <p:sp>
        <p:nvSpPr>
          <p:cNvPr id="3164" name="AutoShape 26">
            <a:extLst>
              <a:ext uri="{FF2B5EF4-FFF2-40B4-BE49-F238E27FC236}">
                <a16:creationId xmlns:a16="http://schemas.microsoft.com/office/drawing/2014/main" id="{696FCDC9-20B5-26B6-F36C-8E24A49EE494}"/>
              </a:ext>
            </a:extLst>
          </p:cNvPr>
          <p:cNvSpPr>
            <a:spLocks noChangeArrowheads="1"/>
          </p:cNvSpPr>
          <p:nvPr/>
        </p:nvSpPr>
        <p:spPr bwMode="auto">
          <a:xfrm>
            <a:off x="21814553" y="16203110"/>
            <a:ext cx="9855225" cy="25935490"/>
          </a:xfrm>
          <a:prstGeom prst="roundRect">
            <a:avLst>
              <a:gd name="adj" fmla="val 5177"/>
            </a:avLst>
          </a:prstGeom>
          <a:noFill/>
          <a:ln w="76200">
            <a:solidFill>
              <a:srgbClr val="A4001D"/>
            </a:solidFill>
            <a:round/>
            <a:headEnd/>
            <a:tailEnd/>
          </a:ln>
        </p:spPr>
        <p:txBody>
          <a:bodyPr wrap="none" anchor="ctr"/>
          <a:lstStyle>
            <a:lvl1pPr defTabSz="4389438">
              <a:spcBef>
                <a:spcPct val="20000"/>
              </a:spcBef>
              <a:buChar char="•"/>
              <a:defRPr sz="154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115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96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5463"/>
              <a:t> </a:t>
            </a:r>
          </a:p>
        </p:txBody>
      </p:sp>
      <p:pic>
        <p:nvPicPr>
          <p:cNvPr id="3166" name="Picture 3165">
            <a:extLst>
              <a:ext uri="{FF2B5EF4-FFF2-40B4-BE49-F238E27FC236}">
                <a16:creationId xmlns:a16="http://schemas.microsoft.com/office/drawing/2014/main" id="{37945AEA-E641-3A97-E5B0-DE5854B8BDF5}"/>
              </a:ext>
            </a:extLst>
          </p:cNvPr>
          <p:cNvPicPr>
            <a:picLocks noChangeAspect="1"/>
          </p:cNvPicPr>
          <p:nvPr/>
        </p:nvPicPr>
        <p:blipFill>
          <a:blip r:embed="rId11"/>
          <a:stretch>
            <a:fillRect/>
          </a:stretch>
        </p:blipFill>
        <p:spPr>
          <a:xfrm>
            <a:off x="1853357" y="26455566"/>
            <a:ext cx="8480044" cy="7397487"/>
          </a:xfrm>
          <a:prstGeom prst="rect">
            <a:avLst/>
          </a:prstGeom>
        </p:spPr>
      </p:pic>
      <p:sp>
        <p:nvSpPr>
          <p:cNvPr id="3159" name="TextBox 3158">
            <a:extLst>
              <a:ext uri="{FF2B5EF4-FFF2-40B4-BE49-F238E27FC236}">
                <a16:creationId xmlns:a16="http://schemas.microsoft.com/office/drawing/2014/main" id="{75A279CF-F4B6-A9A8-6140-7E457CD4CCA6}"/>
              </a:ext>
            </a:extLst>
          </p:cNvPr>
          <p:cNvSpPr txBox="1"/>
          <p:nvPr/>
        </p:nvSpPr>
        <p:spPr>
          <a:xfrm>
            <a:off x="23419163" y="32951347"/>
            <a:ext cx="7057178" cy="461665"/>
          </a:xfrm>
          <a:prstGeom prst="rect">
            <a:avLst/>
          </a:prstGeom>
          <a:noFill/>
          <a:ln w="28575">
            <a:noFill/>
          </a:ln>
        </p:spPr>
        <p:txBody>
          <a:bodyPr wrap="square">
            <a:spAutoFit/>
          </a:bodyPr>
          <a:lstStyle/>
          <a:p>
            <a:pPr algn="just">
              <a:tabLst>
                <a:tab pos="75436" algn="l"/>
              </a:tabLst>
            </a:pPr>
            <a:r>
              <a:rPr lang="en-US" sz="2400" kern="800" dirty="0">
                <a:solidFill>
                  <a:srgbClr val="FFFF00"/>
                </a:solidFill>
                <a:latin typeface="Arial Nova" panose="020B0504020202020204" pitchFamily="34" charset="0"/>
                <a:ea typeface="Times New Roman" panose="02020603050405020304" pitchFamily="18" charset="0"/>
                <a:cs typeface="Times New Roman" panose="02020603050405020304" pitchFamily="18" charset="0"/>
              </a:rPr>
              <a:t>Temperature and humidity of the Rack for RFOF Tx</a:t>
            </a:r>
          </a:p>
        </p:txBody>
      </p:sp>
      <p:pic>
        <p:nvPicPr>
          <p:cNvPr id="40" name="Picture 39">
            <a:extLst>
              <a:ext uri="{FF2B5EF4-FFF2-40B4-BE49-F238E27FC236}">
                <a16:creationId xmlns:a16="http://schemas.microsoft.com/office/drawing/2014/main" id="{F29B2EF8-9291-C856-2576-DC36C4B6019E}"/>
              </a:ext>
            </a:extLst>
          </p:cNvPr>
          <p:cNvPicPr>
            <a:picLocks noChangeAspect="1"/>
          </p:cNvPicPr>
          <p:nvPr/>
        </p:nvPicPr>
        <p:blipFill>
          <a:blip r:embed="rId12"/>
          <a:stretch>
            <a:fillRect/>
          </a:stretch>
        </p:blipFill>
        <p:spPr>
          <a:xfrm>
            <a:off x="11704968" y="7632203"/>
            <a:ext cx="19729421" cy="77571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BA1F5E484B04C97B6160388229506" ma:contentTypeVersion="9" ma:contentTypeDescription="Create a new document." ma:contentTypeScope="" ma:versionID="a78c65239537f33063d49b5d79b0fa40">
  <xsd:schema xmlns:xsd="http://www.w3.org/2001/XMLSchema" xmlns:xs="http://www.w3.org/2001/XMLSchema" xmlns:p="http://schemas.microsoft.com/office/2006/metadata/properties" xmlns:ns2="99a25b2d-2040-444d-a33e-5dfa5f764e5f" targetNamespace="http://schemas.microsoft.com/office/2006/metadata/properties" ma:root="true" ma:fieldsID="9acfe11a845256f01487c256cbbfba8f" ns2:_="">
    <xsd:import namespace="99a25b2d-2040-444d-a33e-5dfa5f764e5f"/>
    <xsd:element name="properties">
      <xsd:complexType>
        <xsd:sequence>
          <xsd:element name="documentManagement">
            <xsd:complexType>
              <xsd:all>
                <xsd:element ref="ns2:Session" minOccurs="0"/>
                <xsd:element ref="ns2:Public_x003f_"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25b2d-2040-444d-a33e-5dfa5f764e5f" elementFormDefault="qualified">
    <xsd:import namespace="http://schemas.microsoft.com/office/2006/documentManagement/types"/>
    <xsd:import namespace="http://schemas.microsoft.com/office/infopath/2007/PartnerControls"/>
    <xsd:element name="Session" ma:index="8" nillable="true" ma:displayName="Session" ma:format="RadioButtons" ma:internalName="Session" ma:readOnly="false">
      <xsd:simpleType>
        <xsd:restriction base="dms:Choice">
          <xsd:enumeration value="14 August 2020"/>
          <xsd:enumeration value="10 September 2020"/>
        </xsd:restriction>
      </xsd:simpleType>
    </xsd:element>
    <xsd:element name="Public_x003f_" ma:index="9" nillable="true" ma:displayName="Public?" ma:default="0" ma:description="For use by Alan Fry and Chuck Yoon" ma:internalName="Public_x003f_" ma:readOnly="false">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oster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ublic_x003f_ xmlns="99a25b2d-2040-444d-a33e-5dfa5f764e5f">true</Public_x003f_>
    <Session xmlns="99a25b2d-2040-444d-a33e-5dfa5f764e5f">10 September 2020</Session>
  </documentManagement>
</p:properties>
</file>

<file path=customXml/itemProps1.xml><?xml version="1.0" encoding="utf-8"?>
<ds:datastoreItem xmlns:ds="http://schemas.openxmlformats.org/officeDocument/2006/customXml" ds:itemID="{D1D4D2B9-E3D6-4616-88DB-BD6866815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25b2d-2040-444d-a33e-5dfa5f764e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DD2080-3E82-424A-BE47-452C03EEA8B3}">
  <ds:schemaRefs>
    <ds:schemaRef ds:uri="http://schemas.microsoft.com/sharepoint/v3/contenttype/forms"/>
  </ds:schemaRefs>
</ds:datastoreItem>
</file>

<file path=customXml/itemProps3.xml><?xml version="1.0" encoding="utf-8"?>
<ds:datastoreItem xmlns:ds="http://schemas.openxmlformats.org/officeDocument/2006/customXml" ds:itemID="{87BC346D-A710-45C6-A501-A665FAA3D740}">
  <ds:schemaRefs>
    <ds:schemaRef ds:uri="http://schemas.microsoft.com/office/2006/metadata/longProperties"/>
  </ds:schemaRefs>
</ds:datastoreItem>
</file>

<file path=customXml/itemProps4.xml><?xml version="1.0" encoding="utf-8"?>
<ds:datastoreItem xmlns:ds="http://schemas.openxmlformats.org/officeDocument/2006/customXml" ds:itemID="{4B6445F5-C99B-4011-B466-979DD9A04304}">
  <ds:schemaRefs>
    <ds:schemaRef ds:uri="99a25b2d-2040-444d-a33e-5dfa5f764e5f"/>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20456</TotalTime>
  <Words>997</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Nova</vt:lpstr>
      <vt:lpstr>Calibri</vt:lpstr>
      <vt:lpstr>Calibri Light</vt:lpstr>
      <vt:lpstr>Times New Roman</vt:lpstr>
      <vt:lpstr>Verdana</vt:lpstr>
      <vt:lpstr>Office Theme</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for the interns</dc:title>
  <dc:creator>Greg Stewart</dc:creator>
  <cp:lastModifiedBy>Hong, Bo</cp:lastModifiedBy>
  <cp:revision>143</cp:revision>
  <dcterms:created xsi:type="dcterms:W3CDTF">2008-10-22T22:19:04Z</dcterms:created>
  <dcterms:modified xsi:type="dcterms:W3CDTF">2024-10-17T20:02:16Z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eaker Name">
    <vt:lpwstr>Yoon, Chuck</vt:lpwstr>
  </property>
  <property fmtid="{D5CDD505-2E9C-101B-9397-08002B2CF9AE}" pid="3" name="display_urn:schemas-microsoft-com:office:office#Editor">
    <vt:lpwstr>Hu, Irene</vt:lpwstr>
  </property>
  <property fmtid="{D5CDD505-2E9C-101B-9397-08002B2CF9AE}" pid="4" name="display_urn:schemas-microsoft-com:office:office#Author">
    <vt:lpwstr>Hu, Irene</vt:lpwstr>
  </property>
  <property fmtid="{D5CDD505-2E9C-101B-9397-08002B2CF9AE}" pid="5" name="URL">
    <vt:lpwstr/>
  </property>
</Properties>
</file>