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5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0F6F4-91B5-4DEA-A05A-E5370FA02D86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F6A1C-E6D7-4328-8B0A-FB91AFD53C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01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0F6F4-91B5-4DEA-A05A-E5370FA02D86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F6A1C-E6D7-4328-8B0A-FB91AFD53C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884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0F6F4-91B5-4DEA-A05A-E5370FA02D86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F6A1C-E6D7-4328-8B0A-FB91AFD53C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177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0F6F4-91B5-4DEA-A05A-E5370FA02D86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F6A1C-E6D7-4328-8B0A-FB91AFD53C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369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0F6F4-91B5-4DEA-A05A-E5370FA02D86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F6A1C-E6D7-4328-8B0A-FB91AFD53C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068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0F6F4-91B5-4DEA-A05A-E5370FA02D86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F6A1C-E6D7-4328-8B0A-FB91AFD53C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379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0F6F4-91B5-4DEA-A05A-E5370FA02D86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F6A1C-E6D7-4328-8B0A-FB91AFD53C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28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0F6F4-91B5-4DEA-A05A-E5370FA02D86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F6A1C-E6D7-4328-8B0A-FB91AFD53C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108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0F6F4-91B5-4DEA-A05A-E5370FA02D86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F6A1C-E6D7-4328-8B0A-FB91AFD53C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446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0F6F4-91B5-4DEA-A05A-E5370FA02D86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F6A1C-E6D7-4328-8B0A-FB91AFD53C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8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0F6F4-91B5-4DEA-A05A-E5370FA02D86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F6A1C-E6D7-4328-8B0A-FB91AFD53C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341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0F6F4-91B5-4DEA-A05A-E5370FA02D86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F6A1C-E6D7-4328-8B0A-FB91AFD53C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548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69" y="887746"/>
            <a:ext cx="4321493" cy="2947035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3830" y="874689"/>
            <a:ext cx="4321493" cy="2947035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68" y="3892212"/>
            <a:ext cx="4321493" cy="2947035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3829" y="3853024"/>
            <a:ext cx="4321493" cy="2947035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3670651" y="744587"/>
            <a:ext cx="1815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fill 9684, mu=4.4</a:t>
            </a:r>
            <a:endParaRPr lang="en-US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3666295" y="3705507"/>
            <a:ext cx="1815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fill 9687, mu=5.5</a:t>
            </a:r>
            <a:endParaRPr lang="en-US" dirty="0"/>
          </a:p>
        </p:txBody>
      </p:sp>
      <p:sp>
        <p:nvSpPr>
          <p:cNvPr id="10" name="Rettangolo 9"/>
          <p:cNvSpPr/>
          <p:nvPr/>
        </p:nvSpPr>
        <p:spPr>
          <a:xfrm>
            <a:off x="65306" y="401820"/>
            <a:ext cx="83732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"</a:t>
            </a:r>
            <a:r>
              <a:rPr lang="en-US" dirty="0" err="1" smtClean="0"/>
              <a:t>nFTClusters</a:t>
            </a:r>
            <a:r>
              <a:rPr lang="en-US" dirty="0" smtClean="0"/>
              <a:t>" : F.VALUE_OR(-1) @ F.RECSUMMARY_INFO( </a:t>
            </a:r>
            <a:r>
              <a:rPr lang="en-US" dirty="0" err="1" smtClean="0"/>
              <a:t>rec_summary</a:t>
            </a:r>
            <a:r>
              <a:rPr lang="en-US" dirty="0" smtClean="0"/>
              <a:t>, "</a:t>
            </a:r>
            <a:r>
              <a:rPr lang="en-US" dirty="0" err="1" smtClean="0"/>
              <a:t>nFTClusters</a:t>
            </a:r>
            <a:r>
              <a:rPr lang="en-US" dirty="0" smtClean="0"/>
              <a:t>"),</a:t>
            </a:r>
            <a:endParaRPr lang="en-US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8334099" y="414883"/>
            <a:ext cx="2808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ka number of </a:t>
            </a:r>
            <a:r>
              <a:rPr lang="en-US" dirty="0" err="1" smtClean="0"/>
              <a:t>SciFi</a:t>
            </a:r>
            <a:r>
              <a:rPr lang="en-US" dirty="0" smtClean="0"/>
              <a:t> clusters</a:t>
            </a:r>
            <a:endParaRPr lang="en-US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8765322" y="2952207"/>
            <a:ext cx="33700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dirty="0" smtClean="0"/>
              <a:t> clean Bd2DPi Run 3 </a:t>
            </a:r>
            <a:r>
              <a:rPr lang="en-US" b="1" dirty="0" smtClean="0"/>
              <a:t>data sample</a:t>
            </a:r>
          </a:p>
          <a:p>
            <a:pPr>
              <a:buFontTx/>
              <a:buChar char="-"/>
            </a:pPr>
            <a:r>
              <a:rPr lang="en-US" dirty="0" smtClean="0"/>
              <a:t> proposed cut values: 15k 17.5k and 20k</a:t>
            </a:r>
            <a:endParaRPr lang="en-US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26117" y="26125"/>
            <a:ext cx="2364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Run 3 Global Event Cut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36760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50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>INFN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bertolin</dc:creator>
  <cp:lastModifiedBy>alessandro bertolin</cp:lastModifiedBy>
  <cp:revision>4</cp:revision>
  <dcterms:created xsi:type="dcterms:W3CDTF">2024-06-11T08:03:55Z</dcterms:created>
  <dcterms:modified xsi:type="dcterms:W3CDTF">2024-06-11T08:29:24Z</dcterms:modified>
</cp:coreProperties>
</file>