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56" r:id="rId2"/>
  </p:sldMasterIdLst>
  <p:notesMasterIdLst>
    <p:notesMasterId r:id="rId61"/>
  </p:notesMasterIdLst>
  <p:handoutMasterIdLst>
    <p:handoutMasterId r:id="rId62"/>
  </p:handoutMasterIdLst>
  <p:sldIdLst>
    <p:sldId id="1984" r:id="rId3"/>
    <p:sldId id="1472" r:id="rId4"/>
    <p:sldId id="1719" r:id="rId5"/>
    <p:sldId id="601" r:id="rId6"/>
    <p:sldId id="935" r:id="rId7"/>
    <p:sldId id="936" r:id="rId8"/>
    <p:sldId id="937" r:id="rId9"/>
    <p:sldId id="943" r:id="rId10"/>
    <p:sldId id="944" r:id="rId11"/>
    <p:sldId id="945" r:id="rId12"/>
    <p:sldId id="946" r:id="rId13"/>
    <p:sldId id="926" r:id="rId14"/>
    <p:sldId id="2615" r:id="rId15"/>
    <p:sldId id="2622" r:id="rId16"/>
    <p:sldId id="2616" r:id="rId17"/>
    <p:sldId id="2617" r:id="rId18"/>
    <p:sldId id="2618" r:id="rId19"/>
    <p:sldId id="2619" r:id="rId20"/>
    <p:sldId id="2620" r:id="rId21"/>
    <p:sldId id="2621" r:id="rId22"/>
    <p:sldId id="2623" r:id="rId23"/>
    <p:sldId id="2642" r:id="rId24"/>
    <p:sldId id="2444" r:id="rId25"/>
    <p:sldId id="2631" r:id="rId26"/>
    <p:sldId id="2635" r:id="rId27"/>
    <p:sldId id="1715" r:id="rId28"/>
    <p:sldId id="2626" r:id="rId29"/>
    <p:sldId id="2643" r:id="rId30"/>
    <p:sldId id="2630" r:id="rId31"/>
    <p:sldId id="2627" r:id="rId32"/>
    <p:sldId id="2628" r:id="rId33"/>
    <p:sldId id="2629" r:id="rId34"/>
    <p:sldId id="2632" r:id="rId35"/>
    <p:sldId id="2460" r:id="rId36"/>
    <p:sldId id="825" r:id="rId37"/>
    <p:sldId id="2071" r:id="rId38"/>
    <p:sldId id="2654" r:id="rId39"/>
    <p:sldId id="820" r:id="rId40"/>
    <p:sldId id="1694" r:id="rId41"/>
    <p:sldId id="2614" r:id="rId42"/>
    <p:sldId id="1682" r:id="rId43"/>
    <p:sldId id="826" r:id="rId44"/>
    <p:sldId id="1696" r:id="rId45"/>
    <p:sldId id="1697" r:id="rId46"/>
    <p:sldId id="2649" r:id="rId47"/>
    <p:sldId id="1698" r:id="rId48"/>
    <p:sldId id="2653" r:id="rId49"/>
    <p:sldId id="1699" r:id="rId50"/>
    <p:sldId id="1700" r:id="rId51"/>
    <p:sldId id="1701" r:id="rId52"/>
    <p:sldId id="1709" r:id="rId53"/>
    <p:sldId id="1703" r:id="rId54"/>
    <p:sldId id="1704" r:id="rId55"/>
    <p:sldId id="1705" r:id="rId56"/>
    <p:sldId id="1706" r:id="rId57"/>
    <p:sldId id="1707" r:id="rId58"/>
    <p:sldId id="1708" r:id="rId59"/>
    <p:sldId id="827" r:id="rId60"/>
  </p:sldIdLst>
  <p:sldSz cx="9144000" cy="6858000" type="screen4x3"/>
  <p:notesSz cx="9906000" cy="6769100"/>
  <p:defaultTextStyle>
    <a:defPPr>
      <a:defRPr lang="en-US"/>
    </a:defPPr>
    <a:lvl1pPr algn="l" rtl="0" fontAlgn="base">
      <a:spcBef>
        <a:spcPct val="0"/>
      </a:spcBef>
      <a:spcAft>
        <a:spcPct val="0"/>
      </a:spcAft>
      <a:defRPr sz="1600" kern="1200">
        <a:solidFill>
          <a:schemeClr val="tx1"/>
        </a:solidFill>
        <a:latin typeface="Comic Sans MS" pitchFamily="66"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161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82D"/>
    <a:srgbClr val="511E2B"/>
    <a:srgbClr val="370F26"/>
    <a:srgbClr val="53242A"/>
    <a:srgbClr val="FF0000"/>
    <a:srgbClr val="000066"/>
    <a:srgbClr val="E8EEF7"/>
    <a:srgbClr val="FFFDA9"/>
    <a:srgbClr val="CCECFF"/>
    <a:srgbClr val="DA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05" autoAdjust="0"/>
    <p:restoredTop sz="96437" autoAdjust="0"/>
  </p:normalViewPr>
  <p:slideViewPr>
    <p:cSldViewPr>
      <p:cViewPr varScale="1">
        <p:scale>
          <a:sx n="159" d="100"/>
          <a:sy n="159" d="100"/>
        </p:scale>
        <p:origin x="1756" y="92"/>
      </p:cViewPr>
      <p:guideLst>
        <p:guide orient="horz" pos="1616"/>
        <p:guide pos="2880"/>
      </p:guideLst>
    </p:cSldViewPr>
  </p:slideViewPr>
  <p:outlineViewPr>
    <p:cViewPr>
      <p:scale>
        <a:sx n="33" d="100"/>
        <a:sy n="33" d="100"/>
      </p:scale>
      <p:origin x="0" y="59676"/>
    </p:cViewPr>
  </p:outlineViewPr>
  <p:notesTextViewPr>
    <p:cViewPr>
      <p:scale>
        <a:sx n="3" d="2"/>
        <a:sy n="3" d="2"/>
      </p:scale>
      <p:origin x="0" y="0"/>
    </p:cViewPr>
  </p:notesTextViewPr>
  <p:sorterViewPr>
    <p:cViewPr>
      <p:scale>
        <a:sx n="100" d="100"/>
        <a:sy n="100" d="100"/>
      </p:scale>
      <p:origin x="0" y="-2193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4292136" cy="338021"/>
          </a:xfrm>
          <a:prstGeom prst="rect">
            <a:avLst/>
          </a:prstGeom>
        </p:spPr>
        <p:txBody>
          <a:bodyPr vert="horz" lIns="94375" tIns="47187" rIns="94375" bIns="47187" rtlCol="0"/>
          <a:lstStyle>
            <a:lvl1pPr algn="l">
              <a:defRPr sz="1300"/>
            </a:lvl1pPr>
          </a:lstStyle>
          <a:p>
            <a:endParaRPr lang="en-US"/>
          </a:p>
        </p:txBody>
      </p:sp>
      <p:sp>
        <p:nvSpPr>
          <p:cNvPr id="3" name="Segnaposto data 2"/>
          <p:cNvSpPr>
            <a:spLocks noGrp="1"/>
          </p:cNvSpPr>
          <p:nvPr>
            <p:ph type="dt" sz="quarter" idx="1"/>
          </p:nvPr>
        </p:nvSpPr>
        <p:spPr>
          <a:xfrm>
            <a:off x="5611547" y="2"/>
            <a:ext cx="4292136" cy="338021"/>
          </a:xfrm>
          <a:prstGeom prst="rect">
            <a:avLst/>
          </a:prstGeom>
        </p:spPr>
        <p:txBody>
          <a:bodyPr vert="horz" lIns="94375" tIns="47187" rIns="94375" bIns="47187" rtlCol="0"/>
          <a:lstStyle>
            <a:lvl1pPr algn="r">
              <a:defRPr sz="1300"/>
            </a:lvl1pPr>
          </a:lstStyle>
          <a:p>
            <a:fld id="{078CAF40-7DCD-43C8-8280-203F260B1EA0}" type="datetimeFigureOut">
              <a:rPr lang="en-US" smtClean="0"/>
              <a:t>6/21/2024</a:t>
            </a:fld>
            <a:endParaRPr lang="en-US"/>
          </a:p>
        </p:txBody>
      </p:sp>
      <p:sp>
        <p:nvSpPr>
          <p:cNvPr id="4" name="Segnaposto piè di pagina 3"/>
          <p:cNvSpPr>
            <a:spLocks noGrp="1"/>
          </p:cNvSpPr>
          <p:nvPr>
            <p:ph type="ftr" sz="quarter" idx="2"/>
          </p:nvPr>
        </p:nvSpPr>
        <p:spPr>
          <a:xfrm>
            <a:off x="1" y="6429997"/>
            <a:ext cx="4292136" cy="338021"/>
          </a:xfrm>
          <a:prstGeom prst="rect">
            <a:avLst/>
          </a:prstGeom>
        </p:spPr>
        <p:txBody>
          <a:bodyPr vert="horz" lIns="94375" tIns="47187" rIns="94375" bIns="47187" rtlCol="0" anchor="b"/>
          <a:lstStyle>
            <a:lvl1pPr algn="l">
              <a:defRPr sz="1300"/>
            </a:lvl1pPr>
          </a:lstStyle>
          <a:p>
            <a:endParaRPr lang="en-US"/>
          </a:p>
        </p:txBody>
      </p:sp>
      <p:sp>
        <p:nvSpPr>
          <p:cNvPr id="5" name="Segnaposto numero diapositiva 4"/>
          <p:cNvSpPr>
            <a:spLocks noGrp="1"/>
          </p:cNvSpPr>
          <p:nvPr>
            <p:ph type="sldNum" sz="quarter" idx="3"/>
          </p:nvPr>
        </p:nvSpPr>
        <p:spPr>
          <a:xfrm>
            <a:off x="5611547" y="6429997"/>
            <a:ext cx="4292136" cy="338021"/>
          </a:xfrm>
          <a:prstGeom prst="rect">
            <a:avLst/>
          </a:prstGeom>
        </p:spPr>
        <p:txBody>
          <a:bodyPr vert="horz" lIns="94375" tIns="47187" rIns="94375" bIns="47187" rtlCol="0" anchor="b"/>
          <a:lstStyle>
            <a:lvl1pPr algn="r">
              <a:defRPr sz="1300"/>
            </a:lvl1pPr>
          </a:lstStyle>
          <a:p>
            <a:fld id="{BF4B6A97-6C0E-48DB-BE3C-8902016F9A51}" type="slidenum">
              <a:rPr lang="en-US" smtClean="0"/>
              <a:t>‹N›</a:t>
            </a:fld>
            <a:endParaRPr lang="en-US"/>
          </a:p>
        </p:txBody>
      </p:sp>
    </p:spTree>
    <p:extLst>
      <p:ext uri="{BB962C8B-B14F-4D97-AF65-F5344CB8AC3E}">
        <p14:creationId xmlns:p14="http://schemas.microsoft.com/office/powerpoint/2010/main" val="8934520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1" y="2"/>
            <a:ext cx="4290785" cy="33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53" tIns="47627" rIns="95253" bIns="47627" numCol="1" anchor="t" anchorCtr="0" compatLnSpc="1">
            <a:prstTxWarp prst="textNoShape">
              <a:avLst/>
            </a:prstTxWarp>
          </a:bodyPr>
          <a:lstStyle>
            <a:lvl1pPr defTabSz="951940">
              <a:defRPr sz="1300">
                <a:latin typeface="Arial" charset="0"/>
              </a:defRPr>
            </a:lvl1pPr>
          </a:lstStyle>
          <a:p>
            <a:pPr>
              <a:defRPr/>
            </a:pPr>
            <a:endParaRPr lang="en-US"/>
          </a:p>
        </p:txBody>
      </p:sp>
      <p:sp>
        <p:nvSpPr>
          <p:cNvPr id="72707" name="Rectangle 3"/>
          <p:cNvSpPr>
            <a:spLocks noGrp="1" noChangeArrowheads="1"/>
          </p:cNvSpPr>
          <p:nvPr>
            <p:ph type="dt" idx="1"/>
          </p:nvPr>
        </p:nvSpPr>
        <p:spPr bwMode="auto">
          <a:xfrm>
            <a:off x="5610680" y="2"/>
            <a:ext cx="4293054" cy="33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53" tIns="47627" rIns="95253" bIns="47627" numCol="1" anchor="t" anchorCtr="0" compatLnSpc="1">
            <a:prstTxWarp prst="textNoShape">
              <a:avLst/>
            </a:prstTxWarp>
          </a:bodyPr>
          <a:lstStyle>
            <a:lvl1pPr algn="r" defTabSz="951940">
              <a:defRPr sz="1300">
                <a:latin typeface="Arial" charset="0"/>
              </a:defRPr>
            </a:lvl1pPr>
          </a:lstStyle>
          <a:p>
            <a:pPr>
              <a:defRPr/>
            </a:pPr>
            <a:endParaRPr lang="en-US"/>
          </a:p>
        </p:txBody>
      </p:sp>
      <p:sp>
        <p:nvSpPr>
          <p:cNvPr id="243716" name="Rectangle 4"/>
          <p:cNvSpPr>
            <a:spLocks noGrp="1" noRot="1" noChangeAspect="1" noChangeArrowheads="1" noTextEdit="1"/>
          </p:cNvSpPr>
          <p:nvPr>
            <p:ph type="sldImg" idx="2"/>
          </p:nvPr>
        </p:nvSpPr>
        <p:spPr bwMode="auto">
          <a:xfrm>
            <a:off x="3257550" y="509588"/>
            <a:ext cx="3384550" cy="25384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2709" name="Rectangle 5"/>
          <p:cNvSpPr>
            <a:spLocks noGrp="1" noChangeArrowheads="1"/>
          </p:cNvSpPr>
          <p:nvPr>
            <p:ph type="body" sz="quarter" idx="3"/>
          </p:nvPr>
        </p:nvSpPr>
        <p:spPr bwMode="auto">
          <a:xfrm>
            <a:off x="993324" y="3215556"/>
            <a:ext cx="7919357" cy="304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53" tIns="47627" rIns="95253" bIns="47627" numCol="1" anchor="t" anchorCtr="0" compatLnSpc="1">
            <a:prstTxWarp prst="textNoShape">
              <a:avLst/>
            </a:prstTxWarp>
          </a:bodyPr>
          <a:lstStyle/>
          <a:p>
            <a:pPr lvl="0"/>
            <a:r>
              <a:rPr lang="en-US" noProof="0"/>
              <a:t>Fare clic per modificare gli stili del testo dello schema</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72710" name="Rectangle 6"/>
          <p:cNvSpPr>
            <a:spLocks noGrp="1" noChangeArrowheads="1"/>
          </p:cNvSpPr>
          <p:nvPr>
            <p:ph type="ftr" sz="quarter" idx="4"/>
          </p:nvPr>
        </p:nvSpPr>
        <p:spPr bwMode="auto">
          <a:xfrm>
            <a:off x="1" y="6429947"/>
            <a:ext cx="4290785" cy="33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53" tIns="47627" rIns="95253" bIns="47627" numCol="1" anchor="b" anchorCtr="0" compatLnSpc="1">
            <a:prstTxWarp prst="textNoShape">
              <a:avLst/>
            </a:prstTxWarp>
          </a:bodyPr>
          <a:lstStyle>
            <a:lvl1pPr defTabSz="951940">
              <a:defRPr sz="1300">
                <a:latin typeface="Arial" charset="0"/>
              </a:defRPr>
            </a:lvl1pPr>
          </a:lstStyle>
          <a:p>
            <a:pPr>
              <a:defRPr/>
            </a:pPr>
            <a:endParaRPr lang="en-US"/>
          </a:p>
        </p:txBody>
      </p:sp>
      <p:sp>
        <p:nvSpPr>
          <p:cNvPr id="72711" name="Rectangle 7"/>
          <p:cNvSpPr>
            <a:spLocks noGrp="1" noChangeArrowheads="1"/>
          </p:cNvSpPr>
          <p:nvPr>
            <p:ph type="sldNum" sz="quarter" idx="5"/>
          </p:nvPr>
        </p:nvSpPr>
        <p:spPr bwMode="auto">
          <a:xfrm>
            <a:off x="5610680" y="6429947"/>
            <a:ext cx="4293054" cy="33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53" tIns="47627" rIns="95253" bIns="47627" numCol="1" anchor="b" anchorCtr="0" compatLnSpc="1">
            <a:prstTxWarp prst="textNoShape">
              <a:avLst/>
            </a:prstTxWarp>
          </a:bodyPr>
          <a:lstStyle>
            <a:lvl1pPr algn="r" defTabSz="951940">
              <a:defRPr sz="1300">
                <a:latin typeface="Arial" charset="0"/>
              </a:defRPr>
            </a:lvl1pPr>
          </a:lstStyle>
          <a:p>
            <a:pPr>
              <a:defRPr/>
            </a:pPr>
            <a:fld id="{3A9D7347-CE23-4AF9-8E1D-BDED0B91CA44}" type="slidenum">
              <a:rPr lang="en-US"/>
              <a:pPr>
                <a:defRPr/>
              </a:pPr>
              <a:t>‹N›</a:t>
            </a:fld>
            <a:endParaRPr lang="en-US"/>
          </a:p>
        </p:txBody>
      </p:sp>
    </p:spTree>
    <p:extLst>
      <p:ext uri="{BB962C8B-B14F-4D97-AF65-F5344CB8AC3E}">
        <p14:creationId xmlns:p14="http://schemas.microsoft.com/office/powerpoint/2010/main" val="26364179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C1E9D-C125-4368-AC6F-0B2631C81792}" type="slidenum">
              <a:rPr lang="en-US"/>
              <a:pPr/>
              <a:t>2</a:t>
            </a:fld>
            <a:endParaRPr lang="en-US"/>
          </a:p>
        </p:txBody>
      </p:sp>
      <p:sp>
        <p:nvSpPr>
          <p:cNvPr id="1178626" name="Rectangle 2"/>
          <p:cNvSpPr>
            <a:spLocks noGrp="1" noRot="1" noChangeAspect="1" noChangeArrowheads="1" noTextEdit="1"/>
          </p:cNvSpPr>
          <p:nvPr>
            <p:ph type="sldImg"/>
          </p:nvPr>
        </p:nvSpPr>
        <p:spPr>
          <a:xfrm>
            <a:off x="3257550" y="509588"/>
            <a:ext cx="3386138" cy="2538412"/>
          </a:xfrm>
          <a:ln/>
        </p:spPr>
      </p:sp>
      <p:sp>
        <p:nvSpPr>
          <p:cNvPr id="1178627" name="Rectangle 3"/>
          <p:cNvSpPr>
            <a:spLocks noGrp="1" noChangeArrowheads="1"/>
          </p:cNvSpPr>
          <p:nvPr>
            <p:ph type="body" idx="1"/>
          </p:nvPr>
        </p:nvSpPr>
        <p:spPr>
          <a:xfrm>
            <a:off x="991033" y="3216667"/>
            <a:ext cx="7923939" cy="3043186"/>
          </a:xfrm>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lvl1pPr defTabSz="951249" eaLnBrk="0" hangingPunct="0">
              <a:defRPr sz="1500">
                <a:solidFill>
                  <a:schemeClr val="tx1"/>
                </a:solidFill>
                <a:latin typeface="Comic Sans MS" pitchFamily="66" charset="0"/>
              </a:defRPr>
            </a:lvl1pPr>
            <a:lvl2pPr marL="766632" indent="-294137" defTabSz="951249" eaLnBrk="0" hangingPunct="0">
              <a:defRPr sz="1500">
                <a:solidFill>
                  <a:schemeClr val="tx1"/>
                </a:solidFill>
                <a:latin typeface="Comic Sans MS" pitchFamily="66" charset="0"/>
              </a:defRPr>
            </a:lvl2pPr>
            <a:lvl3pPr marL="1179674" indent="-236248" defTabSz="951249" eaLnBrk="0" hangingPunct="0">
              <a:defRPr sz="1500">
                <a:solidFill>
                  <a:schemeClr val="tx1"/>
                </a:solidFill>
                <a:latin typeface="Comic Sans MS" pitchFamily="66" charset="0"/>
              </a:defRPr>
            </a:lvl3pPr>
            <a:lvl4pPr marL="1650606" indent="-234683" defTabSz="951249" eaLnBrk="0" hangingPunct="0">
              <a:defRPr sz="1500">
                <a:solidFill>
                  <a:schemeClr val="tx1"/>
                </a:solidFill>
                <a:latin typeface="Comic Sans MS" pitchFamily="66" charset="0"/>
              </a:defRPr>
            </a:lvl4pPr>
            <a:lvl5pPr marL="2123102" indent="-236248" defTabSz="951249" eaLnBrk="0" hangingPunct="0">
              <a:defRPr sz="1500">
                <a:solidFill>
                  <a:schemeClr val="tx1"/>
                </a:solidFill>
                <a:latin typeface="Comic Sans MS" pitchFamily="66" charset="0"/>
              </a:defRPr>
            </a:lvl5pPr>
            <a:lvl6pPr marL="2573693" indent="-236248" defTabSz="951249" eaLnBrk="0" fontAlgn="base" hangingPunct="0">
              <a:spcBef>
                <a:spcPct val="0"/>
              </a:spcBef>
              <a:spcAft>
                <a:spcPct val="0"/>
              </a:spcAft>
              <a:defRPr sz="1500">
                <a:solidFill>
                  <a:schemeClr val="tx1"/>
                </a:solidFill>
                <a:latin typeface="Comic Sans MS" pitchFamily="66" charset="0"/>
              </a:defRPr>
            </a:lvl6pPr>
            <a:lvl7pPr marL="3024286" indent="-236248" defTabSz="951249" eaLnBrk="0" fontAlgn="base" hangingPunct="0">
              <a:spcBef>
                <a:spcPct val="0"/>
              </a:spcBef>
              <a:spcAft>
                <a:spcPct val="0"/>
              </a:spcAft>
              <a:defRPr sz="1500">
                <a:solidFill>
                  <a:schemeClr val="tx1"/>
                </a:solidFill>
                <a:latin typeface="Comic Sans MS" pitchFamily="66" charset="0"/>
              </a:defRPr>
            </a:lvl7pPr>
            <a:lvl8pPr marL="3474877" indent="-236248" defTabSz="951249" eaLnBrk="0" fontAlgn="base" hangingPunct="0">
              <a:spcBef>
                <a:spcPct val="0"/>
              </a:spcBef>
              <a:spcAft>
                <a:spcPct val="0"/>
              </a:spcAft>
              <a:defRPr sz="1500">
                <a:solidFill>
                  <a:schemeClr val="tx1"/>
                </a:solidFill>
                <a:latin typeface="Comic Sans MS" pitchFamily="66" charset="0"/>
              </a:defRPr>
            </a:lvl8pPr>
            <a:lvl9pPr marL="3925469" indent="-236248" defTabSz="951249" eaLnBrk="0" fontAlgn="base" hangingPunct="0">
              <a:spcBef>
                <a:spcPct val="0"/>
              </a:spcBef>
              <a:spcAft>
                <a:spcPct val="0"/>
              </a:spcAft>
              <a:defRPr sz="1500">
                <a:solidFill>
                  <a:schemeClr val="tx1"/>
                </a:solidFill>
                <a:latin typeface="Comic Sans MS" pitchFamily="66" charset="0"/>
              </a:defRPr>
            </a:lvl9pPr>
          </a:lstStyle>
          <a:p>
            <a:pPr eaLnBrk="1" hangingPunct="1">
              <a:defRPr/>
            </a:pPr>
            <a:fld id="{922D5A25-6819-473F-B7E6-3064E5CF587B}" type="slidenum">
              <a:rPr lang="en-US" sz="1300">
                <a:solidFill>
                  <a:srgbClr val="000000"/>
                </a:solidFill>
                <a:latin typeface="Arial" pitchFamily="34" charset="0"/>
              </a:rPr>
              <a:pPr eaLnBrk="1" hangingPunct="1">
                <a:defRPr/>
              </a:pPr>
              <a:t>13</a:t>
            </a:fld>
            <a:endParaRPr lang="en-US" sz="1300">
              <a:solidFill>
                <a:srgbClr val="000000"/>
              </a:solidFill>
              <a:latin typeface="Arial" pitchFamily="34" charset="0"/>
            </a:endParaRPr>
          </a:p>
        </p:txBody>
      </p:sp>
      <p:sp>
        <p:nvSpPr>
          <p:cNvPr id="249859" name="Rectangle 7"/>
          <p:cNvSpPr txBox="1">
            <a:spLocks noGrp="1" noChangeArrowheads="1"/>
          </p:cNvSpPr>
          <p:nvPr/>
        </p:nvSpPr>
        <p:spPr bwMode="auto">
          <a:xfrm>
            <a:off x="5610822" y="6429975"/>
            <a:ext cx="4293030" cy="3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9" tIns="47613" rIns="95229" bIns="47613" anchor="b"/>
          <a:lstStyle>
            <a:lvl1pPr defTabSz="965200" eaLnBrk="0" hangingPunct="0">
              <a:defRPr sz="1600">
                <a:solidFill>
                  <a:schemeClr val="tx1"/>
                </a:solidFill>
                <a:latin typeface="Comic Sans MS" pitchFamily="66" charset="0"/>
              </a:defRPr>
            </a:lvl1pPr>
            <a:lvl2pPr marL="777875" indent="-298450" defTabSz="965200" eaLnBrk="0" hangingPunct="0">
              <a:defRPr sz="1600">
                <a:solidFill>
                  <a:schemeClr val="tx1"/>
                </a:solidFill>
                <a:latin typeface="Comic Sans MS" pitchFamily="66" charset="0"/>
              </a:defRPr>
            </a:lvl2pPr>
            <a:lvl3pPr marL="1196975" indent="-239713" defTabSz="965200" eaLnBrk="0" hangingPunct="0">
              <a:defRPr sz="1600">
                <a:solidFill>
                  <a:schemeClr val="tx1"/>
                </a:solidFill>
                <a:latin typeface="Comic Sans MS" pitchFamily="66" charset="0"/>
              </a:defRPr>
            </a:lvl3pPr>
            <a:lvl4pPr marL="1674813" indent="-238125" defTabSz="965200" eaLnBrk="0" hangingPunct="0">
              <a:defRPr sz="1600">
                <a:solidFill>
                  <a:schemeClr val="tx1"/>
                </a:solidFill>
                <a:latin typeface="Comic Sans MS" pitchFamily="66" charset="0"/>
              </a:defRPr>
            </a:lvl4pPr>
            <a:lvl5pPr marL="2154238" indent="-239713" defTabSz="965200" eaLnBrk="0" hangingPunct="0">
              <a:defRPr sz="1600">
                <a:solidFill>
                  <a:schemeClr val="tx1"/>
                </a:solidFill>
                <a:latin typeface="Comic Sans MS" pitchFamily="66" charset="0"/>
              </a:defRPr>
            </a:lvl5pPr>
            <a:lvl6pPr marL="2611438" indent="-239713" defTabSz="965200" eaLnBrk="0" fontAlgn="base" hangingPunct="0">
              <a:spcBef>
                <a:spcPct val="0"/>
              </a:spcBef>
              <a:spcAft>
                <a:spcPct val="0"/>
              </a:spcAft>
              <a:defRPr sz="1600">
                <a:solidFill>
                  <a:schemeClr val="tx1"/>
                </a:solidFill>
                <a:latin typeface="Comic Sans MS" pitchFamily="66" charset="0"/>
              </a:defRPr>
            </a:lvl6pPr>
            <a:lvl7pPr marL="3068638" indent="-239713" defTabSz="965200" eaLnBrk="0" fontAlgn="base" hangingPunct="0">
              <a:spcBef>
                <a:spcPct val="0"/>
              </a:spcBef>
              <a:spcAft>
                <a:spcPct val="0"/>
              </a:spcAft>
              <a:defRPr sz="1600">
                <a:solidFill>
                  <a:schemeClr val="tx1"/>
                </a:solidFill>
                <a:latin typeface="Comic Sans MS" pitchFamily="66" charset="0"/>
              </a:defRPr>
            </a:lvl7pPr>
            <a:lvl8pPr marL="3525838" indent="-239713" defTabSz="965200" eaLnBrk="0" fontAlgn="base" hangingPunct="0">
              <a:spcBef>
                <a:spcPct val="0"/>
              </a:spcBef>
              <a:spcAft>
                <a:spcPct val="0"/>
              </a:spcAft>
              <a:defRPr sz="1600">
                <a:solidFill>
                  <a:schemeClr val="tx1"/>
                </a:solidFill>
                <a:latin typeface="Comic Sans MS" pitchFamily="66" charset="0"/>
              </a:defRPr>
            </a:lvl8pPr>
            <a:lvl9pPr marL="3983038" indent="-239713" defTabSz="965200" eaLnBrk="0" fontAlgn="base" hangingPunct="0">
              <a:spcBef>
                <a:spcPct val="0"/>
              </a:spcBef>
              <a:spcAft>
                <a:spcPct val="0"/>
              </a:spcAft>
              <a:defRPr sz="1600">
                <a:solidFill>
                  <a:schemeClr val="tx1"/>
                </a:solidFill>
                <a:latin typeface="Comic Sans MS" pitchFamily="66" charset="0"/>
              </a:defRPr>
            </a:lvl9pPr>
          </a:lstStyle>
          <a:p>
            <a:pPr algn="r" defTabSz="928426" eaLnBrk="1" hangingPunct="1">
              <a:defRPr/>
            </a:pPr>
            <a:fld id="{0276DA85-F94D-43A5-A6F4-C45E5D822A21}" type="slidenum">
              <a:rPr lang="en-US" sz="1300">
                <a:solidFill>
                  <a:srgbClr val="000000"/>
                </a:solidFill>
                <a:latin typeface="Arial" pitchFamily="34" charset="0"/>
              </a:rPr>
              <a:pPr algn="r" defTabSz="928426" eaLnBrk="1" hangingPunct="1">
                <a:defRPr/>
              </a:pPr>
              <a:t>13</a:t>
            </a:fld>
            <a:endParaRPr lang="en-US" sz="1300">
              <a:solidFill>
                <a:srgbClr val="000000"/>
              </a:solidFill>
              <a:latin typeface="Arial" pitchFamily="34" charset="0"/>
            </a:endParaRPr>
          </a:p>
        </p:txBody>
      </p:sp>
      <p:sp>
        <p:nvSpPr>
          <p:cNvPr id="249860" name="Rectangle 2"/>
          <p:cNvSpPr>
            <a:spLocks noGrp="1" noRot="1" noChangeAspect="1" noChangeArrowheads="1" noTextEdit="1"/>
          </p:cNvSpPr>
          <p:nvPr>
            <p:ph type="sldImg"/>
          </p:nvPr>
        </p:nvSpPr>
        <p:spPr>
          <a:xfrm>
            <a:off x="2001838" y="506413"/>
            <a:ext cx="1279525" cy="960437"/>
          </a:xfrm>
          <a:ln/>
        </p:spPr>
      </p:sp>
      <p:sp>
        <p:nvSpPr>
          <p:cNvPr id="249861" name="Rectangle 3"/>
          <p:cNvSpPr>
            <a:spLocks noGrp="1" noChangeArrowheads="1"/>
          </p:cNvSpPr>
          <p:nvPr>
            <p:ph type="body" idx="1"/>
          </p:nvPr>
        </p:nvSpPr>
        <p:spPr>
          <a:xfrm>
            <a:off x="991032" y="1522153"/>
            <a:ext cx="8368936" cy="4739938"/>
          </a:xfrm>
        </p:spPr>
        <p:txBody>
          <a:bodyPr/>
          <a:lstStyle/>
          <a:p>
            <a:pPr eaLnBrk="1" hangingPunct="1"/>
            <a:endParaRPr lang="en-GB"/>
          </a:p>
        </p:txBody>
      </p:sp>
    </p:spTree>
    <p:extLst>
      <p:ext uri="{BB962C8B-B14F-4D97-AF65-F5344CB8AC3E}">
        <p14:creationId xmlns:p14="http://schemas.microsoft.com/office/powerpoint/2010/main" val="42228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lvl1pPr defTabSz="951940" eaLnBrk="0" hangingPunct="0">
              <a:defRPr sz="1600">
                <a:solidFill>
                  <a:schemeClr val="tx1"/>
                </a:solidFill>
                <a:latin typeface="Comic Sans MS" pitchFamily="66" charset="0"/>
              </a:defRPr>
            </a:lvl1pPr>
            <a:lvl2pPr marL="766794" indent="-294920" defTabSz="951940" eaLnBrk="0" hangingPunct="0">
              <a:defRPr sz="1600">
                <a:solidFill>
                  <a:schemeClr val="tx1"/>
                </a:solidFill>
                <a:latin typeface="Comic Sans MS" pitchFamily="66" charset="0"/>
              </a:defRPr>
            </a:lvl2pPr>
            <a:lvl3pPr marL="1179684" indent="-235937" defTabSz="951940" eaLnBrk="0" hangingPunct="0">
              <a:defRPr sz="1600">
                <a:solidFill>
                  <a:schemeClr val="tx1"/>
                </a:solidFill>
                <a:latin typeface="Comic Sans MS" pitchFamily="66" charset="0"/>
              </a:defRPr>
            </a:lvl3pPr>
            <a:lvl4pPr marL="1651556" indent="-235937" defTabSz="951940" eaLnBrk="0" hangingPunct="0">
              <a:defRPr sz="1600">
                <a:solidFill>
                  <a:schemeClr val="tx1"/>
                </a:solidFill>
                <a:latin typeface="Comic Sans MS" pitchFamily="66" charset="0"/>
              </a:defRPr>
            </a:lvl4pPr>
            <a:lvl5pPr marL="2123430" indent="-235937" defTabSz="951940" eaLnBrk="0" hangingPunct="0">
              <a:defRPr sz="1600">
                <a:solidFill>
                  <a:schemeClr val="tx1"/>
                </a:solidFill>
                <a:latin typeface="Comic Sans MS" pitchFamily="66" charset="0"/>
              </a:defRPr>
            </a:lvl5pPr>
            <a:lvl6pPr marL="2595304" indent="-235937" defTabSz="951940" eaLnBrk="0" fontAlgn="base" hangingPunct="0">
              <a:spcBef>
                <a:spcPct val="0"/>
              </a:spcBef>
              <a:spcAft>
                <a:spcPct val="0"/>
              </a:spcAft>
              <a:defRPr sz="1600">
                <a:solidFill>
                  <a:schemeClr val="tx1"/>
                </a:solidFill>
                <a:latin typeface="Comic Sans MS" pitchFamily="66" charset="0"/>
              </a:defRPr>
            </a:lvl6pPr>
            <a:lvl7pPr marL="3067177" indent="-235937" defTabSz="951940" eaLnBrk="0" fontAlgn="base" hangingPunct="0">
              <a:spcBef>
                <a:spcPct val="0"/>
              </a:spcBef>
              <a:spcAft>
                <a:spcPct val="0"/>
              </a:spcAft>
              <a:defRPr sz="1600">
                <a:solidFill>
                  <a:schemeClr val="tx1"/>
                </a:solidFill>
                <a:latin typeface="Comic Sans MS" pitchFamily="66" charset="0"/>
              </a:defRPr>
            </a:lvl7pPr>
            <a:lvl8pPr marL="3539050" indent="-235937" defTabSz="951940" eaLnBrk="0" fontAlgn="base" hangingPunct="0">
              <a:spcBef>
                <a:spcPct val="0"/>
              </a:spcBef>
              <a:spcAft>
                <a:spcPct val="0"/>
              </a:spcAft>
              <a:defRPr sz="1600">
                <a:solidFill>
                  <a:schemeClr val="tx1"/>
                </a:solidFill>
                <a:latin typeface="Comic Sans MS" pitchFamily="66" charset="0"/>
              </a:defRPr>
            </a:lvl8pPr>
            <a:lvl9pPr marL="4010924" indent="-235937" defTabSz="951940" eaLnBrk="0" fontAlgn="base" hangingPunct="0">
              <a:spcBef>
                <a:spcPct val="0"/>
              </a:spcBef>
              <a:spcAft>
                <a:spcPct val="0"/>
              </a:spcAft>
              <a:defRPr sz="1600">
                <a:solidFill>
                  <a:schemeClr val="tx1"/>
                </a:solidFill>
                <a:latin typeface="Comic Sans MS" pitchFamily="66" charset="0"/>
              </a:defRPr>
            </a:lvl9pPr>
          </a:lstStyle>
          <a:p>
            <a:pPr eaLnBrk="1" hangingPunct="1">
              <a:defRPr/>
            </a:pPr>
            <a:fld id="{C63D57FD-63F8-4B48-8FEF-FB77A7039140}" type="slidenum">
              <a:rPr lang="en-US" sz="1300">
                <a:solidFill>
                  <a:srgbClr val="000000"/>
                </a:solidFill>
                <a:latin typeface="Arial" charset="0"/>
              </a:rPr>
              <a:pPr eaLnBrk="1" hangingPunct="1">
                <a:defRPr/>
              </a:pPr>
              <a:t>16</a:t>
            </a:fld>
            <a:endParaRPr lang="en-US" sz="1300">
              <a:solidFill>
                <a:srgbClr val="000000"/>
              </a:solidFill>
              <a:latin typeface="Arial" charset="0"/>
            </a:endParaRPr>
          </a:p>
        </p:txBody>
      </p:sp>
      <p:sp>
        <p:nvSpPr>
          <p:cNvPr id="276483" name="Rectangle 7"/>
          <p:cNvSpPr txBox="1">
            <a:spLocks noGrp="1" noChangeArrowheads="1"/>
          </p:cNvSpPr>
          <p:nvPr/>
        </p:nvSpPr>
        <p:spPr bwMode="auto">
          <a:xfrm>
            <a:off x="5610680" y="6429947"/>
            <a:ext cx="4293054" cy="33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2" tIns="47620" rIns="95242" bIns="47620" anchor="b"/>
          <a:lstStyle>
            <a:lvl1pPr defTabSz="922338" eaLnBrk="0" hangingPunct="0">
              <a:defRPr sz="1600">
                <a:solidFill>
                  <a:schemeClr val="tx1"/>
                </a:solidFill>
                <a:latin typeface="Comic Sans MS" pitchFamily="66" charset="0"/>
              </a:defRPr>
            </a:lvl1pPr>
            <a:lvl2pPr marL="742950" indent="-285750" defTabSz="922338" eaLnBrk="0" hangingPunct="0">
              <a:defRPr sz="1600">
                <a:solidFill>
                  <a:schemeClr val="tx1"/>
                </a:solidFill>
                <a:latin typeface="Comic Sans MS" pitchFamily="66" charset="0"/>
              </a:defRPr>
            </a:lvl2pPr>
            <a:lvl3pPr marL="1143000" indent="-228600" defTabSz="922338" eaLnBrk="0" hangingPunct="0">
              <a:defRPr sz="1600">
                <a:solidFill>
                  <a:schemeClr val="tx1"/>
                </a:solidFill>
                <a:latin typeface="Comic Sans MS" pitchFamily="66" charset="0"/>
              </a:defRPr>
            </a:lvl3pPr>
            <a:lvl4pPr marL="1600200" indent="-228600" defTabSz="922338" eaLnBrk="0" hangingPunct="0">
              <a:defRPr sz="1600">
                <a:solidFill>
                  <a:schemeClr val="tx1"/>
                </a:solidFill>
                <a:latin typeface="Comic Sans MS" pitchFamily="66" charset="0"/>
              </a:defRPr>
            </a:lvl4pPr>
            <a:lvl5pPr marL="2057400" indent="-228600" defTabSz="922338" eaLnBrk="0" hangingPunct="0">
              <a:defRPr sz="1600">
                <a:solidFill>
                  <a:schemeClr val="tx1"/>
                </a:solidFill>
                <a:latin typeface="Comic Sans MS" pitchFamily="66" charset="0"/>
              </a:defRPr>
            </a:lvl5pPr>
            <a:lvl6pPr marL="2514600" indent="-228600" defTabSz="922338" eaLnBrk="0" fontAlgn="base" hangingPunct="0">
              <a:spcBef>
                <a:spcPct val="0"/>
              </a:spcBef>
              <a:spcAft>
                <a:spcPct val="0"/>
              </a:spcAft>
              <a:defRPr sz="1600">
                <a:solidFill>
                  <a:schemeClr val="tx1"/>
                </a:solidFill>
                <a:latin typeface="Comic Sans MS" pitchFamily="66" charset="0"/>
              </a:defRPr>
            </a:lvl6pPr>
            <a:lvl7pPr marL="2971800" indent="-228600" defTabSz="922338" eaLnBrk="0" fontAlgn="base" hangingPunct="0">
              <a:spcBef>
                <a:spcPct val="0"/>
              </a:spcBef>
              <a:spcAft>
                <a:spcPct val="0"/>
              </a:spcAft>
              <a:defRPr sz="1600">
                <a:solidFill>
                  <a:schemeClr val="tx1"/>
                </a:solidFill>
                <a:latin typeface="Comic Sans MS" pitchFamily="66" charset="0"/>
              </a:defRPr>
            </a:lvl7pPr>
            <a:lvl8pPr marL="3429000" indent="-228600" defTabSz="922338" eaLnBrk="0" fontAlgn="base" hangingPunct="0">
              <a:spcBef>
                <a:spcPct val="0"/>
              </a:spcBef>
              <a:spcAft>
                <a:spcPct val="0"/>
              </a:spcAft>
              <a:defRPr sz="1600">
                <a:solidFill>
                  <a:schemeClr val="tx1"/>
                </a:solidFill>
                <a:latin typeface="Comic Sans MS" pitchFamily="66" charset="0"/>
              </a:defRPr>
            </a:lvl8pPr>
            <a:lvl9pPr marL="3886200" indent="-228600" defTabSz="922338" eaLnBrk="0" fontAlgn="base" hangingPunct="0">
              <a:spcBef>
                <a:spcPct val="0"/>
              </a:spcBef>
              <a:spcAft>
                <a:spcPct val="0"/>
              </a:spcAft>
              <a:defRPr sz="1600">
                <a:solidFill>
                  <a:schemeClr val="tx1"/>
                </a:solidFill>
                <a:latin typeface="Comic Sans MS" pitchFamily="66" charset="0"/>
              </a:defRPr>
            </a:lvl9pPr>
          </a:lstStyle>
          <a:p>
            <a:pPr algn="r" defTabSz="887197" eaLnBrk="1" hangingPunct="1">
              <a:defRPr/>
            </a:pPr>
            <a:fld id="{E96D602B-76B6-4F13-ADE6-27D7EEBA679C}" type="slidenum">
              <a:rPr lang="en-US" sz="1300">
                <a:solidFill>
                  <a:srgbClr val="000000"/>
                </a:solidFill>
                <a:latin typeface="Arial" charset="0"/>
              </a:rPr>
              <a:pPr algn="r" defTabSz="887197" eaLnBrk="1" hangingPunct="1">
                <a:defRPr/>
              </a:pPr>
              <a:t>16</a:t>
            </a:fld>
            <a:endParaRPr lang="en-US" sz="1300">
              <a:solidFill>
                <a:srgbClr val="000000"/>
              </a:solidFill>
              <a:latin typeface="Arial" charset="0"/>
            </a:endParaRPr>
          </a:p>
        </p:txBody>
      </p:sp>
      <p:sp>
        <p:nvSpPr>
          <p:cNvPr id="276484" name="Rectangle 2"/>
          <p:cNvSpPr>
            <a:spLocks noGrp="1" noRot="1" noChangeAspect="1" noChangeArrowheads="1" noTextEdit="1"/>
          </p:cNvSpPr>
          <p:nvPr>
            <p:ph type="sldImg"/>
          </p:nvPr>
        </p:nvSpPr>
        <p:spPr>
          <a:ln/>
        </p:spPr>
      </p:sp>
      <p:sp>
        <p:nvSpPr>
          <p:cNvPr id="276485" name="Rectangle 3"/>
          <p:cNvSpPr>
            <a:spLocks noGrp="1" noChangeArrowheads="1"/>
          </p:cNvSpPr>
          <p:nvPr>
            <p:ph type="body" idx="1"/>
          </p:nvPr>
        </p:nvSpPr>
        <p:spPr>
          <a:noFill/>
        </p:spPr>
        <p:txBody>
          <a:bodyPr lIns="95242" tIns="47620" rIns="95242" bIns="47620"/>
          <a:lstStyle/>
          <a:p>
            <a:pPr eaLnBrk="1" hangingPunct="1"/>
            <a:endParaRPr lang="it-IT"/>
          </a:p>
        </p:txBody>
      </p:sp>
    </p:spTree>
    <p:extLst>
      <p:ext uri="{BB962C8B-B14F-4D97-AF65-F5344CB8AC3E}">
        <p14:creationId xmlns:p14="http://schemas.microsoft.com/office/powerpoint/2010/main" val="162237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lvl1pPr defTabSz="951940" eaLnBrk="0" hangingPunct="0">
              <a:defRPr sz="1600">
                <a:solidFill>
                  <a:schemeClr val="tx1"/>
                </a:solidFill>
                <a:latin typeface="Comic Sans MS" pitchFamily="66" charset="0"/>
              </a:defRPr>
            </a:lvl1pPr>
            <a:lvl2pPr marL="766794" indent="-294920" defTabSz="951940" eaLnBrk="0" hangingPunct="0">
              <a:defRPr sz="1600">
                <a:solidFill>
                  <a:schemeClr val="tx1"/>
                </a:solidFill>
                <a:latin typeface="Comic Sans MS" pitchFamily="66" charset="0"/>
              </a:defRPr>
            </a:lvl2pPr>
            <a:lvl3pPr marL="1179684" indent="-235937" defTabSz="951940" eaLnBrk="0" hangingPunct="0">
              <a:defRPr sz="1600">
                <a:solidFill>
                  <a:schemeClr val="tx1"/>
                </a:solidFill>
                <a:latin typeface="Comic Sans MS" pitchFamily="66" charset="0"/>
              </a:defRPr>
            </a:lvl3pPr>
            <a:lvl4pPr marL="1651556" indent="-235937" defTabSz="951940" eaLnBrk="0" hangingPunct="0">
              <a:defRPr sz="1600">
                <a:solidFill>
                  <a:schemeClr val="tx1"/>
                </a:solidFill>
                <a:latin typeface="Comic Sans MS" pitchFamily="66" charset="0"/>
              </a:defRPr>
            </a:lvl4pPr>
            <a:lvl5pPr marL="2123430" indent="-235937" defTabSz="951940" eaLnBrk="0" hangingPunct="0">
              <a:defRPr sz="1600">
                <a:solidFill>
                  <a:schemeClr val="tx1"/>
                </a:solidFill>
                <a:latin typeface="Comic Sans MS" pitchFamily="66" charset="0"/>
              </a:defRPr>
            </a:lvl5pPr>
            <a:lvl6pPr marL="2595304" indent="-235937" defTabSz="951940" eaLnBrk="0" fontAlgn="base" hangingPunct="0">
              <a:spcBef>
                <a:spcPct val="0"/>
              </a:spcBef>
              <a:spcAft>
                <a:spcPct val="0"/>
              </a:spcAft>
              <a:defRPr sz="1600">
                <a:solidFill>
                  <a:schemeClr val="tx1"/>
                </a:solidFill>
                <a:latin typeface="Comic Sans MS" pitchFamily="66" charset="0"/>
              </a:defRPr>
            </a:lvl6pPr>
            <a:lvl7pPr marL="3067177" indent="-235937" defTabSz="951940" eaLnBrk="0" fontAlgn="base" hangingPunct="0">
              <a:spcBef>
                <a:spcPct val="0"/>
              </a:spcBef>
              <a:spcAft>
                <a:spcPct val="0"/>
              </a:spcAft>
              <a:defRPr sz="1600">
                <a:solidFill>
                  <a:schemeClr val="tx1"/>
                </a:solidFill>
                <a:latin typeface="Comic Sans MS" pitchFamily="66" charset="0"/>
              </a:defRPr>
            </a:lvl7pPr>
            <a:lvl8pPr marL="3539050" indent="-235937" defTabSz="951940" eaLnBrk="0" fontAlgn="base" hangingPunct="0">
              <a:spcBef>
                <a:spcPct val="0"/>
              </a:spcBef>
              <a:spcAft>
                <a:spcPct val="0"/>
              </a:spcAft>
              <a:defRPr sz="1600">
                <a:solidFill>
                  <a:schemeClr val="tx1"/>
                </a:solidFill>
                <a:latin typeface="Comic Sans MS" pitchFamily="66" charset="0"/>
              </a:defRPr>
            </a:lvl8pPr>
            <a:lvl9pPr marL="4010924" indent="-235937" defTabSz="951940" eaLnBrk="0" fontAlgn="base" hangingPunct="0">
              <a:spcBef>
                <a:spcPct val="0"/>
              </a:spcBef>
              <a:spcAft>
                <a:spcPct val="0"/>
              </a:spcAft>
              <a:defRPr sz="1600">
                <a:solidFill>
                  <a:schemeClr val="tx1"/>
                </a:solidFill>
                <a:latin typeface="Comic Sans MS" pitchFamily="66" charset="0"/>
              </a:defRPr>
            </a:lvl9pPr>
          </a:lstStyle>
          <a:p>
            <a:pPr eaLnBrk="1" hangingPunct="1">
              <a:defRPr/>
            </a:pPr>
            <a:fld id="{6B2CC7A4-D53D-43C5-8322-4E9BB6D94C92}" type="slidenum">
              <a:rPr lang="en-US" sz="1300">
                <a:solidFill>
                  <a:srgbClr val="000000"/>
                </a:solidFill>
                <a:latin typeface="Arial" charset="0"/>
              </a:rPr>
              <a:pPr eaLnBrk="1" hangingPunct="1">
                <a:defRPr/>
              </a:pPr>
              <a:t>17</a:t>
            </a:fld>
            <a:endParaRPr lang="en-US" sz="1300">
              <a:solidFill>
                <a:srgbClr val="000000"/>
              </a:solidFill>
              <a:latin typeface="Arial" charset="0"/>
            </a:endParaRPr>
          </a:p>
        </p:txBody>
      </p:sp>
      <p:sp>
        <p:nvSpPr>
          <p:cNvPr id="277507" name="Rectangle 7"/>
          <p:cNvSpPr txBox="1">
            <a:spLocks noGrp="1" noChangeArrowheads="1"/>
          </p:cNvSpPr>
          <p:nvPr/>
        </p:nvSpPr>
        <p:spPr bwMode="auto">
          <a:xfrm>
            <a:off x="5610680" y="6429947"/>
            <a:ext cx="4293054" cy="33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2" tIns="47620" rIns="95242" bIns="47620" anchor="b"/>
          <a:lstStyle>
            <a:lvl1pPr defTabSz="922338" eaLnBrk="0" hangingPunct="0">
              <a:defRPr sz="1600">
                <a:solidFill>
                  <a:schemeClr val="tx1"/>
                </a:solidFill>
                <a:latin typeface="Comic Sans MS" pitchFamily="66" charset="0"/>
              </a:defRPr>
            </a:lvl1pPr>
            <a:lvl2pPr marL="742950" indent="-285750" defTabSz="922338" eaLnBrk="0" hangingPunct="0">
              <a:defRPr sz="1600">
                <a:solidFill>
                  <a:schemeClr val="tx1"/>
                </a:solidFill>
                <a:latin typeface="Comic Sans MS" pitchFamily="66" charset="0"/>
              </a:defRPr>
            </a:lvl2pPr>
            <a:lvl3pPr marL="1143000" indent="-228600" defTabSz="922338" eaLnBrk="0" hangingPunct="0">
              <a:defRPr sz="1600">
                <a:solidFill>
                  <a:schemeClr val="tx1"/>
                </a:solidFill>
                <a:latin typeface="Comic Sans MS" pitchFamily="66" charset="0"/>
              </a:defRPr>
            </a:lvl3pPr>
            <a:lvl4pPr marL="1600200" indent="-228600" defTabSz="922338" eaLnBrk="0" hangingPunct="0">
              <a:defRPr sz="1600">
                <a:solidFill>
                  <a:schemeClr val="tx1"/>
                </a:solidFill>
                <a:latin typeface="Comic Sans MS" pitchFamily="66" charset="0"/>
              </a:defRPr>
            </a:lvl4pPr>
            <a:lvl5pPr marL="2057400" indent="-228600" defTabSz="922338" eaLnBrk="0" hangingPunct="0">
              <a:defRPr sz="1600">
                <a:solidFill>
                  <a:schemeClr val="tx1"/>
                </a:solidFill>
                <a:latin typeface="Comic Sans MS" pitchFamily="66" charset="0"/>
              </a:defRPr>
            </a:lvl5pPr>
            <a:lvl6pPr marL="2514600" indent="-228600" defTabSz="922338" eaLnBrk="0" fontAlgn="base" hangingPunct="0">
              <a:spcBef>
                <a:spcPct val="0"/>
              </a:spcBef>
              <a:spcAft>
                <a:spcPct val="0"/>
              </a:spcAft>
              <a:defRPr sz="1600">
                <a:solidFill>
                  <a:schemeClr val="tx1"/>
                </a:solidFill>
                <a:latin typeface="Comic Sans MS" pitchFamily="66" charset="0"/>
              </a:defRPr>
            </a:lvl6pPr>
            <a:lvl7pPr marL="2971800" indent="-228600" defTabSz="922338" eaLnBrk="0" fontAlgn="base" hangingPunct="0">
              <a:spcBef>
                <a:spcPct val="0"/>
              </a:spcBef>
              <a:spcAft>
                <a:spcPct val="0"/>
              </a:spcAft>
              <a:defRPr sz="1600">
                <a:solidFill>
                  <a:schemeClr val="tx1"/>
                </a:solidFill>
                <a:latin typeface="Comic Sans MS" pitchFamily="66" charset="0"/>
              </a:defRPr>
            </a:lvl7pPr>
            <a:lvl8pPr marL="3429000" indent="-228600" defTabSz="922338" eaLnBrk="0" fontAlgn="base" hangingPunct="0">
              <a:spcBef>
                <a:spcPct val="0"/>
              </a:spcBef>
              <a:spcAft>
                <a:spcPct val="0"/>
              </a:spcAft>
              <a:defRPr sz="1600">
                <a:solidFill>
                  <a:schemeClr val="tx1"/>
                </a:solidFill>
                <a:latin typeface="Comic Sans MS" pitchFamily="66" charset="0"/>
              </a:defRPr>
            </a:lvl8pPr>
            <a:lvl9pPr marL="3886200" indent="-228600" defTabSz="922338" eaLnBrk="0" fontAlgn="base" hangingPunct="0">
              <a:spcBef>
                <a:spcPct val="0"/>
              </a:spcBef>
              <a:spcAft>
                <a:spcPct val="0"/>
              </a:spcAft>
              <a:defRPr sz="1600">
                <a:solidFill>
                  <a:schemeClr val="tx1"/>
                </a:solidFill>
                <a:latin typeface="Comic Sans MS" pitchFamily="66" charset="0"/>
              </a:defRPr>
            </a:lvl9pPr>
          </a:lstStyle>
          <a:p>
            <a:pPr algn="r" defTabSz="887197" eaLnBrk="1" hangingPunct="1">
              <a:defRPr/>
            </a:pPr>
            <a:fld id="{572A3D04-8CE9-44B1-BFC6-3A850BFC0646}" type="slidenum">
              <a:rPr lang="en-US" sz="1300">
                <a:solidFill>
                  <a:srgbClr val="000000"/>
                </a:solidFill>
                <a:latin typeface="Arial" charset="0"/>
              </a:rPr>
              <a:pPr algn="r" defTabSz="887197" eaLnBrk="1" hangingPunct="1">
                <a:defRPr/>
              </a:pPr>
              <a:t>17</a:t>
            </a:fld>
            <a:endParaRPr lang="en-US" sz="1300">
              <a:solidFill>
                <a:srgbClr val="000000"/>
              </a:solidFill>
              <a:latin typeface="Arial" charset="0"/>
            </a:endParaRPr>
          </a:p>
        </p:txBody>
      </p:sp>
      <p:sp>
        <p:nvSpPr>
          <p:cNvPr id="277508" name="Rectangle 2"/>
          <p:cNvSpPr>
            <a:spLocks noGrp="1" noRot="1" noChangeAspect="1" noChangeArrowheads="1" noTextEdit="1"/>
          </p:cNvSpPr>
          <p:nvPr>
            <p:ph type="sldImg"/>
          </p:nvPr>
        </p:nvSpPr>
        <p:spPr>
          <a:ln/>
        </p:spPr>
      </p:sp>
      <p:sp>
        <p:nvSpPr>
          <p:cNvPr id="277509" name="Rectangle 3"/>
          <p:cNvSpPr>
            <a:spLocks noGrp="1" noChangeArrowheads="1"/>
          </p:cNvSpPr>
          <p:nvPr>
            <p:ph type="body" idx="1"/>
          </p:nvPr>
        </p:nvSpPr>
        <p:spPr>
          <a:noFill/>
        </p:spPr>
        <p:txBody>
          <a:bodyPr lIns="95242" tIns="47620" rIns="95242" bIns="47620"/>
          <a:lstStyle/>
          <a:p>
            <a:pPr eaLnBrk="1" hangingPunct="1"/>
            <a:endParaRPr lang="it-IT"/>
          </a:p>
        </p:txBody>
      </p:sp>
    </p:spTree>
    <p:extLst>
      <p:ext uri="{BB962C8B-B14F-4D97-AF65-F5344CB8AC3E}">
        <p14:creationId xmlns:p14="http://schemas.microsoft.com/office/powerpoint/2010/main" val="425226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defRPr/>
            </a:pPr>
            <a:fld id="{93468040-4C0E-4F9B-AA2A-AAE8D471F51C}" type="slidenum">
              <a:rPr lang="en-US">
                <a:solidFill>
                  <a:srgbClr val="000000"/>
                </a:solidFill>
              </a:rPr>
              <a:pPr>
                <a:defRPr/>
              </a:pPr>
              <a:t>18</a:t>
            </a:fld>
            <a:endParaRPr lang="en-US">
              <a:solidFill>
                <a:srgbClr val="000000"/>
              </a:solidFill>
            </a:endParaRPr>
          </a:p>
        </p:txBody>
      </p:sp>
      <p:sp>
        <p:nvSpPr>
          <p:cNvPr id="1160194" name="Rectangle 2"/>
          <p:cNvSpPr>
            <a:spLocks noGrp="1" noRot="1" noChangeAspect="1" noChangeArrowheads="1" noTextEdit="1"/>
          </p:cNvSpPr>
          <p:nvPr>
            <p:ph type="sldImg"/>
          </p:nvPr>
        </p:nvSpPr>
        <p:spPr>
          <a:xfrm>
            <a:off x="3257550" y="509588"/>
            <a:ext cx="3386138" cy="2538412"/>
          </a:xfrm>
          <a:ln/>
        </p:spPr>
      </p:sp>
      <p:sp>
        <p:nvSpPr>
          <p:cNvPr id="1160195" name="Rectangle 3"/>
          <p:cNvSpPr>
            <a:spLocks noGrp="1" noChangeArrowheads="1"/>
          </p:cNvSpPr>
          <p:nvPr>
            <p:ph type="body" idx="1"/>
          </p:nvPr>
        </p:nvSpPr>
        <p:spPr>
          <a:xfrm>
            <a:off x="991033" y="3216667"/>
            <a:ext cx="7923939" cy="3043186"/>
          </a:xfrm>
        </p:spPr>
        <p:txBody>
          <a:bodyPr/>
          <a:lstStyle/>
          <a:p>
            <a:endParaRPr lang="it-IT"/>
          </a:p>
        </p:txBody>
      </p:sp>
    </p:spTree>
    <p:extLst>
      <p:ext uri="{BB962C8B-B14F-4D97-AF65-F5344CB8AC3E}">
        <p14:creationId xmlns:p14="http://schemas.microsoft.com/office/powerpoint/2010/main" val="395576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defRPr/>
            </a:pPr>
            <a:fld id="{A7B0DD7B-4A5E-4928-A03C-F30FA4BF0C3F}" type="slidenum">
              <a:rPr lang="en-US">
                <a:solidFill>
                  <a:srgbClr val="000000"/>
                </a:solidFill>
              </a:rPr>
              <a:pPr>
                <a:defRPr/>
              </a:pPr>
              <a:t>19</a:t>
            </a:fld>
            <a:endParaRPr lang="en-US">
              <a:solidFill>
                <a:srgbClr val="000000"/>
              </a:solidFill>
            </a:endParaRPr>
          </a:p>
        </p:txBody>
      </p:sp>
      <p:sp>
        <p:nvSpPr>
          <p:cNvPr id="1555458" name="Rectangle 2"/>
          <p:cNvSpPr>
            <a:spLocks noGrp="1" noRot="1" noChangeAspect="1" noChangeArrowheads="1" noTextEdit="1"/>
          </p:cNvSpPr>
          <p:nvPr>
            <p:ph type="sldImg"/>
          </p:nvPr>
        </p:nvSpPr>
        <p:spPr>
          <a:xfrm>
            <a:off x="3257550" y="509588"/>
            <a:ext cx="3386138" cy="2538412"/>
          </a:xfrm>
          <a:ln/>
        </p:spPr>
      </p:sp>
      <p:sp>
        <p:nvSpPr>
          <p:cNvPr id="1555459" name="Rectangle 3"/>
          <p:cNvSpPr>
            <a:spLocks noGrp="1" noChangeArrowheads="1"/>
          </p:cNvSpPr>
          <p:nvPr>
            <p:ph type="body" idx="1"/>
          </p:nvPr>
        </p:nvSpPr>
        <p:spPr>
          <a:xfrm>
            <a:off x="991033" y="3216667"/>
            <a:ext cx="7923939" cy="3043186"/>
          </a:xfrm>
        </p:spPr>
        <p:txBody>
          <a:bodyPr/>
          <a:lstStyle/>
          <a:p>
            <a:endParaRPr lang="it-IT"/>
          </a:p>
        </p:txBody>
      </p:sp>
    </p:spTree>
    <p:extLst>
      <p:ext uri="{BB962C8B-B14F-4D97-AF65-F5344CB8AC3E}">
        <p14:creationId xmlns:p14="http://schemas.microsoft.com/office/powerpoint/2010/main" val="361008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solidFill>
                  <a:prstClr val="black"/>
                </a:solidFill>
              </a:rPr>
              <a:t>Copyright 2006 Complex2Simple</a:t>
            </a:r>
          </a:p>
        </p:txBody>
      </p:sp>
      <p:sp>
        <p:nvSpPr>
          <p:cNvPr id="7" name="Rectangle 7"/>
          <p:cNvSpPr>
            <a:spLocks noGrp="1" noChangeArrowheads="1"/>
          </p:cNvSpPr>
          <p:nvPr>
            <p:ph type="sldNum" sz="quarter" idx="5"/>
          </p:nvPr>
        </p:nvSpPr>
        <p:spPr>
          <a:ln/>
        </p:spPr>
        <p:txBody>
          <a:bodyPr/>
          <a:lstStyle/>
          <a:p>
            <a:fld id="{3EF0C704-6CD0-44D3-AC59-1A63E719ABD0}" type="slidenum">
              <a:rPr lang="en-US" altLang="en-US">
                <a:solidFill>
                  <a:prstClr val="black"/>
                </a:solidFill>
              </a:rPr>
              <a:pPr/>
              <a:t>26</a:t>
            </a:fld>
            <a:endParaRPr lang="en-US" altLang="en-US">
              <a:solidFill>
                <a:prstClr val="black"/>
              </a:solidFill>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pPr marL="244066" indent="-244066"/>
            <a:r>
              <a:rPr lang="en-US" altLang="en-US"/>
              <a:t>A cryogenic pump operates by condensing and trapping the molecules on cold (or really cold) surfaces. </a:t>
            </a:r>
          </a:p>
          <a:p>
            <a:pPr marL="244066" indent="-244066"/>
            <a:r>
              <a:rPr lang="en-US" altLang="en-US"/>
              <a:t>The water is condensed at the top on cool surfaces so that it doesn’t clog-up the rest of the pump. The nitrogen, oxygen, argon and process gases are adsorbed (caught) on the lower surfaces which are kept at about 50 Kelvin (-220</a:t>
            </a:r>
            <a:r>
              <a:rPr lang="en-US" altLang="en-US">
                <a:cs typeface="Arial" charset="0"/>
              </a:rPr>
              <a:t>˚</a:t>
            </a:r>
            <a:r>
              <a:rPr lang="en-US" altLang="en-US"/>
              <a:t>C).  For gasses that don’t condense (helium and hydrogen) there is an activated charcoal region under a cold cap. It’s hidden so that it doesn’t fill up with other gasses..</a:t>
            </a:r>
          </a:p>
          <a:p>
            <a:pPr marL="244066" indent="-244066"/>
            <a:r>
              <a:rPr lang="en-US" altLang="en-US"/>
              <a:t>There are not moving parts in the vacuum, but a compressor is located remotely to the pump head. </a:t>
            </a:r>
          </a:p>
          <a:p>
            <a:pPr marL="244066" indent="-244066"/>
            <a:r>
              <a:rPr lang="en-US" altLang="en-US"/>
              <a:t>If there is a problem and the pump warms up the gas that’s been trapped is released. This can cause the pressure to go up to unsafe levels. A relief valve is intended to vent the system in such emergency situations.</a:t>
            </a:r>
          </a:p>
          <a:p>
            <a:pPr marL="244066" indent="-244066"/>
            <a:r>
              <a:rPr lang="en-US" altLang="en-US"/>
              <a:t>When the pump reaches its capacity (usually by filling with water at the top or helium on the charcoal) it must be regenerated. This is done by pumping the system with a rough pump while allowing the cryo to slowly warm to room temperature.</a:t>
            </a:r>
          </a:p>
          <a:p>
            <a:pPr marL="244066" indent="-244066"/>
            <a:r>
              <a:rPr lang="en-US" altLang="en-US"/>
              <a:t>Pump speed is between hundreds and thousands of liters/second for water and air. Much less for hydrogen and helium.</a:t>
            </a:r>
          </a:p>
          <a:p>
            <a:pPr marL="244066" indent="-244066"/>
            <a:r>
              <a:rPr lang="en-US" altLang="en-US"/>
              <a:t>Ultimate pressures can be 10</a:t>
            </a:r>
            <a:r>
              <a:rPr lang="en-US" altLang="en-US" baseline="30000"/>
              <a:t>-10</a:t>
            </a:r>
            <a:r>
              <a:rPr lang="en-US" altLang="en-US"/>
              <a:t>Torr.</a:t>
            </a:r>
            <a:endParaRPr lang="en-US" altLang="en-US" i="1"/>
          </a:p>
          <a:p>
            <a:pPr marL="244066" indent="-244066"/>
            <a:endParaRPr lang="en-US" altLang="en-US"/>
          </a:p>
          <a:p>
            <a:pPr marL="244066" indent="-244066"/>
            <a:endParaRPr lang="en-US" altLang="en-US"/>
          </a:p>
        </p:txBody>
      </p:sp>
    </p:spTree>
    <p:extLst>
      <p:ext uri="{BB962C8B-B14F-4D97-AF65-F5344CB8AC3E}">
        <p14:creationId xmlns:p14="http://schemas.microsoft.com/office/powerpoint/2010/main" val="636977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lvl1pPr defTabSz="951940" eaLnBrk="0" hangingPunct="0">
              <a:defRPr sz="1600">
                <a:solidFill>
                  <a:schemeClr val="tx1"/>
                </a:solidFill>
                <a:latin typeface="Comic Sans MS" pitchFamily="66" charset="0"/>
              </a:defRPr>
            </a:lvl1pPr>
            <a:lvl2pPr marL="766794" indent="-294920" defTabSz="951940" eaLnBrk="0" hangingPunct="0">
              <a:defRPr sz="1600">
                <a:solidFill>
                  <a:schemeClr val="tx1"/>
                </a:solidFill>
                <a:latin typeface="Comic Sans MS" pitchFamily="66" charset="0"/>
              </a:defRPr>
            </a:lvl2pPr>
            <a:lvl3pPr marL="1179684" indent="-235937" defTabSz="951940" eaLnBrk="0" hangingPunct="0">
              <a:defRPr sz="1600">
                <a:solidFill>
                  <a:schemeClr val="tx1"/>
                </a:solidFill>
                <a:latin typeface="Comic Sans MS" pitchFamily="66" charset="0"/>
              </a:defRPr>
            </a:lvl3pPr>
            <a:lvl4pPr marL="1651556" indent="-235937" defTabSz="951940" eaLnBrk="0" hangingPunct="0">
              <a:defRPr sz="1600">
                <a:solidFill>
                  <a:schemeClr val="tx1"/>
                </a:solidFill>
                <a:latin typeface="Comic Sans MS" pitchFamily="66" charset="0"/>
              </a:defRPr>
            </a:lvl4pPr>
            <a:lvl5pPr marL="2123430" indent="-235937" defTabSz="951940" eaLnBrk="0" hangingPunct="0">
              <a:defRPr sz="1600">
                <a:solidFill>
                  <a:schemeClr val="tx1"/>
                </a:solidFill>
                <a:latin typeface="Comic Sans MS" pitchFamily="66" charset="0"/>
              </a:defRPr>
            </a:lvl5pPr>
            <a:lvl6pPr marL="2595304" indent="-235937" defTabSz="951940" eaLnBrk="0" fontAlgn="base" hangingPunct="0">
              <a:spcBef>
                <a:spcPct val="0"/>
              </a:spcBef>
              <a:spcAft>
                <a:spcPct val="0"/>
              </a:spcAft>
              <a:defRPr sz="1600">
                <a:solidFill>
                  <a:schemeClr val="tx1"/>
                </a:solidFill>
                <a:latin typeface="Comic Sans MS" pitchFamily="66" charset="0"/>
              </a:defRPr>
            </a:lvl6pPr>
            <a:lvl7pPr marL="3067177" indent="-235937" defTabSz="951940" eaLnBrk="0" fontAlgn="base" hangingPunct="0">
              <a:spcBef>
                <a:spcPct val="0"/>
              </a:spcBef>
              <a:spcAft>
                <a:spcPct val="0"/>
              </a:spcAft>
              <a:defRPr sz="1600">
                <a:solidFill>
                  <a:schemeClr val="tx1"/>
                </a:solidFill>
                <a:latin typeface="Comic Sans MS" pitchFamily="66" charset="0"/>
              </a:defRPr>
            </a:lvl7pPr>
            <a:lvl8pPr marL="3539050" indent="-235937" defTabSz="951940" eaLnBrk="0" fontAlgn="base" hangingPunct="0">
              <a:spcBef>
                <a:spcPct val="0"/>
              </a:spcBef>
              <a:spcAft>
                <a:spcPct val="0"/>
              </a:spcAft>
              <a:defRPr sz="1600">
                <a:solidFill>
                  <a:schemeClr val="tx1"/>
                </a:solidFill>
                <a:latin typeface="Comic Sans MS" pitchFamily="66" charset="0"/>
              </a:defRPr>
            </a:lvl8pPr>
            <a:lvl9pPr marL="4010924" indent="-235937" defTabSz="951940" eaLnBrk="0" fontAlgn="base" hangingPunct="0">
              <a:spcBef>
                <a:spcPct val="0"/>
              </a:spcBef>
              <a:spcAft>
                <a:spcPct val="0"/>
              </a:spcAft>
              <a:defRPr sz="1600">
                <a:solidFill>
                  <a:schemeClr val="tx1"/>
                </a:solidFill>
                <a:latin typeface="Comic Sans MS" pitchFamily="66" charset="0"/>
              </a:defRPr>
            </a:lvl9pPr>
          </a:lstStyle>
          <a:p>
            <a:pPr eaLnBrk="1" hangingPunct="1">
              <a:defRPr/>
            </a:pPr>
            <a:fld id="{27782517-051D-42C4-B8CB-37F88879095A}" type="slidenum">
              <a:rPr lang="en-US" sz="1300">
                <a:solidFill>
                  <a:srgbClr val="000000"/>
                </a:solidFill>
                <a:latin typeface="Arial" charset="0"/>
              </a:rPr>
              <a:pPr eaLnBrk="1" hangingPunct="1">
                <a:defRPr/>
              </a:pPr>
              <a:t>27</a:t>
            </a:fld>
            <a:endParaRPr lang="en-US" sz="1300">
              <a:solidFill>
                <a:srgbClr val="000000"/>
              </a:solidFill>
              <a:latin typeface="Arial" charset="0"/>
            </a:endParaRPr>
          </a:p>
        </p:txBody>
      </p:sp>
      <p:sp>
        <p:nvSpPr>
          <p:cNvPr id="280579" name="Rectangle 7"/>
          <p:cNvSpPr txBox="1">
            <a:spLocks noGrp="1" noChangeArrowheads="1"/>
          </p:cNvSpPr>
          <p:nvPr/>
        </p:nvSpPr>
        <p:spPr bwMode="auto">
          <a:xfrm>
            <a:off x="5610680" y="6429947"/>
            <a:ext cx="4293054" cy="33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2" tIns="47620" rIns="95242" bIns="47620" anchor="b"/>
          <a:lstStyle>
            <a:lvl1pPr defTabSz="922338" eaLnBrk="0" hangingPunct="0">
              <a:defRPr sz="1600">
                <a:solidFill>
                  <a:schemeClr val="tx1"/>
                </a:solidFill>
                <a:latin typeface="Comic Sans MS" pitchFamily="66" charset="0"/>
              </a:defRPr>
            </a:lvl1pPr>
            <a:lvl2pPr marL="742950" indent="-285750" defTabSz="922338" eaLnBrk="0" hangingPunct="0">
              <a:defRPr sz="1600">
                <a:solidFill>
                  <a:schemeClr val="tx1"/>
                </a:solidFill>
                <a:latin typeface="Comic Sans MS" pitchFamily="66" charset="0"/>
              </a:defRPr>
            </a:lvl2pPr>
            <a:lvl3pPr marL="1143000" indent="-228600" defTabSz="922338" eaLnBrk="0" hangingPunct="0">
              <a:defRPr sz="1600">
                <a:solidFill>
                  <a:schemeClr val="tx1"/>
                </a:solidFill>
                <a:latin typeface="Comic Sans MS" pitchFamily="66" charset="0"/>
              </a:defRPr>
            </a:lvl3pPr>
            <a:lvl4pPr marL="1600200" indent="-228600" defTabSz="922338" eaLnBrk="0" hangingPunct="0">
              <a:defRPr sz="1600">
                <a:solidFill>
                  <a:schemeClr val="tx1"/>
                </a:solidFill>
                <a:latin typeface="Comic Sans MS" pitchFamily="66" charset="0"/>
              </a:defRPr>
            </a:lvl4pPr>
            <a:lvl5pPr marL="2057400" indent="-228600" defTabSz="922338" eaLnBrk="0" hangingPunct="0">
              <a:defRPr sz="1600">
                <a:solidFill>
                  <a:schemeClr val="tx1"/>
                </a:solidFill>
                <a:latin typeface="Comic Sans MS" pitchFamily="66" charset="0"/>
              </a:defRPr>
            </a:lvl5pPr>
            <a:lvl6pPr marL="2514600" indent="-228600" defTabSz="922338" eaLnBrk="0" fontAlgn="base" hangingPunct="0">
              <a:spcBef>
                <a:spcPct val="0"/>
              </a:spcBef>
              <a:spcAft>
                <a:spcPct val="0"/>
              </a:spcAft>
              <a:defRPr sz="1600">
                <a:solidFill>
                  <a:schemeClr val="tx1"/>
                </a:solidFill>
                <a:latin typeface="Comic Sans MS" pitchFamily="66" charset="0"/>
              </a:defRPr>
            </a:lvl6pPr>
            <a:lvl7pPr marL="2971800" indent="-228600" defTabSz="922338" eaLnBrk="0" fontAlgn="base" hangingPunct="0">
              <a:spcBef>
                <a:spcPct val="0"/>
              </a:spcBef>
              <a:spcAft>
                <a:spcPct val="0"/>
              </a:spcAft>
              <a:defRPr sz="1600">
                <a:solidFill>
                  <a:schemeClr val="tx1"/>
                </a:solidFill>
                <a:latin typeface="Comic Sans MS" pitchFamily="66" charset="0"/>
              </a:defRPr>
            </a:lvl7pPr>
            <a:lvl8pPr marL="3429000" indent="-228600" defTabSz="922338" eaLnBrk="0" fontAlgn="base" hangingPunct="0">
              <a:spcBef>
                <a:spcPct val="0"/>
              </a:spcBef>
              <a:spcAft>
                <a:spcPct val="0"/>
              </a:spcAft>
              <a:defRPr sz="1600">
                <a:solidFill>
                  <a:schemeClr val="tx1"/>
                </a:solidFill>
                <a:latin typeface="Comic Sans MS" pitchFamily="66" charset="0"/>
              </a:defRPr>
            </a:lvl8pPr>
            <a:lvl9pPr marL="3886200" indent="-228600" defTabSz="922338" eaLnBrk="0" fontAlgn="base" hangingPunct="0">
              <a:spcBef>
                <a:spcPct val="0"/>
              </a:spcBef>
              <a:spcAft>
                <a:spcPct val="0"/>
              </a:spcAft>
              <a:defRPr sz="1600">
                <a:solidFill>
                  <a:schemeClr val="tx1"/>
                </a:solidFill>
                <a:latin typeface="Comic Sans MS" pitchFamily="66" charset="0"/>
              </a:defRPr>
            </a:lvl9pPr>
          </a:lstStyle>
          <a:p>
            <a:pPr algn="r" defTabSz="887197" eaLnBrk="1" hangingPunct="1">
              <a:defRPr/>
            </a:pPr>
            <a:fld id="{4EF37838-D473-4D72-ADE0-4E37723C7168}" type="slidenum">
              <a:rPr lang="en-US" sz="1300">
                <a:solidFill>
                  <a:srgbClr val="000000"/>
                </a:solidFill>
                <a:latin typeface="Arial" charset="0"/>
              </a:rPr>
              <a:pPr algn="r" defTabSz="887197" eaLnBrk="1" hangingPunct="1">
                <a:defRPr/>
              </a:pPr>
              <a:t>27</a:t>
            </a:fld>
            <a:endParaRPr lang="en-US" sz="1300">
              <a:solidFill>
                <a:srgbClr val="000000"/>
              </a:solidFill>
              <a:latin typeface="Arial" charset="0"/>
            </a:endParaRPr>
          </a:p>
        </p:txBody>
      </p:sp>
      <p:sp>
        <p:nvSpPr>
          <p:cNvPr id="280580" name="Rectangle 2"/>
          <p:cNvSpPr>
            <a:spLocks noGrp="1" noRot="1" noChangeAspect="1" noChangeArrowheads="1" noTextEdit="1"/>
          </p:cNvSpPr>
          <p:nvPr>
            <p:ph type="sldImg"/>
          </p:nvPr>
        </p:nvSpPr>
        <p:spPr>
          <a:ln/>
        </p:spPr>
      </p:sp>
      <p:sp>
        <p:nvSpPr>
          <p:cNvPr id="280581" name="Rectangle 3"/>
          <p:cNvSpPr>
            <a:spLocks noGrp="1" noChangeArrowheads="1"/>
          </p:cNvSpPr>
          <p:nvPr>
            <p:ph type="body" idx="1"/>
          </p:nvPr>
        </p:nvSpPr>
        <p:spPr>
          <a:noFill/>
        </p:spPr>
        <p:txBody>
          <a:bodyPr lIns="95242" tIns="47620" rIns="95242" bIns="47620"/>
          <a:lstStyle/>
          <a:p>
            <a:pPr eaLnBrk="1" hangingPunct="1"/>
            <a:endParaRPr lang="it-IT"/>
          </a:p>
        </p:txBody>
      </p:sp>
    </p:spTree>
    <p:extLst>
      <p:ext uri="{BB962C8B-B14F-4D97-AF65-F5344CB8AC3E}">
        <p14:creationId xmlns:p14="http://schemas.microsoft.com/office/powerpoint/2010/main" val="3520475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lvl1pPr defTabSz="951940" eaLnBrk="0" hangingPunct="0">
              <a:defRPr sz="1600">
                <a:solidFill>
                  <a:schemeClr val="tx1"/>
                </a:solidFill>
                <a:latin typeface="Comic Sans MS" pitchFamily="66" charset="0"/>
              </a:defRPr>
            </a:lvl1pPr>
            <a:lvl2pPr marL="766794" indent="-294920" defTabSz="951940" eaLnBrk="0" hangingPunct="0">
              <a:defRPr sz="1600">
                <a:solidFill>
                  <a:schemeClr val="tx1"/>
                </a:solidFill>
                <a:latin typeface="Comic Sans MS" pitchFamily="66" charset="0"/>
              </a:defRPr>
            </a:lvl2pPr>
            <a:lvl3pPr marL="1179684" indent="-235937" defTabSz="951940" eaLnBrk="0" hangingPunct="0">
              <a:defRPr sz="1600">
                <a:solidFill>
                  <a:schemeClr val="tx1"/>
                </a:solidFill>
                <a:latin typeface="Comic Sans MS" pitchFamily="66" charset="0"/>
              </a:defRPr>
            </a:lvl3pPr>
            <a:lvl4pPr marL="1651556" indent="-235937" defTabSz="951940" eaLnBrk="0" hangingPunct="0">
              <a:defRPr sz="1600">
                <a:solidFill>
                  <a:schemeClr val="tx1"/>
                </a:solidFill>
                <a:latin typeface="Comic Sans MS" pitchFamily="66" charset="0"/>
              </a:defRPr>
            </a:lvl4pPr>
            <a:lvl5pPr marL="2123430" indent="-235937" defTabSz="951940" eaLnBrk="0" hangingPunct="0">
              <a:defRPr sz="1600">
                <a:solidFill>
                  <a:schemeClr val="tx1"/>
                </a:solidFill>
                <a:latin typeface="Comic Sans MS" pitchFamily="66" charset="0"/>
              </a:defRPr>
            </a:lvl5pPr>
            <a:lvl6pPr marL="2595304" indent="-235937" defTabSz="951940" eaLnBrk="0" fontAlgn="base" hangingPunct="0">
              <a:spcBef>
                <a:spcPct val="0"/>
              </a:spcBef>
              <a:spcAft>
                <a:spcPct val="0"/>
              </a:spcAft>
              <a:defRPr sz="1600">
                <a:solidFill>
                  <a:schemeClr val="tx1"/>
                </a:solidFill>
                <a:latin typeface="Comic Sans MS" pitchFamily="66" charset="0"/>
              </a:defRPr>
            </a:lvl6pPr>
            <a:lvl7pPr marL="3067177" indent="-235937" defTabSz="951940" eaLnBrk="0" fontAlgn="base" hangingPunct="0">
              <a:spcBef>
                <a:spcPct val="0"/>
              </a:spcBef>
              <a:spcAft>
                <a:spcPct val="0"/>
              </a:spcAft>
              <a:defRPr sz="1600">
                <a:solidFill>
                  <a:schemeClr val="tx1"/>
                </a:solidFill>
                <a:latin typeface="Comic Sans MS" pitchFamily="66" charset="0"/>
              </a:defRPr>
            </a:lvl7pPr>
            <a:lvl8pPr marL="3539050" indent="-235937" defTabSz="951940" eaLnBrk="0" fontAlgn="base" hangingPunct="0">
              <a:spcBef>
                <a:spcPct val="0"/>
              </a:spcBef>
              <a:spcAft>
                <a:spcPct val="0"/>
              </a:spcAft>
              <a:defRPr sz="1600">
                <a:solidFill>
                  <a:schemeClr val="tx1"/>
                </a:solidFill>
                <a:latin typeface="Comic Sans MS" pitchFamily="66" charset="0"/>
              </a:defRPr>
            </a:lvl8pPr>
            <a:lvl9pPr marL="4010924" indent="-235937" defTabSz="951940" eaLnBrk="0" fontAlgn="base" hangingPunct="0">
              <a:spcBef>
                <a:spcPct val="0"/>
              </a:spcBef>
              <a:spcAft>
                <a:spcPct val="0"/>
              </a:spcAft>
              <a:defRPr sz="1600">
                <a:solidFill>
                  <a:schemeClr val="tx1"/>
                </a:solidFill>
                <a:latin typeface="Comic Sans MS" pitchFamily="66" charset="0"/>
              </a:defRPr>
            </a:lvl9pPr>
          </a:lstStyle>
          <a:p>
            <a:pPr eaLnBrk="1" hangingPunct="1">
              <a:defRPr/>
            </a:pPr>
            <a:fld id="{A715A3C8-3C3D-48AD-9E27-A7DA45035F92}" type="slidenum">
              <a:rPr lang="en-US" sz="1300">
                <a:solidFill>
                  <a:srgbClr val="000000"/>
                </a:solidFill>
                <a:latin typeface="Arial" charset="0"/>
              </a:rPr>
              <a:pPr eaLnBrk="1" hangingPunct="1">
                <a:defRPr/>
              </a:pPr>
              <a:t>29</a:t>
            </a:fld>
            <a:endParaRPr lang="en-US" sz="1300">
              <a:solidFill>
                <a:srgbClr val="000000"/>
              </a:solidFill>
              <a:latin typeface="Arial" charset="0"/>
            </a:endParaRPr>
          </a:p>
        </p:txBody>
      </p:sp>
      <p:sp>
        <p:nvSpPr>
          <p:cNvPr id="283651" name="Rectangle 7"/>
          <p:cNvSpPr txBox="1">
            <a:spLocks noGrp="1" noChangeArrowheads="1"/>
          </p:cNvSpPr>
          <p:nvPr/>
        </p:nvSpPr>
        <p:spPr bwMode="auto">
          <a:xfrm>
            <a:off x="5610680" y="6429947"/>
            <a:ext cx="4293054" cy="33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2" tIns="47620" rIns="95242" bIns="47620" anchor="b"/>
          <a:lstStyle>
            <a:lvl1pPr defTabSz="922338" eaLnBrk="0" hangingPunct="0">
              <a:defRPr sz="1600">
                <a:solidFill>
                  <a:schemeClr val="tx1"/>
                </a:solidFill>
                <a:latin typeface="Comic Sans MS" pitchFamily="66" charset="0"/>
              </a:defRPr>
            </a:lvl1pPr>
            <a:lvl2pPr marL="742950" indent="-285750" defTabSz="922338" eaLnBrk="0" hangingPunct="0">
              <a:defRPr sz="1600">
                <a:solidFill>
                  <a:schemeClr val="tx1"/>
                </a:solidFill>
                <a:latin typeface="Comic Sans MS" pitchFamily="66" charset="0"/>
              </a:defRPr>
            </a:lvl2pPr>
            <a:lvl3pPr marL="1143000" indent="-228600" defTabSz="922338" eaLnBrk="0" hangingPunct="0">
              <a:defRPr sz="1600">
                <a:solidFill>
                  <a:schemeClr val="tx1"/>
                </a:solidFill>
                <a:latin typeface="Comic Sans MS" pitchFamily="66" charset="0"/>
              </a:defRPr>
            </a:lvl3pPr>
            <a:lvl4pPr marL="1600200" indent="-228600" defTabSz="922338" eaLnBrk="0" hangingPunct="0">
              <a:defRPr sz="1600">
                <a:solidFill>
                  <a:schemeClr val="tx1"/>
                </a:solidFill>
                <a:latin typeface="Comic Sans MS" pitchFamily="66" charset="0"/>
              </a:defRPr>
            </a:lvl4pPr>
            <a:lvl5pPr marL="2057400" indent="-228600" defTabSz="922338" eaLnBrk="0" hangingPunct="0">
              <a:defRPr sz="1600">
                <a:solidFill>
                  <a:schemeClr val="tx1"/>
                </a:solidFill>
                <a:latin typeface="Comic Sans MS" pitchFamily="66" charset="0"/>
              </a:defRPr>
            </a:lvl5pPr>
            <a:lvl6pPr marL="2514600" indent="-228600" defTabSz="922338" eaLnBrk="0" fontAlgn="base" hangingPunct="0">
              <a:spcBef>
                <a:spcPct val="0"/>
              </a:spcBef>
              <a:spcAft>
                <a:spcPct val="0"/>
              </a:spcAft>
              <a:defRPr sz="1600">
                <a:solidFill>
                  <a:schemeClr val="tx1"/>
                </a:solidFill>
                <a:latin typeface="Comic Sans MS" pitchFamily="66" charset="0"/>
              </a:defRPr>
            </a:lvl6pPr>
            <a:lvl7pPr marL="2971800" indent="-228600" defTabSz="922338" eaLnBrk="0" fontAlgn="base" hangingPunct="0">
              <a:spcBef>
                <a:spcPct val="0"/>
              </a:spcBef>
              <a:spcAft>
                <a:spcPct val="0"/>
              </a:spcAft>
              <a:defRPr sz="1600">
                <a:solidFill>
                  <a:schemeClr val="tx1"/>
                </a:solidFill>
                <a:latin typeface="Comic Sans MS" pitchFamily="66" charset="0"/>
              </a:defRPr>
            </a:lvl7pPr>
            <a:lvl8pPr marL="3429000" indent="-228600" defTabSz="922338" eaLnBrk="0" fontAlgn="base" hangingPunct="0">
              <a:spcBef>
                <a:spcPct val="0"/>
              </a:spcBef>
              <a:spcAft>
                <a:spcPct val="0"/>
              </a:spcAft>
              <a:defRPr sz="1600">
                <a:solidFill>
                  <a:schemeClr val="tx1"/>
                </a:solidFill>
                <a:latin typeface="Comic Sans MS" pitchFamily="66" charset="0"/>
              </a:defRPr>
            </a:lvl8pPr>
            <a:lvl9pPr marL="3886200" indent="-228600" defTabSz="922338" eaLnBrk="0" fontAlgn="base" hangingPunct="0">
              <a:spcBef>
                <a:spcPct val="0"/>
              </a:spcBef>
              <a:spcAft>
                <a:spcPct val="0"/>
              </a:spcAft>
              <a:defRPr sz="1600">
                <a:solidFill>
                  <a:schemeClr val="tx1"/>
                </a:solidFill>
                <a:latin typeface="Comic Sans MS" pitchFamily="66" charset="0"/>
              </a:defRPr>
            </a:lvl9pPr>
          </a:lstStyle>
          <a:p>
            <a:pPr algn="r" defTabSz="887197" eaLnBrk="1" hangingPunct="1">
              <a:defRPr/>
            </a:pPr>
            <a:fld id="{5B006366-A80A-462D-B3B8-055B3102504E}" type="slidenum">
              <a:rPr lang="en-US" sz="1300">
                <a:solidFill>
                  <a:srgbClr val="000000"/>
                </a:solidFill>
                <a:latin typeface="Arial" charset="0"/>
              </a:rPr>
              <a:pPr algn="r" defTabSz="887197" eaLnBrk="1" hangingPunct="1">
                <a:defRPr/>
              </a:pPr>
              <a:t>29</a:t>
            </a:fld>
            <a:endParaRPr lang="en-US" sz="1300">
              <a:solidFill>
                <a:srgbClr val="000000"/>
              </a:solidFill>
              <a:latin typeface="Arial" charset="0"/>
            </a:endParaRPr>
          </a:p>
        </p:txBody>
      </p:sp>
      <p:sp>
        <p:nvSpPr>
          <p:cNvPr id="283652" name="Rectangle 2"/>
          <p:cNvSpPr>
            <a:spLocks noGrp="1" noRot="1" noChangeAspect="1" noChangeArrowheads="1" noTextEdit="1"/>
          </p:cNvSpPr>
          <p:nvPr>
            <p:ph type="sldImg"/>
          </p:nvPr>
        </p:nvSpPr>
        <p:spPr>
          <a:xfrm>
            <a:off x="2001838" y="508000"/>
            <a:ext cx="1279525" cy="958850"/>
          </a:xfrm>
          <a:ln/>
        </p:spPr>
      </p:sp>
      <p:sp>
        <p:nvSpPr>
          <p:cNvPr id="283653" name="Rectangle 3"/>
          <p:cNvSpPr>
            <a:spLocks noGrp="1" noChangeArrowheads="1"/>
          </p:cNvSpPr>
          <p:nvPr>
            <p:ph type="body" idx="1"/>
          </p:nvPr>
        </p:nvSpPr>
        <p:spPr>
          <a:xfrm>
            <a:off x="991057" y="1523283"/>
            <a:ext cx="8368391" cy="4737670"/>
          </a:xfrm>
          <a:noFill/>
        </p:spPr>
        <p:txBody>
          <a:bodyPr lIns="95242" tIns="47620" rIns="95242" bIns="47620"/>
          <a:lstStyle/>
          <a:p>
            <a:pPr eaLnBrk="1" hangingPunct="1"/>
            <a:endParaRPr lang="de-DE"/>
          </a:p>
        </p:txBody>
      </p:sp>
    </p:spTree>
    <p:extLst>
      <p:ext uri="{BB962C8B-B14F-4D97-AF65-F5344CB8AC3E}">
        <p14:creationId xmlns:p14="http://schemas.microsoft.com/office/powerpoint/2010/main" val="650666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lvl1pPr defTabSz="951940" eaLnBrk="0" hangingPunct="0">
              <a:defRPr sz="1600">
                <a:solidFill>
                  <a:schemeClr val="tx1"/>
                </a:solidFill>
                <a:latin typeface="Comic Sans MS" pitchFamily="66" charset="0"/>
              </a:defRPr>
            </a:lvl1pPr>
            <a:lvl2pPr marL="766794" indent="-294920" defTabSz="951940" eaLnBrk="0" hangingPunct="0">
              <a:defRPr sz="1600">
                <a:solidFill>
                  <a:schemeClr val="tx1"/>
                </a:solidFill>
                <a:latin typeface="Comic Sans MS" pitchFamily="66" charset="0"/>
              </a:defRPr>
            </a:lvl2pPr>
            <a:lvl3pPr marL="1179684" indent="-235937" defTabSz="951940" eaLnBrk="0" hangingPunct="0">
              <a:defRPr sz="1600">
                <a:solidFill>
                  <a:schemeClr val="tx1"/>
                </a:solidFill>
                <a:latin typeface="Comic Sans MS" pitchFamily="66" charset="0"/>
              </a:defRPr>
            </a:lvl3pPr>
            <a:lvl4pPr marL="1651556" indent="-235937" defTabSz="951940" eaLnBrk="0" hangingPunct="0">
              <a:defRPr sz="1600">
                <a:solidFill>
                  <a:schemeClr val="tx1"/>
                </a:solidFill>
                <a:latin typeface="Comic Sans MS" pitchFamily="66" charset="0"/>
              </a:defRPr>
            </a:lvl4pPr>
            <a:lvl5pPr marL="2123430" indent="-235937" defTabSz="951940" eaLnBrk="0" hangingPunct="0">
              <a:defRPr sz="1600">
                <a:solidFill>
                  <a:schemeClr val="tx1"/>
                </a:solidFill>
                <a:latin typeface="Comic Sans MS" pitchFamily="66" charset="0"/>
              </a:defRPr>
            </a:lvl5pPr>
            <a:lvl6pPr marL="2595304" indent="-235937" defTabSz="951940" eaLnBrk="0" fontAlgn="base" hangingPunct="0">
              <a:spcBef>
                <a:spcPct val="0"/>
              </a:spcBef>
              <a:spcAft>
                <a:spcPct val="0"/>
              </a:spcAft>
              <a:defRPr sz="1600">
                <a:solidFill>
                  <a:schemeClr val="tx1"/>
                </a:solidFill>
                <a:latin typeface="Comic Sans MS" pitchFamily="66" charset="0"/>
              </a:defRPr>
            </a:lvl6pPr>
            <a:lvl7pPr marL="3067177" indent="-235937" defTabSz="951940" eaLnBrk="0" fontAlgn="base" hangingPunct="0">
              <a:spcBef>
                <a:spcPct val="0"/>
              </a:spcBef>
              <a:spcAft>
                <a:spcPct val="0"/>
              </a:spcAft>
              <a:defRPr sz="1600">
                <a:solidFill>
                  <a:schemeClr val="tx1"/>
                </a:solidFill>
                <a:latin typeface="Comic Sans MS" pitchFamily="66" charset="0"/>
              </a:defRPr>
            </a:lvl7pPr>
            <a:lvl8pPr marL="3539050" indent="-235937" defTabSz="951940" eaLnBrk="0" fontAlgn="base" hangingPunct="0">
              <a:spcBef>
                <a:spcPct val="0"/>
              </a:spcBef>
              <a:spcAft>
                <a:spcPct val="0"/>
              </a:spcAft>
              <a:defRPr sz="1600">
                <a:solidFill>
                  <a:schemeClr val="tx1"/>
                </a:solidFill>
                <a:latin typeface="Comic Sans MS" pitchFamily="66" charset="0"/>
              </a:defRPr>
            </a:lvl8pPr>
            <a:lvl9pPr marL="4010924" indent="-235937" defTabSz="951940" eaLnBrk="0" fontAlgn="base" hangingPunct="0">
              <a:spcBef>
                <a:spcPct val="0"/>
              </a:spcBef>
              <a:spcAft>
                <a:spcPct val="0"/>
              </a:spcAft>
              <a:defRPr sz="1600">
                <a:solidFill>
                  <a:schemeClr val="tx1"/>
                </a:solidFill>
                <a:latin typeface="Comic Sans MS" pitchFamily="66" charset="0"/>
              </a:defRPr>
            </a:lvl9pPr>
          </a:lstStyle>
          <a:p>
            <a:pPr eaLnBrk="1" hangingPunct="1">
              <a:defRPr/>
            </a:pPr>
            <a:fld id="{D283251E-DC17-4563-B480-CD863C0C1F72}" type="slidenum">
              <a:rPr lang="en-US" sz="1300">
                <a:solidFill>
                  <a:srgbClr val="000000"/>
                </a:solidFill>
                <a:latin typeface="Arial" charset="0"/>
              </a:rPr>
              <a:pPr eaLnBrk="1" hangingPunct="1">
                <a:defRPr/>
              </a:pPr>
              <a:t>30</a:t>
            </a:fld>
            <a:endParaRPr lang="en-US" sz="1300">
              <a:solidFill>
                <a:srgbClr val="000000"/>
              </a:solidFill>
              <a:latin typeface="Arial" charset="0"/>
            </a:endParaRPr>
          </a:p>
        </p:txBody>
      </p:sp>
      <p:sp>
        <p:nvSpPr>
          <p:cNvPr id="281603" name="Rectangle 7"/>
          <p:cNvSpPr txBox="1">
            <a:spLocks noGrp="1" noChangeArrowheads="1"/>
          </p:cNvSpPr>
          <p:nvPr/>
        </p:nvSpPr>
        <p:spPr bwMode="auto">
          <a:xfrm>
            <a:off x="5610680" y="6429947"/>
            <a:ext cx="4293054" cy="33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2" tIns="47620" rIns="95242" bIns="47620" anchor="b"/>
          <a:lstStyle>
            <a:lvl1pPr defTabSz="922338" eaLnBrk="0" hangingPunct="0">
              <a:defRPr sz="1600">
                <a:solidFill>
                  <a:schemeClr val="tx1"/>
                </a:solidFill>
                <a:latin typeface="Comic Sans MS" pitchFamily="66" charset="0"/>
              </a:defRPr>
            </a:lvl1pPr>
            <a:lvl2pPr marL="742950" indent="-285750" defTabSz="922338" eaLnBrk="0" hangingPunct="0">
              <a:defRPr sz="1600">
                <a:solidFill>
                  <a:schemeClr val="tx1"/>
                </a:solidFill>
                <a:latin typeface="Comic Sans MS" pitchFamily="66" charset="0"/>
              </a:defRPr>
            </a:lvl2pPr>
            <a:lvl3pPr marL="1143000" indent="-228600" defTabSz="922338" eaLnBrk="0" hangingPunct="0">
              <a:defRPr sz="1600">
                <a:solidFill>
                  <a:schemeClr val="tx1"/>
                </a:solidFill>
                <a:latin typeface="Comic Sans MS" pitchFamily="66" charset="0"/>
              </a:defRPr>
            </a:lvl3pPr>
            <a:lvl4pPr marL="1600200" indent="-228600" defTabSz="922338" eaLnBrk="0" hangingPunct="0">
              <a:defRPr sz="1600">
                <a:solidFill>
                  <a:schemeClr val="tx1"/>
                </a:solidFill>
                <a:latin typeface="Comic Sans MS" pitchFamily="66" charset="0"/>
              </a:defRPr>
            </a:lvl4pPr>
            <a:lvl5pPr marL="2057400" indent="-228600" defTabSz="922338" eaLnBrk="0" hangingPunct="0">
              <a:defRPr sz="1600">
                <a:solidFill>
                  <a:schemeClr val="tx1"/>
                </a:solidFill>
                <a:latin typeface="Comic Sans MS" pitchFamily="66" charset="0"/>
              </a:defRPr>
            </a:lvl5pPr>
            <a:lvl6pPr marL="2514600" indent="-228600" defTabSz="922338" eaLnBrk="0" fontAlgn="base" hangingPunct="0">
              <a:spcBef>
                <a:spcPct val="0"/>
              </a:spcBef>
              <a:spcAft>
                <a:spcPct val="0"/>
              </a:spcAft>
              <a:defRPr sz="1600">
                <a:solidFill>
                  <a:schemeClr val="tx1"/>
                </a:solidFill>
                <a:latin typeface="Comic Sans MS" pitchFamily="66" charset="0"/>
              </a:defRPr>
            </a:lvl6pPr>
            <a:lvl7pPr marL="2971800" indent="-228600" defTabSz="922338" eaLnBrk="0" fontAlgn="base" hangingPunct="0">
              <a:spcBef>
                <a:spcPct val="0"/>
              </a:spcBef>
              <a:spcAft>
                <a:spcPct val="0"/>
              </a:spcAft>
              <a:defRPr sz="1600">
                <a:solidFill>
                  <a:schemeClr val="tx1"/>
                </a:solidFill>
                <a:latin typeface="Comic Sans MS" pitchFamily="66" charset="0"/>
              </a:defRPr>
            </a:lvl7pPr>
            <a:lvl8pPr marL="3429000" indent="-228600" defTabSz="922338" eaLnBrk="0" fontAlgn="base" hangingPunct="0">
              <a:spcBef>
                <a:spcPct val="0"/>
              </a:spcBef>
              <a:spcAft>
                <a:spcPct val="0"/>
              </a:spcAft>
              <a:defRPr sz="1600">
                <a:solidFill>
                  <a:schemeClr val="tx1"/>
                </a:solidFill>
                <a:latin typeface="Comic Sans MS" pitchFamily="66" charset="0"/>
              </a:defRPr>
            </a:lvl8pPr>
            <a:lvl9pPr marL="3886200" indent="-228600" defTabSz="922338" eaLnBrk="0" fontAlgn="base" hangingPunct="0">
              <a:spcBef>
                <a:spcPct val="0"/>
              </a:spcBef>
              <a:spcAft>
                <a:spcPct val="0"/>
              </a:spcAft>
              <a:defRPr sz="1600">
                <a:solidFill>
                  <a:schemeClr val="tx1"/>
                </a:solidFill>
                <a:latin typeface="Comic Sans MS" pitchFamily="66" charset="0"/>
              </a:defRPr>
            </a:lvl9pPr>
          </a:lstStyle>
          <a:p>
            <a:pPr algn="r" defTabSz="887197" eaLnBrk="1" hangingPunct="1">
              <a:defRPr/>
            </a:pPr>
            <a:fld id="{DE5851F0-2BDC-4984-A1B3-422A2A15BB8E}" type="slidenum">
              <a:rPr lang="en-US" sz="1300">
                <a:solidFill>
                  <a:srgbClr val="000000"/>
                </a:solidFill>
                <a:latin typeface="Arial" charset="0"/>
              </a:rPr>
              <a:pPr algn="r" defTabSz="887197" eaLnBrk="1" hangingPunct="1">
                <a:defRPr/>
              </a:pPr>
              <a:t>30</a:t>
            </a:fld>
            <a:endParaRPr lang="en-US" sz="1300">
              <a:solidFill>
                <a:srgbClr val="000000"/>
              </a:solidFill>
              <a:latin typeface="Arial" charset="0"/>
            </a:endParaRPr>
          </a:p>
        </p:txBody>
      </p:sp>
      <p:sp>
        <p:nvSpPr>
          <p:cNvPr id="281604" name="Rectangle 2"/>
          <p:cNvSpPr>
            <a:spLocks noGrp="1" noRot="1" noChangeAspect="1" noChangeArrowheads="1" noTextEdit="1"/>
          </p:cNvSpPr>
          <p:nvPr>
            <p:ph type="sldImg"/>
          </p:nvPr>
        </p:nvSpPr>
        <p:spPr>
          <a:xfrm>
            <a:off x="2000250" y="506413"/>
            <a:ext cx="1279525" cy="960437"/>
          </a:xfrm>
          <a:ln/>
        </p:spPr>
      </p:sp>
      <p:sp>
        <p:nvSpPr>
          <p:cNvPr id="281605" name="Rectangle 3"/>
          <p:cNvSpPr>
            <a:spLocks noGrp="1" noChangeArrowheads="1"/>
          </p:cNvSpPr>
          <p:nvPr>
            <p:ph type="body" idx="1"/>
          </p:nvPr>
        </p:nvSpPr>
        <p:spPr>
          <a:xfrm>
            <a:off x="991057" y="1522117"/>
            <a:ext cx="8368391" cy="4740001"/>
          </a:xfrm>
          <a:noFill/>
        </p:spPr>
        <p:txBody>
          <a:bodyPr lIns="95242" tIns="47620" rIns="95242" bIns="47620"/>
          <a:lstStyle/>
          <a:p>
            <a:pPr eaLnBrk="1" hangingPunct="1"/>
            <a:endParaRPr lang="en-GB"/>
          </a:p>
        </p:txBody>
      </p:sp>
    </p:spTree>
    <p:extLst>
      <p:ext uri="{BB962C8B-B14F-4D97-AF65-F5344CB8AC3E}">
        <p14:creationId xmlns:p14="http://schemas.microsoft.com/office/powerpoint/2010/main" val="1840004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lvl1pPr defTabSz="951940" eaLnBrk="0" hangingPunct="0">
              <a:defRPr sz="1600">
                <a:solidFill>
                  <a:schemeClr val="tx1"/>
                </a:solidFill>
                <a:latin typeface="Comic Sans MS" pitchFamily="66" charset="0"/>
              </a:defRPr>
            </a:lvl1pPr>
            <a:lvl2pPr marL="766794" indent="-294920" defTabSz="951940" eaLnBrk="0" hangingPunct="0">
              <a:defRPr sz="1600">
                <a:solidFill>
                  <a:schemeClr val="tx1"/>
                </a:solidFill>
                <a:latin typeface="Comic Sans MS" pitchFamily="66" charset="0"/>
              </a:defRPr>
            </a:lvl2pPr>
            <a:lvl3pPr marL="1179684" indent="-235937" defTabSz="951940" eaLnBrk="0" hangingPunct="0">
              <a:defRPr sz="1600">
                <a:solidFill>
                  <a:schemeClr val="tx1"/>
                </a:solidFill>
                <a:latin typeface="Comic Sans MS" pitchFamily="66" charset="0"/>
              </a:defRPr>
            </a:lvl3pPr>
            <a:lvl4pPr marL="1651556" indent="-235937" defTabSz="951940" eaLnBrk="0" hangingPunct="0">
              <a:defRPr sz="1600">
                <a:solidFill>
                  <a:schemeClr val="tx1"/>
                </a:solidFill>
                <a:latin typeface="Comic Sans MS" pitchFamily="66" charset="0"/>
              </a:defRPr>
            </a:lvl4pPr>
            <a:lvl5pPr marL="2123430" indent="-235937" defTabSz="951940" eaLnBrk="0" hangingPunct="0">
              <a:defRPr sz="1600">
                <a:solidFill>
                  <a:schemeClr val="tx1"/>
                </a:solidFill>
                <a:latin typeface="Comic Sans MS" pitchFamily="66" charset="0"/>
              </a:defRPr>
            </a:lvl5pPr>
            <a:lvl6pPr marL="2595304" indent="-235937" defTabSz="951940" eaLnBrk="0" fontAlgn="base" hangingPunct="0">
              <a:spcBef>
                <a:spcPct val="0"/>
              </a:spcBef>
              <a:spcAft>
                <a:spcPct val="0"/>
              </a:spcAft>
              <a:defRPr sz="1600">
                <a:solidFill>
                  <a:schemeClr val="tx1"/>
                </a:solidFill>
                <a:latin typeface="Comic Sans MS" pitchFamily="66" charset="0"/>
              </a:defRPr>
            </a:lvl6pPr>
            <a:lvl7pPr marL="3067177" indent="-235937" defTabSz="951940" eaLnBrk="0" fontAlgn="base" hangingPunct="0">
              <a:spcBef>
                <a:spcPct val="0"/>
              </a:spcBef>
              <a:spcAft>
                <a:spcPct val="0"/>
              </a:spcAft>
              <a:defRPr sz="1600">
                <a:solidFill>
                  <a:schemeClr val="tx1"/>
                </a:solidFill>
                <a:latin typeface="Comic Sans MS" pitchFamily="66" charset="0"/>
              </a:defRPr>
            </a:lvl7pPr>
            <a:lvl8pPr marL="3539050" indent="-235937" defTabSz="951940" eaLnBrk="0" fontAlgn="base" hangingPunct="0">
              <a:spcBef>
                <a:spcPct val="0"/>
              </a:spcBef>
              <a:spcAft>
                <a:spcPct val="0"/>
              </a:spcAft>
              <a:defRPr sz="1600">
                <a:solidFill>
                  <a:schemeClr val="tx1"/>
                </a:solidFill>
                <a:latin typeface="Comic Sans MS" pitchFamily="66" charset="0"/>
              </a:defRPr>
            </a:lvl8pPr>
            <a:lvl9pPr marL="4010924" indent="-235937" defTabSz="951940" eaLnBrk="0" fontAlgn="base" hangingPunct="0">
              <a:spcBef>
                <a:spcPct val="0"/>
              </a:spcBef>
              <a:spcAft>
                <a:spcPct val="0"/>
              </a:spcAft>
              <a:defRPr sz="1600">
                <a:solidFill>
                  <a:schemeClr val="tx1"/>
                </a:solidFill>
                <a:latin typeface="Comic Sans MS" pitchFamily="66" charset="0"/>
              </a:defRPr>
            </a:lvl9pPr>
          </a:lstStyle>
          <a:p>
            <a:pPr eaLnBrk="1" hangingPunct="1">
              <a:defRPr/>
            </a:pPr>
            <a:fld id="{750F8D9C-609E-47CE-90B9-D4D657DF5ED8}" type="slidenum">
              <a:rPr lang="en-US" sz="1300">
                <a:solidFill>
                  <a:srgbClr val="000000"/>
                </a:solidFill>
                <a:latin typeface="Arial" charset="0"/>
              </a:rPr>
              <a:pPr eaLnBrk="1" hangingPunct="1">
                <a:defRPr/>
              </a:pPr>
              <a:t>32</a:t>
            </a:fld>
            <a:endParaRPr lang="en-US" sz="1300">
              <a:solidFill>
                <a:srgbClr val="000000"/>
              </a:solidFill>
              <a:latin typeface="Arial" charset="0"/>
            </a:endParaRPr>
          </a:p>
        </p:txBody>
      </p:sp>
      <p:sp>
        <p:nvSpPr>
          <p:cNvPr id="282627" name="Rectangle 7"/>
          <p:cNvSpPr txBox="1">
            <a:spLocks noGrp="1" noChangeArrowheads="1"/>
          </p:cNvSpPr>
          <p:nvPr/>
        </p:nvSpPr>
        <p:spPr bwMode="auto">
          <a:xfrm>
            <a:off x="5610680" y="6429947"/>
            <a:ext cx="4293054" cy="33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2" tIns="47620" rIns="95242" bIns="47620" anchor="b"/>
          <a:lstStyle>
            <a:lvl1pPr defTabSz="922338" eaLnBrk="0" hangingPunct="0">
              <a:defRPr sz="1600">
                <a:solidFill>
                  <a:schemeClr val="tx1"/>
                </a:solidFill>
                <a:latin typeface="Comic Sans MS" pitchFamily="66" charset="0"/>
              </a:defRPr>
            </a:lvl1pPr>
            <a:lvl2pPr marL="742950" indent="-285750" defTabSz="922338" eaLnBrk="0" hangingPunct="0">
              <a:defRPr sz="1600">
                <a:solidFill>
                  <a:schemeClr val="tx1"/>
                </a:solidFill>
                <a:latin typeface="Comic Sans MS" pitchFamily="66" charset="0"/>
              </a:defRPr>
            </a:lvl2pPr>
            <a:lvl3pPr marL="1143000" indent="-228600" defTabSz="922338" eaLnBrk="0" hangingPunct="0">
              <a:defRPr sz="1600">
                <a:solidFill>
                  <a:schemeClr val="tx1"/>
                </a:solidFill>
                <a:latin typeface="Comic Sans MS" pitchFamily="66" charset="0"/>
              </a:defRPr>
            </a:lvl3pPr>
            <a:lvl4pPr marL="1600200" indent="-228600" defTabSz="922338" eaLnBrk="0" hangingPunct="0">
              <a:defRPr sz="1600">
                <a:solidFill>
                  <a:schemeClr val="tx1"/>
                </a:solidFill>
                <a:latin typeface="Comic Sans MS" pitchFamily="66" charset="0"/>
              </a:defRPr>
            </a:lvl4pPr>
            <a:lvl5pPr marL="2057400" indent="-228600" defTabSz="922338" eaLnBrk="0" hangingPunct="0">
              <a:defRPr sz="1600">
                <a:solidFill>
                  <a:schemeClr val="tx1"/>
                </a:solidFill>
                <a:latin typeface="Comic Sans MS" pitchFamily="66" charset="0"/>
              </a:defRPr>
            </a:lvl5pPr>
            <a:lvl6pPr marL="2514600" indent="-228600" defTabSz="922338" eaLnBrk="0" fontAlgn="base" hangingPunct="0">
              <a:spcBef>
                <a:spcPct val="0"/>
              </a:spcBef>
              <a:spcAft>
                <a:spcPct val="0"/>
              </a:spcAft>
              <a:defRPr sz="1600">
                <a:solidFill>
                  <a:schemeClr val="tx1"/>
                </a:solidFill>
                <a:latin typeface="Comic Sans MS" pitchFamily="66" charset="0"/>
              </a:defRPr>
            </a:lvl6pPr>
            <a:lvl7pPr marL="2971800" indent="-228600" defTabSz="922338" eaLnBrk="0" fontAlgn="base" hangingPunct="0">
              <a:spcBef>
                <a:spcPct val="0"/>
              </a:spcBef>
              <a:spcAft>
                <a:spcPct val="0"/>
              </a:spcAft>
              <a:defRPr sz="1600">
                <a:solidFill>
                  <a:schemeClr val="tx1"/>
                </a:solidFill>
                <a:latin typeface="Comic Sans MS" pitchFamily="66" charset="0"/>
              </a:defRPr>
            </a:lvl7pPr>
            <a:lvl8pPr marL="3429000" indent="-228600" defTabSz="922338" eaLnBrk="0" fontAlgn="base" hangingPunct="0">
              <a:spcBef>
                <a:spcPct val="0"/>
              </a:spcBef>
              <a:spcAft>
                <a:spcPct val="0"/>
              </a:spcAft>
              <a:defRPr sz="1600">
                <a:solidFill>
                  <a:schemeClr val="tx1"/>
                </a:solidFill>
                <a:latin typeface="Comic Sans MS" pitchFamily="66" charset="0"/>
              </a:defRPr>
            </a:lvl8pPr>
            <a:lvl9pPr marL="3886200" indent="-228600" defTabSz="922338" eaLnBrk="0" fontAlgn="base" hangingPunct="0">
              <a:spcBef>
                <a:spcPct val="0"/>
              </a:spcBef>
              <a:spcAft>
                <a:spcPct val="0"/>
              </a:spcAft>
              <a:defRPr sz="1600">
                <a:solidFill>
                  <a:schemeClr val="tx1"/>
                </a:solidFill>
                <a:latin typeface="Comic Sans MS" pitchFamily="66" charset="0"/>
              </a:defRPr>
            </a:lvl9pPr>
          </a:lstStyle>
          <a:p>
            <a:pPr algn="r" defTabSz="887197" eaLnBrk="1" hangingPunct="1">
              <a:defRPr/>
            </a:pPr>
            <a:fld id="{C559C46C-E989-4DBA-93BA-54F70AC8BFD4}" type="slidenum">
              <a:rPr lang="en-US" sz="1300">
                <a:solidFill>
                  <a:srgbClr val="000000"/>
                </a:solidFill>
                <a:latin typeface="Arial" charset="0"/>
              </a:rPr>
              <a:pPr algn="r" defTabSz="887197" eaLnBrk="1" hangingPunct="1">
                <a:defRPr/>
              </a:pPr>
              <a:t>32</a:t>
            </a:fld>
            <a:endParaRPr lang="en-US" sz="1300">
              <a:solidFill>
                <a:srgbClr val="000000"/>
              </a:solidFill>
              <a:latin typeface="Arial" charset="0"/>
            </a:endParaRPr>
          </a:p>
        </p:txBody>
      </p:sp>
      <p:sp>
        <p:nvSpPr>
          <p:cNvPr id="282628" name="Rectangle 2"/>
          <p:cNvSpPr>
            <a:spLocks noGrp="1" noRot="1" noChangeAspect="1" noChangeArrowheads="1" noTextEdit="1"/>
          </p:cNvSpPr>
          <p:nvPr>
            <p:ph type="sldImg"/>
          </p:nvPr>
        </p:nvSpPr>
        <p:spPr>
          <a:xfrm>
            <a:off x="2000250" y="506413"/>
            <a:ext cx="1279525" cy="960437"/>
          </a:xfrm>
          <a:ln/>
        </p:spPr>
      </p:sp>
      <p:sp>
        <p:nvSpPr>
          <p:cNvPr id="282629" name="Rectangle 3"/>
          <p:cNvSpPr>
            <a:spLocks noGrp="1" noChangeArrowheads="1"/>
          </p:cNvSpPr>
          <p:nvPr>
            <p:ph type="body" idx="1"/>
          </p:nvPr>
        </p:nvSpPr>
        <p:spPr>
          <a:xfrm>
            <a:off x="991057" y="1522117"/>
            <a:ext cx="8368391" cy="4740001"/>
          </a:xfrm>
          <a:noFill/>
        </p:spPr>
        <p:txBody>
          <a:bodyPr lIns="95242" tIns="47620" rIns="95242" bIns="47620"/>
          <a:lstStyle/>
          <a:p>
            <a:pPr eaLnBrk="1" hangingPunct="1"/>
            <a:endParaRPr lang="en-GB"/>
          </a:p>
        </p:txBody>
      </p:sp>
    </p:spTree>
    <p:extLst>
      <p:ext uri="{BB962C8B-B14F-4D97-AF65-F5344CB8AC3E}">
        <p14:creationId xmlns:p14="http://schemas.microsoft.com/office/powerpoint/2010/main" val="296601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58FCB-D7F9-4B84-B70C-2E5AEDB91F74}" type="slidenum">
              <a:rPr lang="en-US"/>
              <a:pPr/>
              <a:t>3</a:t>
            </a:fld>
            <a:endParaRPr lang="en-US"/>
          </a:p>
        </p:txBody>
      </p:sp>
      <p:sp>
        <p:nvSpPr>
          <p:cNvPr id="1500162" name="Rectangle 2"/>
          <p:cNvSpPr>
            <a:spLocks noGrp="1" noRot="1" noChangeAspect="1" noChangeArrowheads="1" noTextEdit="1"/>
          </p:cNvSpPr>
          <p:nvPr>
            <p:ph type="sldImg"/>
          </p:nvPr>
        </p:nvSpPr>
        <p:spPr>
          <a:ln/>
        </p:spPr>
      </p:sp>
      <p:sp>
        <p:nvSpPr>
          <p:cNvPr id="15001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lvl1pPr defTabSz="951940" eaLnBrk="0" hangingPunct="0">
              <a:defRPr sz="1600">
                <a:solidFill>
                  <a:schemeClr val="tx1"/>
                </a:solidFill>
                <a:latin typeface="Comic Sans MS" pitchFamily="66" charset="0"/>
              </a:defRPr>
            </a:lvl1pPr>
            <a:lvl2pPr marL="766794" indent="-294920" defTabSz="951940" eaLnBrk="0" hangingPunct="0">
              <a:defRPr sz="1600">
                <a:solidFill>
                  <a:schemeClr val="tx1"/>
                </a:solidFill>
                <a:latin typeface="Comic Sans MS" pitchFamily="66" charset="0"/>
              </a:defRPr>
            </a:lvl2pPr>
            <a:lvl3pPr marL="1179684" indent="-235937" defTabSz="951940" eaLnBrk="0" hangingPunct="0">
              <a:defRPr sz="1600">
                <a:solidFill>
                  <a:schemeClr val="tx1"/>
                </a:solidFill>
                <a:latin typeface="Comic Sans MS" pitchFamily="66" charset="0"/>
              </a:defRPr>
            </a:lvl3pPr>
            <a:lvl4pPr marL="1651556" indent="-235937" defTabSz="951940" eaLnBrk="0" hangingPunct="0">
              <a:defRPr sz="1600">
                <a:solidFill>
                  <a:schemeClr val="tx1"/>
                </a:solidFill>
                <a:latin typeface="Comic Sans MS" pitchFamily="66" charset="0"/>
              </a:defRPr>
            </a:lvl4pPr>
            <a:lvl5pPr marL="2123430" indent="-235937" defTabSz="951940" eaLnBrk="0" hangingPunct="0">
              <a:defRPr sz="1600">
                <a:solidFill>
                  <a:schemeClr val="tx1"/>
                </a:solidFill>
                <a:latin typeface="Comic Sans MS" pitchFamily="66" charset="0"/>
              </a:defRPr>
            </a:lvl5pPr>
            <a:lvl6pPr marL="2595304" indent="-235937" defTabSz="951940" eaLnBrk="0" fontAlgn="base" hangingPunct="0">
              <a:spcBef>
                <a:spcPct val="0"/>
              </a:spcBef>
              <a:spcAft>
                <a:spcPct val="0"/>
              </a:spcAft>
              <a:defRPr sz="1600">
                <a:solidFill>
                  <a:schemeClr val="tx1"/>
                </a:solidFill>
                <a:latin typeface="Comic Sans MS" pitchFamily="66" charset="0"/>
              </a:defRPr>
            </a:lvl6pPr>
            <a:lvl7pPr marL="3067177" indent="-235937" defTabSz="951940" eaLnBrk="0" fontAlgn="base" hangingPunct="0">
              <a:spcBef>
                <a:spcPct val="0"/>
              </a:spcBef>
              <a:spcAft>
                <a:spcPct val="0"/>
              </a:spcAft>
              <a:defRPr sz="1600">
                <a:solidFill>
                  <a:schemeClr val="tx1"/>
                </a:solidFill>
                <a:latin typeface="Comic Sans MS" pitchFamily="66" charset="0"/>
              </a:defRPr>
            </a:lvl7pPr>
            <a:lvl8pPr marL="3539050" indent="-235937" defTabSz="951940" eaLnBrk="0" fontAlgn="base" hangingPunct="0">
              <a:spcBef>
                <a:spcPct val="0"/>
              </a:spcBef>
              <a:spcAft>
                <a:spcPct val="0"/>
              </a:spcAft>
              <a:defRPr sz="1600">
                <a:solidFill>
                  <a:schemeClr val="tx1"/>
                </a:solidFill>
                <a:latin typeface="Comic Sans MS" pitchFamily="66" charset="0"/>
              </a:defRPr>
            </a:lvl8pPr>
            <a:lvl9pPr marL="4010924" indent="-235937" defTabSz="951940" eaLnBrk="0" fontAlgn="base" hangingPunct="0">
              <a:spcBef>
                <a:spcPct val="0"/>
              </a:spcBef>
              <a:spcAft>
                <a:spcPct val="0"/>
              </a:spcAft>
              <a:defRPr sz="1600">
                <a:solidFill>
                  <a:schemeClr val="tx1"/>
                </a:solidFill>
                <a:latin typeface="Comic Sans MS" pitchFamily="66" charset="0"/>
              </a:defRPr>
            </a:lvl9pPr>
          </a:lstStyle>
          <a:p>
            <a:pPr eaLnBrk="1" hangingPunct="1">
              <a:defRPr/>
            </a:pPr>
            <a:fld id="{A715A3C8-3C3D-48AD-9E27-A7DA45035F92}" type="slidenum">
              <a:rPr lang="en-US" sz="1300">
                <a:solidFill>
                  <a:srgbClr val="000000"/>
                </a:solidFill>
                <a:latin typeface="Arial" charset="0"/>
              </a:rPr>
              <a:pPr eaLnBrk="1" hangingPunct="1">
                <a:defRPr/>
              </a:pPr>
              <a:t>33</a:t>
            </a:fld>
            <a:endParaRPr lang="en-US" sz="1300">
              <a:solidFill>
                <a:srgbClr val="000000"/>
              </a:solidFill>
              <a:latin typeface="Arial" charset="0"/>
            </a:endParaRPr>
          </a:p>
        </p:txBody>
      </p:sp>
      <p:sp>
        <p:nvSpPr>
          <p:cNvPr id="283651" name="Rectangle 7"/>
          <p:cNvSpPr txBox="1">
            <a:spLocks noGrp="1" noChangeArrowheads="1"/>
          </p:cNvSpPr>
          <p:nvPr/>
        </p:nvSpPr>
        <p:spPr bwMode="auto">
          <a:xfrm>
            <a:off x="5610680" y="6429947"/>
            <a:ext cx="4293054" cy="33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2" tIns="47620" rIns="95242" bIns="47620" anchor="b"/>
          <a:lstStyle>
            <a:lvl1pPr defTabSz="922338" eaLnBrk="0" hangingPunct="0">
              <a:defRPr sz="1600">
                <a:solidFill>
                  <a:schemeClr val="tx1"/>
                </a:solidFill>
                <a:latin typeface="Comic Sans MS" pitchFamily="66" charset="0"/>
              </a:defRPr>
            </a:lvl1pPr>
            <a:lvl2pPr marL="742950" indent="-285750" defTabSz="922338" eaLnBrk="0" hangingPunct="0">
              <a:defRPr sz="1600">
                <a:solidFill>
                  <a:schemeClr val="tx1"/>
                </a:solidFill>
                <a:latin typeface="Comic Sans MS" pitchFamily="66" charset="0"/>
              </a:defRPr>
            </a:lvl2pPr>
            <a:lvl3pPr marL="1143000" indent="-228600" defTabSz="922338" eaLnBrk="0" hangingPunct="0">
              <a:defRPr sz="1600">
                <a:solidFill>
                  <a:schemeClr val="tx1"/>
                </a:solidFill>
                <a:latin typeface="Comic Sans MS" pitchFamily="66" charset="0"/>
              </a:defRPr>
            </a:lvl3pPr>
            <a:lvl4pPr marL="1600200" indent="-228600" defTabSz="922338" eaLnBrk="0" hangingPunct="0">
              <a:defRPr sz="1600">
                <a:solidFill>
                  <a:schemeClr val="tx1"/>
                </a:solidFill>
                <a:latin typeface="Comic Sans MS" pitchFamily="66" charset="0"/>
              </a:defRPr>
            </a:lvl4pPr>
            <a:lvl5pPr marL="2057400" indent="-228600" defTabSz="922338" eaLnBrk="0" hangingPunct="0">
              <a:defRPr sz="1600">
                <a:solidFill>
                  <a:schemeClr val="tx1"/>
                </a:solidFill>
                <a:latin typeface="Comic Sans MS" pitchFamily="66" charset="0"/>
              </a:defRPr>
            </a:lvl5pPr>
            <a:lvl6pPr marL="2514600" indent="-228600" defTabSz="922338" eaLnBrk="0" fontAlgn="base" hangingPunct="0">
              <a:spcBef>
                <a:spcPct val="0"/>
              </a:spcBef>
              <a:spcAft>
                <a:spcPct val="0"/>
              </a:spcAft>
              <a:defRPr sz="1600">
                <a:solidFill>
                  <a:schemeClr val="tx1"/>
                </a:solidFill>
                <a:latin typeface="Comic Sans MS" pitchFamily="66" charset="0"/>
              </a:defRPr>
            </a:lvl6pPr>
            <a:lvl7pPr marL="2971800" indent="-228600" defTabSz="922338" eaLnBrk="0" fontAlgn="base" hangingPunct="0">
              <a:spcBef>
                <a:spcPct val="0"/>
              </a:spcBef>
              <a:spcAft>
                <a:spcPct val="0"/>
              </a:spcAft>
              <a:defRPr sz="1600">
                <a:solidFill>
                  <a:schemeClr val="tx1"/>
                </a:solidFill>
                <a:latin typeface="Comic Sans MS" pitchFamily="66" charset="0"/>
              </a:defRPr>
            </a:lvl7pPr>
            <a:lvl8pPr marL="3429000" indent="-228600" defTabSz="922338" eaLnBrk="0" fontAlgn="base" hangingPunct="0">
              <a:spcBef>
                <a:spcPct val="0"/>
              </a:spcBef>
              <a:spcAft>
                <a:spcPct val="0"/>
              </a:spcAft>
              <a:defRPr sz="1600">
                <a:solidFill>
                  <a:schemeClr val="tx1"/>
                </a:solidFill>
                <a:latin typeface="Comic Sans MS" pitchFamily="66" charset="0"/>
              </a:defRPr>
            </a:lvl8pPr>
            <a:lvl9pPr marL="3886200" indent="-228600" defTabSz="922338" eaLnBrk="0" fontAlgn="base" hangingPunct="0">
              <a:spcBef>
                <a:spcPct val="0"/>
              </a:spcBef>
              <a:spcAft>
                <a:spcPct val="0"/>
              </a:spcAft>
              <a:defRPr sz="1600">
                <a:solidFill>
                  <a:schemeClr val="tx1"/>
                </a:solidFill>
                <a:latin typeface="Comic Sans MS" pitchFamily="66" charset="0"/>
              </a:defRPr>
            </a:lvl9pPr>
          </a:lstStyle>
          <a:p>
            <a:pPr algn="r" defTabSz="887197" eaLnBrk="1" hangingPunct="1">
              <a:defRPr/>
            </a:pPr>
            <a:fld id="{5B006366-A80A-462D-B3B8-055B3102504E}" type="slidenum">
              <a:rPr lang="en-US" sz="1300">
                <a:solidFill>
                  <a:srgbClr val="000000"/>
                </a:solidFill>
                <a:latin typeface="Arial" charset="0"/>
              </a:rPr>
              <a:pPr algn="r" defTabSz="887197" eaLnBrk="1" hangingPunct="1">
                <a:defRPr/>
              </a:pPr>
              <a:t>33</a:t>
            </a:fld>
            <a:endParaRPr lang="en-US" sz="1300">
              <a:solidFill>
                <a:srgbClr val="000000"/>
              </a:solidFill>
              <a:latin typeface="Arial" charset="0"/>
            </a:endParaRPr>
          </a:p>
        </p:txBody>
      </p:sp>
      <p:sp>
        <p:nvSpPr>
          <p:cNvPr id="283652" name="Rectangle 2"/>
          <p:cNvSpPr>
            <a:spLocks noGrp="1" noRot="1" noChangeAspect="1" noChangeArrowheads="1" noTextEdit="1"/>
          </p:cNvSpPr>
          <p:nvPr>
            <p:ph type="sldImg"/>
          </p:nvPr>
        </p:nvSpPr>
        <p:spPr>
          <a:xfrm>
            <a:off x="2001838" y="508000"/>
            <a:ext cx="1279525" cy="958850"/>
          </a:xfrm>
          <a:ln/>
        </p:spPr>
      </p:sp>
      <p:sp>
        <p:nvSpPr>
          <p:cNvPr id="283653" name="Rectangle 3"/>
          <p:cNvSpPr>
            <a:spLocks noGrp="1" noChangeArrowheads="1"/>
          </p:cNvSpPr>
          <p:nvPr>
            <p:ph type="body" idx="1"/>
          </p:nvPr>
        </p:nvSpPr>
        <p:spPr>
          <a:xfrm>
            <a:off x="991057" y="1523283"/>
            <a:ext cx="8368391" cy="4737670"/>
          </a:xfrm>
          <a:noFill/>
        </p:spPr>
        <p:txBody>
          <a:bodyPr lIns="95242" tIns="47620" rIns="95242" bIns="47620"/>
          <a:lstStyle/>
          <a:p>
            <a:pPr eaLnBrk="1" hangingPunct="1"/>
            <a:endParaRPr lang="de-DE"/>
          </a:p>
        </p:txBody>
      </p:sp>
    </p:spTree>
    <p:extLst>
      <p:ext uri="{BB962C8B-B14F-4D97-AF65-F5344CB8AC3E}">
        <p14:creationId xmlns:p14="http://schemas.microsoft.com/office/powerpoint/2010/main" val="984348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lvl1pPr defTabSz="951940" eaLnBrk="0" hangingPunct="0">
              <a:defRPr sz="1600">
                <a:solidFill>
                  <a:schemeClr val="tx1"/>
                </a:solidFill>
                <a:latin typeface="Comic Sans MS" pitchFamily="66" charset="0"/>
              </a:defRPr>
            </a:lvl1pPr>
            <a:lvl2pPr marL="766794" indent="-294920" defTabSz="951940" eaLnBrk="0" hangingPunct="0">
              <a:defRPr sz="1600">
                <a:solidFill>
                  <a:schemeClr val="tx1"/>
                </a:solidFill>
                <a:latin typeface="Comic Sans MS" pitchFamily="66" charset="0"/>
              </a:defRPr>
            </a:lvl2pPr>
            <a:lvl3pPr marL="1179684" indent="-235937" defTabSz="951940" eaLnBrk="0" hangingPunct="0">
              <a:defRPr sz="1600">
                <a:solidFill>
                  <a:schemeClr val="tx1"/>
                </a:solidFill>
                <a:latin typeface="Comic Sans MS" pitchFamily="66" charset="0"/>
              </a:defRPr>
            </a:lvl3pPr>
            <a:lvl4pPr marL="1651556" indent="-235937" defTabSz="951940" eaLnBrk="0" hangingPunct="0">
              <a:defRPr sz="1600">
                <a:solidFill>
                  <a:schemeClr val="tx1"/>
                </a:solidFill>
                <a:latin typeface="Comic Sans MS" pitchFamily="66" charset="0"/>
              </a:defRPr>
            </a:lvl4pPr>
            <a:lvl5pPr marL="2123430" indent="-235937" defTabSz="951940" eaLnBrk="0" hangingPunct="0">
              <a:defRPr sz="1600">
                <a:solidFill>
                  <a:schemeClr val="tx1"/>
                </a:solidFill>
                <a:latin typeface="Comic Sans MS" pitchFamily="66" charset="0"/>
              </a:defRPr>
            </a:lvl5pPr>
            <a:lvl6pPr marL="2595304" indent="-235937" defTabSz="951940" eaLnBrk="0" fontAlgn="base" hangingPunct="0">
              <a:spcBef>
                <a:spcPct val="0"/>
              </a:spcBef>
              <a:spcAft>
                <a:spcPct val="0"/>
              </a:spcAft>
              <a:defRPr sz="1600">
                <a:solidFill>
                  <a:schemeClr val="tx1"/>
                </a:solidFill>
                <a:latin typeface="Comic Sans MS" pitchFamily="66" charset="0"/>
              </a:defRPr>
            </a:lvl6pPr>
            <a:lvl7pPr marL="3067177" indent="-235937" defTabSz="951940" eaLnBrk="0" fontAlgn="base" hangingPunct="0">
              <a:spcBef>
                <a:spcPct val="0"/>
              </a:spcBef>
              <a:spcAft>
                <a:spcPct val="0"/>
              </a:spcAft>
              <a:defRPr sz="1600">
                <a:solidFill>
                  <a:schemeClr val="tx1"/>
                </a:solidFill>
                <a:latin typeface="Comic Sans MS" pitchFamily="66" charset="0"/>
              </a:defRPr>
            </a:lvl7pPr>
            <a:lvl8pPr marL="3539050" indent="-235937" defTabSz="951940" eaLnBrk="0" fontAlgn="base" hangingPunct="0">
              <a:spcBef>
                <a:spcPct val="0"/>
              </a:spcBef>
              <a:spcAft>
                <a:spcPct val="0"/>
              </a:spcAft>
              <a:defRPr sz="1600">
                <a:solidFill>
                  <a:schemeClr val="tx1"/>
                </a:solidFill>
                <a:latin typeface="Comic Sans MS" pitchFamily="66" charset="0"/>
              </a:defRPr>
            </a:lvl8pPr>
            <a:lvl9pPr marL="4010924" indent="-235937" defTabSz="951940" eaLnBrk="0" fontAlgn="base" hangingPunct="0">
              <a:spcBef>
                <a:spcPct val="0"/>
              </a:spcBef>
              <a:spcAft>
                <a:spcPct val="0"/>
              </a:spcAft>
              <a:defRPr sz="1600">
                <a:solidFill>
                  <a:schemeClr val="tx1"/>
                </a:solidFill>
                <a:latin typeface="Comic Sans MS" pitchFamily="66" charset="0"/>
              </a:defRPr>
            </a:lvl9pPr>
          </a:lstStyle>
          <a:p>
            <a:pPr eaLnBrk="1" hangingPunct="1"/>
            <a:fld id="{60662CD3-38E5-4DB8-8C8B-88322929E2D6}" type="slidenum">
              <a:rPr lang="en-US" sz="1300">
                <a:latin typeface="Arial" charset="0"/>
              </a:rPr>
              <a:pPr eaLnBrk="1" hangingPunct="1"/>
              <a:t>35</a:t>
            </a:fld>
            <a:endParaRPr lang="en-US" sz="1300">
              <a:latin typeface="Arial" charset="0"/>
            </a:endParaRPr>
          </a:p>
        </p:txBody>
      </p:sp>
      <p:sp>
        <p:nvSpPr>
          <p:cNvPr id="284675" name="Rectangle 7"/>
          <p:cNvSpPr txBox="1">
            <a:spLocks noGrp="1" noChangeArrowheads="1"/>
          </p:cNvSpPr>
          <p:nvPr/>
        </p:nvSpPr>
        <p:spPr bwMode="auto">
          <a:xfrm>
            <a:off x="5610680" y="6429947"/>
            <a:ext cx="4293054" cy="33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2" tIns="47620" rIns="95242" bIns="47620" anchor="b"/>
          <a:lstStyle>
            <a:lvl1pPr defTabSz="922338" eaLnBrk="0" hangingPunct="0">
              <a:defRPr sz="1600">
                <a:solidFill>
                  <a:schemeClr val="tx1"/>
                </a:solidFill>
                <a:latin typeface="Comic Sans MS" pitchFamily="66" charset="0"/>
              </a:defRPr>
            </a:lvl1pPr>
            <a:lvl2pPr marL="742950" indent="-285750" defTabSz="922338" eaLnBrk="0" hangingPunct="0">
              <a:defRPr sz="1600">
                <a:solidFill>
                  <a:schemeClr val="tx1"/>
                </a:solidFill>
                <a:latin typeface="Comic Sans MS" pitchFamily="66" charset="0"/>
              </a:defRPr>
            </a:lvl2pPr>
            <a:lvl3pPr marL="1143000" indent="-228600" defTabSz="922338" eaLnBrk="0" hangingPunct="0">
              <a:defRPr sz="1600">
                <a:solidFill>
                  <a:schemeClr val="tx1"/>
                </a:solidFill>
                <a:latin typeface="Comic Sans MS" pitchFamily="66" charset="0"/>
              </a:defRPr>
            </a:lvl3pPr>
            <a:lvl4pPr marL="1600200" indent="-228600" defTabSz="922338" eaLnBrk="0" hangingPunct="0">
              <a:defRPr sz="1600">
                <a:solidFill>
                  <a:schemeClr val="tx1"/>
                </a:solidFill>
                <a:latin typeface="Comic Sans MS" pitchFamily="66" charset="0"/>
              </a:defRPr>
            </a:lvl4pPr>
            <a:lvl5pPr marL="2057400" indent="-228600" defTabSz="922338" eaLnBrk="0" hangingPunct="0">
              <a:defRPr sz="1600">
                <a:solidFill>
                  <a:schemeClr val="tx1"/>
                </a:solidFill>
                <a:latin typeface="Comic Sans MS" pitchFamily="66" charset="0"/>
              </a:defRPr>
            </a:lvl5pPr>
            <a:lvl6pPr marL="2514600" indent="-228600" defTabSz="922338" eaLnBrk="0" fontAlgn="base" hangingPunct="0">
              <a:spcBef>
                <a:spcPct val="0"/>
              </a:spcBef>
              <a:spcAft>
                <a:spcPct val="0"/>
              </a:spcAft>
              <a:defRPr sz="1600">
                <a:solidFill>
                  <a:schemeClr val="tx1"/>
                </a:solidFill>
                <a:latin typeface="Comic Sans MS" pitchFamily="66" charset="0"/>
              </a:defRPr>
            </a:lvl6pPr>
            <a:lvl7pPr marL="2971800" indent="-228600" defTabSz="922338" eaLnBrk="0" fontAlgn="base" hangingPunct="0">
              <a:spcBef>
                <a:spcPct val="0"/>
              </a:spcBef>
              <a:spcAft>
                <a:spcPct val="0"/>
              </a:spcAft>
              <a:defRPr sz="1600">
                <a:solidFill>
                  <a:schemeClr val="tx1"/>
                </a:solidFill>
                <a:latin typeface="Comic Sans MS" pitchFamily="66" charset="0"/>
              </a:defRPr>
            </a:lvl7pPr>
            <a:lvl8pPr marL="3429000" indent="-228600" defTabSz="922338" eaLnBrk="0" fontAlgn="base" hangingPunct="0">
              <a:spcBef>
                <a:spcPct val="0"/>
              </a:spcBef>
              <a:spcAft>
                <a:spcPct val="0"/>
              </a:spcAft>
              <a:defRPr sz="1600">
                <a:solidFill>
                  <a:schemeClr val="tx1"/>
                </a:solidFill>
                <a:latin typeface="Comic Sans MS" pitchFamily="66" charset="0"/>
              </a:defRPr>
            </a:lvl8pPr>
            <a:lvl9pPr marL="3886200" indent="-228600" defTabSz="922338" eaLnBrk="0" fontAlgn="base" hangingPunct="0">
              <a:spcBef>
                <a:spcPct val="0"/>
              </a:spcBef>
              <a:spcAft>
                <a:spcPct val="0"/>
              </a:spcAft>
              <a:defRPr sz="1600">
                <a:solidFill>
                  <a:schemeClr val="tx1"/>
                </a:solidFill>
                <a:latin typeface="Comic Sans MS" pitchFamily="66" charset="0"/>
              </a:defRPr>
            </a:lvl9pPr>
          </a:lstStyle>
          <a:p>
            <a:pPr algn="r" eaLnBrk="1" hangingPunct="1"/>
            <a:fld id="{7000CF9F-C0E6-4B9A-9516-27EC6BDC547D}" type="slidenum">
              <a:rPr lang="en-US" sz="1300">
                <a:latin typeface="Arial" charset="0"/>
              </a:rPr>
              <a:pPr algn="r" eaLnBrk="1" hangingPunct="1"/>
              <a:t>35</a:t>
            </a:fld>
            <a:endParaRPr lang="en-US" sz="1300">
              <a:latin typeface="Arial" charset="0"/>
            </a:endParaRPr>
          </a:p>
        </p:txBody>
      </p:sp>
      <p:sp>
        <p:nvSpPr>
          <p:cNvPr id="284676" name="Rectangle 2"/>
          <p:cNvSpPr>
            <a:spLocks noGrp="1" noChangeArrowheads="1"/>
          </p:cNvSpPr>
          <p:nvPr>
            <p:ph type="body" idx="1"/>
          </p:nvPr>
        </p:nvSpPr>
        <p:spPr>
          <a:xfrm>
            <a:off x="1315359" y="3227213"/>
            <a:ext cx="7273019" cy="3057050"/>
          </a:xfrm>
          <a:noFill/>
        </p:spPr>
        <p:txBody>
          <a:bodyPr lIns="90959" tIns="42999" rIns="90959" bIns="42999"/>
          <a:lstStyle/>
          <a:p>
            <a:pPr eaLnBrk="1" hangingPunct="1"/>
            <a:endParaRPr lang="en-GB"/>
          </a:p>
        </p:txBody>
      </p:sp>
      <p:sp>
        <p:nvSpPr>
          <p:cNvPr id="284677" name="Rectangle 3"/>
          <p:cNvSpPr>
            <a:spLocks noGrp="1" noRot="1" noChangeAspect="1" noChangeArrowheads="1" noTextEdit="1"/>
          </p:cNvSpPr>
          <p:nvPr>
            <p:ph type="sldImg"/>
          </p:nvPr>
        </p:nvSpPr>
        <p:spPr>
          <a:xfrm>
            <a:off x="3268663" y="514350"/>
            <a:ext cx="3370262" cy="2527300"/>
          </a:xfrm>
          <a:ln w="12700" cap="flat">
            <a:solidFill>
              <a:schemeClr val="tx1"/>
            </a:solidFill>
          </a:ln>
        </p:spPr>
      </p:sp>
    </p:spTree>
    <p:extLst>
      <p:ext uri="{BB962C8B-B14F-4D97-AF65-F5344CB8AC3E}">
        <p14:creationId xmlns:p14="http://schemas.microsoft.com/office/powerpoint/2010/main" val="1040268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lvl1pPr defTabSz="951249" eaLnBrk="0" hangingPunct="0">
              <a:defRPr sz="1500">
                <a:solidFill>
                  <a:schemeClr val="tx1"/>
                </a:solidFill>
                <a:latin typeface="Comic Sans MS" pitchFamily="66" charset="0"/>
              </a:defRPr>
            </a:lvl1pPr>
            <a:lvl2pPr marL="766632" indent="-294137" defTabSz="951249" eaLnBrk="0" hangingPunct="0">
              <a:defRPr sz="1500">
                <a:solidFill>
                  <a:schemeClr val="tx1"/>
                </a:solidFill>
                <a:latin typeface="Comic Sans MS" pitchFamily="66" charset="0"/>
              </a:defRPr>
            </a:lvl2pPr>
            <a:lvl3pPr marL="1179674" indent="-236248" defTabSz="951249" eaLnBrk="0" hangingPunct="0">
              <a:defRPr sz="1500">
                <a:solidFill>
                  <a:schemeClr val="tx1"/>
                </a:solidFill>
                <a:latin typeface="Comic Sans MS" pitchFamily="66" charset="0"/>
              </a:defRPr>
            </a:lvl3pPr>
            <a:lvl4pPr marL="1650606" indent="-234683" defTabSz="951249" eaLnBrk="0" hangingPunct="0">
              <a:defRPr sz="1500">
                <a:solidFill>
                  <a:schemeClr val="tx1"/>
                </a:solidFill>
                <a:latin typeface="Comic Sans MS" pitchFamily="66" charset="0"/>
              </a:defRPr>
            </a:lvl4pPr>
            <a:lvl5pPr marL="2123102" indent="-236248" defTabSz="951249" eaLnBrk="0" hangingPunct="0">
              <a:defRPr sz="1500">
                <a:solidFill>
                  <a:schemeClr val="tx1"/>
                </a:solidFill>
                <a:latin typeface="Comic Sans MS" pitchFamily="66" charset="0"/>
              </a:defRPr>
            </a:lvl5pPr>
            <a:lvl6pPr marL="2573693" indent="-236248" defTabSz="951249" eaLnBrk="0" fontAlgn="base" hangingPunct="0">
              <a:spcBef>
                <a:spcPct val="0"/>
              </a:spcBef>
              <a:spcAft>
                <a:spcPct val="0"/>
              </a:spcAft>
              <a:defRPr sz="1500">
                <a:solidFill>
                  <a:schemeClr val="tx1"/>
                </a:solidFill>
                <a:latin typeface="Comic Sans MS" pitchFamily="66" charset="0"/>
              </a:defRPr>
            </a:lvl6pPr>
            <a:lvl7pPr marL="3024286" indent="-236248" defTabSz="951249" eaLnBrk="0" fontAlgn="base" hangingPunct="0">
              <a:spcBef>
                <a:spcPct val="0"/>
              </a:spcBef>
              <a:spcAft>
                <a:spcPct val="0"/>
              </a:spcAft>
              <a:defRPr sz="1500">
                <a:solidFill>
                  <a:schemeClr val="tx1"/>
                </a:solidFill>
                <a:latin typeface="Comic Sans MS" pitchFamily="66" charset="0"/>
              </a:defRPr>
            </a:lvl7pPr>
            <a:lvl8pPr marL="3474877" indent="-236248" defTabSz="951249" eaLnBrk="0" fontAlgn="base" hangingPunct="0">
              <a:spcBef>
                <a:spcPct val="0"/>
              </a:spcBef>
              <a:spcAft>
                <a:spcPct val="0"/>
              </a:spcAft>
              <a:defRPr sz="1500">
                <a:solidFill>
                  <a:schemeClr val="tx1"/>
                </a:solidFill>
                <a:latin typeface="Comic Sans MS" pitchFamily="66" charset="0"/>
              </a:defRPr>
            </a:lvl8pPr>
            <a:lvl9pPr marL="3925469" indent="-236248" defTabSz="951249" eaLnBrk="0" fontAlgn="base" hangingPunct="0">
              <a:spcBef>
                <a:spcPct val="0"/>
              </a:spcBef>
              <a:spcAft>
                <a:spcPct val="0"/>
              </a:spcAft>
              <a:defRPr sz="1500">
                <a:solidFill>
                  <a:schemeClr val="tx1"/>
                </a:solidFill>
                <a:latin typeface="Comic Sans MS" pitchFamily="66" charset="0"/>
              </a:defRPr>
            </a:lvl9pPr>
          </a:lstStyle>
          <a:p>
            <a:pPr eaLnBrk="1" hangingPunct="1"/>
            <a:fld id="{922D5A25-6819-473F-B7E6-3064E5CF587B}" type="slidenum">
              <a:rPr lang="en-US" sz="1300">
                <a:solidFill>
                  <a:srgbClr val="000000"/>
                </a:solidFill>
                <a:latin typeface="Arial" pitchFamily="34" charset="0"/>
              </a:rPr>
              <a:pPr eaLnBrk="1" hangingPunct="1"/>
              <a:t>36</a:t>
            </a:fld>
            <a:endParaRPr lang="en-US" sz="1300">
              <a:solidFill>
                <a:srgbClr val="000000"/>
              </a:solidFill>
              <a:latin typeface="Arial" pitchFamily="34" charset="0"/>
            </a:endParaRPr>
          </a:p>
        </p:txBody>
      </p:sp>
      <p:sp>
        <p:nvSpPr>
          <p:cNvPr id="249859" name="Rectangle 7"/>
          <p:cNvSpPr txBox="1">
            <a:spLocks noGrp="1" noChangeArrowheads="1"/>
          </p:cNvSpPr>
          <p:nvPr/>
        </p:nvSpPr>
        <p:spPr bwMode="auto">
          <a:xfrm>
            <a:off x="5610822" y="6429975"/>
            <a:ext cx="4293030" cy="3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9" tIns="47613" rIns="95229" bIns="47613" anchor="b"/>
          <a:lstStyle>
            <a:lvl1pPr defTabSz="965200" eaLnBrk="0" hangingPunct="0">
              <a:defRPr sz="1600">
                <a:solidFill>
                  <a:schemeClr val="tx1"/>
                </a:solidFill>
                <a:latin typeface="Comic Sans MS" pitchFamily="66" charset="0"/>
              </a:defRPr>
            </a:lvl1pPr>
            <a:lvl2pPr marL="777875" indent="-298450" defTabSz="965200" eaLnBrk="0" hangingPunct="0">
              <a:defRPr sz="1600">
                <a:solidFill>
                  <a:schemeClr val="tx1"/>
                </a:solidFill>
                <a:latin typeface="Comic Sans MS" pitchFamily="66" charset="0"/>
              </a:defRPr>
            </a:lvl2pPr>
            <a:lvl3pPr marL="1196975" indent="-239713" defTabSz="965200" eaLnBrk="0" hangingPunct="0">
              <a:defRPr sz="1600">
                <a:solidFill>
                  <a:schemeClr val="tx1"/>
                </a:solidFill>
                <a:latin typeface="Comic Sans MS" pitchFamily="66" charset="0"/>
              </a:defRPr>
            </a:lvl3pPr>
            <a:lvl4pPr marL="1674813" indent="-238125" defTabSz="965200" eaLnBrk="0" hangingPunct="0">
              <a:defRPr sz="1600">
                <a:solidFill>
                  <a:schemeClr val="tx1"/>
                </a:solidFill>
                <a:latin typeface="Comic Sans MS" pitchFamily="66" charset="0"/>
              </a:defRPr>
            </a:lvl4pPr>
            <a:lvl5pPr marL="2154238" indent="-239713" defTabSz="965200" eaLnBrk="0" hangingPunct="0">
              <a:defRPr sz="1600">
                <a:solidFill>
                  <a:schemeClr val="tx1"/>
                </a:solidFill>
                <a:latin typeface="Comic Sans MS" pitchFamily="66" charset="0"/>
              </a:defRPr>
            </a:lvl5pPr>
            <a:lvl6pPr marL="2611438" indent="-239713" defTabSz="965200" eaLnBrk="0" fontAlgn="base" hangingPunct="0">
              <a:spcBef>
                <a:spcPct val="0"/>
              </a:spcBef>
              <a:spcAft>
                <a:spcPct val="0"/>
              </a:spcAft>
              <a:defRPr sz="1600">
                <a:solidFill>
                  <a:schemeClr val="tx1"/>
                </a:solidFill>
                <a:latin typeface="Comic Sans MS" pitchFamily="66" charset="0"/>
              </a:defRPr>
            </a:lvl6pPr>
            <a:lvl7pPr marL="3068638" indent="-239713" defTabSz="965200" eaLnBrk="0" fontAlgn="base" hangingPunct="0">
              <a:spcBef>
                <a:spcPct val="0"/>
              </a:spcBef>
              <a:spcAft>
                <a:spcPct val="0"/>
              </a:spcAft>
              <a:defRPr sz="1600">
                <a:solidFill>
                  <a:schemeClr val="tx1"/>
                </a:solidFill>
                <a:latin typeface="Comic Sans MS" pitchFamily="66" charset="0"/>
              </a:defRPr>
            </a:lvl7pPr>
            <a:lvl8pPr marL="3525838" indent="-239713" defTabSz="965200" eaLnBrk="0" fontAlgn="base" hangingPunct="0">
              <a:spcBef>
                <a:spcPct val="0"/>
              </a:spcBef>
              <a:spcAft>
                <a:spcPct val="0"/>
              </a:spcAft>
              <a:defRPr sz="1600">
                <a:solidFill>
                  <a:schemeClr val="tx1"/>
                </a:solidFill>
                <a:latin typeface="Comic Sans MS" pitchFamily="66" charset="0"/>
              </a:defRPr>
            </a:lvl8pPr>
            <a:lvl9pPr marL="3983038" indent="-239713" defTabSz="965200" eaLnBrk="0" fontAlgn="base" hangingPunct="0">
              <a:spcBef>
                <a:spcPct val="0"/>
              </a:spcBef>
              <a:spcAft>
                <a:spcPct val="0"/>
              </a:spcAft>
              <a:defRPr sz="1600">
                <a:solidFill>
                  <a:schemeClr val="tx1"/>
                </a:solidFill>
                <a:latin typeface="Comic Sans MS" pitchFamily="66" charset="0"/>
              </a:defRPr>
            </a:lvl9pPr>
          </a:lstStyle>
          <a:p>
            <a:pPr algn="r" eaLnBrk="1" hangingPunct="1"/>
            <a:fld id="{0276DA85-F94D-43A5-A6F4-C45E5D822A21}" type="slidenum">
              <a:rPr lang="en-US" sz="1300">
                <a:solidFill>
                  <a:srgbClr val="000000"/>
                </a:solidFill>
                <a:latin typeface="Arial" pitchFamily="34" charset="0"/>
              </a:rPr>
              <a:pPr algn="r" eaLnBrk="1" hangingPunct="1"/>
              <a:t>36</a:t>
            </a:fld>
            <a:endParaRPr lang="en-US" sz="1300">
              <a:solidFill>
                <a:srgbClr val="000000"/>
              </a:solidFill>
              <a:latin typeface="Arial" pitchFamily="34" charset="0"/>
            </a:endParaRPr>
          </a:p>
        </p:txBody>
      </p:sp>
      <p:sp>
        <p:nvSpPr>
          <p:cNvPr id="249860" name="Rectangle 2"/>
          <p:cNvSpPr>
            <a:spLocks noGrp="1" noRot="1" noChangeAspect="1" noChangeArrowheads="1" noTextEdit="1"/>
          </p:cNvSpPr>
          <p:nvPr>
            <p:ph type="sldImg"/>
          </p:nvPr>
        </p:nvSpPr>
        <p:spPr>
          <a:xfrm>
            <a:off x="2001838" y="506413"/>
            <a:ext cx="1279525" cy="960437"/>
          </a:xfrm>
          <a:ln/>
        </p:spPr>
      </p:sp>
      <p:sp>
        <p:nvSpPr>
          <p:cNvPr id="249861" name="Rectangle 3"/>
          <p:cNvSpPr>
            <a:spLocks noGrp="1" noChangeArrowheads="1"/>
          </p:cNvSpPr>
          <p:nvPr>
            <p:ph type="body" idx="1"/>
          </p:nvPr>
        </p:nvSpPr>
        <p:spPr>
          <a:xfrm>
            <a:off x="991032" y="1522153"/>
            <a:ext cx="8368936" cy="4739938"/>
          </a:xfrm>
        </p:spPr>
        <p:txBody>
          <a:bodyPr/>
          <a:lstStyle/>
          <a:p>
            <a:pPr eaLnBrk="1" hangingPunct="1"/>
            <a:endParaRPr lang="en-GB"/>
          </a:p>
        </p:txBody>
      </p:sp>
    </p:spTree>
    <p:extLst>
      <p:ext uri="{BB962C8B-B14F-4D97-AF65-F5344CB8AC3E}">
        <p14:creationId xmlns:p14="http://schemas.microsoft.com/office/powerpoint/2010/main" val="133409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lvl1pPr defTabSz="951249" eaLnBrk="0" hangingPunct="0">
              <a:defRPr sz="1500">
                <a:solidFill>
                  <a:schemeClr val="tx1"/>
                </a:solidFill>
                <a:latin typeface="Comic Sans MS" pitchFamily="66" charset="0"/>
              </a:defRPr>
            </a:lvl1pPr>
            <a:lvl2pPr marL="766632" indent="-294137" defTabSz="951249" eaLnBrk="0" hangingPunct="0">
              <a:defRPr sz="1500">
                <a:solidFill>
                  <a:schemeClr val="tx1"/>
                </a:solidFill>
                <a:latin typeface="Comic Sans MS" pitchFamily="66" charset="0"/>
              </a:defRPr>
            </a:lvl2pPr>
            <a:lvl3pPr marL="1179674" indent="-236248" defTabSz="951249" eaLnBrk="0" hangingPunct="0">
              <a:defRPr sz="1500">
                <a:solidFill>
                  <a:schemeClr val="tx1"/>
                </a:solidFill>
                <a:latin typeface="Comic Sans MS" pitchFamily="66" charset="0"/>
              </a:defRPr>
            </a:lvl3pPr>
            <a:lvl4pPr marL="1650606" indent="-234683" defTabSz="951249" eaLnBrk="0" hangingPunct="0">
              <a:defRPr sz="1500">
                <a:solidFill>
                  <a:schemeClr val="tx1"/>
                </a:solidFill>
                <a:latin typeface="Comic Sans MS" pitchFamily="66" charset="0"/>
              </a:defRPr>
            </a:lvl4pPr>
            <a:lvl5pPr marL="2123102" indent="-236248" defTabSz="951249" eaLnBrk="0" hangingPunct="0">
              <a:defRPr sz="1500">
                <a:solidFill>
                  <a:schemeClr val="tx1"/>
                </a:solidFill>
                <a:latin typeface="Comic Sans MS" pitchFamily="66" charset="0"/>
              </a:defRPr>
            </a:lvl5pPr>
            <a:lvl6pPr marL="2573693" indent="-236248" defTabSz="951249" eaLnBrk="0" fontAlgn="base" hangingPunct="0">
              <a:spcBef>
                <a:spcPct val="0"/>
              </a:spcBef>
              <a:spcAft>
                <a:spcPct val="0"/>
              </a:spcAft>
              <a:defRPr sz="1500">
                <a:solidFill>
                  <a:schemeClr val="tx1"/>
                </a:solidFill>
                <a:latin typeface="Comic Sans MS" pitchFamily="66" charset="0"/>
              </a:defRPr>
            </a:lvl6pPr>
            <a:lvl7pPr marL="3024286" indent="-236248" defTabSz="951249" eaLnBrk="0" fontAlgn="base" hangingPunct="0">
              <a:spcBef>
                <a:spcPct val="0"/>
              </a:spcBef>
              <a:spcAft>
                <a:spcPct val="0"/>
              </a:spcAft>
              <a:defRPr sz="1500">
                <a:solidFill>
                  <a:schemeClr val="tx1"/>
                </a:solidFill>
                <a:latin typeface="Comic Sans MS" pitchFamily="66" charset="0"/>
              </a:defRPr>
            </a:lvl7pPr>
            <a:lvl8pPr marL="3474877" indent="-236248" defTabSz="951249" eaLnBrk="0" fontAlgn="base" hangingPunct="0">
              <a:spcBef>
                <a:spcPct val="0"/>
              </a:spcBef>
              <a:spcAft>
                <a:spcPct val="0"/>
              </a:spcAft>
              <a:defRPr sz="1500">
                <a:solidFill>
                  <a:schemeClr val="tx1"/>
                </a:solidFill>
                <a:latin typeface="Comic Sans MS" pitchFamily="66" charset="0"/>
              </a:defRPr>
            </a:lvl8pPr>
            <a:lvl9pPr marL="3925469" indent="-236248" defTabSz="951249" eaLnBrk="0" fontAlgn="base" hangingPunct="0">
              <a:spcBef>
                <a:spcPct val="0"/>
              </a:spcBef>
              <a:spcAft>
                <a:spcPct val="0"/>
              </a:spcAft>
              <a:defRPr sz="1500">
                <a:solidFill>
                  <a:schemeClr val="tx1"/>
                </a:solidFill>
                <a:latin typeface="Comic Sans MS" pitchFamily="66" charset="0"/>
              </a:defRPr>
            </a:lvl9pPr>
          </a:lstStyle>
          <a:p>
            <a:pPr eaLnBrk="1" hangingPunct="1"/>
            <a:fld id="{FC079EDA-F859-437B-9B2F-E70548DD0BD9}" type="slidenum">
              <a:rPr lang="en-US" sz="1300">
                <a:solidFill>
                  <a:srgbClr val="000000"/>
                </a:solidFill>
                <a:latin typeface="Arial" pitchFamily="34" charset="0"/>
              </a:rPr>
              <a:pPr eaLnBrk="1" hangingPunct="1"/>
              <a:t>37</a:t>
            </a:fld>
            <a:endParaRPr lang="en-US" sz="1300">
              <a:solidFill>
                <a:srgbClr val="000000"/>
              </a:solidFill>
              <a:latin typeface="Arial" pitchFamily="34" charset="0"/>
            </a:endParaRPr>
          </a:p>
        </p:txBody>
      </p:sp>
      <p:sp>
        <p:nvSpPr>
          <p:cNvPr id="261123" name="Rectangle 7"/>
          <p:cNvSpPr txBox="1">
            <a:spLocks noGrp="1" noChangeArrowheads="1"/>
          </p:cNvSpPr>
          <p:nvPr/>
        </p:nvSpPr>
        <p:spPr bwMode="auto">
          <a:xfrm>
            <a:off x="5610822" y="6429975"/>
            <a:ext cx="4293030" cy="3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9" tIns="47613" rIns="95229" bIns="47613" anchor="b"/>
          <a:lstStyle>
            <a:lvl1pPr defTabSz="965200" eaLnBrk="0" hangingPunct="0">
              <a:defRPr sz="1600">
                <a:solidFill>
                  <a:schemeClr val="tx1"/>
                </a:solidFill>
                <a:latin typeface="Comic Sans MS" pitchFamily="66" charset="0"/>
              </a:defRPr>
            </a:lvl1pPr>
            <a:lvl2pPr marL="777875" indent="-298450" defTabSz="965200" eaLnBrk="0" hangingPunct="0">
              <a:defRPr sz="1600">
                <a:solidFill>
                  <a:schemeClr val="tx1"/>
                </a:solidFill>
                <a:latin typeface="Comic Sans MS" pitchFamily="66" charset="0"/>
              </a:defRPr>
            </a:lvl2pPr>
            <a:lvl3pPr marL="1196975" indent="-239713" defTabSz="965200" eaLnBrk="0" hangingPunct="0">
              <a:defRPr sz="1600">
                <a:solidFill>
                  <a:schemeClr val="tx1"/>
                </a:solidFill>
                <a:latin typeface="Comic Sans MS" pitchFamily="66" charset="0"/>
              </a:defRPr>
            </a:lvl3pPr>
            <a:lvl4pPr marL="1674813" indent="-238125" defTabSz="965200" eaLnBrk="0" hangingPunct="0">
              <a:defRPr sz="1600">
                <a:solidFill>
                  <a:schemeClr val="tx1"/>
                </a:solidFill>
                <a:latin typeface="Comic Sans MS" pitchFamily="66" charset="0"/>
              </a:defRPr>
            </a:lvl4pPr>
            <a:lvl5pPr marL="2154238" indent="-239713" defTabSz="965200" eaLnBrk="0" hangingPunct="0">
              <a:defRPr sz="1600">
                <a:solidFill>
                  <a:schemeClr val="tx1"/>
                </a:solidFill>
                <a:latin typeface="Comic Sans MS" pitchFamily="66" charset="0"/>
              </a:defRPr>
            </a:lvl5pPr>
            <a:lvl6pPr marL="2611438" indent="-239713" defTabSz="965200" eaLnBrk="0" fontAlgn="base" hangingPunct="0">
              <a:spcBef>
                <a:spcPct val="0"/>
              </a:spcBef>
              <a:spcAft>
                <a:spcPct val="0"/>
              </a:spcAft>
              <a:defRPr sz="1600">
                <a:solidFill>
                  <a:schemeClr val="tx1"/>
                </a:solidFill>
                <a:latin typeface="Comic Sans MS" pitchFamily="66" charset="0"/>
              </a:defRPr>
            </a:lvl6pPr>
            <a:lvl7pPr marL="3068638" indent="-239713" defTabSz="965200" eaLnBrk="0" fontAlgn="base" hangingPunct="0">
              <a:spcBef>
                <a:spcPct val="0"/>
              </a:spcBef>
              <a:spcAft>
                <a:spcPct val="0"/>
              </a:spcAft>
              <a:defRPr sz="1600">
                <a:solidFill>
                  <a:schemeClr val="tx1"/>
                </a:solidFill>
                <a:latin typeface="Comic Sans MS" pitchFamily="66" charset="0"/>
              </a:defRPr>
            </a:lvl7pPr>
            <a:lvl8pPr marL="3525838" indent="-239713" defTabSz="965200" eaLnBrk="0" fontAlgn="base" hangingPunct="0">
              <a:spcBef>
                <a:spcPct val="0"/>
              </a:spcBef>
              <a:spcAft>
                <a:spcPct val="0"/>
              </a:spcAft>
              <a:defRPr sz="1600">
                <a:solidFill>
                  <a:schemeClr val="tx1"/>
                </a:solidFill>
                <a:latin typeface="Comic Sans MS" pitchFamily="66" charset="0"/>
              </a:defRPr>
            </a:lvl8pPr>
            <a:lvl9pPr marL="3983038" indent="-239713" defTabSz="965200" eaLnBrk="0" fontAlgn="base" hangingPunct="0">
              <a:spcBef>
                <a:spcPct val="0"/>
              </a:spcBef>
              <a:spcAft>
                <a:spcPct val="0"/>
              </a:spcAft>
              <a:defRPr sz="1600">
                <a:solidFill>
                  <a:schemeClr val="tx1"/>
                </a:solidFill>
                <a:latin typeface="Comic Sans MS" pitchFamily="66" charset="0"/>
              </a:defRPr>
            </a:lvl9pPr>
          </a:lstStyle>
          <a:p>
            <a:pPr algn="r" eaLnBrk="1" hangingPunct="1"/>
            <a:fld id="{0A5D5036-F697-4638-96D6-3C1B8DBED055}" type="slidenum">
              <a:rPr lang="en-US" sz="1300">
                <a:solidFill>
                  <a:srgbClr val="000000"/>
                </a:solidFill>
                <a:latin typeface="Arial" pitchFamily="34" charset="0"/>
              </a:rPr>
              <a:pPr algn="r" eaLnBrk="1" hangingPunct="1"/>
              <a:t>37</a:t>
            </a:fld>
            <a:endParaRPr lang="en-US" sz="1300">
              <a:solidFill>
                <a:srgbClr val="000000"/>
              </a:solidFill>
              <a:latin typeface="Arial" pitchFamily="34" charset="0"/>
            </a:endParaRPr>
          </a:p>
        </p:txBody>
      </p:sp>
      <p:sp>
        <p:nvSpPr>
          <p:cNvPr id="261124" name="Rectangle 2"/>
          <p:cNvSpPr>
            <a:spLocks noGrp="1" noRot="1" noChangeAspect="1" noChangeArrowheads="1" noTextEdit="1"/>
          </p:cNvSpPr>
          <p:nvPr>
            <p:ph type="sldImg"/>
          </p:nvPr>
        </p:nvSpPr>
        <p:spPr>
          <a:xfrm>
            <a:off x="2003425" y="508000"/>
            <a:ext cx="1279525" cy="958850"/>
          </a:xfrm>
          <a:ln/>
        </p:spPr>
      </p:sp>
      <p:sp>
        <p:nvSpPr>
          <p:cNvPr id="261125" name="Rectangle 3"/>
          <p:cNvSpPr>
            <a:spLocks noGrp="1" noChangeArrowheads="1"/>
          </p:cNvSpPr>
          <p:nvPr>
            <p:ph type="body" idx="1"/>
          </p:nvPr>
        </p:nvSpPr>
        <p:spPr>
          <a:xfrm>
            <a:off x="991032" y="1523273"/>
            <a:ext cx="8368936" cy="4737698"/>
          </a:xfrm>
        </p:spPr>
        <p:txBody>
          <a:bodyPr/>
          <a:lstStyle/>
          <a:p>
            <a:pPr eaLnBrk="1" hangingPunct="1"/>
            <a:endParaRPr lang="de-DE"/>
          </a:p>
        </p:txBody>
      </p:sp>
    </p:spTree>
    <p:extLst>
      <p:ext uri="{BB962C8B-B14F-4D97-AF65-F5344CB8AC3E}">
        <p14:creationId xmlns:p14="http://schemas.microsoft.com/office/powerpoint/2010/main" val="1754043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lvl1pPr defTabSz="951940" eaLnBrk="0" hangingPunct="0">
              <a:defRPr sz="1600">
                <a:solidFill>
                  <a:schemeClr val="tx1"/>
                </a:solidFill>
                <a:latin typeface="Comic Sans MS" pitchFamily="66" charset="0"/>
              </a:defRPr>
            </a:lvl1pPr>
            <a:lvl2pPr marL="766794" indent="-294920" defTabSz="951940" eaLnBrk="0" hangingPunct="0">
              <a:defRPr sz="1600">
                <a:solidFill>
                  <a:schemeClr val="tx1"/>
                </a:solidFill>
                <a:latin typeface="Comic Sans MS" pitchFamily="66" charset="0"/>
              </a:defRPr>
            </a:lvl2pPr>
            <a:lvl3pPr marL="1179684" indent="-235937" defTabSz="951940" eaLnBrk="0" hangingPunct="0">
              <a:defRPr sz="1600">
                <a:solidFill>
                  <a:schemeClr val="tx1"/>
                </a:solidFill>
                <a:latin typeface="Comic Sans MS" pitchFamily="66" charset="0"/>
              </a:defRPr>
            </a:lvl3pPr>
            <a:lvl4pPr marL="1651556" indent="-235937" defTabSz="951940" eaLnBrk="0" hangingPunct="0">
              <a:defRPr sz="1600">
                <a:solidFill>
                  <a:schemeClr val="tx1"/>
                </a:solidFill>
                <a:latin typeface="Comic Sans MS" pitchFamily="66" charset="0"/>
              </a:defRPr>
            </a:lvl4pPr>
            <a:lvl5pPr marL="2123430" indent="-235937" defTabSz="951940" eaLnBrk="0" hangingPunct="0">
              <a:defRPr sz="1600">
                <a:solidFill>
                  <a:schemeClr val="tx1"/>
                </a:solidFill>
                <a:latin typeface="Comic Sans MS" pitchFamily="66" charset="0"/>
              </a:defRPr>
            </a:lvl5pPr>
            <a:lvl6pPr marL="2595304" indent="-235937" defTabSz="951940" eaLnBrk="0" fontAlgn="base" hangingPunct="0">
              <a:spcBef>
                <a:spcPct val="0"/>
              </a:spcBef>
              <a:spcAft>
                <a:spcPct val="0"/>
              </a:spcAft>
              <a:defRPr sz="1600">
                <a:solidFill>
                  <a:schemeClr val="tx1"/>
                </a:solidFill>
                <a:latin typeface="Comic Sans MS" pitchFamily="66" charset="0"/>
              </a:defRPr>
            </a:lvl6pPr>
            <a:lvl7pPr marL="3067177" indent="-235937" defTabSz="951940" eaLnBrk="0" fontAlgn="base" hangingPunct="0">
              <a:spcBef>
                <a:spcPct val="0"/>
              </a:spcBef>
              <a:spcAft>
                <a:spcPct val="0"/>
              </a:spcAft>
              <a:defRPr sz="1600">
                <a:solidFill>
                  <a:schemeClr val="tx1"/>
                </a:solidFill>
                <a:latin typeface="Comic Sans MS" pitchFamily="66" charset="0"/>
              </a:defRPr>
            </a:lvl7pPr>
            <a:lvl8pPr marL="3539050" indent="-235937" defTabSz="951940" eaLnBrk="0" fontAlgn="base" hangingPunct="0">
              <a:spcBef>
                <a:spcPct val="0"/>
              </a:spcBef>
              <a:spcAft>
                <a:spcPct val="0"/>
              </a:spcAft>
              <a:defRPr sz="1600">
                <a:solidFill>
                  <a:schemeClr val="tx1"/>
                </a:solidFill>
                <a:latin typeface="Comic Sans MS" pitchFamily="66" charset="0"/>
              </a:defRPr>
            </a:lvl8pPr>
            <a:lvl9pPr marL="4010924" indent="-235937" defTabSz="951940" eaLnBrk="0" fontAlgn="base" hangingPunct="0">
              <a:spcBef>
                <a:spcPct val="0"/>
              </a:spcBef>
              <a:spcAft>
                <a:spcPct val="0"/>
              </a:spcAft>
              <a:defRPr sz="1600">
                <a:solidFill>
                  <a:schemeClr val="tx1"/>
                </a:solidFill>
                <a:latin typeface="Comic Sans MS" pitchFamily="66" charset="0"/>
              </a:defRPr>
            </a:lvl9pPr>
          </a:lstStyle>
          <a:p>
            <a:pPr eaLnBrk="1" hangingPunct="1"/>
            <a:fld id="{4C3709D7-2402-4D9C-9820-3282A328A9CD}" type="slidenum">
              <a:rPr lang="en-US" sz="1300">
                <a:latin typeface="Arial" charset="0"/>
              </a:rPr>
              <a:pPr eaLnBrk="1" hangingPunct="1"/>
              <a:t>38</a:t>
            </a:fld>
            <a:endParaRPr lang="en-US" sz="1300">
              <a:latin typeface="Arial" charset="0"/>
            </a:endParaRPr>
          </a:p>
        </p:txBody>
      </p:sp>
      <p:sp>
        <p:nvSpPr>
          <p:cNvPr id="279555" name="Rectangle 7"/>
          <p:cNvSpPr txBox="1">
            <a:spLocks noGrp="1" noChangeArrowheads="1"/>
          </p:cNvSpPr>
          <p:nvPr/>
        </p:nvSpPr>
        <p:spPr bwMode="auto">
          <a:xfrm>
            <a:off x="5610680" y="6429947"/>
            <a:ext cx="4293054" cy="33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2" tIns="47620" rIns="95242" bIns="47620" anchor="b"/>
          <a:lstStyle>
            <a:lvl1pPr defTabSz="922338" eaLnBrk="0" hangingPunct="0">
              <a:defRPr sz="1600">
                <a:solidFill>
                  <a:schemeClr val="tx1"/>
                </a:solidFill>
                <a:latin typeface="Comic Sans MS" pitchFamily="66" charset="0"/>
              </a:defRPr>
            </a:lvl1pPr>
            <a:lvl2pPr marL="742950" indent="-285750" defTabSz="922338" eaLnBrk="0" hangingPunct="0">
              <a:defRPr sz="1600">
                <a:solidFill>
                  <a:schemeClr val="tx1"/>
                </a:solidFill>
                <a:latin typeface="Comic Sans MS" pitchFamily="66" charset="0"/>
              </a:defRPr>
            </a:lvl2pPr>
            <a:lvl3pPr marL="1143000" indent="-228600" defTabSz="922338" eaLnBrk="0" hangingPunct="0">
              <a:defRPr sz="1600">
                <a:solidFill>
                  <a:schemeClr val="tx1"/>
                </a:solidFill>
                <a:latin typeface="Comic Sans MS" pitchFamily="66" charset="0"/>
              </a:defRPr>
            </a:lvl3pPr>
            <a:lvl4pPr marL="1600200" indent="-228600" defTabSz="922338" eaLnBrk="0" hangingPunct="0">
              <a:defRPr sz="1600">
                <a:solidFill>
                  <a:schemeClr val="tx1"/>
                </a:solidFill>
                <a:latin typeface="Comic Sans MS" pitchFamily="66" charset="0"/>
              </a:defRPr>
            </a:lvl4pPr>
            <a:lvl5pPr marL="2057400" indent="-228600" defTabSz="922338" eaLnBrk="0" hangingPunct="0">
              <a:defRPr sz="1600">
                <a:solidFill>
                  <a:schemeClr val="tx1"/>
                </a:solidFill>
                <a:latin typeface="Comic Sans MS" pitchFamily="66" charset="0"/>
              </a:defRPr>
            </a:lvl5pPr>
            <a:lvl6pPr marL="2514600" indent="-228600" defTabSz="922338" eaLnBrk="0" fontAlgn="base" hangingPunct="0">
              <a:spcBef>
                <a:spcPct val="0"/>
              </a:spcBef>
              <a:spcAft>
                <a:spcPct val="0"/>
              </a:spcAft>
              <a:defRPr sz="1600">
                <a:solidFill>
                  <a:schemeClr val="tx1"/>
                </a:solidFill>
                <a:latin typeface="Comic Sans MS" pitchFamily="66" charset="0"/>
              </a:defRPr>
            </a:lvl6pPr>
            <a:lvl7pPr marL="2971800" indent="-228600" defTabSz="922338" eaLnBrk="0" fontAlgn="base" hangingPunct="0">
              <a:spcBef>
                <a:spcPct val="0"/>
              </a:spcBef>
              <a:spcAft>
                <a:spcPct val="0"/>
              </a:spcAft>
              <a:defRPr sz="1600">
                <a:solidFill>
                  <a:schemeClr val="tx1"/>
                </a:solidFill>
                <a:latin typeface="Comic Sans MS" pitchFamily="66" charset="0"/>
              </a:defRPr>
            </a:lvl7pPr>
            <a:lvl8pPr marL="3429000" indent="-228600" defTabSz="922338" eaLnBrk="0" fontAlgn="base" hangingPunct="0">
              <a:spcBef>
                <a:spcPct val="0"/>
              </a:spcBef>
              <a:spcAft>
                <a:spcPct val="0"/>
              </a:spcAft>
              <a:defRPr sz="1600">
                <a:solidFill>
                  <a:schemeClr val="tx1"/>
                </a:solidFill>
                <a:latin typeface="Comic Sans MS" pitchFamily="66" charset="0"/>
              </a:defRPr>
            </a:lvl8pPr>
            <a:lvl9pPr marL="3886200" indent="-228600" defTabSz="922338" eaLnBrk="0" fontAlgn="base" hangingPunct="0">
              <a:spcBef>
                <a:spcPct val="0"/>
              </a:spcBef>
              <a:spcAft>
                <a:spcPct val="0"/>
              </a:spcAft>
              <a:defRPr sz="1600">
                <a:solidFill>
                  <a:schemeClr val="tx1"/>
                </a:solidFill>
                <a:latin typeface="Comic Sans MS" pitchFamily="66" charset="0"/>
              </a:defRPr>
            </a:lvl9pPr>
          </a:lstStyle>
          <a:p>
            <a:pPr algn="r" eaLnBrk="1" hangingPunct="1"/>
            <a:fld id="{C3F7804C-0A32-4CD5-8430-730E7C5B719B}" type="slidenum">
              <a:rPr lang="en-US" sz="1300">
                <a:latin typeface="Arial" charset="0"/>
              </a:rPr>
              <a:pPr algn="r" eaLnBrk="1" hangingPunct="1"/>
              <a:t>38</a:t>
            </a:fld>
            <a:endParaRPr lang="en-US" sz="1300">
              <a:latin typeface="Arial" charset="0"/>
            </a:endParaRPr>
          </a:p>
        </p:txBody>
      </p:sp>
      <p:sp>
        <p:nvSpPr>
          <p:cNvPr id="279556" name="Rectangle 2"/>
          <p:cNvSpPr>
            <a:spLocks noGrp="1" noChangeArrowheads="1"/>
          </p:cNvSpPr>
          <p:nvPr>
            <p:ph type="body" idx="1"/>
          </p:nvPr>
        </p:nvSpPr>
        <p:spPr>
          <a:xfrm>
            <a:off x="1315359" y="3227213"/>
            <a:ext cx="7273019" cy="3057050"/>
          </a:xfrm>
          <a:noFill/>
        </p:spPr>
        <p:txBody>
          <a:bodyPr lIns="90959" tIns="42999" rIns="90959" bIns="42999"/>
          <a:lstStyle/>
          <a:p>
            <a:pPr eaLnBrk="1" hangingPunct="1"/>
            <a:endParaRPr lang="en-GB"/>
          </a:p>
        </p:txBody>
      </p:sp>
      <p:sp>
        <p:nvSpPr>
          <p:cNvPr id="279557" name="Rectangle 3"/>
          <p:cNvSpPr>
            <a:spLocks noGrp="1" noRot="1" noChangeAspect="1" noChangeArrowheads="1" noTextEdit="1"/>
          </p:cNvSpPr>
          <p:nvPr>
            <p:ph type="sldImg"/>
          </p:nvPr>
        </p:nvSpPr>
        <p:spPr>
          <a:xfrm>
            <a:off x="3268663" y="514350"/>
            <a:ext cx="3370262" cy="2527300"/>
          </a:xfrm>
          <a:ln w="12700" cap="flat">
            <a:solidFill>
              <a:schemeClr val="tx1"/>
            </a:solidFill>
          </a:ln>
        </p:spPr>
      </p:sp>
    </p:spTree>
    <p:extLst>
      <p:ext uri="{BB962C8B-B14F-4D97-AF65-F5344CB8AC3E}">
        <p14:creationId xmlns:p14="http://schemas.microsoft.com/office/powerpoint/2010/main" val="2286739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lvl1pPr defTabSz="951249" eaLnBrk="0" hangingPunct="0">
              <a:defRPr sz="1500">
                <a:solidFill>
                  <a:schemeClr val="tx1"/>
                </a:solidFill>
                <a:latin typeface="Comic Sans MS" pitchFamily="66" charset="0"/>
              </a:defRPr>
            </a:lvl1pPr>
            <a:lvl2pPr marL="766632" indent="-294137" defTabSz="951249" eaLnBrk="0" hangingPunct="0">
              <a:defRPr sz="1500">
                <a:solidFill>
                  <a:schemeClr val="tx1"/>
                </a:solidFill>
                <a:latin typeface="Comic Sans MS" pitchFamily="66" charset="0"/>
              </a:defRPr>
            </a:lvl2pPr>
            <a:lvl3pPr marL="1179674" indent="-236248" defTabSz="951249" eaLnBrk="0" hangingPunct="0">
              <a:defRPr sz="1500">
                <a:solidFill>
                  <a:schemeClr val="tx1"/>
                </a:solidFill>
                <a:latin typeface="Comic Sans MS" pitchFamily="66" charset="0"/>
              </a:defRPr>
            </a:lvl3pPr>
            <a:lvl4pPr marL="1650606" indent="-234683" defTabSz="951249" eaLnBrk="0" hangingPunct="0">
              <a:defRPr sz="1500">
                <a:solidFill>
                  <a:schemeClr val="tx1"/>
                </a:solidFill>
                <a:latin typeface="Comic Sans MS" pitchFamily="66" charset="0"/>
              </a:defRPr>
            </a:lvl4pPr>
            <a:lvl5pPr marL="2123102" indent="-236248" defTabSz="951249" eaLnBrk="0" hangingPunct="0">
              <a:defRPr sz="1500">
                <a:solidFill>
                  <a:schemeClr val="tx1"/>
                </a:solidFill>
                <a:latin typeface="Comic Sans MS" pitchFamily="66" charset="0"/>
              </a:defRPr>
            </a:lvl5pPr>
            <a:lvl6pPr marL="2573693" indent="-236248" defTabSz="951249" eaLnBrk="0" fontAlgn="base" hangingPunct="0">
              <a:spcBef>
                <a:spcPct val="0"/>
              </a:spcBef>
              <a:spcAft>
                <a:spcPct val="0"/>
              </a:spcAft>
              <a:defRPr sz="1500">
                <a:solidFill>
                  <a:schemeClr val="tx1"/>
                </a:solidFill>
                <a:latin typeface="Comic Sans MS" pitchFamily="66" charset="0"/>
              </a:defRPr>
            </a:lvl6pPr>
            <a:lvl7pPr marL="3024286" indent="-236248" defTabSz="951249" eaLnBrk="0" fontAlgn="base" hangingPunct="0">
              <a:spcBef>
                <a:spcPct val="0"/>
              </a:spcBef>
              <a:spcAft>
                <a:spcPct val="0"/>
              </a:spcAft>
              <a:defRPr sz="1500">
                <a:solidFill>
                  <a:schemeClr val="tx1"/>
                </a:solidFill>
                <a:latin typeface="Comic Sans MS" pitchFamily="66" charset="0"/>
              </a:defRPr>
            </a:lvl7pPr>
            <a:lvl8pPr marL="3474877" indent="-236248" defTabSz="951249" eaLnBrk="0" fontAlgn="base" hangingPunct="0">
              <a:spcBef>
                <a:spcPct val="0"/>
              </a:spcBef>
              <a:spcAft>
                <a:spcPct val="0"/>
              </a:spcAft>
              <a:defRPr sz="1500">
                <a:solidFill>
                  <a:schemeClr val="tx1"/>
                </a:solidFill>
                <a:latin typeface="Comic Sans MS" pitchFamily="66" charset="0"/>
              </a:defRPr>
            </a:lvl8pPr>
            <a:lvl9pPr marL="3925469" indent="-236248" defTabSz="951249" eaLnBrk="0" fontAlgn="base" hangingPunct="0">
              <a:spcBef>
                <a:spcPct val="0"/>
              </a:spcBef>
              <a:spcAft>
                <a:spcPct val="0"/>
              </a:spcAft>
              <a:defRPr sz="1500">
                <a:solidFill>
                  <a:schemeClr val="tx1"/>
                </a:solidFill>
                <a:latin typeface="Comic Sans MS" pitchFamily="66" charset="0"/>
              </a:defRPr>
            </a:lvl9pPr>
          </a:lstStyle>
          <a:p>
            <a:pPr eaLnBrk="1" hangingPunct="1"/>
            <a:fld id="{9C342A1E-2050-49F4-9E8A-C3EF2C00943F}" type="slidenum">
              <a:rPr lang="en-US" sz="1300">
                <a:solidFill>
                  <a:srgbClr val="000000"/>
                </a:solidFill>
                <a:latin typeface="Arial" pitchFamily="34" charset="0"/>
              </a:rPr>
              <a:pPr eaLnBrk="1" hangingPunct="1"/>
              <a:t>39</a:t>
            </a:fld>
            <a:endParaRPr lang="en-US" sz="1300">
              <a:solidFill>
                <a:srgbClr val="000000"/>
              </a:solidFill>
              <a:latin typeface="Arial" pitchFamily="34" charset="0"/>
            </a:endParaRPr>
          </a:p>
        </p:txBody>
      </p:sp>
      <p:sp>
        <p:nvSpPr>
          <p:cNvPr id="248835" name="Rectangle 7"/>
          <p:cNvSpPr txBox="1">
            <a:spLocks noGrp="1" noChangeArrowheads="1"/>
          </p:cNvSpPr>
          <p:nvPr/>
        </p:nvSpPr>
        <p:spPr bwMode="auto">
          <a:xfrm>
            <a:off x="5610822" y="6429975"/>
            <a:ext cx="4293030" cy="3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9" tIns="47613" rIns="95229" bIns="47613" anchor="b"/>
          <a:lstStyle>
            <a:lvl1pPr defTabSz="965200" eaLnBrk="0" hangingPunct="0">
              <a:defRPr sz="1600">
                <a:solidFill>
                  <a:schemeClr val="tx1"/>
                </a:solidFill>
                <a:latin typeface="Comic Sans MS" pitchFamily="66" charset="0"/>
              </a:defRPr>
            </a:lvl1pPr>
            <a:lvl2pPr marL="777875" indent="-298450" defTabSz="965200" eaLnBrk="0" hangingPunct="0">
              <a:defRPr sz="1600">
                <a:solidFill>
                  <a:schemeClr val="tx1"/>
                </a:solidFill>
                <a:latin typeface="Comic Sans MS" pitchFamily="66" charset="0"/>
              </a:defRPr>
            </a:lvl2pPr>
            <a:lvl3pPr marL="1196975" indent="-239713" defTabSz="965200" eaLnBrk="0" hangingPunct="0">
              <a:defRPr sz="1600">
                <a:solidFill>
                  <a:schemeClr val="tx1"/>
                </a:solidFill>
                <a:latin typeface="Comic Sans MS" pitchFamily="66" charset="0"/>
              </a:defRPr>
            </a:lvl3pPr>
            <a:lvl4pPr marL="1674813" indent="-238125" defTabSz="965200" eaLnBrk="0" hangingPunct="0">
              <a:defRPr sz="1600">
                <a:solidFill>
                  <a:schemeClr val="tx1"/>
                </a:solidFill>
                <a:latin typeface="Comic Sans MS" pitchFamily="66" charset="0"/>
              </a:defRPr>
            </a:lvl4pPr>
            <a:lvl5pPr marL="2154238" indent="-239713" defTabSz="965200" eaLnBrk="0" hangingPunct="0">
              <a:defRPr sz="1600">
                <a:solidFill>
                  <a:schemeClr val="tx1"/>
                </a:solidFill>
                <a:latin typeface="Comic Sans MS" pitchFamily="66" charset="0"/>
              </a:defRPr>
            </a:lvl5pPr>
            <a:lvl6pPr marL="2611438" indent="-239713" defTabSz="965200" eaLnBrk="0" fontAlgn="base" hangingPunct="0">
              <a:spcBef>
                <a:spcPct val="0"/>
              </a:spcBef>
              <a:spcAft>
                <a:spcPct val="0"/>
              </a:spcAft>
              <a:defRPr sz="1600">
                <a:solidFill>
                  <a:schemeClr val="tx1"/>
                </a:solidFill>
                <a:latin typeface="Comic Sans MS" pitchFamily="66" charset="0"/>
              </a:defRPr>
            </a:lvl6pPr>
            <a:lvl7pPr marL="3068638" indent="-239713" defTabSz="965200" eaLnBrk="0" fontAlgn="base" hangingPunct="0">
              <a:spcBef>
                <a:spcPct val="0"/>
              </a:spcBef>
              <a:spcAft>
                <a:spcPct val="0"/>
              </a:spcAft>
              <a:defRPr sz="1600">
                <a:solidFill>
                  <a:schemeClr val="tx1"/>
                </a:solidFill>
                <a:latin typeface="Comic Sans MS" pitchFamily="66" charset="0"/>
              </a:defRPr>
            </a:lvl7pPr>
            <a:lvl8pPr marL="3525838" indent="-239713" defTabSz="965200" eaLnBrk="0" fontAlgn="base" hangingPunct="0">
              <a:spcBef>
                <a:spcPct val="0"/>
              </a:spcBef>
              <a:spcAft>
                <a:spcPct val="0"/>
              </a:spcAft>
              <a:defRPr sz="1600">
                <a:solidFill>
                  <a:schemeClr val="tx1"/>
                </a:solidFill>
                <a:latin typeface="Comic Sans MS" pitchFamily="66" charset="0"/>
              </a:defRPr>
            </a:lvl8pPr>
            <a:lvl9pPr marL="3983038" indent="-239713" defTabSz="965200" eaLnBrk="0" fontAlgn="base" hangingPunct="0">
              <a:spcBef>
                <a:spcPct val="0"/>
              </a:spcBef>
              <a:spcAft>
                <a:spcPct val="0"/>
              </a:spcAft>
              <a:defRPr sz="1600">
                <a:solidFill>
                  <a:schemeClr val="tx1"/>
                </a:solidFill>
                <a:latin typeface="Comic Sans MS" pitchFamily="66" charset="0"/>
              </a:defRPr>
            </a:lvl9pPr>
          </a:lstStyle>
          <a:p>
            <a:pPr algn="r" eaLnBrk="1" hangingPunct="1"/>
            <a:fld id="{BF2EA57F-FF14-462B-A590-0C2D6081F6A9}" type="slidenum">
              <a:rPr lang="en-US" sz="1300">
                <a:solidFill>
                  <a:srgbClr val="000000"/>
                </a:solidFill>
                <a:latin typeface="Arial" pitchFamily="34" charset="0"/>
              </a:rPr>
              <a:pPr algn="r" eaLnBrk="1" hangingPunct="1"/>
              <a:t>39</a:t>
            </a:fld>
            <a:endParaRPr lang="en-US" sz="1300">
              <a:solidFill>
                <a:srgbClr val="000000"/>
              </a:solidFill>
              <a:latin typeface="Arial" pitchFamily="34" charset="0"/>
            </a:endParaRPr>
          </a:p>
        </p:txBody>
      </p:sp>
      <p:sp>
        <p:nvSpPr>
          <p:cNvPr id="248836" name="Rectangle 2"/>
          <p:cNvSpPr>
            <a:spLocks noGrp="1" noChangeArrowheads="1"/>
          </p:cNvSpPr>
          <p:nvPr>
            <p:ph type="body" idx="1"/>
          </p:nvPr>
        </p:nvSpPr>
        <p:spPr>
          <a:xfrm>
            <a:off x="1315642" y="3226741"/>
            <a:ext cx="7272570" cy="3057735"/>
          </a:xfrm>
        </p:spPr>
        <p:txBody>
          <a:bodyPr lIns="90948" tIns="42994" rIns="90948" bIns="42994"/>
          <a:lstStyle/>
          <a:p>
            <a:pPr eaLnBrk="1" hangingPunct="1"/>
            <a:endParaRPr lang="en-GB"/>
          </a:p>
        </p:txBody>
      </p:sp>
      <p:sp>
        <p:nvSpPr>
          <p:cNvPr id="248837" name="Rectangle 3"/>
          <p:cNvSpPr>
            <a:spLocks noGrp="1" noRot="1" noChangeAspect="1" noChangeArrowheads="1" noTextEdit="1"/>
          </p:cNvSpPr>
          <p:nvPr>
            <p:ph type="sldImg"/>
          </p:nvPr>
        </p:nvSpPr>
        <p:spPr>
          <a:xfrm>
            <a:off x="3268663" y="514350"/>
            <a:ext cx="3368675" cy="2527300"/>
          </a:xfrm>
          <a:ln w="12700" cap="flat">
            <a:solidFill>
              <a:schemeClr val="tx1"/>
            </a:solidFill>
          </a:ln>
        </p:spPr>
      </p:sp>
    </p:spTree>
    <p:extLst>
      <p:ext uri="{BB962C8B-B14F-4D97-AF65-F5344CB8AC3E}">
        <p14:creationId xmlns:p14="http://schemas.microsoft.com/office/powerpoint/2010/main" val="2863085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defTabSz="951249" eaLnBrk="0" hangingPunct="0">
              <a:defRPr sz="1500">
                <a:solidFill>
                  <a:schemeClr val="tx1"/>
                </a:solidFill>
                <a:latin typeface="Comic Sans MS" pitchFamily="66" charset="0"/>
              </a:defRPr>
            </a:lvl1pPr>
            <a:lvl2pPr marL="766632" indent="-294137" defTabSz="951249" eaLnBrk="0" hangingPunct="0">
              <a:defRPr sz="1500">
                <a:solidFill>
                  <a:schemeClr val="tx1"/>
                </a:solidFill>
                <a:latin typeface="Comic Sans MS" pitchFamily="66" charset="0"/>
              </a:defRPr>
            </a:lvl2pPr>
            <a:lvl3pPr marL="1179674" indent="-236248" defTabSz="951249" eaLnBrk="0" hangingPunct="0">
              <a:defRPr sz="1500">
                <a:solidFill>
                  <a:schemeClr val="tx1"/>
                </a:solidFill>
                <a:latin typeface="Comic Sans MS" pitchFamily="66" charset="0"/>
              </a:defRPr>
            </a:lvl3pPr>
            <a:lvl4pPr marL="1650606" indent="-234683" defTabSz="951249" eaLnBrk="0" hangingPunct="0">
              <a:defRPr sz="1500">
                <a:solidFill>
                  <a:schemeClr val="tx1"/>
                </a:solidFill>
                <a:latin typeface="Comic Sans MS" pitchFamily="66" charset="0"/>
              </a:defRPr>
            </a:lvl4pPr>
            <a:lvl5pPr marL="2123102" indent="-236248" defTabSz="951249" eaLnBrk="0" hangingPunct="0">
              <a:defRPr sz="1500">
                <a:solidFill>
                  <a:schemeClr val="tx1"/>
                </a:solidFill>
                <a:latin typeface="Comic Sans MS" pitchFamily="66" charset="0"/>
              </a:defRPr>
            </a:lvl5pPr>
            <a:lvl6pPr marL="2573693" indent="-236248" defTabSz="951249" eaLnBrk="0" fontAlgn="base" hangingPunct="0">
              <a:spcBef>
                <a:spcPct val="0"/>
              </a:spcBef>
              <a:spcAft>
                <a:spcPct val="0"/>
              </a:spcAft>
              <a:defRPr sz="1500">
                <a:solidFill>
                  <a:schemeClr val="tx1"/>
                </a:solidFill>
                <a:latin typeface="Comic Sans MS" pitchFamily="66" charset="0"/>
              </a:defRPr>
            </a:lvl6pPr>
            <a:lvl7pPr marL="3024286" indent="-236248" defTabSz="951249" eaLnBrk="0" fontAlgn="base" hangingPunct="0">
              <a:spcBef>
                <a:spcPct val="0"/>
              </a:spcBef>
              <a:spcAft>
                <a:spcPct val="0"/>
              </a:spcAft>
              <a:defRPr sz="1500">
                <a:solidFill>
                  <a:schemeClr val="tx1"/>
                </a:solidFill>
                <a:latin typeface="Comic Sans MS" pitchFamily="66" charset="0"/>
              </a:defRPr>
            </a:lvl7pPr>
            <a:lvl8pPr marL="3474877" indent="-236248" defTabSz="951249" eaLnBrk="0" fontAlgn="base" hangingPunct="0">
              <a:spcBef>
                <a:spcPct val="0"/>
              </a:spcBef>
              <a:spcAft>
                <a:spcPct val="0"/>
              </a:spcAft>
              <a:defRPr sz="1500">
                <a:solidFill>
                  <a:schemeClr val="tx1"/>
                </a:solidFill>
                <a:latin typeface="Comic Sans MS" pitchFamily="66" charset="0"/>
              </a:defRPr>
            </a:lvl8pPr>
            <a:lvl9pPr marL="3925469" indent="-236248" defTabSz="951249" eaLnBrk="0" fontAlgn="base" hangingPunct="0">
              <a:spcBef>
                <a:spcPct val="0"/>
              </a:spcBef>
              <a:spcAft>
                <a:spcPct val="0"/>
              </a:spcAft>
              <a:defRPr sz="1500">
                <a:solidFill>
                  <a:schemeClr val="tx1"/>
                </a:solidFill>
                <a:latin typeface="Comic Sans MS" pitchFamily="66" charset="0"/>
              </a:defRPr>
            </a:lvl9pPr>
          </a:lstStyle>
          <a:p>
            <a:pPr eaLnBrk="1" hangingPunct="1"/>
            <a:fld id="{2F6903A9-98BC-4F14-9524-2BB1DACC29AD}" type="slidenum">
              <a:rPr lang="en-US" sz="1300">
                <a:solidFill>
                  <a:srgbClr val="000000"/>
                </a:solidFill>
                <a:latin typeface="Arial" pitchFamily="34" charset="0"/>
              </a:rPr>
              <a:pPr eaLnBrk="1" hangingPunct="1"/>
              <a:t>41</a:t>
            </a:fld>
            <a:endParaRPr lang="en-US" sz="1300">
              <a:solidFill>
                <a:srgbClr val="000000"/>
              </a:solidFill>
              <a:latin typeface="Arial" pitchFamily="34" charset="0"/>
            </a:endParaRPr>
          </a:p>
        </p:txBody>
      </p:sp>
      <p:sp>
        <p:nvSpPr>
          <p:cNvPr id="238595" name="Rectangle 7"/>
          <p:cNvSpPr txBox="1">
            <a:spLocks noGrp="1" noChangeArrowheads="1"/>
          </p:cNvSpPr>
          <p:nvPr/>
        </p:nvSpPr>
        <p:spPr bwMode="auto">
          <a:xfrm>
            <a:off x="5610822" y="6429975"/>
            <a:ext cx="4293030" cy="3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9" tIns="47613" rIns="95229" bIns="47613" anchor="b"/>
          <a:lstStyle>
            <a:lvl1pPr defTabSz="965200" eaLnBrk="0" hangingPunct="0">
              <a:defRPr sz="1600">
                <a:solidFill>
                  <a:schemeClr val="tx1"/>
                </a:solidFill>
                <a:latin typeface="Comic Sans MS" pitchFamily="66" charset="0"/>
              </a:defRPr>
            </a:lvl1pPr>
            <a:lvl2pPr marL="777875" indent="-298450" defTabSz="965200" eaLnBrk="0" hangingPunct="0">
              <a:defRPr sz="1600">
                <a:solidFill>
                  <a:schemeClr val="tx1"/>
                </a:solidFill>
                <a:latin typeface="Comic Sans MS" pitchFamily="66" charset="0"/>
              </a:defRPr>
            </a:lvl2pPr>
            <a:lvl3pPr marL="1196975" indent="-239713" defTabSz="965200" eaLnBrk="0" hangingPunct="0">
              <a:defRPr sz="1600">
                <a:solidFill>
                  <a:schemeClr val="tx1"/>
                </a:solidFill>
                <a:latin typeface="Comic Sans MS" pitchFamily="66" charset="0"/>
              </a:defRPr>
            </a:lvl3pPr>
            <a:lvl4pPr marL="1674813" indent="-238125" defTabSz="965200" eaLnBrk="0" hangingPunct="0">
              <a:defRPr sz="1600">
                <a:solidFill>
                  <a:schemeClr val="tx1"/>
                </a:solidFill>
                <a:latin typeface="Comic Sans MS" pitchFamily="66" charset="0"/>
              </a:defRPr>
            </a:lvl4pPr>
            <a:lvl5pPr marL="2154238" indent="-239713" defTabSz="965200" eaLnBrk="0" hangingPunct="0">
              <a:defRPr sz="1600">
                <a:solidFill>
                  <a:schemeClr val="tx1"/>
                </a:solidFill>
                <a:latin typeface="Comic Sans MS" pitchFamily="66" charset="0"/>
              </a:defRPr>
            </a:lvl5pPr>
            <a:lvl6pPr marL="2611438" indent="-239713" defTabSz="965200" eaLnBrk="0" fontAlgn="base" hangingPunct="0">
              <a:spcBef>
                <a:spcPct val="0"/>
              </a:spcBef>
              <a:spcAft>
                <a:spcPct val="0"/>
              </a:spcAft>
              <a:defRPr sz="1600">
                <a:solidFill>
                  <a:schemeClr val="tx1"/>
                </a:solidFill>
                <a:latin typeface="Comic Sans MS" pitchFamily="66" charset="0"/>
              </a:defRPr>
            </a:lvl6pPr>
            <a:lvl7pPr marL="3068638" indent="-239713" defTabSz="965200" eaLnBrk="0" fontAlgn="base" hangingPunct="0">
              <a:spcBef>
                <a:spcPct val="0"/>
              </a:spcBef>
              <a:spcAft>
                <a:spcPct val="0"/>
              </a:spcAft>
              <a:defRPr sz="1600">
                <a:solidFill>
                  <a:schemeClr val="tx1"/>
                </a:solidFill>
                <a:latin typeface="Comic Sans MS" pitchFamily="66" charset="0"/>
              </a:defRPr>
            </a:lvl7pPr>
            <a:lvl8pPr marL="3525838" indent="-239713" defTabSz="965200" eaLnBrk="0" fontAlgn="base" hangingPunct="0">
              <a:spcBef>
                <a:spcPct val="0"/>
              </a:spcBef>
              <a:spcAft>
                <a:spcPct val="0"/>
              </a:spcAft>
              <a:defRPr sz="1600">
                <a:solidFill>
                  <a:schemeClr val="tx1"/>
                </a:solidFill>
                <a:latin typeface="Comic Sans MS" pitchFamily="66" charset="0"/>
              </a:defRPr>
            </a:lvl8pPr>
            <a:lvl9pPr marL="3983038" indent="-239713" defTabSz="965200" eaLnBrk="0" fontAlgn="base" hangingPunct="0">
              <a:spcBef>
                <a:spcPct val="0"/>
              </a:spcBef>
              <a:spcAft>
                <a:spcPct val="0"/>
              </a:spcAft>
              <a:defRPr sz="1600">
                <a:solidFill>
                  <a:schemeClr val="tx1"/>
                </a:solidFill>
                <a:latin typeface="Comic Sans MS" pitchFamily="66" charset="0"/>
              </a:defRPr>
            </a:lvl9pPr>
          </a:lstStyle>
          <a:p>
            <a:pPr algn="r" eaLnBrk="1" hangingPunct="1"/>
            <a:fld id="{3D90C7A0-5670-4829-B009-3B5E8D8D747F}" type="slidenum">
              <a:rPr lang="en-US" sz="1300">
                <a:solidFill>
                  <a:srgbClr val="000000"/>
                </a:solidFill>
                <a:latin typeface="Arial" pitchFamily="34" charset="0"/>
              </a:rPr>
              <a:pPr algn="r" eaLnBrk="1" hangingPunct="1"/>
              <a:t>41</a:t>
            </a:fld>
            <a:endParaRPr lang="en-US" sz="1300">
              <a:solidFill>
                <a:srgbClr val="000000"/>
              </a:solidFill>
              <a:latin typeface="Arial" pitchFamily="34" charset="0"/>
            </a:endParaRPr>
          </a:p>
        </p:txBody>
      </p:sp>
      <p:sp>
        <p:nvSpPr>
          <p:cNvPr id="238596" name="Rectangle 2"/>
          <p:cNvSpPr>
            <a:spLocks noGrp="1" noRot="1" noChangeAspect="1" noChangeArrowheads="1" noTextEdit="1"/>
          </p:cNvSpPr>
          <p:nvPr>
            <p:ph type="sldImg"/>
          </p:nvPr>
        </p:nvSpPr>
        <p:spPr>
          <a:ln/>
        </p:spPr>
      </p:sp>
      <p:sp>
        <p:nvSpPr>
          <p:cNvPr id="238597" name="Rectangle 3"/>
          <p:cNvSpPr>
            <a:spLocks noGrp="1" noChangeArrowheads="1"/>
          </p:cNvSpPr>
          <p:nvPr>
            <p:ph type="body" idx="1"/>
          </p:nvPr>
        </p:nvSpPr>
        <p:spPr/>
        <p:txBody>
          <a:bodyPr/>
          <a:lstStyle/>
          <a:p>
            <a:pPr eaLnBrk="1" hangingPunct="1"/>
            <a:endParaRPr lang="it-IT"/>
          </a:p>
        </p:txBody>
      </p:sp>
    </p:spTree>
    <p:extLst>
      <p:ext uri="{BB962C8B-B14F-4D97-AF65-F5344CB8AC3E}">
        <p14:creationId xmlns:p14="http://schemas.microsoft.com/office/powerpoint/2010/main" val="3147531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lvl1pPr defTabSz="951940" eaLnBrk="0" hangingPunct="0">
              <a:defRPr sz="1600">
                <a:solidFill>
                  <a:schemeClr val="tx1"/>
                </a:solidFill>
                <a:latin typeface="Comic Sans MS" pitchFamily="66" charset="0"/>
              </a:defRPr>
            </a:lvl1pPr>
            <a:lvl2pPr marL="766794" indent="-294920" defTabSz="951940" eaLnBrk="0" hangingPunct="0">
              <a:defRPr sz="1600">
                <a:solidFill>
                  <a:schemeClr val="tx1"/>
                </a:solidFill>
                <a:latin typeface="Comic Sans MS" pitchFamily="66" charset="0"/>
              </a:defRPr>
            </a:lvl2pPr>
            <a:lvl3pPr marL="1179684" indent="-235937" defTabSz="951940" eaLnBrk="0" hangingPunct="0">
              <a:defRPr sz="1600">
                <a:solidFill>
                  <a:schemeClr val="tx1"/>
                </a:solidFill>
                <a:latin typeface="Comic Sans MS" pitchFamily="66" charset="0"/>
              </a:defRPr>
            </a:lvl3pPr>
            <a:lvl4pPr marL="1651556" indent="-235937" defTabSz="951940" eaLnBrk="0" hangingPunct="0">
              <a:defRPr sz="1600">
                <a:solidFill>
                  <a:schemeClr val="tx1"/>
                </a:solidFill>
                <a:latin typeface="Comic Sans MS" pitchFamily="66" charset="0"/>
              </a:defRPr>
            </a:lvl4pPr>
            <a:lvl5pPr marL="2123430" indent="-235937" defTabSz="951940" eaLnBrk="0" hangingPunct="0">
              <a:defRPr sz="1600">
                <a:solidFill>
                  <a:schemeClr val="tx1"/>
                </a:solidFill>
                <a:latin typeface="Comic Sans MS" pitchFamily="66" charset="0"/>
              </a:defRPr>
            </a:lvl5pPr>
            <a:lvl6pPr marL="2595304" indent="-235937" defTabSz="951940" eaLnBrk="0" fontAlgn="base" hangingPunct="0">
              <a:spcBef>
                <a:spcPct val="0"/>
              </a:spcBef>
              <a:spcAft>
                <a:spcPct val="0"/>
              </a:spcAft>
              <a:defRPr sz="1600">
                <a:solidFill>
                  <a:schemeClr val="tx1"/>
                </a:solidFill>
                <a:latin typeface="Comic Sans MS" pitchFamily="66" charset="0"/>
              </a:defRPr>
            </a:lvl6pPr>
            <a:lvl7pPr marL="3067177" indent="-235937" defTabSz="951940" eaLnBrk="0" fontAlgn="base" hangingPunct="0">
              <a:spcBef>
                <a:spcPct val="0"/>
              </a:spcBef>
              <a:spcAft>
                <a:spcPct val="0"/>
              </a:spcAft>
              <a:defRPr sz="1600">
                <a:solidFill>
                  <a:schemeClr val="tx1"/>
                </a:solidFill>
                <a:latin typeface="Comic Sans MS" pitchFamily="66" charset="0"/>
              </a:defRPr>
            </a:lvl7pPr>
            <a:lvl8pPr marL="3539050" indent="-235937" defTabSz="951940" eaLnBrk="0" fontAlgn="base" hangingPunct="0">
              <a:spcBef>
                <a:spcPct val="0"/>
              </a:spcBef>
              <a:spcAft>
                <a:spcPct val="0"/>
              </a:spcAft>
              <a:defRPr sz="1600">
                <a:solidFill>
                  <a:schemeClr val="tx1"/>
                </a:solidFill>
                <a:latin typeface="Comic Sans MS" pitchFamily="66" charset="0"/>
              </a:defRPr>
            </a:lvl8pPr>
            <a:lvl9pPr marL="4010924" indent="-235937" defTabSz="951940" eaLnBrk="0" fontAlgn="base" hangingPunct="0">
              <a:spcBef>
                <a:spcPct val="0"/>
              </a:spcBef>
              <a:spcAft>
                <a:spcPct val="0"/>
              </a:spcAft>
              <a:defRPr sz="1600">
                <a:solidFill>
                  <a:schemeClr val="tx1"/>
                </a:solidFill>
                <a:latin typeface="Comic Sans MS" pitchFamily="66" charset="0"/>
              </a:defRPr>
            </a:lvl9pPr>
          </a:lstStyle>
          <a:p>
            <a:pPr eaLnBrk="1" hangingPunct="1"/>
            <a:fld id="{1DC58DA8-AC20-412C-97BA-207618A5B522}" type="slidenum">
              <a:rPr lang="en-US" sz="1300">
                <a:latin typeface="Arial" charset="0"/>
              </a:rPr>
              <a:pPr eaLnBrk="1" hangingPunct="1"/>
              <a:t>42</a:t>
            </a:fld>
            <a:endParaRPr lang="en-US" sz="1300">
              <a:latin typeface="Arial" charset="0"/>
            </a:endParaRPr>
          </a:p>
        </p:txBody>
      </p:sp>
      <p:sp>
        <p:nvSpPr>
          <p:cNvPr id="285699" name="Rectangle 7"/>
          <p:cNvSpPr txBox="1">
            <a:spLocks noGrp="1" noChangeArrowheads="1"/>
          </p:cNvSpPr>
          <p:nvPr/>
        </p:nvSpPr>
        <p:spPr bwMode="auto">
          <a:xfrm>
            <a:off x="5610680" y="6429947"/>
            <a:ext cx="4293054" cy="33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2" tIns="47620" rIns="95242" bIns="47620" anchor="b"/>
          <a:lstStyle>
            <a:lvl1pPr defTabSz="922338" eaLnBrk="0" hangingPunct="0">
              <a:defRPr sz="1600">
                <a:solidFill>
                  <a:schemeClr val="tx1"/>
                </a:solidFill>
                <a:latin typeface="Comic Sans MS" pitchFamily="66" charset="0"/>
              </a:defRPr>
            </a:lvl1pPr>
            <a:lvl2pPr marL="742950" indent="-285750" defTabSz="922338" eaLnBrk="0" hangingPunct="0">
              <a:defRPr sz="1600">
                <a:solidFill>
                  <a:schemeClr val="tx1"/>
                </a:solidFill>
                <a:latin typeface="Comic Sans MS" pitchFamily="66" charset="0"/>
              </a:defRPr>
            </a:lvl2pPr>
            <a:lvl3pPr marL="1143000" indent="-228600" defTabSz="922338" eaLnBrk="0" hangingPunct="0">
              <a:defRPr sz="1600">
                <a:solidFill>
                  <a:schemeClr val="tx1"/>
                </a:solidFill>
                <a:latin typeface="Comic Sans MS" pitchFamily="66" charset="0"/>
              </a:defRPr>
            </a:lvl3pPr>
            <a:lvl4pPr marL="1600200" indent="-228600" defTabSz="922338" eaLnBrk="0" hangingPunct="0">
              <a:defRPr sz="1600">
                <a:solidFill>
                  <a:schemeClr val="tx1"/>
                </a:solidFill>
                <a:latin typeface="Comic Sans MS" pitchFamily="66" charset="0"/>
              </a:defRPr>
            </a:lvl4pPr>
            <a:lvl5pPr marL="2057400" indent="-228600" defTabSz="922338" eaLnBrk="0" hangingPunct="0">
              <a:defRPr sz="1600">
                <a:solidFill>
                  <a:schemeClr val="tx1"/>
                </a:solidFill>
                <a:latin typeface="Comic Sans MS" pitchFamily="66" charset="0"/>
              </a:defRPr>
            </a:lvl5pPr>
            <a:lvl6pPr marL="2514600" indent="-228600" defTabSz="922338" eaLnBrk="0" fontAlgn="base" hangingPunct="0">
              <a:spcBef>
                <a:spcPct val="0"/>
              </a:spcBef>
              <a:spcAft>
                <a:spcPct val="0"/>
              </a:spcAft>
              <a:defRPr sz="1600">
                <a:solidFill>
                  <a:schemeClr val="tx1"/>
                </a:solidFill>
                <a:latin typeface="Comic Sans MS" pitchFamily="66" charset="0"/>
              </a:defRPr>
            </a:lvl6pPr>
            <a:lvl7pPr marL="2971800" indent="-228600" defTabSz="922338" eaLnBrk="0" fontAlgn="base" hangingPunct="0">
              <a:spcBef>
                <a:spcPct val="0"/>
              </a:spcBef>
              <a:spcAft>
                <a:spcPct val="0"/>
              </a:spcAft>
              <a:defRPr sz="1600">
                <a:solidFill>
                  <a:schemeClr val="tx1"/>
                </a:solidFill>
                <a:latin typeface="Comic Sans MS" pitchFamily="66" charset="0"/>
              </a:defRPr>
            </a:lvl7pPr>
            <a:lvl8pPr marL="3429000" indent="-228600" defTabSz="922338" eaLnBrk="0" fontAlgn="base" hangingPunct="0">
              <a:spcBef>
                <a:spcPct val="0"/>
              </a:spcBef>
              <a:spcAft>
                <a:spcPct val="0"/>
              </a:spcAft>
              <a:defRPr sz="1600">
                <a:solidFill>
                  <a:schemeClr val="tx1"/>
                </a:solidFill>
                <a:latin typeface="Comic Sans MS" pitchFamily="66" charset="0"/>
              </a:defRPr>
            </a:lvl8pPr>
            <a:lvl9pPr marL="3886200" indent="-228600" defTabSz="922338" eaLnBrk="0" fontAlgn="base" hangingPunct="0">
              <a:spcBef>
                <a:spcPct val="0"/>
              </a:spcBef>
              <a:spcAft>
                <a:spcPct val="0"/>
              </a:spcAft>
              <a:defRPr sz="1600">
                <a:solidFill>
                  <a:schemeClr val="tx1"/>
                </a:solidFill>
                <a:latin typeface="Comic Sans MS" pitchFamily="66" charset="0"/>
              </a:defRPr>
            </a:lvl9pPr>
          </a:lstStyle>
          <a:p>
            <a:pPr algn="r" eaLnBrk="1" hangingPunct="1"/>
            <a:fld id="{CE2B7722-FF28-415F-9870-5217BCB658A3}" type="slidenum">
              <a:rPr lang="en-US" sz="1300">
                <a:latin typeface="Arial" charset="0"/>
              </a:rPr>
              <a:pPr algn="r" eaLnBrk="1" hangingPunct="1"/>
              <a:t>42</a:t>
            </a:fld>
            <a:endParaRPr lang="en-US" sz="1300">
              <a:latin typeface="Arial" charset="0"/>
            </a:endParaRPr>
          </a:p>
        </p:txBody>
      </p:sp>
      <p:sp>
        <p:nvSpPr>
          <p:cNvPr id="285700" name="Rectangle 2"/>
          <p:cNvSpPr>
            <a:spLocks noGrp="1" noChangeArrowheads="1"/>
          </p:cNvSpPr>
          <p:nvPr>
            <p:ph type="body" idx="1"/>
          </p:nvPr>
        </p:nvSpPr>
        <p:spPr>
          <a:xfrm>
            <a:off x="1315359" y="3227213"/>
            <a:ext cx="7273019" cy="3057050"/>
          </a:xfrm>
          <a:noFill/>
        </p:spPr>
        <p:txBody>
          <a:bodyPr lIns="90959" tIns="42999" rIns="90959" bIns="42999"/>
          <a:lstStyle/>
          <a:p>
            <a:pPr eaLnBrk="1" hangingPunct="1"/>
            <a:endParaRPr lang="it-IT"/>
          </a:p>
        </p:txBody>
      </p:sp>
      <p:sp>
        <p:nvSpPr>
          <p:cNvPr id="285701" name="Rectangle 3"/>
          <p:cNvSpPr>
            <a:spLocks noGrp="1" noRot="1" noChangeAspect="1" noChangeArrowheads="1" noTextEdit="1"/>
          </p:cNvSpPr>
          <p:nvPr>
            <p:ph type="sldImg"/>
          </p:nvPr>
        </p:nvSpPr>
        <p:spPr>
          <a:xfrm>
            <a:off x="3268663" y="514350"/>
            <a:ext cx="3370262" cy="2527300"/>
          </a:xfrm>
          <a:ln w="12700" cap="flat">
            <a:solidFill>
              <a:schemeClr val="tx1"/>
            </a:solidFill>
          </a:ln>
        </p:spPr>
      </p:sp>
    </p:spTree>
    <p:extLst>
      <p:ext uri="{BB962C8B-B14F-4D97-AF65-F5344CB8AC3E}">
        <p14:creationId xmlns:p14="http://schemas.microsoft.com/office/powerpoint/2010/main" val="683277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lvl1pPr defTabSz="951249" eaLnBrk="0" hangingPunct="0">
              <a:defRPr sz="1500">
                <a:solidFill>
                  <a:schemeClr val="tx1"/>
                </a:solidFill>
                <a:latin typeface="Comic Sans MS" pitchFamily="66" charset="0"/>
              </a:defRPr>
            </a:lvl1pPr>
            <a:lvl2pPr marL="766632" indent="-294137" defTabSz="951249" eaLnBrk="0" hangingPunct="0">
              <a:defRPr sz="1500">
                <a:solidFill>
                  <a:schemeClr val="tx1"/>
                </a:solidFill>
                <a:latin typeface="Comic Sans MS" pitchFamily="66" charset="0"/>
              </a:defRPr>
            </a:lvl2pPr>
            <a:lvl3pPr marL="1179674" indent="-236248" defTabSz="951249" eaLnBrk="0" hangingPunct="0">
              <a:defRPr sz="1500">
                <a:solidFill>
                  <a:schemeClr val="tx1"/>
                </a:solidFill>
                <a:latin typeface="Comic Sans MS" pitchFamily="66" charset="0"/>
              </a:defRPr>
            </a:lvl3pPr>
            <a:lvl4pPr marL="1650606" indent="-234683" defTabSz="951249" eaLnBrk="0" hangingPunct="0">
              <a:defRPr sz="1500">
                <a:solidFill>
                  <a:schemeClr val="tx1"/>
                </a:solidFill>
                <a:latin typeface="Comic Sans MS" pitchFamily="66" charset="0"/>
              </a:defRPr>
            </a:lvl4pPr>
            <a:lvl5pPr marL="2123102" indent="-236248" defTabSz="951249" eaLnBrk="0" hangingPunct="0">
              <a:defRPr sz="1500">
                <a:solidFill>
                  <a:schemeClr val="tx1"/>
                </a:solidFill>
                <a:latin typeface="Comic Sans MS" pitchFamily="66" charset="0"/>
              </a:defRPr>
            </a:lvl5pPr>
            <a:lvl6pPr marL="2573693" indent="-236248" defTabSz="951249" eaLnBrk="0" fontAlgn="base" hangingPunct="0">
              <a:spcBef>
                <a:spcPct val="0"/>
              </a:spcBef>
              <a:spcAft>
                <a:spcPct val="0"/>
              </a:spcAft>
              <a:defRPr sz="1500">
                <a:solidFill>
                  <a:schemeClr val="tx1"/>
                </a:solidFill>
                <a:latin typeface="Comic Sans MS" pitchFamily="66" charset="0"/>
              </a:defRPr>
            </a:lvl6pPr>
            <a:lvl7pPr marL="3024286" indent="-236248" defTabSz="951249" eaLnBrk="0" fontAlgn="base" hangingPunct="0">
              <a:spcBef>
                <a:spcPct val="0"/>
              </a:spcBef>
              <a:spcAft>
                <a:spcPct val="0"/>
              </a:spcAft>
              <a:defRPr sz="1500">
                <a:solidFill>
                  <a:schemeClr val="tx1"/>
                </a:solidFill>
                <a:latin typeface="Comic Sans MS" pitchFamily="66" charset="0"/>
              </a:defRPr>
            </a:lvl7pPr>
            <a:lvl8pPr marL="3474877" indent="-236248" defTabSz="951249" eaLnBrk="0" fontAlgn="base" hangingPunct="0">
              <a:spcBef>
                <a:spcPct val="0"/>
              </a:spcBef>
              <a:spcAft>
                <a:spcPct val="0"/>
              </a:spcAft>
              <a:defRPr sz="1500">
                <a:solidFill>
                  <a:schemeClr val="tx1"/>
                </a:solidFill>
                <a:latin typeface="Comic Sans MS" pitchFamily="66" charset="0"/>
              </a:defRPr>
            </a:lvl8pPr>
            <a:lvl9pPr marL="3925469" indent="-236248" defTabSz="951249" eaLnBrk="0" fontAlgn="base" hangingPunct="0">
              <a:spcBef>
                <a:spcPct val="0"/>
              </a:spcBef>
              <a:spcAft>
                <a:spcPct val="0"/>
              </a:spcAft>
              <a:defRPr sz="1500">
                <a:solidFill>
                  <a:schemeClr val="tx1"/>
                </a:solidFill>
                <a:latin typeface="Comic Sans MS" pitchFamily="66" charset="0"/>
              </a:defRPr>
            </a:lvl9pPr>
          </a:lstStyle>
          <a:p>
            <a:pPr eaLnBrk="1" hangingPunct="1"/>
            <a:fld id="{CB28AA53-911E-4080-98C4-CAA835064733}" type="slidenum">
              <a:rPr lang="en-US" sz="1300">
                <a:solidFill>
                  <a:srgbClr val="000000"/>
                </a:solidFill>
                <a:latin typeface="Arial" pitchFamily="34" charset="0"/>
              </a:rPr>
              <a:pPr eaLnBrk="1" hangingPunct="1"/>
              <a:t>43</a:t>
            </a:fld>
            <a:endParaRPr lang="en-US" sz="1300">
              <a:solidFill>
                <a:srgbClr val="000000"/>
              </a:solidFill>
              <a:latin typeface="Arial" pitchFamily="34" charset="0"/>
            </a:endParaRPr>
          </a:p>
        </p:txBody>
      </p:sp>
      <p:sp>
        <p:nvSpPr>
          <p:cNvPr id="250883" name="Rectangle 7"/>
          <p:cNvSpPr txBox="1">
            <a:spLocks noGrp="1" noChangeArrowheads="1"/>
          </p:cNvSpPr>
          <p:nvPr/>
        </p:nvSpPr>
        <p:spPr bwMode="auto">
          <a:xfrm>
            <a:off x="5610822" y="6429975"/>
            <a:ext cx="4293030" cy="3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9" tIns="47613" rIns="95229" bIns="47613" anchor="b"/>
          <a:lstStyle>
            <a:lvl1pPr defTabSz="965200" eaLnBrk="0" hangingPunct="0">
              <a:defRPr sz="1600">
                <a:solidFill>
                  <a:schemeClr val="tx1"/>
                </a:solidFill>
                <a:latin typeface="Comic Sans MS" pitchFamily="66" charset="0"/>
              </a:defRPr>
            </a:lvl1pPr>
            <a:lvl2pPr marL="777875" indent="-298450" defTabSz="965200" eaLnBrk="0" hangingPunct="0">
              <a:defRPr sz="1600">
                <a:solidFill>
                  <a:schemeClr val="tx1"/>
                </a:solidFill>
                <a:latin typeface="Comic Sans MS" pitchFamily="66" charset="0"/>
              </a:defRPr>
            </a:lvl2pPr>
            <a:lvl3pPr marL="1196975" indent="-239713" defTabSz="965200" eaLnBrk="0" hangingPunct="0">
              <a:defRPr sz="1600">
                <a:solidFill>
                  <a:schemeClr val="tx1"/>
                </a:solidFill>
                <a:latin typeface="Comic Sans MS" pitchFamily="66" charset="0"/>
              </a:defRPr>
            </a:lvl3pPr>
            <a:lvl4pPr marL="1674813" indent="-238125" defTabSz="965200" eaLnBrk="0" hangingPunct="0">
              <a:defRPr sz="1600">
                <a:solidFill>
                  <a:schemeClr val="tx1"/>
                </a:solidFill>
                <a:latin typeface="Comic Sans MS" pitchFamily="66" charset="0"/>
              </a:defRPr>
            </a:lvl4pPr>
            <a:lvl5pPr marL="2154238" indent="-239713" defTabSz="965200" eaLnBrk="0" hangingPunct="0">
              <a:defRPr sz="1600">
                <a:solidFill>
                  <a:schemeClr val="tx1"/>
                </a:solidFill>
                <a:latin typeface="Comic Sans MS" pitchFamily="66" charset="0"/>
              </a:defRPr>
            </a:lvl5pPr>
            <a:lvl6pPr marL="2611438" indent="-239713" defTabSz="965200" eaLnBrk="0" fontAlgn="base" hangingPunct="0">
              <a:spcBef>
                <a:spcPct val="0"/>
              </a:spcBef>
              <a:spcAft>
                <a:spcPct val="0"/>
              </a:spcAft>
              <a:defRPr sz="1600">
                <a:solidFill>
                  <a:schemeClr val="tx1"/>
                </a:solidFill>
                <a:latin typeface="Comic Sans MS" pitchFamily="66" charset="0"/>
              </a:defRPr>
            </a:lvl6pPr>
            <a:lvl7pPr marL="3068638" indent="-239713" defTabSz="965200" eaLnBrk="0" fontAlgn="base" hangingPunct="0">
              <a:spcBef>
                <a:spcPct val="0"/>
              </a:spcBef>
              <a:spcAft>
                <a:spcPct val="0"/>
              </a:spcAft>
              <a:defRPr sz="1600">
                <a:solidFill>
                  <a:schemeClr val="tx1"/>
                </a:solidFill>
                <a:latin typeface="Comic Sans MS" pitchFamily="66" charset="0"/>
              </a:defRPr>
            </a:lvl7pPr>
            <a:lvl8pPr marL="3525838" indent="-239713" defTabSz="965200" eaLnBrk="0" fontAlgn="base" hangingPunct="0">
              <a:spcBef>
                <a:spcPct val="0"/>
              </a:spcBef>
              <a:spcAft>
                <a:spcPct val="0"/>
              </a:spcAft>
              <a:defRPr sz="1600">
                <a:solidFill>
                  <a:schemeClr val="tx1"/>
                </a:solidFill>
                <a:latin typeface="Comic Sans MS" pitchFamily="66" charset="0"/>
              </a:defRPr>
            </a:lvl8pPr>
            <a:lvl9pPr marL="3983038" indent="-239713" defTabSz="965200" eaLnBrk="0" fontAlgn="base" hangingPunct="0">
              <a:spcBef>
                <a:spcPct val="0"/>
              </a:spcBef>
              <a:spcAft>
                <a:spcPct val="0"/>
              </a:spcAft>
              <a:defRPr sz="1600">
                <a:solidFill>
                  <a:schemeClr val="tx1"/>
                </a:solidFill>
                <a:latin typeface="Comic Sans MS" pitchFamily="66" charset="0"/>
              </a:defRPr>
            </a:lvl9pPr>
          </a:lstStyle>
          <a:p>
            <a:pPr algn="r" eaLnBrk="1" hangingPunct="1"/>
            <a:fld id="{05D5C652-41CC-4A5D-8DB1-1D4C4366E0D3}" type="slidenum">
              <a:rPr lang="en-US" sz="1300">
                <a:solidFill>
                  <a:srgbClr val="000000"/>
                </a:solidFill>
                <a:latin typeface="Arial" pitchFamily="34" charset="0"/>
              </a:rPr>
              <a:pPr algn="r" eaLnBrk="1" hangingPunct="1"/>
              <a:t>43</a:t>
            </a:fld>
            <a:endParaRPr lang="en-US" sz="1300">
              <a:solidFill>
                <a:srgbClr val="000000"/>
              </a:solidFill>
              <a:latin typeface="Arial" pitchFamily="34" charset="0"/>
            </a:endParaRPr>
          </a:p>
        </p:txBody>
      </p:sp>
      <p:sp>
        <p:nvSpPr>
          <p:cNvPr id="250884" name="Rectangle 2"/>
          <p:cNvSpPr>
            <a:spLocks noGrp="1" noChangeArrowheads="1"/>
          </p:cNvSpPr>
          <p:nvPr>
            <p:ph type="body" idx="1"/>
          </p:nvPr>
        </p:nvSpPr>
        <p:spPr>
          <a:xfrm>
            <a:off x="1315642" y="3226741"/>
            <a:ext cx="7272570" cy="3057735"/>
          </a:xfrm>
        </p:spPr>
        <p:txBody>
          <a:bodyPr lIns="90948" tIns="42994" rIns="90948" bIns="42994"/>
          <a:lstStyle/>
          <a:p>
            <a:pPr eaLnBrk="1" hangingPunct="1"/>
            <a:endParaRPr lang="it-IT"/>
          </a:p>
        </p:txBody>
      </p:sp>
      <p:sp>
        <p:nvSpPr>
          <p:cNvPr id="250885" name="Rectangle 3"/>
          <p:cNvSpPr>
            <a:spLocks noGrp="1" noRot="1" noChangeAspect="1" noChangeArrowheads="1" noTextEdit="1"/>
          </p:cNvSpPr>
          <p:nvPr>
            <p:ph type="sldImg"/>
          </p:nvPr>
        </p:nvSpPr>
        <p:spPr>
          <a:xfrm>
            <a:off x="3267075" y="512763"/>
            <a:ext cx="3371850" cy="2528887"/>
          </a:xfrm>
          <a:ln w="12700" cap="flat">
            <a:solidFill>
              <a:schemeClr val="tx1"/>
            </a:solidFill>
          </a:ln>
        </p:spPr>
      </p:sp>
    </p:spTree>
    <p:extLst>
      <p:ext uri="{BB962C8B-B14F-4D97-AF65-F5344CB8AC3E}">
        <p14:creationId xmlns:p14="http://schemas.microsoft.com/office/powerpoint/2010/main" val="491831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51249" eaLnBrk="0" hangingPunct="0">
              <a:defRPr sz="1500">
                <a:solidFill>
                  <a:schemeClr val="tx1"/>
                </a:solidFill>
                <a:latin typeface="Comic Sans MS" pitchFamily="66" charset="0"/>
              </a:defRPr>
            </a:lvl1pPr>
            <a:lvl2pPr marL="766632" indent="-294137" defTabSz="951249" eaLnBrk="0" hangingPunct="0">
              <a:defRPr sz="1500">
                <a:solidFill>
                  <a:schemeClr val="tx1"/>
                </a:solidFill>
                <a:latin typeface="Comic Sans MS" pitchFamily="66" charset="0"/>
              </a:defRPr>
            </a:lvl2pPr>
            <a:lvl3pPr marL="1179674" indent="-236248" defTabSz="951249" eaLnBrk="0" hangingPunct="0">
              <a:defRPr sz="1500">
                <a:solidFill>
                  <a:schemeClr val="tx1"/>
                </a:solidFill>
                <a:latin typeface="Comic Sans MS" pitchFamily="66" charset="0"/>
              </a:defRPr>
            </a:lvl3pPr>
            <a:lvl4pPr marL="1650606" indent="-234683" defTabSz="951249" eaLnBrk="0" hangingPunct="0">
              <a:defRPr sz="1500">
                <a:solidFill>
                  <a:schemeClr val="tx1"/>
                </a:solidFill>
                <a:latin typeface="Comic Sans MS" pitchFamily="66" charset="0"/>
              </a:defRPr>
            </a:lvl4pPr>
            <a:lvl5pPr marL="2123102" indent="-236248" defTabSz="951249" eaLnBrk="0" hangingPunct="0">
              <a:defRPr sz="1500">
                <a:solidFill>
                  <a:schemeClr val="tx1"/>
                </a:solidFill>
                <a:latin typeface="Comic Sans MS" pitchFamily="66" charset="0"/>
              </a:defRPr>
            </a:lvl5pPr>
            <a:lvl6pPr marL="2573693" indent="-236248" defTabSz="951249" eaLnBrk="0" fontAlgn="base" hangingPunct="0">
              <a:spcBef>
                <a:spcPct val="0"/>
              </a:spcBef>
              <a:spcAft>
                <a:spcPct val="0"/>
              </a:spcAft>
              <a:defRPr sz="1500">
                <a:solidFill>
                  <a:schemeClr val="tx1"/>
                </a:solidFill>
                <a:latin typeface="Comic Sans MS" pitchFamily="66" charset="0"/>
              </a:defRPr>
            </a:lvl6pPr>
            <a:lvl7pPr marL="3024286" indent="-236248" defTabSz="951249" eaLnBrk="0" fontAlgn="base" hangingPunct="0">
              <a:spcBef>
                <a:spcPct val="0"/>
              </a:spcBef>
              <a:spcAft>
                <a:spcPct val="0"/>
              </a:spcAft>
              <a:defRPr sz="1500">
                <a:solidFill>
                  <a:schemeClr val="tx1"/>
                </a:solidFill>
                <a:latin typeface="Comic Sans MS" pitchFamily="66" charset="0"/>
              </a:defRPr>
            </a:lvl7pPr>
            <a:lvl8pPr marL="3474877" indent="-236248" defTabSz="951249" eaLnBrk="0" fontAlgn="base" hangingPunct="0">
              <a:spcBef>
                <a:spcPct val="0"/>
              </a:spcBef>
              <a:spcAft>
                <a:spcPct val="0"/>
              </a:spcAft>
              <a:defRPr sz="1500">
                <a:solidFill>
                  <a:schemeClr val="tx1"/>
                </a:solidFill>
                <a:latin typeface="Comic Sans MS" pitchFamily="66" charset="0"/>
              </a:defRPr>
            </a:lvl8pPr>
            <a:lvl9pPr marL="3925469" indent="-236248" defTabSz="951249" eaLnBrk="0" fontAlgn="base" hangingPunct="0">
              <a:spcBef>
                <a:spcPct val="0"/>
              </a:spcBef>
              <a:spcAft>
                <a:spcPct val="0"/>
              </a:spcAft>
              <a:defRPr sz="1500">
                <a:solidFill>
                  <a:schemeClr val="tx1"/>
                </a:solidFill>
                <a:latin typeface="Comic Sans MS" pitchFamily="66" charset="0"/>
              </a:defRPr>
            </a:lvl9pPr>
          </a:lstStyle>
          <a:p>
            <a:pPr eaLnBrk="1" hangingPunct="1"/>
            <a:fld id="{874F5709-70F6-43EF-BBC1-CBAC8F75B17B}" type="slidenum">
              <a:rPr lang="en-US" sz="1300">
                <a:solidFill>
                  <a:srgbClr val="000000"/>
                </a:solidFill>
                <a:latin typeface="Arial" pitchFamily="34" charset="0"/>
              </a:rPr>
              <a:pPr eaLnBrk="1" hangingPunct="1"/>
              <a:t>44</a:t>
            </a:fld>
            <a:endParaRPr lang="en-US" sz="1300">
              <a:solidFill>
                <a:srgbClr val="000000"/>
              </a:solidFill>
              <a:latin typeface="Arial" pitchFamily="34" charset="0"/>
            </a:endParaRPr>
          </a:p>
        </p:txBody>
      </p:sp>
      <p:sp>
        <p:nvSpPr>
          <p:cNvPr id="251907" name="Rectangle 7"/>
          <p:cNvSpPr txBox="1">
            <a:spLocks noGrp="1" noChangeArrowheads="1"/>
          </p:cNvSpPr>
          <p:nvPr/>
        </p:nvSpPr>
        <p:spPr bwMode="auto">
          <a:xfrm>
            <a:off x="5610822" y="6429975"/>
            <a:ext cx="4293030" cy="3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9" tIns="47613" rIns="95229" bIns="47613" anchor="b"/>
          <a:lstStyle>
            <a:lvl1pPr defTabSz="965200" eaLnBrk="0" hangingPunct="0">
              <a:defRPr sz="1600">
                <a:solidFill>
                  <a:schemeClr val="tx1"/>
                </a:solidFill>
                <a:latin typeface="Comic Sans MS" pitchFamily="66" charset="0"/>
              </a:defRPr>
            </a:lvl1pPr>
            <a:lvl2pPr marL="777875" indent="-298450" defTabSz="965200" eaLnBrk="0" hangingPunct="0">
              <a:defRPr sz="1600">
                <a:solidFill>
                  <a:schemeClr val="tx1"/>
                </a:solidFill>
                <a:latin typeface="Comic Sans MS" pitchFamily="66" charset="0"/>
              </a:defRPr>
            </a:lvl2pPr>
            <a:lvl3pPr marL="1196975" indent="-239713" defTabSz="965200" eaLnBrk="0" hangingPunct="0">
              <a:defRPr sz="1600">
                <a:solidFill>
                  <a:schemeClr val="tx1"/>
                </a:solidFill>
                <a:latin typeface="Comic Sans MS" pitchFamily="66" charset="0"/>
              </a:defRPr>
            </a:lvl3pPr>
            <a:lvl4pPr marL="1674813" indent="-238125" defTabSz="965200" eaLnBrk="0" hangingPunct="0">
              <a:defRPr sz="1600">
                <a:solidFill>
                  <a:schemeClr val="tx1"/>
                </a:solidFill>
                <a:latin typeface="Comic Sans MS" pitchFamily="66" charset="0"/>
              </a:defRPr>
            </a:lvl4pPr>
            <a:lvl5pPr marL="2154238" indent="-239713" defTabSz="965200" eaLnBrk="0" hangingPunct="0">
              <a:defRPr sz="1600">
                <a:solidFill>
                  <a:schemeClr val="tx1"/>
                </a:solidFill>
                <a:latin typeface="Comic Sans MS" pitchFamily="66" charset="0"/>
              </a:defRPr>
            </a:lvl5pPr>
            <a:lvl6pPr marL="2611438" indent="-239713" defTabSz="965200" eaLnBrk="0" fontAlgn="base" hangingPunct="0">
              <a:spcBef>
                <a:spcPct val="0"/>
              </a:spcBef>
              <a:spcAft>
                <a:spcPct val="0"/>
              </a:spcAft>
              <a:defRPr sz="1600">
                <a:solidFill>
                  <a:schemeClr val="tx1"/>
                </a:solidFill>
                <a:latin typeface="Comic Sans MS" pitchFamily="66" charset="0"/>
              </a:defRPr>
            </a:lvl6pPr>
            <a:lvl7pPr marL="3068638" indent="-239713" defTabSz="965200" eaLnBrk="0" fontAlgn="base" hangingPunct="0">
              <a:spcBef>
                <a:spcPct val="0"/>
              </a:spcBef>
              <a:spcAft>
                <a:spcPct val="0"/>
              </a:spcAft>
              <a:defRPr sz="1600">
                <a:solidFill>
                  <a:schemeClr val="tx1"/>
                </a:solidFill>
                <a:latin typeface="Comic Sans MS" pitchFamily="66" charset="0"/>
              </a:defRPr>
            </a:lvl7pPr>
            <a:lvl8pPr marL="3525838" indent="-239713" defTabSz="965200" eaLnBrk="0" fontAlgn="base" hangingPunct="0">
              <a:spcBef>
                <a:spcPct val="0"/>
              </a:spcBef>
              <a:spcAft>
                <a:spcPct val="0"/>
              </a:spcAft>
              <a:defRPr sz="1600">
                <a:solidFill>
                  <a:schemeClr val="tx1"/>
                </a:solidFill>
                <a:latin typeface="Comic Sans MS" pitchFamily="66" charset="0"/>
              </a:defRPr>
            </a:lvl8pPr>
            <a:lvl9pPr marL="3983038" indent="-239713" defTabSz="965200" eaLnBrk="0" fontAlgn="base" hangingPunct="0">
              <a:spcBef>
                <a:spcPct val="0"/>
              </a:spcBef>
              <a:spcAft>
                <a:spcPct val="0"/>
              </a:spcAft>
              <a:defRPr sz="1600">
                <a:solidFill>
                  <a:schemeClr val="tx1"/>
                </a:solidFill>
                <a:latin typeface="Comic Sans MS" pitchFamily="66" charset="0"/>
              </a:defRPr>
            </a:lvl9pPr>
          </a:lstStyle>
          <a:p>
            <a:pPr algn="r" eaLnBrk="1" hangingPunct="1"/>
            <a:fld id="{C1E0BB49-EEA7-4525-85E3-5F1AEDFC2BFC}" type="slidenum">
              <a:rPr lang="en-US" sz="1300">
                <a:solidFill>
                  <a:srgbClr val="000000"/>
                </a:solidFill>
                <a:latin typeface="Arial" pitchFamily="34" charset="0"/>
              </a:rPr>
              <a:pPr algn="r" eaLnBrk="1" hangingPunct="1"/>
              <a:t>44</a:t>
            </a:fld>
            <a:endParaRPr lang="en-US" sz="1300">
              <a:solidFill>
                <a:srgbClr val="000000"/>
              </a:solidFill>
              <a:latin typeface="Arial" pitchFamily="34" charset="0"/>
            </a:endParaRPr>
          </a:p>
        </p:txBody>
      </p:sp>
      <p:sp>
        <p:nvSpPr>
          <p:cNvPr id="251908" name="Rectangle 2"/>
          <p:cNvSpPr>
            <a:spLocks noGrp="1" noChangeArrowheads="1"/>
          </p:cNvSpPr>
          <p:nvPr>
            <p:ph type="body" idx="1"/>
          </p:nvPr>
        </p:nvSpPr>
        <p:spPr>
          <a:xfrm>
            <a:off x="1315642" y="3226741"/>
            <a:ext cx="7272570" cy="3057735"/>
          </a:xfrm>
        </p:spPr>
        <p:txBody>
          <a:bodyPr lIns="90948" tIns="42994" rIns="90948" bIns="42994"/>
          <a:lstStyle/>
          <a:p>
            <a:pPr eaLnBrk="1" hangingPunct="1"/>
            <a:endParaRPr lang="it-IT"/>
          </a:p>
        </p:txBody>
      </p:sp>
      <p:sp>
        <p:nvSpPr>
          <p:cNvPr id="251909" name="Rectangle 3"/>
          <p:cNvSpPr>
            <a:spLocks noGrp="1" noRot="1" noChangeAspect="1" noChangeArrowheads="1" noTextEdit="1"/>
          </p:cNvSpPr>
          <p:nvPr>
            <p:ph type="sldImg"/>
          </p:nvPr>
        </p:nvSpPr>
        <p:spPr>
          <a:xfrm>
            <a:off x="3267075" y="512763"/>
            <a:ext cx="3371850" cy="2528887"/>
          </a:xfrm>
          <a:ln w="12700" cap="flat">
            <a:solidFill>
              <a:schemeClr val="tx1"/>
            </a:solidFill>
          </a:ln>
        </p:spPr>
      </p:sp>
    </p:spTree>
    <p:extLst>
      <p:ext uri="{BB962C8B-B14F-4D97-AF65-F5344CB8AC3E}">
        <p14:creationId xmlns:p14="http://schemas.microsoft.com/office/powerpoint/2010/main" val="80864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26823-569D-4138-8728-84EF6A268078}" type="slidenum">
              <a:rPr lang="en-US"/>
              <a:pPr/>
              <a:t>5</a:t>
            </a:fld>
            <a:endParaRPr lang="en-US"/>
          </a:p>
        </p:txBody>
      </p:sp>
      <p:sp>
        <p:nvSpPr>
          <p:cNvPr id="1502210" name="Rectangle 2"/>
          <p:cNvSpPr>
            <a:spLocks noGrp="1" noRot="1" noChangeAspect="1" noChangeArrowheads="1" noTextEdit="1"/>
          </p:cNvSpPr>
          <p:nvPr>
            <p:ph type="sldImg"/>
          </p:nvPr>
        </p:nvSpPr>
        <p:spPr>
          <a:ln/>
        </p:spPr>
      </p:sp>
      <p:sp>
        <p:nvSpPr>
          <p:cNvPr id="15022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51249" eaLnBrk="0" hangingPunct="0">
              <a:defRPr sz="1500">
                <a:solidFill>
                  <a:schemeClr val="tx1"/>
                </a:solidFill>
                <a:latin typeface="Comic Sans MS" pitchFamily="66" charset="0"/>
              </a:defRPr>
            </a:lvl1pPr>
            <a:lvl2pPr marL="766632" indent="-294137" defTabSz="951249" eaLnBrk="0" hangingPunct="0">
              <a:defRPr sz="1500">
                <a:solidFill>
                  <a:schemeClr val="tx1"/>
                </a:solidFill>
                <a:latin typeface="Comic Sans MS" pitchFamily="66" charset="0"/>
              </a:defRPr>
            </a:lvl2pPr>
            <a:lvl3pPr marL="1179674" indent="-236248" defTabSz="951249" eaLnBrk="0" hangingPunct="0">
              <a:defRPr sz="1500">
                <a:solidFill>
                  <a:schemeClr val="tx1"/>
                </a:solidFill>
                <a:latin typeface="Comic Sans MS" pitchFamily="66" charset="0"/>
              </a:defRPr>
            </a:lvl3pPr>
            <a:lvl4pPr marL="1650606" indent="-234683" defTabSz="951249" eaLnBrk="0" hangingPunct="0">
              <a:defRPr sz="1500">
                <a:solidFill>
                  <a:schemeClr val="tx1"/>
                </a:solidFill>
                <a:latin typeface="Comic Sans MS" pitchFamily="66" charset="0"/>
              </a:defRPr>
            </a:lvl4pPr>
            <a:lvl5pPr marL="2123102" indent="-236248" defTabSz="951249" eaLnBrk="0" hangingPunct="0">
              <a:defRPr sz="1500">
                <a:solidFill>
                  <a:schemeClr val="tx1"/>
                </a:solidFill>
                <a:latin typeface="Comic Sans MS" pitchFamily="66" charset="0"/>
              </a:defRPr>
            </a:lvl5pPr>
            <a:lvl6pPr marL="2573693" indent="-236248" defTabSz="951249" eaLnBrk="0" fontAlgn="base" hangingPunct="0">
              <a:spcBef>
                <a:spcPct val="0"/>
              </a:spcBef>
              <a:spcAft>
                <a:spcPct val="0"/>
              </a:spcAft>
              <a:defRPr sz="1500">
                <a:solidFill>
                  <a:schemeClr val="tx1"/>
                </a:solidFill>
                <a:latin typeface="Comic Sans MS" pitchFamily="66" charset="0"/>
              </a:defRPr>
            </a:lvl6pPr>
            <a:lvl7pPr marL="3024286" indent="-236248" defTabSz="951249" eaLnBrk="0" fontAlgn="base" hangingPunct="0">
              <a:spcBef>
                <a:spcPct val="0"/>
              </a:spcBef>
              <a:spcAft>
                <a:spcPct val="0"/>
              </a:spcAft>
              <a:defRPr sz="1500">
                <a:solidFill>
                  <a:schemeClr val="tx1"/>
                </a:solidFill>
                <a:latin typeface="Comic Sans MS" pitchFamily="66" charset="0"/>
              </a:defRPr>
            </a:lvl7pPr>
            <a:lvl8pPr marL="3474877" indent="-236248" defTabSz="951249" eaLnBrk="0" fontAlgn="base" hangingPunct="0">
              <a:spcBef>
                <a:spcPct val="0"/>
              </a:spcBef>
              <a:spcAft>
                <a:spcPct val="0"/>
              </a:spcAft>
              <a:defRPr sz="1500">
                <a:solidFill>
                  <a:schemeClr val="tx1"/>
                </a:solidFill>
                <a:latin typeface="Comic Sans MS" pitchFamily="66" charset="0"/>
              </a:defRPr>
            </a:lvl8pPr>
            <a:lvl9pPr marL="3925469" indent="-236248" defTabSz="951249" eaLnBrk="0" fontAlgn="base" hangingPunct="0">
              <a:spcBef>
                <a:spcPct val="0"/>
              </a:spcBef>
              <a:spcAft>
                <a:spcPct val="0"/>
              </a:spcAft>
              <a:defRPr sz="1500">
                <a:solidFill>
                  <a:schemeClr val="tx1"/>
                </a:solidFill>
                <a:latin typeface="Comic Sans MS" pitchFamily="66" charset="0"/>
              </a:defRPr>
            </a:lvl9pPr>
          </a:lstStyle>
          <a:p>
            <a:pPr eaLnBrk="1" hangingPunct="1"/>
            <a:fld id="{874F5709-70F6-43EF-BBC1-CBAC8F75B17B}" type="slidenum">
              <a:rPr lang="en-US" sz="1300">
                <a:solidFill>
                  <a:srgbClr val="000000"/>
                </a:solidFill>
                <a:latin typeface="Arial" pitchFamily="34" charset="0"/>
              </a:rPr>
              <a:pPr eaLnBrk="1" hangingPunct="1"/>
              <a:t>45</a:t>
            </a:fld>
            <a:endParaRPr lang="en-US" sz="1300">
              <a:solidFill>
                <a:srgbClr val="000000"/>
              </a:solidFill>
              <a:latin typeface="Arial" pitchFamily="34" charset="0"/>
            </a:endParaRPr>
          </a:p>
        </p:txBody>
      </p:sp>
      <p:sp>
        <p:nvSpPr>
          <p:cNvPr id="251907" name="Rectangle 7"/>
          <p:cNvSpPr txBox="1">
            <a:spLocks noGrp="1" noChangeArrowheads="1"/>
          </p:cNvSpPr>
          <p:nvPr/>
        </p:nvSpPr>
        <p:spPr bwMode="auto">
          <a:xfrm>
            <a:off x="5610822" y="6429975"/>
            <a:ext cx="4293030" cy="3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9" tIns="47613" rIns="95229" bIns="47613" anchor="b"/>
          <a:lstStyle>
            <a:lvl1pPr defTabSz="965200" eaLnBrk="0" hangingPunct="0">
              <a:defRPr sz="1600">
                <a:solidFill>
                  <a:schemeClr val="tx1"/>
                </a:solidFill>
                <a:latin typeface="Comic Sans MS" pitchFamily="66" charset="0"/>
              </a:defRPr>
            </a:lvl1pPr>
            <a:lvl2pPr marL="777875" indent="-298450" defTabSz="965200" eaLnBrk="0" hangingPunct="0">
              <a:defRPr sz="1600">
                <a:solidFill>
                  <a:schemeClr val="tx1"/>
                </a:solidFill>
                <a:latin typeface="Comic Sans MS" pitchFamily="66" charset="0"/>
              </a:defRPr>
            </a:lvl2pPr>
            <a:lvl3pPr marL="1196975" indent="-239713" defTabSz="965200" eaLnBrk="0" hangingPunct="0">
              <a:defRPr sz="1600">
                <a:solidFill>
                  <a:schemeClr val="tx1"/>
                </a:solidFill>
                <a:latin typeface="Comic Sans MS" pitchFamily="66" charset="0"/>
              </a:defRPr>
            </a:lvl3pPr>
            <a:lvl4pPr marL="1674813" indent="-238125" defTabSz="965200" eaLnBrk="0" hangingPunct="0">
              <a:defRPr sz="1600">
                <a:solidFill>
                  <a:schemeClr val="tx1"/>
                </a:solidFill>
                <a:latin typeface="Comic Sans MS" pitchFamily="66" charset="0"/>
              </a:defRPr>
            </a:lvl4pPr>
            <a:lvl5pPr marL="2154238" indent="-239713" defTabSz="965200" eaLnBrk="0" hangingPunct="0">
              <a:defRPr sz="1600">
                <a:solidFill>
                  <a:schemeClr val="tx1"/>
                </a:solidFill>
                <a:latin typeface="Comic Sans MS" pitchFamily="66" charset="0"/>
              </a:defRPr>
            </a:lvl5pPr>
            <a:lvl6pPr marL="2611438" indent="-239713" defTabSz="965200" eaLnBrk="0" fontAlgn="base" hangingPunct="0">
              <a:spcBef>
                <a:spcPct val="0"/>
              </a:spcBef>
              <a:spcAft>
                <a:spcPct val="0"/>
              </a:spcAft>
              <a:defRPr sz="1600">
                <a:solidFill>
                  <a:schemeClr val="tx1"/>
                </a:solidFill>
                <a:latin typeface="Comic Sans MS" pitchFamily="66" charset="0"/>
              </a:defRPr>
            </a:lvl6pPr>
            <a:lvl7pPr marL="3068638" indent="-239713" defTabSz="965200" eaLnBrk="0" fontAlgn="base" hangingPunct="0">
              <a:spcBef>
                <a:spcPct val="0"/>
              </a:spcBef>
              <a:spcAft>
                <a:spcPct val="0"/>
              </a:spcAft>
              <a:defRPr sz="1600">
                <a:solidFill>
                  <a:schemeClr val="tx1"/>
                </a:solidFill>
                <a:latin typeface="Comic Sans MS" pitchFamily="66" charset="0"/>
              </a:defRPr>
            </a:lvl7pPr>
            <a:lvl8pPr marL="3525838" indent="-239713" defTabSz="965200" eaLnBrk="0" fontAlgn="base" hangingPunct="0">
              <a:spcBef>
                <a:spcPct val="0"/>
              </a:spcBef>
              <a:spcAft>
                <a:spcPct val="0"/>
              </a:spcAft>
              <a:defRPr sz="1600">
                <a:solidFill>
                  <a:schemeClr val="tx1"/>
                </a:solidFill>
                <a:latin typeface="Comic Sans MS" pitchFamily="66" charset="0"/>
              </a:defRPr>
            </a:lvl8pPr>
            <a:lvl9pPr marL="3983038" indent="-239713" defTabSz="965200" eaLnBrk="0" fontAlgn="base" hangingPunct="0">
              <a:spcBef>
                <a:spcPct val="0"/>
              </a:spcBef>
              <a:spcAft>
                <a:spcPct val="0"/>
              </a:spcAft>
              <a:defRPr sz="1600">
                <a:solidFill>
                  <a:schemeClr val="tx1"/>
                </a:solidFill>
                <a:latin typeface="Comic Sans MS" pitchFamily="66" charset="0"/>
              </a:defRPr>
            </a:lvl9pPr>
          </a:lstStyle>
          <a:p>
            <a:pPr algn="r" eaLnBrk="1" hangingPunct="1"/>
            <a:fld id="{C1E0BB49-EEA7-4525-85E3-5F1AEDFC2BFC}" type="slidenum">
              <a:rPr lang="en-US" sz="1300">
                <a:solidFill>
                  <a:srgbClr val="000000"/>
                </a:solidFill>
                <a:latin typeface="Arial" pitchFamily="34" charset="0"/>
              </a:rPr>
              <a:pPr algn="r" eaLnBrk="1" hangingPunct="1"/>
              <a:t>45</a:t>
            </a:fld>
            <a:endParaRPr lang="en-US" sz="1300">
              <a:solidFill>
                <a:srgbClr val="000000"/>
              </a:solidFill>
              <a:latin typeface="Arial" pitchFamily="34" charset="0"/>
            </a:endParaRPr>
          </a:p>
        </p:txBody>
      </p:sp>
      <p:sp>
        <p:nvSpPr>
          <p:cNvPr id="251908" name="Rectangle 2"/>
          <p:cNvSpPr>
            <a:spLocks noGrp="1" noChangeArrowheads="1"/>
          </p:cNvSpPr>
          <p:nvPr>
            <p:ph type="body" idx="1"/>
          </p:nvPr>
        </p:nvSpPr>
        <p:spPr>
          <a:xfrm>
            <a:off x="1315642" y="3226741"/>
            <a:ext cx="7272570" cy="3057735"/>
          </a:xfrm>
        </p:spPr>
        <p:txBody>
          <a:bodyPr lIns="90948" tIns="42994" rIns="90948" bIns="42994"/>
          <a:lstStyle/>
          <a:p>
            <a:pPr eaLnBrk="1" hangingPunct="1"/>
            <a:endParaRPr lang="it-IT"/>
          </a:p>
        </p:txBody>
      </p:sp>
      <p:sp>
        <p:nvSpPr>
          <p:cNvPr id="251909" name="Rectangle 3"/>
          <p:cNvSpPr>
            <a:spLocks noGrp="1" noRot="1" noChangeAspect="1" noChangeArrowheads="1" noTextEdit="1"/>
          </p:cNvSpPr>
          <p:nvPr>
            <p:ph type="sldImg"/>
          </p:nvPr>
        </p:nvSpPr>
        <p:spPr>
          <a:xfrm>
            <a:off x="3267075" y="512763"/>
            <a:ext cx="3371850" cy="2528887"/>
          </a:xfrm>
          <a:ln w="12700" cap="flat">
            <a:solidFill>
              <a:schemeClr val="tx1"/>
            </a:solidFill>
          </a:ln>
        </p:spPr>
      </p:sp>
    </p:spTree>
    <p:extLst>
      <p:ext uri="{BB962C8B-B14F-4D97-AF65-F5344CB8AC3E}">
        <p14:creationId xmlns:p14="http://schemas.microsoft.com/office/powerpoint/2010/main" val="1412070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lvl1pPr defTabSz="951249" eaLnBrk="0" hangingPunct="0">
              <a:defRPr sz="1500">
                <a:solidFill>
                  <a:schemeClr val="tx1"/>
                </a:solidFill>
                <a:latin typeface="Comic Sans MS" pitchFamily="66" charset="0"/>
              </a:defRPr>
            </a:lvl1pPr>
            <a:lvl2pPr marL="766632" indent="-294137" defTabSz="951249" eaLnBrk="0" hangingPunct="0">
              <a:defRPr sz="1500">
                <a:solidFill>
                  <a:schemeClr val="tx1"/>
                </a:solidFill>
                <a:latin typeface="Comic Sans MS" pitchFamily="66" charset="0"/>
              </a:defRPr>
            </a:lvl2pPr>
            <a:lvl3pPr marL="1179674" indent="-236248" defTabSz="951249" eaLnBrk="0" hangingPunct="0">
              <a:defRPr sz="1500">
                <a:solidFill>
                  <a:schemeClr val="tx1"/>
                </a:solidFill>
                <a:latin typeface="Comic Sans MS" pitchFamily="66" charset="0"/>
              </a:defRPr>
            </a:lvl3pPr>
            <a:lvl4pPr marL="1650606" indent="-234683" defTabSz="951249" eaLnBrk="0" hangingPunct="0">
              <a:defRPr sz="1500">
                <a:solidFill>
                  <a:schemeClr val="tx1"/>
                </a:solidFill>
                <a:latin typeface="Comic Sans MS" pitchFamily="66" charset="0"/>
              </a:defRPr>
            </a:lvl4pPr>
            <a:lvl5pPr marL="2123102" indent="-236248" defTabSz="951249" eaLnBrk="0" hangingPunct="0">
              <a:defRPr sz="1500">
                <a:solidFill>
                  <a:schemeClr val="tx1"/>
                </a:solidFill>
                <a:latin typeface="Comic Sans MS" pitchFamily="66" charset="0"/>
              </a:defRPr>
            </a:lvl5pPr>
            <a:lvl6pPr marL="2573693" indent="-236248" defTabSz="951249" eaLnBrk="0" fontAlgn="base" hangingPunct="0">
              <a:spcBef>
                <a:spcPct val="0"/>
              </a:spcBef>
              <a:spcAft>
                <a:spcPct val="0"/>
              </a:spcAft>
              <a:defRPr sz="1500">
                <a:solidFill>
                  <a:schemeClr val="tx1"/>
                </a:solidFill>
                <a:latin typeface="Comic Sans MS" pitchFamily="66" charset="0"/>
              </a:defRPr>
            </a:lvl6pPr>
            <a:lvl7pPr marL="3024286" indent="-236248" defTabSz="951249" eaLnBrk="0" fontAlgn="base" hangingPunct="0">
              <a:spcBef>
                <a:spcPct val="0"/>
              </a:spcBef>
              <a:spcAft>
                <a:spcPct val="0"/>
              </a:spcAft>
              <a:defRPr sz="1500">
                <a:solidFill>
                  <a:schemeClr val="tx1"/>
                </a:solidFill>
                <a:latin typeface="Comic Sans MS" pitchFamily="66" charset="0"/>
              </a:defRPr>
            </a:lvl7pPr>
            <a:lvl8pPr marL="3474877" indent="-236248" defTabSz="951249" eaLnBrk="0" fontAlgn="base" hangingPunct="0">
              <a:spcBef>
                <a:spcPct val="0"/>
              </a:spcBef>
              <a:spcAft>
                <a:spcPct val="0"/>
              </a:spcAft>
              <a:defRPr sz="1500">
                <a:solidFill>
                  <a:schemeClr val="tx1"/>
                </a:solidFill>
                <a:latin typeface="Comic Sans MS" pitchFamily="66" charset="0"/>
              </a:defRPr>
            </a:lvl8pPr>
            <a:lvl9pPr marL="3925469" indent="-236248" defTabSz="951249" eaLnBrk="0" fontAlgn="base" hangingPunct="0">
              <a:spcBef>
                <a:spcPct val="0"/>
              </a:spcBef>
              <a:spcAft>
                <a:spcPct val="0"/>
              </a:spcAft>
              <a:defRPr sz="1500">
                <a:solidFill>
                  <a:schemeClr val="tx1"/>
                </a:solidFill>
                <a:latin typeface="Comic Sans MS" pitchFamily="66" charset="0"/>
              </a:defRPr>
            </a:lvl9pPr>
          </a:lstStyle>
          <a:p>
            <a:pPr eaLnBrk="1" hangingPunct="1"/>
            <a:fld id="{8568C98A-4DC6-4A9F-A921-5C189FBA33A7}" type="slidenum">
              <a:rPr lang="en-US" sz="1300">
                <a:solidFill>
                  <a:srgbClr val="000000"/>
                </a:solidFill>
                <a:latin typeface="Arial" pitchFamily="34" charset="0"/>
              </a:rPr>
              <a:pPr eaLnBrk="1" hangingPunct="1"/>
              <a:t>46</a:t>
            </a:fld>
            <a:endParaRPr lang="en-US" sz="1300">
              <a:solidFill>
                <a:srgbClr val="000000"/>
              </a:solidFill>
              <a:latin typeface="Arial" pitchFamily="34" charset="0"/>
            </a:endParaRPr>
          </a:p>
        </p:txBody>
      </p:sp>
      <p:sp>
        <p:nvSpPr>
          <p:cNvPr id="252931" name="Rectangle 7"/>
          <p:cNvSpPr txBox="1">
            <a:spLocks noGrp="1" noChangeArrowheads="1"/>
          </p:cNvSpPr>
          <p:nvPr/>
        </p:nvSpPr>
        <p:spPr bwMode="auto">
          <a:xfrm>
            <a:off x="5610822" y="6429975"/>
            <a:ext cx="4293030" cy="3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9" tIns="47613" rIns="95229" bIns="47613" anchor="b"/>
          <a:lstStyle>
            <a:lvl1pPr defTabSz="965200" eaLnBrk="0" hangingPunct="0">
              <a:defRPr sz="1600">
                <a:solidFill>
                  <a:schemeClr val="tx1"/>
                </a:solidFill>
                <a:latin typeface="Comic Sans MS" pitchFamily="66" charset="0"/>
              </a:defRPr>
            </a:lvl1pPr>
            <a:lvl2pPr marL="777875" indent="-298450" defTabSz="965200" eaLnBrk="0" hangingPunct="0">
              <a:defRPr sz="1600">
                <a:solidFill>
                  <a:schemeClr val="tx1"/>
                </a:solidFill>
                <a:latin typeface="Comic Sans MS" pitchFamily="66" charset="0"/>
              </a:defRPr>
            </a:lvl2pPr>
            <a:lvl3pPr marL="1196975" indent="-239713" defTabSz="965200" eaLnBrk="0" hangingPunct="0">
              <a:defRPr sz="1600">
                <a:solidFill>
                  <a:schemeClr val="tx1"/>
                </a:solidFill>
                <a:latin typeface="Comic Sans MS" pitchFamily="66" charset="0"/>
              </a:defRPr>
            </a:lvl3pPr>
            <a:lvl4pPr marL="1674813" indent="-238125" defTabSz="965200" eaLnBrk="0" hangingPunct="0">
              <a:defRPr sz="1600">
                <a:solidFill>
                  <a:schemeClr val="tx1"/>
                </a:solidFill>
                <a:latin typeface="Comic Sans MS" pitchFamily="66" charset="0"/>
              </a:defRPr>
            </a:lvl4pPr>
            <a:lvl5pPr marL="2154238" indent="-239713" defTabSz="965200" eaLnBrk="0" hangingPunct="0">
              <a:defRPr sz="1600">
                <a:solidFill>
                  <a:schemeClr val="tx1"/>
                </a:solidFill>
                <a:latin typeface="Comic Sans MS" pitchFamily="66" charset="0"/>
              </a:defRPr>
            </a:lvl5pPr>
            <a:lvl6pPr marL="2611438" indent="-239713" defTabSz="965200" eaLnBrk="0" fontAlgn="base" hangingPunct="0">
              <a:spcBef>
                <a:spcPct val="0"/>
              </a:spcBef>
              <a:spcAft>
                <a:spcPct val="0"/>
              </a:spcAft>
              <a:defRPr sz="1600">
                <a:solidFill>
                  <a:schemeClr val="tx1"/>
                </a:solidFill>
                <a:latin typeface="Comic Sans MS" pitchFamily="66" charset="0"/>
              </a:defRPr>
            </a:lvl6pPr>
            <a:lvl7pPr marL="3068638" indent="-239713" defTabSz="965200" eaLnBrk="0" fontAlgn="base" hangingPunct="0">
              <a:spcBef>
                <a:spcPct val="0"/>
              </a:spcBef>
              <a:spcAft>
                <a:spcPct val="0"/>
              </a:spcAft>
              <a:defRPr sz="1600">
                <a:solidFill>
                  <a:schemeClr val="tx1"/>
                </a:solidFill>
                <a:latin typeface="Comic Sans MS" pitchFamily="66" charset="0"/>
              </a:defRPr>
            </a:lvl7pPr>
            <a:lvl8pPr marL="3525838" indent="-239713" defTabSz="965200" eaLnBrk="0" fontAlgn="base" hangingPunct="0">
              <a:spcBef>
                <a:spcPct val="0"/>
              </a:spcBef>
              <a:spcAft>
                <a:spcPct val="0"/>
              </a:spcAft>
              <a:defRPr sz="1600">
                <a:solidFill>
                  <a:schemeClr val="tx1"/>
                </a:solidFill>
                <a:latin typeface="Comic Sans MS" pitchFamily="66" charset="0"/>
              </a:defRPr>
            </a:lvl8pPr>
            <a:lvl9pPr marL="3983038" indent="-239713" defTabSz="965200" eaLnBrk="0" fontAlgn="base" hangingPunct="0">
              <a:spcBef>
                <a:spcPct val="0"/>
              </a:spcBef>
              <a:spcAft>
                <a:spcPct val="0"/>
              </a:spcAft>
              <a:defRPr sz="1600">
                <a:solidFill>
                  <a:schemeClr val="tx1"/>
                </a:solidFill>
                <a:latin typeface="Comic Sans MS" pitchFamily="66" charset="0"/>
              </a:defRPr>
            </a:lvl9pPr>
          </a:lstStyle>
          <a:p>
            <a:pPr algn="r" eaLnBrk="1" hangingPunct="1"/>
            <a:fld id="{49E81A46-F755-4BC1-B236-CAC89BC286AA}" type="slidenum">
              <a:rPr lang="en-US" sz="1300">
                <a:solidFill>
                  <a:srgbClr val="000000"/>
                </a:solidFill>
                <a:latin typeface="Arial" pitchFamily="34" charset="0"/>
              </a:rPr>
              <a:pPr algn="r" eaLnBrk="1" hangingPunct="1"/>
              <a:t>46</a:t>
            </a:fld>
            <a:endParaRPr lang="en-US" sz="1300">
              <a:solidFill>
                <a:srgbClr val="000000"/>
              </a:solidFill>
              <a:latin typeface="Arial" pitchFamily="34" charset="0"/>
            </a:endParaRPr>
          </a:p>
        </p:txBody>
      </p:sp>
      <p:sp>
        <p:nvSpPr>
          <p:cNvPr id="252932" name="Rectangle 2"/>
          <p:cNvSpPr>
            <a:spLocks noGrp="1" noChangeArrowheads="1"/>
          </p:cNvSpPr>
          <p:nvPr>
            <p:ph type="body" idx="1"/>
          </p:nvPr>
        </p:nvSpPr>
        <p:spPr>
          <a:xfrm>
            <a:off x="1315642" y="3226741"/>
            <a:ext cx="7272570" cy="3057735"/>
          </a:xfrm>
        </p:spPr>
        <p:txBody>
          <a:bodyPr lIns="90948" tIns="42994" rIns="90948" bIns="42994"/>
          <a:lstStyle/>
          <a:p>
            <a:pPr eaLnBrk="1" hangingPunct="1"/>
            <a:endParaRPr lang="it-IT"/>
          </a:p>
        </p:txBody>
      </p:sp>
      <p:sp>
        <p:nvSpPr>
          <p:cNvPr id="252933" name="Rectangle 3"/>
          <p:cNvSpPr>
            <a:spLocks noGrp="1" noRot="1" noChangeAspect="1" noChangeArrowheads="1" noTextEdit="1"/>
          </p:cNvSpPr>
          <p:nvPr>
            <p:ph type="sldImg"/>
          </p:nvPr>
        </p:nvSpPr>
        <p:spPr>
          <a:xfrm>
            <a:off x="3267075" y="512763"/>
            <a:ext cx="3371850" cy="2528887"/>
          </a:xfrm>
          <a:ln w="12700" cap="flat">
            <a:solidFill>
              <a:schemeClr val="tx1"/>
            </a:solidFill>
          </a:ln>
        </p:spPr>
      </p:sp>
    </p:spTree>
    <p:extLst>
      <p:ext uri="{BB962C8B-B14F-4D97-AF65-F5344CB8AC3E}">
        <p14:creationId xmlns:p14="http://schemas.microsoft.com/office/powerpoint/2010/main" val="2853648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defTabSz="951249" eaLnBrk="0" hangingPunct="0">
              <a:defRPr sz="1500">
                <a:solidFill>
                  <a:schemeClr val="tx1"/>
                </a:solidFill>
                <a:latin typeface="Comic Sans MS" pitchFamily="66" charset="0"/>
              </a:defRPr>
            </a:lvl1pPr>
            <a:lvl2pPr marL="766632" indent="-294137" defTabSz="951249" eaLnBrk="0" hangingPunct="0">
              <a:defRPr sz="1500">
                <a:solidFill>
                  <a:schemeClr val="tx1"/>
                </a:solidFill>
                <a:latin typeface="Comic Sans MS" pitchFamily="66" charset="0"/>
              </a:defRPr>
            </a:lvl2pPr>
            <a:lvl3pPr marL="1179674" indent="-236248" defTabSz="951249" eaLnBrk="0" hangingPunct="0">
              <a:defRPr sz="1500">
                <a:solidFill>
                  <a:schemeClr val="tx1"/>
                </a:solidFill>
                <a:latin typeface="Comic Sans MS" pitchFamily="66" charset="0"/>
              </a:defRPr>
            </a:lvl3pPr>
            <a:lvl4pPr marL="1650606" indent="-234683" defTabSz="951249" eaLnBrk="0" hangingPunct="0">
              <a:defRPr sz="1500">
                <a:solidFill>
                  <a:schemeClr val="tx1"/>
                </a:solidFill>
                <a:latin typeface="Comic Sans MS" pitchFamily="66" charset="0"/>
              </a:defRPr>
            </a:lvl4pPr>
            <a:lvl5pPr marL="2123102" indent="-236248" defTabSz="951249" eaLnBrk="0" hangingPunct="0">
              <a:defRPr sz="1500">
                <a:solidFill>
                  <a:schemeClr val="tx1"/>
                </a:solidFill>
                <a:latin typeface="Comic Sans MS" pitchFamily="66" charset="0"/>
              </a:defRPr>
            </a:lvl5pPr>
            <a:lvl6pPr marL="2573693" indent="-236248" defTabSz="951249" eaLnBrk="0" fontAlgn="base" hangingPunct="0">
              <a:spcBef>
                <a:spcPct val="0"/>
              </a:spcBef>
              <a:spcAft>
                <a:spcPct val="0"/>
              </a:spcAft>
              <a:defRPr sz="1500">
                <a:solidFill>
                  <a:schemeClr val="tx1"/>
                </a:solidFill>
                <a:latin typeface="Comic Sans MS" pitchFamily="66" charset="0"/>
              </a:defRPr>
            </a:lvl6pPr>
            <a:lvl7pPr marL="3024286" indent="-236248" defTabSz="951249" eaLnBrk="0" fontAlgn="base" hangingPunct="0">
              <a:spcBef>
                <a:spcPct val="0"/>
              </a:spcBef>
              <a:spcAft>
                <a:spcPct val="0"/>
              </a:spcAft>
              <a:defRPr sz="1500">
                <a:solidFill>
                  <a:schemeClr val="tx1"/>
                </a:solidFill>
                <a:latin typeface="Comic Sans MS" pitchFamily="66" charset="0"/>
              </a:defRPr>
            </a:lvl7pPr>
            <a:lvl8pPr marL="3474877" indent="-236248" defTabSz="951249" eaLnBrk="0" fontAlgn="base" hangingPunct="0">
              <a:spcBef>
                <a:spcPct val="0"/>
              </a:spcBef>
              <a:spcAft>
                <a:spcPct val="0"/>
              </a:spcAft>
              <a:defRPr sz="1500">
                <a:solidFill>
                  <a:schemeClr val="tx1"/>
                </a:solidFill>
                <a:latin typeface="Comic Sans MS" pitchFamily="66" charset="0"/>
              </a:defRPr>
            </a:lvl8pPr>
            <a:lvl9pPr marL="3925469" indent="-236248" defTabSz="951249" eaLnBrk="0" fontAlgn="base" hangingPunct="0">
              <a:spcBef>
                <a:spcPct val="0"/>
              </a:spcBef>
              <a:spcAft>
                <a:spcPct val="0"/>
              </a:spcAft>
              <a:defRPr sz="1500">
                <a:solidFill>
                  <a:schemeClr val="tx1"/>
                </a:solidFill>
                <a:latin typeface="Comic Sans MS" pitchFamily="66" charset="0"/>
              </a:defRPr>
            </a:lvl9pPr>
          </a:lstStyle>
          <a:p>
            <a:pPr eaLnBrk="1" hangingPunct="1"/>
            <a:fld id="{D23C5469-195F-422E-A945-B392ADFA0DC2}" type="slidenum">
              <a:rPr lang="en-US" sz="1300">
                <a:solidFill>
                  <a:srgbClr val="000000"/>
                </a:solidFill>
                <a:latin typeface="Arial" pitchFamily="34" charset="0"/>
              </a:rPr>
              <a:pPr eaLnBrk="1" hangingPunct="1"/>
              <a:t>48</a:t>
            </a:fld>
            <a:endParaRPr lang="en-US" sz="1300">
              <a:solidFill>
                <a:srgbClr val="000000"/>
              </a:solidFill>
              <a:latin typeface="Arial" pitchFamily="34" charset="0"/>
            </a:endParaRPr>
          </a:p>
        </p:txBody>
      </p:sp>
      <p:sp>
        <p:nvSpPr>
          <p:cNvPr id="253955" name="Rectangle 7"/>
          <p:cNvSpPr txBox="1">
            <a:spLocks noGrp="1" noChangeArrowheads="1"/>
          </p:cNvSpPr>
          <p:nvPr/>
        </p:nvSpPr>
        <p:spPr bwMode="auto">
          <a:xfrm>
            <a:off x="5610822" y="6429975"/>
            <a:ext cx="4293030" cy="3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9" tIns="47613" rIns="95229" bIns="47613" anchor="b"/>
          <a:lstStyle>
            <a:lvl1pPr defTabSz="965200" eaLnBrk="0" hangingPunct="0">
              <a:defRPr sz="1600">
                <a:solidFill>
                  <a:schemeClr val="tx1"/>
                </a:solidFill>
                <a:latin typeface="Comic Sans MS" pitchFamily="66" charset="0"/>
              </a:defRPr>
            </a:lvl1pPr>
            <a:lvl2pPr marL="777875" indent="-298450" defTabSz="965200" eaLnBrk="0" hangingPunct="0">
              <a:defRPr sz="1600">
                <a:solidFill>
                  <a:schemeClr val="tx1"/>
                </a:solidFill>
                <a:latin typeface="Comic Sans MS" pitchFamily="66" charset="0"/>
              </a:defRPr>
            </a:lvl2pPr>
            <a:lvl3pPr marL="1196975" indent="-239713" defTabSz="965200" eaLnBrk="0" hangingPunct="0">
              <a:defRPr sz="1600">
                <a:solidFill>
                  <a:schemeClr val="tx1"/>
                </a:solidFill>
                <a:latin typeface="Comic Sans MS" pitchFamily="66" charset="0"/>
              </a:defRPr>
            </a:lvl3pPr>
            <a:lvl4pPr marL="1674813" indent="-238125" defTabSz="965200" eaLnBrk="0" hangingPunct="0">
              <a:defRPr sz="1600">
                <a:solidFill>
                  <a:schemeClr val="tx1"/>
                </a:solidFill>
                <a:latin typeface="Comic Sans MS" pitchFamily="66" charset="0"/>
              </a:defRPr>
            </a:lvl4pPr>
            <a:lvl5pPr marL="2154238" indent="-239713" defTabSz="965200" eaLnBrk="0" hangingPunct="0">
              <a:defRPr sz="1600">
                <a:solidFill>
                  <a:schemeClr val="tx1"/>
                </a:solidFill>
                <a:latin typeface="Comic Sans MS" pitchFamily="66" charset="0"/>
              </a:defRPr>
            </a:lvl5pPr>
            <a:lvl6pPr marL="2611438" indent="-239713" defTabSz="965200" eaLnBrk="0" fontAlgn="base" hangingPunct="0">
              <a:spcBef>
                <a:spcPct val="0"/>
              </a:spcBef>
              <a:spcAft>
                <a:spcPct val="0"/>
              </a:spcAft>
              <a:defRPr sz="1600">
                <a:solidFill>
                  <a:schemeClr val="tx1"/>
                </a:solidFill>
                <a:latin typeface="Comic Sans MS" pitchFamily="66" charset="0"/>
              </a:defRPr>
            </a:lvl6pPr>
            <a:lvl7pPr marL="3068638" indent="-239713" defTabSz="965200" eaLnBrk="0" fontAlgn="base" hangingPunct="0">
              <a:spcBef>
                <a:spcPct val="0"/>
              </a:spcBef>
              <a:spcAft>
                <a:spcPct val="0"/>
              </a:spcAft>
              <a:defRPr sz="1600">
                <a:solidFill>
                  <a:schemeClr val="tx1"/>
                </a:solidFill>
                <a:latin typeface="Comic Sans MS" pitchFamily="66" charset="0"/>
              </a:defRPr>
            </a:lvl7pPr>
            <a:lvl8pPr marL="3525838" indent="-239713" defTabSz="965200" eaLnBrk="0" fontAlgn="base" hangingPunct="0">
              <a:spcBef>
                <a:spcPct val="0"/>
              </a:spcBef>
              <a:spcAft>
                <a:spcPct val="0"/>
              </a:spcAft>
              <a:defRPr sz="1600">
                <a:solidFill>
                  <a:schemeClr val="tx1"/>
                </a:solidFill>
                <a:latin typeface="Comic Sans MS" pitchFamily="66" charset="0"/>
              </a:defRPr>
            </a:lvl8pPr>
            <a:lvl9pPr marL="3983038" indent="-239713" defTabSz="965200" eaLnBrk="0" fontAlgn="base" hangingPunct="0">
              <a:spcBef>
                <a:spcPct val="0"/>
              </a:spcBef>
              <a:spcAft>
                <a:spcPct val="0"/>
              </a:spcAft>
              <a:defRPr sz="1600">
                <a:solidFill>
                  <a:schemeClr val="tx1"/>
                </a:solidFill>
                <a:latin typeface="Comic Sans MS" pitchFamily="66" charset="0"/>
              </a:defRPr>
            </a:lvl9pPr>
          </a:lstStyle>
          <a:p>
            <a:pPr algn="r" eaLnBrk="1" hangingPunct="1"/>
            <a:fld id="{1E7CF884-13E0-4E84-B693-CA85012F1D95}" type="slidenum">
              <a:rPr lang="en-US" sz="1300">
                <a:solidFill>
                  <a:srgbClr val="000000"/>
                </a:solidFill>
                <a:latin typeface="Arial" pitchFamily="34" charset="0"/>
              </a:rPr>
              <a:pPr algn="r" eaLnBrk="1" hangingPunct="1"/>
              <a:t>48</a:t>
            </a:fld>
            <a:endParaRPr lang="en-US" sz="1300">
              <a:solidFill>
                <a:srgbClr val="000000"/>
              </a:solidFill>
              <a:latin typeface="Arial" pitchFamily="34" charset="0"/>
            </a:endParaRPr>
          </a:p>
        </p:txBody>
      </p:sp>
      <p:sp>
        <p:nvSpPr>
          <p:cNvPr id="253956" name="Rectangle 2"/>
          <p:cNvSpPr>
            <a:spLocks noGrp="1" noChangeArrowheads="1"/>
          </p:cNvSpPr>
          <p:nvPr>
            <p:ph type="body" idx="1"/>
          </p:nvPr>
        </p:nvSpPr>
        <p:spPr>
          <a:xfrm>
            <a:off x="1315642" y="3226741"/>
            <a:ext cx="7272570" cy="3057735"/>
          </a:xfrm>
        </p:spPr>
        <p:txBody>
          <a:bodyPr lIns="90948" tIns="42994" rIns="90948" bIns="42994"/>
          <a:lstStyle/>
          <a:p>
            <a:pPr eaLnBrk="1" hangingPunct="1"/>
            <a:endParaRPr lang="it-IT"/>
          </a:p>
        </p:txBody>
      </p:sp>
      <p:sp>
        <p:nvSpPr>
          <p:cNvPr id="253957" name="Rectangle 3"/>
          <p:cNvSpPr>
            <a:spLocks noGrp="1" noRot="1" noChangeAspect="1" noChangeArrowheads="1" noTextEdit="1"/>
          </p:cNvSpPr>
          <p:nvPr>
            <p:ph type="sldImg"/>
          </p:nvPr>
        </p:nvSpPr>
        <p:spPr>
          <a:xfrm>
            <a:off x="3267075" y="512763"/>
            <a:ext cx="3371850" cy="2528887"/>
          </a:xfrm>
          <a:ln w="12700" cap="flat">
            <a:solidFill>
              <a:schemeClr val="tx1"/>
            </a:solidFill>
          </a:ln>
        </p:spPr>
      </p:sp>
    </p:spTree>
    <p:extLst>
      <p:ext uri="{BB962C8B-B14F-4D97-AF65-F5344CB8AC3E}">
        <p14:creationId xmlns:p14="http://schemas.microsoft.com/office/powerpoint/2010/main" val="3010269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lvl1pPr defTabSz="951249" eaLnBrk="0" hangingPunct="0">
              <a:defRPr sz="1500">
                <a:solidFill>
                  <a:schemeClr val="tx1"/>
                </a:solidFill>
                <a:latin typeface="Comic Sans MS" pitchFamily="66" charset="0"/>
              </a:defRPr>
            </a:lvl1pPr>
            <a:lvl2pPr marL="766632" indent="-294137" defTabSz="951249" eaLnBrk="0" hangingPunct="0">
              <a:defRPr sz="1500">
                <a:solidFill>
                  <a:schemeClr val="tx1"/>
                </a:solidFill>
                <a:latin typeface="Comic Sans MS" pitchFamily="66" charset="0"/>
              </a:defRPr>
            </a:lvl2pPr>
            <a:lvl3pPr marL="1179674" indent="-236248" defTabSz="951249" eaLnBrk="0" hangingPunct="0">
              <a:defRPr sz="1500">
                <a:solidFill>
                  <a:schemeClr val="tx1"/>
                </a:solidFill>
                <a:latin typeface="Comic Sans MS" pitchFamily="66" charset="0"/>
              </a:defRPr>
            </a:lvl3pPr>
            <a:lvl4pPr marL="1650606" indent="-234683" defTabSz="951249" eaLnBrk="0" hangingPunct="0">
              <a:defRPr sz="1500">
                <a:solidFill>
                  <a:schemeClr val="tx1"/>
                </a:solidFill>
                <a:latin typeface="Comic Sans MS" pitchFamily="66" charset="0"/>
              </a:defRPr>
            </a:lvl4pPr>
            <a:lvl5pPr marL="2123102" indent="-236248" defTabSz="951249" eaLnBrk="0" hangingPunct="0">
              <a:defRPr sz="1500">
                <a:solidFill>
                  <a:schemeClr val="tx1"/>
                </a:solidFill>
                <a:latin typeface="Comic Sans MS" pitchFamily="66" charset="0"/>
              </a:defRPr>
            </a:lvl5pPr>
            <a:lvl6pPr marL="2573693" indent="-236248" defTabSz="951249" eaLnBrk="0" fontAlgn="base" hangingPunct="0">
              <a:spcBef>
                <a:spcPct val="0"/>
              </a:spcBef>
              <a:spcAft>
                <a:spcPct val="0"/>
              </a:spcAft>
              <a:defRPr sz="1500">
                <a:solidFill>
                  <a:schemeClr val="tx1"/>
                </a:solidFill>
                <a:latin typeface="Comic Sans MS" pitchFamily="66" charset="0"/>
              </a:defRPr>
            </a:lvl6pPr>
            <a:lvl7pPr marL="3024286" indent="-236248" defTabSz="951249" eaLnBrk="0" fontAlgn="base" hangingPunct="0">
              <a:spcBef>
                <a:spcPct val="0"/>
              </a:spcBef>
              <a:spcAft>
                <a:spcPct val="0"/>
              </a:spcAft>
              <a:defRPr sz="1500">
                <a:solidFill>
                  <a:schemeClr val="tx1"/>
                </a:solidFill>
                <a:latin typeface="Comic Sans MS" pitchFamily="66" charset="0"/>
              </a:defRPr>
            </a:lvl7pPr>
            <a:lvl8pPr marL="3474877" indent="-236248" defTabSz="951249" eaLnBrk="0" fontAlgn="base" hangingPunct="0">
              <a:spcBef>
                <a:spcPct val="0"/>
              </a:spcBef>
              <a:spcAft>
                <a:spcPct val="0"/>
              </a:spcAft>
              <a:defRPr sz="1500">
                <a:solidFill>
                  <a:schemeClr val="tx1"/>
                </a:solidFill>
                <a:latin typeface="Comic Sans MS" pitchFamily="66" charset="0"/>
              </a:defRPr>
            </a:lvl8pPr>
            <a:lvl9pPr marL="3925469" indent="-236248" defTabSz="951249" eaLnBrk="0" fontAlgn="base" hangingPunct="0">
              <a:spcBef>
                <a:spcPct val="0"/>
              </a:spcBef>
              <a:spcAft>
                <a:spcPct val="0"/>
              </a:spcAft>
              <a:defRPr sz="1500">
                <a:solidFill>
                  <a:schemeClr val="tx1"/>
                </a:solidFill>
                <a:latin typeface="Comic Sans MS" pitchFamily="66" charset="0"/>
              </a:defRPr>
            </a:lvl9pPr>
          </a:lstStyle>
          <a:p>
            <a:pPr eaLnBrk="1" hangingPunct="1"/>
            <a:fld id="{7994C56A-EA8E-405C-86F0-112899F441EC}" type="slidenum">
              <a:rPr lang="en-US" sz="1300">
                <a:solidFill>
                  <a:srgbClr val="000000"/>
                </a:solidFill>
                <a:latin typeface="Arial" pitchFamily="34" charset="0"/>
              </a:rPr>
              <a:pPr eaLnBrk="1" hangingPunct="1"/>
              <a:t>49</a:t>
            </a:fld>
            <a:endParaRPr lang="en-US" sz="1300">
              <a:solidFill>
                <a:srgbClr val="000000"/>
              </a:solidFill>
              <a:latin typeface="Arial" pitchFamily="34" charset="0"/>
            </a:endParaRPr>
          </a:p>
        </p:txBody>
      </p:sp>
      <p:sp>
        <p:nvSpPr>
          <p:cNvPr id="254979" name="Rectangle 7"/>
          <p:cNvSpPr txBox="1">
            <a:spLocks noGrp="1" noChangeArrowheads="1"/>
          </p:cNvSpPr>
          <p:nvPr/>
        </p:nvSpPr>
        <p:spPr bwMode="auto">
          <a:xfrm>
            <a:off x="5610822" y="6429975"/>
            <a:ext cx="4293030" cy="3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9" tIns="47613" rIns="95229" bIns="47613" anchor="b"/>
          <a:lstStyle>
            <a:lvl1pPr defTabSz="965200" eaLnBrk="0" hangingPunct="0">
              <a:defRPr sz="1600">
                <a:solidFill>
                  <a:schemeClr val="tx1"/>
                </a:solidFill>
                <a:latin typeface="Comic Sans MS" pitchFamily="66" charset="0"/>
              </a:defRPr>
            </a:lvl1pPr>
            <a:lvl2pPr marL="777875" indent="-298450" defTabSz="965200" eaLnBrk="0" hangingPunct="0">
              <a:defRPr sz="1600">
                <a:solidFill>
                  <a:schemeClr val="tx1"/>
                </a:solidFill>
                <a:latin typeface="Comic Sans MS" pitchFamily="66" charset="0"/>
              </a:defRPr>
            </a:lvl2pPr>
            <a:lvl3pPr marL="1196975" indent="-239713" defTabSz="965200" eaLnBrk="0" hangingPunct="0">
              <a:defRPr sz="1600">
                <a:solidFill>
                  <a:schemeClr val="tx1"/>
                </a:solidFill>
                <a:latin typeface="Comic Sans MS" pitchFamily="66" charset="0"/>
              </a:defRPr>
            </a:lvl3pPr>
            <a:lvl4pPr marL="1674813" indent="-238125" defTabSz="965200" eaLnBrk="0" hangingPunct="0">
              <a:defRPr sz="1600">
                <a:solidFill>
                  <a:schemeClr val="tx1"/>
                </a:solidFill>
                <a:latin typeface="Comic Sans MS" pitchFamily="66" charset="0"/>
              </a:defRPr>
            </a:lvl4pPr>
            <a:lvl5pPr marL="2154238" indent="-239713" defTabSz="965200" eaLnBrk="0" hangingPunct="0">
              <a:defRPr sz="1600">
                <a:solidFill>
                  <a:schemeClr val="tx1"/>
                </a:solidFill>
                <a:latin typeface="Comic Sans MS" pitchFamily="66" charset="0"/>
              </a:defRPr>
            </a:lvl5pPr>
            <a:lvl6pPr marL="2611438" indent="-239713" defTabSz="965200" eaLnBrk="0" fontAlgn="base" hangingPunct="0">
              <a:spcBef>
                <a:spcPct val="0"/>
              </a:spcBef>
              <a:spcAft>
                <a:spcPct val="0"/>
              </a:spcAft>
              <a:defRPr sz="1600">
                <a:solidFill>
                  <a:schemeClr val="tx1"/>
                </a:solidFill>
                <a:latin typeface="Comic Sans MS" pitchFamily="66" charset="0"/>
              </a:defRPr>
            </a:lvl6pPr>
            <a:lvl7pPr marL="3068638" indent="-239713" defTabSz="965200" eaLnBrk="0" fontAlgn="base" hangingPunct="0">
              <a:spcBef>
                <a:spcPct val="0"/>
              </a:spcBef>
              <a:spcAft>
                <a:spcPct val="0"/>
              </a:spcAft>
              <a:defRPr sz="1600">
                <a:solidFill>
                  <a:schemeClr val="tx1"/>
                </a:solidFill>
                <a:latin typeface="Comic Sans MS" pitchFamily="66" charset="0"/>
              </a:defRPr>
            </a:lvl7pPr>
            <a:lvl8pPr marL="3525838" indent="-239713" defTabSz="965200" eaLnBrk="0" fontAlgn="base" hangingPunct="0">
              <a:spcBef>
                <a:spcPct val="0"/>
              </a:spcBef>
              <a:spcAft>
                <a:spcPct val="0"/>
              </a:spcAft>
              <a:defRPr sz="1600">
                <a:solidFill>
                  <a:schemeClr val="tx1"/>
                </a:solidFill>
                <a:latin typeface="Comic Sans MS" pitchFamily="66" charset="0"/>
              </a:defRPr>
            </a:lvl8pPr>
            <a:lvl9pPr marL="3983038" indent="-239713" defTabSz="965200" eaLnBrk="0" fontAlgn="base" hangingPunct="0">
              <a:spcBef>
                <a:spcPct val="0"/>
              </a:spcBef>
              <a:spcAft>
                <a:spcPct val="0"/>
              </a:spcAft>
              <a:defRPr sz="1600">
                <a:solidFill>
                  <a:schemeClr val="tx1"/>
                </a:solidFill>
                <a:latin typeface="Comic Sans MS" pitchFamily="66" charset="0"/>
              </a:defRPr>
            </a:lvl9pPr>
          </a:lstStyle>
          <a:p>
            <a:pPr algn="r" eaLnBrk="1" hangingPunct="1"/>
            <a:fld id="{096D9294-CADD-4564-9E8A-0FF226B8C42B}" type="slidenum">
              <a:rPr lang="en-US" sz="1300">
                <a:solidFill>
                  <a:srgbClr val="000000"/>
                </a:solidFill>
                <a:latin typeface="Arial" pitchFamily="34" charset="0"/>
              </a:rPr>
              <a:pPr algn="r" eaLnBrk="1" hangingPunct="1"/>
              <a:t>49</a:t>
            </a:fld>
            <a:endParaRPr lang="en-US" sz="1300">
              <a:solidFill>
                <a:srgbClr val="000000"/>
              </a:solidFill>
              <a:latin typeface="Arial" pitchFamily="34" charset="0"/>
            </a:endParaRPr>
          </a:p>
        </p:txBody>
      </p:sp>
      <p:sp>
        <p:nvSpPr>
          <p:cNvPr id="254980" name="Rectangle 2"/>
          <p:cNvSpPr>
            <a:spLocks noGrp="1" noChangeArrowheads="1"/>
          </p:cNvSpPr>
          <p:nvPr>
            <p:ph type="body" idx="1"/>
          </p:nvPr>
        </p:nvSpPr>
        <p:spPr>
          <a:xfrm>
            <a:off x="1315642" y="3226741"/>
            <a:ext cx="7272570" cy="3057735"/>
          </a:xfrm>
        </p:spPr>
        <p:txBody>
          <a:bodyPr lIns="90948" tIns="42994" rIns="90948" bIns="42994"/>
          <a:lstStyle/>
          <a:p>
            <a:pPr eaLnBrk="1" hangingPunct="1"/>
            <a:endParaRPr lang="it-IT"/>
          </a:p>
        </p:txBody>
      </p:sp>
      <p:sp>
        <p:nvSpPr>
          <p:cNvPr id="254981" name="Rectangle 3"/>
          <p:cNvSpPr>
            <a:spLocks noGrp="1" noRot="1" noChangeAspect="1" noChangeArrowheads="1" noTextEdit="1"/>
          </p:cNvSpPr>
          <p:nvPr>
            <p:ph type="sldImg"/>
          </p:nvPr>
        </p:nvSpPr>
        <p:spPr>
          <a:xfrm>
            <a:off x="3267075" y="512763"/>
            <a:ext cx="3371850" cy="2528887"/>
          </a:xfrm>
          <a:ln w="12700" cap="flat">
            <a:solidFill>
              <a:schemeClr val="tx1"/>
            </a:solidFill>
          </a:ln>
        </p:spPr>
      </p:sp>
    </p:spTree>
    <p:extLst>
      <p:ext uri="{BB962C8B-B14F-4D97-AF65-F5344CB8AC3E}">
        <p14:creationId xmlns:p14="http://schemas.microsoft.com/office/powerpoint/2010/main" val="1839617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lvl1pPr defTabSz="951249" eaLnBrk="0" hangingPunct="0">
              <a:defRPr sz="1500">
                <a:solidFill>
                  <a:schemeClr val="tx1"/>
                </a:solidFill>
                <a:latin typeface="Comic Sans MS" pitchFamily="66" charset="0"/>
              </a:defRPr>
            </a:lvl1pPr>
            <a:lvl2pPr marL="766632" indent="-294137" defTabSz="951249" eaLnBrk="0" hangingPunct="0">
              <a:defRPr sz="1500">
                <a:solidFill>
                  <a:schemeClr val="tx1"/>
                </a:solidFill>
                <a:latin typeface="Comic Sans MS" pitchFamily="66" charset="0"/>
              </a:defRPr>
            </a:lvl2pPr>
            <a:lvl3pPr marL="1179674" indent="-236248" defTabSz="951249" eaLnBrk="0" hangingPunct="0">
              <a:defRPr sz="1500">
                <a:solidFill>
                  <a:schemeClr val="tx1"/>
                </a:solidFill>
                <a:latin typeface="Comic Sans MS" pitchFamily="66" charset="0"/>
              </a:defRPr>
            </a:lvl3pPr>
            <a:lvl4pPr marL="1650606" indent="-234683" defTabSz="951249" eaLnBrk="0" hangingPunct="0">
              <a:defRPr sz="1500">
                <a:solidFill>
                  <a:schemeClr val="tx1"/>
                </a:solidFill>
                <a:latin typeface="Comic Sans MS" pitchFamily="66" charset="0"/>
              </a:defRPr>
            </a:lvl4pPr>
            <a:lvl5pPr marL="2123102" indent="-236248" defTabSz="951249" eaLnBrk="0" hangingPunct="0">
              <a:defRPr sz="1500">
                <a:solidFill>
                  <a:schemeClr val="tx1"/>
                </a:solidFill>
                <a:latin typeface="Comic Sans MS" pitchFamily="66" charset="0"/>
              </a:defRPr>
            </a:lvl5pPr>
            <a:lvl6pPr marL="2573693" indent="-236248" defTabSz="951249" eaLnBrk="0" fontAlgn="base" hangingPunct="0">
              <a:spcBef>
                <a:spcPct val="0"/>
              </a:spcBef>
              <a:spcAft>
                <a:spcPct val="0"/>
              </a:spcAft>
              <a:defRPr sz="1500">
                <a:solidFill>
                  <a:schemeClr val="tx1"/>
                </a:solidFill>
                <a:latin typeface="Comic Sans MS" pitchFamily="66" charset="0"/>
              </a:defRPr>
            </a:lvl6pPr>
            <a:lvl7pPr marL="3024286" indent="-236248" defTabSz="951249" eaLnBrk="0" fontAlgn="base" hangingPunct="0">
              <a:spcBef>
                <a:spcPct val="0"/>
              </a:spcBef>
              <a:spcAft>
                <a:spcPct val="0"/>
              </a:spcAft>
              <a:defRPr sz="1500">
                <a:solidFill>
                  <a:schemeClr val="tx1"/>
                </a:solidFill>
                <a:latin typeface="Comic Sans MS" pitchFamily="66" charset="0"/>
              </a:defRPr>
            </a:lvl7pPr>
            <a:lvl8pPr marL="3474877" indent="-236248" defTabSz="951249" eaLnBrk="0" fontAlgn="base" hangingPunct="0">
              <a:spcBef>
                <a:spcPct val="0"/>
              </a:spcBef>
              <a:spcAft>
                <a:spcPct val="0"/>
              </a:spcAft>
              <a:defRPr sz="1500">
                <a:solidFill>
                  <a:schemeClr val="tx1"/>
                </a:solidFill>
                <a:latin typeface="Comic Sans MS" pitchFamily="66" charset="0"/>
              </a:defRPr>
            </a:lvl8pPr>
            <a:lvl9pPr marL="3925469" indent="-236248" defTabSz="951249" eaLnBrk="0" fontAlgn="base" hangingPunct="0">
              <a:spcBef>
                <a:spcPct val="0"/>
              </a:spcBef>
              <a:spcAft>
                <a:spcPct val="0"/>
              </a:spcAft>
              <a:defRPr sz="1500">
                <a:solidFill>
                  <a:schemeClr val="tx1"/>
                </a:solidFill>
                <a:latin typeface="Comic Sans MS" pitchFamily="66" charset="0"/>
              </a:defRPr>
            </a:lvl9pPr>
          </a:lstStyle>
          <a:p>
            <a:pPr eaLnBrk="1" hangingPunct="1"/>
            <a:fld id="{ABDBC9F8-CD63-45BD-9AEA-990FBD826A54}" type="slidenum">
              <a:rPr lang="en-US" sz="1300">
                <a:solidFill>
                  <a:srgbClr val="000000"/>
                </a:solidFill>
                <a:latin typeface="Arial" pitchFamily="34" charset="0"/>
              </a:rPr>
              <a:pPr eaLnBrk="1" hangingPunct="1"/>
              <a:t>50</a:t>
            </a:fld>
            <a:endParaRPr lang="en-US" sz="1300">
              <a:solidFill>
                <a:srgbClr val="000000"/>
              </a:solidFill>
              <a:latin typeface="Arial" pitchFamily="34" charset="0"/>
            </a:endParaRPr>
          </a:p>
        </p:txBody>
      </p:sp>
      <p:sp>
        <p:nvSpPr>
          <p:cNvPr id="256003" name="Rectangle 7"/>
          <p:cNvSpPr txBox="1">
            <a:spLocks noGrp="1" noChangeArrowheads="1"/>
          </p:cNvSpPr>
          <p:nvPr/>
        </p:nvSpPr>
        <p:spPr bwMode="auto">
          <a:xfrm>
            <a:off x="5610822" y="6429975"/>
            <a:ext cx="4293030" cy="3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9" tIns="47613" rIns="95229" bIns="47613" anchor="b"/>
          <a:lstStyle>
            <a:lvl1pPr defTabSz="965200" eaLnBrk="0" hangingPunct="0">
              <a:defRPr sz="1600">
                <a:solidFill>
                  <a:schemeClr val="tx1"/>
                </a:solidFill>
                <a:latin typeface="Comic Sans MS" pitchFamily="66" charset="0"/>
              </a:defRPr>
            </a:lvl1pPr>
            <a:lvl2pPr marL="777875" indent="-298450" defTabSz="965200" eaLnBrk="0" hangingPunct="0">
              <a:defRPr sz="1600">
                <a:solidFill>
                  <a:schemeClr val="tx1"/>
                </a:solidFill>
                <a:latin typeface="Comic Sans MS" pitchFamily="66" charset="0"/>
              </a:defRPr>
            </a:lvl2pPr>
            <a:lvl3pPr marL="1196975" indent="-239713" defTabSz="965200" eaLnBrk="0" hangingPunct="0">
              <a:defRPr sz="1600">
                <a:solidFill>
                  <a:schemeClr val="tx1"/>
                </a:solidFill>
                <a:latin typeface="Comic Sans MS" pitchFamily="66" charset="0"/>
              </a:defRPr>
            </a:lvl3pPr>
            <a:lvl4pPr marL="1674813" indent="-238125" defTabSz="965200" eaLnBrk="0" hangingPunct="0">
              <a:defRPr sz="1600">
                <a:solidFill>
                  <a:schemeClr val="tx1"/>
                </a:solidFill>
                <a:latin typeface="Comic Sans MS" pitchFamily="66" charset="0"/>
              </a:defRPr>
            </a:lvl4pPr>
            <a:lvl5pPr marL="2154238" indent="-239713" defTabSz="965200" eaLnBrk="0" hangingPunct="0">
              <a:defRPr sz="1600">
                <a:solidFill>
                  <a:schemeClr val="tx1"/>
                </a:solidFill>
                <a:latin typeface="Comic Sans MS" pitchFamily="66" charset="0"/>
              </a:defRPr>
            </a:lvl5pPr>
            <a:lvl6pPr marL="2611438" indent="-239713" defTabSz="965200" eaLnBrk="0" fontAlgn="base" hangingPunct="0">
              <a:spcBef>
                <a:spcPct val="0"/>
              </a:spcBef>
              <a:spcAft>
                <a:spcPct val="0"/>
              </a:spcAft>
              <a:defRPr sz="1600">
                <a:solidFill>
                  <a:schemeClr val="tx1"/>
                </a:solidFill>
                <a:latin typeface="Comic Sans MS" pitchFamily="66" charset="0"/>
              </a:defRPr>
            </a:lvl6pPr>
            <a:lvl7pPr marL="3068638" indent="-239713" defTabSz="965200" eaLnBrk="0" fontAlgn="base" hangingPunct="0">
              <a:spcBef>
                <a:spcPct val="0"/>
              </a:spcBef>
              <a:spcAft>
                <a:spcPct val="0"/>
              </a:spcAft>
              <a:defRPr sz="1600">
                <a:solidFill>
                  <a:schemeClr val="tx1"/>
                </a:solidFill>
                <a:latin typeface="Comic Sans MS" pitchFamily="66" charset="0"/>
              </a:defRPr>
            </a:lvl7pPr>
            <a:lvl8pPr marL="3525838" indent="-239713" defTabSz="965200" eaLnBrk="0" fontAlgn="base" hangingPunct="0">
              <a:spcBef>
                <a:spcPct val="0"/>
              </a:spcBef>
              <a:spcAft>
                <a:spcPct val="0"/>
              </a:spcAft>
              <a:defRPr sz="1600">
                <a:solidFill>
                  <a:schemeClr val="tx1"/>
                </a:solidFill>
                <a:latin typeface="Comic Sans MS" pitchFamily="66" charset="0"/>
              </a:defRPr>
            </a:lvl8pPr>
            <a:lvl9pPr marL="3983038" indent="-239713" defTabSz="965200" eaLnBrk="0" fontAlgn="base" hangingPunct="0">
              <a:spcBef>
                <a:spcPct val="0"/>
              </a:spcBef>
              <a:spcAft>
                <a:spcPct val="0"/>
              </a:spcAft>
              <a:defRPr sz="1600">
                <a:solidFill>
                  <a:schemeClr val="tx1"/>
                </a:solidFill>
                <a:latin typeface="Comic Sans MS" pitchFamily="66" charset="0"/>
              </a:defRPr>
            </a:lvl9pPr>
          </a:lstStyle>
          <a:p>
            <a:pPr algn="r" eaLnBrk="1" hangingPunct="1"/>
            <a:fld id="{95F95D14-6652-445A-9ABF-9E202A96E8BA}" type="slidenum">
              <a:rPr lang="en-US" sz="1300">
                <a:solidFill>
                  <a:srgbClr val="000000"/>
                </a:solidFill>
                <a:latin typeface="Arial" pitchFamily="34" charset="0"/>
              </a:rPr>
              <a:pPr algn="r" eaLnBrk="1" hangingPunct="1"/>
              <a:t>50</a:t>
            </a:fld>
            <a:endParaRPr lang="en-US" sz="1300">
              <a:solidFill>
                <a:srgbClr val="000000"/>
              </a:solidFill>
              <a:latin typeface="Arial" pitchFamily="34" charset="0"/>
            </a:endParaRPr>
          </a:p>
        </p:txBody>
      </p:sp>
      <p:sp>
        <p:nvSpPr>
          <p:cNvPr id="256004" name="Rectangle 2"/>
          <p:cNvSpPr>
            <a:spLocks noGrp="1" noChangeArrowheads="1"/>
          </p:cNvSpPr>
          <p:nvPr>
            <p:ph type="body" idx="1"/>
          </p:nvPr>
        </p:nvSpPr>
        <p:spPr>
          <a:xfrm>
            <a:off x="1315642" y="3226741"/>
            <a:ext cx="7272570" cy="3057735"/>
          </a:xfrm>
        </p:spPr>
        <p:txBody>
          <a:bodyPr lIns="90948" tIns="42994" rIns="90948" bIns="42994"/>
          <a:lstStyle/>
          <a:p>
            <a:pPr eaLnBrk="1" hangingPunct="1"/>
            <a:endParaRPr lang="it-IT"/>
          </a:p>
        </p:txBody>
      </p:sp>
      <p:sp>
        <p:nvSpPr>
          <p:cNvPr id="256005" name="Rectangle 3"/>
          <p:cNvSpPr>
            <a:spLocks noGrp="1" noRot="1" noChangeAspect="1" noChangeArrowheads="1" noTextEdit="1"/>
          </p:cNvSpPr>
          <p:nvPr>
            <p:ph type="sldImg"/>
          </p:nvPr>
        </p:nvSpPr>
        <p:spPr>
          <a:xfrm>
            <a:off x="3267075" y="512763"/>
            <a:ext cx="3371850" cy="2528887"/>
          </a:xfrm>
          <a:ln w="12700" cap="flat">
            <a:solidFill>
              <a:schemeClr val="tx1"/>
            </a:solidFill>
          </a:ln>
        </p:spPr>
      </p:sp>
    </p:spTree>
    <p:extLst>
      <p:ext uri="{BB962C8B-B14F-4D97-AF65-F5344CB8AC3E}">
        <p14:creationId xmlns:p14="http://schemas.microsoft.com/office/powerpoint/2010/main" val="1051055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lvl1pPr defTabSz="951249" eaLnBrk="0" hangingPunct="0">
              <a:defRPr sz="1500">
                <a:solidFill>
                  <a:schemeClr val="tx1"/>
                </a:solidFill>
                <a:latin typeface="Comic Sans MS" pitchFamily="66" charset="0"/>
              </a:defRPr>
            </a:lvl1pPr>
            <a:lvl2pPr marL="766632" indent="-294137" defTabSz="951249" eaLnBrk="0" hangingPunct="0">
              <a:defRPr sz="1500">
                <a:solidFill>
                  <a:schemeClr val="tx1"/>
                </a:solidFill>
                <a:latin typeface="Comic Sans MS" pitchFamily="66" charset="0"/>
              </a:defRPr>
            </a:lvl2pPr>
            <a:lvl3pPr marL="1179674" indent="-236248" defTabSz="951249" eaLnBrk="0" hangingPunct="0">
              <a:defRPr sz="1500">
                <a:solidFill>
                  <a:schemeClr val="tx1"/>
                </a:solidFill>
                <a:latin typeface="Comic Sans MS" pitchFamily="66" charset="0"/>
              </a:defRPr>
            </a:lvl3pPr>
            <a:lvl4pPr marL="1650606" indent="-234683" defTabSz="951249" eaLnBrk="0" hangingPunct="0">
              <a:defRPr sz="1500">
                <a:solidFill>
                  <a:schemeClr val="tx1"/>
                </a:solidFill>
                <a:latin typeface="Comic Sans MS" pitchFamily="66" charset="0"/>
              </a:defRPr>
            </a:lvl4pPr>
            <a:lvl5pPr marL="2123102" indent="-236248" defTabSz="951249" eaLnBrk="0" hangingPunct="0">
              <a:defRPr sz="1500">
                <a:solidFill>
                  <a:schemeClr val="tx1"/>
                </a:solidFill>
                <a:latin typeface="Comic Sans MS" pitchFamily="66" charset="0"/>
              </a:defRPr>
            </a:lvl5pPr>
            <a:lvl6pPr marL="2573693" indent="-236248" defTabSz="951249" eaLnBrk="0" fontAlgn="base" hangingPunct="0">
              <a:spcBef>
                <a:spcPct val="0"/>
              </a:spcBef>
              <a:spcAft>
                <a:spcPct val="0"/>
              </a:spcAft>
              <a:defRPr sz="1500">
                <a:solidFill>
                  <a:schemeClr val="tx1"/>
                </a:solidFill>
                <a:latin typeface="Comic Sans MS" pitchFamily="66" charset="0"/>
              </a:defRPr>
            </a:lvl6pPr>
            <a:lvl7pPr marL="3024286" indent="-236248" defTabSz="951249" eaLnBrk="0" fontAlgn="base" hangingPunct="0">
              <a:spcBef>
                <a:spcPct val="0"/>
              </a:spcBef>
              <a:spcAft>
                <a:spcPct val="0"/>
              </a:spcAft>
              <a:defRPr sz="1500">
                <a:solidFill>
                  <a:schemeClr val="tx1"/>
                </a:solidFill>
                <a:latin typeface="Comic Sans MS" pitchFamily="66" charset="0"/>
              </a:defRPr>
            </a:lvl7pPr>
            <a:lvl8pPr marL="3474877" indent="-236248" defTabSz="951249" eaLnBrk="0" fontAlgn="base" hangingPunct="0">
              <a:spcBef>
                <a:spcPct val="0"/>
              </a:spcBef>
              <a:spcAft>
                <a:spcPct val="0"/>
              </a:spcAft>
              <a:defRPr sz="1500">
                <a:solidFill>
                  <a:schemeClr val="tx1"/>
                </a:solidFill>
                <a:latin typeface="Comic Sans MS" pitchFamily="66" charset="0"/>
              </a:defRPr>
            </a:lvl8pPr>
            <a:lvl9pPr marL="3925469" indent="-236248" defTabSz="951249" eaLnBrk="0" fontAlgn="base" hangingPunct="0">
              <a:spcBef>
                <a:spcPct val="0"/>
              </a:spcBef>
              <a:spcAft>
                <a:spcPct val="0"/>
              </a:spcAft>
              <a:defRPr sz="1500">
                <a:solidFill>
                  <a:schemeClr val="tx1"/>
                </a:solidFill>
                <a:latin typeface="Comic Sans MS" pitchFamily="66" charset="0"/>
              </a:defRPr>
            </a:lvl9pPr>
          </a:lstStyle>
          <a:p>
            <a:pPr eaLnBrk="1" hangingPunct="1"/>
            <a:fld id="{FC079EDA-F859-437B-9B2F-E70548DD0BD9}" type="slidenum">
              <a:rPr lang="en-US" sz="1300">
                <a:solidFill>
                  <a:srgbClr val="000000"/>
                </a:solidFill>
                <a:latin typeface="Arial" pitchFamily="34" charset="0"/>
              </a:rPr>
              <a:pPr eaLnBrk="1" hangingPunct="1"/>
              <a:t>51</a:t>
            </a:fld>
            <a:endParaRPr lang="en-US" sz="1300">
              <a:solidFill>
                <a:srgbClr val="000000"/>
              </a:solidFill>
              <a:latin typeface="Arial" pitchFamily="34" charset="0"/>
            </a:endParaRPr>
          </a:p>
        </p:txBody>
      </p:sp>
      <p:sp>
        <p:nvSpPr>
          <p:cNvPr id="261123" name="Rectangle 7"/>
          <p:cNvSpPr txBox="1">
            <a:spLocks noGrp="1" noChangeArrowheads="1"/>
          </p:cNvSpPr>
          <p:nvPr/>
        </p:nvSpPr>
        <p:spPr bwMode="auto">
          <a:xfrm>
            <a:off x="5610822" y="6429975"/>
            <a:ext cx="4293030" cy="3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9" tIns="47613" rIns="95229" bIns="47613" anchor="b"/>
          <a:lstStyle>
            <a:lvl1pPr defTabSz="965200" eaLnBrk="0" hangingPunct="0">
              <a:defRPr sz="1600">
                <a:solidFill>
                  <a:schemeClr val="tx1"/>
                </a:solidFill>
                <a:latin typeface="Comic Sans MS" pitchFamily="66" charset="0"/>
              </a:defRPr>
            </a:lvl1pPr>
            <a:lvl2pPr marL="777875" indent="-298450" defTabSz="965200" eaLnBrk="0" hangingPunct="0">
              <a:defRPr sz="1600">
                <a:solidFill>
                  <a:schemeClr val="tx1"/>
                </a:solidFill>
                <a:latin typeface="Comic Sans MS" pitchFamily="66" charset="0"/>
              </a:defRPr>
            </a:lvl2pPr>
            <a:lvl3pPr marL="1196975" indent="-239713" defTabSz="965200" eaLnBrk="0" hangingPunct="0">
              <a:defRPr sz="1600">
                <a:solidFill>
                  <a:schemeClr val="tx1"/>
                </a:solidFill>
                <a:latin typeface="Comic Sans MS" pitchFamily="66" charset="0"/>
              </a:defRPr>
            </a:lvl3pPr>
            <a:lvl4pPr marL="1674813" indent="-238125" defTabSz="965200" eaLnBrk="0" hangingPunct="0">
              <a:defRPr sz="1600">
                <a:solidFill>
                  <a:schemeClr val="tx1"/>
                </a:solidFill>
                <a:latin typeface="Comic Sans MS" pitchFamily="66" charset="0"/>
              </a:defRPr>
            </a:lvl4pPr>
            <a:lvl5pPr marL="2154238" indent="-239713" defTabSz="965200" eaLnBrk="0" hangingPunct="0">
              <a:defRPr sz="1600">
                <a:solidFill>
                  <a:schemeClr val="tx1"/>
                </a:solidFill>
                <a:latin typeface="Comic Sans MS" pitchFamily="66" charset="0"/>
              </a:defRPr>
            </a:lvl5pPr>
            <a:lvl6pPr marL="2611438" indent="-239713" defTabSz="965200" eaLnBrk="0" fontAlgn="base" hangingPunct="0">
              <a:spcBef>
                <a:spcPct val="0"/>
              </a:spcBef>
              <a:spcAft>
                <a:spcPct val="0"/>
              </a:spcAft>
              <a:defRPr sz="1600">
                <a:solidFill>
                  <a:schemeClr val="tx1"/>
                </a:solidFill>
                <a:latin typeface="Comic Sans MS" pitchFamily="66" charset="0"/>
              </a:defRPr>
            </a:lvl6pPr>
            <a:lvl7pPr marL="3068638" indent="-239713" defTabSz="965200" eaLnBrk="0" fontAlgn="base" hangingPunct="0">
              <a:spcBef>
                <a:spcPct val="0"/>
              </a:spcBef>
              <a:spcAft>
                <a:spcPct val="0"/>
              </a:spcAft>
              <a:defRPr sz="1600">
                <a:solidFill>
                  <a:schemeClr val="tx1"/>
                </a:solidFill>
                <a:latin typeface="Comic Sans MS" pitchFamily="66" charset="0"/>
              </a:defRPr>
            </a:lvl7pPr>
            <a:lvl8pPr marL="3525838" indent="-239713" defTabSz="965200" eaLnBrk="0" fontAlgn="base" hangingPunct="0">
              <a:spcBef>
                <a:spcPct val="0"/>
              </a:spcBef>
              <a:spcAft>
                <a:spcPct val="0"/>
              </a:spcAft>
              <a:defRPr sz="1600">
                <a:solidFill>
                  <a:schemeClr val="tx1"/>
                </a:solidFill>
                <a:latin typeface="Comic Sans MS" pitchFamily="66" charset="0"/>
              </a:defRPr>
            </a:lvl8pPr>
            <a:lvl9pPr marL="3983038" indent="-239713" defTabSz="965200" eaLnBrk="0" fontAlgn="base" hangingPunct="0">
              <a:spcBef>
                <a:spcPct val="0"/>
              </a:spcBef>
              <a:spcAft>
                <a:spcPct val="0"/>
              </a:spcAft>
              <a:defRPr sz="1600">
                <a:solidFill>
                  <a:schemeClr val="tx1"/>
                </a:solidFill>
                <a:latin typeface="Comic Sans MS" pitchFamily="66" charset="0"/>
              </a:defRPr>
            </a:lvl9pPr>
          </a:lstStyle>
          <a:p>
            <a:pPr algn="r" eaLnBrk="1" hangingPunct="1"/>
            <a:fld id="{0A5D5036-F697-4638-96D6-3C1B8DBED055}" type="slidenum">
              <a:rPr lang="en-US" sz="1300">
                <a:solidFill>
                  <a:srgbClr val="000000"/>
                </a:solidFill>
                <a:latin typeface="Arial" pitchFamily="34" charset="0"/>
              </a:rPr>
              <a:pPr algn="r" eaLnBrk="1" hangingPunct="1"/>
              <a:t>51</a:t>
            </a:fld>
            <a:endParaRPr lang="en-US" sz="1300">
              <a:solidFill>
                <a:srgbClr val="000000"/>
              </a:solidFill>
              <a:latin typeface="Arial" pitchFamily="34" charset="0"/>
            </a:endParaRPr>
          </a:p>
        </p:txBody>
      </p:sp>
      <p:sp>
        <p:nvSpPr>
          <p:cNvPr id="261124" name="Rectangle 2"/>
          <p:cNvSpPr>
            <a:spLocks noGrp="1" noRot="1" noChangeAspect="1" noChangeArrowheads="1" noTextEdit="1"/>
          </p:cNvSpPr>
          <p:nvPr>
            <p:ph type="sldImg"/>
          </p:nvPr>
        </p:nvSpPr>
        <p:spPr>
          <a:xfrm>
            <a:off x="2003425" y="508000"/>
            <a:ext cx="1279525" cy="958850"/>
          </a:xfrm>
          <a:ln/>
        </p:spPr>
      </p:sp>
      <p:sp>
        <p:nvSpPr>
          <p:cNvPr id="261125" name="Rectangle 3"/>
          <p:cNvSpPr>
            <a:spLocks noGrp="1" noChangeArrowheads="1"/>
          </p:cNvSpPr>
          <p:nvPr>
            <p:ph type="body" idx="1"/>
          </p:nvPr>
        </p:nvSpPr>
        <p:spPr>
          <a:xfrm>
            <a:off x="991032" y="1523273"/>
            <a:ext cx="8368936" cy="4737698"/>
          </a:xfrm>
        </p:spPr>
        <p:txBody>
          <a:bodyPr/>
          <a:lstStyle/>
          <a:p>
            <a:pPr eaLnBrk="1" hangingPunct="1"/>
            <a:endParaRPr lang="de-DE"/>
          </a:p>
        </p:txBody>
      </p:sp>
    </p:spTree>
    <p:extLst>
      <p:ext uri="{BB962C8B-B14F-4D97-AF65-F5344CB8AC3E}">
        <p14:creationId xmlns:p14="http://schemas.microsoft.com/office/powerpoint/2010/main" val="740110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lvl1pPr defTabSz="951249" eaLnBrk="0" hangingPunct="0">
              <a:defRPr sz="1500">
                <a:solidFill>
                  <a:schemeClr val="tx1"/>
                </a:solidFill>
                <a:latin typeface="Comic Sans MS" pitchFamily="66" charset="0"/>
              </a:defRPr>
            </a:lvl1pPr>
            <a:lvl2pPr marL="766632" indent="-294137" defTabSz="951249" eaLnBrk="0" hangingPunct="0">
              <a:defRPr sz="1500">
                <a:solidFill>
                  <a:schemeClr val="tx1"/>
                </a:solidFill>
                <a:latin typeface="Comic Sans MS" pitchFamily="66" charset="0"/>
              </a:defRPr>
            </a:lvl2pPr>
            <a:lvl3pPr marL="1179674" indent="-236248" defTabSz="951249" eaLnBrk="0" hangingPunct="0">
              <a:defRPr sz="1500">
                <a:solidFill>
                  <a:schemeClr val="tx1"/>
                </a:solidFill>
                <a:latin typeface="Comic Sans MS" pitchFamily="66" charset="0"/>
              </a:defRPr>
            </a:lvl3pPr>
            <a:lvl4pPr marL="1650606" indent="-234683" defTabSz="951249" eaLnBrk="0" hangingPunct="0">
              <a:defRPr sz="1500">
                <a:solidFill>
                  <a:schemeClr val="tx1"/>
                </a:solidFill>
                <a:latin typeface="Comic Sans MS" pitchFamily="66" charset="0"/>
              </a:defRPr>
            </a:lvl4pPr>
            <a:lvl5pPr marL="2123102" indent="-236248" defTabSz="951249" eaLnBrk="0" hangingPunct="0">
              <a:defRPr sz="1500">
                <a:solidFill>
                  <a:schemeClr val="tx1"/>
                </a:solidFill>
                <a:latin typeface="Comic Sans MS" pitchFamily="66" charset="0"/>
              </a:defRPr>
            </a:lvl5pPr>
            <a:lvl6pPr marL="2573693" indent="-236248" defTabSz="951249" eaLnBrk="0" fontAlgn="base" hangingPunct="0">
              <a:spcBef>
                <a:spcPct val="0"/>
              </a:spcBef>
              <a:spcAft>
                <a:spcPct val="0"/>
              </a:spcAft>
              <a:defRPr sz="1500">
                <a:solidFill>
                  <a:schemeClr val="tx1"/>
                </a:solidFill>
                <a:latin typeface="Comic Sans MS" pitchFamily="66" charset="0"/>
              </a:defRPr>
            </a:lvl6pPr>
            <a:lvl7pPr marL="3024286" indent="-236248" defTabSz="951249" eaLnBrk="0" fontAlgn="base" hangingPunct="0">
              <a:spcBef>
                <a:spcPct val="0"/>
              </a:spcBef>
              <a:spcAft>
                <a:spcPct val="0"/>
              </a:spcAft>
              <a:defRPr sz="1500">
                <a:solidFill>
                  <a:schemeClr val="tx1"/>
                </a:solidFill>
                <a:latin typeface="Comic Sans MS" pitchFamily="66" charset="0"/>
              </a:defRPr>
            </a:lvl7pPr>
            <a:lvl8pPr marL="3474877" indent="-236248" defTabSz="951249" eaLnBrk="0" fontAlgn="base" hangingPunct="0">
              <a:spcBef>
                <a:spcPct val="0"/>
              </a:spcBef>
              <a:spcAft>
                <a:spcPct val="0"/>
              </a:spcAft>
              <a:defRPr sz="1500">
                <a:solidFill>
                  <a:schemeClr val="tx1"/>
                </a:solidFill>
                <a:latin typeface="Comic Sans MS" pitchFamily="66" charset="0"/>
              </a:defRPr>
            </a:lvl8pPr>
            <a:lvl9pPr marL="3925469" indent="-236248" defTabSz="951249" eaLnBrk="0" fontAlgn="base" hangingPunct="0">
              <a:spcBef>
                <a:spcPct val="0"/>
              </a:spcBef>
              <a:spcAft>
                <a:spcPct val="0"/>
              </a:spcAft>
              <a:defRPr sz="1500">
                <a:solidFill>
                  <a:schemeClr val="tx1"/>
                </a:solidFill>
                <a:latin typeface="Comic Sans MS" pitchFamily="66" charset="0"/>
              </a:defRPr>
            </a:lvl9pPr>
          </a:lstStyle>
          <a:p>
            <a:pPr eaLnBrk="1" hangingPunct="1"/>
            <a:fld id="{1E2E02AB-888A-45F9-A73E-201DD455E30E}" type="slidenum">
              <a:rPr lang="en-US" sz="1300">
                <a:solidFill>
                  <a:srgbClr val="000000"/>
                </a:solidFill>
                <a:latin typeface="Arial" pitchFamily="34" charset="0"/>
              </a:rPr>
              <a:pPr eaLnBrk="1" hangingPunct="1"/>
              <a:t>52</a:t>
            </a:fld>
            <a:endParaRPr lang="en-US" sz="1300">
              <a:solidFill>
                <a:srgbClr val="000000"/>
              </a:solidFill>
              <a:latin typeface="Arial" pitchFamily="34" charset="0"/>
            </a:endParaRPr>
          </a:p>
        </p:txBody>
      </p:sp>
      <p:sp>
        <p:nvSpPr>
          <p:cNvPr id="258051" name="Rectangle 7"/>
          <p:cNvSpPr txBox="1">
            <a:spLocks noGrp="1" noChangeArrowheads="1"/>
          </p:cNvSpPr>
          <p:nvPr/>
        </p:nvSpPr>
        <p:spPr bwMode="auto">
          <a:xfrm>
            <a:off x="5610822" y="6429975"/>
            <a:ext cx="4293030" cy="3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9" tIns="47613" rIns="95229" bIns="47613" anchor="b"/>
          <a:lstStyle>
            <a:lvl1pPr defTabSz="965200" eaLnBrk="0" hangingPunct="0">
              <a:defRPr sz="1600">
                <a:solidFill>
                  <a:schemeClr val="tx1"/>
                </a:solidFill>
                <a:latin typeface="Comic Sans MS" pitchFamily="66" charset="0"/>
              </a:defRPr>
            </a:lvl1pPr>
            <a:lvl2pPr marL="777875" indent="-298450" defTabSz="965200" eaLnBrk="0" hangingPunct="0">
              <a:defRPr sz="1600">
                <a:solidFill>
                  <a:schemeClr val="tx1"/>
                </a:solidFill>
                <a:latin typeface="Comic Sans MS" pitchFamily="66" charset="0"/>
              </a:defRPr>
            </a:lvl2pPr>
            <a:lvl3pPr marL="1196975" indent="-239713" defTabSz="965200" eaLnBrk="0" hangingPunct="0">
              <a:defRPr sz="1600">
                <a:solidFill>
                  <a:schemeClr val="tx1"/>
                </a:solidFill>
                <a:latin typeface="Comic Sans MS" pitchFamily="66" charset="0"/>
              </a:defRPr>
            </a:lvl3pPr>
            <a:lvl4pPr marL="1674813" indent="-238125" defTabSz="965200" eaLnBrk="0" hangingPunct="0">
              <a:defRPr sz="1600">
                <a:solidFill>
                  <a:schemeClr val="tx1"/>
                </a:solidFill>
                <a:latin typeface="Comic Sans MS" pitchFamily="66" charset="0"/>
              </a:defRPr>
            </a:lvl4pPr>
            <a:lvl5pPr marL="2154238" indent="-239713" defTabSz="965200" eaLnBrk="0" hangingPunct="0">
              <a:defRPr sz="1600">
                <a:solidFill>
                  <a:schemeClr val="tx1"/>
                </a:solidFill>
                <a:latin typeface="Comic Sans MS" pitchFamily="66" charset="0"/>
              </a:defRPr>
            </a:lvl5pPr>
            <a:lvl6pPr marL="2611438" indent="-239713" defTabSz="965200" eaLnBrk="0" fontAlgn="base" hangingPunct="0">
              <a:spcBef>
                <a:spcPct val="0"/>
              </a:spcBef>
              <a:spcAft>
                <a:spcPct val="0"/>
              </a:spcAft>
              <a:defRPr sz="1600">
                <a:solidFill>
                  <a:schemeClr val="tx1"/>
                </a:solidFill>
                <a:latin typeface="Comic Sans MS" pitchFamily="66" charset="0"/>
              </a:defRPr>
            </a:lvl6pPr>
            <a:lvl7pPr marL="3068638" indent="-239713" defTabSz="965200" eaLnBrk="0" fontAlgn="base" hangingPunct="0">
              <a:spcBef>
                <a:spcPct val="0"/>
              </a:spcBef>
              <a:spcAft>
                <a:spcPct val="0"/>
              </a:spcAft>
              <a:defRPr sz="1600">
                <a:solidFill>
                  <a:schemeClr val="tx1"/>
                </a:solidFill>
                <a:latin typeface="Comic Sans MS" pitchFamily="66" charset="0"/>
              </a:defRPr>
            </a:lvl7pPr>
            <a:lvl8pPr marL="3525838" indent="-239713" defTabSz="965200" eaLnBrk="0" fontAlgn="base" hangingPunct="0">
              <a:spcBef>
                <a:spcPct val="0"/>
              </a:spcBef>
              <a:spcAft>
                <a:spcPct val="0"/>
              </a:spcAft>
              <a:defRPr sz="1600">
                <a:solidFill>
                  <a:schemeClr val="tx1"/>
                </a:solidFill>
                <a:latin typeface="Comic Sans MS" pitchFamily="66" charset="0"/>
              </a:defRPr>
            </a:lvl8pPr>
            <a:lvl9pPr marL="3983038" indent="-239713" defTabSz="965200" eaLnBrk="0" fontAlgn="base" hangingPunct="0">
              <a:spcBef>
                <a:spcPct val="0"/>
              </a:spcBef>
              <a:spcAft>
                <a:spcPct val="0"/>
              </a:spcAft>
              <a:defRPr sz="1600">
                <a:solidFill>
                  <a:schemeClr val="tx1"/>
                </a:solidFill>
                <a:latin typeface="Comic Sans MS" pitchFamily="66" charset="0"/>
              </a:defRPr>
            </a:lvl9pPr>
          </a:lstStyle>
          <a:p>
            <a:pPr algn="r" eaLnBrk="1" hangingPunct="1"/>
            <a:fld id="{FE456C33-884A-4D7C-8BBA-57E12F905FB2}" type="slidenum">
              <a:rPr lang="en-US" sz="1300">
                <a:solidFill>
                  <a:srgbClr val="000000"/>
                </a:solidFill>
                <a:latin typeface="Arial" pitchFamily="34" charset="0"/>
              </a:rPr>
              <a:pPr algn="r" eaLnBrk="1" hangingPunct="1"/>
              <a:t>52</a:t>
            </a:fld>
            <a:endParaRPr lang="en-US" sz="1300">
              <a:solidFill>
                <a:srgbClr val="000000"/>
              </a:solidFill>
              <a:latin typeface="Arial" pitchFamily="34" charset="0"/>
            </a:endParaRPr>
          </a:p>
        </p:txBody>
      </p:sp>
      <p:sp>
        <p:nvSpPr>
          <p:cNvPr id="258052" name="Rectangle 2"/>
          <p:cNvSpPr>
            <a:spLocks noGrp="1" noChangeArrowheads="1"/>
          </p:cNvSpPr>
          <p:nvPr>
            <p:ph type="body" idx="1"/>
          </p:nvPr>
        </p:nvSpPr>
        <p:spPr>
          <a:xfrm>
            <a:off x="1315642" y="3226741"/>
            <a:ext cx="7272570" cy="3057735"/>
          </a:xfrm>
        </p:spPr>
        <p:txBody>
          <a:bodyPr lIns="90948" tIns="42994" rIns="90948" bIns="42994"/>
          <a:lstStyle/>
          <a:p>
            <a:pPr eaLnBrk="1" hangingPunct="1"/>
            <a:endParaRPr lang="it-IT"/>
          </a:p>
        </p:txBody>
      </p:sp>
      <p:sp>
        <p:nvSpPr>
          <p:cNvPr id="258053" name="Rectangle 3"/>
          <p:cNvSpPr>
            <a:spLocks noGrp="1" noRot="1" noChangeAspect="1" noChangeArrowheads="1" noTextEdit="1"/>
          </p:cNvSpPr>
          <p:nvPr>
            <p:ph type="sldImg"/>
          </p:nvPr>
        </p:nvSpPr>
        <p:spPr>
          <a:xfrm>
            <a:off x="3267075" y="512763"/>
            <a:ext cx="3371850" cy="2528887"/>
          </a:xfrm>
          <a:ln w="12700" cap="flat">
            <a:solidFill>
              <a:schemeClr val="tx1"/>
            </a:solidFill>
          </a:ln>
        </p:spPr>
      </p:sp>
    </p:spTree>
    <p:extLst>
      <p:ext uri="{BB962C8B-B14F-4D97-AF65-F5344CB8AC3E}">
        <p14:creationId xmlns:p14="http://schemas.microsoft.com/office/powerpoint/2010/main" val="3482702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940" eaLnBrk="0" hangingPunct="0">
              <a:defRPr>
                <a:solidFill>
                  <a:schemeClr val="tx1"/>
                </a:solidFill>
                <a:latin typeface="Arial" pitchFamily="34" charset="0"/>
              </a:defRPr>
            </a:lvl1pPr>
            <a:lvl2pPr marL="766794" indent="-294920" defTabSz="951940" eaLnBrk="0" hangingPunct="0">
              <a:defRPr>
                <a:solidFill>
                  <a:schemeClr val="tx1"/>
                </a:solidFill>
                <a:latin typeface="Arial" pitchFamily="34" charset="0"/>
              </a:defRPr>
            </a:lvl2pPr>
            <a:lvl3pPr marL="1179684" indent="-235937" defTabSz="951940" eaLnBrk="0" hangingPunct="0">
              <a:defRPr>
                <a:solidFill>
                  <a:schemeClr val="tx1"/>
                </a:solidFill>
                <a:latin typeface="Arial" pitchFamily="34" charset="0"/>
              </a:defRPr>
            </a:lvl3pPr>
            <a:lvl4pPr marL="1651556" indent="-235937" defTabSz="951940" eaLnBrk="0" hangingPunct="0">
              <a:defRPr>
                <a:solidFill>
                  <a:schemeClr val="tx1"/>
                </a:solidFill>
                <a:latin typeface="Arial" pitchFamily="34" charset="0"/>
              </a:defRPr>
            </a:lvl4pPr>
            <a:lvl5pPr marL="2123430" indent="-235937" defTabSz="951940" eaLnBrk="0" hangingPunct="0">
              <a:defRPr>
                <a:solidFill>
                  <a:schemeClr val="tx1"/>
                </a:solidFill>
                <a:latin typeface="Arial" pitchFamily="34" charset="0"/>
              </a:defRPr>
            </a:lvl5pPr>
            <a:lvl6pPr marL="2595304" indent="-235937" defTabSz="951940" eaLnBrk="0" fontAlgn="base" hangingPunct="0">
              <a:lnSpc>
                <a:spcPct val="145000"/>
              </a:lnSpc>
              <a:spcBef>
                <a:spcPct val="0"/>
              </a:spcBef>
              <a:spcAft>
                <a:spcPct val="0"/>
              </a:spcAft>
              <a:defRPr>
                <a:solidFill>
                  <a:schemeClr val="tx1"/>
                </a:solidFill>
                <a:latin typeface="Arial" pitchFamily="34" charset="0"/>
              </a:defRPr>
            </a:lvl6pPr>
            <a:lvl7pPr marL="3067177" indent="-235937" defTabSz="951940" eaLnBrk="0" fontAlgn="base" hangingPunct="0">
              <a:lnSpc>
                <a:spcPct val="145000"/>
              </a:lnSpc>
              <a:spcBef>
                <a:spcPct val="0"/>
              </a:spcBef>
              <a:spcAft>
                <a:spcPct val="0"/>
              </a:spcAft>
              <a:defRPr>
                <a:solidFill>
                  <a:schemeClr val="tx1"/>
                </a:solidFill>
                <a:latin typeface="Arial" pitchFamily="34" charset="0"/>
              </a:defRPr>
            </a:lvl7pPr>
            <a:lvl8pPr marL="3539050" indent="-235937" defTabSz="951940" eaLnBrk="0" fontAlgn="base" hangingPunct="0">
              <a:lnSpc>
                <a:spcPct val="145000"/>
              </a:lnSpc>
              <a:spcBef>
                <a:spcPct val="0"/>
              </a:spcBef>
              <a:spcAft>
                <a:spcPct val="0"/>
              </a:spcAft>
              <a:defRPr>
                <a:solidFill>
                  <a:schemeClr val="tx1"/>
                </a:solidFill>
                <a:latin typeface="Arial" pitchFamily="34" charset="0"/>
              </a:defRPr>
            </a:lvl8pPr>
            <a:lvl9pPr marL="4010924" indent="-235937" defTabSz="951940" eaLnBrk="0" fontAlgn="base" hangingPunct="0">
              <a:lnSpc>
                <a:spcPct val="145000"/>
              </a:lnSpc>
              <a:spcBef>
                <a:spcPct val="0"/>
              </a:spcBef>
              <a:spcAft>
                <a:spcPct val="0"/>
              </a:spcAft>
              <a:defRPr>
                <a:solidFill>
                  <a:schemeClr val="tx1"/>
                </a:solidFill>
                <a:latin typeface="Arial" pitchFamily="34" charset="0"/>
              </a:defRPr>
            </a:lvl9pPr>
          </a:lstStyle>
          <a:p>
            <a:pPr eaLnBrk="1" hangingPunct="1"/>
            <a:fld id="{797D6ECB-E032-485E-A3B4-9F2049E49855}" type="slidenum">
              <a:rPr lang="en-US" smtClean="0">
                <a:solidFill>
                  <a:srgbClr val="000000"/>
                </a:solidFill>
              </a:rPr>
              <a:pPr eaLnBrk="1" hangingPunct="1"/>
              <a:t>53</a:t>
            </a:fld>
            <a:endParaRPr lang="en-US">
              <a:solidFill>
                <a:srgbClr val="000000"/>
              </a:solidFill>
            </a:endParaRPr>
          </a:p>
        </p:txBody>
      </p:sp>
      <p:sp>
        <p:nvSpPr>
          <p:cNvPr id="181251" name="Rectangle 2"/>
          <p:cNvSpPr>
            <a:spLocks noGrp="1" noChangeArrowheads="1"/>
          </p:cNvSpPr>
          <p:nvPr>
            <p:ph type="body" idx="1"/>
          </p:nvPr>
        </p:nvSpPr>
        <p:spPr>
          <a:xfrm>
            <a:off x="1315360" y="3227213"/>
            <a:ext cx="7273019" cy="305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2" tIns="43004" rIns="90972" bIns="43004"/>
          <a:lstStyle/>
          <a:p>
            <a:pPr eaLnBrk="1" hangingPunct="1"/>
            <a:endParaRPr lang="en-GB"/>
          </a:p>
        </p:txBody>
      </p:sp>
      <p:sp>
        <p:nvSpPr>
          <p:cNvPr id="181252" name="Rectangle 3"/>
          <p:cNvSpPr>
            <a:spLocks noGrp="1" noRot="1" noChangeAspect="1" noChangeArrowheads="1" noTextEdit="1"/>
          </p:cNvSpPr>
          <p:nvPr>
            <p:ph type="sldImg"/>
          </p:nvPr>
        </p:nvSpPr>
        <p:spPr>
          <a:xfrm>
            <a:off x="3267075" y="512763"/>
            <a:ext cx="3371850" cy="2528887"/>
          </a:xfrm>
          <a:ln w="12700" cap="flat">
            <a:solidFill>
              <a:schemeClr val="tx1"/>
            </a:solidFill>
          </a:ln>
        </p:spPr>
      </p:sp>
    </p:spTree>
    <p:extLst>
      <p:ext uri="{BB962C8B-B14F-4D97-AF65-F5344CB8AC3E}">
        <p14:creationId xmlns:p14="http://schemas.microsoft.com/office/powerpoint/2010/main" val="1429022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940" eaLnBrk="0" hangingPunct="0">
              <a:defRPr>
                <a:solidFill>
                  <a:schemeClr val="tx1"/>
                </a:solidFill>
                <a:latin typeface="Arial" pitchFamily="34" charset="0"/>
              </a:defRPr>
            </a:lvl1pPr>
            <a:lvl2pPr marL="766794" indent="-294920" defTabSz="951940" eaLnBrk="0" hangingPunct="0">
              <a:defRPr>
                <a:solidFill>
                  <a:schemeClr val="tx1"/>
                </a:solidFill>
                <a:latin typeface="Arial" pitchFamily="34" charset="0"/>
              </a:defRPr>
            </a:lvl2pPr>
            <a:lvl3pPr marL="1179684" indent="-235937" defTabSz="951940" eaLnBrk="0" hangingPunct="0">
              <a:defRPr>
                <a:solidFill>
                  <a:schemeClr val="tx1"/>
                </a:solidFill>
                <a:latin typeface="Arial" pitchFamily="34" charset="0"/>
              </a:defRPr>
            </a:lvl3pPr>
            <a:lvl4pPr marL="1651556" indent="-235937" defTabSz="951940" eaLnBrk="0" hangingPunct="0">
              <a:defRPr>
                <a:solidFill>
                  <a:schemeClr val="tx1"/>
                </a:solidFill>
                <a:latin typeface="Arial" pitchFamily="34" charset="0"/>
              </a:defRPr>
            </a:lvl4pPr>
            <a:lvl5pPr marL="2123430" indent="-235937" defTabSz="951940" eaLnBrk="0" hangingPunct="0">
              <a:defRPr>
                <a:solidFill>
                  <a:schemeClr val="tx1"/>
                </a:solidFill>
                <a:latin typeface="Arial" pitchFamily="34" charset="0"/>
              </a:defRPr>
            </a:lvl5pPr>
            <a:lvl6pPr marL="2595304" indent="-235937" defTabSz="951940" eaLnBrk="0" fontAlgn="base" hangingPunct="0">
              <a:lnSpc>
                <a:spcPct val="145000"/>
              </a:lnSpc>
              <a:spcBef>
                <a:spcPct val="0"/>
              </a:spcBef>
              <a:spcAft>
                <a:spcPct val="0"/>
              </a:spcAft>
              <a:defRPr>
                <a:solidFill>
                  <a:schemeClr val="tx1"/>
                </a:solidFill>
                <a:latin typeface="Arial" pitchFamily="34" charset="0"/>
              </a:defRPr>
            </a:lvl6pPr>
            <a:lvl7pPr marL="3067177" indent="-235937" defTabSz="951940" eaLnBrk="0" fontAlgn="base" hangingPunct="0">
              <a:lnSpc>
                <a:spcPct val="145000"/>
              </a:lnSpc>
              <a:spcBef>
                <a:spcPct val="0"/>
              </a:spcBef>
              <a:spcAft>
                <a:spcPct val="0"/>
              </a:spcAft>
              <a:defRPr>
                <a:solidFill>
                  <a:schemeClr val="tx1"/>
                </a:solidFill>
                <a:latin typeface="Arial" pitchFamily="34" charset="0"/>
              </a:defRPr>
            </a:lvl7pPr>
            <a:lvl8pPr marL="3539050" indent="-235937" defTabSz="951940" eaLnBrk="0" fontAlgn="base" hangingPunct="0">
              <a:lnSpc>
                <a:spcPct val="145000"/>
              </a:lnSpc>
              <a:spcBef>
                <a:spcPct val="0"/>
              </a:spcBef>
              <a:spcAft>
                <a:spcPct val="0"/>
              </a:spcAft>
              <a:defRPr>
                <a:solidFill>
                  <a:schemeClr val="tx1"/>
                </a:solidFill>
                <a:latin typeface="Arial" pitchFamily="34" charset="0"/>
              </a:defRPr>
            </a:lvl8pPr>
            <a:lvl9pPr marL="4010924" indent="-235937" defTabSz="951940" eaLnBrk="0" fontAlgn="base" hangingPunct="0">
              <a:lnSpc>
                <a:spcPct val="145000"/>
              </a:lnSpc>
              <a:spcBef>
                <a:spcPct val="0"/>
              </a:spcBef>
              <a:spcAft>
                <a:spcPct val="0"/>
              </a:spcAft>
              <a:defRPr>
                <a:solidFill>
                  <a:schemeClr val="tx1"/>
                </a:solidFill>
                <a:latin typeface="Arial" pitchFamily="34" charset="0"/>
              </a:defRPr>
            </a:lvl9pPr>
          </a:lstStyle>
          <a:p>
            <a:pPr eaLnBrk="1" hangingPunct="1"/>
            <a:fld id="{D13264D9-923B-4491-9B38-E36E7DDDBCAF}" type="slidenum">
              <a:rPr lang="en-US" smtClean="0">
                <a:solidFill>
                  <a:srgbClr val="000000"/>
                </a:solidFill>
              </a:rPr>
              <a:pPr eaLnBrk="1" hangingPunct="1"/>
              <a:t>54</a:t>
            </a:fld>
            <a:endParaRPr lang="en-US">
              <a:solidFill>
                <a:srgbClr val="000000"/>
              </a:solidFill>
            </a:endParaRPr>
          </a:p>
        </p:txBody>
      </p:sp>
      <p:sp>
        <p:nvSpPr>
          <p:cNvPr id="182275" name="Rectangle 2"/>
          <p:cNvSpPr>
            <a:spLocks noGrp="1" noChangeArrowheads="1"/>
          </p:cNvSpPr>
          <p:nvPr>
            <p:ph type="body" idx="1"/>
          </p:nvPr>
        </p:nvSpPr>
        <p:spPr>
          <a:xfrm>
            <a:off x="1315360" y="3227213"/>
            <a:ext cx="7273019" cy="305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2" tIns="43004" rIns="90972" bIns="43004"/>
          <a:lstStyle/>
          <a:p>
            <a:pPr eaLnBrk="1" hangingPunct="1"/>
            <a:endParaRPr lang="it-IT"/>
          </a:p>
        </p:txBody>
      </p:sp>
      <p:sp>
        <p:nvSpPr>
          <p:cNvPr id="182276" name="Rectangle 3"/>
          <p:cNvSpPr>
            <a:spLocks noGrp="1" noRot="1" noChangeAspect="1" noChangeArrowheads="1" noTextEdit="1"/>
          </p:cNvSpPr>
          <p:nvPr>
            <p:ph type="sldImg"/>
          </p:nvPr>
        </p:nvSpPr>
        <p:spPr>
          <a:xfrm>
            <a:off x="3267075" y="512763"/>
            <a:ext cx="3371850" cy="2528887"/>
          </a:xfrm>
          <a:ln w="12700" cap="flat">
            <a:solidFill>
              <a:schemeClr val="tx1"/>
            </a:solidFill>
          </a:ln>
        </p:spPr>
      </p:sp>
    </p:spTree>
    <p:extLst>
      <p:ext uri="{BB962C8B-B14F-4D97-AF65-F5344CB8AC3E}">
        <p14:creationId xmlns:p14="http://schemas.microsoft.com/office/powerpoint/2010/main" val="2944649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940" eaLnBrk="0" hangingPunct="0">
              <a:defRPr>
                <a:solidFill>
                  <a:schemeClr val="tx1"/>
                </a:solidFill>
                <a:latin typeface="Arial" pitchFamily="34" charset="0"/>
              </a:defRPr>
            </a:lvl1pPr>
            <a:lvl2pPr marL="766794" indent="-294920" defTabSz="951940" eaLnBrk="0" hangingPunct="0">
              <a:defRPr>
                <a:solidFill>
                  <a:schemeClr val="tx1"/>
                </a:solidFill>
                <a:latin typeface="Arial" pitchFamily="34" charset="0"/>
              </a:defRPr>
            </a:lvl2pPr>
            <a:lvl3pPr marL="1179684" indent="-235937" defTabSz="951940" eaLnBrk="0" hangingPunct="0">
              <a:defRPr>
                <a:solidFill>
                  <a:schemeClr val="tx1"/>
                </a:solidFill>
                <a:latin typeface="Arial" pitchFamily="34" charset="0"/>
              </a:defRPr>
            </a:lvl3pPr>
            <a:lvl4pPr marL="1651556" indent="-235937" defTabSz="951940" eaLnBrk="0" hangingPunct="0">
              <a:defRPr>
                <a:solidFill>
                  <a:schemeClr val="tx1"/>
                </a:solidFill>
                <a:latin typeface="Arial" pitchFamily="34" charset="0"/>
              </a:defRPr>
            </a:lvl4pPr>
            <a:lvl5pPr marL="2123430" indent="-235937" defTabSz="951940" eaLnBrk="0" hangingPunct="0">
              <a:defRPr>
                <a:solidFill>
                  <a:schemeClr val="tx1"/>
                </a:solidFill>
                <a:latin typeface="Arial" pitchFamily="34" charset="0"/>
              </a:defRPr>
            </a:lvl5pPr>
            <a:lvl6pPr marL="2595304" indent="-235937" defTabSz="951940" eaLnBrk="0" fontAlgn="base" hangingPunct="0">
              <a:lnSpc>
                <a:spcPct val="145000"/>
              </a:lnSpc>
              <a:spcBef>
                <a:spcPct val="0"/>
              </a:spcBef>
              <a:spcAft>
                <a:spcPct val="0"/>
              </a:spcAft>
              <a:defRPr>
                <a:solidFill>
                  <a:schemeClr val="tx1"/>
                </a:solidFill>
                <a:latin typeface="Arial" pitchFamily="34" charset="0"/>
              </a:defRPr>
            </a:lvl6pPr>
            <a:lvl7pPr marL="3067177" indent="-235937" defTabSz="951940" eaLnBrk="0" fontAlgn="base" hangingPunct="0">
              <a:lnSpc>
                <a:spcPct val="145000"/>
              </a:lnSpc>
              <a:spcBef>
                <a:spcPct val="0"/>
              </a:spcBef>
              <a:spcAft>
                <a:spcPct val="0"/>
              </a:spcAft>
              <a:defRPr>
                <a:solidFill>
                  <a:schemeClr val="tx1"/>
                </a:solidFill>
                <a:latin typeface="Arial" pitchFamily="34" charset="0"/>
              </a:defRPr>
            </a:lvl7pPr>
            <a:lvl8pPr marL="3539050" indent="-235937" defTabSz="951940" eaLnBrk="0" fontAlgn="base" hangingPunct="0">
              <a:lnSpc>
                <a:spcPct val="145000"/>
              </a:lnSpc>
              <a:spcBef>
                <a:spcPct val="0"/>
              </a:spcBef>
              <a:spcAft>
                <a:spcPct val="0"/>
              </a:spcAft>
              <a:defRPr>
                <a:solidFill>
                  <a:schemeClr val="tx1"/>
                </a:solidFill>
                <a:latin typeface="Arial" pitchFamily="34" charset="0"/>
              </a:defRPr>
            </a:lvl8pPr>
            <a:lvl9pPr marL="4010924" indent="-235937" defTabSz="951940" eaLnBrk="0" fontAlgn="base" hangingPunct="0">
              <a:lnSpc>
                <a:spcPct val="145000"/>
              </a:lnSpc>
              <a:spcBef>
                <a:spcPct val="0"/>
              </a:spcBef>
              <a:spcAft>
                <a:spcPct val="0"/>
              </a:spcAft>
              <a:defRPr>
                <a:solidFill>
                  <a:schemeClr val="tx1"/>
                </a:solidFill>
                <a:latin typeface="Arial" pitchFamily="34" charset="0"/>
              </a:defRPr>
            </a:lvl9pPr>
          </a:lstStyle>
          <a:p>
            <a:pPr eaLnBrk="1" hangingPunct="1"/>
            <a:fld id="{D39CB625-0494-4728-8B69-E58377E80D58}" type="slidenum">
              <a:rPr lang="en-US" smtClean="0">
                <a:solidFill>
                  <a:srgbClr val="000000"/>
                </a:solidFill>
              </a:rPr>
              <a:pPr eaLnBrk="1" hangingPunct="1"/>
              <a:t>55</a:t>
            </a:fld>
            <a:endParaRPr lang="en-US">
              <a:solidFill>
                <a:srgbClr val="000000"/>
              </a:solidFill>
            </a:endParaRPr>
          </a:p>
        </p:txBody>
      </p:sp>
      <p:sp>
        <p:nvSpPr>
          <p:cNvPr id="183299" name="Rectangle 2"/>
          <p:cNvSpPr>
            <a:spLocks noGrp="1" noChangeArrowheads="1"/>
          </p:cNvSpPr>
          <p:nvPr>
            <p:ph type="body" idx="1"/>
          </p:nvPr>
        </p:nvSpPr>
        <p:spPr>
          <a:xfrm>
            <a:off x="1315360" y="3227213"/>
            <a:ext cx="7273019" cy="305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2" tIns="43004" rIns="90972" bIns="43004"/>
          <a:lstStyle/>
          <a:p>
            <a:pPr eaLnBrk="1" hangingPunct="1"/>
            <a:endParaRPr lang="it-IT"/>
          </a:p>
        </p:txBody>
      </p:sp>
      <p:sp>
        <p:nvSpPr>
          <p:cNvPr id="183300" name="Rectangle 3"/>
          <p:cNvSpPr>
            <a:spLocks noGrp="1" noRot="1" noChangeAspect="1" noChangeArrowheads="1" noTextEdit="1"/>
          </p:cNvSpPr>
          <p:nvPr>
            <p:ph type="sldImg"/>
          </p:nvPr>
        </p:nvSpPr>
        <p:spPr>
          <a:xfrm>
            <a:off x="3267075" y="512763"/>
            <a:ext cx="3371850" cy="2528887"/>
          </a:xfrm>
          <a:ln w="12700" cap="flat">
            <a:solidFill>
              <a:schemeClr val="tx1"/>
            </a:solidFill>
          </a:ln>
        </p:spPr>
      </p:sp>
    </p:spTree>
    <p:extLst>
      <p:ext uri="{BB962C8B-B14F-4D97-AF65-F5344CB8AC3E}">
        <p14:creationId xmlns:p14="http://schemas.microsoft.com/office/powerpoint/2010/main" val="225816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72B06F-A82D-4A1D-AF19-24731FF95ECA}" type="slidenum">
              <a:rPr lang="en-US"/>
              <a:pPr/>
              <a:t>6</a:t>
            </a:fld>
            <a:endParaRPr lang="en-US"/>
          </a:p>
        </p:txBody>
      </p:sp>
      <p:sp>
        <p:nvSpPr>
          <p:cNvPr id="1141762" name="Rectangle 2"/>
          <p:cNvSpPr>
            <a:spLocks noGrp="1" noRot="1" noChangeAspect="1" noChangeArrowheads="1" noTextEdit="1"/>
          </p:cNvSpPr>
          <p:nvPr>
            <p:ph type="sldImg"/>
          </p:nvPr>
        </p:nvSpPr>
        <p:spPr>
          <a:ln/>
        </p:spPr>
      </p:sp>
      <p:sp>
        <p:nvSpPr>
          <p:cNvPr id="11417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940" eaLnBrk="0" hangingPunct="0">
              <a:defRPr>
                <a:solidFill>
                  <a:schemeClr val="tx1"/>
                </a:solidFill>
                <a:latin typeface="Arial" pitchFamily="34" charset="0"/>
              </a:defRPr>
            </a:lvl1pPr>
            <a:lvl2pPr marL="766794" indent="-294920" defTabSz="951940" eaLnBrk="0" hangingPunct="0">
              <a:defRPr>
                <a:solidFill>
                  <a:schemeClr val="tx1"/>
                </a:solidFill>
                <a:latin typeface="Arial" pitchFamily="34" charset="0"/>
              </a:defRPr>
            </a:lvl2pPr>
            <a:lvl3pPr marL="1179684" indent="-235937" defTabSz="951940" eaLnBrk="0" hangingPunct="0">
              <a:defRPr>
                <a:solidFill>
                  <a:schemeClr val="tx1"/>
                </a:solidFill>
                <a:latin typeface="Arial" pitchFamily="34" charset="0"/>
              </a:defRPr>
            </a:lvl3pPr>
            <a:lvl4pPr marL="1651556" indent="-235937" defTabSz="951940" eaLnBrk="0" hangingPunct="0">
              <a:defRPr>
                <a:solidFill>
                  <a:schemeClr val="tx1"/>
                </a:solidFill>
                <a:latin typeface="Arial" pitchFamily="34" charset="0"/>
              </a:defRPr>
            </a:lvl4pPr>
            <a:lvl5pPr marL="2123430" indent="-235937" defTabSz="951940" eaLnBrk="0" hangingPunct="0">
              <a:defRPr>
                <a:solidFill>
                  <a:schemeClr val="tx1"/>
                </a:solidFill>
                <a:latin typeface="Arial" pitchFamily="34" charset="0"/>
              </a:defRPr>
            </a:lvl5pPr>
            <a:lvl6pPr marL="2595304" indent="-235937" defTabSz="951940" eaLnBrk="0" fontAlgn="base" hangingPunct="0">
              <a:lnSpc>
                <a:spcPct val="145000"/>
              </a:lnSpc>
              <a:spcBef>
                <a:spcPct val="0"/>
              </a:spcBef>
              <a:spcAft>
                <a:spcPct val="0"/>
              </a:spcAft>
              <a:defRPr>
                <a:solidFill>
                  <a:schemeClr val="tx1"/>
                </a:solidFill>
                <a:latin typeface="Arial" pitchFamily="34" charset="0"/>
              </a:defRPr>
            </a:lvl6pPr>
            <a:lvl7pPr marL="3067177" indent="-235937" defTabSz="951940" eaLnBrk="0" fontAlgn="base" hangingPunct="0">
              <a:lnSpc>
                <a:spcPct val="145000"/>
              </a:lnSpc>
              <a:spcBef>
                <a:spcPct val="0"/>
              </a:spcBef>
              <a:spcAft>
                <a:spcPct val="0"/>
              </a:spcAft>
              <a:defRPr>
                <a:solidFill>
                  <a:schemeClr val="tx1"/>
                </a:solidFill>
                <a:latin typeface="Arial" pitchFamily="34" charset="0"/>
              </a:defRPr>
            </a:lvl7pPr>
            <a:lvl8pPr marL="3539050" indent="-235937" defTabSz="951940" eaLnBrk="0" fontAlgn="base" hangingPunct="0">
              <a:lnSpc>
                <a:spcPct val="145000"/>
              </a:lnSpc>
              <a:spcBef>
                <a:spcPct val="0"/>
              </a:spcBef>
              <a:spcAft>
                <a:spcPct val="0"/>
              </a:spcAft>
              <a:defRPr>
                <a:solidFill>
                  <a:schemeClr val="tx1"/>
                </a:solidFill>
                <a:latin typeface="Arial" pitchFamily="34" charset="0"/>
              </a:defRPr>
            </a:lvl8pPr>
            <a:lvl9pPr marL="4010924" indent="-235937" defTabSz="951940" eaLnBrk="0" fontAlgn="base" hangingPunct="0">
              <a:lnSpc>
                <a:spcPct val="145000"/>
              </a:lnSpc>
              <a:spcBef>
                <a:spcPct val="0"/>
              </a:spcBef>
              <a:spcAft>
                <a:spcPct val="0"/>
              </a:spcAft>
              <a:defRPr>
                <a:solidFill>
                  <a:schemeClr val="tx1"/>
                </a:solidFill>
                <a:latin typeface="Arial" pitchFamily="34" charset="0"/>
              </a:defRPr>
            </a:lvl9pPr>
          </a:lstStyle>
          <a:p>
            <a:pPr eaLnBrk="1" hangingPunct="1"/>
            <a:fld id="{6F72E323-802D-4EBA-9F91-123BE85B2842}" type="slidenum">
              <a:rPr lang="en-US" smtClean="0">
                <a:solidFill>
                  <a:srgbClr val="000000"/>
                </a:solidFill>
              </a:rPr>
              <a:pPr eaLnBrk="1" hangingPunct="1"/>
              <a:t>56</a:t>
            </a:fld>
            <a:endParaRPr lang="en-US">
              <a:solidFill>
                <a:srgbClr val="000000"/>
              </a:solidFill>
            </a:endParaRPr>
          </a:p>
        </p:txBody>
      </p:sp>
      <p:sp>
        <p:nvSpPr>
          <p:cNvPr id="184323" name="Rectangle 2"/>
          <p:cNvSpPr>
            <a:spLocks noGrp="1" noChangeArrowheads="1"/>
          </p:cNvSpPr>
          <p:nvPr>
            <p:ph type="body" idx="1"/>
          </p:nvPr>
        </p:nvSpPr>
        <p:spPr>
          <a:xfrm>
            <a:off x="1315360" y="3227213"/>
            <a:ext cx="7273019" cy="305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2" tIns="43004" rIns="90972" bIns="43004"/>
          <a:lstStyle/>
          <a:p>
            <a:pPr eaLnBrk="1" hangingPunct="1"/>
            <a:endParaRPr lang="it-IT"/>
          </a:p>
        </p:txBody>
      </p:sp>
      <p:sp>
        <p:nvSpPr>
          <p:cNvPr id="184324" name="Rectangle 3"/>
          <p:cNvSpPr>
            <a:spLocks noGrp="1" noRot="1" noChangeAspect="1" noChangeArrowheads="1" noTextEdit="1"/>
          </p:cNvSpPr>
          <p:nvPr>
            <p:ph type="sldImg"/>
          </p:nvPr>
        </p:nvSpPr>
        <p:spPr>
          <a:xfrm>
            <a:off x="3267075" y="512763"/>
            <a:ext cx="3371850" cy="2528887"/>
          </a:xfrm>
          <a:ln w="12700" cap="flat">
            <a:solidFill>
              <a:schemeClr val="tx1"/>
            </a:solidFill>
          </a:ln>
        </p:spPr>
      </p:sp>
    </p:spTree>
    <p:extLst>
      <p:ext uri="{BB962C8B-B14F-4D97-AF65-F5344CB8AC3E}">
        <p14:creationId xmlns:p14="http://schemas.microsoft.com/office/powerpoint/2010/main" val="944532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lvl1pPr defTabSz="951249" eaLnBrk="0" hangingPunct="0">
              <a:defRPr sz="1500">
                <a:solidFill>
                  <a:schemeClr val="tx1"/>
                </a:solidFill>
                <a:latin typeface="Comic Sans MS" pitchFamily="66" charset="0"/>
              </a:defRPr>
            </a:lvl1pPr>
            <a:lvl2pPr marL="766632" indent="-294137" defTabSz="951249" eaLnBrk="0" hangingPunct="0">
              <a:defRPr sz="1500">
                <a:solidFill>
                  <a:schemeClr val="tx1"/>
                </a:solidFill>
                <a:latin typeface="Comic Sans MS" pitchFamily="66" charset="0"/>
              </a:defRPr>
            </a:lvl2pPr>
            <a:lvl3pPr marL="1179674" indent="-236248" defTabSz="951249" eaLnBrk="0" hangingPunct="0">
              <a:defRPr sz="1500">
                <a:solidFill>
                  <a:schemeClr val="tx1"/>
                </a:solidFill>
                <a:latin typeface="Comic Sans MS" pitchFamily="66" charset="0"/>
              </a:defRPr>
            </a:lvl3pPr>
            <a:lvl4pPr marL="1650606" indent="-234683" defTabSz="951249" eaLnBrk="0" hangingPunct="0">
              <a:defRPr sz="1500">
                <a:solidFill>
                  <a:schemeClr val="tx1"/>
                </a:solidFill>
                <a:latin typeface="Comic Sans MS" pitchFamily="66" charset="0"/>
              </a:defRPr>
            </a:lvl4pPr>
            <a:lvl5pPr marL="2123102" indent="-236248" defTabSz="951249" eaLnBrk="0" hangingPunct="0">
              <a:defRPr sz="1500">
                <a:solidFill>
                  <a:schemeClr val="tx1"/>
                </a:solidFill>
                <a:latin typeface="Comic Sans MS" pitchFamily="66" charset="0"/>
              </a:defRPr>
            </a:lvl5pPr>
            <a:lvl6pPr marL="2573693" indent="-236248" defTabSz="951249" eaLnBrk="0" fontAlgn="base" hangingPunct="0">
              <a:spcBef>
                <a:spcPct val="0"/>
              </a:spcBef>
              <a:spcAft>
                <a:spcPct val="0"/>
              </a:spcAft>
              <a:defRPr sz="1500">
                <a:solidFill>
                  <a:schemeClr val="tx1"/>
                </a:solidFill>
                <a:latin typeface="Comic Sans MS" pitchFamily="66" charset="0"/>
              </a:defRPr>
            </a:lvl6pPr>
            <a:lvl7pPr marL="3024286" indent="-236248" defTabSz="951249" eaLnBrk="0" fontAlgn="base" hangingPunct="0">
              <a:spcBef>
                <a:spcPct val="0"/>
              </a:spcBef>
              <a:spcAft>
                <a:spcPct val="0"/>
              </a:spcAft>
              <a:defRPr sz="1500">
                <a:solidFill>
                  <a:schemeClr val="tx1"/>
                </a:solidFill>
                <a:latin typeface="Comic Sans MS" pitchFamily="66" charset="0"/>
              </a:defRPr>
            </a:lvl7pPr>
            <a:lvl8pPr marL="3474877" indent="-236248" defTabSz="951249" eaLnBrk="0" fontAlgn="base" hangingPunct="0">
              <a:spcBef>
                <a:spcPct val="0"/>
              </a:spcBef>
              <a:spcAft>
                <a:spcPct val="0"/>
              </a:spcAft>
              <a:defRPr sz="1500">
                <a:solidFill>
                  <a:schemeClr val="tx1"/>
                </a:solidFill>
                <a:latin typeface="Comic Sans MS" pitchFamily="66" charset="0"/>
              </a:defRPr>
            </a:lvl8pPr>
            <a:lvl9pPr marL="3925469" indent="-236248" defTabSz="951249" eaLnBrk="0" fontAlgn="base" hangingPunct="0">
              <a:spcBef>
                <a:spcPct val="0"/>
              </a:spcBef>
              <a:spcAft>
                <a:spcPct val="0"/>
              </a:spcAft>
              <a:defRPr sz="1500">
                <a:solidFill>
                  <a:schemeClr val="tx1"/>
                </a:solidFill>
                <a:latin typeface="Comic Sans MS" pitchFamily="66" charset="0"/>
              </a:defRPr>
            </a:lvl9pPr>
          </a:lstStyle>
          <a:p>
            <a:pPr eaLnBrk="1" hangingPunct="1"/>
            <a:fld id="{CB2C9DBA-C004-47CF-A4C9-B5613548A73C}" type="slidenum">
              <a:rPr lang="en-US" sz="1300">
                <a:solidFill>
                  <a:srgbClr val="000000"/>
                </a:solidFill>
                <a:latin typeface="Arial" pitchFamily="34" charset="0"/>
              </a:rPr>
              <a:pPr eaLnBrk="1" hangingPunct="1"/>
              <a:t>57</a:t>
            </a:fld>
            <a:endParaRPr lang="en-US" sz="1300">
              <a:solidFill>
                <a:srgbClr val="000000"/>
              </a:solidFill>
              <a:latin typeface="Arial" pitchFamily="34" charset="0"/>
            </a:endParaRPr>
          </a:p>
        </p:txBody>
      </p:sp>
      <p:sp>
        <p:nvSpPr>
          <p:cNvPr id="259075" name="Rectangle 7"/>
          <p:cNvSpPr txBox="1">
            <a:spLocks noGrp="1" noChangeArrowheads="1"/>
          </p:cNvSpPr>
          <p:nvPr/>
        </p:nvSpPr>
        <p:spPr bwMode="auto">
          <a:xfrm>
            <a:off x="5610822" y="6429975"/>
            <a:ext cx="4293030" cy="3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9" tIns="47613" rIns="95229" bIns="47613" anchor="b"/>
          <a:lstStyle>
            <a:lvl1pPr defTabSz="965200" eaLnBrk="0" hangingPunct="0">
              <a:defRPr sz="1600">
                <a:solidFill>
                  <a:schemeClr val="tx1"/>
                </a:solidFill>
                <a:latin typeface="Comic Sans MS" pitchFamily="66" charset="0"/>
              </a:defRPr>
            </a:lvl1pPr>
            <a:lvl2pPr marL="777875" indent="-298450" defTabSz="965200" eaLnBrk="0" hangingPunct="0">
              <a:defRPr sz="1600">
                <a:solidFill>
                  <a:schemeClr val="tx1"/>
                </a:solidFill>
                <a:latin typeface="Comic Sans MS" pitchFamily="66" charset="0"/>
              </a:defRPr>
            </a:lvl2pPr>
            <a:lvl3pPr marL="1196975" indent="-239713" defTabSz="965200" eaLnBrk="0" hangingPunct="0">
              <a:defRPr sz="1600">
                <a:solidFill>
                  <a:schemeClr val="tx1"/>
                </a:solidFill>
                <a:latin typeface="Comic Sans MS" pitchFamily="66" charset="0"/>
              </a:defRPr>
            </a:lvl3pPr>
            <a:lvl4pPr marL="1674813" indent="-238125" defTabSz="965200" eaLnBrk="0" hangingPunct="0">
              <a:defRPr sz="1600">
                <a:solidFill>
                  <a:schemeClr val="tx1"/>
                </a:solidFill>
                <a:latin typeface="Comic Sans MS" pitchFamily="66" charset="0"/>
              </a:defRPr>
            </a:lvl4pPr>
            <a:lvl5pPr marL="2154238" indent="-239713" defTabSz="965200" eaLnBrk="0" hangingPunct="0">
              <a:defRPr sz="1600">
                <a:solidFill>
                  <a:schemeClr val="tx1"/>
                </a:solidFill>
                <a:latin typeface="Comic Sans MS" pitchFamily="66" charset="0"/>
              </a:defRPr>
            </a:lvl5pPr>
            <a:lvl6pPr marL="2611438" indent="-239713" defTabSz="965200" eaLnBrk="0" fontAlgn="base" hangingPunct="0">
              <a:spcBef>
                <a:spcPct val="0"/>
              </a:spcBef>
              <a:spcAft>
                <a:spcPct val="0"/>
              </a:spcAft>
              <a:defRPr sz="1600">
                <a:solidFill>
                  <a:schemeClr val="tx1"/>
                </a:solidFill>
                <a:latin typeface="Comic Sans MS" pitchFamily="66" charset="0"/>
              </a:defRPr>
            </a:lvl6pPr>
            <a:lvl7pPr marL="3068638" indent="-239713" defTabSz="965200" eaLnBrk="0" fontAlgn="base" hangingPunct="0">
              <a:spcBef>
                <a:spcPct val="0"/>
              </a:spcBef>
              <a:spcAft>
                <a:spcPct val="0"/>
              </a:spcAft>
              <a:defRPr sz="1600">
                <a:solidFill>
                  <a:schemeClr val="tx1"/>
                </a:solidFill>
                <a:latin typeface="Comic Sans MS" pitchFamily="66" charset="0"/>
              </a:defRPr>
            </a:lvl7pPr>
            <a:lvl8pPr marL="3525838" indent="-239713" defTabSz="965200" eaLnBrk="0" fontAlgn="base" hangingPunct="0">
              <a:spcBef>
                <a:spcPct val="0"/>
              </a:spcBef>
              <a:spcAft>
                <a:spcPct val="0"/>
              </a:spcAft>
              <a:defRPr sz="1600">
                <a:solidFill>
                  <a:schemeClr val="tx1"/>
                </a:solidFill>
                <a:latin typeface="Comic Sans MS" pitchFamily="66" charset="0"/>
              </a:defRPr>
            </a:lvl8pPr>
            <a:lvl9pPr marL="3983038" indent="-239713" defTabSz="965200" eaLnBrk="0" fontAlgn="base" hangingPunct="0">
              <a:spcBef>
                <a:spcPct val="0"/>
              </a:spcBef>
              <a:spcAft>
                <a:spcPct val="0"/>
              </a:spcAft>
              <a:defRPr sz="1600">
                <a:solidFill>
                  <a:schemeClr val="tx1"/>
                </a:solidFill>
                <a:latin typeface="Comic Sans MS" pitchFamily="66" charset="0"/>
              </a:defRPr>
            </a:lvl9pPr>
          </a:lstStyle>
          <a:p>
            <a:pPr algn="r" eaLnBrk="1" hangingPunct="1"/>
            <a:fld id="{252CEAAC-2247-42EA-AE0F-D908DB05FC92}" type="slidenum">
              <a:rPr lang="en-US" sz="1300">
                <a:solidFill>
                  <a:srgbClr val="000000"/>
                </a:solidFill>
                <a:latin typeface="Arial" pitchFamily="34" charset="0"/>
              </a:rPr>
              <a:pPr algn="r" eaLnBrk="1" hangingPunct="1"/>
              <a:t>57</a:t>
            </a:fld>
            <a:endParaRPr lang="en-US" sz="1300">
              <a:solidFill>
                <a:srgbClr val="000000"/>
              </a:solidFill>
              <a:latin typeface="Arial" pitchFamily="34" charset="0"/>
            </a:endParaRPr>
          </a:p>
        </p:txBody>
      </p:sp>
      <p:sp>
        <p:nvSpPr>
          <p:cNvPr id="259076" name="Rectangle 2"/>
          <p:cNvSpPr>
            <a:spLocks noGrp="1" noChangeArrowheads="1"/>
          </p:cNvSpPr>
          <p:nvPr>
            <p:ph type="body" idx="1"/>
          </p:nvPr>
        </p:nvSpPr>
        <p:spPr>
          <a:xfrm>
            <a:off x="1315642" y="3226741"/>
            <a:ext cx="7272570" cy="3057735"/>
          </a:xfrm>
        </p:spPr>
        <p:txBody>
          <a:bodyPr lIns="90948" tIns="42994" rIns="90948" bIns="42994"/>
          <a:lstStyle/>
          <a:p>
            <a:pPr eaLnBrk="1" hangingPunct="1"/>
            <a:endParaRPr lang="it-IT"/>
          </a:p>
        </p:txBody>
      </p:sp>
      <p:sp>
        <p:nvSpPr>
          <p:cNvPr id="259077" name="Rectangle 3"/>
          <p:cNvSpPr>
            <a:spLocks noGrp="1" noRot="1" noChangeAspect="1" noChangeArrowheads="1" noTextEdit="1"/>
          </p:cNvSpPr>
          <p:nvPr>
            <p:ph type="sldImg"/>
          </p:nvPr>
        </p:nvSpPr>
        <p:spPr>
          <a:xfrm>
            <a:off x="3267075" y="512763"/>
            <a:ext cx="3371850" cy="2528887"/>
          </a:xfrm>
          <a:ln w="12700" cap="flat">
            <a:solidFill>
              <a:schemeClr val="tx1"/>
            </a:solidFill>
          </a:ln>
        </p:spPr>
      </p:sp>
    </p:spTree>
    <p:extLst>
      <p:ext uri="{BB962C8B-B14F-4D97-AF65-F5344CB8AC3E}">
        <p14:creationId xmlns:p14="http://schemas.microsoft.com/office/powerpoint/2010/main" val="3925561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lvl1pPr defTabSz="951940" eaLnBrk="0" hangingPunct="0">
              <a:defRPr sz="1600">
                <a:solidFill>
                  <a:schemeClr val="tx1"/>
                </a:solidFill>
                <a:latin typeface="Comic Sans MS" pitchFamily="66" charset="0"/>
              </a:defRPr>
            </a:lvl1pPr>
            <a:lvl2pPr marL="766794" indent="-294920" defTabSz="951940" eaLnBrk="0" hangingPunct="0">
              <a:defRPr sz="1600">
                <a:solidFill>
                  <a:schemeClr val="tx1"/>
                </a:solidFill>
                <a:latin typeface="Comic Sans MS" pitchFamily="66" charset="0"/>
              </a:defRPr>
            </a:lvl2pPr>
            <a:lvl3pPr marL="1179684" indent="-235937" defTabSz="951940" eaLnBrk="0" hangingPunct="0">
              <a:defRPr sz="1600">
                <a:solidFill>
                  <a:schemeClr val="tx1"/>
                </a:solidFill>
                <a:latin typeface="Comic Sans MS" pitchFamily="66" charset="0"/>
              </a:defRPr>
            </a:lvl3pPr>
            <a:lvl4pPr marL="1651556" indent="-235937" defTabSz="951940" eaLnBrk="0" hangingPunct="0">
              <a:defRPr sz="1600">
                <a:solidFill>
                  <a:schemeClr val="tx1"/>
                </a:solidFill>
                <a:latin typeface="Comic Sans MS" pitchFamily="66" charset="0"/>
              </a:defRPr>
            </a:lvl4pPr>
            <a:lvl5pPr marL="2123430" indent="-235937" defTabSz="951940" eaLnBrk="0" hangingPunct="0">
              <a:defRPr sz="1600">
                <a:solidFill>
                  <a:schemeClr val="tx1"/>
                </a:solidFill>
                <a:latin typeface="Comic Sans MS" pitchFamily="66" charset="0"/>
              </a:defRPr>
            </a:lvl5pPr>
            <a:lvl6pPr marL="2595304" indent="-235937" defTabSz="951940" eaLnBrk="0" fontAlgn="base" hangingPunct="0">
              <a:spcBef>
                <a:spcPct val="0"/>
              </a:spcBef>
              <a:spcAft>
                <a:spcPct val="0"/>
              </a:spcAft>
              <a:defRPr sz="1600">
                <a:solidFill>
                  <a:schemeClr val="tx1"/>
                </a:solidFill>
                <a:latin typeface="Comic Sans MS" pitchFamily="66" charset="0"/>
              </a:defRPr>
            </a:lvl6pPr>
            <a:lvl7pPr marL="3067177" indent="-235937" defTabSz="951940" eaLnBrk="0" fontAlgn="base" hangingPunct="0">
              <a:spcBef>
                <a:spcPct val="0"/>
              </a:spcBef>
              <a:spcAft>
                <a:spcPct val="0"/>
              </a:spcAft>
              <a:defRPr sz="1600">
                <a:solidFill>
                  <a:schemeClr val="tx1"/>
                </a:solidFill>
                <a:latin typeface="Comic Sans MS" pitchFamily="66" charset="0"/>
              </a:defRPr>
            </a:lvl7pPr>
            <a:lvl8pPr marL="3539050" indent="-235937" defTabSz="951940" eaLnBrk="0" fontAlgn="base" hangingPunct="0">
              <a:spcBef>
                <a:spcPct val="0"/>
              </a:spcBef>
              <a:spcAft>
                <a:spcPct val="0"/>
              </a:spcAft>
              <a:defRPr sz="1600">
                <a:solidFill>
                  <a:schemeClr val="tx1"/>
                </a:solidFill>
                <a:latin typeface="Comic Sans MS" pitchFamily="66" charset="0"/>
              </a:defRPr>
            </a:lvl8pPr>
            <a:lvl9pPr marL="4010924" indent="-235937" defTabSz="951940" eaLnBrk="0" fontAlgn="base" hangingPunct="0">
              <a:spcBef>
                <a:spcPct val="0"/>
              </a:spcBef>
              <a:spcAft>
                <a:spcPct val="0"/>
              </a:spcAft>
              <a:defRPr sz="1600">
                <a:solidFill>
                  <a:schemeClr val="tx1"/>
                </a:solidFill>
                <a:latin typeface="Comic Sans MS" pitchFamily="66" charset="0"/>
              </a:defRPr>
            </a:lvl9pPr>
          </a:lstStyle>
          <a:p>
            <a:pPr eaLnBrk="1" hangingPunct="1"/>
            <a:fld id="{9FEDA5FC-7BE8-4D47-B4A1-01E38789E500}" type="slidenum">
              <a:rPr lang="en-US" sz="1300">
                <a:latin typeface="Arial" charset="0"/>
              </a:rPr>
              <a:pPr eaLnBrk="1" hangingPunct="1"/>
              <a:t>58</a:t>
            </a:fld>
            <a:endParaRPr lang="en-US" sz="1300">
              <a:latin typeface="Arial" charset="0"/>
            </a:endParaRPr>
          </a:p>
        </p:txBody>
      </p:sp>
      <p:sp>
        <p:nvSpPr>
          <p:cNvPr id="286723" name="Rectangle 7"/>
          <p:cNvSpPr txBox="1">
            <a:spLocks noGrp="1" noChangeArrowheads="1"/>
          </p:cNvSpPr>
          <p:nvPr/>
        </p:nvSpPr>
        <p:spPr bwMode="auto">
          <a:xfrm>
            <a:off x="5610680" y="6429947"/>
            <a:ext cx="4293054" cy="33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2" tIns="47620" rIns="95242" bIns="47620" anchor="b"/>
          <a:lstStyle>
            <a:lvl1pPr defTabSz="922338" eaLnBrk="0" hangingPunct="0">
              <a:defRPr sz="1600">
                <a:solidFill>
                  <a:schemeClr val="tx1"/>
                </a:solidFill>
                <a:latin typeface="Comic Sans MS" pitchFamily="66" charset="0"/>
              </a:defRPr>
            </a:lvl1pPr>
            <a:lvl2pPr marL="742950" indent="-285750" defTabSz="922338" eaLnBrk="0" hangingPunct="0">
              <a:defRPr sz="1600">
                <a:solidFill>
                  <a:schemeClr val="tx1"/>
                </a:solidFill>
                <a:latin typeface="Comic Sans MS" pitchFamily="66" charset="0"/>
              </a:defRPr>
            </a:lvl2pPr>
            <a:lvl3pPr marL="1143000" indent="-228600" defTabSz="922338" eaLnBrk="0" hangingPunct="0">
              <a:defRPr sz="1600">
                <a:solidFill>
                  <a:schemeClr val="tx1"/>
                </a:solidFill>
                <a:latin typeface="Comic Sans MS" pitchFamily="66" charset="0"/>
              </a:defRPr>
            </a:lvl3pPr>
            <a:lvl4pPr marL="1600200" indent="-228600" defTabSz="922338" eaLnBrk="0" hangingPunct="0">
              <a:defRPr sz="1600">
                <a:solidFill>
                  <a:schemeClr val="tx1"/>
                </a:solidFill>
                <a:latin typeface="Comic Sans MS" pitchFamily="66" charset="0"/>
              </a:defRPr>
            </a:lvl4pPr>
            <a:lvl5pPr marL="2057400" indent="-228600" defTabSz="922338" eaLnBrk="0" hangingPunct="0">
              <a:defRPr sz="1600">
                <a:solidFill>
                  <a:schemeClr val="tx1"/>
                </a:solidFill>
                <a:latin typeface="Comic Sans MS" pitchFamily="66" charset="0"/>
              </a:defRPr>
            </a:lvl5pPr>
            <a:lvl6pPr marL="2514600" indent="-228600" defTabSz="922338" eaLnBrk="0" fontAlgn="base" hangingPunct="0">
              <a:spcBef>
                <a:spcPct val="0"/>
              </a:spcBef>
              <a:spcAft>
                <a:spcPct val="0"/>
              </a:spcAft>
              <a:defRPr sz="1600">
                <a:solidFill>
                  <a:schemeClr val="tx1"/>
                </a:solidFill>
                <a:latin typeface="Comic Sans MS" pitchFamily="66" charset="0"/>
              </a:defRPr>
            </a:lvl6pPr>
            <a:lvl7pPr marL="2971800" indent="-228600" defTabSz="922338" eaLnBrk="0" fontAlgn="base" hangingPunct="0">
              <a:spcBef>
                <a:spcPct val="0"/>
              </a:spcBef>
              <a:spcAft>
                <a:spcPct val="0"/>
              </a:spcAft>
              <a:defRPr sz="1600">
                <a:solidFill>
                  <a:schemeClr val="tx1"/>
                </a:solidFill>
                <a:latin typeface="Comic Sans MS" pitchFamily="66" charset="0"/>
              </a:defRPr>
            </a:lvl7pPr>
            <a:lvl8pPr marL="3429000" indent="-228600" defTabSz="922338" eaLnBrk="0" fontAlgn="base" hangingPunct="0">
              <a:spcBef>
                <a:spcPct val="0"/>
              </a:spcBef>
              <a:spcAft>
                <a:spcPct val="0"/>
              </a:spcAft>
              <a:defRPr sz="1600">
                <a:solidFill>
                  <a:schemeClr val="tx1"/>
                </a:solidFill>
                <a:latin typeface="Comic Sans MS" pitchFamily="66" charset="0"/>
              </a:defRPr>
            </a:lvl8pPr>
            <a:lvl9pPr marL="3886200" indent="-228600" defTabSz="922338" eaLnBrk="0" fontAlgn="base" hangingPunct="0">
              <a:spcBef>
                <a:spcPct val="0"/>
              </a:spcBef>
              <a:spcAft>
                <a:spcPct val="0"/>
              </a:spcAft>
              <a:defRPr sz="1600">
                <a:solidFill>
                  <a:schemeClr val="tx1"/>
                </a:solidFill>
                <a:latin typeface="Comic Sans MS" pitchFamily="66" charset="0"/>
              </a:defRPr>
            </a:lvl9pPr>
          </a:lstStyle>
          <a:p>
            <a:pPr algn="r" eaLnBrk="1" hangingPunct="1"/>
            <a:fld id="{88F046F2-64A2-4757-BBBA-724FEBBF31BA}" type="slidenum">
              <a:rPr lang="en-US" sz="1300">
                <a:latin typeface="Arial" charset="0"/>
              </a:rPr>
              <a:pPr algn="r" eaLnBrk="1" hangingPunct="1"/>
              <a:t>58</a:t>
            </a:fld>
            <a:endParaRPr lang="en-US" sz="1300">
              <a:latin typeface="Arial" charset="0"/>
            </a:endParaRPr>
          </a:p>
        </p:txBody>
      </p:sp>
      <p:sp>
        <p:nvSpPr>
          <p:cNvPr id="286724" name="Rectangle 2"/>
          <p:cNvSpPr>
            <a:spLocks noGrp="1" noRot="1" noChangeAspect="1" noChangeArrowheads="1" noTextEdit="1"/>
          </p:cNvSpPr>
          <p:nvPr>
            <p:ph type="sldImg"/>
          </p:nvPr>
        </p:nvSpPr>
        <p:spPr>
          <a:ln/>
        </p:spPr>
      </p:sp>
      <p:sp>
        <p:nvSpPr>
          <p:cNvPr id="286725" name="Rectangle 3"/>
          <p:cNvSpPr>
            <a:spLocks noGrp="1" noChangeArrowheads="1"/>
          </p:cNvSpPr>
          <p:nvPr>
            <p:ph type="body" idx="1"/>
          </p:nvPr>
        </p:nvSpPr>
        <p:spPr>
          <a:noFill/>
        </p:spPr>
        <p:txBody>
          <a:bodyPr lIns="95242" tIns="47620" rIns="95242" bIns="47620"/>
          <a:lstStyle/>
          <a:p>
            <a:pPr eaLnBrk="1" hangingPunct="1"/>
            <a:endParaRPr lang="it-IT"/>
          </a:p>
        </p:txBody>
      </p:sp>
    </p:spTree>
    <p:extLst>
      <p:ext uri="{BB962C8B-B14F-4D97-AF65-F5344CB8AC3E}">
        <p14:creationId xmlns:p14="http://schemas.microsoft.com/office/powerpoint/2010/main" val="373169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76EF2A-2573-4E11-B1AB-5EC94F93C85F}" type="slidenum">
              <a:rPr lang="en-US"/>
              <a:pPr/>
              <a:t>7</a:t>
            </a:fld>
            <a:endParaRPr lang="en-US"/>
          </a:p>
        </p:txBody>
      </p:sp>
      <p:sp>
        <p:nvSpPr>
          <p:cNvPr id="1504258" name="Rectangle 2"/>
          <p:cNvSpPr>
            <a:spLocks noGrp="1" noRot="1" noChangeAspect="1" noChangeArrowheads="1" noTextEdit="1"/>
          </p:cNvSpPr>
          <p:nvPr>
            <p:ph type="sldImg"/>
          </p:nvPr>
        </p:nvSpPr>
        <p:spPr>
          <a:ln/>
        </p:spPr>
      </p:sp>
      <p:sp>
        <p:nvSpPr>
          <p:cNvPr id="15042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B33479-8C3F-4396-86A0-2F735BCB8D2B}" type="slidenum">
              <a:rPr lang="en-US"/>
              <a:pPr/>
              <a:t>8</a:t>
            </a:fld>
            <a:endParaRPr lang="en-US"/>
          </a:p>
        </p:txBody>
      </p:sp>
      <p:sp>
        <p:nvSpPr>
          <p:cNvPr id="1149954" name="Rectangle 2"/>
          <p:cNvSpPr>
            <a:spLocks noGrp="1" noRot="1" noChangeAspect="1" noChangeArrowheads="1" noTextEdit="1"/>
          </p:cNvSpPr>
          <p:nvPr>
            <p:ph type="sldImg"/>
          </p:nvPr>
        </p:nvSpPr>
        <p:spPr>
          <a:ln/>
        </p:spPr>
      </p:sp>
      <p:sp>
        <p:nvSpPr>
          <p:cNvPr id="11499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0D78C-90DD-4925-ABC5-6260C691D459}" type="slidenum">
              <a:rPr lang="en-US"/>
              <a:pPr/>
              <a:t>9</a:t>
            </a:fld>
            <a:endParaRPr lang="en-US"/>
          </a:p>
        </p:txBody>
      </p:sp>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355706-C9E3-45BB-AAB8-0EC1945AC2B6}" type="slidenum">
              <a:rPr lang="en-US"/>
              <a:pPr/>
              <a:t>10</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B881B-6888-4A90-8F98-3E4E8F8F59C5}" type="slidenum">
              <a:rPr lang="en-US"/>
              <a:pPr/>
              <a:t>11</a:t>
            </a:fld>
            <a:endParaRPr lang="en-US"/>
          </a:p>
        </p:txBody>
      </p:sp>
      <p:sp>
        <p:nvSpPr>
          <p:cNvPr id="1154050" name="Rectangle 2"/>
          <p:cNvSpPr>
            <a:spLocks noGrp="1" noRot="1" noChangeAspect="1" noChangeArrowheads="1" noTextEdit="1"/>
          </p:cNvSpPr>
          <p:nvPr>
            <p:ph type="sldImg"/>
          </p:nvPr>
        </p:nvSpPr>
        <p:spPr>
          <a:ln/>
        </p:spPr>
      </p:sp>
      <p:sp>
        <p:nvSpPr>
          <p:cNvPr id="1154051"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Paolo Michelato</a:t>
            </a:r>
          </a:p>
        </p:txBody>
      </p:sp>
    </p:spTree>
    <p:extLst>
      <p:ext uri="{BB962C8B-B14F-4D97-AF65-F5344CB8AC3E}">
        <p14:creationId xmlns:p14="http://schemas.microsoft.com/office/powerpoint/2010/main" val="230553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Paolo Michelato</a:t>
            </a:r>
          </a:p>
        </p:txBody>
      </p:sp>
    </p:spTree>
    <p:extLst>
      <p:ext uri="{BB962C8B-B14F-4D97-AF65-F5344CB8AC3E}">
        <p14:creationId xmlns:p14="http://schemas.microsoft.com/office/powerpoint/2010/main" val="10677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Paolo Michelato</a:t>
            </a:r>
          </a:p>
        </p:txBody>
      </p:sp>
    </p:spTree>
    <p:extLst>
      <p:ext uri="{BB962C8B-B14F-4D97-AF65-F5344CB8AC3E}">
        <p14:creationId xmlns:p14="http://schemas.microsoft.com/office/powerpoint/2010/main" val="189177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010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0675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Paolo Michelato</a:t>
            </a:r>
          </a:p>
        </p:txBody>
      </p:sp>
    </p:spTree>
    <p:extLst>
      <p:ext uri="{BB962C8B-B14F-4D97-AF65-F5344CB8AC3E}">
        <p14:creationId xmlns:p14="http://schemas.microsoft.com/office/powerpoint/2010/main" val="306936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Paolo Michelato</a:t>
            </a:r>
          </a:p>
        </p:txBody>
      </p:sp>
    </p:spTree>
    <p:extLst>
      <p:ext uri="{BB962C8B-B14F-4D97-AF65-F5344CB8AC3E}">
        <p14:creationId xmlns:p14="http://schemas.microsoft.com/office/powerpoint/2010/main" val="3556614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Paolo Michelato</a:t>
            </a:r>
          </a:p>
        </p:txBody>
      </p:sp>
    </p:spTree>
    <p:extLst>
      <p:ext uri="{BB962C8B-B14F-4D97-AF65-F5344CB8AC3E}">
        <p14:creationId xmlns:p14="http://schemas.microsoft.com/office/powerpoint/2010/main" val="375580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010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055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3018890" y="6526097"/>
            <a:ext cx="1711704" cy="337929"/>
          </a:xfrm>
          <a:prstGeom prst="rect">
            <a:avLst/>
          </a:prstGeom>
        </p:spPr>
        <p:txBody>
          <a:bodyPr vert="horz" lIns="91440" tIns="45720" rIns="91440" bIns="45720" rtlCol="0" anchor="ctr"/>
          <a:lstStyle>
            <a:lvl1pPr algn="l">
              <a:defRPr sz="900" baseline="0">
                <a:solidFill>
                  <a:schemeClr val="bg1"/>
                </a:solidFill>
              </a:defRPr>
            </a:lvl1pPr>
          </a:lstStyle>
          <a:p>
            <a:fld id="{B34BC4EF-FBF1-447B-BA6A-C060C6DBF959}" type="datetime3">
              <a:rPr lang="en-US" smtClean="0"/>
              <a:pPr/>
              <a:t>21 June 2024</a:t>
            </a:fld>
            <a:endParaRPr lang="en-US"/>
          </a:p>
        </p:txBody>
      </p:sp>
      <p:sp>
        <p:nvSpPr>
          <p:cNvPr id="3" name="Footer Placeholder 2"/>
          <p:cNvSpPr>
            <a:spLocks noGrp="1"/>
          </p:cNvSpPr>
          <p:nvPr>
            <p:ph type="ftr" sz="quarter" idx="3"/>
          </p:nvPr>
        </p:nvSpPr>
        <p:spPr>
          <a:xfrm>
            <a:off x="4730594" y="6520070"/>
            <a:ext cx="3804962" cy="337929"/>
          </a:xfrm>
          <a:prstGeom prst="rect">
            <a:avLst/>
          </a:prstGeom>
        </p:spPr>
        <p:txBody>
          <a:bodyPr vert="horz" lIns="91440" tIns="45720" rIns="91440" bIns="45720" rtlCol="0" anchor="ctr"/>
          <a:lstStyle>
            <a:lvl1pPr algn="ctr">
              <a:defRPr sz="900" baseline="0">
                <a:solidFill>
                  <a:schemeClr val="bg1"/>
                </a:solidFill>
              </a:defRPr>
            </a:lvl1pPr>
          </a:lstStyle>
          <a:p>
            <a:r>
              <a:rPr lang="en-GB"/>
              <a:t>Joint Universities Accelerator School, Archamps, February , 2017</a:t>
            </a:r>
            <a:endParaRPr lang="en-US"/>
          </a:p>
        </p:txBody>
      </p:sp>
      <p:sp>
        <p:nvSpPr>
          <p:cNvPr id="4" name="Slide Number Placeholder 3"/>
          <p:cNvSpPr>
            <a:spLocks noGrp="1"/>
          </p:cNvSpPr>
          <p:nvPr>
            <p:ph type="sldNum" sz="quarter" idx="4"/>
          </p:nvPr>
        </p:nvSpPr>
        <p:spPr>
          <a:xfrm>
            <a:off x="8642576" y="6520070"/>
            <a:ext cx="501424" cy="337929"/>
          </a:xfrm>
          <a:prstGeom prst="rect">
            <a:avLst/>
          </a:prstGeom>
        </p:spPr>
        <p:txBody>
          <a:bodyPr vert="horz" lIns="91440" tIns="45720" rIns="91440" bIns="45720" rtlCol="0" anchor="ctr"/>
          <a:lstStyle>
            <a:lvl1pPr algn="r">
              <a:defRPr sz="900" baseline="0">
                <a:solidFill>
                  <a:schemeClr val="bg1"/>
                </a:solidFill>
              </a:defRPr>
            </a:lvl1pPr>
          </a:lstStyle>
          <a:p>
            <a:fld id="{17918391-D411-FE40-AAD7-861AE5233E0E}" type="slidenum">
              <a:rPr lang="en-US" smtClean="0"/>
              <a:pPr/>
              <a:t>‹N›</a:t>
            </a:fld>
            <a:endParaRPr lang="en-US"/>
          </a:p>
        </p:txBody>
      </p:sp>
      <p:sp>
        <p:nvSpPr>
          <p:cNvPr id="5" name="Titre 1"/>
          <p:cNvSpPr>
            <a:spLocks noGrp="1"/>
          </p:cNvSpPr>
          <p:nvPr>
            <p:ph type="title"/>
          </p:nvPr>
        </p:nvSpPr>
        <p:spPr>
          <a:xfrm>
            <a:off x="0" y="0"/>
            <a:ext cx="9144000" cy="547200"/>
          </a:xfrm>
        </p:spPr>
        <p:txBody>
          <a:bodyPr anchor="ctr">
            <a:noAutofit/>
          </a:bodyPr>
          <a:lstStyle>
            <a:lvl1pPr algn="ctr">
              <a:defRPr sz="2800" b="1">
                <a:solidFill>
                  <a:srgbClr val="3366FF"/>
                </a:solidFill>
                <a:latin typeface="+mn-lt"/>
              </a:defRPr>
            </a:lvl1pPr>
          </a:lstStyle>
          <a:p>
            <a:r>
              <a:rPr kumimoji="0" lang="fr-CH" dirty="0"/>
              <a:t>Click to </a:t>
            </a:r>
            <a:r>
              <a:rPr kumimoji="0" lang="fr-CH" dirty="0" err="1"/>
              <a:t>edit</a:t>
            </a:r>
            <a:r>
              <a:rPr kumimoji="0" lang="fr-CH" dirty="0"/>
              <a:t> Master </a:t>
            </a:r>
            <a:r>
              <a:rPr kumimoji="0" lang="fr-CH" dirty="0" err="1"/>
              <a:t>title</a:t>
            </a:r>
            <a:r>
              <a:rPr kumimoji="0" lang="fr-CH" dirty="0"/>
              <a:t> style</a:t>
            </a:r>
            <a:endParaRPr kumimoji="0" lang="en-US" dirty="0"/>
          </a:p>
        </p:txBody>
      </p:sp>
    </p:spTree>
    <p:extLst>
      <p:ext uri="{BB962C8B-B14F-4D97-AF65-F5344CB8AC3E}">
        <p14:creationId xmlns:p14="http://schemas.microsoft.com/office/powerpoint/2010/main" val="22003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Paolo Michelato</a:t>
            </a:r>
          </a:p>
        </p:txBody>
      </p:sp>
    </p:spTree>
    <p:extLst>
      <p:ext uri="{BB962C8B-B14F-4D97-AF65-F5344CB8AC3E}">
        <p14:creationId xmlns:p14="http://schemas.microsoft.com/office/powerpoint/2010/main" val="70037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Paolo Michelato</a:t>
            </a:r>
          </a:p>
        </p:txBody>
      </p:sp>
    </p:spTree>
    <p:extLst>
      <p:ext uri="{BB962C8B-B14F-4D97-AF65-F5344CB8AC3E}">
        <p14:creationId xmlns:p14="http://schemas.microsoft.com/office/powerpoint/2010/main" val="85997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3850" y="765175"/>
            <a:ext cx="4105275" cy="575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81525" y="765175"/>
            <a:ext cx="4105275" cy="575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Paolo Michelato</a:t>
            </a:r>
          </a:p>
        </p:txBody>
      </p:sp>
    </p:spTree>
    <p:extLst>
      <p:ext uri="{BB962C8B-B14F-4D97-AF65-F5344CB8AC3E}">
        <p14:creationId xmlns:p14="http://schemas.microsoft.com/office/powerpoint/2010/main" val="70734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Paolo Michelato</a:t>
            </a:r>
          </a:p>
        </p:txBody>
      </p:sp>
    </p:spTree>
    <p:extLst>
      <p:ext uri="{BB962C8B-B14F-4D97-AF65-F5344CB8AC3E}">
        <p14:creationId xmlns:p14="http://schemas.microsoft.com/office/powerpoint/2010/main" val="203221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Paolo Michelato</a:t>
            </a:r>
          </a:p>
        </p:txBody>
      </p:sp>
    </p:spTree>
    <p:extLst>
      <p:ext uri="{BB962C8B-B14F-4D97-AF65-F5344CB8AC3E}">
        <p14:creationId xmlns:p14="http://schemas.microsoft.com/office/powerpoint/2010/main" val="363406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Paolo Michelato</a:t>
            </a:r>
          </a:p>
        </p:txBody>
      </p:sp>
    </p:spTree>
    <p:extLst>
      <p:ext uri="{BB962C8B-B14F-4D97-AF65-F5344CB8AC3E}">
        <p14:creationId xmlns:p14="http://schemas.microsoft.com/office/powerpoint/2010/main" val="317500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Paolo Michelato</a:t>
            </a:r>
          </a:p>
        </p:txBody>
      </p:sp>
    </p:spTree>
    <p:extLst>
      <p:ext uri="{BB962C8B-B14F-4D97-AF65-F5344CB8AC3E}">
        <p14:creationId xmlns:p14="http://schemas.microsoft.com/office/powerpoint/2010/main" val="239157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Paolo Michelato</a:t>
            </a:r>
          </a:p>
        </p:txBody>
      </p:sp>
    </p:spTree>
    <p:extLst>
      <p:ext uri="{BB962C8B-B14F-4D97-AF65-F5344CB8AC3E}">
        <p14:creationId xmlns:p14="http://schemas.microsoft.com/office/powerpoint/2010/main" val="2532740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5492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Fare clic per modificare lo stile de</a:t>
            </a:r>
          </a:p>
        </p:txBody>
      </p:sp>
      <p:sp>
        <p:nvSpPr>
          <p:cNvPr id="1027" name="Rectangle 3"/>
          <p:cNvSpPr>
            <a:spLocks noGrp="1" noChangeArrowheads="1"/>
          </p:cNvSpPr>
          <p:nvPr>
            <p:ph type="body" idx="1"/>
          </p:nvPr>
        </p:nvSpPr>
        <p:spPr bwMode="auto">
          <a:xfrm>
            <a:off x="323850" y="765175"/>
            <a:ext cx="8362950"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p>
        </p:txBody>
      </p:sp>
      <p:sp>
        <p:nvSpPr>
          <p:cNvPr id="1029" name="Rectangle 5"/>
          <p:cNvSpPr>
            <a:spLocks noGrp="1" noChangeArrowheads="1"/>
          </p:cNvSpPr>
          <p:nvPr>
            <p:ph type="ftr" sz="quarter" idx="3"/>
          </p:nvPr>
        </p:nvSpPr>
        <p:spPr bwMode="auto">
          <a:xfrm>
            <a:off x="0" y="6570663"/>
            <a:ext cx="22320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800">
                <a:latin typeface="Arial" charset="0"/>
              </a:defRPr>
            </a:lvl1pPr>
          </a:lstStyle>
          <a:p>
            <a:pPr>
              <a:defRPr/>
            </a:pPr>
            <a:r>
              <a:rPr lang="en-US"/>
              <a:t>Paolo Michelato</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736" r:id="rId12"/>
  </p:sldLayoutIdLst>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Fare clic per modificare lo stile de</a:t>
            </a:r>
          </a:p>
        </p:txBody>
      </p:sp>
      <p:sp>
        <p:nvSpPr>
          <p:cNvPr id="5123" name="Rectangle 3"/>
          <p:cNvSpPr>
            <a:spLocks noGrp="1" noChangeArrowheads="1"/>
          </p:cNvSpPr>
          <p:nvPr>
            <p:ph type="body" idx="1"/>
          </p:nvPr>
        </p:nvSpPr>
        <p:spPr bwMode="auto">
          <a:xfrm>
            <a:off x="323850" y="765175"/>
            <a:ext cx="8362950" cy="524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p>
        </p:txBody>
      </p:sp>
      <p:sp>
        <p:nvSpPr>
          <p:cNvPr id="730116" name="Rectangle 4"/>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solidFill>
                  <a:srgbClr val="000000"/>
                </a:solidFill>
              </a:rPr>
              <a:t>Paolo Michelato</a:t>
            </a:r>
          </a:p>
        </p:txBody>
      </p:sp>
      <p:sp>
        <p:nvSpPr>
          <p:cNvPr id="5125" name="Rectangle 5"/>
          <p:cNvSpPr>
            <a:spLocks noChangeArrowheads="1"/>
          </p:cNvSpPr>
          <p:nvPr/>
        </p:nvSpPr>
        <p:spPr bwMode="auto">
          <a:xfrm>
            <a:off x="0" y="6650038"/>
            <a:ext cx="14763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000">
                <a:solidFill>
                  <a:srgbClr val="000000"/>
                </a:solidFill>
              </a:rPr>
              <a:t>Paolo Michelato</a:t>
            </a:r>
            <a:endParaRPr lang="it-IT" sz="2800">
              <a:solidFill>
                <a:srgbClr val="000000"/>
              </a:solidFill>
            </a:endParaRPr>
          </a:p>
        </p:txBody>
      </p:sp>
    </p:spTree>
  </p:cSld>
  <p:clrMap bg1="lt1" tx1="dk1" bg2="lt2" tx2="dk2" accent1="accent1" accent2="accent2" accent3="accent3" accent4="accent4" accent5="accent5" accent6="accent6" hlink="hlink" folHlink="folHlink"/>
  <p:sldLayoutIdLst>
    <p:sldLayoutId id="2147483957" r:id="rId1"/>
    <p:sldLayoutId id="2147484746" r:id="rId2"/>
    <p:sldLayoutId id="2147484747" r:id="rId3"/>
    <p:sldLayoutId id="2147484748" r:id="rId4"/>
    <p:sldLayoutId id="2147484749" r:id="rId5"/>
  </p:sldLayoutIdLst>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file:///C:\Users\xfel\Desktop\video\Boiling%20cold%20water%20In%20a%20Vacuum%20Chamber.flv" TargetMode="External"/><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hyperlink" Target="file:///C:\Users\xfel\Desktop\video\H2O_pumping_icing.wm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5290.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530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33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34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25.emf"/><Relationship Id="rId5" Type="http://schemas.openxmlformats.org/officeDocument/2006/relationships/oleObject" Target="../embeddings/oleObject3.bin"/><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file:///C:\Users\xfel\Desktop\video\gas_cry_secondo.wmv"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C://Documents%20and%20Settings/paolo/Desktop/2007/gas_cry_secondo.wmv"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8.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file:///C:\Users\xfel\Desktop\video\Boiling%20cold%20water%20In%20a%20Vacuum%20Chamber.flv" TargetMode="Externa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43.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hyperlink" Target="file:///C:\Users\xfel\Desktop\video\ani_kaltkopf_final.ex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980.png"/><Relationship Id="rId2" Type="http://schemas.openxmlformats.org/officeDocument/2006/relationships/image" Target="../media/image55.tif"/><Relationship Id="rId1" Type="http://schemas.openxmlformats.org/officeDocument/2006/relationships/slideLayout" Target="../slideLayouts/slideLayout15.xml"/><Relationship Id="rId6" Type="http://schemas.openxmlformats.org/officeDocument/2006/relationships/image" Target="../media/image58.png"/><Relationship Id="rId5" Type="http://schemas.openxmlformats.org/officeDocument/2006/relationships/image" Target="../media/image57.tiff"/><Relationship Id="rId4" Type="http://schemas.openxmlformats.org/officeDocument/2006/relationships/image" Target="../media/image56.tif"/></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6090.png"/><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63.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11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hyperlink" Target="C://Users/xfel/Desktop/video/rigenerazione_crio_1.wmv"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old.mcallister.com/vacuum.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solidFill>
                  <a:srgbClr val="FF0000"/>
                </a:solidFill>
                <a:highlight>
                  <a:srgbClr val="FFFF00"/>
                </a:highlight>
              </a:rPr>
              <a:t>Cryopumps</a:t>
            </a:r>
          </a:p>
        </p:txBody>
      </p:sp>
      <p:sp>
        <p:nvSpPr>
          <p:cNvPr id="3" name="Segnaposto contenuto 2"/>
          <p:cNvSpPr>
            <a:spLocks noGrp="1"/>
          </p:cNvSpPr>
          <p:nvPr>
            <p:ph idx="1"/>
          </p:nvPr>
        </p:nvSpPr>
        <p:spPr>
          <a:xfrm>
            <a:off x="251520" y="548680"/>
            <a:ext cx="8568952" cy="4968552"/>
          </a:xfrm>
        </p:spPr>
        <p:txBody>
          <a:bodyPr/>
          <a:lstStyle/>
          <a:p>
            <a:r>
              <a:rPr lang="it-IT" sz="2000" b="1" dirty="0"/>
              <a:t>Vapor pressure</a:t>
            </a:r>
          </a:p>
          <a:p>
            <a:r>
              <a:rPr lang="it-IT" sz="2000" b="1" dirty="0" err="1"/>
              <a:t>Evaporation</a:t>
            </a:r>
            <a:r>
              <a:rPr lang="it-IT" sz="2000" b="1" dirty="0"/>
              <a:t> and </a:t>
            </a:r>
            <a:r>
              <a:rPr lang="it-IT" sz="2000" b="1" dirty="0" err="1"/>
              <a:t>condensation</a:t>
            </a:r>
            <a:endParaRPr lang="it-IT" sz="2000" b="1" dirty="0"/>
          </a:p>
          <a:p>
            <a:r>
              <a:rPr lang="it-IT" sz="2000" b="1" dirty="0"/>
              <a:t>Thermal </a:t>
            </a:r>
            <a:r>
              <a:rPr lang="it-IT" sz="2000" b="1" dirty="0" err="1"/>
              <a:t>desorption</a:t>
            </a:r>
            <a:r>
              <a:rPr lang="it-IT" sz="2000" b="1" dirty="0"/>
              <a:t> and </a:t>
            </a:r>
            <a:r>
              <a:rPr lang="it-IT" sz="2000" b="1" dirty="0" err="1"/>
              <a:t>sojourn</a:t>
            </a:r>
            <a:r>
              <a:rPr lang="it-IT" sz="2000" b="1" dirty="0"/>
              <a:t> time</a:t>
            </a:r>
          </a:p>
          <a:p>
            <a:r>
              <a:rPr lang="it-IT" sz="2000" b="1" dirty="0" err="1"/>
              <a:t>Sticking</a:t>
            </a:r>
            <a:r>
              <a:rPr lang="it-IT" sz="2000" b="1" dirty="0"/>
              <a:t> </a:t>
            </a:r>
            <a:r>
              <a:rPr lang="it-IT" sz="2000" b="1" dirty="0" err="1"/>
              <a:t>probability</a:t>
            </a:r>
            <a:endParaRPr lang="it-IT" sz="2000" b="1" dirty="0"/>
          </a:p>
          <a:p>
            <a:r>
              <a:rPr lang="it-IT" sz="2000" b="1" dirty="0" err="1"/>
              <a:t>Adsorption</a:t>
            </a:r>
            <a:r>
              <a:rPr lang="it-IT" sz="2000" b="1" dirty="0"/>
              <a:t> </a:t>
            </a:r>
            <a:r>
              <a:rPr lang="it-IT" sz="2000" b="1" dirty="0" err="1"/>
              <a:t>isotherms</a:t>
            </a:r>
            <a:endParaRPr lang="it-IT" sz="2000" b="1" dirty="0"/>
          </a:p>
          <a:p>
            <a:r>
              <a:rPr lang="it-IT" sz="2000" b="1" dirty="0"/>
              <a:t>Basic </a:t>
            </a:r>
            <a:r>
              <a:rPr lang="it-IT" sz="2000" b="1" dirty="0" err="1"/>
              <a:t>structure</a:t>
            </a:r>
            <a:r>
              <a:rPr lang="it-IT" sz="2000" b="1" dirty="0"/>
              <a:t> of a </a:t>
            </a:r>
            <a:r>
              <a:rPr lang="it-IT" sz="2000" b="1" dirty="0" err="1"/>
              <a:t>cryopump</a:t>
            </a:r>
            <a:endParaRPr lang="it-IT" sz="2000" b="1" dirty="0"/>
          </a:p>
          <a:p>
            <a:r>
              <a:rPr lang="it-IT" sz="2000" b="1" dirty="0"/>
              <a:t>Equilibrium pressure of «</a:t>
            </a:r>
            <a:r>
              <a:rPr lang="it-IT" sz="2000" b="1" dirty="0" err="1"/>
              <a:t>trapped</a:t>
            </a:r>
            <a:r>
              <a:rPr lang="it-IT" sz="2000" b="1" dirty="0"/>
              <a:t>» </a:t>
            </a:r>
            <a:r>
              <a:rPr lang="it-IT" sz="2000" b="1" dirty="0" err="1"/>
              <a:t>gases</a:t>
            </a:r>
            <a:endParaRPr lang="it-IT" sz="2000" b="1" dirty="0"/>
          </a:p>
          <a:p>
            <a:r>
              <a:rPr lang="it-IT" sz="2000" b="1" dirty="0"/>
              <a:t>GM </a:t>
            </a:r>
            <a:r>
              <a:rPr lang="it-IT" sz="2000" b="1" dirty="0" err="1"/>
              <a:t>refrigerator</a:t>
            </a:r>
            <a:r>
              <a:rPr lang="it-IT" sz="2000" b="1" dirty="0"/>
              <a:t>: no </a:t>
            </a:r>
            <a:r>
              <a:rPr lang="it-IT" sz="2000" b="1" dirty="0" err="1"/>
              <a:t>LHe</a:t>
            </a:r>
            <a:r>
              <a:rPr lang="it-IT" sz="2000" b="1" dirty="0"/>
              <a:t> </a:t>
            </a:r>
            <a:r>
              <a:rPr lang="it-IT" sz="2000" b="1" dirty="0" err="1"/>
              <a:t>needed</a:t>
            </a:r>
            <a:endParaRPr lang="it-IT" sz="2000" b="1" dirty="0"/>
          </a:p>
          <a:p>
            <a:r>
              <a:rPr lang="it-IT" sz="2000" b="1" dirty="0" err="1"/>
              <a:t>Main</a:t>
            </a:r>
            <a:r>
              <a:rPr lang="it-IT" sz="2000" b="1" dirty="0"/>
              <a:t> commercial </a:t>
            </a:r>
            <a:r>
              <a:rPr lang="it-IT" sz="2000" b="1" dirty="0" err="1"/>
              <a:t>cryopump</a:t>
            </a:r>
            <a:r>
              <a:rPr lang="it-IT" sz="2000" b="1" dirty="0"/>
              <a:t> </a:t>
            </a:r>
            <a:r>
              <a:rPr lang="it-IT" sz="2000" b="1" dirty="0" err="1"/>
              <a:t>parmeters</a:t>
            </a:r>
            <a:endParaRPr lang="it-IT" sz="2000" b="1" dirty="0"/>
          </a:p>
          <a:p>
            <a:r>
              <a:rPr lang="it-IT" sz="2000" b="1" dirty="0" err="1"/>
              <a:t>Cryopump</a:t>
            </a:r>
            <a:r>
              <a:rPr lang="it-IT" sz="2000" b="1" dirty="0"/>
              <a:t> </a:t>
            </a:r>
            <a:r>
              <a:rPr lang="it-IT" sz="2000" b="1" dirty="0" err="1"/>
              <a:t>operation</a:t>
            </a:r>
            <a:endParaRPr lang="it-IT" sz="2000" b="1" dirty="0"/>
          </a:p>
          <a:p>
            <a:r>
              <a:rPr lang="it-IT" sz="2000" b="1" dirty="0" err="1"/>
              <a:t>Cryopump</a:t>
            </a:r>
            <a:r>
              <a:rPr lang="it-IT" sz="2000" b="1" dirty="0"/>
              <a:t> </a:t>
            </a:r>
            <a:r>
              <a:rPr lang="it-IT" sz="2000" b="1" dirty="0" err="1"/>
              <a:t>regeneration</a:t>
            </a:r>
            <a:endParaRPr lang="it-IT" sz="2000" b="1" dirty="0"/>
          </a:p>
          <a:p>
            <a:endParaRPr lang="it-IT" sz="2000" b="1" dirty="0"/>
          </a:p>
          <a:p>
            <a:endParaRPr lang="it-IT" sz="2000" b="1" dirty="0"/>
          </a:p>
          <a:p>
            <a:endParaRPr lang="it-IT" sz="2000" b="1" dirty="0"/>
          </a:p>
          <a:p>
            <a:pPr lvl="0"/>
            <a:endParaRPr lang="it-IT" sz="2400" dirty="0"/>
          </a:p>
        </p:txBody>
      </p:sp>
    </p:spTree>
    <p:extLst>
      <p:ext uri="{BB962C8B-B14F-4D97-AF65-F5344CB8AC3E}">
        <p14:creationId xmlns:p14="http://schemas.microsoft.com/office/powerpoint/2010/main" val="23626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ChangeArrowheads="1"/>
          </p:cNvSpPr>
          <p:nvPr>
            <p:ph type="title"/>
          </p:nvPr>
        </p:nvSpPr>
        <p:spPr>
          <a:solidFill>
            <a:srgbClr val="FFFF99"/>
          </a:solidFill>
          <a:ln>
            <a:solidFill>
              <a:srgbClr val="FF0000"/>
            </a:solidFill>
          </a:ln>
        </p:spPr>
        <p:txBody>
          <a:bodyPr/>
          <a:lstStyle/>
          <a:p>
            <a:r>
              <a:rPr lang="it-IT" err="1"/>
              <a:t>Evaporation</a:t>
            </a:r>
            <a:r>
              <a:rPr lang="it-IT"/>
              <a:t>: </a:t>
            </a:r>
            <a:r>
              <a:rPr lang="it-IT" err="1"/>
              <a:t>vapor</a:t>
            </a:r>
            <a:r>
              <a:rPr lang="it-IT"/>
              <a:t> pressure of </a:t>
            </a:r>
            <a:r>
              <a:rPr lang="it-IT" err="1"/>
              <a:t>elements</a:t>
            </a:r>
            <a:endParaRPr lang="en-US"/>
          </a:p>
        </p:txBody>
      </p:sp>
      <p:pic>
        <p:nvPicPr>
          <p:cNvPr id="1150981" name="Picture 5" descr="vapor4"/>
          <p:cNvPicPr>
            <a:picLocks noChangeAspect="1" noChangeArrowheads="1"/>
          </p:cNvPicPr>
          <p:nvPr/>
        </p:nvPicPr>
        <p:blipFill>
          <a:blip r:embed="rId3">
            <a:extLst>
              <a:ext uri="{28A0092B-C50C-407E-A947-70E740481C1C}">
                <a14:useLocalDpi xmlns:a14="http://schemas.microsoft.com/office/drawing/2010/main" val="0"/>
              </a:ext>
            </a:extLst>
          </a:blip>
          <a:srcRect t="6953"/>
          <a:stretch>
            <a:fillRect/>
          </a:stretch>
        </p:blipFill>
        <p:spPr bwMode="auto">
          <a:xfrm>
            <a:off x="682625" y="598488"/>
            <a:ext cx="7777163" cy="6161087"/>
          </a:xfrm>
          <a:prstGeom prst="rect">
            <a:avLst/>
          </a:prstGeom>
          <a:noFill/>
          <a:extLst>
            <a:ext uri="{909E8E84-426E-40DD-AFC4-6F175D3DCCD1}">
              <a14:hiddenFill xmlns:a14="http://schemas.microsoft.com/office/drawing/2010/main">
                <a:solidFill>
                  <a:srgbClr val="FFFFFF"/>
                </a:solidFill>
              </a14:hiddenFill>
            </a:ext>
          </a:extLst>
        </p:spPr>
      </p:pic>
      <p:sp>
        <p:nvSpPr>
          <p:cNvPr id="1150984" name="Text Box 8"/>
          <p:cNvSpPr txBox="1">
            <a:spLocks noChangeArrowheads="1"/>
          </p:cNvSpPr>
          <p:nvPr/>
        </p:nvSpPr>
        <p:spPr bwMode="auto">
          <a:xfrm>
            <a:off x="8332788" y="6381750"/>
            <a:ext cx="730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 in 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Grp="1" noChangeArrowheads="1"/>
          </p:cNvSpPr>
          <p:nvPr>
            <p:ph type="title"/>
          </p:nvPr>
        </p:nvSpPr>
        <p:spPr>
          <a:solidFill>
            <a:srgbClr val="FFFF99"/>
          </a:solidFill>
          <a:ln>
            <a:solidFill>
              <a:srgbClr val="FF0000"/>
            </a:solidFill>
          </a:ln>
        </p:spPr>
        <p:txBody>
          <a:bodyPr/>
          <a:lstStyle/>
          <a:p>
            <a:r>
              <a:rPr lang="it-IT" err="1"/>
              <a:t>Evaporation</a:t>
            </a:r>
            <a:r>
              <a:rPr lang="it-IT"/>
              <a:t>: </a:t>
            </a:r>
            <a:r>
              <a:rPr lang="it-IT" err="1"/>
              <a:t>vapor</a:t>
            </a:r>
            <a:r>
              <a:rPr lang="it-IT"/>
              <a:t> pressure of </a:t>
            </a:r>
            <a:r>
              <a:rPr lang="it-IT" err="1"/>
              <a:t>elements</a:t>
            </a:r>
            <a:endParaRPr lang="en-US"/>
          </a:p>
        </p:txBody>
      </p:sp>
      <p:pic>
        <p:nvPicPr>
          <p:cNvPr id="1153030" name="Picture 6" descr="vapor5"/>
          <p:cNvPicPr>
            <a:picLocks noChangeAspect="1" noChangeArrowheads="1"/>
          </p:cNvPicPr>
          <p:nvPr/>
        </p:nvPicPr>
        <p:blipFill>
          <a:blip r:embed="rId3">
            <a:extLst>
              <a:ext uri="{28A0092B-C50C-407E-A947-70E740481C1C}">
                <a14:useLocalDpi xmlns:a14="http://schemas.microsoft.com/office/drawing/2010/main" val="0"/>
              </a:ext>
            </a:extLst>
          </a:blip>
          <a:srcRect b="2638"/>
          <a:stretch>
            <a:fillRect/>
          </a:stretch>
        </p:blipFill>
        <p:spPr bwMode="auto">
          <a:xfrm>
            <a:off x="576263" y="576263"/>
            <a:ext cx="7956550" cy="6262687"/>
          </a:xfrm>
          <a:prstGeom prst="rect">
            <a:avLst/>
          </a:prstGeom>
          <a:noFill/>
          <a:extLst>
            <a:ext uri="{909E8E84-426E-40DD-AFC4-6F175D3DCCD1}">
              <a14:hiddenFill xmlns:a14="http://schemas.microsoft.com/office/drawing/2010/main">
                <a:solidFill>
                  <a:srgbClr val="FFFFFF"/>
                </a:solidFill>
              </a14:hiddenFill>
            </a:ext>
          </a:extLst>
        </p:spPr>
      </p:pic>
      <p:sp>
        <p:nvSpPr>
          <p:cNvPr id="1153031" name="Text Box 7"/>
          <p:cNvSpPr txBox="1">
            <a:spLocks noChangeArrowheads="1"/>
          </p:cNvSpPr>
          <p:nvPr/>
        </p:nvSpPr>
        <p:spPr bwMode="auto">
          <a:xfrm>
            <a:off x="8243888" y="620713"/>
            <a:ext cx="8112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 in °C</a:t>
            </a:r>
          </a:p>
        </p:txBody>
      </p:sp>
      <p:sp>
        <p:nvSpPr>
          <p:cNvPr id="1153032" name="Text Box 8"/>
          <p:cNvSpPr txBox="1">
            <a:spLocks noChangeArrowheads="1"/>
          </p:cNvSpPr>
          <p:nvPr/>
        </p:nvSpPr>
        <p:spPr bwMode="auto">
          <a:xfrm>
            <a:off x="8332788" y="6381750"/>
            <a:ext cx="730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 in 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a:ln>
            <a:solidFill>
              <a:srgbClr val="FF0000"/>
            </a:solidFill>
            <a:miter lim="800000"/>
            <a:headEnd/>
            <a:tailEnd/>
          </a:ln>
        </p:spPr>
        <p:txBody>
          <a:bodyPr/>
          <a:lstStyle/>
          <a:p>
            <a:pPr eaLnBrk="1" hangingPunct="1"/>
            <a:r>
              <a:rPr lang="en-US" b="1"/>
              <a:t>Phase diagram for water</a:t>
            </a:r>
          </a:p>
        </p:txBody>
      </p:sp>
      <p:pic>
        <p:nvPicPr>
          <p:cNvPr id="130055" name="Picture 6" descr="WATER_PHASEDIAG"/>
          <p:cNvPicPr>
            <a:picLocks noChangeAspect="1" noChangeArrowheads="1"/>
          </p:cNvPicPr>
          <p:nvPr/>
        </p:nvPicPr>
        <p:blipFill>
          <a:blip r:embed="rId2">
            <a:extLst>
              <a:ext uri="{28A0092B-C50C-407E-A947-70E740481C1C}">
                <a14:useLocalDpi xmlns:a14="http://schemas.microsoft.com/office/drawing/2010/main" val="0"/>
              </a:ext>
            </a:extLst>
          </a:blip>
          <a:srcRect l="3453" t="2718" r="14348" b="5461"/>
          <a:stretch>
            <a:fillRect/>
          </a:stretch>
        </p:blipFill>
        <p:spPr bwMode="auto">
          <a:xfrm>
            <a:off x="971600" y="519422"/>
            <a:ext cx="306387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6" name="Text Box 7"/>
          <p:cNvSpPr txBox="1">
            <a:spLocks noChangeArrowheads="1"/>
          </p:cNvSpPr>
          <p:nvPr/>
        </p:nvSpPr>
        <p:spPr bwMode="auto">
          <a:xfrm>
            <a:off x="6505065" y="5658213"/>
            <a:ext cx="993775" cy="58896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eaLnBrk="1" hangingPunct="1"/>
            <a:r>
              <a:rPr lang="it-IT" sz="3200"/>
              <a:t>H</a:t>
            </a:r>
            <a:r>
              <a:rPr lang="it-IT" sz="3200" baseline="-25000"/>
              <a:t>2</a:t>
            </a:r>
            <a:r>
              <a:rPr lang="it-IT" sz="3200"/>
              <a:t>O</a:t>
            </a:r>
          </a:p>
        </p:txBody>
      </p:sp>
      <p:cxnSp>
        <p:nvCxnSpPr>
          <p:cNvPr id="4" name="Straight Arrow Connector 3"/>
          <p:cNvCxnSpPr/>
          <p:nvPr/>
        </p:nvCxnSpPr>
        <p:spPr>
          <a:xfrm flipV="1">
            <a:off x="2987824" y="1988840"/>
            <a:ext cx="0" cy="44644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771800" y="6237312"/>
            <a:ext cx="432048" cy="432048"/>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1475656" y="1988840"/>
            <a:ext cx="1512168" cy="0"/>
          </a:xfrm>
          <a:prstGeom prst="straightConnector1">
            <a:avLst/>
          </a:prstGeom>
          <a:ln w="28575">
            <a:solidFill>
              <a:srgbClr val="3366FF"/>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520" y="1828463"/>
            <a:ext cx="981359" cy="338554"/>
          </a:xfrm>
          <a:prstGeom prst="rect">
            <a:avLst/>
          </a:prstGeom>
          <a:noFill/>
        </p:spPr>
        <p:txBody>
          <a:bodyPr wrap="none" rtlCol="0">
            <a:spAutoFit/>
          </a:bodyPr>
          <a:lstStyle/>
          <a:p>
            <a:r>
              <a:rPr lang="en-US"/>
              <a:t>20 mbar</a:t>
            </a:r>
          </a:p>
        </p:txBody>
      </p:sp>
      <p:pic>
        <p:nvPicPr>
          <p:cNvPr id="10" name="Picture 6" descr="WATER_PHASEDIAG"/>
          <p:cNvPicPr>
            <a:picLocks noChangeAspect="1" noChangeArrowheads="1"/>
          </p:cNvPicPr>
          <p:nvPr/>
        </p:nvPicPr>
        <p:blipFill rotWithShape="1">
          <a:blip r:embed="rId2">
            <a:extLst>
              <a:ext uri="{28A0092B-C50C-407E-A947-70E740481C1C}">
                <a14:useLocalDpi xmlns:a14="http://schemas.microsoft.com/office/drawing/2010/main" val="0"/>
              </a:ext>
            </a:extLst>
          </a:blip>
          <a:srcRect l="3453" t="2717" r="14348" b="57629"/>
          <a:stretch/>
        </p:blipFill>
        <p:spPr bwMode="auto">
          <a:xfrm>
            <a:off x="4035476" y="908719"/>
            <a:ext cx="5001020" cy="444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ine 1">
            <a:hlinkClick r:id="rId3" action="ppaction://hlinkfile" highlightClick="1"/>
          </p:cNvPr>
          <p:cNvSpPr/>
          <p:nvPr/>
        </p:nvSpPr>
        <p:spPr>
          <a:xfrm>
            <a:off x="4810639" y="5497048"/>
            <a:ext cx="648072" cy="322329"/>
          </a:xfrm>
          <a:prstGeom prst="actionButtonEnd">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ne 11">
            <a:hlinkClick r:id="rId4" action="ppaction://hlinkfile" highlightClick="1"/>
          </p:cNvPr>
          <p:cNvSpPr/>
          <p:nvPr/>
        </p:nvSpPr>
        <p:spPr>
          <a:xfrm>
            <a:off x="4810639" y="6158199"/>
            <a:ext cx="648072" cy="322329"/>
          </a:xfrm>
          <a:prstGeom prst="actionButtonEnd">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15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5" name="Picture 5" descr="Wei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425" y="4419600"/>
            <a:ext cx="32067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8" name="Rectangle 8"/>
          <p:cNvSpPr>
            <a:spLocks noGrp="1" noChangeArrowheads="1"/>
          </p:cNvSpPr>
          <p:nvPr>
            <p:ph type="title" idx="4294967295"/>
          </p:nvPr>
        </p:nvSpPr>
        <p:spPr>
          <a:solidFill>
            <a:srgbClr val="FFFF99"/>
          </a:solidFill>
        </p:spPr>
        <p:txBody>
          <a:bodyPr/>
          <a:lstStyle/>
          <a:p>
            <a:pPr eaLnBrk="1" hangingPunct="1"/>
            <a:r>
              <a:rPr lang="it-IT" sz="3600" b="1" err="1"/>
              <a:t>Cryopumps</a:t>
            </a:r>
            <a:endParaRPr lang="it-IT" sz="3600" b="1"/>
          </a:p>
        </p:txBody>
      </p:sp>
      <p:sp>
        <p:nvSpPr>
          <p:cNvPr id="3" name="Segnaposto numero diapositiva 2"/>
          <p:cNvSpPr>
            <a:spLocks noGrp="1"/>
          </p:cNvSpPr>
          <p:nvPr>
            <p:ph type="sldNum" sz="quarter" idx="4294967295"/>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DFFA8C-D3E7-471B-A3B0-0E02DADF6749}" type="slidenum">
              <a:rPr kumimoji="0" lang="en-US" sz="1600" b="0" i="0" u="none" strike="noStrike" kern="1200" cap="none" spc="0" normalizeH="0" baseline="0" noProof="0" smtClean="0">
                <a:ln>
                  <a:noFill/>
                </a:ln>
                <a:solidFill>
                  <a:srgbClr val="000000"/>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pic>
        <p:nvPicPr>
          <p:cNvPr id="6" name="Immagine 5"/>
          <p:cNvPicPr>
            <a:picLocks noChangeAspect="1"/>
          </p:cNvPicPr>
          <p:nvPr/>
        </p:nvPicPr>
        <p:blipFill>
          <a:blip r:embed="rId4"/>
          <a:stretch>
            <a:fillRect/>
          </a:stretch>
        </p:blipFill>
        <p:spPr>
          <a:xfrm>
            <a:off x="6228184" y="692696"/>
            <a:ext cx="2539648" cy="5376090"/>
          </a:xfrm>
          <a:prstGeom prst="rect">
            <a:avLst/>
          </a:prstGeom>
        </p:spPr>
      </p:pic>
      <p:pic>
        <p:nvPicPr>
          <p:cNvPr id="4" name="Immagine 3"/>
          <p:cNvPicPr>
            <a:picLocks noChangeAspect="1"/>
          </p:cNvPicPr>
          <p:nvPr/>
        </p:nvPicPr>
        <p:blipFill>
          <a:blip r:embed="rId5"/>
          <a:stretch>
            <a:fillRect/>
          </a:stretch>
        </p:blipFill>
        <p:spPr>
          <a:xfrm>
            <a:off x="232911" y="1052736"/>
            <a:ext cx="3396799" cy="3710501"/>
          </a:xfrm>
          <a:prstGeom prst="rect">
            <a:avLst/>
          </a:prstGeom>
        </p:spPr>
      </p:pic>
      <p:pic>
        <p:nvPicPr>
          <p:cNvPr id="5" name="Immagine 4"/>
          <p:cNvPicPr>
            <a:picLocks noChangeAspect="1"/>
          </p:cNvPicPr>
          <p:nvPr/>
        </p:nvPicPr>
        <p:blipFill rotWithShape="1">
          <a:blip r:embed="rId6"/>
          <a:srcRect t="4756"/>
          <a:stretch/>
        </p:blipFill>
        <p:spPr>
          <a:xfrm>
            <a:off x="3131759" y="2700275"/>
            <a:ext cx="3304755" cy="3672408"/>
          </a:xfrm>
          <a:prstGeom prst="rect">
            <a:avLst/>
          </a:prstGeom>
        </p:spPr>
      </p:pic>
    </p:spTree>
    <p:extLst>
      <p:ext uri="{BB962C8B-B14F-4D97-AF65-F5344CB8AC3E}">
        <p14:creationId xmlns:p14="http://schemas.microsoft.com/office/powerpoint/2010/main" val="375342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History of cryopumping</a:t>
            </a:r>
          </a:p>
        </p:txBody>
      </p:sp>
      <p:sp>
        <p:nvSpPr>
          <p:cNvPr id="3" name="CasellaDiTesto 2"/>
          <p:cNvSpPr txBox="1"/>
          <p:nvPr/>
        </p:nvSpPr>
        <p:spPr>
          <a:xfrm>
            <a:off x="15109" y="836712"/>
            <a:ext cx="8877371" cy="6093976"/>
          </a:xfrm>
          <a:prstGeom prst="rect">
            <a:avLst/>
          </a:prstGeom>
          <a:noFill/>
        </p:spPr>
        <p:txBody>
          <a:bodyPr wrap="square" rtlCol="0">
            <a:spAutoFit/>
          </a:bodyPr>
          <a:lstStyle/>
          <a:p>
            <a:pPr>
              <a:spcBef>
                <a:spcPts val="1200"/>
              </a:spcBef>
            </a:pPr>
            <a:r>
              <a:rPr lang="en-US" sz="2800"/>
              <a:t>Cryopumping goes parallel to cryogenics</a:t>
            </a:r>
            <a:endParaRPr lang="en-US"/>
          </a:p>
          <a:p>
            <a:pPr marL="285750" indent="-285750">
              <a:spcBef>
                <a:spcPts val="1200"/>
              </a:spcBef>
              <a:buFont typeface="Arial" panose="020B0604020202020204" pitchFamily="34" charset="0"/>
              <a:buChar char="•"/>
            </a:pPr>
            <a:r>
              <a:rPr lang="en-US" sz="1800"/>
              <a:t>Gas liquefaction:</a:t>
            </a:r>
          </a:p>
          <a:p>
            <a:pPr marL="742950" lvl="1" indent="-285750">
              <a:spcBef>
                <a:spcPts val="1200"/>
              </a:spcBef>
              <a:buFont typeface="Arial" panose="020B0604020202020204" pitchFamily="34" charset="0"/>
              <a:buChar char="•"/>
            </a:pPr>
            <a:r>
              <a:rPr lang="en-US" sz="1800"/>
              <a:t>Liquid nitrogen, 77.3 K, Dewar, 1874</a:t>
            </a:r>
          </a:p>
          <a:p>
            <a:pPr marL="742950" lvl="1" indent="-285750">
              <a:spcBef>
                <a:spcPts val="1200"/>
              </a:spcBef>
              <a:buFont typeface="Arial" panose="020B0604020202020204" pitchFamily="34" charset="0"/>
              <a:buChar char="•"/>
            </a:pPr>
            <a:r>
              <a:rPr lang="en-US" sz="1800"/>
              <a:t>Liquid hydrogen 20.4 K, Dewar, 1898</a:t>
            </a:r>
          </a:p>
          <a:p>
            <a:pPr marL="742950" lvl="1" indent="-285750">
              <a:spcBef>
                <a:spcPts val="1200"/>
              </a:spcBef>
              <a:buFont typeface="Arial" panose="020B0604020202020204" pitchFamily="34" charset="0"/>
              <a:buChar char="•"/>
            </a:pPr>
            <a:r>
              <a:rPr lang="en-US" sz="1800"/>
              <a:t>Liquid helium, 4.2 K, </a:t>
            </a:r>
            <a:r>
              <a:rPr lang="en-US" sz="1800" err="1"/>
              <a:t>Kammerlingh</a:t>
            </a:r>
            <a:r>
              <a:rPr lang="en-US" sz="1800"/>
              <a:t> </a:t>
            </a:r>
            <a:r>
              <a:rPr lang="en-US" sz="1800" err="1"/>
              <a:t>Onnes</a:t>
            </a:r>
            <a:r>
              <a:rPr lang="en-US" sz="1800"/>
              <a:t>, 1908</a:t>
            </a:r>
          </a:p>
          <a:p>
            <a:pPr marL="285750" indent="-285750">
              <a:spcBef>
                <a:spcPts val="1200"/>
              </a:spcBef>
              <a:buFont typeface="Arial" panose="020B0604020202020204" pitchFamily="34" charset="0"/>
              <a:buChar char="•"/>
            </a:pPr>
            <a:r>
              <a:rPr lang="en-US" sz="1800"/>
              <a:t>Successful use of </a:t>
            </a:r>
            <a:r>
              <a:rPr lang="en-US" sz="1800">
                <a:solidFill>
                  <a:srgbClr val="FF0000"/>
                </a:solidFill>
              </a:rPr>
              <a:t>liquid-nitrogen-cooled traps </a:t>
            </a:r>
            <a:r>
              <a:rPr lang="en-US" sz="1800"/>
              <a:t>to prevent oil </a:t>
            </a:r>
            <a:r>
              <a:rPr lang="en-US" sz="1800" err="1"/>
              <a:t>backstreaming</a:t>
            </a:r>
            <a:r>
              <a:rPr lang="en-US" sz="1800"/>
              <a:t> from diffusion pumps was reported in </a:t>
            </a:r>
            <a:r>
              <a:rPr lang="en-US" sz="1800">
                <a:solidFill>
                  <a:srgbClr val="FF0000"/>
                </a:solidFill>
              </a:rPr>
              <a:t>the 1910s </a:t>
            </a:r>
            <a:r>
              <a:rPr lang="en-US" sz="1800"/>
              <a:t>by </a:t>
            </a:r>
            <a:r>
              <a:rPr lang="en-US" sz="1800" err="1"/>
              <a:t>Gaede</a:t>
            </a:r>
            <a:r>
              <a:rPr lang="en-US" sz="1800"/>
              <a:t> and Langmuir.</a:t>
            </a:r>
          </a:p>
          <a:p>
            <a:pPr marL="285750" indent="-285750">
              <a:spcBef>
                <a:spcPts val="1200"/>
              </a:spcBef>
              <a:buFont typeface="Arial" panose="020B0604020202020204" pitchFamily="34" charset="0"/>
              <a:buChar char="•"/>
            </a:pPr>
            <a:r>
              <a:rPr lang="en-US" sz="1800"/>
              <a:t>First </a:t>
            </a:r>
            <a:r>
              <a:rPr lang="en-US" sz="1800">
                <a:solidFill>
                  <a:srgbClr val="FF0000"/>
                </a:solidFill>
              </a:rPr>
              <a:t>large-scale applications of cryopumping </a:t>
            </a:r>
            <a:r>
              <a:rPr lang="en-US" sz="1800"/>
              <a:t>were triggered by the first space projects in the </a:t>
            </a:r>
            <a:r>
              <a:rPr lang="en-US" sz="1800">
                <a:solidFill>
                  <a:srgbClr val="FF0000"/>
                </a:solidFill>
              </a:rPr>
              <a:t>1950s.</a:t>
            </a:r>
            <a:r>
              <a:rPr lang="en-US" sz="1800"/>
              <a:t> They often included operation with liquid hydrogen. Space simulation chambers.</a:t>
            </a:r>
          </a:p>
          <a:p>
            <a:pPr marL="285750" indent="-285750">
              <a:spcBef>
                <a:spcPts val="1200"/>
              </a:spcBef>
              <a:buFont typeface="Arial" panose="020B0604020202020204" pitchFamily="34" charset="0"/>
              <a:buChar char="•"/>
            </a:pPr>
            <a:r>
              <a:rPr lang="en-US" sz="1800"/>
              <a:t>In the second half of the last century, </a:t>
            </a:r>
            <a:r>
              <a:rPr lang="en-US" sz="1800">
                <a:solidFill>
                  <a:srgbClr val="FF0000"/>
                </a:solidFill>
              </a:rPr>
              <a:t>liquid helium bath-cooled </a:t>
            </a:r>
            <a:r>
              <a:rPr lang="en-US" sz="1800" err="1">
                <a:solidFill>
                  <a:srgbClr val="FF0000"/>
                </a:solidFill>
              </a:rPr>
              <a:t>cryopumps</a:t>
            </a:r>
            <a:r>
              <a:rPr lang="en-US" sz="1800"/>
              <a:t>: high pumping speed, oil free UHV</a:t>
            </a:r>
          </a:p>
          <a:p>
            <a:pPr marL="285750" indent="-285750">
              <a:spcBef>
                <a:spcPts val="1200"/>
              </a:spcBef>
              <a:buFont typeface="Arial" panose="020B0604020202020204" pitchFamily="34" charset="0"/>
              <a:buChar char="•"/>
            </a:pPr>
            <a:r>
              <a:rPr lang="en-US" sz="1800">
                <a:solidFill>
                  <a:srgbClr val="FF0000"/>
                </a:solidFill>
              </a:rPr>
              <a:t>1960</a:t>
            </a:r>
            <a:r>
              <a:rPr lang="en-US" sz="1800"/>
              <a:t>: cryogen free regenerative refrigerator as </a:t>
            </a:r>
            <a:r>
              <a:rPr lang="en-US" sz="1800">
                <a:solidFill>
                  <a:srgbClr val="FF0000"/>
                </a:solidFill>
              </a:rPr>
              <a:t>Gifford – McMahon </a:t>
            </a:r>
            <a:r>
              <a:rPr lang="en-US" sz="1800" err="1"/>
              <a:t>cyogenerators</a:t>
            </a:r>
            <a:r>
              <a:rPr lang="en-US" sz="1800"/>
              <a:t>.</a:t>
            </a:r>
          </a:p>
          <a:p>
            <a:endParaRPr lang="en-US"/>
          </a:p>
          <a:p>
            <a:endParaRPr lang="en-US"/>
          </a:p>
          <a:p>
            <a:endParaRPr lang="en-US"/>
          </a:p>
        </p:txBody>
      </p:sp>
    </p:spTree>
    <p:extLst>
      <p:ext uri="{BB962C8B-B14F-4D97-AF65-F5344CB8AC3E}">
        <p14:creationId xmlns:p14="http://schemas.microsoft.com/office/powerpoint/2010/main" val="321942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Basic concept</a:t>
            </a:r>
          </a:p>
        </p:txBody>
      </p:sp>
      <p:sp>
        <p:nvSpPr>
          <p:cNvPr id="3" name="CasellaDiTesto 2"/>
          <p:cNvSpPr txBox="1"/>
          <p:nvPr/>
        </p:nvSpPr>
        <p:spPr>
          <a:xfrm>
            <a:off x="611560" y="1340768"/>
            <a:ext cx="7532831" cy="4893647"/>
          </a:xfrm>
          <a:prstGeom prst="rect">
            <a:avLst/>
          </a:prstGeom>
          <a:noFill/>
        </p:spPr>
        <p:txBody>
          <a:bodyPr wrap="non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Absolute temperature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Vapor pressure, saturated vapor pressure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Desorption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Sojourn time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Adsorption and desorption, adsorption isotherms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2400">
              <a:solidFill>
                <a:srgbClr val="000000"/>
              </a:solidFill>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pic>
        <p:nvPicPr>
          <p:cNvPr id="4" name="Immagine 3"/>
          <p:cNvPicPr>
            <a:picLocks noChangeAspect="1"/>
          </p:cNvPicPr>
          <p:nvPr/>
        </p:nvPicPr>
        <p:blipFill rotWithShape="1">
          <a:blip r:embed="rId2"/>
          <a:srcRect b="57273"/>
          <a:stretch/>
        </p:blipFill>
        <p:spPr>
          <a:xfrm>
            <a:off x="3059832" y="3472806"/>
            <a:ext cx="4495709" cy="2761609"/>
          </a:xfrm>
          <a:prstGeom prst="rect">
            <a:avLst/>
          </a:prstGeom>
        </p:spPr>
      </p:pic>
      <p:sp>
        <p:nvSpPr>
          <p:cNvPr id="5" name="Freccia a destra 4"/>
          <p:cNvSpPr/>
          <p:nvPr/>
        </p:nvSpPr>
        <p:spPr>
          <a:xfrm>
            <a:off x="1007066" y="4313550"/>
            <a:ext cx="1728192" cy="108012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688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0" y="-27384"/>
            <a:ext cx="9144000" cy="533400"/>
          </a:xfrm>
          <a:solidFill>
            <a:srgbClr val="FFFF99"/>
          </a:solidFill>
          <a:ln>
            <a:solidFill>
              <a:srgbClr val="FF0000"/>
            </a:solidFill>
            <a:miter lim="800000"/>
            <a:headEnd/>
            <a:tailEnd/>
          </a:ln>
        </p:spPr>
        <p:txBody>
          <a:bodyPr/>
          <a:lstStyle/>
          <a:p>
            <a:pPr eaLnBrk="1" hangingPunct="1"/>
            <a:r>
              <a:rPr lang="en-US"/>
              <a:t>The absolute temperature</a:t>
            </a:r>
          </a:p>
        </p:txBody>
      </p:sp>
      <p:sp>
        <p:nvSpPr>
          <p:cNvPr id="165891" name="Oval 3"/>
          <p:cNvSpPr>
            <a:spLocks noChangeArrowheads="1"/>
          </p:cNvSpPr>
          <p:nvPr/>
        </p:nvSpPr>
        <p:spPr bwMode="auto">
          <a:xfrm>
            <a:off x="1839913" y="5586413"/>
            <a:ext cx="600075" cy="571500"/>
          </a:xfrm>
          <a:prstGeom prst="ellipse">
            <a:avLst/>
          </a:prstGeom>
          <a:solidFill>
            <a:schemeClr val="accent1"/>
          </a:solidFill>
          <a:ln w="38100">
            <a:solidFill>
              <a:schemeClr val="tx1"/>
            </a:solidFill>
            <a:round/>
            <a:headEnd/>
            <a:tailEnd/>
          </a:ln>
        </p:spPr>
        <p:txBody>
          <a:bodyPr wrap="none" anchor="ctr"/>
          <a:lstStyle/>
          <a:p>
            <a:pPr marL="0" marR="0" lvl="0" indent="0" algn="l" defTabSz="914400" rtl="0" eaLnBrk="1" fontAlgn="base" latinLnBrk="0" hangingPunct="1">
              <a:lnSpc>
                <a:spcPct val="145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5892" name="Line 4"/>
          <p:cNvSpPr>
            <a:spLocks noChangeShapeType="1"/>
          </p:cNvSpPr>
          <p:nvPr/>
        </p:nvSpPr>
        <p:spPr bwMode="auto">
          <a:xfrm>
            <a:off x="1625600" y="5372100"/>
            <a:ext cx="5791200" cy="0"/>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893" name="Text Box 5"/>
          <p:cNvSpPr txBox="1">
            <a:spLocks noChangeArrowheads="1"/>
          </p:cNvSpPr>
          <p:nvPr/>
        </p:nvSpPr>
        <p:spPr bwMode="auto">
          <a:xfrm>
            <a:off x="1117600" y="5148263"/>
            <a:ext cx="4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a:ln>
                  <a:noFill/>
                </a:ln>
                <a:solidFill>
                  <a:srgbClr val="000000"/>
                </a:solidFill>
                <a:effectLst/>
                <a:uLnTx/>
                <a:uFillTx/>
                <a:latin typeface="Comic Sans MS" pitchFamily="66" charset="0"/>
                <a:ea typeface="+mn-ea"/>
                <a:cs typeface="+mn-cs"/>
              </a:rPr>
              <a:t>A</a:t>
            </a: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894" name="Line 6"/>
          <p:cNvSpPr>
            <a:spLocks noChangeShapeType="1"/>
          </p:cNvSpPr>
          <p:nvPr/>
        </p:nvSpPr>
        <p:spPr bwMode="auto">
          <a:xfrm>
            <a:off x="1625600" y="2057400"/>
            <a:ext cx="5384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895" name="Text Box 7"/>
          <p:cNvSpPr txBox="1">
            <a:spLocks noChangeArrowheads="1"/>
          </p:cNvSpPr>
          <p:nvPr/>
        </p:nvSpPr>
        <p:spPr bwMode="auto">
          <a:xfrm>
            <a:off x="995363" y="1808163"/>
            <a:ext cx="376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a:ln>
                  <a:noFill/>
                </a:ln>
                <a:solidFill>
                  <a:srgbClr val="000000"/>
                </a:solidFill>
                <a:effectLst/>
                <a:uLnTx/>
                <a:uFillTx/>
                <a:latin typeface="Comic Sans MS" pitchFamily="66" charset="0"/>
                <a:ea typeface="+mn-ea"/>
                <a:cs typeface="+mn-cs"/>
              </a:rPr>
              <a:t>B</a:t>
            </a: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896" name="Line 8"/>
          <p:cNvSpPr>
            <a:spLocks noChangeShapeType="1"/>
          </p:cNvSpPr>
          <p:nvPr/>
        </p:nvSpPr>
        <p:spPr bwMode="auto">
          <a:xfrm>
            <a:off x="4267200" y="1714500"/>
            <a:ext cx="0" cy="4800600"/>
          </a:xfrm>
          <a:prstGeom prst="line">
            <a:avLst/>
          </a:prstGeom>
          <a:noFill/>
          <a:ln w="76200">
            <a:solidFill>
              <a:srgbClr val="008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897" name="Text Box 9"/>
          <p:cNvSpPr txBox="1">
            <a:spLocks noChangeArrowheads="1"/>
          </p:cNvSpPr>
          <p:nvPr/>
        </p:nvSpPr>
        <p:spPr bwMode="auto">
          <a:xfrm>
            <a:off x="3962400" y="1319213"/>
            <a:ext cx="558800"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a:ln>
                  <a:noFill/>
                </a:ln>
                <a:solidFill>
                  <a:srgbClr val="000000"/>
                </a:solidFill>
                <a:effectLst/>
                <a:uLnTx/>
                <a:uFillTx/>
                <a:latin typeface="Comic Sans MS" pitchFamily="66" charset="0"/>
                <a:ea typeface="+mn-ea"/>
                <a:cs typeface="+mn-cs"/>
              </a:rPr>
              <a:t>°C</a:t>
            </a:r>
            <a:endParaRPr kumimoji="0" lang="en-US" sz="24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898" name="Text Box 10"/>
          <p:cNvSpPr txBox="1">
            <a:spLocks noChangeArrowheads="1"/>
          </p:cNvSpPr>
          <p:nvPr/>
        </p:nvSpPr>
        <p:spPr bwMode="auto">
          <a:xfrm>
            <a:off x="6502400" y="1319213"/>
            <a:ext cx="369888" cy="457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a:ln>
                  <a:noFill/>
                </a:ln>
                <a:solidFill>
                  <a:srgbClr val="000000"/>
                </a:solidFill>
                <a:effectLst/>
                <a:uLnTx/>
                <a:uFillTx/>
                <a:latin typeface="Comic Sans MS" pitchFamily="66" charset="0"/>
                <a:ea typeface="+mn-ea"/>
                <a:cs typeface="+mn-cs"/>
              </a:rPr>
              <a:t>K</a:t>
            </a:r>
            <a:endParaRPr kumimoji="0" lang="en-US" sz="24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899" name="Text Box 11"/>
          <p:cNvSpPr txBox="1">
            <a:spLocks noChangeArrowheads="1"/>
          </p:cNvSpPr>
          <p:nvPr/>
        </p:nvSpPr>
        <p:spPr bwMode="auto">
          <a:xfrm rot="-5400000">
            <a:off x="5983288" y="3619500"/>
            <a:ext cx="692150" cy="457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a:ln>
                  <a:noFill/>
                </a:ln>
                <a:solidFill>
                  <a:srgbClr val="000000"/>
                </a:solidFill>
                <a:effectLst/>
                <a:uLnTx/>
                <a:uFillTx/>
                <a:latin typeface="Comic Sans MS" pitchFamily="66" charset="0"/>
                <a:ea typeface="+mn-ea"/>
                <a:cs typeface="+mn-cs"/>
              </a:rPr>
              <a:t>100</a:t>
            </a: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900" name="Text Box 12"/>
          <p:cNvSpPr txBox="1">
            <a:spLocks noChangeArrowheads="1"/>
          </p:cNvSpPr>
          <p:nvPr/>
        </p:nvSpPr>
        <p:spPr bwMode="auto">
          <a:xfrm>
            <a:off x="3276600" y="4724400"/>
            <a:ext cx="769938"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a:ln>
                  <a:noFill/>
                </a:ln>
                <a:solidFill>
                  <a:srgbClr val="000000"/>
                </a:solidFill>
                <a:effectLst/>
                <a:uLnTx/>
                <a:uFillTx/>
                <a:latin typeface="Comic Sans MS" pitchFamily="66" charset="0"/>
                <a:ea typeface="+mn-ea"/>
                <a:cs typeface="+mn-cs"/>
              </a:rPr>
              <a:t>0 °C</a:t>
            </a: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901" name="Text Box 13"/>
          <p:cNvSpPr txBox="1">
            <a:spLocks noChangeArrowheads="1"/>
          </p:cNvSpPr>
          <p:nvPr/>
        </p:nvSpPr>
        <p:spPr bwMode="auto">
          <a:xfrm>
            <a:off x="7091363" y="4837113"/>
            <a:ext cx="1416050" cy="457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a:ln>
                  <a:noFill/>
                </a:ln>
                <a:solidFill>
                  <a:srgbClr val="000000"/>
                </a:solidFill>
                <a:effectLst/>
                <a:uLnTx/>
                <a:uFillTx/>
                <a:latin typeface="Comic Sans MS" pitchFamily="66" charset="0"/>
                <a:ea typeface="+mn-ea"/>
                <a:cs typeface="+mn-cs"/>
              </a:rPr>
              <a:t>273.15 K</a:t>
            </a: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902" name="Text Box 14"/>
          <p:cNvSpPr txBox="1">
            <a:spLocks noChangeArrowheads="1"/>
          </p:cNvSpPr>
          <p:nvPr/>
        </p:nvSpPr>
        <p:spPr bwMode="auto">
          <a:xfrm>
            <a:off x="6948488" y="5949950"/>
            <a:ext cx="646112" cy="457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a:ln>
                  <a:noFill/>
                </a:ln>
                <a:solidFill>
                  <a:srgbClr val="000000"/>
                </a:solidFill>
                <a:effectLst/>
                <a:uLnTx/>
                <a:uFillTx/>
                <a:latin typeface="Comic Sans MS" pitchFamily="66" charset="0"/>
                <a:ea typeface="+mn-ea"/>
                <a:cs typeface="+mn-cs"/>
              </a:rPr>
              <a:t>0 K</a:t>
            </a: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903" name="Text Box 15"/>
          <p:cNvSpPr txBox="1">
            <a:spLocks noChangeArrowheads="1"/>
          </p:cNvSpPr>
          <p:nvPr/>
        </p:nvSpPr>
        <p:spPr bwMode="auto">
          <a:xfrm>
            <a:off x="2824163" y="5876925"/>
            <a:ext cx="1666875"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a:ln>
                  <a:noFill/>
                </a:ln>
                <a:solidFill>
                  <a:srgbClr val="000000"/>
                </a:solidFill>
                <a:effectLst/>
                <a:uLnTx/>
                <a:uFillTx/>
                <a:latin typeface="Comic Sans MS" pitchFamily="66" charset="0"/>
                <a:ea typeface="+mn-ea"/>
                <a:cs typeface="+mn-cs"/>
              </a:rPr>
              <a:t>-273.15 °C</a:t>
            </a: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904" name="Text Box 16"/>
          <p:cNvSpPr txBox="1">
            <a:spLocks noChangeArrowheads="1"/>
          </p:cNvSpPr>
          <p:nvPr/>
        </p:nvSpPr>
        <p:spPr bwMode="auto">
          <a:xfrm rot="-5400000">
            <a:off x="3544888" y="3627438"/>
            <a:ext cx="692150"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a:ln>
                  <a:noFill/>
                </a:ln>
                <a:solidFill>
                  <a:srgbClr val="000000"/>
                </a:solidFill>
                <a:effectLst/>
                <a:uLnTx/>
                <a:uFillTx/>
                <a:latin typeface="Comic Sans MS" pitchFamily="66" charset="0"/>
                <a:ea typeface="+mn-ea"/>
                <a:cs typeface="+mn-cs"/>
              </a:rPr>
              <a:t>100</a:t>
            </a:r>
            <a:endPar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905" name="Text Box 17"/>
          <p:cNvSpPr txBox="1">
            <a:spLocks noChangeArrowheads="1"/>
          </p:cNvSpPr>
          <p:nvPr/>
        </p:nvSpPr>
        <p:spPr bwMode="auto">
          <a:xfrm>
            <a:off x="4368800" y="5432425"/>
            <a:ext cx="1409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err="1">
                <a:ln>
                  <a:noFill/>
                </a:ln>
                <a:solidFill>
                  <a:srgbClr val="000000"/>
                </a:solidFill>
                <a:effectLst/>
                <a:uLnTx/>
                <a:uFillTx/>
                <a:latin typeface="Comic Sans MS" pitchFamily="66" charset="0"/>
                <a:ea typeface="+mn-ea"/>
                <a:cs typeface="+mn-cs"/>
              </a:rPr>
              <a:t>Ice</a:t>
            </a:r>
            <a:r>
              <a:rPr kumimoji="0" lang="it-IT" sz="1800" b="0" i="0" u="none" strike="noStrike" kern="1200" cap="none" spc="0" normalizeH="0" baseline="0" noProof="0">
                <a:ln>
                  <a:noFill/>
                </a:ln>
                <a:solidFill>
                  <a:srgbClr val="000000"/>
                </a:solidFill>
                <a:effectLst/>
                <a:uLnTx/>
                <a:uFillTx/>
                <a:latin typeface="Comic Sans MS" pitchFamily="66" charset="0"/>
                <a:ea typeface="+mn-ea"/>
                <a:cs typeface="+mn-cs"/>
              </a:rPr>
              <a:t> </a:t>
            </a:r>
            <a:r>
              <a:rPr kumimoji="0" lang="it-IT" sz="1800" b="0" i="0" u="none" strike="noStrike" kern="1200" cap="none" spc="0" normalizeH="0" baseline="0" noProof="0" err="1">
                <a:ln>
                  <a:noFill/>
                </a:ln>
                <a:solidFill>
                  <a:srgbClr val="000000"/>
                </a:solidFill>
                <a:effectLst/>
                <a:uLnTx/>
                <a:uFillTx/>
                <a:latin typeface="Comic Sans MS" pitchFamily="66" charset="0"/>
                <a:ea typeface="+mn-ea"/>
                <a:cs typeface="+mn-cs"/>
              </a:rPr>
              <a:t>melting</a:t>
            </a:r>
            <a:endParaRPr kumimoji="0" lang="en-US" sz="18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906" name="Text Box 18"/>
          <p:cNvSpPr txBox="1">
            <a:spLocks noChangeArrowheads="1"/>
          </p:cNvSpPr>
          <p:nvPr/>
        </p:nvSpPr>
        <p:spPr bwMode="auto">
          <a:xfrm>
            <a:off x="4267200" y="2117725"/>
            <a:ext cx="1577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err="1">
                <a:ln>
                  <a:noFill/>
                </a:ln>
                <a:solidFill>
                  <a:srgbClr val="000000"/>
                </a:solidFill>
                <a:effectLst/>
                <a:uLnTx/>
                <a:uFillTx/>
                <a:latin typeface="Comic Sans MS" pitchFamily="66" charset="0"/>
                <a:ea typeface="+mn-ea"/>
                <a:cs typeface="+mn-cs"/>
              </a:rPr>
              <a:t>Boiling</a:t>
            </a:r>
            <a:r>
              <a:rPr kumimoji="0" lang="it-IT" sz="1800" b="0" i="0" u="none" strike="noStrike" kern="1200" cap="none" spc="0" normalizeH="0" baseline="0" noProof="0">
                <a:ln>
                  <a:noFill/>
                </a:ln>
                <a:solidFill>
                  <a:srgbClr val="000000"/>
                </a:solidFill>
                <a:effectLst/>
                <a:uLnTx/>
                <a:uFillTx/>
                <a:latin typeface="Comic Sans MS" pitchFamily="66" charset="0"/>
                <a:ea typeface="+mn-ea"/>
                <a:cs typeface="+mn-cs"/>
              </a:rPr>
              <a:t> water</a:t>
            </a:r>
            <a:endParaRPr kumimoji="0" lang="en-US" sz="18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907" name="Line 19"/>
          <p:cNvSpPr>
            <a:spLocks noChangeShapeType="1"/>
          </p:cNvSpPr>
          <p:nvPr/>
        </p:nvSpPr>
        <p:spPr bwMode="auto">
          <a:xfrm>
            <a:off x="6659563" y="1700213"/>
            <a:ext cx="0" cy="4800600"/>
          </a:xfrm>
          <a:prstGeom prst="line">
            <a:avLst/>
          </a:prstGeom>
          <a:noFill/>
          <a:ln w="76200">
            <a:solidFill>
              <a:srgbClr val="3333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5908" name="Rectangle 20"/>
          <p:cNvSpPr>
            <a:spLocks noChangeArrowheads="1"/>
          </p:cNvSpPr>
          <p:nvPr/>
        </p:nvSpPr>
        <p:spPr bwMode="auto">
          <a:xfrm>
            <a:off x="2051050" y="2060575"/>
            <a:ext cx="176213" cy="3529013"/>
          </a:xfrm>
          <a:prstGeom prst="rect">
            <a:avLst/>
          </a:prstGeom>
          <a:gradFill rotWithShape="1">
            <a:gsLst>
              <a:gs pos="0">
                <a:srgbClr val="FF0000"/>
              </a:gs>
              <a:gs pos="100000">
                <a:srgbClr val="00CC00"/>
              </a:gs>
            </a:gsLst>
            <a:lin ang="5400000" scaled="1"/>
          </a:gradFill>
          <a:ln w="28575">
            <a:solidFill>
              <a:schemeClr val="tx1"/>
            </a:solidFill>
            <a:miter lim="800000"/>
            <a:headEnd/>
            <a:tailEnd/>
          </a:ln>
        </p:spPr>
        <p:txBody>
          <a:bodyPr wrap="none" anchor="ctr"/>
          <a:lstStyle/>
          <a:p>
            <a:pPr marL="0" marR="0" lvl="0" indent="0" algn="l" defTabSz="914400" rtl="0" eaLnBrk="1" fontAlgn="base" latinLnBrk="0" hangingPunct="1">
              <a:lnSpc>
                <a:spcPct val="145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5909" name="Rectangle 21"/>
          <p:cNvSpPr>
            <a:spLocks noChangeArrowheads="1"/>
          </p:cNvSpPr>
          <p:nvPr/>
        </p:nvSpPr>
        <p:spPr bwMode="auto">
          <a:xfrm>
            <a:off x="2051050" y="908050"/>
            <a:ext cx="176213" cy="11525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45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DFFA8C-D3E7-471B-A3B0-0E02DADF6749}"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3492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0" y="0"/>
            <a:ext cx="5940425" cy="549275"/>
          </a:xfrm>
          <a:solidFill>
            <a:srgbClr val="FFFF99"/>
          </a:solidFill>
          <a:ln>
            <a:solidFill>
              <a:srgbClr val="FF0000"/>
            </a:solidFill>
            <a:miter lim="800000"/>
            <a:headEnd/>
            <a:tailEnd/>
          </a:ln>
        </p:spPr>
        <p:txBody>
          <a:bodyPr/>
          <a:lstStyle/>
          <a:p>
            <a:pPr algn="l" eaLnBrk="1" hangingPunct="1"/>
            <a:r>
              <a:rPr lang="en-US" b="1"/>
              <a:t>Saturated vapor pressure</a:t>
            </a:r>
          </a:p>
        </p:txBody>
      </p:sp>
      <p:sp>
        <p:nvSpPr>
          <p:cNvPr id="166915" name="Text Box 3"/>
          <p:cNvSpPr txBox="1">
            <a:spLocks noChangeArrowheads="1"/>
          </p:cNvSpPr>
          <p:nvPr/>
        </p:nvSpPr>
        <p:spPr bwMode="auto">
          <a:xfrm>
            <a:off x="107950" y="765175"/>
            <a:ext cx="55800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The saturated vapor pressure: pressure to which a balance between the number of molecules condensed and those evaporated is formed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If you are in thermal equilibrium, the net flow is equal to zero.</a:t>
            </a:r>
            <a:endParaRPr kumimoji="0" lang="it-IT" sz="2400" b="0" i="0" u="none" strike="noStrike" kern="1200" cap="none" spc="0" normalizeH="0" baseline="0" noProof="0">
              <a:ln>
                <a:noFill/>
              </a:ln>
              <a:solidFill>
                <a:srgbClr val="00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a:ln>
                  <a:noFill/>
                </a:ln>
                <a:solidFill>
                  <a:srgbClr val="000000"/>
                </a:solidFill>
                <a:effectLst/>
                <a:uLnTx/>
                <a:uFillTx/>
                <a:latin typeface="Comic Sans MS" pitchFamily="66" charset="0"/>
                <a:ea typeface="+mn-ea"/>
                <a:cs typeface="+mn-cs"/>
              </a:rPr>
              <a:t>. </a:t>
            </a:r>
          </a:p>
        </p:txBody>
      </p:sp>
      <p:pic>
        <p:nvPicPr>
          <p:cNvPr id="166916" name="Picture 4" descr="vapor pressure significato"/>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15900" r="59650" b="53828"/>
          <a:stretch>
            <a:fillRect/>
          </a:stretch>
        </p:blipFill>
        <p:spPr>
          <a:xfrm>
            <a:off x="2984500" y="3573463"/>
            <a:ext cx="1800225" cy="1993900"/>
          </a:xfrm>
          <a:noFill/>
        </p:spPr>
      </p:pic>
      <p:pic>
        <p:nvPicPr>
          <p:cNvPr id="166917" name="Picture 5" descr="vapor pressure significato"/>
          <p:cNvPicPr>
            <a:picLocks noChangeAspect="1" noChangeArrowheads="1"/>
          </p:cNvPicPr>
          <p:nvPr/>
        </p:nvPicPr>
        <p:blipFill>
          <a:blip r:embed="rId3">
            <a:extLst>
              <a:ext uri="{28A0092B-C50C-407E-A947-70E740481C1C}">
                <a14:useLocalDpi xmlns:a14="http://schemas.microsoft.com/office/drawing/2010/main" val="0"/>
              </a:ext>
            </a:extLst>
          </a:blip>
          <a:srcRect l="63257" r="11726" b="53828"/>
          <a:stretch>
            <a:fillRect/>
          </a:stretch>
        </p:blipFill>
        <p:spPr bwMode="auto">
          <a:xfrm>
            <a:off x="320675" y="3573463"/>
            <a:ext cx="1836738"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8" name="Picture 6" descr="WATER_PHASEDIAG"/>
          <p:cNvPicPr>
            <a:picLocks noChangeAspect="1" noChangeArrowheads="1"/>
          </p:cNvPicPr>
          <p:nvPr/>
        </p:nvPicPr>
        <p:blipFill>
          <a:blip r:embed="rId4">
            <a:extLst>
              <a:ext uri="{28A0092B-C50C-407E-A947-70E740481C1C}">
                <a14:useLocalDpi xmlns:a14="http://schemas.microsoft.com/office/drawing/2010/main" val="0"/>
              </a:ext>
            </a:extLst>
          </a:blip>
          <a:srcRect l="3462" t="2707" r="14377" b="5476"/>
          <a:stretch>
            <a:fillRect/>
          </a:stretch>
        </p:blipFill>
        <p:spPr bwMode="auto">
          <a:xfrm>
            <a:off x="5778500" y="-1588"/>
            <a:ext cx="332898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9" name="Text Box 7"/>
          <p:cNvSpPr txBox="1">
            <a:spLocks noChangeArrowheads="1"/>
          </p:cNvSpPr>
          <p:nvPr/>
        </p:nvSpPr>
        <p:spPr bwMode="auto">
          <a:xfrm>
            <a:off x="7596188" y="5084763"/>
            <a:ext cx="993775" cy="588962"/>
          </a:xfrm>
          <a:prstGeom prst="rect">
            <a:avLst/>
          </a:prstGeom>
          <a:solidFill>
            <a:schemeClr val="bg1"/>
          </a:solidFill>
          <a:ln w="9525">
            <a:solidFill>
              <a:srgbClr val="0000FF"/>
            </a:solidFill>
            <a:miter lim="800000"/>
            <a:headEnd/>
            <a:tailEnd/>
          </a:ln>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3200" b="0" i="0" u="none" strike="noStrike" kern="1200" cap="none" spc="0" normalizeH="0" baseline="0" noProof="0">
                <a:ln>
                  <a:noFill/>
                </a:ln>
                <a:solidFill>
                  <a:srgbClr val="000000"/>
                </a:solidFill>
                <a:effectLst/>
                <a:uLnTx/>
                <a:uFillTx/>
                <a:latin typeface="Comic Sans MS" pitchFamily="66" charset="0"/>
                <a:ea typeface="+mn-ea"/>
                <a:cs typeface="+mn-cs"/>
              </a:rPr>
              <a:t>H</a:t>
            </a:r>
            <a:r>
              <a:rPr kumimoji="0" lang="it-IT" sz="3200" b="0" i="0" u="none" strike="noStrike" kern="1200" cap="none" spc="0" normalizeH="0" baseline="-25000" noProof="0">
                <a:ln>
                  <a:noFill/>
                </a:ln>
                <a:solidFill>
                  <a:srgbClr val="000000"/>
                </a:solidFill>
                <a:effectLst/>
                <a:uLnTx/>
                <a:uFillTx/>
                <a:latin typeface="Comic Sans MS" pitchFamily="66" charset="0"/>
                <a:ea typeface="+mn-ea"/>
                <a:cs typeface="+mn-cs"/>
              </a:rPr>
              <a:t>2</a:t>
            </a:r>
            <a:r>
              <a:rPr kumimoji="0" lang="it-IT" sz="3200" b="0" i="0" u="none" strike="noStrike" kern="1200" cap="none" spc="0" normalizeH="0" baseline="0" noProof="0">
                <a:ln>
                  <a:noFill/>
                </a:ln>
                <a:solidFill>
                  <a:srgbClr val="000000"/>
                </a:solidFill>
                <a:effectLst/>
                <a:uLnTx/>
                <a:uFillTx/>
                <a:latin typeface="Comic Sans MS" pitchFamily="66" charset="0"/>
                <a:ea typeface="+mn-ea"/>
                <a:cs typeface="+mn-cs"/>
              </a:rPr>
              <a:t>O</a:t>
            </a:r>
          </a:p>
        </p:txBody>
      </p:sp>
      <p:sp>
        <p:nvSpPr>
          <p:cNvPr id="166920" name="Text Box 8"/>
          <p:cNvSpPr txBox="1">
            <a:spLocks noChangeArrowheads="1"/>
          </p:cNvSpPr>
          <p:nvPr/>
        </p:nvSpPr>
        <p:spPr bwMode="auto">
          <a:xfrm>
            <a:off x="3276600" y="5661025"/>
            <a:ext cx="1293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err="1">
                <a:ln>
                  <a:noFill/>
                </a:ln>
                <a:solidFill>
                  <a:srgbClr val="000000"/>
                </a:solidFill>
                <a:effectLst/>
                <a:uLnTx/>
                <a:uFillTx/>
                <a:latin typeface="Comic Sans MS" pitchFamily="66" charset="0"/>
                <a:ea typeface="+mn-ea"/>
                <a:cs typeface="+mn-cs"/>
              </a:rPr>
              <a:t>Saturated</a:t>
            </a:r>
            <a:endParaRPr kumimoji="0" lang="it-IT" sz="18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6921" name="Text Box 9"/>
          <p:cNvSpPr txBox="1">
            <a:spLocks noChangeArrowheads="1"/>
          </p:cNvSpPr>
          <p:nvPr/>
        </p:nvSpPr>
        <p:spPr bwMode="auto">
          <a:xfrm>
            <a:off x="395288" y="5661025"/>
            <a:ext cx="1729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err="1">
                <a:ln>
                  <a:noFill/>
                </a:ln>
                <a:solidFill>
                  <a:srgbClr val="000000"/>
                </a:solidFill>
                <a:effectLst/>
                <a:uLnTx/>
                <a:uFillTx/>
                <a:latin typeface="Comic Sans MS" pitchFamily="66" charset="0"/>
                <a:ea typeface="+mn-ea"/>
                <a:cs typeface="+mn-cs"/>
              </a:rPr>
              <a:t>Not</a:t>
            </a:r>
            <a:r>
              <a:rPr kumimoji="0" lang="it-IT" sz="1800" b="0" i="0" u="none" strike="noStrike" kern="1200" cap="none" spc="0" normalizeH="0" baseline="0" noProof="0">
                <a:ln>
                  <a:noFill/>
                </a:ln>
                <a:solidFill>
                  <a:srgbClr val="000000"/>
                </a:solidFill>
                <a:effectLst/>
                <a:uLnTx/>
                <a:uFillTx/>
                <a:latin typeface="Comic Sans MS" pitchFamily="66" charset="0"/>
                <a:ea typeface="+mn-ea"/>
                <a:cs typeface="+mn-cs"/>
              </a:rPr>
              <a:t> </a:t>
            </a:r>
            <a:r>
              <a:rPr kumimoji="0" lang="it-IT" sz="1800" b="0" i="0" u="none" strike="noStrike" kern="1200" cap="none" spc="0" normalizeH="0" baseline="0" noProof="0" err="1">
                <a:ln>
                  <a:noFill/>
                </a:ln>
                <a:solidFill>
                  <a:srgbClr val="000000"/>
                </a:solidFill>
                <a:effectLst/>
                <a:uLnTx/>
                <a:uFillTx/>
                <a:latin typeface="Comic Sans MS" pitchFamily="66" charset="0"/>
                <a:ea typeface="+mn-ea"/>
                <a:cs typeface="+mn-cs"/>
              </a:rPr>
              <a:t>saturated</a:t>
            </a:r>
            <a:endParaRPr kumimoji="0" lang="it-IT" sz="18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DFFA8C-D3E7-471B-A3B0-0E02DADF6749}"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04007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ChangeArrowheads="1"/>
          </p:cNvSpPr>
          <p:nvPr/>
        </p:nvSpPr>
        <p:spPr bwMode="auto">
          <a:xfrm>
            <a:off x="0" y="4763"/>
            <a:ext cx="9144000" cy="5445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4400" b="0" i="0" u="none" strike="noStrike" kern="1200" cap="none" spc="0" normalizeH="0" baseline="0" noProof="0">
                <a:ln>
                  <a:noFill/>
                </a:ln>
                <a:solidFill>
                  <a:srgbClr val="000000"/>
                </a:solidFill>
                <a:effectLst/>
                <a:uLnTx/>
                <a:uFillTx/>
                <a:latin typeface="Comic Sans MS" pitchFamily="66" charset="0"/>
                <a:ea typeface="+mn-ea"/>
                <a:cs typeface="+mn-cs"/>
              </a:rPr>
              <a:t>Thermal </a:t>
            </a:r>
            <a:r>
              <a:rPr kumimoji="0" lang="it-IT" sz="4400" b="0" i="0" u="none" strike="noStrike" kern="1200" cap="none" spc="0" normalizeH="0" baseline="0" noProof="0" err="1">
                <a:ln>
                  <a:noFill/>
                </a:ln>
                <a:solidFill>
                  <a:srgbClr val="000000"/>
                </a:solidFill>
                <a:effectLst/>
                <a:uLnTx/>
                <a:uFillTx/>
                <a:latin typeface="Comic Sans MS" pitchFamily="66" charset="0"/>
                <a:ea typeface="+mn-ea"/>
                <a:cs typeface="+mn-cs"/>
              </a:rPr>
              <a:t>desorption</a:t>
            </a:r>
            <a:r>
              <a:rPr kumimoji="0" lang="it-IT" sz="4400" b="0" i="0" u="none" strike="noStrike" kern="1200" cap="none" spc="0" normalizeH="0" baseline="0" noProof="0">
                <a:ln>
                  <a:noFill/>
                </a:ln>
                <a:solidFill>
                  <a:srgbClr val="000000"/>
                </a:solidFill>
                <a:effectLst/>
                <a:uLnTx/>
                <a:uFillTx/>
                <a:latin typeface="Comic Sans MS" pitchFamily="66" charset="0"/>
                <a:ea typeface="+mn-ea"/>
                <a:cs typeface="+mn-cs"/>
              </a:rPr>
              <a:t>: first </a:t>
            </a:r>
            <a:r>
              <a:rPr kumimoji="0" lang="it-IT" sz="4400" b="0" i="0" u="none" strike="noStrike" kern="1200" cap="none" spc="0" normalizeH="0" baseline="0" noProof="0" err="1">
                <a:ln>
                  <a:noFill/>
                </a:ln>
                <a:solidFill>
                  <a:srgbClr val="000000"/>
                </a:solidFill>
                <a:effectLst/>
                <a:uLnTx/>
                <a:uFillTx/>
                <a:latin typeface="Comic Sans MS" pitchFamily="66" charset="0"/>
                <a:ea typeface="+mn-ea"/>
                <a:cs typeface="+mn-cs"/>
              </a:rPr>
              <a:t>order</a:t>
            </a:r>
            <a:endParaRPr kumimoji="0" lang="it-IT" sz="4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159171" name="Rectangle 3"/>
          <p:cNvSpPr>
            <a:spLocks noChangeArrowheads="1"/>
          </p:cNvSpPr>
          <p:nvPr/>
        </p:nvSpPr>
        <p:spPr bwMode="auto">
          <a:xfrm>
            <a:off x="2133600" y="5715000"/>
            <a:ext cx="464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it-IT" sz="2400" b="0" i="1" u="none" strike="noStrike" kern="1200" cap="none" spc="0" normalizeH="0" baseline="0" noProof="0">
              <a:ln>
                <a:noFill/>
              </a:ln>
              <a:solidFill>
                <a:srgbClr val="000000"/>
              </a:solidFill>
              <a:effectLst/>
              <a:uLnTx/>
              <a:uFillTx/>
              <a:latin typeface="Comic Sans MS" pitchFamily="66" charset="0"/>
              <a:ea typeface="+mn-ea"/>
              <a:cs typeface="+mn-cs"/>
            </a:endParaRPr>
          </a:p>
        </p:txBody>
      </p:sp>
      <p:pic>
        <p:nvPicPr>
          <p:cNvPr id="1159172" name="Picture 4" descr="VACUUM-3_gas source_Pagina_04"/>
          <p:cNvPicPr>
            <a:picLocks noChangeAspect="1" noChangeArrowheads="1"/>
          </p:cNvPicPr>
          <p:nvPr/>
        </p:nvPicPr>
        <p:blipFill>
          <a:blip r:embed="rId3" cstate="print">
            <a:extLst>
              <a:ext uri="{28A0092B-C50C-407E-A947-70E740481C1C}">
                <a14:useLocalDpi xmlns:a14="http://schemas.microsoft.com/office/drawing/2010/main" val="0"/>
              </a:ext>
            </a:extLst>
          </a:blip>
          <a:srcRect l="46114" t="80356" r="19048" b="10806"/>
          <a:stretch>
            <a:fillRect/>
          </a:stretch>
        </p:blipFill>
        <p:spPr bwMode="auto">
          <a:xfrm>
            <a:off x="1704874" y="1574025"/>
            <a:ext cx="5111750" cy="1728787"/>
          </a:xfrm>
          <a:prstGeom prst="rect">
            <a:avLst/>
          </a:prstGeom>
          <a:noFill/>
          <a:extLst>
            <a:ext uri="{909E8E84-426E-40DD-AFC4-6F175D3DCCD1}">
              <a14:hiddenFill xmlns:a14="http://schemas.microsoft.com/office/drawing/2010/main">
                <a:solidFill>
                  <a:srgbClr val="FFFFFF"/>
                </a:solidFill>
              </a14:hiddenFill>
            </a:ext>
          </a:extLst>
        </p:spPr>
      </p:pic>
      <p:sp>
        <p:nvSpPr>
          <p:cNvPr id="1159176" name="Text Box 8"/>
          <p:cNvSpPr txBox="1">
            <a:spLocks noChangeArrowheads="1"/>
          </p:cNvSpPr>
          <p:nvPr/>
        </p:nvSpPr>
        <p:spPr bwMode="auto">
          <a:xfrm>
            <a:off x="7267575" y="6643688"/>
            <a:ext cx="18764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800" b="0" i="0" u="none" strike="noStrike" kern="1200" cap="none" spc="0" normalizeH="0" baseline="0" noProof="0">
                <a:ln>
                  <a:noFill/>
                </a:ln>
                <a:solidFill>
                  <a:srgbClr val="000000"/>
                </a:solidFill>
                <a:effectLst/>
                <a:uLnTx/>
                <a:uFillTx/>
                <a:latin typeface="Comic Sans MS" pitchFamily="66" charset="0"/>
                <a:ea typeface="+mn-ea"/>
                <a:cs typeface="+mn-cs"/>
              </a:rPr>
              <a:t>Fm Vacuum Techonolgy II P.D. Rack</a:t>
            </a:r>
            <a:endParaRPr kumimoji="0" lang="en-US" sz="8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159182" name="Rectangle 14"/>
          <p:cNvSpPr>
            <a:spLocks noChangeArrowheads="1"/>
          </p:cNvSpPr>
          <p:nvPr/>
        </p:nvSpPr>
        <p:spPr bwMode="auto">
          <a:xfrm>
            <a:off x="1907704" y="1789132"/>
            <a:ext cx="720725" cy="719138"/>
          </a:xfrm>
          <a:prstGeom prst="rect">
            <a:avLst/>
          </a:prstGeom>
          <a:noFill/>
          <a:ln w="2857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159183" name="Text Box 15"/>
          <p:cNvSpPr txBox="1">
            <a:spLocks noChangeArrowheads="1"/>
          </p:cNvSpPr>
          <p:nvPr/>
        </p:nvSpPr>
        <p:spPr bwMode="auto">
          <a:xfrm>
            <a:off x="8584" y="3239563"/>
            <a:ext cx="903649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The rate of desorption is </a:t>
            </a:r>
            <a:r>
              <a:rPr kumimoji="0" lang="en-US" sz="2800" b="1" i="0" u="none" strike="noStrike" kern="1200" cap="none" spc="0" normalizeH="0" baseline="0" noProof="0">
                <a:ln>
                  <a:noFill/>
                </a:ln>
                <a:solidFill>
                  <a:srgbClr val="FF0000"/>
                </a:solidFill>
                <a:effectLst/>
                <a:uLnTx/>
                <a:uFillTx/>
                <a:latin typeface="Comic Sans MS" pitchFamily="66" charset="0"/>
                <a:ea typeface="+mn-ea"/>
                <a:cs typeface="+mn-cs"/>
              </a:rPr>
              <a:t>proportional to the initial concentration</a:t>
            </a:r>
            <a:r>
              <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rPr>
              <a:t> </a:t>
            </a:r>
            <a:r>
              <a:rPr kumimoji="0" lang="en-US" sz="2800" b="1" i="0" u="none" strike="noStrike" kern="1200" cap="none" spc="0" normalizeH="0" baseline="0" noProof="0">
                <a:ln>
                  <a:noFill/>
                </a:ln>
                <a:solidFill>
                  <a:srgbClr val="7030A0"/>
                </a:solidFill>
                <a:effectLst/>
                <a:uLnTx/>
                <a:uFillTx/>
                <a:latin typeface="Comic Sans MS" pitchFamily="66" charset="0"/>
                <a:ea typeface="+mn-ea"/>
                <a:cs typeface="+mn-cs"/>
              </a:rPr>
              <a:t>and time dependent as </a:t>
            </a:r>
            <a:endParaRPr kumimoji="0" lang="en-US" sz="2000" b="1" i="0" u="none" strike="noStrike" kern="1200" cap="none" spc="0" normalizeH="0" baseline="0" noProof="0">
              <a:ln>
                <a:noFill/>
              </a:ln>
              <a:solidFill>
                <a:srgbClr val="7030A0"/>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800" b="1" i="0" u="none" strike="noStrike" kern="1200" cap="none" spc="0" normalizeH="0" baseline="0" noProof="0" err="1">
                <a:ln>
                  <a:noFill/>
                </a:ln>
                <a:solidFill>
                  <a:srgbClr val="000000"/>
                </a:solidFill>
                <a:effectLst/>
                <a:uLnTx/>
                <a:uFillTx/>
                <a:ea typeface="+mn-ea"/>
                <a:cs typeface="+mn-cs"/>
              </a:rPr>
              <a:t>exp</a:t>
            </a:r>
            <a:r>
              <a:rPr kumimoji="0" lang="it-IT" sz="2800" b="1" i="0" u="none" strike="noStrike" kern="1200" cap="none" spc="0" normalizeH="0" baseline="0" noProof="0">
                <a:ln>
                  <a:noFill/>
                </a:ln>
                <a:solidFill>
                  <a:srgbClr val="000000"/>
                </a:solidFill>
                <a:effectLst/>
                <a:uLnTx/>
                <a:uFillTx/>
                <a:ea typeface="+mn-ea"/>
                <a:cs typeface="+mn-cs"/>
              </a:rPr>
              <a:t>(-t/</a:t>
            </a:r>
            <a:r>
              <a:rPr kumimoji="0" lang="it-IT" sz="2800" b="1" i="0" u="none" strike="noStrike" kern="1200" cap="none" spc="0" normalizeH="0" baseline="0" noProof="0" err="1">
                <a:ln>
                  <a:noFill/>
                </a:ln>
                <a:solidFill>
                  <a:srgbClr val="000000"/>
                </a:solidFill>
                <a:effectLst/>
                <a:uLnTx/>
                <a:uFillTx/>
                <a:latin typeface="Symbol" pitchFamily="18" charset="2"/>
                <a:ea typeface="+mn-ea"/>
                <a:cs typeface="+mn-cs"/>
              </a:rPr>
              <a:t>t</a:t>
            </a:r>
            <a:r>
              <a:rPr kumimoji="0" lang="it-IT" sz="2800" b="1" i="0" u="none" strike="noStrike" kern="1200" cap="none" spc="0" normalizeH="0" baseline="-25000" noProof="0" err="1">
                <a:ln>
                  <a:noFill/>
                </a:ln>
                <a:solidFill>
                  <a:srgbClr val="000000"/>
                </a:solidFill>
                <a:effectLst/>
                <a:uLnTx/>
                <a:uFillTx/>
                <a:ea typeface="+mn-ea"/>
                <a:cs typeface="+mn-cs"/>
              </a:rPr>
              <a:t>R</a:t>
            </a:r>
            <a:r>
              <a:rPr kumimoji="0" lang="it-IT" sz="2800" b="1" i="0" u="none" strike="noStrike" kern="1200" cap="none" spc="0" normalizeH="0" baseline="0" noProof="0">
                <a:ln>
                  <a:noFill/>
                </a:ln>
                <a:solidFill>
                  <a:srgbClr val="000000"/>
                </a:solidFill>
                <a:effectLst/>
                <a:uLnTx/>
                <a:uFillTx/>
                <a:ea typeface="+mn-ea"/>
                <a:cs typeface="+mn-cs"/>
              </a:rPr>
              <a:t>)</a:t>
            </a:r>
            <a:r>
              <a:rPr kumimoji="0" lang="it-IT" sz="2800" b="1" i="0" u="none" strike="noStrike" kern="1200" cap="none" spc="0" normalizeH="0" noProof="0">
                <a:ln>
                  <a:noFill/>
                </a:ln>
                <a:solidFill>
                  <a:srgbClr val="000000"/>
                </a:solidFill>
                <a:effectLst/>
                <a:uLnTx/>
                <a:uFillTx/>
                <a:ea typeface="+mn-ea"/>
                <a:cs typeface="+mn-cs"/>
              </a:rPr>
              <a:t> </a:t>
            </a:r>
            <a:r>
              <a:rPr kumimoji="0" lang="it-IT" sz="2400" b="1" i="0" u="none" strike="noStrike" kern="1200" cap="none" spc="0" normalizeH="0" baseline="30000" noProof="0">
                <a:ln>
                  <a:noFill/>
                </a:ln>
                <a:solidFill>
                  <a:srgbClr val="000000"/>
                </a:solidFill>
                <a:effectLst/>
                <a:uLnTx/>
                <a:uFillTx/>
                <a:ea typeface="+mn-ea"/>
                <a:cs typeface="+mn-cs"/>
              </a:rPr>
              <a:t> </a:t>
            </a:r>
            <a:r>
              <a:rPr kumimoji="0" lang="it-IT" sz="2400" b="1" i="0" u="none" strike="noStrike" kern="1200" cap="none" spc="0" normalizeH="0" baseline="0" noProof="0">
                <a:ln>
                  <a:noFill/>
                </a:ln>
                <a:solidFill>
                  <a:srgbClr val="000000"/>
                </a:solidFill>
                <a:effectLst/>
                <a:uLnTx/>
                <a:uFillTx/>
                <a:ea typeface="+mn-ea"/>
                <a:cs typeface="+mn-cs"/>
              </a:rPr>
              <a:t>with </a:t>
            </a:r>
            <a:r>
              <a:rPr kumimoji="0" lang="it-IT" sz="2400" b="1" i="0" u="none" strike="noStrike" kern="1200" cap="none" spc="0" normalizeH="0" baseline="0" noProof="0" err="1">
                <a:ln>
                  <a:noFill/>
                </a:ln>
                <a:solidFill>
                  <a:srgbClr val="000000"/>
                </a:solidFill>
                <a:effectLst/>
                <a:uLnTx/>
                <a:uFillTx/>
                <a:latin typeface="Symbol" pitchFamily="18" charset="2"/>
                <a:ea typeface="+mn-ea"/>
                <a:cs typeface="+mn-cs"/>
              </a:rPr>
              <a:t>t</a:t>
            </a:r>
            <a:r>
              <a:rPr kumimoji="0" lang="it-IT" sz="2400" b="1" i="0" u="none" strike="noStrike" kern="1200" cap="none" spc="0" normalizeH="0" baseline="-25000" noProof="0" err="1">
                <a:ln>
                  <a:noFill/>
                </a:ln>
                <a:solidFill>
                  <a:srgbClr val="000000"/>
                </a:solidFill>
                <a:effectLst/>
                <a:uLnTx/>
                <a:uFillTx/>
                <a:ea typeface="+mn-ea"/>
                <a:cs typeface="+mn-cs"/>
              </a:rPr>
              <a:t>R</a:t>
            </a:r>
            <a:r>
              <a:rPr kumimoji="0" lang="it-IT" sz="2400" b="1" i="0" u="none" strike="noStrike" kern="1200" cap="none" spc="0" normalizeH="0" baseline="-25000" noProof="0">
                <a:ln>
                  <a:noFill/>
                </a:ln>
                <a:solidFill>
                  <a:srgbClr val="000000"/>
                </a:solidFill>
                <a:effectLst/>
                <a:uLnTx/>
                <a:uFillTx/>
                <a:ea typeface="+mn-ea"/>
                <a:cs typeface="+mn-cs"/>
              </a:rPr>
              <a:t> </a:t>
            </a:r>
            <a:r>
              <a:rPr kumimoji="0" lang="it-IT" sz="2400" b="1" i="0" u="none" strike="noStrike" kern="1200" cap="none" spc="0" normalizeH="0" baseline="0" noProof="0" err="1">
                <a:ln>
                  <a:noFill/>
                </a:ln>
                <a:solidFill>
                  <a:srgbClr val="000000"/>
                </a:solidFill>
                <a:effectLst/>
                <a:uLnTx/>
                <a:uFillTx/>
                <a:ea typeface="+mn-ea"/>
                <a:cs typeface="+mn-cs"/>
              </a:rPr>
              <a:t>that</a:t>
            </a:r>
            <a:r>
              <a:rPr kumimoji="0" lang="it-IT" sz="2400" b="1" i="0" u="none" strike="noStrike" kern="1200" cap="none" spc="0" normalizeH="0" baseline="0" noProof="0">
                <a:ln>
                  <a:noFill/>
                </a:ln>
                <a:solidFill>
                  <a:srgbClr val="000000"/>
                </a:solidFill>
                <a:effectLst/>
                <a:uLnTx/>
                <a:uFillTx/>
                <a:ea typeface="+mn-ea"/>
                <a:cs typeface="+mn-cs"/>
              </a:rPr>
              <a:t> </a:t>
            </a:r>
            <a:r>
              <a:rPr kumimoji="0" lang="it-IT" sz="2400" b="1" i="0" u="none" strike="noStrike" kern="1200" cap="none" spc="0" normalizeH="0" baseline="0" noProof="0" err="1">
                <a:ln>
                  <a:noFill/>
                </a:ln>
                <a:solidFill>
                  <a:srgbClr val="000000"/>
                </a:solidFill>
                <a:effectLst/>
                <a:uLnTx/>
                <a:uFillTx/>
                <a:ea typeface="+mn-ea"/>
                <a:cs typeface="+mn-cs"/>
              </a:rPr>
              <a:t>goes</a:t>
            </a:r>
            <a:r>
              <a:rPr kumimoji="0" lang="it-IT" sz="2400" b="1" i="0" u="none" strike="noStrike" kern="1200" cap="none" spc="0" normalizeH="0" baseline="0" noProof="0">
                <a:ln>
                  <a:noFill/>
                </a:ln>
                <a:solidFill>
                  <a:srgbClr val="000000"/>
                </a:solidFill>
                <a:effectLst/>
                <a:uLnTx/>
                <a:uFillTx/>
                <a:ea typeface="+mn-ea"/>
                <a:cs typeface="+mn-cs"/>
              </a:rPr>
              <a:t> </a:t>
            </a:r>
            <a:r>
              <a:rPr kumimoji="0" lang="it-IT" sz="2400" b="1" i="0" u="none" strike="noStrike" kern="1200" cap="none" spc="0" normalizeH="0" baseline="0" noProof="0" err="1">
                <a:ln>
                  <a:noFill/>
                </a:ln>
                <a:solidFill>
                  <a:srgbClr val="000000"/>
                </a:solidFill>
                <a:effectLst/>
                <a:uLnTx/>
                <a:uFillTx/>
                <a:ea typeface="+mn-ea"/>
                <a:cs typeface="+mn-cs"/>
              </a:rPr>
              <a:t>as</a:t>
            </a:r>
            <a:r>
              <a:rPr lang="it-IT" sz="2400" b="1">
                <a:solidFill>
                  <a:srgbClr val="000000"/>
                </a:solidFill>
              </a:rPr>
              <a:t> </a:t>
            </a:r>
            <a:r>
              <a:rPr kumimoji="0" lang="it-IT" sz="2800" b="1" i="0" u="none" strike="noStrike" kern="1200" cap="none" spc="0" normalizeH="0" baseline="0" noProof="0" err="1">
                <a:ln>
                  <a:noFill/>
                </a:ln>
                <a:solidFill>
                  <a:srgbClr val="000000"/>
                </a:solidFill>
                <a:effectLst/>
                <a:uLnTx/>
                <a:uFillTx/>
                <a:latin typeface="Comic Sans MS" pitchFamily="66" charset="0"/>
                <a:ea typeface="+mn-ea"/>
                <a:cs typeface="+mn-cs"/>
              </a:rPr>
              <a:t>exp</a:t>
            </a:r>
            <a:r>
              <a:rPr kumimoji="0" lang="it-IT" sz="2800" b="1" i="0" u="none" strike="noStrike" kern="1200" cap="none" spc="0" normalizeH="0" baseline="0" noProof="0">
                <a:ln>
                  <a:noFill/>
                </a:ln>
                <a:solidFill>
                  <a:srgbClr val="000000"/>
                </a:solidFill>
                <a:effectLst/>
                <a:uLnTx/>
                <a:uFillTx/>
                <a:latin typeface="Comic Sans MS" pitchFamily="66" charset="0"/>
                <a:ea typeface="+mn-ea"/>
                <a:cs typeface="+mn-cs"/>
              </a:rPr>
              <a:t>(-1/T)</a:t>
            </a:r>
            <a:endParaRPr kumimoji="0" lang="it-IT" sz="24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159184" name="Text Box 16"/>
          <p:cNvSpPr txBox="1">
            <a:spLocks noChangeArrowheads="1"/>
          </p:cNvSpPr>
          <p:nvPr/>
        </p:nvSpPr>
        <p:spPr bwMode="auto">
          <a:xfrm>
            <a:off x="0" y="69215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The </a:t>
            </a:r>
            <a:r>
              <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rPr>
              <a:t>rate of desorption decreases with time</a:t>
            </a: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 as the surface </a:t>
            </a:r>
            <a:r>
              <a:rPr kumimoji="0" lang="en-US" sz="2800" b="1" i="0" u="none" strike="noStrike" kern="1200" cap="none" spc="0" normalizeH="0" baseline="0" noProof="0">
                <a:ln>
                  <a:noFill/>
                </a:ln>
                <a:solidFill>
                  <a:srgbClr val="FF0000"/>
                </a:solidFill>
                <a:effectLst/>
                <a:uLnTx/>
                <a:uFillTx/>
                <a:latin typeface="Comic Sans MS" pitchFamily="66" charset="0"/>
                <a:ea typeface="+mn-ea"/>
                <a:cs typeface="+mn-cs"/>
              </a:rPr>
              <a:t>becomes less and less populated</a:t>
            </a: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 The variation of rate vs. time is given by</a:t>
            </a:r>
            <a:endParaRPr kumimoji="0" lang="it-IT"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 name="CasellaDiTesto 2"/>
          <p:cNvSpPr txBox="1"/>
          <p:nvPr/>
        </p:nvSpPr>
        <p:spPr>
          <a:xfrm>
            <a:off x="179512" y="4849293"/>
            <a:ext cx="8865568" cy="1938992"/>
          </a:xfrm>
          <a:prstGeom prst="rect">
            <a:avLst/>
          </a:prstGeom>
          <a:noFill/>
        </p:spPr>
        <p:txBody>
          <a:bodyPr wrap="square" rtlCol="0">
            <a:spAutoFit/>
          </a:bodyPr>
          <a:lstStyle/>
          <a:p>
            <a:r>
              <a:rPr lang="en-US" sz="2400"/>
              <a:t>The cryopumping is </a:t>
            </a:r>
            <a:r>
              <a:rPr lang="en-US" sz="2400" b="1">
                <a:solidFill>
                  <a:srgbClr val="FF0000"/>
                </a:solidFill>
              </a:rPr>
              <a:t>the inverse mechanism </a:t>
            </a:r>
            <a:r>
              <a:rPr lang="en-US" sz="2400"/>
              <a:t>w.r.t desorption: the adsorbing surface is cooled, and </a:t>
            </a:r>
            <a:r>
              <a:rPr lang="en-US" sz="2400">
                <a:solidFill>
                  <a:srgbClr val="FF0000"/>
                </a:solidFill>
              </a:rPr>
              <a:t>the equilibrium goes in the direction of the adsorption</a:t>
            </a:r>
            <a:r>
              <a:rPr lang="en-US" sz="2400"/>
              <a:t>, and gases and vapor are trapped / pumped and removed from the chamber for a “certain” time </a:t>
            </a:r>
          </a:p>
        </p:txBody>
      </p:sp>
    </p:spTree>
    <p:extLst>
      <p:ext uri="{BB962C8B-B14F-4D97-AF65-F5344CB8AC3E}">
        <p14:creationId xmlns:p14="http://schemas.microsoft.com/office/powerpoint/2010/main" val="249817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ChangeArrowheads="1"/>
          </p:cNvSpPr>
          <p:nvPr/>
        </p:nvSpPr>
        <p:spPr bwMode="auto">
          <a:xfrm>
            <a:off x="0" y="4763"/>
            <a:ext cx="9144000" cy="5445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200" b="0" i="0" u="none" strike="noStrike" kern="1200" cap="none" spc="0" normalizeH="0" baseline="0" noProof="0">
                <a:ln>
                  <a:noFill/>
                </a:ln>
                <a:solidFill>
                  <a:srgbClr val="000000"/>
                </a:solidFill>
                <a:effectLst/>
                <a:uLnTx/>
                <a:uFillTx/>
                <a:latin typeface="Comic Sans MS" pitchFamily="66" charset="0"/>
                <a:ea typeface="+mn-ea"/>
                <a:cs typeface="+mn-cs"/>
              </a:rPr>
              <a:t>Thermal desorption: FIRST ORDER DES.</a:t>
            </a:r>
            <a:r>
              <a:rPr kumimoji="0" lang="it-IT" sz="4400" b="0" i="0" u="none" strike="noStrike" kern="1200" cap="none" spc="0" normalizeH="0" baseline="0" noProof="0">
                <a:ln>
                  <a:noFill/>
                </a:ln>
                <a:solidFill>
                  <a:srgbClr val="000000"/>
                </a:solidFill>
                <a:effectLst/>
                <a:uLnTx/>
                <a:uFillTx/>
                <a:latin typeface="Comic Sans MS" pitchFamily="66" charset="0"/>
                <a:ea typeface="+mn-ea"/>
                <a:cs typeface="+mn-cs"/>
              </a:rPr>
              <a:t> </a:t>
            </a:r>
          </a:p>
        </p:txBody>
      </p:sp>
      <p:sp>
        <p:nvSpPr>
          <p:cNvPr id="1554435" name="Rectangle 3"/>
          <p:cNvSpPr>
            <a:spLocks noChangeArrowheads="1"/>
          </p:cNvSpPr>
          <p:nvPr/>
        </p:nvSpPr>
        <p:spPr bwMode="auto">
          <a:xfrm>
            <a:off x="2133600" y="5715000"/>
            <a:ext cx="464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it-IT" sz="2400" b="0" i="1"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54441" name="Text Box 9"/>
          <p:cNvSpPr txBox="1">
            <a:spLocks noChangeArrowheads="1"/>
          </p:cNvSpPr>
          <p:nvPr/>
        </p:nvSpPr>
        <p:spPr bwMode="auto">
          <a:xfrm>
            <a:off x="269941" y="1335493"/>
            <a:ext cx="47160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4000" b="1" i="0" u="none" strike="noStrike" kern="1200" cap="none" spc="0" normalizeH="0" baseline="0" noProof="0" err="1">
                <a:ln>
                  <a:noFill/>
                </a:ln>
                <a:solidFill>
                  <a:srgbClr val="000000"/>
                </a:solidFill>
                <a:effectLst/>
                <a:uLnTx/>
                <a:uFillTx/>
                <a:latin typeface="Symbol" pitchFamily="18" charset="2"/>
                <a:ea typeface="+mn-ea"/>
                <a:cs typeface="+mn-cs"/>
              </a:rPr>
              <a:t>t</a:t>
            </a:r>
            <a:r>
              <a:rPr kumimoji="0" lang="it-IT" sz="4000" b="1" i="0" u="none" strike="noStrike" kern="1200" cap="none" spc="0" normalizeH="0" baseline="-25000" noProof="0" err="1">
                <a:ln>
                  <a:noFill/>
                </a:ln>
                <a:solidFill>
                  <a:srgbClr val="000000"/>
                </a:solidFill>
                <a:effectLst/>
                <a:uLnTx/>
                <a:uFillTx/>
                <a:ea typeface="+mn-ea"/>
                <a:cs typeface="+mn-cs"/>
              </a:rPr>
              <a:t>R</a:t>
            </a:r>
            <a:r>
              <a:rPr kumimoji="0" lang="it-IT" sz="4000" b="1" i="0" u="none" strike="noStrike" kern="1200" cap="none" spc="0" normalizeH="0" baseline="-25000" noProof="0">
                <a:ln>
                  <a:noFill/>
                </a:ln>
                <a:solidFill>
                  <a:srgbClr val="000000"/>
                </a:solidFill>
                <a:effectLst/>
                <a:uLnTx/>
                <a:uFillTx/>
                <a:ea typeface="+mn-ea"/>
                <a:cs typeface="+mn-cs"/>
              </a:rPr>
              <a:t> </a:t>
            </a:r>
            <a:r>
              <a:rPr kumimoji="0" lang="it-IT" sz="4000" b="1" i="0" u="none" strike="noStrike" kern="1200" cap="none" spc="0" normalizeH="0" baseline="-25000" noProof="0" err="1">
                <a:ln>
                  <a:noFill/>
                </a:ln>
                <a:solidFill>
                  <a:srgbClr val="000000"/>
                </a:solidFill>
                <a:effectLst/>
                <a:uLnTx/>
                <a:uFillTx/>
                <a:ea typeface="+mn-ea"/>
                <a:cs typeface="+mn-cs"/>
              </a:rPr>
              <a:t>Values</a:t>
            </a:r>
            <a:r>
              <a:rPr kumimoji="0" lang="it-IT" sz="1800" b="0" i="0" u="none" strike="noStrike" kern="1200" cap="none" spc="0" normalizeH="0" baseline="0" noProof="0">
                <a:ln>
                  <a:noFill/>
                </a:ln>
                <a:solidFill>
                  <a:srgbClr val="000000"/>
                </a:solidFill>
                <a:effectLst/>
                <a:uLnTx/>
                <a:uFillTx/>
                <a:latin typeface="Comic Sans MS" pitchFamily="66" charset="0"/>
                <a:ea typeface="+mn-ea"/>
                <a:cs typeface="+mn-cs"/>
              </a:rPr>
              <a:t>  (</a:t>
            </a:r>
            <a:r>
              <a:rPr kumimoji="0" lang="it-IT" sz="1800" b="0" i="0" u="none" strike="noStrike" kern="1200" cap="none" spc="0" normalizeH="0" baseline="0" noProof="0" err="1">
                <a:ln>
                  <a:noFill/>
                </a:ln>
                <a:solidFill>
                  <a:srgbClr val="000000"/>
                </a:solidFill>
                <a:effectLst/>
                <a:uLnTx/>
                <a:uFillTx/>
                <a:latin typeface="Comic Sans MS" pitchFamily="66" charset="0"/>
                <a:ea typeface="+mn-ea"/>
                <a:cs typeface="+mn-cs"/>
              </a:rPr>
              <a:t>average</a:t>
            </a:r>
            <a:r>
              <a:rPr kumimoji="0" lang="it-IT" sz="1800" b="0" i="0" u="none" strike="noStrike" kern="1200" cap="none" spc="0" normalizeH="0" baseline="0" noProof="0">
                <a:ln>
                  <a:noFill/>
                </a:ln>
                <a:solidFill>
                  <a:srgbClr val="000000"/>
                </a:solidFill>
                <a:effectLst/>
                <a:uLnTx/>
                <a:uFillTx/>
                <a:latin typeface="Comic Sans MS" pitchFamily="66" charset="0"/>
                <a:ea typeface="+mn-ea"/>
                <a:cs typeface="+mn-cs"/>
              </a:rPr>
              <a:t> residence time)</a:t>
            </a:r>
          </a:p>
        </p:txBody>
      </p:sp>
      <p:graphicFrame>
        <p:nvGraphicFramePr>
          <p:cNvPr id="1554510" name="Group 78"/>
          <p:cNvGraphicFramePr>
            <a:graphicFrameLocks noGrp="1"/>
          </p:cNvGraphicFramePr>
          <p:nvPr/>
        </p:nvGraphicFramePr>
        <p:xfrm>
          <a:off x="415409" y="3398055"/>
          <a:ext cx="7387233" cy="2849753"/>
        </p:xfrm>
        <a:graphic>
          <a:graphicData uri="http://schemas.openxmlformats.org/drawingml/2006/table">
            <a:tbl>
              <a:tblPr/>
              <a:tblGrid>
                <a:gridCol w="1484388">
                  <a:extLst>
                    <a:ext uri="{9D8B030D-6E8A-4147-A177-3AD203B41FA5}">
                      <a16:colId xmlns:a16="http://schemas.microsoft.com/office/drawing/2014/main" val="20000"/>
                    </a:ext>
                  </a:extLst>
                </a:gridCol>
                <a:gridCol w="1831457">
                  <a:extLst>
                    <a:ext uri="{9D8B030D-6E8A-4147-A177-3AD203B41FA5}">
                      <a16:colId xmlns:a16="http://schemas.microsoft.com/office/drawing/2014/main" val="20001"/>
                    </a:ext>
                  </a:extLst>
                </a:gridCol>
                <a:gridCol w="1262798">
                  <a:extLst>
                    <a:ext uri="{9D8B030D-6E8A-4147-A177-3AD203B41FA5}">
                      <a16:colId xmlns:a16="http://schemas.microsoft.com/office/drawing/2014/main" val="20002"/>
                    </a:ext>
                  </a:extLst>
                </a:gridCol>
                <a:gridCol w="1330876">
                  <a:extLst>
                    <a:ext uri="{9D8B030D-6E8A-4147-A177-3AD203B41FA5}">
                      <a16:colId xmlns:a16="http://schemas.microsoft.com/office/drawing/2014/main" val="20003"/>
                    </a:ext>
                  </a:extLst>
                </a:gridCol>
                <a:gridCol w="1477714">
                  <a:extLst>
                    <a:ext uri="{9D8B030D-6E8A-4147-A177-3AD203B41FA5}">
                      <a16:colId xmlns:a16="http://schemas.microsoft.com/office/drawing/2014/main" val="20004"/>
                    </a:ext>
                  </a:extLst>
                </a:gridCol>
              </a:tblGrid>
              <a:tr h="7206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err="1">
                          <a:ln>
                            <a:noFill/>
                          </a:ln>
                          <a:solidFill>
                            <a:schemeClr val="tx1"/>
                          </a:solidFill>
                          <a:effectLst/>
                          <a:latin typeface="Comic Sans MS" pitchFamily="66" charset="0"/>
                        </a:rPr>
                        <a:t>system</a:t>
                      </a:r>
                      <a:endParaRPr kumimoji="0" lang="it-IT" sz="2000" b="0" i="0" u="none" strike="noStrike" cap="none" normalizeH="0" baseline="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Desorption energy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Residence time (s)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53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Mj/(kg-mole)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@77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@22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@450 °C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a:ln>
                            <a:noFill/>
                          </a:ln>
                          <a:solidFill>
                            <a:schemeClr val="tx1"/>
                          </a:solidFill>
                          <a:effectLst/>
                          <a:latin typeface="Comic Sans MS" pitchFamily="66" charset="0"/>
                        </a:rPr>
                        <a:t>H</a:t>
                      </a:r>
                      <a:r>
                        <a:rPr kumimoji="0" lang="it-IT" sz="2000" b="1" i="0" u="none" strike="noStrike" cap="none" normalizeH="0" baseline="-25000">
                          <a:ln>
                            <a:noFill/>
                          </a:ln>
                          <a:solidFill>
                            <a:schemeClr val="tx1"/>
                          </a:solidFill>
                          <a:effectLst/>
                          <a:latin typeface="Comic Sans MS" pitchFamily="66" charset="0"/>
                        </a:rPr>
                        <a:t>2</a:t>
                      </a:r>
                      <a:r>
                        <a:rPr kumimoji="0" lang="it-IT" sz="2000" b="1" i="0" u="none" strike="noStrike" cap="none" normalizeH="0" baseline="0">
                          <a:ln>
                            <a:noFill/>
                          </a:ln>
                          <a:solidFill>
                            <a:schemeClr val="tx1"/>
                          </a:solidFill>
                          <a:effectLst/>
                          <a:latin typeface="Comic Sans MS" pitchFamily="66" charset="0"/>
                        </a:rPr>
                        <a:t>O/H</a:t>
                      </a:r>
                      <a:r>
                        <a:rPr kumimoji="0" lang="it-IT" sz="2000" b="1" i="0" u="none" strike="noStrike" cap="none" normalizeH="0" baseline="-25000">
                          <a:ln>
                            <a:noFill/>
                          </a:ln>
                          <a:solidFill>
                            <a:schemeClr val="tx1"/>
                          </a:solidFill>
                          <a:effectLst/>
                          <a:latin typeface="Comic Sans MS" pitchFamily="66" charset="0"/>
                        </a:rPr>
                        <a:t>2</a:t>
                      </a:r>
                      <a:r>
                        <a:rPr kumimoji="0" lang="it-IT" sz="2000" b="1" i="0" u="none" strike="noStrike" cap="none" normalizeH="0" baseline="0">
                          <a:ln>
                            <a:noFill/>
                          </a:ln>
                          <a:solidFill>
                            <a:schemeClr val="tx1"/>
                          </a:solidFill>
                          <a:effectLst/>
                          <a:latin typeface="Comic Sans MS" pitchFamily="66"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40.6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10</a:t>
                      </a:r>
                      <a:r>
                        <a:rPr kumimoji="0" lang="it-IT" sz="2000" b="0" i="0" u="none" strike="noStrike" cap="none" normalizeH="0" baseline="30000">
                          <a:ln>
                            <a:noFill/>
                          </a:ln>
                          <a:solidFill>
                            <a:schemeClr val="tx1"/>
                          </a:solidFill>
                          <a:effectLst/>
                          <a:latin typeface="Comic Sans MS" pitchFamily="66"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10</a:t>
                      </a:r>
                      <a:r>
                        <a:rPr kumimoji="0" lang="it-IT" sz="2000" b="0" i="0" u="none" strike="noStrike" cap="none" normalizeH="0" baseline="30000">
                          <a:ln>
                            <a:noFill/>
                          </a:ln>
                          <a:solidFill>
                            <a:schemeClr val="tx1"/>
                          </a:solidFill>
                          <a:effectLst/>
                          <a:latin typeface="Comic Sans MS" pitchFamily="66"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10</a:t>
                      </a:r>
                      <a:r>
                        <a:rPr kumimoji="0" lang="it-IT" sz="2000" b="0" i="0" u="none" strike="noStrike" cap="none" normalizeH="0" baseline="30000">
                          <a:ln>
                            <a:noFill/>
                          </a:ln>
                          <a:solidFill>
                            <a:schemeClr val="tx1"/>
                          </a:solidFill>
                          <a:effectLst/>
                          <a:latin typeface="Comic Sans MS" pitchFamily="66"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08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a:ln>
                            <a:noFill/>
                          </a:ln>
                          <a:solidFill>
                            <a:schemeClr val="tx1"/>
                          </a:solidFill>
                          <a:effectLst/>
                          <a:latin typeface="Comic Sans MS" pitchFamily="66" charset="0"/>
                        </a:rPr>
                        <a:t>H</a:t>
                      </a:r>
                      <a:r>
                        <a:rPr kumimoji="0" lang="it-IT" sz="2000" b="1" i="0" u="none" strike="noStrike" cap="none" normalizeH="0" baseline="-25000">
                          <a:ln>
                            <a:noFill/>
                          </a:ln>
                          <a:solidFill>
                            <a:schemeClr val="tx1"/>
                          </a:solidFill>
                          <a:effectLst/>
                          <a:latin typeface="Comic Sans MS" pitchFamily="66" charset="0"/>
                        </a:rPr>
                        <a:t>2</a:t>
                      </a:r>
                      <a:r>
                        <a:rPr kumimoji="0" lang="it-IT" sz="2000" b="1" i="0" u="none" strike="noStrike" cap="none" normalizeH="0" baseline="0">
                          <a:ln>
                            <a:noFill/>
                          </a:ln>
                          <a:solidFill>
                            <a:schemeClr val="tx1"/>
                          </a:solidFill>
                          <a:effectLst/>
                          <a:latin typeface="Comic Sans MS" pitchFamily="66" charset="0"/>
                        </a:rPr>
                        <a:t>O/metal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10</a:t>
                      </a:r>
                      <a:r>
                        <a:rPr kumimoji="0" lang="it-IT" sz="2000" b="0" i="0" u="none" strike="noStrike" cap="none" normalizeH="0" baseline="30000">
                          <a:ln>
                            <a:noFill/>
                          </a:ln>
                          <a:solidFill>
                            <a:schemeClr val="tx1"/>
                          </a:solidFill>
                          <a:effectLst/>
                          <a:latin typeface="Comic Sans MS" pitchFamily="66"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10</a:t>
                      </a:r>
                      <a:r>
                        <a:rPr kumimoji="0" lang="it-IT" sz="2000" b="0" i="0" u="none" strike="noStrike" cap="none" normalizeH="0" baseline="30000">
                          <a:ln>
                            <a:noFill/>
                          </a:ln>
                          <a:solidFill>
                            <a:schemeClr val="tx1"/>
                          </a:solidFill>
                          <a:effectLst/>
                          <a:latin typeface="Comic Sans MS" pitchFamily="66"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1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a:ln>
                            <a:noFill/>
                          </a:ln>
                          <a:solidFill>
                            <a:schemeClr val="tx1"/>
                          </a:solidFill>
                          <a:effectLst/>
                          <a:latin typeface="Comic Sans MS" pitchFamily="66" charset="0"/>
                        </a:rPr>
                        <a:t>H</a:t>
                      </a:r>
                      <a:r>
                        <a:rPr kumimoji="0" lang="it-IT" sz="2000" b="1" i="0" u="none" strike="noStrike" cap="none" normalizeH="0" baseline="-25000">
                          <a:ln>
                            <a:noFill/>
                          </a:ln>
                          <a:solidFill>
                            <a:schemeClr val="tx1"/>
                          </a:solidFill>
                          <a:effectLst/>
                          <a:latin typeface="Comic Sans MS" pitchFamily="66" charset="0"/>
                        </a:rPr>
                        <a:t>2</a:t>
                      </a:r>
                      <a:r>
                        <a:rPr kumimoji="0" lang="it-IT" sz="2000" b="1" i="0" u="none" strike="noStrike" cap="none" normalizeH="0" baseline="0">
                          <a:ln>
                            <a:noFill/>
                          </a:ln>
                          <a:solidFill>
                            <a:schemeClr val="tx1"/>
                          </a:solidFill>
                          <a:effectLst/>
                          <a:latin typeface="Comic Sans MS" pitchFamily="66" charset="0"/>
                        </a:rPr>
                        <a:t>/</a:t>
                      </a:r>
                      <a:r>
                        <a:rPr kumimoji="0" lang="it-IT" sz="2000" b="1" i="0" u="none" strike="noStrike" cap="none" normalizeH="0" baseline="0" err="1">
                          <a:ln>
                            <a:noFill/>
                          </a:ln>
                          <a:solidFill>
                            <a:schemeClr val="tx1"/>
                          </a:solidFill>
                          <a:effectLst/>
                          <a:latin typeface="Comic Sans MS" pitchFamily="66" charset="0"/>
                        </a:rPr>
                        <a:t>Mo</a:t>
                      </a:r>
                      <a:endParaRPr kumimoji="0" lang="it-IT" sz="2000" b="1" i="0" u="none" strike="noStrike" cap="none" normalizeH="0" baseline="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10</a:t>
                      </a:r>
                      <a:r>
                        <a:rPr kumimoji="0" lang="it-IT" sz="2000" b="0" i="0" u="none" strike="noStrike" cap="none" normalizeH="0" baseline="30000">
                          <a:ln>
                            <a:noFill/>
                          </a:ln>
                          <a:solidFill>
                            <a:schemeClr val="tx1"/>
                          </a:solidFill>
                          <a:effectLst/>
                          <a:latin typeface="Comic Sans MS" pitchFamily="66"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a:ln>
                            <a:noFill/>
                          </a:ln>
                          <a:solidFill>
                            <a:schemeClr val="tx1"/>
                          </a:solidFill>
                          <a:effectLst/>
                          <a:latin typeface="Comic Sans MS" pitchFamily="66"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54512" name="Oval 80"/>
          <p:cNvSpPr>
            <a:spLocks noChangeArrowheads="1"/>
          </p:cNvSpPr>
          <p:nvPr/>
        </p:nvSpPr>
        <p:spPr bwMode="auto">
          <a:xfrm>
            <a:off x="3815916" y="3942171"/>
            <a:ext cx="1170041" cy="1191197"/>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54515" name="Text Box 83"/>
          <p:cNvSpPr txBox="1">
            <a:spLocks noChangeArrowheads="1"/>
          </p:cNvSpPr>
          <p:nvPr/>
        </p:nvSpPr>
        <p:spPr bwMode="auto">
          <a:xfrm>
            <a:off x="0" y="6313936"/>
            <a:ext cx="9144000" cy="40011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000" b="0" i="0" u="none" strike="noStrike" kern="1200" cap="none" spc="0" normalizeH="0" baseline="0" noProof="0">
                <a:ln>
                  <a:noFill/>
                </a:ln>
                <a:solidFill>
                  <a:srgbClr val="000000"/>
                </a:solidFill>
                <a:effectLst/>
                <a:uLnTx/>
                <a:uFillTx/>
                <a:latin typeface="Comic Sans MS" pitchFamily="66" charset="0"/>
                <a:ea typeface="+mn-ea"/>
                <a:cs typeface="+mn-cs"/>
              </a:rPr>
              <a:t>For</a:t>
            </a:r>
            <a:r>
              <a:rPr kumimoji="0" lang="it-IT" sz="2000" b="0" i="0" u="none" strike="noStrike" kern="1200" cap="none" spc="0" normalizeH="0" noProof="0">
                <a:ln>
                  <a:noFill/>
                </a:ln>
                <a:solidFill>
                  <a:srgbClr val="000000"/>
                </a:solidFill>
                <a:effectLst/>
                <a:uLnTx/>
                <a:uFillTx/>
                <a:latin typeface="Comic Sans MS" pitchFamily="66" charset="0"/>
                <a:ea typeface="+mn-ea"/>
                <a:cs typeface="+mn-cs"/>
              </a:rPr>
              <a:t> LARGE E</a:t>
            </a:r>
            <a:r>
              <a:rPr kumimoji="0" lang="it-IT" sz="2000" b="0" i="0" u="none" strike="noStrike" kern="1200" cap="none" spc="0" normalizeH="0" baseline="-25000" noProof="0">
                <a:ln>
                  <a:noFill/>
                </a:ln>
                <a:solidFill>
                  <a:srgbClr val="000000"/>
                </a:solidFill>
                <a:effectLst/>
                <a:uLnTx/>
                <a:uFillTx/>
                <a:latin typeface="Comic Sans MS" pitchFamily="66" charset="0"/>
                <a:ea typeface="+mn-ea"/>
                <a:cs typeface="+mn-cs"/>
              </a:rPr>
              <a:t>d</a:t>
            </a:r>
            <a:r>
              <a:rPr kumimoji="0" lang="it-IT" sz="2000" b="0" i="0" u="none" strike="noStrike" kern="1200" cap="none" spc="0" normalizeH="0" noProof="0">
                <a:ln>
                  <a:noFill/>
                </a:ln>
                <a:solidFill>
                  <a:srgbClr val="000000"/>
                </a:solidFill>
                <a:effectLst/>
                <a:uLnTx/>
                <a:uFillTx/>
                <a:latin typeface="Comic Sans MS" pitchFamily="66" charset="0"/>
                <a:ea typeface="+mn-ea"/>
                <a:cs typeface="+mn-cs"/>
              </a:rPr>
              <a:t> and </a:t>
            </a:r>
            <a:r>
              <a:rPr kumimoji="0" lang="it-IT" sz="2000" b="0" i="0" u="none" strike="noStrike" kern="1200" cap="none" spc="0" normalizeH="0" noProof="0" err="1">
                <a:ln>
                  <a:noFill/>
                </a:ln>
                <a:solidFill>
                  <a:srgbClr val="000000"/>
                </a:solidFill>
                <a:effectLst/>
                <a:uLnTx/>
                <a:uFillTx/>
                <a:latin typeface="Comic Sans MS" pitchFamily="66" charset="0"/>
                <a:ea typeface="+mn-ea"/>
                <a:cs typeface="+mn-cs"/>
              </a:rPr>
              <a:t>low</a:t>
            </a:r>
            <a:r>
              <a:rPr kumimoji="0" lang="it-IT" sz="2000" b="0" i="0" u="none" strike="noStrike" kern="1200" cap="none" spc="0" normalizeH="0" noProof="0">
                <a:ln>
                  <a:noFill/>
                </a:ln>
                <a:solidFill>
                  <a:srgbClr val="000000"/>
                </a:solidFill>
                <a:effectLst/>
                <a:uLnTx/>
                <a:uFillTx/>
                <a:latin typeface="Comic Sans MS" pitchFamily="66" charset="0"/>
                <a:ea typeface="+mn-ea"/>
                <a:cs typeface="+mn-cs"/>
              </a:rPr>
              <a:t> T, </a:t>
            </a:r>
            <a:r>
              <a:rPr kumimoji="0" lang="it-IT" sz="2000" b="0" i="0" u="none" strike="noStrike" kern="1200" cap="none" spc="0" normalizeH="0" baseline="0" noProof="0">
                <a:ln>
                  <a:noFill/>
                </a:ln>
                <a:solidFill>
                  <a:srgbClr val="000000"/>
                </a:solidFill>
                <a:effectLst/>
                <a:uLnTx/>
                <a:uFillTx/>
                <a:latin typeface="Comic Sans MS" pitchFamily="66" charset="0"/>
                <a:ea typeface="+mn-ea"/>
                <a:cs typeface="+mn-cs"/>
              </a:rPr>
              <a:t>Long </a:t>
            </a:r>
            <a:r>
              <a:rPr kumimoji="0" lang="it-IT" sz="2000" b="0" i="0" u="none" strike="noStrike" kern="1200" cap="none" spc="0" normalizeH="0" baseline="0" noProof="0" err="1">
                <a:ln>
                  <a:noFill/>
                </a:ln>
                <a:solidFill>
                  <a:srgbClr val="000000"/>
                </a:solidFill>
                <a:effectLst/>
                <a:uLnTx/>
                <a:uFillTx/>
                <a:latin typeface="Comic Sans MS" pitchFamily="66" charset="0"/>
                <a:ea typeface="+mn-ea"/>
                <a:cs typeface="+mn-cs"/>
              </a:rPr>
              <a:t>average</a:t>
            </a:r>
            <a:r>
              <a:rPr kumimoji="0" lang="it-IT" sz="2000" b="0" i="0" u="none" strike="noStrike" kern="1200" cap="none" spc="0" normalizeH="0" baseline="0" noProof="0">
                <a:ln>
                  <a:noFill/>
                </a:ln>
                <a:solidFill>
                  <a:srgbClr val="000000"/>
                </a:solidFill>
                <a:effectLst/>
                <a:uLnTx/>
                <a:uFillTx/>
                <a:latin typeface="Comic Sans MS" pitchFamily="66" charset="0"/>
                <a:ea typeface="+mn-ea"/>
                <a:cs typeface="+mn-cs"/>
              </a:rPr>
              <a:t> Residence Time,</a:t>
            </a:r>
            <a:r>
              <a:rPr kumimoji="0" lang="it-IT" sz="2000" b="0" i="0" u="none" strike="noStrike" kern="1200" cap="none" spc="0" normalizeH="0" noProof="0">
                <a:ln>
                  <a:noFill/>
                </a:ln>
                <a:solidFill>
                  <a:srgbClr val="000000"/>
                </a:solidFill>
                <a:effectLst/>
                <a:uLnTx/>
                <a:uFillTx/>
                <a:latin typeface="Comic Sans MS" pitchFamily="66" charset="0"/>
                <a:ea typeface="+mn-ea"/>
                <a:cs typeface="+mn-cs"/>
              </a:rPr>
              <a:t> </a:t>
            </a:r>
            <a:r>
              <a:rPr kumimoji="0" lang="it-IT" sz="2000" b="0" i="0" u="none" strike="noStrike" kern="1200" cap="none" spc="0" normalizeH="0" baseline="0" noProof="0">
                <a:ln>
                  <a:noFill/>
                </a:ln>
                <a:solidFill>
                  <a:srgbClr val="000000"/>
                </a:solidFill>
                <a:effectLst/>
                <a:uLnTx/>
                <a:uFillTx/>
                <a:latin typeface="Comic Sans MS" pitchFamily="66" charset="0"/>
                <a:ea typeface="+mn-ea"/>
                <a:cs typeface="+mn-cs"/>
              </a:rPr>
              <a:t>i.e. «</a:t>
            </a:r>
            <a:r>
              <a:rPr kumimoji="0" lang="it-IT" sz="2000" b="0" i="0" u="none" strike="noStrike" kern="1200" cap="none" spc="0" normalizeH="0" baseline="0" noProof="0" err="1">
                <a:ln>
                  <a:noFill/>
                </a:ln>
                <a:solidFill>
                  <a:srgbClr val="000000"/>
                </a:solidFill>
                <a:effectLst/>
                <a:uLnTx/>
                <a:uFillTx/>
                <a:latin typeface="Comic Sans MS" pitchFamily="66" charset="0"/>
                <a:ea typeface="+mn-ea"/>
                <a:cs typeface="+mn-cs"/>
              </a:rPr>
              <a:t>pumped</a:t>
            </a:r>
            <a:r>
              <a:rPr kumimoji="0" lang="it-IT" sz="2000" b="0" i="0" u="none" strike="noStrike" kern="1200" cap="none" spc="0" normalizeH="0" baseline="0" noProof="0">
                <a:ln>
                  <a:noFill/>
                </a:ln>
                <a:solidFill>
                  <a:srgbClr val="000000"/>
                </a:solidFill>
                <a:effectLst/>
                <a:uLnTx/>
                <a:uFillTx/>
                <a:latin typeface="Comic Sans MS" pitchFamily="66" charset="0"/>
                <a:ea typeface="+mn-ea"/>
                <a:cs typeface="+mn-cs"/>
              </a:rPr>
              <a:t>»</a:t>
            </a:r>
            <a:endParaRPr kumimoji="0" lang="it-IT"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54516" name="Line 84"/>
          <p:cNvSpPr>
            <a:spLocks noChangeShapeType="1"/>
          </p:cNvSpPr>
          <p:nvPr/>
        </p:nvSpPr>
        <p:spPr bwMode="auto">
          <a:xfrm flipV="1">
            <a:off x="3275856" y="4437111"/>
            <a:ext cx="1080120" cy="1876823"/>
          </a:xfrm>
          <a:prstGeom prst="line">
            <a:avLst/>
          </a:prstGeom>
          <a:noFill/>
          <a:ln w="28575"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mc:AlternateContent xmlns:mc="http://schemas.openxmlformats.org/markup-compatibility/2006" xmlns:a14="http://schemas.microsoft.com/office/drawing/2010/main">
        <mc:Choice Requires="a14">
          <p:sp>
            <p:nvSpPr>
              <p:cNvPr id="2" name="CasellaDiTesto 1"/>
              <p:cNvSpPr txBox="1"/>
              <p:nvPr/>
            </p:nvSpPr>
            <p:spPr>
              <a:xfrm>
                <a:off x="4932040" y="1068645"/>
                <a:ext cx="3459226" cy="9921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i="1" smtClean="0">
                              <a:latin typeface="Cambria Math" panose="02040503050406030204" pitchFamily="18" charset="0"/>
                            </a:rPr>
                          </m:ctrlPr>
                        </m:sSubPr>
                        <m:e>
                          <m:r>
                            <a:rPr lang="it-IT" sz="4400" b="0" i="1" smtClean="0">
                              <a:latin typeface="Cambria Math" panose="02040503050406030204" pitchFamily="18" charset="0"/>
                              <a:sym typeface="Symbol" panose="05050102010706020507" pitchFamily="18" charset="2"/>
                            </a:rPr>
                            <m:t></m:t>
                          </m:r>
                        </m:e>
                        <m:sub>
                          <m:r>
                            <a:rPr lang="it-IT" sz="4400" b="0" i="1" smtClean="0">
                              <a:latin typeface="Cambria Math" panose="02040503050406030204" pitchFamily="18" charset="0"/>
                            </a:rPr>
                            <m:t>𝑟</m:t>
                          </m:r>
                        </m:sub>
                      </m:sSub>
                      <m:r>
                        <a:rPr lang="en-US" sz="4400" i="1" smtClean="0">
                          <a:latin typeface="Cambria Math" panose="02040503050406030204" pitchFamily="18" charset="0"/>
                          <a:ea typeface="Cambria Math" panose="02040503050406030204" pitchFamily="18" charset="0"/>
                        </a:rPr>
                        <m:t>=</m:t>
                      </m:r>
                      <m:sSub>
                        <m:sSubPr>
                          <m:ctrlPr>
                            <a:rPr lang="en-US" sz="4400" i="1" smtClean="0">
                              <a:latin typeface="Cambria Math" panose="02040503050406030204" pitchFamily="18" charset="0"/>
                              <a:ea typeface="Cambria Math" panose="02040503050406030204" pitchFamily="18" charset="0"/>
                            </a:rPr>
                          </m:ctrlPr>
                        </m:sSubPr>
                        <m:e>
                          <m:r>
                            <a:rPr lang="it-IT" sz="4400" i="1">
                              <a:latin typeface="Cambria Math" panose="02040503050406030204" pitchFamily="18" charset="0"/>
                              <a:sym typeface="Symbol" panose="05050102010706020507" pitchFamily="18" charset="2"/>
                            </a:rPr>
                            <m:t></m:t>
                          </m:r>
                        </m:e>
                        <m:sub>
                          <m:r>
                            <a:rPr lang="it-IT" sz="4400" b="0" i="1" smtClean="0">
                              <a:latin typeface="Cambria Math" panose="02040503050406030204" pitchFamily="18" charset="0"/>
                              <a:ea typeface="Cambria Math" panose="02040503050406030204" pitchFamily="18" charset="0"/>
                            </a:rPr>
                            <m:t>0</m:t>
                          </m:r>
                        </m:sub>
                      </m:sSub>
                      <m:sSup>
                        <m:sSupPr>
                          <m:ctrlPr>
                            <a:rPr lang="en-US" sz="4400" i="1" smtClean="0">
                              <a:latin typeface="Cambria Math" panose="02040503050406030204" pitchFamily="18" charset="0"/>
                              <a:ea typeface="Cambria Math" panose="02040503050406030204" pitchFamily="18" charset="0"/>
                            </a:rPr>
                          </m:ctrlPr>
                        </m:sSupPr>
                        <m:e>
                          <m:r>
                            <a:rPr lang="it-IT" sz="4400" b="0" i="1" smtClean="0">
                              <a:latin typeface="Cambria Math" panose="02040503050406030204" pitchFamily="18" charset="0"/>
                              <a:ea typeface="Cambria Math" panose="02040503050406030204" pitchFamily="18" charset="0"/>
                            </a:rPr>
                            <m:t>𝑒</m:t>
                          </m:r>
                        </m:e>
                        <m:sup>
                          <m:f>
                            <m:fPr>
                              <m:ctrlPr>
                                <a:rPr lang="en-US" sz="4400" i="1" smtClean="0">
                                  <a:latin typeface="Cambria Math" panose="02040503050406030204" pitchFamily="18" charset="0"/>
                                  <a:ea typeface="Cambria Math" panose="02040503050406030204" pitchFamily="18" charset="0"/>
                                </a:rPr>
                              </m:ctrlPr>
                            </m:fPr>
                            <m:num>
                              <m:sSub>
                                <m:sSubPr>
                                  <m:ctrlPr>
                                    <a:rPr lang="en-US" sz="4400" i="1" smtClean="0">
                                      <a:latin typeface="Cambria Math" panose="02040503050406030204" pitchFamily="18" charset="0"/>
                                      <a:ea typeface="Cambria Math" panose="02040503050406030204" pitchFamily="18" charset="0"/>
                                    </a:rPr>
                                  </m:ctrlPr>
                                </m:sSubPr>
                                <m:e>
                                  <m:r>
                                    <a:rPr lang="it-IT" sz="4400" b="0" i="1" smtClean="0">
                                      <a:latin typeface="Cambria Math" panose="02040503050406030204" pitchFamily="18" charset="0"/>
                                      <a:ea typeface="Cambria Math" panose="02040503050406030204" pitchFamily="18" charset="0"/>
                                    </a:rPr>
                                    <m:t>𝐸</m:t>
                                  </m:r>
                                </m:e>
                                <m:sub>
                                  <m:r>
                                    <a:rPr lang="it-IT" sz="4400" b="0" i="1" smtClean="0">
                                      <a:latin typeface="Cambria Math" panose="02040503050406030204" pitchFamily="18" charset="0"/>
                                      <a:ea typeface="Cambria Math" panose="02040503050406030204" pitchFamily="18" charset="0"/>
                                    </a:rPr>
                                    <m:t>𝑑</m:t>
                                  </m:r>
                                </m:sub>
                              </m:sSub>
                            </m:num>
                            <m:den>
                              <m:r>
                                <a:rPr lang="it-IT" sz="4400" b="0" i="1" smtClean="0">
                                  <a:latin typeface="Cambria Math" panose="02040503050406030204" pitchFamily="18" charset="0"/>
                                  <a:ea typeface="Cambria Math" panose="02040503050406030204" pitchFamily="18" charset="0"/>
                                </a:rPr>
                                <m:t>𝑘</m:t>
                              </m:r>
                              <m:r>
                                <a:rPr lang="it-IT" sz="4400" b="0" i="1" smtClean="0">
                                  <a:latin typeface="Cambria Math" panose="02040503050406030204" pitchFamily="18" charset="0"/>
                                  <a:ea typeface="Cambria Math" panose="02040503050406030204" pitchFamily="18" charset="0"/>
                                </a:rPr>
                                <m:t>∙</m:t>
                              </m:r>
                              <m:r>
                                <a:rPr lang="it-IT" sz="4400" b="0" i="1" smtClean="0">
                                  <a:latin typeface="Cambria Math" panose="02040503050406030204" pitchFamily="18" charset="0"/>
                                  <a:ea typeface="Cambria Math" panose="02040503050406030204" pitchFamily="18" charset="0"/>
                                </a:rPr>
                                <m:t>𝑇</m:t>
                              </m:r>
                            </m:den>
                          </m:f>
                        </m:sup>
                      </m:sSup>
                    </m:oMath>
                  </m:oMathPara>
                </a14:m>
                <a:endParaRPr lang="en-US" sz="4400"/>
              </a:p>
            </p:txBody>
          </p:sp>
        </mc:Choice>
        <mc:Fallback xmlns="">
          <p:sp>
            <p:nvSpPr>
              <p:cNvPr id="2" name="CasellaDiTesto 1"/>
              <p:cNvSpPr txBox="1">
                <a:spLocks noRot="1" noChangeAspect="1" noMove="1" noResize="1" noEditPoints="1" noAdjustHandles="1" noChangeArrowheads="1" noChangeShapeType="1" noTextEdit="1"/>
              </p:cNvSpPr>
              <p:nvPr/>
            </p:nvSpPr>
            <p:spPr>
              <a:xfrm>
                <a:off x="4932040" y="1068645"/>
                <a:ext cx="3459226" cy="9921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ttangolo 2"/>
              <p:cNvSpPr/>
              <p:nvPr/>
            </p:nvSpPr>
            <p:spPr>
              <a:xfrm>
                <a:off x="6711888" y="2665943"/>
                <a:ext cx="2160240" cy="461665"/>
              </a:xfrm>
              <a:prstGeom prst="rect">
                <a:avLst/>
              </a:prstGeom>
            </p:spPr>
            <p:txBody>
              <a:bodyPr wrap="square">
                <a:spAutoFit/>
              </a:bodyPr>
              <a:lstStyle/>
              <a:p>
                <a14:m>
                  <m:oMath xmlns:m="http://schemas.openxmlformats.org/officeDocument/2006/math">
                    <m:sSub>
                      <m:sSubPr>
                        <m:ctrlPr>
                          <a:rPr lang="en-US" sz="2400" i="1" smtClean="0">
                            <a:latin typeface="Cambria Math" panose="02040503050406030204" pitchFamily="18" charset="0"/>
                          </a:rPr>
                        </m:ctrlPr>
                      </m:sSubPr>
                      <m:e>
                        <m:r>
                          <a:rPr lang="it-IT" sz="2400" i="1">
                            <a:latin typeface="Cambria Math" panose="02040503050406030204" pitchFamily="18" charset="0"/>
                            <a:sym typeface="Symbol" panose="05050102010706020507" pitchFamily="18" charset="2"/>
                          </a:rPr>
                          <m:t></m:t>
                        </m:r>
                      </m:e>
                      <m:sub>
                        <m:r>
                          <a:rPr lang="it-IT" sz="2400" b="0" i="1" smtClean="0">
                            <a:latin typeface="Cambria Math" panose="02040503050406030204" pitchFamily="18" charset="0"/>
                            <a:sym typeface="Symbol" panose="05050102010706020507" pitchFamily="18" charset="2"/>
                          </a:rPr>
                          <m:t>0</m:t>
                        </m:r>
                      </m:sub>
                    </m:sSub>
                    <m:r>
                      <a:rPr lang="en-US" sz="2400" i="1" smtClean="0">
                        <a:latin typeface="Cambria Math" panose="02040503050406030204" pitchFamily="18" charset="0"/>
                        <a:ea typeface="Cambria Math" panose="02040503050406030204" pitchFamily="18" charset="0"/>
                      </a:rPr>
                      <m:t>≅</m:t>
                    </m:r>
                    <m:sSup>
                      <m:sSupPr>
                        <m:ctrlPr>
                          <a:rPr lang="en-US" sz="2400" i="1" smtClean="0">
                            <a:latin typeface="Cambria Math" panose="02040503050406030204" pitchFamily="18" charset="0"/>
                            <a:ea typeface="Cambria Math" panose="02040503050406030204" pitchFamily="18" charset="0"/>
                          </a:rPr>
                        </m:ctrlPr>
                      </m:sSupPr>
                      <m:e>
                        <m:r>
                          <a:rPr lang="it-IT" sz="2400" b="0" i="1" smtClean="0">
                            <a:latin typeface="Cambria Math" panose="02040503050406030204" pitchFamily="18" charset="0"/>
                            <a:ea typeface="Cambria Math" panose="02040503050406030204" pitchFamily="18" charset="0"/>
                          </a:rPr>
                          <m:t>10</m:t>
                        </m:r>
                      </m:e>
                      <m:sup>
                        <m:r>
                          <a:rPr lang="it-IT" sz="2400" b="0" i="1" smtClean="0">
                            <a:latin typeface="Cambria Math" panose="02040503050406030204" pitchFamily="18" charset="0"/>
                            <a:ea typeface="Cambria Math" panose="02040503050406030204" pitchFamily="18" charset="0"/>
                          </a:rPr>
                          <m:t>−13</m:t>
                        </m:r>
                      </m:sup>
                    </m:sSup>
                  </m:oMath>
                </a14:m>
                <a:r>
                  <a:rPr lang="en-US" sz="2400"/>
                  <a:t> s</a:t>
                </a:r>
              </a:p>
            </p:txBody>
          </p:sp>
        </mc:Choice>
        <mc:Fallback xmlns="">
          <p:sp>
            <p:nvSpPr>
              <p:cNvPr id="3" name="Rettangolo 2"/>
              <p:cNvSpPr>
                <a:spLocks noRot="1" noChangeAspect="1" noMove="1" noResize="1" noEditPoints="1" noAdjustHandles="1" noChangeArrowheads="1" noChangeShapeType="1" noTextEdit="1"/>
              </p:cNvSpPr>
              <p:nvPr/>
            </p:nvSpPr>
            <p:spPr>
              <a:xfrm>
                <a:off x="6711888" y="2665943"/>
                <a:ext cx="2160240" cy="461665"/>
              </a:xfrm>
              <a:prstGeom prst="rect">
                <a:avLst/>
              </a:prstGeom>
              <a:blipFill>
                <a:blip r:embed="rId4"/>
                <a:stretch>
                  <a:fillRect t="-9211" b="-30263"/>
                </a:stretch>
              </a:blipFill>
            </p:spPr>
            <p:txBody>
              <a:bodyPr/>
              <a:lstStyle/>
              <a:p>
                <a:r>
                  <a:rPr lang="en-US">
                    <a:noFill/>
                  </a:rPr>
                  <a:t> </a:t>
                </a:r>
              </a:p>
            </p:txBody>
          </p:sp>
        </mc:Fallback>
      </mc:AlternateContent>
      <p:sp>
        <p:nvSpPr>
          <p:cNvPr id="16" name="Text Box 6"/>
          <p:cNvSpPr txBox="1">
            <a:spLocks noChangeArrowheads="1"/>
          </p:cNvSpPr>
          <p:nvPr/>
        </p:nvSpPr>
        <p:spPr bwMode="auto">
          <a:xfrm>
            <a:off x="6735526" y="2146343"/>
            <a:ext cx="2134231" cy="63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76" tIns="40637" rIns="81276" bIns="40637">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marL="1827213">
              <a:defRPr sz="2400">
                <a:solidFill>
                  <a:schemeClr val="tx1"/>
                </a:solidFill>
                <a:latin typeface="Times New Roman" panose="02020603050405020304" pitchFamily="18" charset="0"/>
              </a:defRPr>
            </a:lvl5pPr>
            <a:lvl6pPr marL="2284413" eaLnBrk="0" fontAlgn="base" hangingPunct="0">
              <a:spcBef>
                <a:spcPct val="0"/>
              </a:spcBef>
              <a:spcAft>
                <a:spcPct val="0"/>
              </a:spcAft>
              <a:defRPr sz="2400">
                <a:solidFill>
                  <a:schemeClr val="tx1"/>
                </a:solidFill>
                <a:latin typeface="Times New Roman" panose="02020603050405020304" pitchFamily="18" charset="0"/>
              </a:defRPr>
            </a:lvl6pPr>
            <a:lvl7pPr marL="2741613" eaLnBrk="0" fontAlgn="base" hangingPunct="0">
              <a:spcBef>
                <a:spcPct val="0"/>
              </a:spcBef>
              <a:spcAft>
                <a:spcPct val="0"/>
              </a:spcAft>
              <a:defRPr sz="2400">
                <a:solidFill>
                  <a:schemeClr val="tx1"/>
                </a:solidFill>
                <a:latin typeface="Times New Roman" panose="02020603050405020304" pitchFamily="18" charset="0"/>
              </a:defRPr>
            </a:lvl7pPr>
            <a:lvl8pPr marL="3198813" eaLnBrk="0" fontAlgn="base" hangingPunct="0">
              <a:spcBef>
                <a:spcPct val="0"/>
              </a:spcBef>
              <a:spcAft>
                <a:spcPct val="0"/>
              </a:spcAft>
              <a:defRPr sz="2400">
                <a:solidFill>
                  <a:schemeClr val="tx1"/>
                </a:solidFill>
                <a:latin typeface="Times New Roman" panose="02020603050405020304" pitchFamily="18" charset="0"/>
              </a:defRPr>
            </a:lvl8pPr>
            <a:lvl9pPr marL="3656013" eaLnBrk="0" fontAlgn="base" hangingPunct="0">
              <a:spcBef>
                <a:spcPct val="0"/>
              </a:spcBef>
              <a:spcAft>
                <a:spcPct val="0"/>
              </a:spcAft>
              <a:defRPr sz="2400">
                <a:solidFill>
                  <a:schemeClr val="tx1"/>
                </a:solidFill>
                <a:latin typeface="Times New Roman" panose="02020603050405020304" pitchFamily="18" charset="0"/>
              </a:defRPr>
            </a:lvl9pPr>
          </a:lstStyle>
          <a:p>
            <a:pPr fontAlgn="auto">
              <a:spcBef>
                <a:spcPts val="0"/>
              </a:spcBef>
              <a:spcAft>
                <a:spcPts val="0"/>
              </a:spcAft>
              <a:defRPr/>
            </a:pPr>
            <a:r>
              <a:rPr lang="en-US" altLang="en-US" sz="1800">
                <a:cs typeface="Times New Roman" panose="02020603050405020304" pitchFamily="18" charset="0"/>
              </a:rPr>
              <a:t>E</a:t>
            </a:r>
            <a:r>
              <a:rPr lang="en-US" altLang="en-US" sz="1800" baseline="-25000">
                <a:cs typeface="Times New Roman" panose="02020603050405020304" pitchFamily="18" charset="0"/>
              </a:rPr>
              <a:t>d</a:t>
            </a:r>
            <a:r>
              <a:rPr lang="en-US" altLang="en-US" sz="1800">
                <a:cs typeface="Times New Roman" panose="02020603050405020304" pitchFamily="18" charset="0"/>
              </a:rPr>
              <a:t> = Binding Energy</a:t>
            </a:r>
          </a:p>
          <a:p>
            <a:pPr fontAlgn="auto">
              <a:spcBef>
                <a:spcPts val="0"/>
              </a:spcBef>
              <a:spcAft>
                <a:spcPts val="0"/>
              </a:spcAft>
              <a:defRPr/>
            </a:pPr>
            <a:r>
              <a:rPr lang="en-US" altLang="en-US" sz="1800">
                <a:cs typeface="Times New Roman" panose="02020603050405020304" pitchFamily="18" charset="0"/>
              </a:rPr>
              <a:t>k = 86.17 10</a:t>
            </a:r>
            <a:r>
              <a:rPr lang="en-US" altLang="en-US" sz="1800" baseline="30000">
                <a:cs typeface="Times New Roman" panose="02020603050405020304" pitchFamily="18" charset="0"/>
              </a:rPr>
              <a:t>-6 </a:t>
            </a:r>
            <a:r>
              <a:rPr lang="en-US" altLang="en-US" sz="1800">
                <a:cs typeface="Times New Roman" panose="02020603050405020304" pitchFamily="18" charset="0"/>
              </a:rPr>
              <a:t>eV/K)</a:t>
            </a:r>
            <a:endParaRPr lang="el-GR" altLang="en-US" sz="1800">
              <a:cs typeface="Times New Roman" panose="02020603050405020304" pitchFamily="18" charset="0"/>
            </a:endParaRPr>
          </a:p>
        </p:txBody>
      </p:sp>
    </p:spTree>
    <p:extLst>
      <p:ext uri="{BB962C8B-B14F-4D97-AF65-F5344CB8AC3E}">
        <p14:creationId xmlns:p14="http://schemas.microsoft.com/office/powerpoint/2010/main" val="294007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ChangeArrowheads="1"/>
          </p:cNvSpPr>
          <p:nvPr/>
        </p:nvSpPr>
        <p:spPr bwMode="auto">
          <a:xfrm>
            <a:off x="609600" y="76200"/>
            <a:ext cx="7772400" cy="5445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chemeClr val="tx2"/>
                </a:solidFill>
              </a:rPr>
              <a:t>Pressure vs. Time</a:t>
            </a:r>
          </a:p>
        </p:txBody>
      </p:sp>
      <p:sp>
        <p:nvSpPr>
          <p:cNvPr id="1177603" name="Rectangle 3"/>
          <p:cNvSpPr>
            <a:spLocks noChangeArrowheads="1"/>
          </p:cNvSpPr>
          <p:nvPr/>
        </p:nvSpPr>
        <p:spPr bwMode="auto">
          <a:xfrm>
            <a:off x="2133600" y="5715000"/>
            <a:ext cx="464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it-IT" sz="2400" i="1"/>
          </a:p>
        </p:txBody>
      </p:sp>
      <p:pic>
        <p:nvPicPr>
          <p:cNvPr id="1177605" name="Picture 5" descr="VACUUM-3_gas source_Pagina_11"/>
          <p:cNvPicPr>
            <a:picLocks noChangeAspect="1" noChangeArrowheads="1"/>
          </p:cNvPicPr>
          <p:nvPr/>
        </p:nvPicPr>
        <p:blipFill>
          <a:blip r:embed="rId3" cstate="print">
            <a:extLst>
              <a:ext uri="{28A0092B-C50C-407E-A947-70E740481C1C}">
                <a14:useLocalDpi xmlns:a14="http://schemas.microsoft.com/office/drawing/2010/main" val="0"/>
              </a:ext>
            </a:extLst>
          </a:blip>
          <a:srcRect l="23160" t="15829" r="26025" b="54802"/>
          <a:stretch>
            <a:fillRect/>
          </a:stretch>
        </p:blipFill>
        <p:spPr bwMode="auto">
          <a:xfrm>
            <a:off x="665163" y="839788"/>
            <a:ext cx="7812087" cy="6018212"/>
          </a:xfrm>
          <a:prstGeom prst="rect">
            <a:avLst/>
          </a:prstGeom>
          <a:noFill/>
          <a:extLst>
            <a:ext uri="{909E8E84-426E-40DD-AFC4-6F175D3DCCD1}">
              <a14:hiddenFill xmlns:a14="http://schemas.microsoft.com/office/drawing/2010/main">
                <a:solidFill>
                  <a:srgbClr val="FFFFFF"/>
                </a:solidFill>
              </a14:hiddenFill>
            </a:ext>
          </a:extLst>
        </p:spPr>
      </p:pic>
      <p:sp>
        <p:nvSpPr>
          <p:cNvPr id="1177606" name="Rectangle 6"/>
          <p:cNvSpPr>
            <a:spLocks noChangeArrowheads="1"/>
          </p:cNvSpPr>
          <p:nvPr/>
        </p:nvSpPr>
        <p:spPr bwMode="auto">
          <a:xfrm>
            <a:off x="6516688" y="6381750"/>
            <a:ext cx="2087562" cy="476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07" name="Text Box 7"/>
          <p:cNvSpPr txBox="1">
            <a:spLocks noChangeArrowheads="1"/>
          </p:cNvSpPr>
          <p:nvPr/>
        </p:nvSpPr>
        <p:spPr bwMode="auto">
          <a:xfrm>
            <a:off x="7164388" y="6165850"/>
            <a:ext cx="18764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800"/>
              <a:t>Fm Vacuum Techonolgy II P.D. Rack</a:t>
            </a:r>
            <a:endParaRPr lang="en-US" sz="800"/>
          </a:p>
        </p:txBody>
      </p:sp>
    </p:spTree>
    <p:extLst>
      <p:ext uri="{BB962C8B-B14F-4D97-AF65-F5344CB8AC3E}">
        <p14:creationId xmlns:p14="http://schemas.microsoft.com/office/powerpoint/2010/main" val="3199896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Sojourn time at cryogenic temperature</a:t>
            </a:r>
          </a:p>
        </p:txBody>
      </p:sp>
      <p:sp>
        <p:nvSpPr>
          <p:cNvPr id="3" name="Rectangle 3"/>
          <p:cNvSpPr>
            <a:spLocks noChangeArrowheads="1"/>
          </p:cNvSpPr>
          <p:nvPr/>
        </p:nvSpPr>
        <p:spPr bwMode="auto">
          <a:xfrm>
            <a:off x="6716667" y="6525344"/>
            <a:ext cx="2736304" cy="432048"/>
          </a:xfrm>
          <a:prstGeom prst="rect">
            <a:avLst/>
          </a:prstGeom>
          <a:noFill/>
          <a:ln w="9525">
            <a:noFill/>
            <a:miter lim="800000"/>
            <a:headEnd/>
            <a:tailEnd/>
          </a:ln>
          <a:effectLst/>
        </p:spPr>
        <p:txBody>
          <a:bodyPr lIns="92203" tIns="46811" rIns="92203" bIns="46811"/>
          <a:lstStyle/>
          <a:p>
            <a:pPr marL="334787" indent="-334787" algn="ctr" defTabSz="975990" fontAlgn="auto">
              <a:spcBef>
                <a:spcPct val="20000"/>
              </a:spcBef>
              <a:spcAft>
                <a:spcPts val="0"/>
              </a:spcAft>
            </a:pPr>
            <a:r>
              <a:rPr lang="en-US" sz="1400">
                <a:solidFill>
                  <a:srgbClr val="B2B2B2"/>
                </a:solidFill>
                <a:latin typeface="Arial"/>
              </a:rPr>
              <a:t> </a:t>
            </a:r>
            <a:r>
              <a:rPr lang="en-US" sz="1400">
                <a:solidFill>
                  <a:srgbClr val="3366FF"/>
                </a:solidFill>
                <a:latin typeface="Arial"/>
              </a:rPr>
              <a:t>V. </a:t>
            </a:r>
            <a:r>
              <a:rPr lang="en-US" sz="1400" err="1">
                <a:solidFill>
                  <a:srgbClr val="3366FF"/>
                </a:solidFill>
                <a:latin typeface="Arial"/>
              </a:rPr>
              <a:t>Baglin</a:t>
            </a:r>
            <a:r>
              <a:rPr lang="en-US" sz="1400">
                <a:solidFill>
                  <a:srgbClr val="3366FF"/>
                </a:solidFill>
                <a:latin typeface="Arial"/>
              </a:rPr>
              <a:t>, CAS 2017</a:t>
            </a:r>
          </a:p>
        </p:txBody>
      </p:sp>
      <p:graphicFrame>
        <p:nvGraphicFramePr>
          <p:cNvPr id="4" name="Tableau 6"/>
          <p:cNvGraphicFramePr>
            <a:graphicFrameLocks noGrp="1"/>
          </p:cNvGraphicFramePr>
          <p:nvPr/>
        </p:nvGraphicFramePr>
        <p:xfrm>
          <a:off x="755577" y="2027581"/>
          <a:ext cx="7329242" cy="2553546"/>
        </p:xfrm>
        <a:graphic>
          <a:graphicData uri="http://schemas.openxmlformats.org/drawingml/2006/table">
            <a:tbl>
              <a:tblPr firstRow="1" bandRow="1">
                <a:tableStyleId>{073A0DAA-6AF3-43AB-8588-CEC1D06C72B9}</a:tableStyleId>
              </a:tblPr>
              <a:tblGrid>
                <a:gridCol w="1330825">
                  <a:extLst>
                    <a:ext uri="{9D8B030D-6E8A-4147-A177-3AD203B41FA5}">
                      <a16:colId xmlns:a16="http://schemas.microsoft.com/office/drawing/2014/main" val="20000"/>
                    </a:ext>
                  </a:extLst>
                </a:gridCol>
                <a:gridCol w="1617092">
                  <a:extLst>
                    <a:ext uri="{9D8B030D-6E8A-4147-A177-3AD203B41FA5}">
                      <a16:colId xmlns:a16="http://schemas.microsoft.com/office/drawing/2014/main" val="20001"/>
                    </a:ext>
                  </a:extLst>
                </a:gridCol>
                <a:gridCol w="1525250">
                  <a:extLst>
                    <a:ext uri="{9D8B030D-6E8A-4147-A177-3AD203B41FA5}">
                      <a16:colId xmlns:a16="http://schemas.microsoft.com/office/drawing/2014/main" val="20002"/>
                    </a:ext>
                  </a:extLst>
                </a:gridCol>
                <a:gridCol w="1525250">
                  <a:extLst>
                    <a:ext uri="{9D8B030D-6E8A-4147-A177-3AD203B41FA5}">
                      <a16:colId xmlns:a16="http://schemas.microsoft.com/office/drawing/2014/main" val="20003"/>
                    </a:ext>
                  </a:extLst>
                </a:gridCol>
                <a:gridCol w="1330825">
                  <a:extLst>
                    <a:ext uri="{9D8B030D-6E8A-4147-A177-3AD203B41FA5}">
                      <a16:colId xmlns:a16="http://schemas.microsoft.com/office/drawing/2014/main" val="20004"/>
                    </a:ext>
                  </a:extLst>
                </a:gridCol>
              </a:tblGrid>
              <a:tr h="425591">
                <a:tc>
                  <a:txBody>
                    <a:bodyPr/>
                    <a:lstStyle/>
                    <a:p>
                      <a:pPr algn="ctr"/>
                      <a:r>
                        <a:rPr lang="en-US"/>
                        <a:t>E(</a:t>
                      </a:r>
                      <a:r>
                        <a:rPr lang="en-US" err="1"/>
                        <a:t>eV</a:t>
                      </a:r>
                      <a:r>
                        <a:rPr lang="en-US"/>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1.9 K</a:t>
                      </a:r>
                    </a:p>
                  </a:txBody>
                  <a:tcPr/>
                </a:tc>
                <a:tc>
                  <a:txBody>
                    <a:bodyPr/>
                    <a:lstStyle/>
                    <a:p>
                      <a:pPr algn="ctr"/>
                      <a:r>
                        <a:rPr lang="en-US"/>
                        <a:t>4.2 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50 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70 K</a:t>
                      </a:r>
                    </a:p>
                  </a:txBody>
                  <a:tcPr/>
                </a:tc>
                <a:extLst>
                  <a:ext uri="{0D108BD9-81ED-4DB2-BD59-A6C34878D82A}">
                    <a16:rowId xmlns:a16="http://schemas.microsoft.com/office/drawing/2014/main" val="10000"/>
                  </a:ext>
                </a:extLst>
              </a:tr>
              <a:tr h="425591">
                <a:tc>
                  <a:txBody>
                    <a:bodyPr/>
                    <a:lstStyle/>
                    <a:p>
                      <a:pPr algn="ctr"/>
                      <a:r>
                        <a:rPr lang="en-US"/>
                        <a:t>0.01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rgbClr val="00CC99"/>
                          </a:solidFill>
                        </a:rPr>
                        <a:t>1 10</a:t>
                      </a:r>
                      <a:r>
                        <a:rPr lang="en-US" baseline="30000">
                          <a:solidFill>
                            <a:srgbClr val="00CC99"/>
                          </a:solidFill>
                        </a:rPr>
                        <a:t>6</a:t>
                      </a:r>
                      <a:r>
                        <a:rPr lang="en-US">
                          <a:solidFill>
                            <a:srgbClr val="00CC99"/>
                          </a:solidFill>
                        </a:rPr>
                        <a:t> years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tx2"/>
                          </a:solidFill>
                        </a:rPr>
                        <a:t>0.1 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tx2"/>
                          </a:solidFill>
                        </a:rPr>
                        <a:t>1 </a:t>
                      </a:r>
                      <a:r>
                        <a:rPr lang="en-US" err="1">
                          <a:solidFill>
                            <a:schemeClr val="tx2"/>
                          </a:solidFill>
                        </a:rPr>
                        <a:t>ps</a:t>
                      </a:r>
                      <a:endParaRPr lang="en-US">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tx2"/>
                          </a:solidFill>
                        </a:rPr>
                        <a:t>0.5 </a:t>
                      </a:r>
                      <a:r>
                        <a:rPr lang="en-US" err="1">
                          <a:solidFill>
                            <a:schemeClr val="tx2"/>
                          </a:solidFill>
                        </a:rPr>
                        <a:t>ps</a:t>
                      </a:r>
                      <a:endParaRPr lang="en-US">
                        <a:solidFill>
                          <a:schemeClr val="tx2"/>
                        </a:solidFill>
                      </a:endParaRPr>
                    </a:p>
                  </a:txBody>
                  <a:tcPr/>
                </a:tc>
                <a:extLst>
                  <a:ext uri="{0D108BD9-81ED-4DB2-BD59-A6C34878D82A}">
                    <a16:rowId xmlns:a16="http://schemas.microsoft.com/office/drawing/2014/main" val="10001"/>
                  </a:ext>
                </a:extLst>
              </a:tr>
              <a:tr h="425591">
                <a:tc>
                  <a:txBody>
                    <a:bodyPr/>
                    <a:lstStyle/>
                    <a:p>
                      <a:pPr algn="ctr"/>
                      <a:r>
                        <a:rPr lang="en-US"/>
                        <a:t>0.02</a:t>
                      </a:r>
                    </a:p>
                  </a:txBody>
                  <a:tcPr/>
                </a:tc>
                <a:tc>
                  <a:txBody>
                    <a:bodyPr/>
                    <a:lstStyle/>
                    <a:p>
                      <a:pPr algn="ctr"/>
                      <a:r>
                        <a:rPr lang="en-US">
                          <a:solidFill>
                            <a:srgbClr val="00CC99"/>
                          </a:solidFill>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rgbClr val="00CC99"/>
                          </a:solidFill>
                        </a:rPr>
                        <a:t>3 10</a:t>
                      </a:r>
                      <a:r>
                        <a:rPr lang="en-US" baseline="30000">
                          <a:solidFill>
                            <a:srgbClr val="00CC99"/>
                          </a:solidFill>
                        </a:rPr>
                        <a:t>3</a:t>
                      </a:r>
                      <a:r>
                        <a:rPr lang="en-US">
                          <a:solidFill>
                            <a:srgbClr val="00CC99"/>
                          </a:solidFill>
                        </a:rPr>
                        <a:t> years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tx2"/>
                          </a:solidFill>
                        </a:rPr>
                        <a:t>10 </a:t>
                      </a:r>
                      <a:r>
                        <a:rPr lang="en-US" err="1">
                          <a:solidFill>
                            <a:schemeClr val="tx2"/>
                          </a:solidFill>
                        </a:rPr>
                        <a:t>ps</a:t>
                      </a:r>
                      <a:endParaRPr lang="en-US">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tx2"/>
                          </a:solidFill>
                        </a:rPr>
                        <a:t>2 </a:t>
                      </a:r>
                      <a:r>
                        <a:rPr lang="en-US" err="1">
                          <a:solidFill>
                            <a:schemeClr val="tx2"/>
                          </a:solidFill>
                        </a:rPr>
                        <a:t>ps</a:t>
                      </a:r>
                      <a:endParaRPr lang="en-US">
                        <a:solidFill>
                          <a:schemeClr val="tx2"/>
                        </a:solidFill>
                      </a:endParaRPr>
                    </a:p>
                  </a:txBody>
                  <a:tcPr/>
                </a:tc>
                <a:extLst>
                  <a:ext uri="{0D108BD9-81ED-4DB2-BD59-A6C34878D82A}">
                    <a16:rowId xmlns:a16="http://schemas.microsoft.com/office/drawing/2014/main" val="10002"/>
                  </a:ext>
                </a:extLst>
              </a:tr>
              <a:tr h="425591">
                <a:tc>
                  <a:txBody>
                    <a:bodyPr/>
                    <a:lstStyle/>
                    <a:p>
                      <a:pPr algn="ctr"/>
                      <a:r>
                        <a:rPr lang="en-US"/>
                        <a:t>0.15</a:t>
                      </a:r>
                    </a:p>
                  </a:txBody>
                  <a:tcPr/>
                </a:tc>
                <a:tc>
                  <a:txBody>
                    <a:bodyPr/>
                    <a:lstStyle/>
                    <a:p>
                      <a:pPr algn="ctr"/>
                      <a:r>
                        <a:rPr lang="en-US">
                          <a:solidFill>
                            <a:srgbClr val="00CC99"/>
                          </a:solidFill>
                        </a:rPr>
                        <a:t>∞</a:t>
                      </a:r>
                    </a:p>
                  </a:txBody>
                  <a:tcPr/>
                </a:tc>
                <a:tc>
                  <a:txBody>
                    <a:bodyPr/>
                    <a:lstStyle/>
                    <a:p>
                      <a:pPr algn="ctr"/>
                      <a:r>
                        <a:rPr lang="en-US">
                          <a:solidFill>
                            <a:srgbClr val="00CC99"/>
                          </a:solidFill>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tx2"/>
                          </a:solidFill>
                        </a:rPr>
                        <a:t>130 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tx2"/>
                          </a:solidFill>
                        </a:rPr>
                        <a:t>6 </a:t>
                      </a:r>
                      <a:r>
                        <a:rPr lang="fr-CH">
                          <a:solidFill>
                            <a:schemeClr val="tx2"/>
                          </a:solidFill>
                        </a:rPr>
                        <a:t>m</a:t>
                      </a:r>
                      <a:r>
                        <a:rPr lang="en-US">
                          <a:solidFill>
                            <a:schemeClr val="tx2"/>
                          </a:solidFill>
                        </a:rPr>
                        <a:t>s</a:t>
                      </a:r>
                    </a:p>
                  </a:txBody>
                  <a:tcPr/>
                </a:tc>
                <a:extLst>
                  <a:ext uri="{0D108BD9-81ED-4DB2-BD59-A6C34878D82A}">
                    <a16:rowId xmlns:a16="http://schemas.microsoft.com/office/drawing/2014/main" val="10003"/>
                  </a:ext>
                </a:extLst>
              </a:tr>
              <a:tr h="425591">
                <a:tc>
                  <a:txBody>
                    <a:bodyPr/>
                    <a:lstStyle/>
                    <a:p>
                      <a:pPr algn="ctr"/>
                      <a:r>
                        <a:rPr lang="en-US"/>
                        <a:t>0.21</a:t>
                      </a:r>
                    </a:p>
                  </a:txBody>
                  <a:tcPr/>
                </a:tc>
                <a:tc>
                  <a:txBody>
                    <a:bodyPr/>
                    <a:lstStyle/>
                    <a:p>
                      <a:pPr algn="ctr"/>
                      <a:r>
                        <a:rPr lang="en-US">
                          <a:solidFill>
                            <a:srgbClr val="00CC99"/>
                          </a:solidFill>
                        </a:rPr>
                        <a:t>∞</a:t>
                      </a:r>
                    </a:p>
                  </a:txBody>
                  <a:tcPr/>
                </a:tc>
                <a:tc>
                  <a:txBody>
                    <a:bodyPr/>
                    <a:lstStyle/>
                    <a:p>
                      <a:pPr algn="ctr"/>
                      <a:r>
                        <a:rPr lang="en-US">
                          <a:solidFill>
                            <a:srgbClr val="00CC99"/>
                          </a:solidFill>
                        </a:rPr>
                        <a:t>∞</a:t>
                      </a:r>
                    </a:p>
                  </a:txBody>
                  <a:tcPr/>
                </a:tc>
                <a:tc>
                  <a:txBody>
                    <a:bodyPr/>
                    <a:lstStyle/>
                    <a:p>
                      <a:pPr algn="ctr"/>
                      <a:r>
                        <a:rPr lang="en-US">
                          <a:solidFill>
                            <a:srgbClr val="00CC99"/>
                          </a:solidFill>
                        </a:rPr>
                        <a:t>5 years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a:solidFill>
                            <a:schemeClr val="tx2"/>
                          </a:solidFill>
                        </a:rPr>
                        <a:t>130 s</a:t>
                      </a:r>
                      <a:endParaRPr lang="en-US">
                        <a:solidFill>
                          <a:schemeClr val="tx2"/>
                        </a:solidFill>
                      </a:endParaRPr>
                    </a:p>
                  </a:txBody>
                  <a:tcPr/>
                </a:tc>
                <a:extLst>
                  <a:ext uri="{0D108BD9-81ED-4DB2-BD59-A6C34878D82A}">
                    <a16:rowId xmlns:a16="http://schemas.microsoft.com/office/drawing/2014/main" val="10004"/>
                  </a:ext>
                </a:extLst>
              </a:tr>
              <a:tr h="425591">
                <a:tc>
                  <a:txBody>
                    <a:bodyPr/>
                    <a:lstStyle/>
                    <a:p>
                      <a:pPr algn="ctr"/>
                      <a:r>
                        <a:rPr lang="en-US"/>
                        <a:t>0.3</a:t>
                      </a:r>
                    </a:p>
                  </a:txBody>
                  <a:tcPr/>
                </a:tc>
                <a:tc>
                  <a:txBody>
                    <a:bodyPr/>
                    <a:lstStyle/>
                    <a:p>
                      <a:pPr algn="ctr"/>
                      <a:r>
                        <a:rPr lang="en-US">
                          <a:solidFill>
                            <a:srgbClr val="00CC99"/>
                          </a:solidFill>
                        </a:rPr>
                        <a:t>∞</a:t>
                      </a:r>
                    </a:p>
                  </a:txBody>
                  <a:tcPr/>
                </a:tc>
                <a:tc>
                  <a:txBody>
                    <a:bodyPr/>
                    <a:lstStyle/>
                    <a:p>
                      <a:pPr algn="ctr"/>
                      <a:r>
                        <a:rPr lang="en-US">
                          <a:solidFill>
                            <a:srgbClr val="00CC99"/>
                          </a:solidFill>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rgbClr val="00CC99"/>
                          </a:solidFill>
                        </a:rPr>
                        <a:t>1 10</a:t>
                      </a:r>
                      <a:r>
                        <a:rPr lang="en-US" baseline="30000">
                          <a:solidFill>
                            <a:srgbClr val="00CC99"/>
                          </a:solidFill>
                        </a:rPr>
                        <a:t>4</a:t>
                      </a:r>
                      <a:r>
                        <a:rPr lang="en-US">
                          <a:solidFill>
                            <a:srgbClr val="00CC99"/>
                          </a:solidFill>
                        </a:rPr>
                        <a:t> years</a:t>
                      </a:r>
                    </a:p>
                  </a:txBody>
                  <a:tcPr/>
                </a:tc>
                <a:tc>
                  <a:txBody>
                    <a:bodyPr/>
                    <a:lstStyle/>
                    <a:p>
                      <a:pPr algn="ctr"/>
                      <a:r>
                        <a:rPr lang="en-US">
                          <a:solidFill>
                            <a:srgbClr val="00CC99"/>
                          </a:solidFill>
                        </a:rPr>
                        <a:t>12 years</a:t>
                      </a:r>
                    </a:p>
                  </a:txBody>
                  <a:tcPr/>
                </a:tc>
                <a:extLst>
                  <a:ext uri="{0D108BD9-81ED-4DB2-BD59-A6C34878D82A}">
                    <a16:rowId xmlns:a16="http://schemas.microsoft.com/office/drawing/2014/main" val="10005"/>
                  </a:ext>
                </a:extLst>
              </a:tr>
            </a:tbl>
          </a:graphicData>
        </a:graphic>
      </p:graphicFrame>
      <p:sp>
        <p:nvSpPr>
          <p:cNvPr id="5" name="Rectangle 7"/>
          <p:cNvSpPr/>
          <p:nvPr/>
        </p:nvSpPr>
        <p:spPr>
          <a:xfrm>
            <a:off x="323528" y="1302410"/>
            <a:ext cx="3557545"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00CC99"/>
              </a:buClr>
              <a:buSzTx/>
              <a:buFontTx/>
              <a:buChar char="•"/>
              <a:tabLst/>
              <a:defRPr/>
            </a:pPr>
            <a:r>
              <a:rPr kumimoji="0" lang="en-US" sz="1600" b="0" i="0" u="none" strike="noStrike" kern="1200" cap="none" spc="0" normalizeH="0" baseline="0" noProof="0">
                <a:ln>
                  <a:noFill/>
                </a:ln>
                <a:solidFill>
                  <a:srgbClr val="0055A0"/>
                </a:solidFill>
                <a:effectLst/>
                <a:uLnTx/>
                <a:uFillTx/>
                <a:latin typeface="Arial"/>
                <a:ea typeface="+mn-ea"/>
                <a:cs typeface="+mn-cs"/>
              </a:rPr>
              <a:t>  </a:t>
            </a:r>
            <a:r>
              <a:rPr kumimoji="0" lang="en-US" sz="1600" b="0" i="0" u="none" strike="noStrike" kern="1200" cap="none" spc="0" normalizeH="0" baseline="0" noProof="0" err="1">
                <a:ln>
                  <a:noFill/>
                </a:ln>
                <a:solidFill>
                  <a:srgbClr val="0055A0"/>
                </a:solidFill>
                <a:effectLst/>
                <a:uLnTx/>
                <a:uFillTx/>
                <a:latin typeface="Arial"/>
                <a:ea typeface="+mn-ea"/>
                <a:cs typeface="+mn-cs"/>
              </a:rPr>
              <a:t>Cryosorption</a:t>
            </a:r>
            <a:r>
              <a:rPr kumimoji="0" lang="en-US" sz="1600" b="0" i="0" u="none" strike="noStrike" kern="1200" cap="none" spc="0" normalizeH="0" baseline="0" noProof="0">
                <a:ln>
                  <a:noFill/>
                </a:ln>
                <a:solidFill>
                  <a:srgbClr val="0055A0"/>
                </a:solidFill>
                <a:effectLst/>
                <a:uLnTx/>
                <a:uFillTx/>
                <a:latin typeface="Arial"/>
                <a:ea typeface="+mn-ea"/>
                <a:cs typeface="+mn-cs"/>
              </a:rPr>
              <a:t> occurs till ~ 100 k</a:t>
            </a:r>
            <a:endParaRPr kumimoji="0" lang="en-US" sz="1600" b="0" i="0" u="none" strike="noStrike" kern="1200" cap="none" spc="0" normalizeH="0" baseline="0" noProof="0">
              <a:ln>
                <a:noFill/>
              </a:ln>
              <a:solidFill>
                <a:srgbClr val="FF3399"/>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6" name="CasellaDiTesto 5"/>
              <p:cNvSpPr txBox="1"/>
              <p:nvPr/>
            </p:nvSpPr>
            <p:spPr>
              <a:xfrm>
                <a:off x="2690585" y="4967744"/>
                <a:ext cx="3459226" cy="9921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i="1" smtClean="0">
                              <a:latin typeface="Cambria Math" panose="02040503050406030204" pitchFamily="18" charset="0"/>
                            </a:rPr>
                          </m:ctrlPr>
                        </m:sSubPr>
                        <m:e>
                          <m:r>
                            <a:rPr lang="it-IT" sz="4400" b="0" i="1" smtClean="0">
                              <a:latin typeface="Cambria Math" panose="02040503050406030204" pitchFamily="18" charset="0"/>
                              <a:sym typeface="Symbol" panose="05050102010706020507" pitchFamily="18" charset="2"/>
                            </a:rPr>
                            <m:t></m:t>
                          </m:r>
                        </m:e>
                        <m:sub>
                          <m:r>
                            <a:rPr lang="it-IT" sz="4400" b="0" i="1" smtClean="0">
                              <a:latin typeface="Cambria Math" panose="02040503050406030204" pitchFamily="18" charset="0"/>
                            </a:rPr>
                            <m:t>𝑟</m:t>
                          </m:r>
                        </m:sub>
                      </m:sSub>
                      <m:r>
                        <a:rPr lang="en-US" sz="4400" i="1" smtClean="0">
                          <a:latin typeface="Cambria Math" panose="02040503050406030204" pitchFamily="18" charset="0"/>
                          <a:ea typeface="Cambria Math" panose="02040503050406030204" pitchFamily="18" charset="0"/>
                        </a:rPr>
                        <m:t>=</m:t>
                      </m:r>
                      <m:sSub>
                        <m:sSubPr>
                          <m:ctrlPr>
                            <a:rPr lang="en-US" sz="4400" i="1" smtClean="0">
                              <a:latin typeface="Cambria Math" panose="02040503050406030204" pitchFamily="18" charset="0"/>
                              <a:ea typeface="Cambria Math" panose="02040503050406030204" pitchFamily="18" charset="0"/>
                            </a:rPr>
                          </m:ctrlPr>
                        </m:sSubPr>
                        <m:e>
                          <m:r>
                            <a:rPr lang="it-IT" sz="4400" i="1">
                              <a:latin typeface="Cambria Math" panose="02040503050406030204" pitchFamily="18" charset="0"/>
                              <a:sym typeface="Symbol" panose="05050102010706020507" pitchFamily="18" charset="2"/>
                            </a:rPr>
                            <m:t></m:t>
                          </m:r>
                        </m:e>
                        <m:sub>
                          <m:r>
                            <a:rPr lang="it-IT" sz="4400" b="0" i="1" smtClean="0">
                              <a:latin typeface="Cambria Math" panose="02040503050406030204" pitchFamily="18" charset="0"/>
                              <a:ea typeface="Cambria Math" panose="02040503050406030204" pitchFamily="18" charset="0"/>
                            </a:rPr>
                            <m:t>0</m:t>
                          </m:r>
                        </m:sub>
                      </m:sSub>
                      <m:sSup>
                        <m:sSupPr>
                          <m:ctrlPr>
                            <a:rPr lang="en-US" sz="4400" i="1" smtClean="0">
                              <a:latin typeface="Cambria Math" panose="02040503050406030204" pitchFamily="18" charset="0"/>
                              <a:ea typeface="Cambria Math" panose="02040503050406030204" pitchFamily="18" charset="0"/>
                            </a:rPr>
                          </m:ctrlPr>
                        </m:sSupPr>
                        <m:e>
                          <m:r>
                            <a:rPr lang="it-IT" sz="4400" b="0" i="1" smtClean="0">
                              <a:latin typeface="Cambria Math" panose="02040503050406030204" pitchFamily="18" charset="0"/>
                              <a:ea typeface="Cambria Math" panose="02040503050406030204" pitchFamily="18" charset="0"/>
                            </a:rPr>
                            <m:t>𝑒</m:t>
                          </m:r>
                        </m:e>
                        <m:sup>
                          <m:f>
                            <m:fPr>
                              <m:ctrlPr>
                                <a:rPr lang="en-US" sz="4400" i="1" smtClean="0">
                                  <a:latin typeface="Cambria Math" panose="02040503050406030204" pitchFamily="18" charset="0"/>
                                  <a:ea typeface="Cambria Math" panose="02040503050406030204" pitchFamily="18" charset="0"/>
                                </a:rPr>
                              </m:ctrlPr>
                            </m:fPr>
                            <m:num>
                              <m:sSub>
                                <m:sSubPr>
                                  <m:ctrlPr>
                                    <a:rPr lang="en-US" sz="4400" i="1" smtClean="0">
                                      <a:latin typeface="Cambria Math" panose="02040503050406030204" pitchFamily="18" charset="0"/>
                                      <a:ea typeface="Cambria Math" panose="02040503050406030204" pitchFamily="18" charset="0"/>
                                    </a:rPr>
                                  </m:ctrlPr>
                                </m:sSubPr>
                                <m:e>
                                  <m:r>
                                    <a:rPr lang="it-IT" sz="4400" b="0" i="1" smtClean="0">
                                      <a:latin typeface="Cambria Math" panose="02040503050406030204" pitchFamily="18" charset="0"/>
                                      <a:ea typeface="Cambria Math" panose="02040503050406030204" pitchFamily="18" charset="0"/>
                                    </a:rPr>
                                    <m:t>𝐸</m:t>
                                  </m:r>
                                </m:e>
                                <m:sub>
                                  <m:r>
                                    <a:rPr lang="it-IT" sz="4400" b="0" i="1" smtClean="0">
                                      <a:latin typeface="Cambria Math" panose="02040503050406030204" pitchFamily="18" charset="0"/>
                                      <a:ea typeface="Cambria Math" panose="02040503050406030204" pitchFamily="18" charset="0"/>
                                    </a:rPr>
                                    <m:t>𝑑</m:t>
                                  </m:r>
                                </m:sub>
                              </m:sSub>
                            </m:num>
                            <m:den>
                              <m:r>
                                <a:rPr lang="it-IT" sz="4400" b="0" i="1" smtClean="0">
                                  <a:latin typeface="Cambria Math" panose="02040503050406030204" pitchFamily="18" charset="0"/>
                                  <a:ea typeface="Cambria Math" panose="02040503050406030204" pitchFamily="18" charset="0"/>
                                </a:rPr>
                                <m:t>𝑘</m:t>
                              </m:r>
                              <m:r>
                                <a:rPr lang="it-IT" sz="4400" b="0" i="1" smtClean="0">
                                  <a:latin typeface="Cambria Math" panose="02040503050406030204" pitchFamily="18" charset="0"/>
                                  <a:ea typeface="Cambria Math" panose="02040503050406030204" pitchFamily="18" charset="0"/>
                                </a:rPr>
                                <m:t>∙</m:t>
                              </m:r>
                              <m:r>
                                <a:rPr lang="it-IT" sz="4400" b="0" i="1" smtClean="0">
                                  <a:latin typeface="Cambria Math" panose="02040503050406030204" pitchFamily="18" charset="0"/>
                                  <a:ea typeface="Cambria Math" panose="02040503050406030204" pitchFamily="18" charset="0"/>
                                </a:rPr>
                                <m:t>𝑇</m:t>
                              </m:r>
                            </m:den>
                          </m:f>
                        </m:sup>
                      </m:sSup>
                    </m:oMath>
                  </m:oMathPara>
                </a14:m>
                <a:endParaRPr lang="en-US" sz="4400"/>
              </a:p>
            </p:txBody>
          </p:sp>
        </mc:Choice>
        <mc:Fallback xmlns="">
          <p:sp>
            <p:nvSpPr>
              <p:cNvPr id="6" name="CasellaDiTesto 5"/>
              <p:cNvSpPr txBox="1">
                <a:spLocks noRot="1" noChangeAspect="1" noMove="1" noResize="1" noEditPoints="1" noAdjustHandles="1" noChangeArrowheads="1" noChangeShapeType="1" noTextEdit="1"/>
              </p:cNvSpPr>
              <p:nvPr/>
            </p:nvSpPr>
            <p:spPr>
              <a:xfrm>
                <a:off x="2690585" y="4967744"/>
                <a:ext cx="3459226" cy="99213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8092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ltLang="en-US"/>
              <a:t>Capture factor </a:t>
            </a:r>
            <a:r>
              <a:rPr lang="en-US" altLang="en-US" err="1"/>
              <a:t>C</a:t>
            </a:r>
            <a:r>
              <a:rPr lang="en-US" altLang="en-US" baseline="-25000" err="1"/>
              <a:t>f</a:t>
            </a:r>
            <a:endParaRPr lang="en-US"/>
          </a:p>
        </p:txBody>
      </p:sp>
      <p:grpSp>
        <p:nvGrpSpPr>
          <p:cNvPr id="5" name="Gruppo 4"/>
          <p:cNvGrpSpPr/>
          <p:nvPr/>
        </p:nvGrpSpPr>
        <p:grpSpPr>
          <a:xfrm>
            <a:off x="391817" y="1412776"/>
            <a:ext cx="8360365" cy="4014934"/>
            <a:chOff x="291238" y="2396740"/>
            <a:chExt cx="8360365" cy="4014934"/>
          </a:xfrm>
        </p:grpSpPr>
        <mc:AlternateContent xmlns:mc="http://schemas.openxmlformats.org/markup-compatibility/2006" xmlns:a14="http://schemas.microsoft.com/office/drawing/2010/main">
          <mc:Choice Requires="a14">
            <p:sp>
              <p:nvSpPr>
                <p:cNvPr id="6" name="Rectangle 4"/>
                <p:cNvSpPr/>
                <p:nvPr/>
              </p:nvSpPr>
              <p:spPr>
                <a:xfrm>
                  <a:off x="4050491" y="3284984"/>
                  <a:ext cx="4601112" cy="312669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00CC99"/>
                    </a:buClr>
                    <a:buSzTx/>
                    <a:tabLst/>
                    <a:defRPr/>
                  </a:pPr>
                  <a:r>
                    <a:rPr kumimoji="0" lang="en-US" sz="1800" b="0" i="0" u="none" strike="noStrike" kern="1200" cap="none" spc="0" normalizeH="0" baseline="0" noProof="0">
                      <a:ln>
                        <a:noFill/>
                      </a:ln>
                      <a:effectLst/>
                      <a:uLnTx/>
                      <a:uFillTx/>
                      <a:latin typeface="Arial"/>
                      <a:ea typeface="+mn-ea"/>
                      <a:cs typeface="+mn-cs"/>
                    </a:rPr>
                    <a:t>The “capture factor” </a:t>
                  </a:r>
                  <a:r>
                    <a:rPr lang="en-US" sz="1800">
                      <a:latin typeface="Arial"/>
                    </a:rPr>
                    <a:t>t</a:t>
                  </a:r>
                  <a:r>
                    <a:rPr kumimoji="0" lang="en-US" altLang="en-US" sz="1800" b="0" i="0" u="none" strike="noStrike" kern="1200" cap="none" spc="0" normalizeH="0" baseline="0" noProof="0" err="1">
                      <a:ln>
                        <a:noFill/>
                      </a:ln>
                      <a:effectLst/>
                      <a:uLnTx/>
                      <a:uFillTx/>
                      <a:latin typeface="Arial"/>
                      <a:ea typeface="+mn-ea"/>
                      <a:cs typeface="+mn-cs"/>
                    </a:rPr>
                    <a:t>akes</a:t>
                  </a:r>
                  <a:r>
                    <a:rPr kumimoji="0" lang="en-US" altLang="en-US" sz="1800" b="0" i="0" u="none" strike="noStrike" kern="1200" cap="none" spc="0" normalizeH="0" baseline="0" noProof="0">
                      <a:ln>
                        <a:noFill/>
                      </a:ln>
                      <a:effectLst/>
                      <a:uLnTx/>
                      <a:uFillTx/>
                      <a:latin typeface="Arial"/>
                      <a:ea typeface="+mn-ea"/>
                      <a:cs typeface="+mn-cs"/>
                    </a:rPr>
                    <a:t> into account the geometry of the system.</a:t>
                  </a:r>
                  <a:r>
                    <a:rPr kumimoji="0" lang="en-US" altLang="en-US" sz="1800" b="0" i="0" u="none" strike="noStrike" kern="1200" cap="none" spc="0" normalizeH="0" noProof="0">
                      <a:ln>
                        <a:noFill/>
                      </a:ln>
                      <a:effectLst/>
                      <a:uLnTx/>
                      <a:uFillTx/>
                      <a:latin typeface="Arial"/>
                      <a:ea typeface="+mn-ea"/>
                      <a:cs typeface="+mn-cs"/>
                    </a:rPr>
                    <a:t> In practice evaluate the conductance of the aperture of the cryopump for the different gases. </a:t>
                  </a:r>
                </a:p>
                <a:p>
                  <a:pPr marL="0" marR="0" lvl="0" indent="0" algn="l" defTabSz="914400" rtl="0" eaLnBrk="0" fontAlgn="base" latinLnBrk="0" hangingPunct="0">
                    <a:lnSpc>
                      <a:spcPct val="100000"/>
                    </a:lnSpc>
                    <a:spcBef>
                      <a:spcPct val="0"/>
                    </a:spcBef>
                    <a:spcAft>
                      <a:spcPct val="0"/>
                    </a:spcAft>
                    <a:buClr>
                      <a:srgbClr val="00CC99"/>
                    </a:buClr>
                    <a:buSzTx/>
                    <a:tabLst/>
                    <a:defRPr/>
                  </a:pPr>
                  <a:r>
                    <a:rPr kumimoji="0" lang="en-US" altLang="en-US" sz="1800" b="0" i="0" u="none" strike="noStrike" kern="1200" cap="none" spc="0" normalizeH="0" noProof="0">
                      <a:ln>
                        <a:noFill/>
                      </a:ln>
                      <a:effectLst/>
                      <a:uLnTx/>
                      <a:uFillTx/>
                      <a:latin typeface="Arial"/>
                      <a:ea typeface="+mn-ea"/>
                      <a:cs typeface="+mn-cs"/>
                    </a:rPr>
                    <a:t>As the cryopump baffle</a:t>
                  </a:r>
                  <a:r>
                    <a:rPr lang="en-US" altLang="en-US" sz="1800">
                      <a:latin typeface="Arial"/>
                    </a:rPr>
                    <a:t>.</a:t>
                  </a:r>
                </a:p>
                <a:p>
                  <a:pPr marL="0" marR="0" lvl="0" indent="0" algn="l" defTabSz="914400" rtl="0" eaLnBrk="0" fontAlgn="base" latinLnBrk="0" hangingPunct="0">
                    <a:lnSpc>
                      <a:spcPct val="100000"/>
                    </a:lnSpc>
                    <a:spcBef>
                      <a:spcPct val="0"/>
                    </a:spcBef>
                    <a:spcAft>
                      <a:spcPct val="0"/>
                    </a:spcAft>
                    <a:buClr>
                      <a:srgbClr val="00CC99"/>
                    </a:buClr>
                    <a:buSzTx/>
                    <a:tabLst/>
                    <a:defRPr/>
                  </a:pPr>
                  <a:endParaRPr lang="en-US" altLang="en-US" sz="1800">
                    <a:latin typeface="Arial"/>
                  </a:endParaRPr>
                </a:p>
                <a:p>
                  <a:pPr marL="0" marR="0" lvl="0" indent="0" algn="l" defTabSz="914400" rtl="0" eaLnBrk="0" fontAlgn="base" latinLnBrk="0" hangingPunct="0">
                    <a:lnSpc>
                      <a:spcPct val="100000"/>
                    </a:lnSpc>
                    <a:spcBef>
                      <a:spcPct val="0"/>
                    </a:spcBef>
                    <a:spcAft>
                      <a:spcPct val="0"/>
                    </a:spcAft>
                    <a:buClr>
                      <a:srgbClr val="00CC99"/>
                    </a:buClr>
                    <a:buSzTx/>
                    <a:tabLst/>
                    <a:defRPr/>
                  </a:pPr>
                  <a:r>
                    <a:rPr kumimoji="0" lang="en-US" altLang="en-US" sz="1800" b="0" i="0" u="none" strike="noStrike" kern="1200" cap="none" spc="0" normalizeH="0" baseline="0" noProof="0">
                      <a:ln>
                        <a:noFill/>
                      </a:ln>
                      <a:effectLst/>
                      <a:uLnTx/>
                      <a:uFillTx/>
                      <a:latin typeface="Arial"/>
                    </a:rPr>
                    <a:t>Capture factor vary </a:t>
                  </a:r>
                  <a:r>
                    <a:rPr kumimoji="0" lang="en-US" altLang="en-US" sz="1800" b="0" i="0" u="none" strike="noStrike" kern="1200" cap="none" spc="0" normalizeH="0" noProof="0">
                      <a:ln>
                        <a:noFill/>
                      </a:ln>
                      <a:effectLst/>
                      <a:uLnTx/>
                      <a:uFillTx/>
                      <a:latin typeface="Arial"/>
                    </a:rPr>
                    <a:t>with baffle conductance</a:t>
                  </a:r>
                </a:p>
                <a:p>
                  <a:pPr marL="0" marR="0" lvl="0" indent="0" algn="l" defTabSz="914400" rtl="0" eaLnBrk="0" fontAlgn="base" latinLnBrk="0" hangingPunct="0">
                    <a:lnSpc>
                      <a:spcPct val="100000"/>
                    </a:lnSpc>
                    <a:spcBef>
                      <a:spcPct val="0"/>
                    </a:spcBef>
                    <a:spcAft>
                      <a:spcPct val="0"/>
                    </a:spcAft>
                    <a:buClr>
                      <a:srgbClr val="00CC99"/>
                    </a:buClr>
                    <a:buSzTx/>
                    <a:tabLst/>
                    <a:defRPr/>
                  </a:pPr>
                  <a:endParaRPr lang="en-US" altLang="en-US" sz="1800" baseline="0">
                    <a:latin typeface="Arial"/>
                  </a:endParaRPr>
                </a:p>
                <a:p>
                  <a:pPr marL="0" marR="0" lvl="0" indent="0" algn="l" defTabSz="914400" rtl="0" eaLnBrk="0" fontAlgn="base" latinLnBrk="0" hangingPunct="0">
                    <a:lnSpc>
                      <a:spcPct val="100000"/>
                    </a:lnSpc>
                    <a:spcBef>
                      <a:spcPct val="0"/>
                    </a:spcBef>
                    <a:spcAft>
                      <a:spcPct val="0"/>
                    </a:spcAft>
                    <a:buClr>
                      <a:srgbClr val="00CC99"/>
                    </a:buClr>
                    <a:buSzTx/>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effectLst/>
                                <a:uLnTx/>
                                <a:uFillTx/>
                                <a:latin typeface="Cambria Math" panose="02040503050406030204" pitchFamily="18" charset="0"/>
                                <a:ea typeface="+mn-ea"/>
                                <a:cs typeface="+mn-cs"/>
                              </a:rPr>
                            </m:ctrlPr>
                          </m:sSubPr>
                          <m:e>
                            <m:r>
                              <a:rPr kumimoji="0" lang="it-IT" sz="1800" b="0" i="1" u="none" strike="noStrike" kern="1200" cap="none" spc="0" normalizeH="0" baseline="0" noProof="0" smtClean="0">
                                <a:ln>
                                  <a:noFill/>
                                </a:ln>
                                <a:effectLst/>
                                <a:uLnTx/>
                                <a:uFillTx/>
                                <a:latin typeface="Cambria Math" panose="02040503050406030204" pitchFamily="18" charset="0"/>
                                <a:ea typeface="+mn-ea"/>
                                <a:cs typeface="+mn-cs"/>
                              </a:rPr>
                              <m:t>𝐶</m:t>
                            </m:r>
                          </m:e>
                          <m:sub>
                            <m:r>
                              <a:rPr kumimoji="0" lang="it-IT" sz="1800" b="0" i="1" u="none" strike="noStrike" kern="1200" cap="none" spc="0" normalizeH="0" baseline="0" noProof="0" smtClean="0">
                                <a:ln>
                                  <a:noFill/>
                                </a:ln>
                                <a:effectLst/>
                                <a:uLnTx/>
                                <a:uFillTx/>
                                <a:latin typeface="Cambria Math" panose="02040503050406030204" pitchFamily="18" charset="0"/>
                                <a:ea typeface="+mn-ea"/>
                                <a:cs typeface="+mn-cs"/>
                              </a:rPr>
                              <m:t>𝑓</m:t>
                            </m:r>
                          </m:sub>
                        </m:sSub>
                        <m:r>
                          <a:rPr kumimoji="0" lang="it-IT" sz="1800" b="0" i="1" u="none" strike="noStrike" kern="1200" cap="none" spc="0" normalizeH="0" baseline="0" noProof="0" smtClean="0">
                            <a:ln>
                              <a:noFill/>
                            </a:ln>
                            <a:effectLst/>
                            <a:uLnTx/>
                            <a:uFillTx/>
                            <a:latin typeface="Cambria Math" panose="02040503050406030204" pitchFamily="18" charset="0"/>
                            <a:ea typeface="+mn-ea"/>
                            <a:cs typeface="+mn-cs"/>
                          </a:rPr>
                          <m:t>  </m:t>
                        </m:r>
                        <m:r>
                          <a:rPr kumimoji="0" lang="it-IT" sz="18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rPr>
                          <m:t>∝</m:t>
                        </m:r>
                        <m:rad>
                          <m:radPr>
                            <m:degHide m:val="on"/>
                            <m:ctrlPr>
                              <a:rPr kumimoji="0" lang="en-US" sz="1800" b="0" i="1" u="none" strike="noStrike" kern="1200" cap="none" spc="0" normalizeH="0" baseline="0" noProof="0" smtClean="0">
                                <a:ln>
                                  <a:noFill/>
                                </a:ln>
                                <a:effectLst/>
                                <a:uLnTx/>
                                <a:uFillTx/>
                                <a:latin typeface="Cambria Math" panose="02040503050406030204" pitchFamily="18" charset="0"/>
                                <a:ea typeface="+mn-ea"/>
                                <a:cs typeface="+mn-cs"/>
                              </a:rPr>
                            </m:ctrlPr>
                          </m:radPr>
                          <m:deg/>
                          <m:e>
                            <m:f>
                              <m:fPr>
                                <m:ctrlPr>
                                  <a:rPr kumimoji="0" lang="en-US" sz="1800" b="0" i="1" u="none" strike="noStrike" kern="1200" cap="none" spc="0" normalizeH="0" baseline="0" noProof="0" smtClean="0">
                                    <a:ln>
                                      <a:noFill/>
                                    </a:ln>
                                    <a:effectLst/>
                                    <a:uLnTx/>
                                    <a:uFillTx/>
                                    <a:latin typeface="Cambria Math" panose="02040503050406030204" pitchFamily="18" charset="0"/>
                                    <a:ea typeface="+mn-ea"/>
                                    <a:cs typeface="+mn-cs"/>
                                  </a:rPr>
                                </m:ctrlPr>
                              </m:fPr>
                              <m:num>
                                <m:r>
                                  <a:rPr kumimoji="0" lang="it-IT" sz="1800" b="0" i="1" u="none" strike="noStrike" kern="1200" cap="none" spc="0" normalizeH="0" baseline="0" noProof="0" smtClean="0">
                                    <a:ln>
                                      <a:noFill/>
                                    </a:ln>
                                    <a:effectLst/>
                                    <a:uLnTx/>
                                    <a:uFillTx/>
                                    <a:latin typeface="Cambria Math" panose="02040503050406030204" pitchFamily="18" charset="0"/>
                                    <a:ea typeface="+mn-ea"/>
                                    <a:cs typeface="+mn-cs"/>
                                  </a:rPr>
                                  <m:t>𝑇</m:t>
                                </m:r>
                              </m:num>
                              <m:den>
                                <m:r>
                                  <a:rPr kumimoji="0" lang="it-IT" sz="1800" b="0" i="1" u="none" strike="noStrike" kern="1200" cap="none" spc="0" normalizeH="0" baseline="0" noProof="0" smtClean="0">
                                    <a:ln>
                                      <a:noFill/>
                                    </a:ln>
                                    <a:effectLst/>
                                    <a:uLnTx/>
                                    <a:uFillTx/>
                                    <a:latin typeface="Cambria Math" panose="02040503050406030204" pitchFamily="18" charset="0"/>
                                    <a:ea typeface="+mn-ea"/>
                                    <a:cs typeface="+mn-cs"/>
                                  </a:rPr>
                                  <m:t>𝑀</m:t>
                                </m:r>
                              </m:den>
                            </m:f>
                          </m:e>
                        </m:rad>
                      </m:oMath>
                    </m:oMathPara>
                  </a14:m>
                  <a:endParaRPr kumimoji="0" lang="en-US" sz="1800" b="0" i="0" u="none" strike="noStrike" kern="1200" cap="none" spc="0" normalizeH="0" baseline="0" noProof="0">
                    <a:ln>
                      <a:noFill/>
                    </a:ln>
                    <a:effectLst/>
                    <a:uLnTx/>
                    <a:uFillTx/>
                    <a:latin typeface="Arial"/>
                    <a:ea typeface="+mn-ea"/>
                    <a:cs typeface="+mn-cs"/>
                  </a:endParaRPr>
                </a:p>
              </p:txBody>
            </p:sp>
          </mc:Choice>
          <mc:Fallback xmlns="">
            <p:sp>
              <p:nvSpPr>
                <p:cNvPr id="6" name="Rectangle 4"/>
                <p:cNvSpPr>
                  <a:spLocks noRot="1" noChangeAspect="1" noMove="1" noResize="1" noEditPoints="1" noAdjustHandles="1" noChangeArrowheads="1" noChangeShapeType="1" noTextEdit="1"/>
                </p:cNvSpPr>
                <p:nvPr/>
              </p:nvSpPr>
              <p:spPr>
                <a:xfrm>
                  <a:off x="4050491" y="3284984"/>
                  <a:ext cx="4601112" cy="3126690"/>
                </a:xfrm>
                <a:prstGeom prst="rect">
                  <a:avLst/>
                </a:prstGeom>
                <a:blipFill>
                  <a:blip r:embed="rId2"/>
                  <a:stretch>
                    <a:fillRect l="-1192" t="-975" r="-2119"/>
                  </a:stretch>
                </a:blipFill>
              </p:spPr>
              <p:txBody>
                <a:bodyPr/>
                <a:lstStyle/>
                <a:p>
                  <a:r>
                    <a:rPr lang="en-US">
                      <a:noFill/>
                    </a:rPr>
                    <a:t> </a:t>
                  </a:r>
                </a:p>
              </p:txBody>
            </p:sp>
          </mc:Fallback>
        </mc:AlternateContent>
        <p:pic>
          <p:nvPicPr>
            <p:cNvPr id="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1238" y="2725029"/>
              <a:ext cx="3344658" cy="33710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899592" y="2396740"/>
              <a:ext cx="1914106" cy="32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76" tIns="40637" rIns="81276" bIns="40637">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marL="1827213">
                <a:defRPr sz="2400">
                  <a:solidFill>
                    <a:schemeClr val="tx1"/>
                  </a:solidFill>
                  <a:latin typeface="Times New Roman" panose="02020603050405020304" pitchFamily="18" charset="0"/>
                </a:defRPr>
              </a:lvl5pPr>
              <a:lvl6pPr marL="2284413" eaLnBrk="0" fontAlgn="base" hangingPunct="0">
                <a:spcBef>
                  <a:spcPct val="0"/>
                </a:spcBef>
                <a:spcAft>
                  <a:spcPct val="0"/>
                </a:spcAft>
                <a:defRPr sz="2400">
                  <a:solidFill>
                    <a:schemeClr val="tx1"/>
                  </a:solidFill>
                  <a:latin typeface="Times New Roman" panose="02020603050405020304" pitchFamily="18" charset="0"/>
                </a:defRPr>
              </a:lvl6pPr>
              <a:lvl7pPr marL="2741613" eaLnBrk="0" fontAlgn="base" hangingPunct="0">
                <a:spcBef>
                  <a:spcPct val="0"/>
                </a:spcBef>
                <a:spcAft>
                  <a:spcPct val="0"/>
                </a:spcAft>
                <a:defRPr sz="2400">
                  <a:solidFill>
                    <a:schemeClr val="tx1"/>
                  </a:solidFill>
                  <a:latin typeface="Times New Roman" panose="02020603050405020304" pitchFamily="18" charset="0"/>
                </a:defRPr>
              </a:lvl7pPr>
              <a:lvl8pPr marL="3198813" eaLnBrk="0" fontAlgn="base" hangingPunct="0">
                <a:spcBef>
                  <a:spcPct val="0"/>
                </a:spcBef>
                <a:spcAft>
                  <a:spcPct val="0"/>
                </a:spcAft>
                <a:defRPr sz="2400">
                  <a:solidFill>
                    <a:schemeClr val="tx1"/>
                  </a:solidFill>
                  <a:latin typeface="Times New Roman" panose="02020603050405020304" pitchFamily="18" charset="0"/>
                </a:defRPr>
              </a:lvl8pPr>
              <a:lvl9pPr marL="3656013"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CC99"/>
                  </a:solidFill>
                  <a:effectLst/>
                  <a:uLnTx/>
                  <a:uFillTx/>
                  <a:latin typeface="Times New Roman" panose="02020603050405020304" pitchFamily="18" charset="0"/>
                  <a:ea typeface="+mn-ea"/>
                  <a:cs typeface="+mn-cs"/>
                </a:rPr>
                <a:t>Baffle in a </a:t>
              </a:r>
              <a:r>
                <a:rPr kumimoji="0" lang="en-US" altLang="en-US" sz="1600" b="0" i="0" u="none" strike="noStrike" kern="1200" cap="none" spc="0" normalizeH="0" baseline="0" noProof="0" err="1">
                  <a:ln>
                    <a:noFill/>
                  </a:ln>
                  <a:solidFill>
                    <a:srgbClr val="00CC99"/>
                  </a:solidFill>
                  <a:effectLst/>
                  <a:uLnTx/>
                  <a:uFillTx/>
                  <a:latin typeface="Times New Roman" panose="02020603050405020304" pitchFamily="18" charset="0"/>
                  <a:ea typeface="+mn-ea"/>
                  <a:cs typeface="+mn-cs"/>
                </a:rPr>
                <a:t>cryopump</a:t>
              </a:r>
              <a:endParaRPr kumimoji="0" lang="en-US" altLang="en-US" sz="1600" b="0" i="0" u="none" strike="noStrike" kern="1200" cap="none" spc="0" normalizeH="0" baseline="0" noProof="0">
                <a:ln>
                  <a:noFill/>
                </a:ln>
                <a:solidFill>
                  <a:srgbClr val="00CC99"/>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3345991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Sticking Coefficients </a:t>
            </a:r>
            <a:r>
              <a:rPr lang="en-US">
                <a:sym typeface="Symbol" panose="05050102010706020507" pitchFamily="18" charset="2"/>
              </a:rPr>
              <a:t></a:t>
            </a:r>
            <a:endParaRPr lang="en-US"/>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t="14854"/>
          <a:stretch/>
        </p:blipFill>
        <p:spPr>
          <a:xfrm>
            <a:off x="1141221" y="2348880"/>
            <a:ext cx="6861558" cy="4381774"/>
          </a:xfrm>
          <a:prstGeom prst="rect">
            <a:avLst/>
          </a:prstGeom>
        </p:spPr>
      </p:pic>
      <p:grpSp>
        <p:nvGrpSpPr>
          <p:cNvPr id="4" name="Gruppo 3"/>
          <p:cNvGrpSpPr/>
          <p:nvPr/>
        </p:nvGrpSpPr>
        <p:grpSpPr>
          <a:xfrm>
            <a:off x="460118" y="764704"/>
            <a:ext cx="8223763" cy="1449792"/>
            <a:chOff x="467544" y="836712"/>
            <a:chExt cx="8223763" cy="1449792"/>
          </a:xfrm>
        </p:grpSpPr>
        <p:graphicFrame>
          <p:nvGraphicFramePr>
            <p:cNvPr id="5" name="Object 5"/>
            <p:cNvGraphicFramePr>
              <a:graphicFrameLocks noChangeAspect="1"/>
            </p:cNvGraphicFramePr>
            <p:nvPr/>
          </p:nvGraphicFramePr>
          <p:xfrm>
            <a:off x="467544" y="836712"/>
            <a:ext cx="3360373" cy="864096"/>
          </p:xfrm>
          <a:graphic>
            <a:graphicData uri="http://schemas.openxmlformats.org/presentationml/2006/ole">
              <mc:AlternateContent xmlns:mc="http://schemas.openxmlformats.org/markup-compatibility/2006">
                <mc:Choice xmlns:v="urn:schemas-microsoft-com:vml" Requires="v">
                  <p:oleObj name="Equation" r:id="rId3" imgW="1778000" imgH="457200" progId="Equation.3">
                    <p:embed/>
                  </p:oleObj>
                </mc:Choice>
                <mc:Fallback>
                  <p:oleObj name="Equation" r:id="rId3" imgW="1778000" imgH="457200" progId="Equation.3">
                    <p:embed/>
                    <p:pic>
                      <p:nvPicPr>
                        <p:cNvPr id="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836712"/>
                          <a:ext cx="3360373" cy="864096"/>
                        </a:xfrm>
                        <a:prstGeom prst="rect">
                          <a:avLst/>
                        </a:prstGeom>
                        <a:noFill/>
                        <a:ln w="19050">
                          <a:solidFill>
                            <a:srgbClr val="FF3399"/>
                          </a:solidFill>
                          <a:miter lim="800000"/>
                          <a:headEnd/>
                          <a:tailEnd/>
                        </a:ln>
                      </p:spPr>
                    </p:pic>
                  </p:oleObj>
                </mc:Fallback>
              </mc:AlternateContent>
            </a:graphicData>
          </a:graphic>
        </p:graphicFrame>
        <p:sp>
          <p:nvSpPr>
            <p:cNvPr id="6" name="Rettangolo 5"/>
            <p:cNvSpPr/>
            <p:nvPr/>
          </p:nvSpPr>
          <p:spPr>
            <a:xfrm>
              <a:off x="4010787" y="855286"/>
              <a:ext cx="4680520" cy="646331"/>
            </a:xfrm>
            <a:prstGeom prst="rect">
              <a:avLst/>
            </a:prstGeom>
          </p:spPr>
          <p:txBody>
            <a:bodyPr wrap="square">
              <a:spAutoFit/>
            </a:bodyPr>
            <a:lstStyle/>
            <a:p>
              <a:pPr lvl="0" fontAlgn="auto">
                <a:spcBef>
                  <a:spcPts val="0"/>
                </a:spcBef>
                <a:spcAft>
                  <a:spcPts val="0"/>
                </a:spcAft>
                <a:buClr>
                  <a:srgbClr val="00CC99"/>
                </a:buClr>
                <a:defRPr/>
              </a:pPr>
              <a:r>
                <a:rPr lang="en-US" altLang="en-US" sz="1800">
                  <a:latin typeface="Arial" panose="020B0604020202020204" pitchFamily="34" charset="0"/>
                  <a:cs typeface="Arial" panose="020B0604020202020204" pitchFamily="34" charset="0"/>
                </a:rPr>
                <a:t> Function of gas, surface, surface coverage, temperature of gas and surface temperature</a:t>
              </a:r>
            </a:p>
          </p:txBody>
        </p:sp>
        <p:graphicFrame>
          <p:nvGraphicFramePr>
            <p:cNvPr id="7" name="Object 9"/>
            <p:cNvGraphicFramePr>
              <a:graphicFrameLocks noChangeAspect="1"/>
            </p:cNvGraphicFramePr>
            <p:nvPr/>
          </p:nvGraphicFramePr>
          <p:xfrm>
            <a:off x="4951251" y="1538491"/>
            <a:ext cx="2799592" cy="748013"/>
          </p:xfrm>
          <a:graphic>
            <a:graphicData uri="http://schemas.openxmlformats.org/presentationml/2006/ole">
              <mc:AlternateContent xmlns:mc="http://schemas.openxmlformats.org/markup-compatibility/2006">
                <mc:Choice xmlns:v="urn:schemas-microsoft-com:vml" Requires="v">
                  <p:oleObj name="Equation" r:id="rId5" imgW="2208600" imgH="583920" progId="Equation.3">
                    <p:embed/>
                  </p:oleObj>
                </mc:Choice>
                <mc:Fallback>
                  <p:oleObj name="Equation" r:id="rId5" imgW="2208600" imgH="583920" progId="Equation.3">
                    <p:embed/>
                    <p:pic>
                      <p:nvPicPr>
                        <p:cNvPr id="7"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1251" y="1538491"/>
                          <a:ext cx="2799592" cy="748013"/>
                        </a:xfrm>
                        <a:prstGeom prst="rect">
                          <a:avLst/>
                        </a:prstGeom>
                        <a:noFill/>
                        <a:ln w="9525">
                          <a:solidFill>
                            <a:srgbClr val="FF0066"/>
                          </a:solidFill>
                          <a:miter lim="800000"/>
                          <a:headEnd/>
                          <a:tailEnd/>
                        </a:ln>
                      </p:spPr>
                    </p:pic>
                  </p:oleObj>
                </mc:Fallback>
              </mc:AlternateContent>
            </a:graphicData>
          </a:graphic>
        </p:graphicFrame>
      </p:grpSp>
    </p:spTree>
    <p:extLst>
      <p:ext uri="{BB962C8B-B14F-4D97-AF65-F5344CB8AC3E}">
        <p14:creationId xmlns:p14="http://schemas.microsoft.com/office/powerpoint/2010/main" val="3669401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Arial"/>
                <a:ea typeface="+mn-ea"/>
                <a:cs typeface="+mn-cs"/>
              </a:rPr>
              <a:t>Joint Universities Accelerator School, Archamps, February , 2017</a:t>
            </a:r>
            <a:endParaRPr kumimoji="0" lang="en-US" sz="900" b="0" i="0" u="none" strike="noStrike" kern="1200" cap="none" spc="0" normalizeH="0" baseline="0" noProof="0">
              <a:ln>
                <a:noFill/>
              </a:ln>
              <a:solidFill>
                <a:prstClr val="white"/>
              </a:solidFill>
              <a:effectLst/>
              <a:uLnTx/>
              <a:uFillTx/>
              <a:latin typeface="Arial"/>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918391-D411-FE40-AAD7-861AE5233E0E}" type="slidenum">
              <a:rPr kumimoji="0" lang="en-US"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US" altLang="en-US" err="1"/>
              <a:t>Cryopumping</a:t>
            </a:r>
            <a:r>
              <a:rPr lang="en-US" altLang="en-US"/>
              <a:t> regimes</a:t>
            </a:r>
            <a:endParaRPr lang="en-GB"/>
          </a:p>
        </p:txBody>
      </p:sp>
      <p:grpSp>
        <p:nvGrpSpPr>
          <p:cNvPr id="5" name="Group 7"/>
          <p:cNvGrpSpPr>
            <a:grpSpLocks/>
          </p:cNvGrpSpPr>
          <p:nvPr/>
        </p:nvGrpSpPr>
        <p:grpSpPr bwMode="auto">
          <a:xfrm>
            <a:off x="0" y="588436"/>
            <a:ext cx="8940800" cy="1775178"/>
            <a:chOff x="0" y="404"/>
            <a:chExt cx="6336" cy="1258"/>
          </a:xfrm>
        </p:grpSpPr>
        <p:sp>
          <p:nvSpPr>
            <p:cNvPr id="6" name="Rectangle 6"/>
            <p:cNvSpPr>
              <a:spLocks noChangeArrowheads="1"/>
            </p:cNvSpPr>
            <p:nvPr/>
          </p:nvSpPr>
          <p:spPr bwMode="auto">
            <a:xfrm>
              <a:off x="0" y="404"/>
              <a:ext cx="6336" cy="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276" tIns="40637" rIns="81276" bIns="40637">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marL="1827213">
                <a:defRPr sz="2400">
                  <a:solidFill>
                    <a:schemeClr val="tx1"/>
                  </a:solidFill>
                  <a:latin typeface="Times New Roman" panose="02020603050405020304" pitchFamily="18" charset="0"/>
                </a:defRPr>
              </a:lvl5pPr>
              <a:lvl6pPr marL="2284413" eaLnBrk="0" fontAlgn="base" hangingPunct="0">
                <a:spcBef>
                  <a:spcPct val="0"/>
                </a:spcBef>
                <a:spcAft>
                  <a:spcPct val="0"/>
                </a:spcAft>
                <a:defRPr sz="2400">
                  <a:solidFill>
                    <a:schemeClr val="tx1"/>
                  </a:solidFill>
                  <a:latin typeface="Times New Roman" panose="02020603050405020304" pitchFamily="18" charset="0"/>
                </a:defRPr>
              </a:lvl6pPr>
              <a:lvl7pPr marL="2741613" eaLnBrk="0" fontAlgn="base" hangingPunct="0">
                <a:spcBef>
                  <a:spcPct val="0"/>
                </a:spcBef>
                <a:spcAft>
                  <a:spcPct val="0"/>
                </a:spcAft>
                <a:defRPr sz="2400">
                  <a:solidFill>
                    <a:schemeClr val="tx1"/>
                  </a:solidFill>
                  <a:latin typeface="Times New Roman" panose="02020603050405020304" pitchFamily="18" charset="0"/>
                </a:defRPr>
              </a:lvl7pPr>
              <a:lvl8pPr marL="3198813" eaLnBrk="0" fontAlgn="base" hangingPunct="0">
                <a:spcBef>
                  <a:spcPct val="0"/>
                </a:spcBef>
                <a:spcAft>
                  <a:spcPct val="0"/>
                </a:spcAft>
                <a:defRPr sz="2400">
                  <a:solidFill>
                    <a:schemeClr val="tx1"/>
                  </a:solidFill>
                  <a:latin typeface="Times New Roman" panose="02020603050405020304" pitchFamily="18" charset="0"/>
                </a:defRPr>
              </a:lvl8pPr>
              <a:lvl9pPr marL="3656013"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
                  <a:srgbClr val="DDDDDD"/>
                </a:buClr>
                <a:buSzTx/>
                <a:buFontTx/>
                <a:buNone/>
                <a:tabLst/>
                <a:defRPr/>
              </a:pPr>
              <a:r>
                <a:rPr kumimoji="0" lang="en-US" altLang="en-US" sz="2400" b="0" i="0" u="none" strike="noStrike" kern="1200" cap="none" spc="0" normalizeH="0" baseline="0" noProof="0" err="1">
                  <a:ln>
                    <a:noFill/>
                  </a:ln>
                  <a:solidFill>
                    <a:srgbClr val="3366FF"/>
                  </a:solidFill>
                  <a:effectLst/>
                  <a:uLnTx/>
                  <a:uFillTx/>
                  <a:latin typeface="Arial"/>
                  <a:ea typeface="+mn-ea"/>
                  <a:cs typeface="+mn-cs"/>
                </a:rPr>
                <a:t>Physisorption</a:t>
              </a:r>
              <a:r>
                <a:rPr kumimoji="0" lang="en-US" altLang="en-US" sz="1600" b="0" i="0" u="none" strike="noStrike" kern="1200" cap="none" spc="0" normalizeH="0" baseline="0" noProof="0">
                  <a:ln>
                    <a:noFill/>
                  </a:ln>
                  <a:solidFill>
                    <a:srgbClr val="0055A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
                  <a:srgbClr val="DDDDDD"/>
                </a:buClr>
                <a:buSzTx/>
                <a:buFontTx/>
                <a:buNone/>
                <a:tabLst/>
                <a:defRPr/>
              </a:pPr>
              <a:endParaRPr kumimoji="0" lang="en-US" altLang="en-US" sz="600" b="0" i="0" u="none" strike="noStrike" kern="1200" cap="none" spc="0" normalizeH="0" baseline="0" noProof="0">
                <a:ln>
                  <a:noFill/>
                </a:ln>
                <a:solidFill>
                  <a:srgbClr val="0055A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 </a:t>
              </a:r>
              <a:r>
                <a:rPr kumimoji="0" lang="en-US" altLang="en-US" sz="1600" b="0" i="0" u="none" strike="noStrike" kern="1200" cap="none" spc="0" normalizeH="0" baseline="0" noProof="0">
                  <a:ln>
                    <a:noFill/>
                  </a:ln>
                  <a:solidFill>
                    <a:srgbClr val="FF0066"/>
                  </a:solidFill>
                  <a:effectLst/>
                  <a:uLnTx/>
                  <a:uFillTx/>
                  <a:latin typeface="Arial"/>
                  <a:ea typeface="+mn-ea"/>
                  <a:cs typeface="+mn-cs"/>
                </a:rPr>
                <a:t>Sub-monolayer</a:t>
              </a:r>
              <a:r>
                <a:rPr kumimoji="0" lang="en-US" altLang="en-US" sz="1600" b="0" i="0" u="none" strike="noStrike" kern="1200" cap="none" spc="0" normalizeH="0" baseline="0" noProof="0">
                  <a:ln>
                    <a:noFill/>
                  </a:ln>
                  <a:solidFill>
                    <a:srgbClr val="0055A0"/>
                  </a:solidFill>
                  <a:effectLst/>
                  <a:uLnTx/>
                  <a:uFillTx/>
                  <a:latin typeface="Arial"/>
                  <a:ea typeface="+mn-ea"/>
                  <a:cs typeface="+mn-cs"/>
                </a:rPr>
                <a:t> coverage : attractive force (van der Waals) between a gas molecules and a material</a:t>
              </a: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 Binding energy for physical adsorption</a:t>
              </a: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 H</a:t>
              </a:r>
              <a:r>
                <a:rPr kumimoji="0" lang="en-US" altLang="en-US" sz="1600" b="0" i="0" u="none" strike="noStrike" kern="1200" cap="none" spc="0" normalizeH="0" baseline="-25000" noProof="0">
                  <a:ln>
                    <a:noFill/>
                  </a:ln>
                  <a:solidFill>
                    <a:srgbClr val="0055A0"/>
                  </a:solidFill>
                  <a:effectLst/>
                  <a:uLnTx/>
                  <a:uFillTx/>
                  <a:latin typeface="Arial"/>
                  <a:ea typeface="+mn-ea"/>
                  <a:cs typeface="+mn-cs"/>
                </a:rPr>
                <a:t>2</a:t>
              </a:r>
              <a:r>
                <a:rPr kumimoji="0" lang="en-US" altLang="en-US" sz="1600" b="0" i="0" u="none" strike="noStrike" kern="1200" cap="none" spc="0" normalizeH="0" baseline="0" noProof="0">
                  <a:ln>
                    <a:noFill/>
                  </a:ln>
                  <a:solidFill>
                    <a:srgbClr val="0055A0"/>
                  </a:solidFill>
                  <a:effectLst/>
                  <a:uLnTx/>
                  <a:uFillTx/>
                  <a:latin typeface="Arial"/>
                  <a:ea typeface="+mn-ea"/>
                  <a:cs typeface="+mn-cs"/>
                </a:rPr>
                <a:t> from 20 to 85 </a:t>
              </a:r>
              <a:r>
                <a:rPr kumimoji="0" lang="en-US" altLang="en-US" sz="1600" b="0" i="0" u="none" strike="noStrike" kern="1200" cap="none" spc="0" normalizeH="0" baseline="0" noProof="0" err="1">
                  <a:ln>
                    <a:noFill/>
                  </a:ln>
                  <a:solidFill>
                    <a:srgbClr val="0055A0"/>
                  </a:solidFill>
                  <a:effectLst/>
                  <a:uLnTx/>
                  <a:uFillTx/>
                  <a:latin typeface="Arial"/>
                  <a:ea typeface="+mn-ea"/>
                  <a:cs typeface="+mn-cs"/>
                </a:rPr>
                <a:t>meV</a:t>
              </a:r>
              <a:r>
                <a:rPr kumimoji="0" lang="en-US" altLang="en-US" sz="1600" b="0" i="0" u="none" strike="noStrike" kern="1200" cap="none" spc="0" normalizeH="0" baseline="0" noProof="0">
                  <a:ln>
                    <a:noFill/>
                  </a:ln>
                  <a:solidFill>
                    <a:srgbClr val="0055A0"/>
                  </a:solidFill>
                  <a:effectLst/>
                  <a:uLnTx/>
                  <a:uFillTx/>
                  <a:latin typeface="Arial"/>
                  <a:ea typeface="+mn-ea"/>
                  <a:cs typeface="+mn-cs"/>
                </a:rPr>
                <a:t> for smooth and porous materials resp.</a:t>
              </a: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 1 h sojourn time at 5.2 K and 26 K for smooth and porous materials resp.</a:t>
              </a:r>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2" y="1086"/>
              <a:ext cx="1026" cy="5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11"/>
          <p:cNvGrpSpPr>
            <a:grpSpLocks/>
          </p:cNvGrpSpPr>
          <p:nvPr/>
        </p:nvGrpSpPr>
        <p:grpSpPr bwMode="auto">
          <a:xfrm>
            <a:off x="0" y="2427114"/>
            <a:ext cx="9144000" cy="2060222"/>
            <a:chOff x="0" y="1584"/>
            <a:chExt cx="6480" cy="1460"/>
          </a:xfrm>
        </p:grpSpPr>
        <p:sp>
          <p:nvSpPr>
            <p:cNvPr id="9" name="Rectangle 9"/>
            <p:cNvSpPr>
              <a:spLocks noChangeArrowheads="1"/>
            </p:cNvSpPr>
            <p:nvPr/>
          </p:nvSpPr>
          <p:spPr bwMode="auto">
            <a:xfrm>
              <a:off x="0" y="1584"/>
              <a:ext cx="6480" cy="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DDDDDD"/>
                </a:buClr>
                <a:buSzTx/>
                <a:buFontTx/>
                <a:buNone/>
                <a:tabLst/>
                <a:defRPr/>
              </a:pPr>
              <a:r>
                <a:rPr kumimoji="0" lang="en-US" altLang="en-US" sz="2311" b="0" i="0" u="none" strike="noStrike" kern="1200" cap="none" spc="0" normalizeH="0" baseline="0" noProof="0">
                  <a:ln>
                    <a:noFill/>
                  </a:ln>
                  <a:solidFill>
                    <a:srgbClr val="3366FF"/>
                  </a:solidFill>
                  <a:effectLst/>
                  <a:uLnTx/>
                  <a:uFillTx/>
                  <a:latin typeface="Arial"/>
                  <a:ea typeface="+mn-ea"/>
                  <a:cs typeface="+mn-cs"/>
                </a:rPr>
                <a:t>Condensation</a:t>
              </a:r>
              <a:r>
                <a:rPr kumimoji="0" lang="en-US" altLang="en-US" sz="1600" b="0" i="0" u="none" strike="noStrike" kern="1200" cap="none" spc="0" normalizeH="0" baseline="0" noProof="0">
                  <a:ln>
                    <a:noFill/>
                  </a:ln>
                  <a:solidFill>
                    <a:srgbClr val="3366FF"/>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
                  <a:srgbClr val="DDDDDD"/>
                </a:buClr>
                <a:buSzTx/>
                <a:buFontTx/>
                <a:buNone/>
                <a:tabLst/>
                <a:defRPr/>
              </a:pPr>
              <a:endParaRPr kumimoji="0" lang="en-US" altLang="en-US" sz="700" b="0" i="0" u="none" strike="noStrike" kern="1200" cap="none" spc="0" normalizeH="0" baseline="0" noProof="0">
                <a:ln>
                  <a:noFill/>
                </a:ln>
                <a:solidFill>
                  <a:srgbClr val="0055A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778" b="0" i="0" u="none" strike="noStrike" kern="1200" cap="none" spc="0" normalizeH="0" baseline="0" noProof="0">
                  <a:ln>
                    <a:noFill/>
                  </a:ln>
                  <a:solidFill>
                    <a:srgbClr val="0055A0"/>
                  </a:solidFill>
                  <a:effectLst/>
                  <a:uLnTx/>
                  <a:uFillTx/>
                  <a:latin typeface="Arial"/>
                  <a:ea typeface="+mn-ea"/>
                  <a:cs typeface="+mn-cs"/>
                </a:rPr>
                <a:t> </a:t>
              </a:r>
              <a:r>
                <a:rPr kumimoji="0" lang="en-US" altLang="en-US" sz="1600" b="0" i="0" u="none" strike="noStrike" kern="1200" cap="none" spc="0" normalizeH="0" baseline="0" noProof="0">
                  <a:ln>
                    <a:noFill/>
                  </a:ln>
                  <a:solidFill>
                    <a:srgbClr val="0055A0"/>
                  </a:solidFill>
                  <a:effectLst/>
                  <a:uLnTx/>
                  <a:uFillTx/>
                  <a:latin typeface="Arial"/>
                  <a:ea typeface="+mn-ea"/>
                  <a:cs typeface="+mn-cs"/>
                </a:rPr>
                <a:t>For </a:t>
              </a:r>
              <a:r>
                <a:rPr kumimoji="0" lang="en-US" altLang="en-US" sz="1600" b="0" i="0" u="none" strike="noStrike" kern="1200" cap="none" spc="0" normalizeH="0" baseline="0" noProof="0">
                  <a:ln>
                    <a:noFill/>
                  </a:ln>
                  <a:solidFill>
                    <a:srgbClr val="FF0066"/>
                  </a:solidFill>
                  <a:effectLst/>
                  <a:uLnTx/>
                  <a:uFillTx/>
                  <a:latin typeface="Arial"/>
                  <a:ea typeface="+mn-ea"/>
                  <a:cs typeface="+mn-cs"/>
                </a:rPr>
                <a:t>thick gas coverage</a:t>
              </a:r>
              <a:r>
                <a:rPr kumimoji="0" lang="en-US" altLang="en-US" sz="1600" b="0" i="0" u="none" strike="noStrike" kern="1200" cap="none" spc="0" normalizeH="0" baseline="0" noProof="0">
                  <a:ln>
                    <a:noFill/>
                  </a:ln>
                  <a:solidFill>
                    <a:srgbClr val="0055A0"/>
                  </a:solidFill>
                  <a:effectLst/>
                  <a:uLnTx/>
                  <a:uFillTx/>
                  <a:latin typeface="Arial"/>
                  <a:ea typeface="+mn-ea"/>
                  <a:cs typeface="+mn-cs"/>
                </a:rPr>
                <a:t>, only forces between gas molecules</a:t>
              </a: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 Energy of </a:t>
              </a:r>
              <a:r>
                <a:rPr kumimoji="0" lang="en-US" altLang="en-US" sz="1600" b="0" i="0" u="none" strike="noStrike" kern="1200" cap="none" spc="0" normalizeH="0" baseline="0" noProof="0" err="1">
                  <a:ln>
                    <a:noFill/>
                  </a:ln>
                  <a:solidFill>
                    <a:srgbClr val="0055A0"/>
                  </a:solidFill>
                  <a:effectLst/>
                  <a:uLnTx/>
                  <a:uFillTx/>
                  <a:latin typeface="Arial"/>
                  <a:ea typeface="+mn-ea"/>
                  <a:cs typeface="+mn-cs"/>
                </a:rPr>
                <a:t>vaporisation</a:t>
              </a:r>
              <a:r>
                <a:rPr kumimoji="0" lang="en-US" altLang="en-US" sz="1600" b="0" i="0" u="none" strike="noStrike" kern="1200" cap="none" spc="0" normalizeH="0" baseline="0" noProof="0">
                  <a:ln>
                    <a:noFill/>
                  </a:ln>
                  <a:solidFill>
                    <a:srgbClr val="0055A0"/>
                  </a:solidFill>
                  <a:effectLst/>
                  <a:uLnTx/>
                  <a:uFillTx/>
                  <a:latin typeface="Arial"/>
                  <a:ea typeface="+mn-ea"/>
                  <a:cs typeface="+mn-cs"/>
                </a:rPr>
                <a:t> 9 to 175 </a:t>
              </a:r>
              <a:r>
                <a:rPr kumimoji="0" lang="en-US" altLang="en-US" sz="1600" b="0" i="0" u="none" strike="noStrike" kern="1200" cap="none" spc="0" normalizeH="0" baseline="0" noProof="0" err="1">
                  <a:ln>
                    <a:noFill/>
                  </a:ln>
                  <a:solidFill>
                    <a:srgbClr val="0055A0"/>
                  </a:solidFill>
                  <a:effectLst/>
                  <a:uLnTx/>
                  <a:uFillTx/>
                  <a:latin typeface="Arial"/>
                  <a:ea typeface="+mn-ea"/>
                  <a:cs typeface="+mn-cs"/>
                </a:rPr>
                <a:t>meV</a:t>
              </a:r>
              <a:r>
                <a:rPr kumimoji="0" lang="en-US" altLang="en-US" sz="1600" b="0" i="0" u="none" strike="noStrike" kern="1200" cap="none" spc="0" normalizeH="0" baseline="0" noProof="0">
                  <a:ln>
                    <a:noFill/>
                  </a:ln>
                  <a:solidFill>
                    <a:srgbClr val="0055A0"/>
                  </a:solidFill>
                  <a:effectLst/>
                  <a:uLnTx/>
                  <a:uFillTx/>
                  <a:latin typeface="Arial"/>
                  <a:ea typeface="+mn-ea"/>
                  <a:cs typeface="+mn-cs"/>
                </a:rPr>
                <a:t> for H</a:t>
              </a:r>
              <a:r>
                <a:rPr kumimoji="0" lang="en-US" altLang="en-US" sz="1600" b="0" i="0" u="none" strike="noStrike" kern="1200" cap="none" spc="0" normalizeH="0" baseline="-25000" noProof="0">
                  <a:ln>
                    <a:noFill/>
                  </a:ln>
                  <a:solidFill>
                    <a:srgbClr val="0055A0"/>
                  </a:solidFill>
                  <a:effectLst/>
                  <a:uLnTx/>
                  <a:uFillTx/>
                  <a:latin typeface="Arial"/>
                  <a:ea typeface="+mn-ea"/>
                  <a:cs typeface="+mn-cs"/>
                </a:rPr>
                <a:t>2</a:t>
              </a:r>
              <a:r>
                <a:rPr kumimoji="0" lang="en-US" altLang="en-US" sz="1600" b="0" i="0" u="none" strike="noStrike" kern="1200" cap="none" spc="0" normalizeH="0" baseline="0" noProof="0">
                  <a:ln>
                    <a:noFill/>
                  </a:ln>
                  <a:solidFill>
                    <a:srgbClr val="0055A0"/>
                  </a:solidFill>
                  <a:effectLst/>
                  <a:uLnTx/>
                  <a:uFillTx/>
                  <a:latin typeface="Arial"/>
                  <a:ea typeface="+mn-ea"/>
                  <a:cs typeface="+mn-cs"/>
                </a:rPr>
                <a:t> and CO</a:t>
              </a:r>
              <a:r>
                <a:rPr kumimoji="0" lang="en-US" altLang="en-US" sz="1600" b="0" i="0" u="none" strike="noStrike" kern="1200" cap="none" spc="0" normalizeH="0" baseline="-25000" noProof="0">
                  <a:ln>
                    <a:noFill/>
                  </a:ln>
                  <a:solidFill>
                    <a:srgbClr val="0055A0"/>
                  </a:solidFill>
                  <a:effectLst/>
                  <a:uLnTx/>
                  <a:uFillTx/>
                  <a:latin typeface="Arial"/>
                  <a:ea typeface="+mn-ea"/>
                  <a:cs typeface="+mn-cs"/>
                </a:rPr>
                <a:t>2</a:t>
              </a:r>
              <a:r>
                <a:rPr kumimoji="0" lang="en-US" altLang="en-US" sz="1600" b="0" i="0" u="none" strike="noStrike" kern="1200" cap="none" spc="0" normalizeH="0" baseline="0" noProof="0">
                  <a:ln>
                    <a:noFill/>
                  </a:ln>
                  <a:solidFill>
                    <a:srgbClr val="0055A0"/>
                  </a:solidFill>
                  <a:effectLst/>
                  <a:uLnTx/>
                  <a:uFillTx/>
                  <a:latin typeface="Arial"/>
                  <a:ea typeface="+mn-ea"/>
                  <a:cs typeface="+mn-cs"/>
                </a:rPr>
                <a:t> resp.</a:t>
              </a: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 1 h sojourn time at 2.8 K and 53.4 K for H</a:t>
              </a:r>
              <a:r>
                <a:rPr kumimoji="0" lang="en-US" altLang="en-US" sz="1600" b="0" i="0" u="none" strike="noStrike" kern="1200" cap="none" spc="0" normalizeH="0" baseline="-25000" noProof="0">
                  <a:ln>
                    <a:noFill/>
                  </a:ln>
                  <a:solidFill>
                    <a:srgbClr val="0055A0"/>
                  </a:solidFill>
                  <a:effectLst/>
                  <a:uLnTx/>
                  <a:uFillTx/>
                  <a:latin typeface="Arial"/>
                  <a:ea typeface="+mn-ea"/>
                  <a:cs typeface="+mn-cs"/>
                </a:rPr>
                <a:t>2</a:t>
              </a:r>
              <a:r>
                <a:rPr kumimoji="0" lang="en-US" altLang="en-US" sz="1600" b="0" i="0" u="none" strike="noStrike" kern="1200" cap="none" spc="0" normalizeH="0" baseline="0" noProof="0">
                  <a:ln>
                    <a:noFill/>
                  </a:ln>
                  <a:solidFill>
                    <a:srgbClr val="0055A0"/>
                  </a:solidFill>
                  <a:effectLst/>
                  <a:uLnTx/>
                  <a:uFillTx/>
                  <a:latin typeface="Arial"/>
                  <a:ea typeface="+mn-ea"/>
                  <a:cs typeface="+mn-cs"/>
                </a:rPr>
                <a:t> and CO</a:t>
              </a:r>
              <a:r>
                <a:rPr kumimoji="0" lang="en-US" altLang="en-US" sz="1600" b="0" i="0" u="none" strike="noStrike" kern="1200" cap="none" spc="0" normalizeH="0" baseline="-25000" noProof="0">
                  <a:ln>
                    <a:noFill/>
                  </a:ln>
                  <a:solidFill>
                    <a:srgbClr val="0055A0"/>
                  </a:solidFill>
                  <a:effectLst/>
                  <a:uLnTx/>
                  <a:uFillTx/>
                  <a:latin typeface="Arial"/>
                  <a:ea typeface="+mn-ea"/>
                  <a:cs typeface="+mn-cs"/>
                </a:rPr>
                <a:t>2</a:t>
              </a:r>
              <a:r>
                <a:rPr kumimoji="0" lang="en-US" altLang="en-US" sz="1600" b="0" i="0" u="none" strike="noStrike" kern="1200" cap="none" spc="0" normalizeH="0" baseline="0" noProof="0">
                  <a:ln>
                    <a:noFill/>
                  </a:ln>
                  <a:solidFill>
                    <a:srgbClr val="0055A0"/>
                  </a:solidFill>
                  <a:effectLst/>
                  <a:uLnTx/>
                  <a:uFillTx/>
                  <a:latin typeface="Arial"/>
                  <a:ea typeface="+mn-ea"/>
                  <a:cs typeface="+mn-cs"/>
                </a:rPr>
                <a:t> resp.</a:t>
              </a:r>
            </a:p>
            <a:p>
              <a:pPr marL="0" marR="0" lvl="0" indent="0" algn="l" defTabSz="914400" rtl="0" eaLnBrk="1" fontAlgn="auto" latinLnBrk="0" hangingPunct="1">
                <a:lnSpc>
                  <a:spcPct val="100000"/>
                </a:lnSpc>
                <a:spcBef>
                  <a:spcPts val="0"/>
                </a:spcBef>
                <a:spcAft>
                  <a:spcPts val="0"/>
                </a:spcAft>
                <a:buClr>
                  <a:srgbClr val="DDDDDD"/>
                </a:buClr>
                <a:buSzTx/>
                <a:buFontTx/>
                <a:buChar char="•"/>
                <a:tabLst/>
                <a:defRPr/>
              </a:pPr>
              <a:endParaRPr kumimoji="0" lang="en-US" altLang="en-US" sz="1600" b="0" i="0" u="none" strike="noStrike" kern="1200" cap="none" spc="0" normalizeH="0" baseline="0" noProof="0">
                <a:ln>
                  <a:noFill/>
                </a:ln>
                <a:solidFill>
                  <a:srgbClr val="0055A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DDDDDD"/>
                </a:buClr>
                <a:buSzTx/>
                <a:buFontTx/>
                <a:buNone/>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    </a:t>
              </a:r>
              <a:r>
                <a:rPr kumimoji="0" lang="en-US" altLang="en-US" sz="1600" b="0" i="0" u="none" strike="noStrike" kern="1200" cap="none" spc="0" normalizeH="0" baseline="0" noProof="0">
                  <a:ln>
                    <a:noFill/>
                  </a:ln>
                  <a:solidFill>
                    <a:srgbClr val="FF0066"/>
                  </a:solidFill>
                  <a:effectLst/>
                  <a:uLnTx/>
                  <a:uFillTx/>
                  <a:latin typeface="Arial"/>
                  <a:ea typeface="+mn-ea"/>
                  <a:cs typeface="+mn-cs"/>
                  <a:sym typeface="Wingdings" panose="05000000000000000000" pitchFamily="2" charset="2"/>
                </a:rPr>
                <a:t></a:t>
              </a:r>
              <a:r>
                <a:rPr kumimoji="0" lang="en-US" altLang="en-US" sz="1600" b="0" i="0" u="none" strike="noStrike" kern="1200" cap="none" spc="0" normalizeH="0" baseline="0" noProof="0">
                  <a:ln>
                    <a:noFill/>
                  </a:ln>
                  <a:solidFill>
                    <a:srgbClr val="0055A0"/>
                  </a:solidFill>
                  <a:effectLst/>
                  <a:uLnTx/>
                  <a:uFillTx/>
                  <a:latin typeface="Arial"/>
                  <a:ea typeface="+mn-ea"/>
                  <a:cs typeface="+mn-cs"/>
                  <a:sym typeface="Wingdings" panose="05000000000000000000" pitchFamily="2" charset="2"/>
                </a:rPr>
                <a:t> sub-monolayers quantities of gas can be </a:t>
              </a:r>
              <a:r>
                <a:rPr kumimoji="0" lang="en-US" altLang="en-US" sz="1600" b="0" i="1" u="none" strike="noStrike" kern="1200" cap="none" spc="0" normalizeH="0" baseline="0" noProof="0" err="1">
                  <a:ln>
                    <a:noFill/>
                  </a:ln>
                  <a:solidFill>
                    <a:srgbClr val="0055A0"/>
                  </a:solidFill>
                  <a:effectLst/>
                  <a:uLnTx/>
                  <a:uFillTx/>
                  <a:latin typeface="Arial"/>
                  <a:ea typeface="+mn-ea"/>
                  <a:cs typeface="+mn-cs"/>
                  <a:sym typeface="Wingdings" panose="05000000000000000000" pitchFamily="2" charset="2"/>
                </a:rPr>
                <a:t>physisorbed</a:t>
              </a:r>
              <a:r>
                <a:rPr kumimoji="0" lang="en-US" altLang="en-US" sz="1600" b="0" i="0" u="none" strike="noStrike" kern="1200" cap="none" spc="0" normalizeH="0" baseline="0" noProof="0">
                  <a:ln>
                    <a:noFill/>
                  </a:ln>
                  <a:solidFill>
                    <a:srgbClr val="0055A0"/>
                  </a:solidFill>
                  <a:effectLst/>
                  <a:uLnTx/>
                  <a:uFillTx/>
                  <a:latin typeface="Arial"/>
                  <a:ea typeface="+mn-ea"/>
                  <a:cs typeface="+mn-cs"/>
                  <a:sym typeface="Wingdings" panose="05000000000000000000" pitchFamily="2" charset="2"/>
                </a:rPr>
                <a:t> at their boiling temperature </a:t>
              </a:r>
            </a:p>
            <a:p>
              <a:pPr marL="0" marR="0" lvl="0" indent="0" algn="l" defTabSz="914400" rtl="0" eaLnBrk="1" fontAlgn="auto" latinLnBrk="0" hangingPunct="1">
                <a:lnSpc>
                  <a:spcPct val="100000"/>
                </a:lnSpc>
                <a:spcBef>
                  <a:spcPts val="0"/>
                </a:spcBef>
                <a:spcAft>
                  <a:spcPts val="0"/>
                </a:spcAft>
                <a:buClr>
                  <a:srgbClr val="DDDDDD"/>
                </a:buClr>
                <a:buSzTx/>
                <a:buFontTx/>
                <a:buNone/>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sym typeface="Wingdings" panose="05000000000000000000" pitchFamily="2" charset="2"/>
                </a:rPr>
                <a:t>         (ex : H</a:t>
              </a:r>
              <a:r>
                <a:rPr kumimoji="0" lang="en-US" altLang="en-US" sz="1600" b="0" i="0" u="none" strike="noStrike" kern="1200" cap="none" spc="0" normalizeH="0" baseline="-25000" noProof="0">
                  <a:ln>
                    <a:noFill/>
                  </a:ln>
                  <a:solidFill>
                    <a:srgbClr val="0055A0"/>
                  </a:solidFill>
                  <a:effectLst/>
                  <a:uLnTx/>
                  <a:uFillTx/>
                  <a:latin typeface="Arial"/>
                  <a:ea typeface="+mn-ea"/>
                  <a:cs typeface="+mn-cs"/>
                  <a:sym typeface="Wingdings" panose="05000000000000000000" pitchFamily="2" charset="2"/>
                </a:rPr>
                <a:t>2</a:t>
              </a:r>
              <a:r>
                <a:rPr kumimoji="0" lang="en-US" altLang="en-US" sz="1600" b="0" i="0" u="none" strike="noStrike" kern="1200" cap="none" spc="0" normalizeH="0" baseline="0" noProof="0">
                  <a:ln>
                    <a:noFill/>
                  </a:ln>
                  <a:solidFill>
                    <a:srgbClr val="0055A0"/>
                  </a:solidFill>
                  <a:effectLst/>
                  <a:uLnTx/>
                  <a:uFillTx/>
                  <a:latin typeface="Arial"/>
                  <a:ea typeface="+mn-ea"/>
                  <a:cs typeface="+mn-cs"/>
                  <a:sym typeface="Wingdings" panose="05000000000000000000" pitchFamily="2" charset="2"/>
                </a:rPr>
                <a:t> boils at 20.3 K and a bake-out above 100 </a:t>
              </a:r>
              <a:r>
                <a:rPr kumimoji="0" lang="en-US" altLang="en-US" sz="1600" b="0" i="0" u="none" strike="noStrike" kern="1200" cap="none" spc="0" normalizeH="0" baseline="0" noProof="0">
                  <a:ln>
                    <a:noFill/>
                  </a:ln>
                  <a:solidFill>
                    <a:srgbClr val="0055A0"/>
                  </a:solidFill>
                  <a:effectLst/>
                  <a:uLnTx/>
                  <a:uFillTx/>
                  <a:latin typeface="Arial"/>
                  <a:ea typeface="+mn-ea"/>
                  <a:cs typeface="Times New Roman" panose="02020603050405020304" pitchFamily="18" charset="0"/>
                  <a:sym typeface="Wingdings" panose="05000000000000000000" pitchFamily="2" charset="2"/>
                </a:rPr>
                <a:t>ºC</a:t>
              </a:r>
              <a:r>
                <a:rPr kumimoji="0" lang="en-US" altLang="en-US" sz="1600" b="0" i="0" u="none" strike="noStrike" kern="1200" cap="none" spc="0" normalizeH="0" baseline="0" noProof="0">
                  <a:ln>
                    <a:noFill/>
                  </a:ln>
                  <a:solidFill>
                    <a:srgbClr val="0055A0"/>
                  </a:solidFill>
                  <a:effectLst/>
                  <a:uLnTx/>
                  <a:uFillTx/>
                  <a:latin typeface="Arial"/>
                  <a:ea typeface="+mn-ea"/>
                  <a:cs typeface="+mn-cs"/>
                  <a:sym typeface="Wingdings" panose="05000000000000000000" pitchFamily="2" charset="2"/>
                </a:rPr>
                <a:t> removes water)</a:t>
              </a:r>
              <a:endParaRPr kumimoji="0" lang="en-GB" altLang="en-US" sz="1600" b="0" i="0" u="none" strike="noStrike" kern="1200" cap="none" spc="0" normalizeH="0" baseline="0" noProof="0">
                <a:ln>
                  <a:noFill/>
                </a:ln>
                <a:solidFill>
                  <a:srgbClr val="0055A0"/>
                </a:solidFill>
                <a:effectLst/>
                <a:uLnTx/>
                <a:uFillTx/>
                <a:latin typeface="Arial"/>
                <a:ea typeface="+mn-ea"/>
                <a:cs typeface="+mn-cs"/>
                <a:sym typeface="Wingdings" panose="05000000000000000000" pitchFamily="2" charset="2"/>
              </a:endParaRPr>
            </a:p>
          </p:txBody>
        </p:sp>
        <p:pic>
          <p:nvPicPr>
            <p:cNvPr id="10"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92" y="2037"/>
              <a:ext cx="1092" cy="6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5"/>
          <p:cNvGrpSpPr>
            <a:grpSpLocks/>
          </p:cNvGrpSpPr>
          <p:nvPr/>
        </p:nvGrpSpPr>
        <p:grpSpPr bwMode="auto">
          <a:xfrm>
            <a:off x="0" y="4748393"/>
            <a:ext cx="9144000" cy="1179689"/>
            <a:chOff x="0" y="3443"/>
            <a:chExt cx="6480" cy="836"/>
          </a:xfrm>
        </p:grpSpPr>
        <p:sp>
          <p:nvSpPr>
            <p:cNvPr id="12" name="Rectangle 13"/>
            <p:cNvSpPr>
              <a:spLocks noChangeArrowheads="1"/>
            </p:cNvSpPr>
            <p:nvPr/>
          </p:nvSpPr>
          <p:spPr bwMode="auto">
            <a:xfrm>
              <a:off x="0" y="3443"/>
              <a:ext cx="6480" cy="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DDDDDD"/>
                </a:buClr>
                <a:buSzTx/>
                <a:buFontTx/>
                <a:buNone/>
                <a:tabLst/>
                <a:defRPr/>
              </a:pPr>
              <a:r>
                <a:rPr kumimoji="0" lang="en-US" altLang="en-US" sz="2311" b="0" i="0" u="none" strike="noStrike" kern="1200" cap="none" spc="0" normalizeH="0" baseline="0" noProof="0" err="1">
                  <a:ln>
                    <a:noFill/>
                  </a:ln>
                  <a:solidFill>
                    <a:srgbClr val="3366FF"/>
                  </a:solidFill>
                  <a:effectLst/>
                  <a:uLnTx/>
                  <a:uFillTx/>
                  <a:latin typeface="Arial"/>
                  <a:ea typeface="+mn-ea"/>
                  <a:cs typeface="+mn-cs"/>
                </a:rPr>
                <a:t>Cryotrapping</a:t>
              </a:r>
              <a:endParaRPr kumimoji="0" lang="en-US" altLang="en-US" sz="2311" b="0" i="0" u="none" strike="noStrike" kern="1200" cap="none" spc="0" normalizeH="0" baseline="0" noProof="0">
                <a:ln>
                  <a:noFill/>
                </a:ln>
                <a:solidFill>
                  <a:srgbClr val="3366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
                  <a:srgbClr val="DDDDDD"/>
                </a:buClr>
                <a:buSzTx/>
                <a:buFontTx/>
                <a:buNone/>
                <a:tabLst/>
                <a:defRPr/>
              </a:pPr>
              <a:endParaRPr kumimoji="0" lang="en-US" altLang="en-US" sz="1333" b="0" i="0" u="none" strike="noStrike" kern="1200" cap="none" spc="0" normalizeH="0" baseline="0" noProof="0">
                <a:ln>
                  <a:noFill/>
                </a:ln>
                <a:solidFill>
                  <a:srgbClr val="3366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600" b="0" i="0" u="none" strike="noStrike" kern="1200" cap="none" spc="0" normalizeH="0" baseline="0" noProof="0">
                  <a:ln>
                    <a:noFill/>
                  </a:ln>
                  <a:solidFill>
                    <a:srgbClr val="3366FF"/>
                  </a:solidFill>
                  <a:effectLst/>
                  <a:uLnTx/>
                  <a:uFillTx/>
                  <a:latin typeface="Arial"/>
                  <a:ea typeface="+mn-ea"/>
                  <a:cs typeface="+mn-cs"/>
                </a:rPr>
                <a:t> </a:t>
              </a:r>
              <a:r>
                <a:rPr kumimoji="0" lang="en-US" altLang="en-US" sz="1600" b="0" i="0" u="none" strike="noStrike" kern="1200" cap="none" spc="0" normalizeH="0" baseline="0" noProof="0">
                  <a:ln>
                    <a:noFill/>
                  </a:ln>
                  <a:solidFill>
                    <a:srgbClr val="0055A0"/>
                  </a:solidFill>
                  <a:effectLst/>
                  <a:uLnTx/>
                  <a:uFillTx/>
                  <a:latin typeface="Arial"/>
                  <a:ea typeface="+mn-ea"/>
                  <a:cs typeface="+mn-cs"/>
                </a:rPr>
                <a:t>Use of a easily condensable carrier (</a:t>
              </a:r>
              <a:r>
                <a:rPr kumimoji="0" lang="en-US" altLang="en-US" sz="1600" b="0" i="1" u="none" strike="noStrike" kern="1200" cap="none" spc="0" normalizeH="0" baseline="0" noProof="0">
                  <a:ln>
                    <a:noFill/>
                  </a:ln>
                  <a:solidFill>
                    <a:srgbClr val="0055A0"/>
                  </a:solidFill>
                  <a:effectLst/>
                  <a:uLnTx/>
                  <a:uFillTx/>
                  <a:latin typeface="Arial"/>
                  <a:ea typeface="+mn-ea"/>
                  <a:cs typeface="+mn-cs"/>
                </a:rPr>
                <a:t>e.g. </a:t>
              </a:r>
              <a:r>
                <a:rPr kumimoji="0" lang="en-US" altLang="en-US" sz="1600" b="0" i="0" u="none" strike="noStrike" kern="1200" cap="none" spc="0" normalizeH="0" baseline="0" noProof="0" err="1">
                  <a:ln>
                    <a:noFill/>
                  </a:ln>
                  <a:solidFill>
                    <a:srgbClr val="0055A0"/>
                  </a:solidFill>
                  <a:effectLst/>
                  <a:uLnTx/>
                  <a:uFillTx/>
                  <a:latin typeface="Arial"/>
                  <a:ea typeface="+mn-ea"/>
                  <a:cs typeface="+mn-cs"/>
                </a:rPr>
                <a:t>Ar</a:t>
              </a:r>
              <a:r>
                <a:rPr kumimoji="0" lang="en-US" altLang="en-US" sz="1600" b="0" i="0" u="none" strike="noStrike" kern="1200" cap="none" spc="0" normalizeH="0" baseline="0" noProof="0">
                  <a:ln>
                    <a:noFill/>
                  </a:ln>
                  <a:solidFill>
                    <a:srgbClr val="0055A0"/>
                  </a:solidFill>
                  <a:effectLst/>
                  <a:uLnTx/>
                  <a:uFillTx/>
                  <a:latin typeface="Arial"/>
                  <a:ea typeface="+mn-ea"/>
                  <a:cs typeface="+mn-cs"/>
                </a:rPr>
                <a:t>) to trap molecules with</a:t>
              </a:r>
            </a:p>
            <a:p>
              <a:pPr marL="0" marR="0" lvl="0" indent="0" algn="l" defTabSz="914400" rtl="0" eaLnBrk="1" fontAlgn="auto" latinLnBrk="0" hangingPunct="1">
                <a:lnSpc>
                  <a:spcPct val="100000"/>
                </a:lnSpc>
                <a:spcBef>
                  <a:spcPts val="0"/>
                </a:spcBef>
                <a:spcAft>
                  <a:spcPts val="0"/>
                </a:spcAft>
                <a:buClr>
                  <a:srgbClr val="DDDDDD"/>
                </a:buClr>
                <a:buSzTx/>
                <a:buFontTx/>
                <a:buNone/>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a high vapor pressure gas (</a:t>
              </a:r>
              <a:r>
                <a:rPr kumimoji="0" lang="en-US" altLang="en-US" sz="1600" b="0" i="1" u="none" strike="noStrike" kern="1200" cap="none" spc="0" normalizeH="0" baseline="0" noProof="0">
                  <a:ln>
                    <a:noFill/>
                  </a:ln>
                  <a:solidFill>
                    <a:srgbClr val="0055A0"/>
                  </a:solidFill>
                  <a:effectLst/>
                  <a:uLnTx/>
                  <a:uFillTx/>
                  <a:latin typeface="Arial"/>
                  <a:ea typeface="+mn-ea"/>
                  <a:cs typeface="+mn-cs"/>
                </a:rPr>
                <a:t>e.g. </a:t>
              </a:r>
              <a:r>
                <a:rPr kumimoji="0" lang="en-US" altLang="en-US" sz="1600" b="0" i="0" u="none" strike="noStrike" kern="1200" cap="none" spc="0" normalizeH="0" baseline="0" noProof="0">
                  <a:ln>
                    <a:noFill/>
                  </a:ln>
                  <a:solidFill>
                    <a:srgbClr val="0055A0"/>
                  </a:solidFill>
                  <a:effectLst/>
                  <a:uLnTx/>
                  <a:uFillTx/>
                  <a:latin typeface="Arial"/>
                  <a:ea typeface="+mn-ea"/>
                  <a:cs typeface="+mn-cs"/>
                </a:rPr>
                <a:t>He, H</a:t>
              </a:r>
              <a:r>
                <a:rPr kumimoji="0" lang="en-US" altLang="en-US" sz="1600" b="0" i="0" u="none" strike="noStrike" kern="1200" cap="none" spc="0" normalizeH="0" baseline="-25000" noProof="0">
                  <a:ln>
                    <a:noFill/>
                  </a:ln>
                  <a:solidFill>
                    <a:srgbClr val="0055A0"/>
                  </a:solidFill>
                  <a:effectLst/>
                  <a:uLnTx/>
                  <a:uFillTx/>
                  <a:latin typeface="Arial"/>
                  <a:ea typeface="+mn-ea"/>
                  <a:cs typeface="+mn-cs"/>
                </a:rPr>
                <a:t>2</a:t>
              </a:r>
              <a:r>
                <a:rPr kumimoji="0" lang="en-US" altLang="en-US" sz="1778" b="0" i="0" u="none" strike="noStrike" kern="1200" cap="none" spc="0" normalizeH="0" baseline="0" noProof="0">
                  <a:ln>
                    <a:noFill/>
                  </a:ln>
                  <a:solidFill>
                    <a:srgbClr val="0055A0"/>
                  </a:solidFill>
                  <a:effectLst/>
                  <a:uLnTx/>
                  <a:uFillTx/>
                  <a:latin typeface="Arial"/>
                  <a:ea typeface="+mn-ea"/>
                  <a:cs typeface="+mn-cs"/>
                </a:rPr>
                <a:t>) </a:t>
              </a:r>
            </a:p>
          </p:txBody>
        </p:sp>
        <p:pic>
          <p:nvPicPr>
            <p:cNvPr id="13" name="Picture 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37" y="3625"/>
              <a:ext cx="1098" cy="65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3"/>
          <p:cNvSpPr>
            <a:spLocks noChangeArrowheads="1"/>
          </p:cNvSpPr>
          <p:nvPr/>
        </p:nvSpPr>
        <p:spPr bwMode="auto">
          <a:xfrm>
            <a:off x="6862780" y="5792028"/>
            <a:ext cx="2736304" cy="432048"/>
          </a:xfrm>
          <a:prstGeom prst="rect">
            <a:avLst/>
          </a:prstGeom>
          <a:noFill/>
          <a:ln w="9525">
            <a:noFill/>
            <a:miter lim="800000"/>
            <a:headEnd/>
            <a:tailEnd/>
          </a:ln>
          <a:effectLst/>
        </p:spPr>
        <p:txBody>
          <a:bodyPr lIns="92203" tIns="46811" rIns="92203" bIns="46811"/>
          <a:lstStyle/>
          <a:p>
            <a:pPr marL="334787" indent="-334787" algn="ctr" defTabSz="975990" fontAlgn="auto">
              <a:spcBef>
                <a:spcPct val="20000"/>
              </a:spcBef>
              <a:spcAft>
                <a:spcPts val="0"/>
              </a:spcAft>
            </a:pPr>
            <a:r>
              <a:rPr lang="en-US" sz="1400">
                <a:solidFill>
                  <a:srgbClr val="000066"/>
                </a:solidFill>
                <a:latin typeface="Arial"/>
              </a:rPr>
              <a:t> V. </a:t>
            </a:r>
            <a:r>
              <a:rPr lang="en-US" sz="1400" err="1">
                <a:solidFill>
                  <a:srgbClr val="000066"/>
                </a:solidFill>
                <a:latin typeface="Arial"/>
              </a:rPr>
              <a:t>Baglin</a:t>
            </a:r>
            <a:r>
              <a:rPr lang="en-US" sz="1400">
                <a:solidFill>
                  <a:srgbClr val="000066"/>
                </a:solidFill>
                <a:latin typeface="Arial"/>
              </a:rPr>
              <a:t>, CAS 2017</a:t>
            </a:r>
          </a:p>
        </p:txBody>
      </p:sp>
    </p:spTree>
    <p:extLst>
      <p:ext uri="{BB962C8B-B14F-4D97-AF65-F5344CB8AC3E}">
        <p14:creationId xmlns:p14="http://schemas.microsoft.com/office/powerpoint/2010/main" val="288656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Adsorption Isotherms</a:t>
            </a:r>
          </a:p>
        </p:txBody>
      </p:sp>
      <p:sp>
        <p:nvSpPr>
          <p:cNvPr id="4" name="CasellaDiTesto 3"/>
          <p:cNvSpPr txBox="1"/>
          <p:nvPr/>
        </p:nvSpPr>
        <p:spPr>
          <a:xfrm>
            <a:off x="659761" y="3141827"/>
            <a:ext cx="1794081" cy="523220"/>
          </a:xfrm>
          <a:prstGeom prst="rect">
            <a:avLst/>
          </a:prstGeom>
          <a:noFill/>
        </p:spPr>
        <p:txBody>
          <a:bodyPr wrap="none" rtlCol="0">
            <a:spAutoFit/>
          </a:bodyPr>
          <a:lstStyle/>
          <a:p>
            <a:pPr algn="ctr"/>
            <a:r>
              <a:rPr lang="en-US" sz="1400" err="1"/>
              <a:t>Singolo</a:t>
            </a:r>
            <a:r>
              <a:rPr lang="en-US" sz="1400"/>
              <a:t> </a:t>
            </a:r>
            <a:r>
              <a:rPr lang="en-US" sz="1400" err="1"/>
              <a:t>monostrato</a:t>
            </a:r>
            <a:endParaRPr lang="en-US" sz="1400"/>
          </a:p>
          <a:p>
            <a:pPr algn="ctr"/>
            <a:r>
              <a:rPr lang="en-US" sz="1400"/>
              <a:t>Langmuir</a:t>
            </a:r>
          </a:p>
        </p:txBody>
      </p:sp>
      <p:pic>
        <p:nvPicPr>
          <p:cNvPr id="11" name="Immagine 10"/>
          <p:cNvPicPr>
            <a:picLocks noChangeAspect="1"/>
          </p:cNvPicPr>
          <p:nvPr/>
        </p:nvPicPr>
        <p:blipFill>
          <a:blip r:embed="rId2"/>
          <a:stretch>
            <a:fillRect/>
          </a:stretch>
        </p:blipFill>
        <p:spPr>
          <a:xfrm>
            <a:off x="3344321" y="3485356"/>
            <a:ext cx="2418638" cy="1681061"/>
          </a:xfrm>
          <a:prstGeom prst="rect">
            <a:avLst/>
          </a:prstGeom>
          <a:ln>
            <a:solidFill>
              <a:schemeClr val="tx1"/>
            </a:solidFill>
          </a:ln>
        </p:spPr>
      </p:pic>
      <p:pic>
        <p:nvPicPr>
          <p:cNvPr id="12" name="Immagine 11"/>
          <p:cNvPicPr>
            <a:picLocks noChangeAspect="1"/>
          </p:cNvPicPr>
          <p:nvPr/>
        </p:nvPicPr>
        <p:blipFill rotWithShape="1">
          <a:blip r:embed="rId3" cstate="print">
            <a:extLst>
              <a:ext uri="{28A0092B-C50C-407E-A947-70E740481C1C}">
                <a14:useLocalDpi xmlns:a14="http://schemas.microsoft.com/office/drawing/2010/main" val="0"/>
              </a:ext>
            </a:extLst>
          </a:blip>
          <a:srcRect l="14400" t="15350" r="15547" b="57350"/>
          <a:stretch/>
        </p:blipFill>
        <p:spPr>
          <a:xfrm>
            <a:off x="341639" y="5270998"/>
            <a:ext cx="2896502" cy="1234575"/>
          </a:xfrm>
          <a:prstGeom prst="rect">
            <a:avLst/>
          </a:prstGeom>
        </p:spPr>
      </p:pic>
      <p:pic>
        <p:nvPicPr>
          <p:cNvPr id="13" name="Immagine 12"/>
          <p:cNvPicPr>
            <a:picLocks noChangeAspect="1"/>
          </p:cNvPicPr>
          <p:nvPr/>
        </p:nvPicPr>
        <p:blipFill>
          <a:blip r:embed="rId4"/>
          <a:stretch>
            <a:fillRect/>
          </a:stretch>
        </p:blipFill>
        <p:spPr>
          <a:xfrm>
            <a:off x="27668" y="635361"/>
            <a:ext cx="2864346" cy="3812332"/>
          </a:xfrm>
          <a:prstGeom prst="rect">
            <a:avLst/>
          </a:prstGeom>
          <a:ln>
            <a:solidFill>
              <a:srgbClr val="FF0000"/>
            </a:solidFill>
          </a:ln>
        </p:spPr>
      </p:pic>
      <p:pic>
        <p:nvPicPr>
          <p:cNvPr id="16" name="Immagine 15"/>
          <p:cNvPicPr>
            <a:picLocks noChangeAspect="1"/>
          </p:cNvPicPr>
          <p:nvPr/>
        </p:nvPicPr>
        <p:blipFill rotWithShape="1">
          <a:blip r:embed="rId5" cstate="print">
            <a:extLst>
              <a:ext uri="{28A0092B-C50C-407E-A947-70E740481C1C}">
                <a14:useLocalDpi xmlns:a14="http://schemas.microsoft.com/office/drawing/2010/main" val="0"/>
              </a:ext>
            </a:extLst>
          </a:blip>
          <a:srcRect l="29194" t="15745" r="30394" b="58963"/>
          <a:stretch/>
        </p:blipFill>
        <p:spPr>
          <a:xfrm>
            <a:off x="3362681" y="909599"/>
            <a:ext cx="2418638" cy="1655602"/>
          </a:xfrm>
          <a:prstGeom prst="rect">
            <a:avLst/>
          </a:prstGeom>
          <a:ln>
            <a:solidFill>
              <a:schemeClr val="tx1"/>
            </a:solidFill>
          </a:ln>
        </p:spPr>
      </p:pic>
      <p:pic>
        <p:nvPicPr>
          <p:cNvPr id="17" name="Immagine 16"/>
          <p:cNvPicPr>
            <a:picLocks noChangeAspect="1"/>
          </p:cNvPicPr>
          <p:nvPr/>
        </p:nvPicPr>
        <p:blipFill rotWithShape="1">
          <a:blip r:embed="rId6" cstate="print">
            <a:extLst>
              <a:ext uri="{28A0092B-C50C-407E-A947-70E740481C1C}">
                <a14:useLocalDpi xmlns:a14="http://schemas.microsoft.com/office/drawing/2010/main" val="0"/>
              </a:ext>
            </a:extLst>
          </a:blip>
          <a:srcRect l="30286" t="16226" r="29519" b="57525"/>
          <a:stretch/>
        </p:blipFill>
        <p:spPr>
          <a:xfrm>
            <a:off x="10245829" y="1468031"/>
            <a:ext cx="2520280" cy="1800200"/>
          </a:xfrm>
          <a:prstGeom prst="rect">
            <a:avLst/>
          </a:prstGeom>
        </p:spPr>
      </p:pic>
      <p:pic>
        <p:nvPicPr>
          <p:cNvPr id="18" name="Immagine 17"/>
          <p:cNvPicPr>
            <a:picLocks noChangeAspect="1"/>
          </p:cNvPicPr>
          <p:nvPr/>
        </p:nvPicPr>
        <p:blipFill rotWithShape="1">
          <a:blip r:embed="rId7" cstate="print">
            <a:extLst>
              <a:ext uri="{28A0092B-C50C-407E-A947-70E740481C1C}">
                <a14:useLocalDpi xmlns:a14="http://schemas.microsoft.com/office/drawing/2010/main" val="0"/>
              </a:ext>
            </a:extLst>
          </a:blip>
          <a:srcRect l="29049" t="16280" r="30469" b="58471"/>
          <a:stretch/>
        </p:blipFill>
        <p:spPr>
          <a:xfrm>
            <a:off x="6372200" y="932087"/>
            <a:ext cx="2394016" cy="1633114"/>
          </a:xfrm>
          <a:prstGeom prst="rect">
            <a:avLst/>
          </a:prstGeom>
          <a:ln>
            <a:solidFill>
              <a:schemeClr val="tx1"/>
            </a:solidFill>
          </a:ln>
        </p:spPr>
      </p:pic>
      <p:pic>
        <p:nvPicPr>
          <p:cNvPr id="19" name="Immagine 18"/>
          <p:cNvPicPr>
            <a:picLocks noChangeAspect="1"/>
          </p:cNvPicPr>
          <p:nvPr/>
        </p:nvPicPr>
        <p:blipFill rotWithShape="1">
          <a:blip r:embed="rId8" cstate="print">
            <a:extLst>
              <a:ext uri="{28A0092B-C50C-407E-A947-70E740481C1C}">
                <a14:useLocalDpi xmlns:a14="http://schemas.microsoft.com/office/drawing/2010/main" val="0"/>
              </a:ext>
            </a:extLst>
          </a:blip>
          <a:srcRect l="37759" t="21927" r="38488" b="64224"/>
          <a:stretch/>
        </p:blipFill>
        <p:spPr>
          <a:xfrm>
            <a:off x="-3492896" y="4365103"/>
            <a:ext cx="2418638" cy="1542425"/>
          </a:xfrm>
          <a:prstGeom prst="rect">
            <a:avLst/>
          </a:prstGeom>
          <a:ln>
            <a:solidFill>
              <a:schemeClr val="tx1"/>
            </a:solidFill>
          </a:ln>
        </p:spPr>
      </p:pic>
      <p:sp>
        <p:nvSpPr>
          <p:cNvPr id="9" name="CasellaDiTesto 8"/>
          <p:cNvSpPr txBox="1"/>
          <p:nvPr/>
        </p:nvSpPr>
        <p:spPr>
          <a:xfrm>
            <a:off x="110794" y="4505905"/>
            <a:ext cx="2892014" cy="646331"/>
          </a:xfrm>
          <a:prstGeom prst="rect">
            <a:avLst/>
          </a:prstGeom>
          <a:noFill/>
        </p:spPr>
        <p:txBody>
          <a:bodyPr wrap="square" rtlCol="0">
            <a:spAutoFit/>
          </a:bodyPr>
          <a:lstStyle/>
          <a:p>
            <a:pPr algn="ctr"/>
            <a:r>
              <a:rPr lang="en-US" sz="1200" err="1"/>
              <a:t>Catalogazione</a:t>
            </a:r>
            <a:r>
              <a:rPr lang="en-US" sz="1200"/>
              <a:t> BDDT: </a:t>
            </a:r>
            <a:br>
              <a:rPr lang="en-US" sz="1200"/>
            </a:br>
            <a:r>
              <a:rPr lang="en-US" sz="1200" err="1"/>
              <a:t>Brunauer</a:t>
            </a:r>
            <a:r>
              <a:rPr lang="en-US" sz="1200"/>
              <a:t>, Lola S. Deming, </a:t>
            </a:r>
            <a:br>
              <a:rPr lang="en-US" sz="1200"/>
            </a:br>
            <a:r>
              <a:rPr lang="en-US" sz="1200"/>
              <a:t>W. Edwards Deming e Edward Teller </a:t>
            </a:r>
          </a:p>
        </p:txBody>
      </p:sp>
      <p:pic>
        <p:nvPicPr>
          <p:cNvPr id="20" name="Picture 4" descr="Pagine da langeron_juvsta-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37121" y="3665047"/>
            <a:ext cx="3203848" cy="2061509"/>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6"/>
          <p:cNvSpPr txBox="1">
            <a:spLocks noChangeArrowheads="1"/>
          </p:cNvSpPr>
          <p:nvPr/>
        </p:nvSpPr>
        <p:spPr bwMode="auto">
          <a:xfrm>
            <a:off x="7572942" y="5726556"/>
            <a:ext cx="1571058" cy="46166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1200"/>
              <a:t>J. P. </a:t>
            </a:r>
            <a:r>
              <a:rPr lang="it-IT" sz="1200" err="1"/>
              <a:t>Langeron</a:t>
            </a:r>
            <a:r>
              <a:rPr lang="it-IT" sz="1200"/>
              <a:t>, </a:t>
            </a:r>
          </a:p>
          <a:p>
            <a:r>
              <a:rPr lang="it-IT" sz="1200"/>
              <a:t>IUVSTA 1996</a:t>
            </a:r>
          </a:p>
        </p:txBody>
      </p:sp>
      <p:sp>
        <p:nvSpPr>
          <p:cNvPr id="10" name="CasellaDiTesto 9"/>
          <p:cNvSpPr txBox="1"/>
          <p:nvPr/>
        </p:nvSpPr>
        <p:spPr>
          <a:xfrm>
            <a:off x="3411033" y="2634533"/>
            <a:ext cx="2351926" cy="523220"/>
          </a:xfrm>
          <a:prstGeom prst="rect">
            <a:avLst/>
          </a:prstGeom>
          <a:noFill/>
        </p:spPr>
        <p:txBody>
          <a:bodyPr wrap="none" rtlCol="0">
            <a:spAutoFit/>
          </a:bodyPr>
          <a:lstStyle/>
          <a:p>
            <a:r>
              <a:rPr lang="en-US" sz="1400" err="1"/>
              <a:t>Lineare</a:t>
            </a:r>
            <a:r>
              <a:rPr lang="en-US" sz="1400"/>
              <a:t>: </a:t>
            </a:r>
            <a:r>
              <a:rPr lang="en-US" sz="1400" err="1"/>
              <a:t>piccola</a:t>
            </a:r>
            <a:r>
              <a:rPr lang="en-US" sz="1400"/>
              <a:t> </a:t>
            </a:r>
            <a:r>
              <a:rPr lang="en-US" sz="1400" err="1"/>
              <a:t>copertura</a:t>
            </a:r>
            <a:endParaRPr lang="en-US" sz="1400"/>
          </a:p>
          <a:p>
            <a:r>
              <a:rPr lang="en-US" sz="1400"/>
              <a:t>&lt;&lt; 1 </a:t>
            </a:r>
            <a:r>
              <a:rPr lang="en-US" sz="1400" err="1"/>
              <a:t>monostrato</a:t>
            </a:r>
            <a:endParaRPr lang="en-US" sz="1400"/>
          </a:p>
        </p:txBody>
      </p:sp>
      <p:sp>
        <p:nvSpPr>
          <p:cNvPr id="23" name="CasellaDiTesto 22"/>
          <p:cNvSpPr txBox="1"/>
          <p:nvPr/>
        </p:nvSpPr>
        <p:spPr>
          <a:xfrm>
            <a:off x="6572781" y="2653458"/>
            <a:ext cx="2125903" cy="307777"/>
          </a:xfrm>
          <a:prstGeom prst="rect">
            <a:avLst/>
          </a:prstGeom>
          <a:noFill/>
        </p:spPr>
        <p:txBody>
          <a:bodyPr wrap="none" rtlCol="0">
            <a:spAutoFit/>
          </a:bodyPr>
          <a:lstStyle/>
          <a:p>
            <a:r>
              <a:rPr lang="en-US" sz="1400"/>
              <a:t>Langmuir: 1 </a:t>
            </a:r>
            <a:r>
              <a:rPr lang="en-US" sz="1400" err="1"/>
              <a:t>monostrato</a:t>
            </a:r>
            <a:endParaRPr lang="en-US" sz="1400"/>
          </a:p>
        </p:txBody>
      </p:sp>
      <p:sp>
        <p:nvSpPr>
          <p:cNvPr id="28" name="CasellaDiTesto 27"/>
          <p:cNvSpPr txBox="1"/>
          <p:nvPr/>
        </p:nvSpPr>
        <p:spPr>
          <a:xfrm>
            <a:off x="3238141" y="5280077"/>
            <a:ext cx="2774024" cy="1169551"/>
          </a:xfrm>
          <a:prstGeom prst="rect">
            <a:avLst/>
          </a:prstGeom>
          <a:noFill/>
        </p:spPr>
        <p:txBody>
          <a:bodyPr wrap="square" rtlCol="0">
            <a:spAutoFit/>
          </a:bodyPr>
          <a:lstStyle/>
          <a:p>
            <a:pPr algn="ctr"/>
            <a:r>
              <a:rPr lang="en-US" sz="1400" b="1"/>
              <a:t>BET: </a:t>
            </a:r>
          </a:p>
          <a:p>
            <a:r>
              <a:rPr lang="en-US" sz="1400" err="1"/>
              <a:t>Brunauer</a:t>
            </a:r>
            <a:r>
              <a:rPr lang="en-US" sz="1400"/>
              <a:t>  Emmett  Teller</a:t>
            </a:r>
          </a:p>
          <a:p>
            <a:r>
              <a:rPr lang="en-US" sz="1400" err="1"/>
              <a:t>Più</a:t>
            </a:r>
            <a:r>
              <a:rPr lang="en-US" sz="1400"/>
              <a:t> strati, con  </a:t>
            </a:r>
            <a:r>
              <a:rPr lang="en-US" sz="1400" err="1"/>
              <a:t>comportamento</a:t>
            </a:r>
            <a:r>
              <a:rPr lang="en-US" sz="1400"/>
              <a:t> </a:t>
            </a:r>
            <a:r>
              <a:rPr lang="en-US" sz="1400" err="1"/>
              <a:t>diverso</a:t>
            </a:r>
            <a:r>
              <a:rPr lang="en-US" sz="1400"/>
              <a:t> </a:t>
            </a:r>
            <a:r>
              <a:rPr lang="en-US" sz="1400" err="1"/>
              <a:t>tra</a:t>
            </a:r>
            <a:r>
              <a:rPr lang="en-US" sz="1400"/>
              <a:t> primo </a:t>
            </a:r>
            <a:r>
              <a:rPr lang="en-US" sz="1400" err="1"/>
              <a:t>monostrato</a:t>
            </a:r>
            <a:r>
              <a:rPr lang="en-US" sz="1400"/>
              <a:t> e </a:t>
            </a:r>
            <a:r>
              <a:rPr lang="en-US" sz="1400" err="1"/>
              <a:t>i</a:t>
            </a:r>
            <a:r>
              <a:rPr lang="en-US" sz="1400"/>
              <a:t> </a:t>
            </a:r>
            <a:r>
              <a:rPr lang="en-US" sz="1400" err="1"/>
              <a:t>successivi</a:t>
            </a:r>
            <a:endParaRPr lang="en-US" sz="1400"/>
          </a:p>
        </p:txBody>
      </p:sp>
    </p:spTree>
    <p:extLst>
      <p:ext uri="{BB962C8B-B14F-4D97-AF65-F5344CB8AC3E}">
        <p14:creationId xmlns:p14="http://schemas.microsoft.com/office/powerpoint/2010/main" val="764532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Adsorption Isotherms</a:t>
            </a:r>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t="3434"/>
          <a:stretch/>
        </p:blipFill>
        <p:spPr>
          <a:xfrm>
            <a:off x="265911" y="620688"/>
            <a:ext cx="8612177" cy="6237312"/>
          </a:xfrm>
          <a:prstGeom prst="rect">
            <a:avLst/>
          </a:prstGeom>
        </p:spPr>
      </p:pic>
      <p:sp>
        <p:nvSpPr>
          <p:cNvPr id="5" name="Freccia in giù 4"/>
          <p:cNvSpPr/>
          <p:nvPr/>
        </p:nvSpPr>
        <p:spPr>
          <a:xfrm rot="5400000">
            <a:off x="8028384" y="4653136"/>
            <a:ext cx="648072"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ccia in giù 5"/>
          <p:cNvSpPr/>
          <p:nvPr/>
        </p:nvSpPr>
        <p:spPr>
          <a:xfrm rot="5400000">
            <a:off x="8514755" y="5467536"/>
            <a:ext cx="648072"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627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0" y="0"/>
            <a:ext cx="9144000" cy="620688"/>
          </a:xfrm>
        </p:spPr>
        <p:txBody>
          <a:bodyPr/>
          <a:lstStyle/>
          <a:p>
            <a:r>
              <a:rPr lang="en-US" altLang="en-US" sz="2800">
                <a:solidFill>
                  <a:schemeClr val="tx1"/>
                </a:solidFill>
              </a:rPr>
              <a:t>How do we get the gas out of the space?</a:t>
            </a:r>
          </a:p>
        </p:txBody>
      </p:sp>
      <p:sp>
        <p:nvSpPr>
          <p:cNvPr id="183299" name="Rectangle 3"/>
          <p:cNvSpPr>
            <a:spLocks noChangeArrowheads="1"/>
          </p:cNvSpPr>
          <p:nvPr/>
        </p:nvSpPr>
        <p:spPr bwMode="auto">
          <a:xfrm>
            <a:off x="1301750" y="838200"/>
            <a:ext cx="3841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lvl1pPr marL="371475" indent="-371475">
              <a:tabLst>
                <a:tab pos="1371600" algn="l"/>
              </a:tabLst>
              <a:defRPr>
                <a:solidFill>
                  <a:schemeClr val="tx1"/>
                </a:solidFill>
                <a:latin typeface="Arial" charset="0"/>
              </a:defRPr>
            </a:lvl1pPr>
            <a:lvl2pPr marL="828675" indent="-371475">
              <a:tabLst>
                <a:tab pos="1371600" algn="l"/>
              </a:tabLst>
              <a:defRPr>
                <a:solidFill>
                  <a:schemeClr val="tx1"/>
                </a:solidFill>
                <a:latin typeface="Arial" charset="0"/>
              </a:defRPr>
            </a:lvl2pPr>
            <a:lvl3pPr marL="1285875" indent="-371475">
              <a:tabLst>
                <a:tab pos="1371600" algn="l"/>
              </a:tabLst>
              <a:defRPr>
                <a:solidFill>
                  <a:schemeClr val="tx1"/>
                </a:solidFill>
                <a:latin typeface="Arial" charset="0"/>
              </a:defRPr>
            </a:lvl3pPr>
            <a:lvl4pPr marL="1743075" indent="-371475">
              <a:tabLst>
                <a:tab pos="1371600" algn="l"/>
              </a:tabLst>
              <a:defRPr>
                <a:solidFill>
                  <a:schemeClr val="tx1"/>
                </a:solidFill>
                <a:latin typeface="Arial" charset="0"/>
              </a:defRPr>
            </a:lvl4pPr>
            <a:lvl5pPr marL="2200275" indent="-371475">
              <a:tabLst>
                <a:tab pos="1371600" algn="l"/>
              </a:tabLst>
              <a:defRPr>
                <a:solidFill>
                  <a:schemeClr val="tx1"/>
                </a:solidFill>
                <a:latin typeface="Arial" charset="0"/>
              </a:defRPr>
            </a:lvl5pPr>
            <a:lvl6pPr marL="2657475" indent="-371475" fontAlgn="base">
              <a:spcBef>
                <a:spcPct val="0"/>
              </a:spcBef>
              <a:spcAft>
                <a:spcPct val="0"/>
              </a:spcAft>
              <a:tabLst>
                <a:tab pos="1371600" algn="l"/>
              </a:tabLst>
              <a:defRPr>
                <a:solidFill>
                  <a:schemeClr val="tx1"/>
                </a:solidFill>
                <a:latin typeface="Arial" charset="0"/>
              </a:defRPr>
            </a:lvl6pPr>
            <a:lvl7pPr marL="3114675" indent="-371475" fontAlgn="base">
              <a:spcBef>
                <a:spcPct val="0"/>
              </a:spcBef>
              <a:spcAft>
                <a:spcPct val="0"/>
              </a:spcAft>
              <a:tabLst>
                <a:tab pos="1371600" algn="l"/>
              </a:tabLst>
              <a:defRPr>
                <a:solidFill>
                  <a:schemeClr val="tx1"/>
                </a:solidFill>
                <a:latin typeface="Arial" charset="0"/>
              </a:defRPr>
            </a:lvl7pPr>
            <a:lvl8pPr marL="3571875" indent="-371475" fontAlgn="base">
              <a:spcBef>
                <a:spcPct val="0"/>
              </a:spcBef>
              <a:spcAft>
                <a:spcPct val="0"/>
              </a:spcAft>
              <a:tabLst>
                <a:tab pos="1371600" algn="l"/>
              </a:tabLst>
              <a:defRPr>
                <a:solidFill>
                  <a:schemeClr val="tx1"/>
                </a:solidFill>
                <a:latin typeface="Arial" charset="0"/>
              </a:defRPr>
            </a:lvl8pPr>
            <a:lvl9pPr marL="4029075" indent="-371475" fontAlgn="base">
              <a:spcBef>
                <a:spcPct val="0"/>
              </a:spcBef>
              <a:spcAft>
                <a:spcPct val="0"/>
              </a:spcAft>
              <a:tabLst>
                <a:tab pos="1371600" algn="l"/>
              </a:tabLst>
              <a:defRPr>
                <a:solidFill>
                  <a:schemeClr val="tx1"/>
                </a:solidFill>
                <a:latin typeface="Arial" charset="0"/>
              </a:defRPr>
            </a:lvl9pPr>
          </a:lstStyle>
          <a:p>
            <a:pPr fontAlgn="auto">
              <a:spcBef>
                <a:spcPts val="0"/>
              </a:spcBef>
              <a:spcAft>
                <a:spcPts val="0"/>
              </a:spcAft>
            </a:pPr>
            <a:r>
              <a:rPr lang="en-US" altLang="en-US" sz="1800">
                <a:solidFill>
                  <a:prstClr val="black"/>
                </a:solidFill>
              </a:rPr>
              <a:t>Cryo-pump design and performance</a:t>
            </a:r>
          </a:p>
        </p:txBody>
      </p:sp>
      <p:sp>
        <p:nvSpPr>
          <p:cNvPr id="183308" name="Rectangle 12"/>
          <p:cNvSpPr>
            <a:spLocks noChangeArrowheads="1"/>
          </p:cNvSpPr>
          <p:nvPr/>
        </p:nvSpPr>
        <p:spPr bwMode="auto">
          <a:xfrm>
            <a:off x="1879600" y="2185988"/>
            <a:ext cx="3140075" cy="4038600"/>
          </a:xfrm>
          <a:prstGeom prst="rect">
            <a:avLst/>
          </a:prstGeom>
          <a:solidFill>
            <a:srgbClr val="333333"/>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09" name="Rectangle 13"/>
          <p:cNvSpPr>
            <a:spLocks noChangeArrowheads="1"/>
          </p:cNvSpPr>
          <p:nvPr/>
        </p:nvSpPr>
        <p:spPr bwMode="auto">
          <a:xfrm>
            <a:off x="2078038" y="2017713"/>
            <a:ext cx="2774950" cy="3962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16" name="Oval 20"/>
          <p:cNvSpPr>
            <a:spLocks noChangeArrowheads="1"/>
          </p:cNvSpPr>
          <p:nvPr/>
        </p:nvSpPr>
        <p:spPr bwMode="auto">
          <a:xfrm>
            <a:off x="4692650" y="2603500"/>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18" name="Oval 22"/>
          <p:cNvSpPr>
            <a:spLocks noChangeArrowheads="1"/>
          </p:cNvSpPr>
          <p:nvPr/>
        </p:nvSpPr>
        <p:spPr bwMode="auto">
          <a:xfrm>
            <a:off x="3556000" y="3516313"/>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19" name="Oval 23"/>
          <p:cNvSpPr>
            <a:spLocks noChangeArrowheads="1"/>
          </p:cNvSpPr>
          <p:nvPr/>
        </p:nvSpPr>
        <p:spPr bwMode="auto">
          <a:xfrm>
            <a:off x="2190750" y="2579688"/>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20" name="Oval 24"/>
          <p:cNvSpPr>
            <a:spLocks noChangeArrowheads="1"/>
          </p:cNvSpPr>
          <p:nvPr/>
        </p:nvSpPr>
        <p:spPr bwMode="auto">
          <a:xfrm>
            <a:off x="3095625" y="1906588"/>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21" name="Oval 25"/>
          <p:cNvSpPr>
            <a:spLocks noChangeArrowheads="1"/>
          </p:cNvSpPr>
          <p:nvPr/>
        </p:nvSpPr>
        <p:spPr bwMode="auto">
          <a:xfrm>
            <a:off x="3079750" y="5321300"/>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22" name="Oval 26"/>
          <p:cNvSpPr>
            <a:spLocks noChangeArrowheads="1"/>
          </p:cNvSpPr>
          <p:nvPr/>
        </p:nvSpPr>
        <p:spPr bwMode="auto">
          <a:xfrm>
            <a:off x="3830638" y="3308350"/>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23" name="Oval 27"/>
          <p:cNvSpPr>
            <a:spLocks noChangeArrowheads="1"/>
          </p:cNvSpPr>
          <p:nvPr/>
        </p:nvSpPr>
        <p:spPr bwMode="auto">
          <a:xfrm>
            <a:off x="4429125" y="1906588"/>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24" name="Oval 28"/>
          <p:cNvSpPr>
            <a:spLocks noChangeArrowheads="1"/>
          </p:cNvSpPr>
          <p:nvPr/>
        </p:nvSpPr>
        <p:spPr bwMode="auto">
          <a:xfrm>
            <a:off x="3994150" y="2827338"/>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26" name="Oval 30"/>
          <p:cNvSpPr>
            <a:spLocks noChangeArrowheads="1"/>
          </p:cNvSpPr>
          <p:nvPr/>
        </p:nvSpPr>
        <p:spPr bwMode="auto">
          <a:xfrm>
            <a:off x="3055938" y="5133975"/>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27" name="Oval 31"/>
          <p:cNvSpPr>
            <a:spLocks noChangeArrowheads="1"/>
          </p:cNvSpPr>
          <p:nvPr/>
        </p:nvSpPr>
        <p:spPr bwMode="auto">
          <a:xfrm>
            <a:off x="4429125" y="2909888"/>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29" name="Oval 33"/>
          <p:cNvSpPr>
            <a:spLocks noChangeArrowheads="1"/>
          </p:cNvSpPr>
          <p:nvPr/>
        </p:nvSpPr>
        <p:spPr bwMode="auto">
          <a:xfrm>
            <a:off x="3638550" y="2579688"/>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30" name="Oval 34"/>
          <p:cNvSpPr>
            <a:spLocks noChangeArrowheads="1"/>
          </p:cNvSpPr>
          <p:nvPr/>
        </p:nvSpPr>
        <p:spPr bwMode="auto">
          <a:xfrm>
            <a:off x="4181475" y="3697288"/>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31" name="Oval 35"/>
          <p:cNvSpPr>
            <a:spLocks noChangeArrowheads="1"/>
          </p:cNvSpPr>
          <p:nvPr/>
        </p:nvSpPr>
        <p:spPr bwMode="auto">
          <a:xfrm>
            <a:off x="4645025" y="3194050"/>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32" name="Oval 36"/>
          <p:cNvSpPr>
            <a:spLocks noChangeArrowheads="1"/>
          </p:cNvSpPr>
          <p:nvPr/>
        </p:nvSpPr>
        <p:spPr bwMode="auto">
          <a:xfrm>
            <a:off x="3698875" y="5486400"/>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36" name="Oval 40"/>
          <p:cNvSpPr>
            <a:spLocks noChangeArrowheads="1"/>
          </p:cNvSpPr>
          <p:nvPr/>
        </p:nvSpPr>
        <p:spPr bwMode="auto">
          <a:xfrm>
            <a:off x="3616325" y="2017713"/>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37" name="Oval 41"/>
          <p:cNvSpPr>
            <a:spLocks noChangeArrowheads="1"/>
          </p:cNvSpPr>
          <p:nvPr/>
        </p:nvSpPr>
        <p:spPr bwMode="auto">
          <a:xfrm>
            <a:off x="2778125" y="3516313"/>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38" name="Oval 42"/>
          <p:cNvSpPr>
            <a:spLocks noChangeArrowheads="1"/>
          </p:cNvSpPr>
          <p:nvPr/>
        </p:nvSpPr>
        <p:spPr bwMode="auto">
          <a:xfrm>
            <a:off x="2795588" y="1658938"/>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39" name="Oval 43"/>
          <p:cNvSpPr>
            <a:spLocks noChangeArrowheads="1"/>
          </p:cNvSpPr>
          <p:nvPr/>
        </p:nvSpPr>
        <p:spPr bwMode="auto">
          <a:xfrm>
            <a:off x="4471988" y="2520950"/>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40" name="Oval 44"/>
          <p:cNvSpPr>
            <a:spLocks noChangeArrowheads="1"/>
          </p:cNvSpPr>
          <p:nvPr/>
        </p:nvSpPr>
        <p:spPr bwMode="auto">
          <a:xfrm>
            <a:off x="2341563" y="1933575"/>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41" name="Oval 45"/>
          <p:cNvSpPr>
            <a:spLocks noChangeArrowheads="1"/>
          </p:cNvSpPr>
          <p:nvPr/>
        </p:nvSpPr>
        <p:spPr bwMode="auto">
          <a:xfrm>
            <a:off x="1912938" y="1600200"/>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42" name="Oval 46"/>
          <p:cNvSpPr>
            <a:spLocks noChangeArrowheads="1"/>
          </p:cNvSpPr>
          <p:nvPr/>
        </p:nvSpPr>
        <p:spPr bwMode="auto">
          <a:xfrm>
            <a:off x="3698875" y="3028950"/>
            <a:ext cx="165100" cy="165100"/>
          </a:xfrm>
          <a:prstGeom prst="ellipse">
            <a:avLst/>
          </a:prstGeom>
          <a:gradFill rotWithShape="1">
            <a:gsLst>
              <a:gs pos="0">
                <a:schemeClr val="folHlink"/>
              </a:gs>
              <a:gs pos="100000">
                <a:schemeClr val="folHlink">
                  <a:gamma/>
                  <a:shade val="51765"/>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44" name="Oval 48"/>
          <p:cNvSpPr>
            <a:spLocks noChangeArrowheads="1"/>
          </p:cNvSpPr>
          <p:nvPr/>
        </p:nvSpPr>
        <p:spPr bwMode="auto">
          <a:xfrm>
            <a:off x="3698875" y="4606925"/>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45" name="Oval 49"/>
          <p:cNvSpPr>
            <a:spLocks noChangeArrowheads="1"/>
          </p:cNvSpPr>
          <p:nvPr/>
        </p:nvSpPr>
        <p:spPr bwMode="auto">
          <a:xfrm>
            <a:off x="3851275" y="3516313"/>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46" name="Oval 50"/>
          <p:cNvSpPr>
            <a:spLocks noChangeArrowheads="1"/>
          </p:cNvSpPr>
          <p:nvPr/>
        </p:nvSpPr>
        <p:spPr bwMode="auto">
          <a:xfrm>
            <a:off x="4364038" y="3968750"/>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47" name="Oval 51"/>
          <p:cNvSpPr>
            <a:spLocks noChangeArrowheads="1"/>
          </p:cNvSpPr>
          <p:nvPr/>
        </p:nvSpPr>
        <p:spPr bwMode="auto">
          <a:xfrm>
            <a:off x="3390900" y="3495675"/>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48" name="Oval 52"/>
          <p:cNvSpPr>
            <a:spLocks noChangeArrowheads="1"/>
          </p:cNvSpPr>
          <p:nvPr/>
        </p:nvSpPr>
        <p:spPr bwMode="auto">
          <a:xfrm>
            <a:off x="2259013" y="4406900"/>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50" name="Oval 54"/>
          <p:cNvSpPr>
            <a:spLocks noChangeArrowheads="1"/>
          </p:cNvSpPr>
          <p:nvPr/>
        </p:nvSpPr>
        <p:spPr bwMode="auto">
          <a:xfrm>
            <a:off x="2973388" y="3532188"/>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51" name="Oval 55"/>
          <p:cNvSpPr>
            <a:spLocks noChangeArrowheads="1"/>
          </p:cNvSpPr>
          <p:nvPr/>
        </p:nvSpPr>
        <p:spPr bwMode="auto">
          <a:xfrm>
            <a:off x="2630488" y="3638550"/>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54" name="Oval 58"/>
          <p:cNvSpPr>
            <a:spLocks noChangeArrowheads="1"/>
          </p:cNvSpPr>
          <p:nvPr/>
        </p:nvSpPr>
        <p:spPr bwMode="auto">
          <a:xfrm>
            <a:off x="4445000" y="1666875"/>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57" name="Oval 61"/>
          <p:cNvSpPr>
            <a:spLocks noChangeArrowheads="1"/>
          </p:cNvSpPr>
          <p:nvPr/>
        </p:nvSpPr>
        <p:spPr bwMode="auto">
          <a:xfrm>
            <a:off x="3055938" y="4689475"/>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58" name="Oval 62"/>
          <p:cNvSpPr>
            <a:spLocks noChangeArrowheads="1"/>
          </p:cNvSpPr>
          <p:nvPr/>
        </p:nvSpPr>
        <p:spPr bwMode="auto">
          <a:xfrm>
            <a:off x="2547938" y="3803650"/>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59" name="Oval 63"/>
          <p:cNvSpPr>
            <a:spLocks noChangeArrowheads="1"/>
          </p:cNvSpPr>
          <p:nvPr/>
        </p:nvSpPr>
        <p:spPr bwMode="auto">
          <a:xfrm>
            <a:off x="4064000" y="3367088"/>
            <a:ext cx="165100" cy="165100"/>
          </a:xfrm>
          <a:prstGeom prst="ellipse">
            <a:avLst/>
          </a:prstGeom>
          <a:gradFill rotWithShape="1">
            <a:gsLst>
              <a:gs pos="0">
                <a:srgbClr val="FFFF00"/>
              </a:gs>
              <a:gs pos="100000">
                <a:srgbClr val="FFFF00">
                  <a:gamma/>
                  <a:shade val="70588"/>
                  <a:invGamma/>
                </a:srgbClr>
              </a:gs>
            </a:gsLst>
            <a:path path="shape">
              <a:fillToRect l="50000" t="50000" r="50000" b="50000"/>
            </a:path>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60" name="Oval 64"/>
          <p:cNvSpPr>
            <a:spLocks noChangeArrowheads="1"/>
          </p:cNvSpPr>
          <p:nvPr/>
        </p:nvSpPr>
        <p:spPr bwMode="auto">
          <a:xfrm>
            <a:off x="2373313" y="4022725"/>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61" name="Oval 65"/>
          <p:cNvSpPr>
            <a:spLocks noChangeArrowheads="1"/>
          </p:cNvSpPr>
          <p:nvPr/>
        </p:nvSpPr>
        <p:spPr bwMode="auto">
          <a:xfrm>
            <a:off x="3913188" y="1824038"/>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63" name="Oval 67"/>
          <p:cNvSpPr>
            <a:spLocks noChangeArrowheads="1"/>
          </p:cNvSpPr>
          <p:nvPr/>
        </p:nvSpPr>
        <p:spPr bwMode="auto">
          <a:xfrm>
            <a:off x="4719638" y="4689475"/>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68" name="Oval 72"/>
          <p:cNvSpPr>
            <a:spLocks noChangeArrowheads="1"/>
          </p:cNvSpPr>
          <p:nvPr/>
        </p:nvSpPr>
        <p:spPr bwMode="auto">
          <a:xfrm>
            <a:off x="3246438" y="3516313"/>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69" name="Oval 73"/>
          <p:cNvSpPr>
            <a:spLocks noChangeArrowheads="1"/>
          </p:cNvSpPr>
          <p:nvPr/>
        </p:nvSpPr>
        <p:spPr bwMode="auto">
          <a:xfrm>
            <a:off x="4540250" y="4340225"/>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70" name="AutoShape 74"/>
          <p:cNvSpPr>
            <a:spLocks/>
          </p:cNvSpPr>
          <p:nvPr/>
        </p:nvSpPr>
        <p:spPr bwMode="auto">
          <a:xfrm>
            <a:off x="349250" y="2020888"/>
            <a:ext cx="841375" cy="674687"/>
          </a:xfrm>
          <a:prstGeom prst="callout1">
            <a:avLst>
              <a:gd name="adj1" fmla="val 16940"/>
              <a:gd name="adj2" fmla="val 109056"/>
              <a:gd name="adj3" fmla="val 64472"/>
              <a:gd name="adj4" fmla="val 226602"/>
            </a:avLst>
          </a:prstGeom>
          <a:solidFill>
            <a:schemeClr val="bg1"/>
          </a:solidFill>
          <a:ln w="190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spAutoFit/>
          </a:bodyPr>
          <a:lstStyle/>
          <a:p>
            <a:pPr algn="ctr" fontAlgn="auto">
              <a:spcBef>
                <a:spcPct val="50000"/>
              </a:spcBef>
              <a:spcAft>
                <a:spcPts val="0"/>
              </a:spcAft>
            </a:pPr>
            <a:r>
              <a:rPr lang="en-US" altLang="en-US">
                <a:solidFill>
                  <a:prstClr val="black"/>
                </a:solidFill>
                <a:latin typeface="Calibri"/>
              </a:rPr>
              <a:t>Cool</a:t>
            </a:r>
          </a:p>
          <a:p>
            <a:pPr algn="ctr" fontAlgn="auto">
              <a:spcBef>
                <a:spcPct val="50000"/>
              </a:spcBef>
              <a:spcAft>
                <a:spcPts val="0"/>
              </a:spcAft>
            </a:pPr>
            <a:r>
              <a:rPr lang="en-US" altLang="en-US" sz="1400">
                <a:solidFill>
                  <a:prstClr val="black"/>
                </a:solidFill>
                <a:latin typeface="Calibri"/>
              </a:rPr>
              <a:t>(H</a:t>
            </a:r>
            <a:r>
              <a:rPr lang="en-US" altLang="en-US" sz="1400" baseline="-25000">
                <a:solidFill>
                  <a:prstClr val="black"/>
                </a:solidFill>
                <a:latin typeface="Calibri"/>
              </a:rPr>
              <a:t>2</a:t>
            </a:r>
            <a:r>
              <a:rPr lang="en-US" altLang="en-US" sz="1400">
                <a:solidFill>
                  <a:prstClr val="black"/>
                </a:solidFill>
                <a:latin typeface="Calibri"/>
              </a:rPr>
              <a:t>O only)</a:t>
            </a:r>
          </a:p>
        </p:txBody>
      </p:sp>
      <p:sp>
        <p:nvSpPr>
          <p:cNvPr id="183371" name="Text Box 75"/>
          <p:cNvSpPr txBox="1">
            <a:spLocks noChangeArrowheads="1"/>
          </p:cNvSpPr>
          <p:nvPr/>
        </p:nvSpPr>
        <p:spPr bwMode="auto">
          <a:xfrm>
            <a:off x="5105372" y="5448300"/>
            <a:ext cx="9731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pPr>
            <a:r>
              <a:rPr lang="en-US" altLang="en-US">
                <a:solidFill>
                  <a:prstClr val="black"/>
                </a:solidFill>
                <a:latin typeface="Calibri"/>
              </a:rPr>
              <a:t>Safety Relief</a:t>
            </a:r>
          </a:p>
        </p:txBody>
      </p:sp>
      <p:sp>
        <p:nvSpPr>
          <p:cNvPr id="183372" name="Text Box 76"/>
          <p:cNvSpPr txBox="1">
            <a:spLocks noChangeArrowheads="1"/>
          </p:cNvSpPr>
          <p:nvPr/>
        </p:nvSpPr>
        <p:spPr bwMode="auto">
          <a:xfrm>
            <a:off x="1970088" y="1428750"/>
            <a:ext cx="973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pPr>
            <a:r>
              <a:rPr lang="en-US" altLang="en-US">
                <a:solidFill>
                  <a:prstClr val="black"/>
                </a:solidFill>
                <a:latin typeface="Calibri"/>
              </a:rPr>
              <a:t>Inlet</a:t>
            </a:r>
          </a:p>
        </p:txBody>
      </p:sp>
      <p:sp>
        <p:nvSpPr>
          <p:cNvPr id="183391" name="AutoShape 95"/>
          <p:cNvSpPr>
            <a:spLocks/>
          </p:cNvSpPr>
          <p:nvPr/>
        </p:nvSpPr>
        <p:spPr bwMode="auto">
          <a:xfrm>
            <a:off x="534988" y="3498850"/>
            <a:ext cx="434975" cy="355600"/>
          </a:xfrm>
          <a:prstGeom prst="callout1">
            <a:avLst>
              <a:gd name="adj1" fmla="val 32144"/>
              <a:gd name="adj2" fmla="val 117519"/>
              <a:gd name="adj3" fmla="val 110269"/>
              <a:gd name="adj4" fmla="val 451093"/>
            </a:avLst>
          </a:prstGeom>
          <a:solidFill>
            <a:schemeClr val="bg1"/>
          </a:solidFill>
          <a:ln w="190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spAutoFit/>
          </a:bodyPr>
          <a:lstStyle/>
          <a:p>
            <a:pPr algn="ctr" fontAlgn="auto">
              <a:spcBef>
                <a:spcPct val="50000"/>
              </a:spcBef>
              <a:spcAft>
                <a:spcPts val="0"/>
              </a:spcAft>
            </a:pPr>
            <a:r>
              <a:rPr lang="en-US" altLang="en-US">
                <a:solidFill>
                  <a:prstClr val="black"/>
                </a:solidFill>
                <a:latin typeface="Calibri"/>
              </a:rPr>
              <a:t>Cold</a:t>
            </a:r>
          </a:p>
        </p:txBody>
      </p:sp>
      <p:sp>
        <p:nvSpPr>
          <p:cNvPr id="183393" name="Rectangle 97"/>
          <p:cNvSpPr>
            <a:spLocks noChangeArrowheads="1"/>
          </p:cNvSpPr>
          <p:nvPr/>
        </p:nvSpPr>
        <p:spPr bwMode="auto">
          <a:xfrm>
            <a:off x="2943225" y="5786438"/>
            <a:ext cx="1073150" cy="550862"/>
          </a:xfrm>
          <a:prstGeom prst="rect">
            <a:avLst/>
          </a:prstGeom>
          <a:gradFill rotWithShape="1">
            <a:gsLst>
              <a:gs pos="0">
                <a:srgbClr val="3366FF">
                  <a:gamma/>
                  <a:shade val="46275"/>
                  <a:invGamma/>
                </a:srgbClr>
              </a:gs>
              <a:gs pos="50000">
                <a:srgbClr val="3366FF"/>
              </a:gs>
              <a:gs pos="100000">
                <a:srgbClr val="3366FF">
                  <a:gamma/>
                  <a:shade val="46275"/>
                  <a:invGamma/>
                </a:srgbClr>
              </a:gs>
            </a:gsLst>
            <a:lin ang="0" scaled="1"/>
          </a:gradFill>
          <a:ln w="25400" algn="ctr">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grpSp>
        <p:nvGrpSpPr>
          <p:cNvPr id="183404" name="Group 108"/>
          <p:cNvGrpSpPr>
            <a:grpSpLocks/>
          </p:cNvGrpSpPr>
          <p:nvPr/>
        </p:nvGrpSpPr>
        <p:grpSpPr bwMode="auto">
          <a:xfrm>
            <a:off x="2163763" y="2262188"/>
            <a:ext cx="2598737" cy="573087"/>
            <a:chOff x="1363" y="1425"/>
            <a:chExt cx="1637" cy="361"/>
          </a:xfrm>
        </p:grpSpPr>
        <p:grpSp>
          <p:nvGrpSpPr>
            <p:cNvPr id="183399" name="Group 103"/>
            <p:cNvGrpSpPr>
              <a:grpSpLocks/>
            </p:cNvGrpSpPr>
            <p:nvPr/>
          </p:nvGrpSpPr>
          <p:grpSpPr bwMode="auto">
            <a:xfrm>
              <a:off x="2266" y="1426"/>
              <a:ext cx="734" cy="360"/>
              <a:chOff x="2266" y="1426"/>
              <a:chExt cx="734" cy="360"/>
            </a:xfrm>
          </p:grpSpPr>
          <p:sp>
            <p:nvSpPr>
              <p:cNvPr id="183396" name="AutoShape 100"/>
              <p:cNvSpPr>
                <a:spLocks noChangeArrowheads="1"/>
              </p:cNvSpPr>
              <p:nvPr/>
            </p:nvSpPr>
            <p:spPr bwMode="auto">
              <a:xfrm>
                <a:off x="2266" y="1427"/>
                <a:ext cx="336" cy="359"/>
              </a:xfrm>
              <a:prstGeom prst="chevron">
                <a:avLst>
                  <a:gd name="adj" fmla="val 72278"/>
                </a:avLst>
              </a:prstGeom>
              <a:gradFill rotWithShape="1">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97" name="AutoShape 101"/>
              <p:cNvSpPr>
                <a:spLocks noChangeArrowheads="1"/>
              </p:cNvSpPr>
              <p:nvPr/>
            </p:nvSpPr>
            <p:spPr bwMode="auto">
              <a:xfrm>
                <a:off x="2465" y="1426"/>
                <a:ext cx="336" cy="359"/>
              </a:xfrm>
              <a:prstGeom prst="chevron">
                <a:avLst>
                  <a:gd name="adj" fmla="val 72278"/>
                </a:avLst>
              </a:prstGeom>
              <a:gradFill rotWithShape="1">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98" name="AutoShape 102"/>
              <p:cNvSpPr>
                <a:spLocks noChangeArrowheads="1"/>
              </p:cNvSpPr>
              <p:nvPr/>
            </p:nvSpPr>
            <p:spPr bwMode="auto">
              <a:xfrm>
                <a:off x="2664" y="1427"/>
                <a:ext cx="336" cy="359"/>
              </a:xfrm>
              <a:prstGeom prst="chevron">
                <a:avLst>
                  <a:gd name="adj" fmla="val 72278"/>
                </a:avLst>
              </a:prstGeom>
              <a:gradFill rotWithShape="1">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grpSp>
        <p:grpSp>
          <p:nvGrpSpPr>
            <p:cNvPr id="183400" name="Group 104"/>
            <p:cNvGrpSpPr>
              <a:grpSpLocks/>
            </p:cNvGrpSpPr>
            <p:nvPr/>
          </p:nvGrpSpPr>
          <p:grpSpPr bwMode="auto">
            <a:xfrm flipH="1">
              <a:off x="1363" y="1425"/>
              <a:ext cx="734" cy="360"/>
              <a:chOff x="2266" y="1426"/>
              <a:chExt cx="734" cy="360"/>
            </a:xfrm>
          </p:grpSpPr>
          <p:sp>
            <p:nvSpPr>
              <p:cNvPr id="183401" name="AutoShape 105"/>
              <p:cNvSpPr>
                <a:spLocks noChangeArrowheads="1"/>
              </p:cNvSpPr>
              <p:nvPr/>
            </p:nvSpPr>
            <p:spPr bwMode="auto">
              <a:xfrm>
                <a:off x="2266" y="1427"/>
                <a:ext cx="336" cy="359"/>
              </a:xfrm>
              <a:prstGeom prst="chevron">
                <a:avLst>
                  <a:gd name="adj" fmla="val 72278"/>
                </a:avLst>
              </a:prstGeom>
              <a:gradFill rotWithShape="1">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02" name="AutoShape 106"/>
              <p:cNvSpPr>
                <a:spLocks noChangeArrowheads="1"/>
              </p:cNvSpPr>
              <p:nvPr/>
            </p:nvSpPr>
            <p:spPr bwMode="auto">
              <a:xfrm>
                <a:off x="2465" y="1426"/>
                <a:ext cx="336" cy="359"/>
              </a:xfrm>
              <a:prstGeom prst="chevron">
                <a:avLst>
                  <a:gd name="adj" fmla="val 72278"/>
                </a:avLst>
              </a:prstGeom>
              <a:gradFill rotWithShape="1">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03" name="AutoShape 107"/>
              <p:cNvSpPr>
                <a:spLocks noChangeArrowheads="1"/>
              </p:cNvSpPr>
              <p:nvPr/>
            </p:nvSpPr>
            <p:spPr bwMode="auto">
              <a:xfrm>
                <a:off x="2664" y="1427"/>
                <a:ext cx="336" cy="359"/>
              </a:xfrm>
              <a:prstGeom prst="chevron">
                <a:avLst>
                  <a:gd name="adj" fmla="val 72278"/>
                </a:avLst>
              </a:prstGeom>
              <a:gradFill rotWithShape="1">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grpSp>
      </p:grpSp>
      <p:sp>
        <p:nvSpPr>
          <p:cNvPr id="183405" name="Rectangle 109"/>
          <p:cNvSpPr>
            <a:spLocks noChangeArrowheads="1"/>
          </p:cNvSpPr>
          <p:nvPr/>
        </p:nvSpPr>
        <p:spPr bwMode="auto">
          <a:xfrm>
            <a:off x="3138488" y="2503488"/>
            <a:ext cx="665162" cy="58737"/>
          </a:xfrm>
          <a:prstGeom prst="rect">
            <a:avLst/>
          </a:prstGeom>
          <a:gradFill rotWithShape="1">
            <a:gsLst>
              <a:gs pos="0">
                <a:srgbClr val="969696">
                  <a:gamma/>
                  <a:shade val="63529"/>
                  <a:invGamma/>
                </a:srgbClr>
              </a:gs>
              <a:gs pos="50000">
                <a:srgbClr val="969696"/>
              </a:gs>
              <a:gs pos="100000">
                <a:srgbClr val="969696">
                  <a:gamma/>
                  <a:shade val="63529"/>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06" name="Rectangle 110"/>
          <p:cNvSpPr>
            <a:spLocks noChangeArrowheads="1"/>
          </p:cNvSpPr>
          <p:nvPr/>
        </p:nvSpPr>
        <p:spPr bwMode="auto">
          <a:xfrm>
            <a:off x="4622800" y="2768600"/>
            <a:ext cx="239713" cy="58738"/>
          </a:xfrm>
          <a:prstGeom prst="rect">
            <a:avLst/>
          </a:prstGeom>
          <a:gradFill rotWithShape="1">
            <a:gsLst>
              <a:gs pos="0">
                <a:srgbClr val="969696">
                  <a:gamma/>
                  <a:shade val="63529"/>
                  <a:invGamma/>
                </a:srgbClr>
              </a:gs>
              <a:gs pos="50000">
                <a:srgbClr val="969696"/>
              </a:gs>
              <a:gs pos="100000">
                <a:srgbClr val="969696">
                  <a:gamma/>
                  <a:shade val="63529"/>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07" name="Rectangle 111"/>
          <p:cNvSpPr>
            <a:spLocks noChangeArrowheads="1"/>
          </p:cNvSpPr>
          <p:nvPr/>
        </p:nvSpPr>
        <p:spPr bwMode="auto">
          <a:xfrm>
            <a:off x="2051050" y="2768600"/>
            <a:ext cx="239713" cy="58738"/>
          </a:xfrm>
          <a:prstGeom prst="rect">
            <a:avLst/>
          </a:prstGeom>
          <a:gradFill rotWithShape="1">
            <a:gsLst>
              <a:gs pos="0">
                <a:srgbClr val="969696">
                  <a:gamma/>
                  <a:shade val="63529"/>
                  <a:invGamma/>
                </a:srgbClr>
              </a:gs>
              <a:gs pos="50000">
                <a:srgbClr val="969696"/>
              </a:gs>
              <a:gs pos="100000">
                <a:srgbClr val="969696">
                  <a:gamma/>
                  <a:shade val="63529"/>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11" name="Oval 115"/>
          <p:cNvSpPr>
            <a:spLocks noChangeArrowheads="1"/>
          </p:cNvSpPr>
          <p:nvPr/>
        </p:nvSpPr>
        <p:spPr bwMode="auto">
          <a:xfrm>
            <a:off x="3748088" y="1655763"/>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15" name="Oval 119"/>
          <p:cNvSpPr>
            <a:spLocks noChangeArrowheads="1"/>
          </p:cNvSpPr>
          <p:nvPr/>
        </p:nvSpPr>
        <p:spPr bwMode="auto">
          <a:xfrm>
            <a:off x="2052638" y="3524250"/>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16" name="Oval 120"/>
          <p:cNvSpPr>
            <a:spLocks noChangeArrowheads="1"/>
          </p:cNvSpPr>
          <p:nvPr/>
        </p:nvSpPr>
        <p:spPr bwMode="auto">
          <a:xfrm>
            <a:off x="3095625" y="1573213"/>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17" name="Oval 121"/>
          <p:cNvSpPr>
            <a:spLocks noChangeArrowheads="1"/>
          </p:cNvSpPr>
          <p:nvPr/>
        </p:nvSpPr>
        <p:spPr bwMode="auto">
          <a:xfrm>
            <a:off x="4697413" y="3578225"/>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18" name="Oval 122"/>
          <p:cNvSpPr>
            <a:spLocks noChangeArrowheads="1"/>
          </p:cNvSpPr>
          <p:nvPr/>
        </p:nvSpPr>
        <p:spPr bwMode="auto">
          <a:xfrm>
            <a:off x="4697413" y="4854575"/>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19" name="Oval 123"/>
          <p:cNvSpPr>
            <a:spLocks noChangeArrowheads="1"/>
          </p:cNvSpPr>
          <p:nvPr/>
        </p:nvSpPr>
        <p:spPr bwMode="auto">
          <a:xfrm>
            <a:off x="3246438" y="2659063"/>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20" name="Oval 124"/>
          <p:cNvSpPr>
            <a:spLocks noChangeArrowheads="1"/>
          </p:cNvSpPr>
          <p:nvPr/>
        </p:nvSpPr>
        <p:spPr bwMode="auto">
          <a:xfrm>
            <a:off x="3494088" y="2338388"/>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22" name="AutoShape 126"/>
          <p:cNvSpPr>
            <a:spLocks noChangeArrowheads="1"/>
          </p:cNvSpPr>
          <p:nvPr/>
        </p:nvSpPr>
        <p:spPr bwMode="auto">
          <a:xfrm flipV="1">
            <a:off x="2405063" y="3719513"/>
            <a:ext cx="2152650" cy="615950"/>
          </a:xfrm>
          <a:custGeom>
            <a:avLst/>
            <a:gdLst>
              <a:gd name="G0" fmla="+- 5141 0 0"/>
              <a:gd name="G1" fmla="+- 21600 0 5141"/>
              <a:gd name="G2" fmla="*/ 5141 1 2"/>
              <a:gd name="G3" fmla="+- 21600 0 G2"/>
              <a:gd name="G4" fmla="+/ 5141 21600 2"/>
              <a:gd name="G5" fmla="+/ G1 0 2"/>
              <a:gd name="G6" fmla="*/ 21600 21600 5141"/>
              <a:gd name="G7" fmla="*/ G6 1 2"/>
              <a:gd name="G8" fmla="+- 21600 0 G7"/>
              <a:gd name="G9" fmla="*/ 21600 1 2"/>
              <a:gd name="G10" fmla="+- 5141 0 G9"/>
              <a:gd name="G11" fmla="?: G10 G8 0"/>
              <a:gd name="G12" fmla="?: G10 G7 21600"/>
              <a:gd name="T0" fmla="*/ 19029 w 21600"/>
              <a:gd name="T1" fmla="*/ 10800 h 21600"/>
              <a:gd name="T2" fmla="*/ 10800 w 21600"/>
              <a:gd name="T3" fmla="*/ 21600 h 21600"/>
              <a:gd name="T4" fmla="*/ 2571 w 21600"/>
              <a:gd name="T5" fmla="*/ 10800 h 21600"/>
              <a:gd name="T6" fmla="*/ 10800 w 21600"/>
              <a:gd name="T7" fmla="*/ 0 h 21600"/>
              <a:gd name="T8" fmla="*/ 4371 w 21600"/>
              <a:gd name="T9" fmla="*/ 4371 h 21600"/>
              <a:gd name="T10" fmla="*/ 17229 w 21600"/>
              <a:gd name="T11" fmla="*/ 17229 h 21600"/>
            </a:gdLst>
            <a:ahLst/>
            <a:cxnLst>
              <a:cxn ang="0">
                <a:pos x="T0" y="T1"/>
              </a:cxn>
              <a:cxn ang="0">
                <a:pos x="T2" y="T3"/>
              </a:cxn>
              <a:cxn ang="0">
                <a:pos x="T4" y="T5"/>
              </a:cxn>
              <a:cxn ang="0">
                <a:pos x="T6" y="T7"/>
              </a:cxn>
            </a:cxnLst>
            <a:rect l="T8" t="T9" r="T10" b="T11"/>
            <a:pathLst>
              <a:path w="21600" h="21600">
                <a:moveTo>
                  <a:pt x="0" y="0"/>
                </a:moveTo>
                <a:lnTo>
                  <a:pt x="5141" y="21600"/>
                </a:lnTo>
                <a:lnTo>
                  <a:pt x="16459" y="21600"/>
                </a:lnTo>
                <a:lnTo>
                  <a:pt x="21600" y="0"/>
                </a:lnTo>
                <a:close/>
              </a:path>
            </a:pathLst>
          </a:custGeom>
          <a:pattFill prst="solidDmnd">
            <a:fgClr>
              <a:schemeClr val="bg1"/>
            </a:fgClr>
            <a:bgClr>
              <a:schemeClr val="tx2"/>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21" name="AutoShape 125"/>
          <p:cNvSpPr>
            <a:spLocks noChangeArrowheads="1"/>
          </p:cNvSpPr>
          <p:nvPr/>
        </p:nvSpPr>
        <p:spPr bwMode="auto">
          <a:xfrm flipV="1">
            <a:off x="2476500" y="3848100"/>
            <a:ext cx="2049463" cy="636588"/>
          </a:xfrm>
          <a:custGeom>
            <a:avLst/>
            <a:gdLst>
              <a:gd name="G0" fmla="+- 4860 0 0"/>
              <a:gd name="G1" fmla="+- 21600 0 4860"/>
              <a:gd name="G2" fmla="*/ 4860 1 2"/>
              <a:gd name="G3" fmla="+- 21600 0 G2"/>
              <a:gd name="G4" fmla="+/ 4860 21600 2"/>
              <a:gd name="G5" fmla="+/ G1 0 2"/>
              <a:gd name="G6" fmla="*/ 21600 21600 4860"/>
              <a:gd name="G7" fmla="*/ G6 1 2"/>
              <a:gd name="G8" fmla="+- 21600 0 G7"/>
              <a:gd name="G9" fmla="*/ 21600 1 2"/>
              <a:gd name="G10" fmla="+- 4860 0 G9"/>
              <a:gd name="G11" fmla="?: G10 G8 0"/>
              <a:gd name="G12" fmla="?: G10 G7 21600"/>
              <a:gd name="T0" fmla="*/ 19170 w 21600"/>
              <a:gd name="T1" fmla="*/ 10800 h 21600"/>
              <a:gd name="T2" fmla="*/ 10800 w 21600"/>
              <a:gd name="T3" fmla="*/ 21600 h 21600"/>
              <a:gd name="T4" fmla="*/ 2430 w 21600"/>
              <a:gd name="T5" fmla="*/ 10800 h 21600"/>
              <a:gd name="T6" fmla="*/ 10800 w 21600"/>
              <a:gd name="T7" fmla="*/ 0 h 21600"/>
              <a:gd name="T8" fmla="*/ 4230 w 21600"/>
              <a:gd name="T9" fmla="*/ 4230 h 21600"/>
              <a:gd name="T10" fmla="*/ 17370 w 21600"/>
              <a:gd name="T11" fmla="*/ 17370 h 21600"/>
            </a:gdLst>
            <a:ahLst/>
            <a:cxnLst>
              <a:cxn ang="0">
                <a:pos x="T0" y="T1"/>
              </a:cxn>
              <a:cxn ang="0">
                <a:pos x="T2" y="T3"/>
              </a:cxn>
              <a:cxn ang="0">
                <a:pos x="T4" y="T5"/>
              </a:cxn>
              <a:cxn ang="0">
                <a:pos x="T6" y="T7"/>
              </a:cxn>
            </a:cxnLst>
            <a:rect l="T8" t="T9" r="T10" b="T11"/>
            <a:pathLst>
              <a:path w="21600" h="21600">
                <a:moveTo>
                  <a:pt x="0" y="0"/>
                </a:moveTo>
                <a:lnTo>
                  <a:pt x="4860" y="21600"/>
                </a:lnTo>
                <a:lnTo>
                  <a:pt x="16740" y="21600"/>
                </a:lnTo>
                <a:lnTo>
                  <a:pt x="21600" y="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74" name="Rectangle 78"/>
          <p:cNvSpPr>
            <a:spLocks noChangeArrowheads="1"/>
          </p:cNvSpPr>
          <p:nvPr/>
        </p:nvSpPr>
        <p:spPr bwMode="auto">
          <a:xfrm>
            <a:off x="3222625" y="3835400"/>
            <a:ext cx="490538" cy="2144713"/>
          </a:xfrm>
          <a:prstGeom prst="rect">
            <a:avLst/>
          </a:prstGeom>
          <a:gradFill rotWithShape="1">
            <a:gsLst>
              <a:gs pos="0">
                <a:srgbClr val="DDDDDD">
                  <a:gamma/>
                  <a:shade val="63529"/>
                  <a:invGamma/>
                </a:srgbClr>
              </a:gs>
              <a:gs pos="50000">
                <a:srgbClr val="DDDDDD"/>
              </a:gs>
              <a:gs pos="100000">
                <a:srgbClr val="DDDDDD">
                  <a:gamma/>
                  <a:shade val="63529"/>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79" name="AutoShape 83"/>
          <p:cNvSpPr>
            <a:spLocks noChangeArrowheads="1"/>
          </p:cNvSpPr>
          <p:nvPr/>
        </p:nvSpPr>
        <p:spPr bwMode="auto">
          <a:xfrm flipV="1">
            <a:off x="2351088" y="3681413"/>
            <a:ext cx="2271712" cy="725487"/>
          </a:xfrm>
          <a:custGeom>
            <a:avLst/>
            <a:gdLst>
              <a:gd name="G0" fmla="+- 5141 0 0"/>
              <a:gd name="G1" fmla="+- 21600 0 5141"/>
              <a:gd name="G2" fmla="*/ 5141 1 2"/>
              <a:gd name="G3" fmla="+- 21600 0 G2"/>
              <a:gd name="G4" fmla="+/ 5141 21600 2"/>
              <a:gd name="G5" fmla="+/ G1 0 2"/>
              <a:gd name="G6" fmla="*/ 21600 21600 5141"/>
              <a:gd name="G7" fmla="*/ G6 1 2"/>
              <a:gd name="G8" fmla="+- 21600 0 G7"/>
              <a:gd name="G9" fmla="*/ 21600 1 2"/>
              <a:gd name="G10" fmla="+- 5141 0 G9"/>
              <a:gd name="G11" fmla="?: G10 G8 0"/>
              <a:gd name="G12" fmla="?: G10 G7 21600"/>
              <a:gd name="T0" fmla="*/ 19029 w 21600"/>
              <a:gd name="T1" fmla="*/ 10800 h 21600"/>
              <a:gd name="T2" fmla="*/ 10800 w 21600"/>
              <a:gd name="T3" fmla="*/ 21600 h 21600"/>
              <a:gd name="T4" fmla="*/ 2571 w 21600"/>
              <a:gd name="T5" fmla="*/ 10800 h 21600"/>
              <a:gd name="T6" fmla="*/ 10800 w 21600"/>
              <a:gd name="T7" fmla="*/ 0 h 21600"/>
              <a:gd name="T8" fmla="*/ 4371 w 21600"/>
              <a:gd name="T9" fmla="*/ 4371 h 21600"/>
              <a:gd name="T10" fmla="*/ 17229 w 21600"/>
              <a:gd name="T11" fmla="*/ 17229 h 21600"/>
            </a:gdLst>
            <a:ahLst/>
            <a:cxnLst>
              <a:cxn ang="0">
                <a:pos x="T0" y="T1"/>
              </a:cxn>
              <a:cxn ang="0">
                <a:pos x="T2" y="T3"/>
              </a:cxn>
              <a:cxn ang="0">
                <a:pos x="T4" y="T5"/>
              </a:cxn>
              <a:cxn ang="0">
                <a:pos x="T6" y="T7"/>
              </a:cxn>
            </a:cxnLst>
            <a:rect l="T8" t="T9" r="T10" b="T11"/>
            <a:pathLst>
              <a:path w="21600" h="21600">
                <a:moveTo>
                  <a:pt x="0" y="0"/>
                </a:moveTo>
                <a:lnTo>
                  <a:pt x="5141" y="21600"/>
                </a:lnTo>
                <a:lnTo>
                  <a:pt x="16459" y="21600"/>
                </a:lnTo>
                <a:lnTo>
                  <a:pt x="21600" y="0"/>
                </a:lnTo>
                <a:close/>
              </a:path>
            </a:pathLst>
          </a:custGeom>
          <a:gradFill rotWithShape="1">
            <a:gsLst>
              <a:gs pos="0">
                <a:srgbClr val="DDDDDD">
                  <a:gamma/>
                  <a:shade val="72941"/>
                  <a:invGamma/>
                </a:srgbClr>
              </a:gs>
              <a:gs pos="50000">
                <a:srgbClr val="DDDDDD">
                  <a:alpha val="3999"/>
                </a:srgbClr>
              </a:gs>
              <a:gs pos="100000">
                <a:srgbClr val="DDDDDD">
                  <a:gamma/>
                  <a:shade val="72941"/>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62" name="Oval 66"/>
          <p:cNvSpPr>
            <a:spLocks noChangeArrowheads="1"/>
          </p:cNvSpPr>
          <p:nvPr/>
        </p:nvSpPr>
        <p:spPr bwMode="auto">
          <a:xfrm>
            <a:off x="3803650" y="3857625"/>
            <a:ext cx="165100" cy="165100"/>
          </a:xfrm>
          <a:prstGeom prst="ellipse">
            <a:avLst/>
          </a:prstGeom>
          <a:gradFill rotWithShape="1">
            <a:gsLst>
              <a:gs pos="0">
                <a:srgbClr val="FFFF00"/>
              </a:gs>
              <a:gs pos="100000">
                <a:srgbClr val="FFFF00">
                  <a:gamma/>
                  <a:shade val="70588"/>
                  <a:invGamma/>
                </a:srgbClr>
              </a:gs>
            </a:gsLst>
            <a:path path="shape">
              <a:fillToRect l="50000" t="50000" r="50000" b="50000"/>
            </a:path>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13" name="Oval 117"/>
          <p:cNvSpPr>
            <a:spLocks noChangeArrowheads="1"/>
          </p:cNvSpPr>
          <p:nvPr/>
        </p:nvSpPr>
        <p:spPr bwMode="auto">
          <a:xfrm>
            <a:off x="2997200" y="3857625"/>
            <a:ext cx="165100" cy="165100"/>
          </a:xfrm>
          <a:prstGeom prst="ellipse">
            <a:avLst/>
          </a:prstGeom>
          <a:gradFill rotWithShape="1">
            <a:gsLst>
              <a:gs pos="0">
                <a:schemeClr val="folHlink"/>
              </a:gs>
              <a:gs pos="100000">
                <a:schemeClr val="folHlink">
                  <a:gamma/>
                  <a:shade val="51765"/>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08" name="Oval 112"/>
          <p:cNvSpPr>
            <a:spLocks noChangeArrowheads="1"/>
          </p:cNvSpPr>
          <p:nvPr/>
        </p:nvSpPr>
        <p:spPr bwMode="auto">
          <a:xfrm>
            <a:off x="2778125" y="4010025"/>
            <a:ext cx="165100" cy="165100"/>
          </a:xfrm>
          <a:prstGeom prst="ellipse">
            <a:avLst/>
          </a:prstGeom>
          <a:gradFill rotWithShape="1">
            <a:gsLst>
              <a:gs pos="0">
                <a:srgbClr val="FFFF00"/>
              </a:gs>
              <a:gs pos="100000">
                <a:srgbClr val="FFFF00">
                  <a:gamma/>
                  <a:shade val="70588"/>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14" name="Oval 118"/>
          <p:cNvSpPr>
            <a:spLocks noChangeArrowheads="1"/>
          </p:cNvSpPr>
          <p:nvPr/>
        </p:nvSpPr>
        <p:spPr bwMode="auto">
          <a:xfrm>
            <a:off x="4229100" y="4175125"/>
            <a:ext cx="165100" cy="165100"/>
          </a:xfrm>
          <a:prstGeom prst="ellipse">
            <a:avLst/>
          </a:prstGeom>
          <a:gradFill rotWithShape="1">
            <a:gsLst>
              <a:gs pos="0">
                <a:schemeClr val="folHlink"/>
              </a:gs>
              <a:gs pos="100000">
                <a:schemeClr val="folHlink">
                  <a:gamma/>
                  <a:shade val="51765"/>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24" name="Oval 128"/>
          <p:cNvSpPr>
            <a:spLocks noChangeArrowheads="1"/>
          </p:cNvSpPr>
          <p:nvPr/>
        </p:nvSpPr>
        <p:spPr bwMode="auto">
          <a:xfrm>
            <a:off x="4394200" y="5815013"/>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25" name="Oval 129"/>
          <p:cNvSpPr>
            <a:spLocks noChangeArrowheads="1"/>
          </p:cNvSpPr>
          <p:nvPr/>
        </p:nvSpPr>
        <p:spPr bwMode="auto">
          <a:xfrm>
            <a:off x="2078038" y="4937125"/>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26" name="Oval 130"/>
          <p:cNvSpPr>
            <a:spLocks noChangeArrowheads="1"/>
          </p:cNvSpPr>
          <p:nvPr/>
        </p:nvSpPr>
        <p:spPr bwMode="auto">
          <a:xfrm>
            <a:off x="2052638" y="3194050"/>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27" name="AutoShape 131"/>
          <p:cNvSpPr>
            <a:spLocks noChangeArrowheads="1"/>
          </p:cNvSpPr>
          <p:nvPr/>
        </p:nvSpPr>
        <p:spPr bwMode="auto">
          <a:xfrm flipH="1">
            <a:off x="4884738" y="5738813"/>
            <a:ext cx="365125" cy="187325"/>
          </a:xfrm>
          <a:prstGeom prst="chevron">
            <a:avLst>
              <a:gd name="adj" fmla="val 487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390" name="AutoShape 94"/>
          <p:cNvSpPr>
            <a:spLocks/>
          </p:cNvSpPr>
          <p:nvPr/>
        </p:nvSpPr>
        <p:spPr bwMode="auto">
          <a:xfrm>
            <a:off x="415925" y="5926138"/>
            <a:ext cx="1023938" cy="355600"/>
          </a:xfrm>
          <a:prstGeom prst="callout1">
            <a:avLst>
              <a:gd name="adj1" fmla="val 32144"/>
              <a:gd name="adj2" fmla="val 107440"/>
              <a:gd name="adj3" fmla="val -37944"/>
              <a:gd name="adj4" fmla="val 288218"/>
            </a:avLst>
          </a:prstGeom>
          <a:solidFill>
            <a:schemeClr val="bg1"/>
          </a:solidFill>
          <a:ln w="190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spAutoFit/>
          </a:bodyPr>
          <a:lstStyle/>
          <a:p>
            <a:pPr algn="ctr" fontAlgn="auto">
              <a:spcBef>
                <a:spcPct val="50000"/>
              </a:spcBef>
              <a:spcAft>
                <a:spcPts val="0"/>
              </a:spcAft>
            </a:pPr>
            <a:r>
              <a:rPr lang="en-US" altLang="en-US">
                <a:solidFill>
                  <a:prstClr val="black"/>
                </a:solidFill>
                <a:latin typeface="Calibri"/>
              </a:rPr>
              <a:t>Refrigerant</a:t>
            </a:r>
          </a:p>
        </p:txBody>
      </p:sp>
      <p:sp>
        <p:nvSpPr>
          <p:cNvPr id="183392" name="AutoShape 96"/>
          <p:cNvSpPr>
            <a:spLocks/>
          </p:cNvSpPr>
          <p:nvPr/>
        </p:nvSpPr>
        <p:spPr bwMode="auto">
          <a:xfrm>
            <a:off x="534988" y="4187825"/>
            <a:ext cx="1033462" cy="600075"/>
          </a:xfrm>
          <a:prstGeom prst="callout1">
            <a:avLst>
              <a:gd name="adj1" fmla="val 19046"/>
              <a:gd name="adj2" fmla="val 107375"/>
              <a:gd name="adj3" fmla="val -54495"/>
              <a:gd name="adj4" fmla="val 278954"/>
            </a:avLst>
          </a:prstGeom>
          <a:solidFill>
            <a:schemeClr val="bg1"/>
          </a:solidFill>
          <a:ln w="190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spAutoFit/>
          </a:bodyPr>
          <a:lstStyle/>
          <a:p>
            <a:pPr algn="ctr" fontAlgn="auto">
              <a:spcBef>
                <a:spcPct val="50000"/>
              </a:spcBef>
              <a:spcAft>
                <a:spcPts val="0"/>
              </a:spcAft>
            </a:pPr>
            <a:r>
              <a:rPr lang="en-US" altLang="en-US">
                <a:solidFill>
                  <a:prstClr val="black"/>
                </a:solidFill>
                <a:latin typeface="Calibri"/>
              </a:rPr>
              <a:t>Cold Charcoal</a:t>
            </a:r>
          </a:p>
        </p:txBody>
      </p:sp>
      <p:grpSp>
        <p:nvGrpSpPr>
          <p:cNvPr id="2" name="Gruppo 1"/>
          <p:cNvGrpSpPr/>
          <p:nvPr/>
        </p:nvGrpSpPr>
        <p:grpSpPr>
          <a:xfrm>
            <a:off x="5861050" y="718193"/>
            <a:ext cx="3009900" cy="1336675"/>
            <a:chOff x="5730875" y="1047750"/>
            <a:chExt cx="3009900" cy="1336675"/>
          </a:xfrm>
        </p:grpSpPr>
        <p:sp>
          <p:nvSpPr>
            <p:cNvPr id="183430" name="Oval 134"/>
            <p:cNvSpPr>
              <a:spLocks noChangeArrowheads="1"/>
            </p:cNvSpPr>
            <p:nvPr/>
          </p:nvSpPr>
          <p:spPr bwMode="auto">
            <a:xfrm>
              <a:off x="5857875" y="1165225"/>
              <a:ext cx="165100" cy="165100"/>
            </a:xfrm>
            <a:prstGeom prst="ellipse">
              <a:avLst/>
            </a:prstGeom>
            <a:gradFill rotWithShape="1">
              <a:gsLst>
                <a:gs pos="0">
                  <a:srgbClr val="00CCFF"/>
                </a:gs>
                <a:gs pos="100000">
                  <a:srgbClr val="00CCFF">
                    <a:gamma/>
                    <a:shade val="58824"/>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31" name="Oval 135"/>
            <p:cNvSpPr>
              <a:spLocks noChangeArrowheads="1"/>
            </p:cNvSpPr>
            <p:nvPr/>
          </p:nvSpPr>
          <p:spPr bwMode="auto">
            <a:xfrm>
              <a:off x="5856288" y="1787525"/>
              <a:ext cx="165100" cy="165100"/>
            </a:xfrm>
            <a:prstGeom prst="ellipse">
              <a:avLst/>
            </a:prstGeom>
            <a:gradFill rotWithShape="1">
              <a:gsLst>
                <a:gs pos="0">
                  <a:schemeClr val="folHlink"/>
                </a:gs>
                <a:gs pos="100000">
                  <a:schemeClr val="folHlink">
                    <a:gamma/>
                    <a:shade val="51765"/>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32" name="Oval 136"/>
            <p:cNvSpPr>
              <a:spLocks noChangeArrowheads="1"/>
            </p:cNvSpPr>
            <p:nvPr/>
          </p:nvSpPr>
          <p:spPr bwMode="auto">
            <a:xfrm>
              <a:off x="5857875" y="2098675"/>
              <a:ext cx="165100" cy="165100"/>
            </a:xfrm>
            <a:prstGeom prst="ellipse">
              <a:avLst/>
            </a:prstGeom>
            <a:gradFill rotWithShape="1">
              <a:gsLst>
                <a:gs pos="0">
                  <a:srgbClr val="FFFF00"/>
                </a:gs>
                <a:gs pos="100000">
                  <a:srgbClr val="FFFF00">
                    <a:gamma/>
                    <a:shade val="70588"/>
                    <a:invGamma/>
                  </a:srgbClr>
                </a:gs>
              </a:gsLst>
              <a:path path="shape">
                <a:fillToRect l="50000" t="50000" r="50000" b="50000"/>
              </a:path>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33" name="Oval 137"/>
            <p:cNvSpPr>
              <a:spLocks noChangeArrowheads="1"/>
            </p:cNvSpPr>
            <p:nvPr/>
          </p:nvSpPr>
          <p:spPr bwMode="auto">
            <a:xfrm>
              <a:off x="5856288" y="1476375"/>
              <a:ext cx="165100" cy="165100"/>
            </a:xfrm>
            <a:prstGeom prst="ellipse">
              <a:avLst/>
            </a:prstGeom>
            <a:gradFill rotWithShape="1">
              <a:gsLst>
                <a:gs pos="0">
                  <a:srgbClr val="FF1D1D"/>
                </a:gs>
                <a:gs pos="100000">
                  <a:srgbClr val="FF1D1D">
                    <a:gamma/>
                    <a:shade val="37647"/>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34" name="Text Box 138"/>
            <p:cNvSpPr txBox="1">
              <a:spLocks noChangeArrowheads="1"/>
            </p:cNvSpPr>
            <p:nvPr/>
          </p:nvSpPr>
          <p:spPr bwMode="auto">
            <a:xfrm>
              <a:off x="6172200" y="1047750"/>
              <a:ext cx="243502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altLang="en-US" sz="2000">
                  <a:solidFill>
                    <a:prstClr val="black"/>
                  </a:solidFill>
                  <a:latin typeface="Calibri"/>
                </a:rPr>
                <a:t>Water</a:t>
              </a:r>
            </a:p>
            <a:p>
              <a:pPr fontAlgn="auto">
                <a:spcBef>
                  <a:spcPts val="0"/>
                </a:spcBef>
                <a:spcAft>
                  <a:spcPts val="0"/>
                </a:spcAft>
              </a:pPr>
              <a:r>
                <a:rPr lang="en-US" altLang="en-US" sz="2000">
                  <a:solidFill>
                    <a:prstClr val="black"/>
                  </a:solidFill>
                  <a:latin typeface="Calibri"/>
                </a:rPr>
                <a:t>Nitrogen and Oxygen </a:t>
              </a:r>
            </a:p>
            <a:p>
              <a:pPr fontAlgn="auto">
                <a:spcBef>
                  <a:spcPts val="0"/>
                </a:spcBef>
                <a:spcAft>
                  <a:spcPts val="0"/>
                </a:spcAft>
              </a:pPr>
              <a:r>
                <a:rPr lang="en-US" altLang="en-US" sz="2000">
                  <a:solidFill>
                    <a:prstClr val="black"/>
                  </a:solidFill>
                  <a:latin typeface="Calibri"/>
                </a:rPr>
                <a:t>Helium</a:t>
              </a:r>
            </a:p>
            <a:p>
              <a:pPr fontAlgn="auto">
                <a:spcBef>
                  <a:spcPts val="0"/>
                </a:spcBef>
                <a:spcAft>
                  <a:spcPts val="0"/>
                </a:spcAft>
              </a:pPr>
              <a:r>
                <a:rPr lang="en-US" altLang="en-US" sz="2000">
                  <a:solidFill>
                    <a:prstClr val="black"/>
                  </a:solidFill>
                  <a:latin typeface="Calibri"/>
                </a:rPr>
                <a:t>Hydrogen, Ne</a:t>
              </a:r>
            </a:p>
          </p:txBody>
        </p:sp>
        <p:sp>
          <p:nvSpPr>
            <p:cNvPr id="183436" name="Rectangle 140"/>
            <p:cNvSpPr>
              <a:spLocks noChangeArrowheads="1"/>
            </p:cNvSpPr>
            <p:nvPr/>
          </p:nvSpPr>
          <p:spPr bwMode="auto">
            <a:xfrm>
              <a:off x="5730875" y="1089025"/>
              <a:ext cx="3009900" cy="1295400"/>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grpSp>
      <p:sp>
        <p:nvSpPr>
          <p:cNvPr id="3" name="Segnaposto numero diapositiva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Comic Sans MS" pitchFamily="66"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fld id="{E1405140-98B9-4493-9B3E-CD152168EC3F}" type="slidenum">
              <a:rPr lang="en-US" smtClean="0">
                <a:solidFill>
                  <a:prstClr val="black">
                    <a:tint val="75000"/>
                  </a:prstClr>
                </a:solidFill>
              </a:rPr>
              <a:pPr/>
              <a:t>26</a:t>
            </a:fld>
            <a:endParaRPr lang="en-US">
              <a:solidFill>
                <a:prstClr val="black">
                  <a:tint val="75000"/>
                </a:prstClr>
              </a:solidFill>
            </a:endParaRPr>
          </a:p>
        </p:txBody>
      </p:sp>
      <p:sp>
        <p:nvSpPr>
          <p:cNvPr id="93" name="CasellaDiTesto 92"/>
          <p:cNvSpPr txBox="1"/>
          <p:nvPr/>
        </p:nvSpPr>
        <p:spPr>
          <a:xfrm>
            <a:off x="5708650" y="6222636"/>
            <a:ext cx="1664238" cy="369332"/>
          </a:xfrm>
          <a:prstGeom prst="rect">
            <a:avLst/>
          </a:prstGeom>
          <a:solidFill>
            <a:schemeClr val="bg1"/>
          </a:solidFill>
          <a:ln>
            <a:solidFill>
              <a:srgbClr val="7030A0"/>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sz="180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st</a:t>
            </a:r>
            <a:r>
              <a:rPr kumimoji="0" lang="en-US" sz="18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stage: 80 K</a:t>
            </a:r>
          </a:p>
        </p:txBody>
      </p:sp>
      <p:sp>
        <p:nvSpPr>
          <p:cNvPr id="94" name="CasellaDiTesto 93"/>
          <p:cNvSpPr txBox="1"/>
          <p:nvPr/>
        </p:nvSpPr>
        <p:spPr>
          <a:xfrm>
            <a:off x="5764212" y="2350504"/>
            <a:ext cx="1373133" cy="369332"/>
          </a:xfrm>
          <a:prstGeom prst="rect">
            <a:avLst/>
          </a:prstGeom>
          <a:solidFill>
            <a:schemeClr val="bg1"/>
          </a:solidFill>
          <a:ln>
            <a:solidFill>
              <a:srgbClr val="7030A0"/>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Baffle: 80 K</a:t>
            </a:r>
          </a:p>
        </p:txBody>
      </p:sp>
      <p:sp>
        <p:nvSpPr>
          <p:cNvPr id="96" name="CasellaDiTesto 95"/>
          <p:cNvSpPr txBox="1"/>
          <p:nvPr/>
        </p:nvSpPr>
        <p:spPr>
          <a:xfrm>
            <a:off x="5651500" y="3779508"/>
            <a:ext cx="1127233" cy="584775"/>
          </a:xfrm>
          <a:prstGeom prst="rect">
            <a:avLst/>
          </a:prstGeom>
          <a:solidFill>
            <a:schemeClr val="bg1"/>
          </a:solidFill>
          <a:ln>
            <a:solidFill>
              <a:srgbClr val="3366FF"/>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66FF"/>
                </a:solidFill>
                <a:effectLst/>
                <a:uLnTx/>
                <a:uFillTx/>
                <a:latin typeface="Arial" panose="020B0604020202020204" pitchFamily="34" charset="0"/>
                <a:ea typeface="+mn-ea"/>
                <a:cs typeface="Arial" panose="020B0604020202020204" pitchFamily="34" charset="0"/>
              </a:rPr>
              <a:t>2</a:t>
            </a:r>
            <a:r>
              <a:rPr kumimoji="0" lang="en-US" sz="1600" b="1" i="0" u="none" strike="noStrike" kern="1200" cap="none" spc="0" normalizeH="0" baseline="30000" noProof="0">
                <a:ln>
                  <a:noFill/>
                </a:ln>
                <a:solidFill>
                  <a:srgbClr val="3366FF"/>
                </a:solidFill>
                <a:effectLst/>
                <a:uLnTx/>
                <a:uFillTx/>
                <a:latin typeface="Arial" panose="020B0604020202020204" pitchFamily="34" charset="0"/>
                <a:ea typeface="+mn-ea"/>
                <a:cs typeface="Arial" panose="020B0604020202020204" pitchFamily="34" charset="0"/>
              </a:rPr>
              <a:t>nd</a:t>
            </a:r>
            <a:r>
              <a:rPr kumimoji="0" lang="en-US" sz="1600" b="1" i="0" u="none" strike="noStrike" kern="1200" cap="none" spc="0" normalizeH="0" baseline="0" noProof="0">
                <a:ln>
                  <a:noFill/>
                </a:ln>
                <a:solidFill>
                  <a:srgbClr val="3366FF"/>
                </a:solidFill>
                <a:effectLst/>
                <a:uLnTx/>
                <a:uFillTx/>
                <a:latin typeface="Arial" panose="020B0604020202020204" pitchFamily="34" charset="0"/>
                <a:ea typeface="+mn-ea"/>
                <a:cs typeface="Arial" panose="020B0604020202020204" pitchFamily="34" charset="0"/>
              </a:rPr>
              <a:t> stage: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66FF"/>
                </a:solidFill>
                <a:effectLst/>
                <a:uLnTx/>
                <a:uFillTx/>
                <a:latin typeface="Arial" panose="020B0604020202020204" pitchFamily="34" charset="0"/>
                <a:ea typeface="+mn-ea"/>
                <a:cs typeface="Arial" panose="020B0604020202020204" pitchFamily="34" charset="0"/>
              </a:rPr>
              <a:t> 14 K</a:t>
            </a:r>
          </a:p>
        </p:txBody>
      </p:sp>
      <p:cxnSp>
        <p:nvCxnSpPr>
          <p:cNvPr id="6" name="Connettore 2 5"/>
          <p:cNvCxnSpPr>
            <a:stCxn id="93" idx="1"/>
          </p:cNvCxnSpPr>
          <p:nvPr/>
        </p:nvCxnSpPr>
        <p:spPr>
          <a:xfrm flipH="1" flipV="1">
            <a:off x="4105363" y="6222636"/>
            <a:ext cx="1603287" cy="184666"/>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2" name="Connettore 2 101"/>
          <p:cNvCxnSpPr/>
          <p:nvPr/>
        </p:nvCxnSpPr>
        <p:spPr>
          <a:xfrm flipH="1" flipV="1">
            <a:off x="4486319" y="2392898"/>
            <a:ext cx="1222331" cy="106212"/>
          </a:xfrm>
          <a:prstGeom prst="straightConnector1">
            <a:avLst/>
          </a:pr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Connettore 2 102"/>
          <p:cNvCxnSpPr/>
          <p:nvPr/>
        </p:nvCxnSpPr>
        <p:spPr>
          <a:xfrm flipH="1" flipV="1">
            <a:off x="3821157" y="4023797"/>
            <a:ext cx="1997030" cy="117991"/>
          </a:xfrm>
          <a:prstGeom prst="straightConnector1">
            <a:avLst/>
          </a:prstGeom>
          <a:ln w="38100">
            <a:solidFill>
              <a:srgbClr val="3366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6" name="AutoShape 5">
            <a:hlinkClick r:id="rId3" action="ppaction://hlinkfile" highlightClick="1"/>
          </p:cNvPr>
          <p:cNvSpPr>
            <a:spLocks noChangeArrowheads="1"/>
          </p:cNvSpPr>
          <p:nvPr/>
        </p:nvSpPr>
        <p:spPr bwMode="auto">
          <a:xfrm>
            <a:off x="8557220" y="5754756"/>
            <a:ext cx="360362" cy="360363"/>
          </a:xfrm>
          <a:prstGeom prst="actionButtonMovie">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45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3409" name="Oval 113"/>
          <p:cNvSpPr>
            <a:spLocks noChangeArrowheads="1"/>
          </p:cNvSpPr>
          <p:nvPr/>
        </p:nvSpPr>
        <p:spPr bwMode="auto">
          <a:xfrm>
            <a:off x="3411538" y="1666875"/>
            <a:ext cx="165100" cy="165100"/>
          </a:xfrm>
          <a:prstGeom prst="ellipse">
            <a:avLst/>
          </a:prstGeom>
          <a:gradFill rotWithShape="1">
            <a:gsLst>
              <a:gs pos="0">
                <a:srgbClr val="FFFF00"/>
              </a:gs>
              <a:gs pos="100000">
                <a:srgbClr val="FFFF00">
                  <a:gamma/>
                  <a:shade val="70588"/>
                  <a:invGamma/>
                </a:srgbClr>
              </a:gs>
            </a:gsLst>
            <a:path path="shape">
              <a:fillToRect l="50000" t="50000" r="50000" b="50000"/>
            </a:path>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12" name="Oval 116"/>
          <p:cNvSpPr>
            <a:spLocks noChangeArrowheads="1"/>
          </p:cNvSpPr>
          <p:nvPr/>
        </p:nvSpPr>
        <p:spPr bwMode="auto">
          <a:xfrm>
            <a:off x="4029075" y="1501775"/>
            <a:ext cx="165100" cy="165100"/>
          </a:xfrm>
          <a:prstGeom prst="ellipse">
            <a:avLst/>
          </a:prstGeom>
          <a:gradFill rotWithShape="1">
            <a:gsLst>
              <a:gs pos="0">
                <a:schemeClr val="folHlink"/>
              </a:gs>
              <a:gs pos="100000">
                <a:schemeClr val="folHlink">
                  <a:gamma/>
                  <a:shade val="51765"/>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
        <p:nvSpPr>
          <p:cNvPr id="183410" name="Oval 114"/>
          <p:cNvSpPr>
            <a:spLocks noChangeArrowheads="1"/>
          </p:cNvSpPr>
          <p:nvPr/>
        </p:nvSpPr>
        <p:spPr bwMode="auto">
          <a:xfrm>
            <a:off x="1946275" y="1820863"/>
            <a:ext cx="165100" cy="165100"/>
          </a:xfrm>
          <a:prstGeom prst="ellipse">
            <a:avLst/>
          </a:prstGeom>
          <a:gradFill rotWithShape="1">
            <a:gsLst>
              <a:gs pos="0">
                <a:srgbClr val="FFFF00"/>
              </a:gs>
              <a:gs pos="100000">
                <a:srgbClr val="FFFF00">
                  <a:gamma/>
                  <a:shade val="70588"/>
                  <a:invGamma/>
                </a:srgbClr>
              </a:gs>
            </a:gsLst>
            <a:path path="shape">
              <a:fillToRect l="50000" t="50000" r="50000" b="50000"/>
            </a:path>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Tree>
    <p:extLst>
      <p:ext uri="{BB962C8B-B14F-4D97-AF65-F5344CB8AC3E}">
        <p14:creationId xmlns:p14="http://schemas.microsoft.com/office/powerpoint/2010/main" val="2601789229"/>
      </p:ext>
    </p:extLst>
  </p:cSld>
  <p:clrMapOvr>
    <a:masterClrMapping/>
  </p:clrMapOvr>
  <p:transition advTm="2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fill="hold" grpId="0" nodeType="afterEffect">
                                  <p:stCondLst>
                                    <p:cond delay="0"/>
                                  </p:stCondLst>
                                  <p:childTnLst>
                                    <p:animMotion origin="layout" path="M -0.11702 -0.0831 L 0.00555 -0.01644 L 0.00138 0.00023 L -0.01025 0.00023 " pathEditMode="relative" ptsTypes="AAAA">
                                      <p:cBhvr>
                                        <p:cTn id="6" dur="1000" fill="hold"/>
                                        <p:tgtEl>
                                          <p:spTgt spid="183420"/>
                                        </p:tgtEl>
                                        <p:attrNameLst>
                                          <p:attrName>ppt_x</p:attrName>
                                          <p:attrName>ppt_y</p:attrName>
                                        </p:attrNameLst>
                                      </p:cBhvr>
                                    </p:animMotion>
                                  </p:childTnLst>
                                </p:cTn>
                              </p:par>
                            </p:childTnLst>
                          </p:cTn>
                        </p:par>
                        <p:par>
                          <p:cTn id="7" fill="hold" nodeType="afterGroup">
                            <p:stCondLst>
                              <p:cond delay="1000"/>
                            </p:stCondLst>
                            <p:childTnLst>
                              <p:par>
                                <p:cTn id="8" presetID="0" presetClass="path" presetSubtype="0" fill="hold" grpId="0" nodeType="afterEffect">
                                  <p:stCondLst>
                                    <p:cond delay="0"/>
                                  </p:stCondLst>
                                  <p:childTnLst>
                                    <p:animMotion origin="layout" path="M -0.10329 -0.1 L 0.00417 -0.04537 L -0.00416 -0.0287 L 0.00504 -0.01435 L -1.66667E-6 -2.96296E-6 " pathEditMode="relative" ptsTypes="AAAAA">
                                      <p:cBhvr>
                                        <p:cTn id="9" dur="2000" fill="hold"/>
                                        <p:tgtEl>
                                          <p:spTgt spid="183316"/>
                                        </p:tgtEl>
                                        <p:attrNameLst>
                                          <p:attrName>ppt_x</p:attrName>
                                          <p:attrName>ppt_y</p:attrName>
                                        </p:attrNameLst>
                                      </p:cBhvr>
                                    </p:animMotion>
                                  </p:childTnLst>
                                </p:cTn>
                              </p:par>
                              <p:par>
                                <p:cTn id="10" presetID="0" presetClass="path" presetSubtype="0" fill="hold" grpId="0" nodeType="withEffect">
                                  <p:stCondLst>
                                    <p:cond delay="0"/>
                                  </p:stCondLst>
                                  <p:childTnLst>
                                    <p:animMotion origin="layout" path="M -0.0158 -0.36575 L 0.04496 -0.22454 L 0.06406 -0.23566 L 0.08489 -0.20672 L -0.11163 -0.02894 L -0.07674 0.00763 L -0.01424 -0.16783 L 0.03906 -0.07223 L 0.10989 -0.14353 L 0.1908 -0.00116 L 0.16163 0.03981 L 0.1875 0.05555 L 0.06996 0.18101 L 0.14583 0.2699 L 0.18837 0.21759 L -2.5E-6 -5.55556E-6 " pathEditMode="relative" ptsTypes="AAAAAAAAAAAAAAAA">
                                      <p:cBhvr>
                                        <p:cTn id="11" dur="2000" fill="hold"/>
                                        <p:tgtEl>
                                          <p:spTgt spid="183413"/>
                                        </p:tgtEl>
                                        <p:attrNameLst>
                                          <p:attrName>ppt_x</p:attrName>
                                          <p:attrName>ppt_y</p:attrName>
                                        </p:attrNameLst>
                                      </p:cBhvr>
                                    </p:animMotion>
                                  </p:childTnLst>
                                </p:cTn>
                              </p:par>
                            </p:childTnLst>
                          </p:cTn>
                        </p:par>
                        <p:par>
                          <p:cTn id="12" fill="hold" nodeType="afterGroup">
                            <p:stCondLst>
                              <p:cond delay="3000"/>
                            </p:stCondLst>
                            <p:childTnLst>
                              <p:par>
                                <p:cTn id="13" presetID="0" presetClass="path" presetSubtype="0" fill="hold" grpId="0" nodeType="afterEffect">
                                  <p:stCondLst>
                                    <p:cond delay="0"/>
                                  </p:stCondLst>
                                  <p:childTnLst>
                                    <p:animMotion origin="layout" path="M 6.38889E-6 -2.59259E-6 L -0.12239 0.11875 L -0.09409 0.14653 " pathEditMode="relative" ptsTypes="AAA">
                                      <p:cBhvr>
                                        <p:cTn id="14" dur="2000" fill="hold"/>
                                        <p:tgtEl>
                                          <p:spTgt spid="183411"/>
                                        </p:tgtEl>
                                        <p:attrNameLst>
                                          <p:attrName>ppt_x</p:attrName>
                                          <p:attrName>ppt_y</p:attrName>
                                        </p:attrNameLst>
                                      </p:cBhvr>
                                    </p:animMotion>
                                  </p:childTnLst>
                                </p:cTn>
                              </p:par>
                              <p:par>
                                <p:cTn id="15" presetID="0" presetClass="path" presetSubtype="0" fill="hold" grpId="0" nodeType="withEffect">
                                  <p:stCondLst>
                                    <p:cond delay="0"/>
                                  </p:stCondLst>
                                  <p:childTnLst>
                                    <p:animMotion origin="layout" path="M 0.01493 -0.29213 L 0.01493 -0.23773 L -0.02326 -0.2044 L -0.0217 -0.19097 L -0.00503 -0.18426 L -0.00174 -0.17315 L 0.01667 -0.16111 L -0.00503 -0.01111 L 3.61111E-6 -7.40741E-7 " pathEditMode="relative" ptsTypes="AAAAAAAAA">
                                      <p:cBhvr>
                                        <p:cTn id="16" dur="2000" fill="hold"/>
                                        <p:tgtEl>
                                          <p:spTgt spid="183358"/>
                                        </p:tgtEl>
                                        <p:attrNameLst>
                                          <p:attrName>ppt_x</p:attrName>
                                          <p:attrName>ppt_y</p:attrName>
                                        </p:attrNameLst>
                                      </p:cBhvr>
                                    </p:animMotion>
                                  </p:childTnLst>
                                </p:cTn>
                              </p:par>
                              <p:par>
                                <p:cTn id="17" presetID="42" presetClass="path" presetSubtype="0" fill="hold" grpId="0" nodeType="withEffect">
                                  <p:stCondLst>
                                    <p:cond delay="0"/>
                                  </p:stCondLst>
                                  <p:childTnLst>
                                    <p:animMotion origin="layout" path="M -3.88889E-6 0 L -0.06892 0.06481 " pathEditMode="relative" rAng="0" ptsTypes="AA">
                                      <p:cBhvr>
                                        <p:cTn id="18" dur="1000" fill="hold"/>
                                        <p:tgtEl>
                                          <p:spTgt spid="183336"/>
                                        </p:tgtEl>
                                        <p:attrNameLst>
                                          <p:attrName>ppt_x</p:attrName>
                                          <p:attrName>ppt_y</p:attrName>
                                        </p:attrNameLst>
                                      </p:cBhvr>
                                      <p:rCtr x="-3455" y="3241"/>
                                    </p:animMotion>
                                  </p:childTnLst>
                                </p:cTn>
                              </p:par>
                              <p:par>
                                <p:cTn id="19" presetID="0" presetClass="path" presetSubtype="0" fill="hold" grpId="0" nodeType="withEffect">
                                  <p:stCondLst>
                                    <p:cond delay="0"/>
                                  </p:stCondLst>
                                  <p:childTnLst>
                                    <p:animMotion origin="layout" path="M 0.04827 -0.3044 L -0.0026 -0.24329 L 0.03906 -0.20324 L -0.18923 0.01111 L -0.16337 0.04676 L -0.1934 0.07662 L -0.07344 0.2456 L -0.09496 0.26458 L -0.18003 0.15 L -1.38889E-6 -3.33333E-6 " pathEditMode="relative" ptsTypes="AAAAAAAAAA">
                                      <p:cBhvr>
                                        <p:cTn id="20" dur="2000" fill="hold"/>
                                        <p:tgtEl>
                                          <p:spTgt spid="183362"/>
                                        </p:tgtEl>
                                        <p:attrNameLst>
                                          <p:attrName>ppt_x</p:attrName>
                                          <p:attrName>ppt_y</p:attrName>
                                        </p:attrNameLst>
                                      </p:cBhvr>
                                    </p:animMotion>
                                  </p:childTnLst>
                                </p:cTn>
                              </p:par>
                              <p:par>
                                <p:cTn id="21" presetID="42" presetClass="path" presetSubtype="0" fill="hold" grpId="0" nodeType="withEffect">
                                  <p:stCondLst>
                                    <p:cond delay="0"/>
                                  </p:stCondLst>
                                  <p:childTnLst>
                                    <p:animMotion origin="layout" path="M 3.05556E-6 4.81481E-6 L 0.021 0.07268 " pathEditMode="relative" rAng="0" ptsTypes="AA">
                                      <p:cBhvr>
                                        <p:cTn id="22" dur="1000" fill="hold"/>
                                        <p:tgtEl>
                                          <p:spTgt spid="183338"/>
                                        </p:tgtEl>
                                        <p:attrNameLst>
                                          <p:attrName>ppt_x</p:attrName>
                                          <p:attrName>ppt_y</p:attrName>
                                        </p:attrNameLst>
                                      </p:cBhvr>
                                      <p:rCtr x="1042" y="3634"/>
                                    </p:animMotion>
                                  </p:childTnLst>
                                </p:cTn>
                              </p:par>
                            </p:childTnLst>
                          </p:cTn>
                        </p:par>
                        <p:par>
                          <p:cTn id="23" fill="hold">
                            <p:stCondLst>
                              <p:cond delay="5000"/>
                            </p:stCondLst>
                            <p:childTnLst>
                              <p:par>
                                <p:cTn id="24" presetID="0" presetClass="path" presetSubtype="0" fill="hold" grpId="0" nodeType="afterEffect">
                                  <p:stCondLst>
                                    <p:cond delay="0"/>
                                  </p:stCondLst>
                                  <p:childTnLst>
                                    <p:animMotion origin="layout" path="M 0.05833 -0.29121 L -0.01164 -0.22014 L 0.00746 -0.20672 L 0.01163 -0.19352 L 0.03246 -0.17686 L 0.0125 -0.1713 L 0.00503 -0.15001 L -0.01164 -0.14561 L 0.05833 -0.04676 L 2.77778E-6 -7.40741E-6 " pathEditMode="relative" ptsTypes="AAAAAAAAAA">
                                      <p:cBhvr>
                                        <p:cTn id="25" dur="2000" fill="hold"/>
                                        <p:tgtEl>
                                          <p:spTgt spid="183330"/>
                                        </p:tgtEl>
                                        <p:attrNameLst>
                                          <p:attrName>ppt_x</p:attrName>
                                          <p:attrName>ppt_y</p:attrName>
                                        </p:attrNameLst>
                                      </p:cBhvr>
                                    </p:animMotion>
                                  </p:childTnLst>
                                </p:cTn>
                              </p:par>
                              <p:par>
                                <p:cTn id="26" presetID="42" presetClass="path" presetSubtype="0" fill="hold" grpId="0" nodeType="withEffect">
                                  <p:stCondLst>
                                    <p:cond delay="0"/>
                                  </p:stCondLst>
                                  <p:childTnLst>
                                    <p:animMotion origin="layout" path="M 1.11111E-6 -2.59259E-6 L -0.04028 0.06968 " pathEditMode="relative" rAng="0" ptsTypes="AA">
                                      <p:cBhvr>
                                        <p:cTn id="27" dur="1000" fill="hold"/>
                                        <p:tgtEl>
                                          <p:spTgt spid="183354"/>
                                        </p:tgtEl>
                                        <p:attrNameLst>
                                          <p:attrName>ppt_x</p:attrName>
                                          <p:attrName>ppt_y</p:attrName>
                                        </p:attrNameLst>
                                      </p:cBhvr>
                                      <p:rCtr x="-2014" y="3472"/>
                                    </p:animMotion>
                                  </p:childTnLst>
                                </p:cTn>
                              </p:par>
                              <p:par>
                                <p:cTn id="28" presetID="42" presetClass="path" presetSubtype="0" fill="hold" grpId="0" nodeType="withEffect">
                                  <p:stCondLst>
                                    <p:cond delay="0"/>
                                  </p:stCondLst>
                                  <p:childTnLst>
                                    <p:animMotion origin="layout" path="M 5.55556E-7 4.81481E-6 L 0.10972 0.13009 " pathEditMode="relative" rAng="0" ptsTypes="AA">
                                      <p:cBhvr>
                                        <p:cTn id="29" dur="1000" fill="hold"/>
                                        <p:tgtEl>
                                          <p:spTgt spid="183416"/>
                                        </p:tgtEl>
                                        <p:attrNameLst>
                                          <p:attrName>ppt_x</p:attrName>
                                          <p:attrName>ppt_y</p:attrName>
                                        </p:attrNameLst>
                                      </p:cBhvr>
                                      <p:rCtr x="5486" y="6505"/>
                                    </p:animMotion>
                                  </p:childTnLst>
                                </p:cTn>
                              </p:par>
                              <p:par>
                                <p:cTn id="30" presetID="42" presetClass="path" presetSubtype="0" fill="hold" grpId="0" nodeType="withEffect">
                                  <p:stCondLst>
                                    <p:cond delay="0"/>
                                  </p:stCondLst>
                                  <p:childTnLst>
                                    <p:animMotion origin="layout" path="M 8.33333E-7 -3.7037E-7 L 0.08351 0.08102 " pathEditMode="relative" rAng="0" ptsTypes="AA">
                                      <p:cBhvr>
                                        <p:cTn id="31" dur="1000" fill="hold"/>
                                        <p:tgtEl>
                                          <p:spTgt spid="183341"/>
                                        </p:tgtEl>
                                        <p:attrNameLst>
                                          <p:attrName>ppt_x</p:attrName>
                                          <p:attrName>ppt_y</p:attrName>
                                        </p:attrNameLst>
                                      </p:cBhvr>
                                      <p:rCtr x="4167" y="4051"/>
                                    </p:animMotion>
                                  </p:childTnLst>
                                </p:cTn>
                              </p:par>
                              <p:par>
                                <p:cTn id="32" presetID="42" presetClass="path" presetSubtype="0" fill="hold" grpId="0" nodeType="withEffect">
                                  <p:stCondLst>
                                    <p:cond delay="0"/>
                                  </p:stCondLst>
                                  <p:childTnLst>
                                    <p:animMotion origin="layout" path="M 5.55556E-7 3.7037E-6 L 0.12153 0.05277 " pathEditMode="relative" rAng="0" ptsTypes="AA">
                                      <p:cBhvr>
                                        <p:cTn id="33" dur="1000" fill="hold"/>
                                        <p:tgtEl>
                                          <p:spTgt spid="183320"/>
                                        </p:tgtEl>
                                        <p:attrNameLst>
                                          <p:attrName>ppt_x</p:attrName>
                                          <p:attrName>ppt_y</p:attrName>
                                        </p:attrNameLst>
                                      </p:cBhvr>
                                      <p:rCtr x="6076" y="2639"/>
                                    </p:animMotion>
                                  </p:childTnLst>
                                </p:cTn>
                              </p:par>
                              <p:par>
                                <p:cTn id="34" presetID="0" presetClass="path" presetSubtype="0" accel="50000" decel="50000" fill="hold" grpId="0" nodeType="withEffect">
                                  <p:stCondLst>
                                    <p:cond delay="0"/>
                                  </p:stCondLst>
                                  <p:childTnLst>
                                    <p:animMotion origin="layout" path="M 0 0 L 0 0 C 0.00191 0.00046 0.00399 0.00093 0.00608 0.00162 C 0.00972 0.00278 0.00608 0.00185 0.00972 0.00394 C 0.01059 0.0044 0.01146 0.0044 0.01215 0.00486 C 0.01285 0.00509 0.01337 0.00533 0.01406 0.00556 C 0.01979 0.0132 0.01059 0.00162 0.01962 0.00972 C 0.02326 0.01296 0.01927 0.00995 0.02378 0.01204 C 0.02812 0.01435 0.02465 0.01296 0.02812 0.01551 C 0.02969 0.01644 0.0309 0.0162 0.03247 0.01713 C 0.03333 0.01759 0.03403 0.01806 0.0349 0.01875 C 0.03767 0.02431 0.03403 0.01806 0.04097 0.02269 C 0.0434 0.02431 0.04323 0.02408 0.04531 0.02616 C 0.04618 0.02685 0.04687 0.02801 0.04774 0.02847 C 0.04878 0.02917 0.04983 0.02894 0.05087 0.0294 C 0.05174 0.02963 0.05243 0.02986 0.0533 0.03009 C 0.05399 0.03079 0.05451 0.03125 0.05521 0.03171 C 0.0559 0.03241 0.05694 0.03264 0.05764 0.03333 C 0.06233 0.03796 0.05799 0.03588 0.06181 0.0375 C 0.06406 0.0419 0.06181 0.03866 0.06615 0.04074 C 0.06736 0.04144 0.0684 0.04283 0.06927 0.04398 L 0.06979 0.04491 C 0.06892 0.04676 0.06771 0.04861 0.06684 0.0507 C 0.06632 0.05162 0.06615 0.05301 0.06562 0.05394 C 0.06441 0.05556 0.06285 0.05695 0.06181 0.0588 C 0.06146 0.05949 0.06128 0.06065 0.06059 0.06111 C 0.05955 0.06204 0.05816 0.06227 0.05694 0.06296 L 0.05521 0.06366 C 0.05451 0.06389 0.05399 0.06435 0.0533 0.06458 L 0.05087 0.06528 C 0.04549 0.06991 0.05226 0.06435 0.04722 0.06783 C 0.04653 0.06829 0.04601 0.06898 0.04531 0.06945 C 0.04444 0.06991 0.04358 0.07037 0.04288 0.07107 C 0.04167 0.07199 0.04045 0.07315 0.03924 0.07431 C 0.03854 0.07477 0.03802 0.0757 0.03733 0.07593 L 0.0349 0.07685 C 0.03299 0.0794 0.03385 0.07917 0.03247 0.07917 L 0.03247 0.07917 C 0.03333 0.08009 0.03819 0.08472 0.04045 0.08565 C 0.04132 0.08611 0.04253 0.08634 0.0434 0.08658 C 0.04497 0.08773 0.04826 0.09028 0.05017 0.09144 C 0.05226 0.09259 0.05434 0.09352 0.05642 0.09468 C 0.05903 0.0963 0.05903 0.09676 0.06181 0.09884 C 0.06302 0.09977 0.06424 0.10046 0.06562 0.10139 C 0.06753 0.10255 0.06858 0.10301 0.07049 0.1037 C 0.07257 0.10579 0.07292 0.10648 0.07535 0.10787 C 0.07656 0.10857 0.07899 0.10949 0.07899 0.10949 C 0.07951 0.11019 0.07969 0.11134 0.08021 0.11204 C 0.08125 0.11273 0.08229 0.11227 0.08333 0.11273 C 0.0842 0.1132 0.08507 0.11366 0.08576 0.11435 C 0.08698 0.11528 0.08785 0.11667 0.08889 0.11759 C 0.08993 0.11852 0.09097 0.11921 0.09201 0.12014 C 0.09323 0.12153 0.09427 0.12361 0.09566 0.125 L 0.09809 0.12755 C 0.09844 0.12824 0.09878 0.12917 0.09931 0.12986 C 0.10017 0.13102 0.1026 0.13264 0.10365 0.1331 C 0.10382 0.13403 0.10382 0.13495 0.10417 0.13565 C 0.10469 0.13634 0.10556 0.13611 0.10608 0.13658 C 0.10694 0.13704 0.10764 0.13773 0.10851 0.1382 C 0.11215 0.14005 0.10868 0.1375 0.11215 0.14051 C 0.11285 0.14167 0.11319 0.14306 0.11406 0.14375 C 0.1151 0.14468 0.11771 0.14537 0.11771 0.14537 C 0.12066 0.15116 0.11684 0.14421 0.12135 0.15046 C 0.12187 0.15116 0.12205 0.15232 0.12257 0.15278 C 0.12309 0.15324 0.12396 0.15324 0.12448 0.1537 C 0.12569 0.15463 0.12691 0.15579 0.12812 0.15695 L 0.13003 0.15857 C 0.13056 0.15903 0.13108 0.15995 0.13177 0.16019 L 0.13559 0.16181 C 0.13594 0.16273 0.13611 0.16366 0.13681 0.16435 C 0.1375 0.16482 0.13837 0.16482 0.13924 0.16505 C 0.13976 0.16528 0.14045 0.16574 0.14097 0.16597 C 0.14167 0.16644 0.14219 0.16713 0.14288 0.16759 C 0.1434 0.16783 0.14427 0.16783 0.14479 0.16829 C 0.14549 0.16898 0.14583 0.17014 0.14653 0.17083 C 0.14722 0.17153 0.14826 0.17176 0.14896 0.17245 C 0.15 0.17315 0.15104 0.17408 0.15208 0.175 C 0.15295 0.17546 0.15382 0.17593 0.15451 0.17662 C 0.15573 0.17755 0.15712 0.17847 0.15816 0.17986 C 0.16302 0.18519 0.15937 0.1831 0.16319 0.18472 C 0.16372 0.18519 0.16649 0.1882 0.16736 0.18889 C 0.16806 0.18912 0.16858 0.18935 0.16927 0.18958 C 0.17118 0.1912 0.17292 0.19306 0.17483 0.19445 C 0.17552 0.19514 0.17656 0.19537 0.17726 0.19607 C 0.17847 0.19745 0.17951 0.19908 0.1809 0.20023 C 0.18229 0.20139 0.18385 0.20185 0.18524 0.20278 C 0.18594 0.20324 0.18646 0.20394 0.18698 0.2044 C 0.19184 0.20787 0.19062 0.20718 0.19444 0.20833 C 0.19583 0.20949 0.19722 0.21088 0.19878 0.21181 C 0.20156 0.21343 0.20087 0.21134 0.20365 0.21412 C 0.20469 0.21528 0.20556 0.21713 0.20677 0.21829 C 0.20764 0.21898 0.20885 0.21921 0.20972 0.21991 C 0.21146 0.2213 0.21285 0.22361 0.21476 0.22477 C 0.21545 0.22523 0.21632 0.2257 0.21719 0.22639 C 0.21788 0.22708 0.21823 0.22824 0.21892 0.22894 C 0.21962 0.2294 0.22014 0.22986 0.22083 0.23056 C 0.2217 0.23241 0.22326 0.23565 0.22448 0.23704 C 0.22656 0.23935 0.22708 0.23773 0.22882 0.24028 C 0.23021 0.24236 0.23125 0.24468 0.23247 0.24676 C 0.23281 0.24769 0.23316 0.24861 0.23368 0.24931 C 0.23437 0.25 0.23542 0.25046 0.23611 0.25093 C 0.23681 0.25185 0.23733 0.25278 0.23802 0.25347 C 0.23854 0.25394 0.23941 0.2537 0.23976 0.25417 C 0.24045 0.25486 0.24062 0.25602 0.24097 0.25671 C 0.24167 0.25764 0.24219 0.25833 0.24288 0.25903 C 0.2441 0.26042 0.24826 0.26505 0.24965 0.26574 C 0.25069 0.2662 0.25174 0.26667 0.25278 0.26736 C 0.25729 0.27083 0.25417 0.27199 0.26198 0.27546 C 0.26649 0.27755 0.26076 0.27477 0.26562 0.27801 C 0.26771 0.2794 0.26736 0.27778 0.26736 0.27963 L 0.22934 0.32222 " pathEditMode="relative" ptsTypes="AAAAAAAAAAAAAAAAAAAAAAAAAAAAAAAAAAAAAAAAAAAAAAAAAAAAAAAAAAAAAAAAAAAAAAAAAAAAAAAAAAAAAAAAAAAAAAAAAAAAAAAAAAAAAAA">
                                      <p:cBhvr>
                                        <p:cTn id="35" dur="2000" fill="hold"/>
                                        <p:tgtEl>
                                          <p:spTgt spid="183340"/>
                                        </p:tgtEl>
                                        <p:attrNameLst>
                                          <p:attrName>ppt_x</p:attrName>
                                          <p:attrName>ppt_y</p:attrName>
                                        </p:attrNameLst>
                                      </p:cBhvr>
                                    </p:animMotion>
                                  </p:childTnLst>
                                </p:cTn>
                              </p:par>
                              <p:par>
                                <p:cTn id="36" presetID="0" presetClass="path" presetSubtype="0" fill="hold" grpId="0" nodeType="withEffect">
                                  <p:stCondLst>
                                    <p:cond delay="0"/>
                                  </p:stCondLst>
                                  <p:childTnLst>
                                    <p:animMotion origin="layout" path="M 0 0 L -0.1066 0.0875 L 0.09704 0.22662 L -0.02639 0.48171 " pathEditMode="relative" ptsTypes="AAAA">
                                      <p:cBhvr>
                                        <p:cTn id="37" dur="3000" fill="hold"/>
                                        <p:tgtEl>
                                          <p:spTgt spid="183361"/>
                                        </p:tgtEl>
                                        <p:attrNameLst>
                                          <p:attrName>ppt_x</p:attrName>
                                          <p:attrName>ppt_y</p:attrName>
                                        </p:attrNameLst>
                                      </p:cBhvr>
                                    </p:animMotion>
                                  </p:childTnLst>
                                </p:cTn>
                              </p:par>
                              <p:par>
                                <p:cTn id="38" presetID="0" presetClass="path" presetSubtype="0" fill="hold" grpId="0" nodeType="withEffect">
                                  <p:stCondLst>
                                    <p:cond delay="0"/>
                                  </p:stCondLst>
                                  <p:childTnLst>
                                    <p:animMotion origin="layout" path="M 0 0 L -0.1118 0.13403 L -0.03507 0.15533 L -0.21476 0.26644 L -0.1467 0.33611 L -0.21354 0.41042 L -0.09149 0.56991 L -0.21476 0.53565 L -0.09028 0.42686 L -0.15538 0.36806 " pathEditMode="relative" ptsTypes="AAAAAAAAAA">
                                      <p:cBhvr>
                                        <p:cTn id="39" dur="3000" fill="hold"/>
                                        <p:tgtEl>
                                          <p:spTgt spid="183412"/>
                                        </p:tgtEl>
                                        <p:attrNameLst>
                                          <p:attrName>ppt_x</p:attrName>
                                          <p:attrName>ppt_y</p:attrName>
                                        </p:attrNameLst>
                                      </p:cBhvr>
                                    </p:animMotion>
                                  </p:childTnLst>
                                </p:cTn>
                              </p:par>
                              <p:par>
                                <p:cTn id="40" presetID="0" presetClass="path" presetSubtype="0" fill="hold" grpId="0" nodeType="withEffect">
                                  <p:stCondLst>
                                    <p:cond delay="0"/>
                                  </p:stCondLst>
                                  <p:childTnLst>
                                    <p:animMotion origin="layout" path="M 0 0 L -0.0184 0.09884 L -0.03298 0.08333 L -0.03489 0.09976 L -0.05573 0.10532 L 0.01546 0.13889 L -0.03246 0.2699 L -0.15329 0.15208 L -0.12014 0.36805 L -0.15625 0.43819 L 0.14983 0.49051 L 0.07796 0.32453 " pathEditMode="relative" ptsTypes="AAAAAAAAAAAA">
                                      <p:cBhvr>
                                        <p:cTn id="41" dur="3000" fill="hold"/>
                                        <p:tgtEl>
                                          <p:spTgt spid="183409"/>
                                        </p:tgtEl>
                                        <p:attrNameLst>
                                          <p:attrName>ppt_x</p:attrName>
                                          <p:attrName>ppt_y</p:attrName>
                                        </p:attrNameLst>
                                      </p:cBhvr>
                                    </p:animMotion>
                                  </p:childTnLst>
                                </p:cTn>
                              </p:par>
                              <p:par>
                                <p:cTn id="42" presetID="0" presetClass="path" presetSubtype="0" accel="50000" decel="50000" fill="hold" grpId="0" nodeType="withEffect">
                                  <p:stCondLst>
                                    <p:cond delay="0"/>
                                  </p:stCondLst>
                                  <p:childTnLst>
                                    <p:animMotion origin="layout" path="M 0 0 L 0.03421 0.0669 L 0.00539 0.09144 L 0.12691 0.24861 L 0.1816 0.12662 L 0.26858 0.32963 L 0.30677 0.38426 L 0.18282 0.44746 L 0.225 0.28542 " pathEditMode="relative" ptsTypes="AAAAAAAAA">
                                      <p:cBhvr>
                                        <p:cTn id="43" dur="2000" fill="hold"/>
                                        <p:tgtEl>
                                          <p:spTgt spid="183410"/>
                                        </p:tgtEl>
                                        <p:attrNameLst>
                                          <p:attrName>ppt_x</p:attrName>
                                          <p:attrName>ppt_y</p:attrName>
                                        </p:attrNameLst>
                                      </p:cBhvr>
                                    </p:animMotion>
                                  </p:childTnLst>
                                </p:cTn>
                              </p:par>
                              <p:par>
                                <p:cTn id="44" presetID="0" presetClass="path" presetSubtype="0" accel="50000" decel="50000" fill="hold" grpId="0" nodeType="withEffect">
                                  <p:stCondLst>
                                    <p:cond delay="0"/>
                                  </p:stCondLst>
                                  <p:childTnLst>
                                    <p:animMotion origin="layout" path="M 0 0 L -0.00209 0.03889 L 0.03333 0.0625 L -0.01875 0.11389 L 0.03437 0.28055 L -0.025 0.27222 " pathEditMode="relative" ptsTypes="AAAAAA">
                                      <p:cBhvr>
                                        <p:cTn id="45" dur="2000" fill="hold"/>
                                        <p:tgtEl>
                                          <p:spTgt spid="1833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6" grpId="0" animBg="1"/>
      <p:bldP spid="183320" grpId="0" animBg="1"/>
      <p:bldP spid="183323" grpId="0" animBg="1"/>
      <p:bldP spid="183330" grpId="0" animBg="1"/>
      <p:bldP spid="183336" grpId="0" animBg="1"/>
      <p:bldP spid="183338" grpId="0" animBg="1"/>
      <p:bldP spid="183340" grpId="0" animBg="1"/>
      <p:bldP spid="183341" grpId="0" animBg="1"/>
      <p:bldP spid="183354" grpId="0" animBg="1"/>
      <p:bldP spid="183358" grpId="0" animBg="1"/>
      <p:bldP spid="183361" grpId="0" animBg="1"/>
      <p:bldP spid="183411" grpId="0" animBg="1"/>
      <p:bldP spid="183416" grpId="0" animBg="1"/>
      <p:bldP spid="183420" grpId="0" animBg="1"/>
      <p:bldP spid="183362" grpId="0" animBg="1"/>
      <p:bldP spid="183413" grpId="0" animBg="1"/>
      <p:bldP spid="183409" grpId="0" animBg="1"/>
      <p:bldP spid="183412" grpId="0" animBg="1"/>
      <p:bldP spid="1834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solidFill>
            <a:srgbClr val="FFFF99"/>
          </a:solidFill>
          <a:ln>
            <a:solidFill>
              <a:srgbClr val="FF0000"/>
            </a:solidFill>
            <a:miter lim="800000"/>
            <a:headEnd/>
            <a:tailEnd/>
          </a:ln>
        </p:spPr>
        <p:txBody>
          <a:bodyPr/>
          <a:lstStyle/>
          <a:p>
            <a:pPr eaLnBrk="1" hangingPunct="1"/>
            <a:r>
              <a:rPr lang="en-US"/>
              <a:t>Basic structure of a </a:t>
            </a:r>
            <a:r>
              <a:rPr lang="en-US" err="1"/>
              <a:t>cryopump</a:t>
            </a:r>
            <a:endParaRPr lang="en-US"/>
          </a:p>
        </p:txBody>
      </p:sp>
      <p:graphicFrame>
        <p:nvGraphicFramePr>
          <p:cNvPr id="169987" name="Object 3">
            <a:hlinkClick r:id="rId3" action="ppaction://program"/>
          </p:cNvPr>
          <p:cNvGraphicFramePr>
            <a:graphicFrameLocks noGrp="1" noChangeAspect="1"/>
          </p:cNvGraphicFramePr>
          <p:nvPr>
            <p:ph idx="4294967295"/>
          </p:nvPr>
        </p:nvGraphicFramePr>
        <p:xfrm>
          <a:off x="2413000" y="549275"/>
          <a:ext cx="4727575" cy="6308725"/>
        </p:xfrm>
        <a:graphic>
          <a:graphicData uri="http://schemas.openxmlformats.org/presentationml/2006/ole">
            <mc:AlternateContent xmlns:mc="http://schemas.openxmlformats.org/markup-compatibility/2006">
              <mc:Choice xmlns:v="urn:schemas-microsoft-com:vml" Requires="v">
                <p:oleObj name="Visio" r:id="rId4" imgW="7390080" imgH="9861480" progId="Visio.Drawing.11">
                  <p:embed/>
                </p:oleObj>
              </mc:Choice>
              <mc:Fallback>
                <p:oleObj name="Visio" r:id="rId4" imgW="7390080" imgH="9861480" progId="Visio.Drawing.11">
                  <p:embed/>
                  <p:pic>
                    <p:nvPicPr>
                      <p:cNvPr id="169987" name="Object 3">
                        <a:hlinkClick r:id="rId3" action="ppaction://program"/>
                      </p:cNvPr>
                      <p:cNvPicPr>
                        <a:picLocks noChangeAspect="1" noChangeArrowheads="1"/>
                      </p:cNvPicPr>
                      <p:nvPr/>
                    </p:nvPicPr>
                    <p:blipFill>
                      <a:blip r:embed="rId5">
                        <a:extLst>
                          <a:ext uri="{28A0092B-C50C-407E-A947-70E740481C1C}">
                            <a14:useLocalDpi xmlns:a14="http://schemas.microsoft.com/office/drawing/2010/main" val="0"/>
                          </a:ext>
                        </a:extLst>
                      </a:blip>
                      <a:srcRect t="7028"/>
                      <a:stretch>
                        <a:fillRect/>
                      </a:stretch>
                    </p:blipFill>
                    <p:spPr bwMode="auto">
                      <a:xfrm>
                        <a:off x="2413000" y="549275"/>
                        <a:ext cx="4727575"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CasellaDiTesto 1"/>
          <p:cNvSpPr txBox="1"/>
          <p:nvPr/>
        </p:nvSpPr>
        <p:spPr>
          <a:xfrm>
            <a:off x="6372200" y="2492896"/>
            <a:ext cx="1127233" cy="584775"/>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66FF"/>
                </a:solidFill>
                <a:effectLst/>
                <a:uLnTx/>
                <a:uFillTx/>
                <a:latin typeface="Arial" panose="020B0604020202020204" pitchFamily="34" charset="0"/>
                <a:ea typeface="+mn-ea"/>
                <a:cs typeface="Arial" panose="020B0604020202020204" pitchFamily="34" charset="0"/>
              </a:rPr>
              <a:t>2</a:t>
            </a:r>
            <a:r>
              <a:rPr kumimoji="0" lang="en-US" sz="1600" b="1" i="0" u="none" strike="noStrike" kern="1200" cap="none" spc="0" normalizeH="0" baseline="30000" noProof="0">
                <a:ln>
                  <a:noFill/>
                </a:ln>
                <a:solidFill>
                  <a:srgbClr val="3366FF"/>
                </a:solidFill>
                <a:effectLst/>
                <a:uLnTx/>
                <a:uFillTx/>
                <a:latin typeface="Arial" panose="020B0604020202020204" pitchFamily="34" charset="0"/>
                <a:ea typeface="+mn-ea"/>
                <a:cs typeface="Arial" panose="020B0604020202020204" pitchFamily="34" charset="0"/>
              </a:rPr>
              <a:t>nd</a:t>
            </a:r>
            <a:r>
              <a:rPr kumimoji="0" lang="en-US" sz="1600" b="1" i="0" u="none" strike="noStrike" kern="1200" cap="none" spc="0" normalizeH="0" baseline="0" noProof="0">
                <a:ln>
                  <a:noFill/>
                </a:ln>
                <a:solidFill>
                  <a:srgbClr val="3366FF"/>
                </a:solidFill>
                <a:effectLst/>
                <a:uLnTx/>
                <a:uFillTx/>
                <a:latin typeface="Arial" panose="020B0604020202020204" pitchFamily="34" charset="0"/>
                <a:ea typeface="+mn-ea"/>
                <a:cs typeface="Arial" panose="020B0604020202020204" pitchFamily="34" charset="0"/>
              </a:rPr>
              <a:t> stage: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66FF"/>
                </a:solidFill>
                <a:effectLst/>
                <a:uLnTx/>
                <a:uFillTx/>
                <a:latin typeface="Arial" panose="020B0604020202020204" pitchFamily="34" charset="0"/>
                <a:ea typeface="+mn-ea"/>
                <a:cs typeface="Arial" panose="020B0604020202020204" pitchFamily="34" charset="0"/>
              </a:rPr>
              <a:t> 14 K</a:t>
            </a:r>
          </a:p>
        </p:txBody>
      </p:sp>
      <p:sp>
        <p:nvSpPr>
          <p:cNvPr id="6" name="CasellaDiTesto 5"/>
          <p:cNvSpPr txBox="1"/>
          <p:nvPr/>
        </p:nvSpPr>
        <p:spPr>
          <a:xfrm>
            <a:off x="5258865" y="5013176"/>
            <a:ext cx="1571264" cy="338554"/>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sz="1600" b="1"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st</a:t>
            </a: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stage: 80 K</a:t>
            </a:r>
          </a:p>
        </p:txBody>
      </p:sp>
      <p:sp>
        <p:nvSpPr>
          <p:cNvPr id="7" name="CasellaDiTesto 6"/>
          <p:cNvSpPr txBox="1"/>
          <p:nvPr/>
        </p:nvSpPr>
        <p:spPr>
          <a:xfrm>
            <a:off x="2411760" y="5212503"/>
            <a:ext cx="1314784" cy="338554"/>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Baffle: 80 K</a:t>
            </a:r>
          </a:p>
        </p:txBody>
      </p:sp>
      <p:sp>
        <p:nvSpPr>
          <p:cNvPr id="8" name="CasellaDiTesto 7"/>
          <p:cNvSpPr txBox="1"/>
          <p:nvPr/>
        </p:nvSpPr>
        <p:spPr>
          <a:xfrm>
            <a:off x="6399451" y="3429000"/>
            <a:ext cx="1072730" cy="584775"/>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Coconut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charcoal</a:t>
            </a:r>
          </a:p>
        </p:txBody>
      </p:sp>
      <p:sp>
        <p:nvSpPr>
          <p:cNvPr id="4" name="Segnaposto numero diapositiva 3"/>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DFFA8C-D3E7-471B-A3B0-0E02DADF6749}"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02043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Arial"/>
                <a:ea typeface="+mn-ea"/>
                <a:cs typeface="+mn-cs"/>
              </a:rPr>
              <a:t>Joint Universities Accelerator School, Archamps, February , 2017</a:t>
            </a:r>
            <a:endParaRPr kumimoji="0" lang="en-US" sz="900" b="0" i="0" u="none" strike="noStrike" kern="1200" cap="none" spc="0" normalizeH="0" baseline="0" noProof="0">
              <a:ln>
                <a:noFill/>
              </a:ln>
              <a:solidFill>
                <a:prstClr val="white"/>
              </a:solidFill>
              <a:effectLst/>
              <a:uLnTx/>
              <a:uFillTx/>
              <a:latin typeface="Arial"/>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918391-D411-FE40-AAD7-861AE5233E0E}" type="slidenum">
              <a:rPr kumimoji="0" lang="en-US"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US" altLang="en-US" err="1"/>
              <a:t>Cryopumping</a:t>
            </a:r>
            <a:r>
              <a:rPr lang="en-US" altLang="en-US"/>
              <a:t> regimes</a:t>
            </a:r>
            <a:endParaRPr lang="en-GB"/>
          </a:p>
        </p:txBody>
      </p:sp>
      <p:grpSp>
        <p:nvGrpSpPr>
          <p:cNvPr id="5" name="Group 7"/>
          <p:cNvGrpSpPr>
            <a:grpSpLocks/>
          </p:cNvGrpSpPr>
          <p:nvPr/>
        </p:nvGrpSpPr>
        <p:grpSpPr bwMode="auto">
          <a:xfrm>
            <a:off x="0" y="588436"/>
            <a:ext cx="8940800" cy="1775178"/>
            <a:chOff x="0" y="404"/>
            <a:chExt cx="6336" cy="1258"/>
          </a:xfrm>
        </p:grpSpPr>
        <p:sp>
          <p:nvSpPr>
            <p:cNvPr id="6" name="Rectangle 6"/>
            <p:cNvSpPr>
              <a:spLocks noChangeArrowheads="1"/>
            </p:cNvSpPr>
            <p:nvPr/>
          </p:nvSpPr>
          <p:spPr bwMode="auto">
            <a:xfrm>
              <a:off x="0" y="404"/>
              <a:ext cx="6336" cy="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276" tIns="40637" rIns="81276" bIns="40637">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marL="1827213">
                <a:defRPr sz="2400">
                  <a:solidFill>
                    <a:schemeClr val="tx1"/>
                  </a:solidFill>
                  <a:latin typeface="Times New Roman" panose="02020603050405020304" pitchFamily="18" charset="0"/>
                </a:defRPr>
              </a:lvl5pPr>
              <a:lvl6pPr marL="2284413" eaLnBrk="0" fontAlgn="base" hangingPunct="0">
                <a:spcBef>
                  <a:spcPct val="0"/>
                </a:spcBef>
                <a:spcAft>
                  <a:spcPct val="0"/>
                </a:spcAft>
                <a:defRPr sz="2400">
                  <a:solidFill>
                    <a:schemeClr val="tx1"/>
                  </a:solidFill>
                  <a:latin typeface="Times New Roman" panose="02020603050405020304" pitchFamily="18" charset="0"/>
                </a:defRPr>
              </a:lvl6pPr>
              <a:lvl7pPr marL="2741613" eaLnBrk="0" fontAlgn="base" hangingPunct="0">
                <a:spcBef>
                  <a:spcPct val="0"/>
                </a:spcBef>
                <a:spcAft>
                  <a:spcPct val="0"/>
                </a:spcAft>
                <a:defRPr sz="2400">
                  <a:solidFill>
                    <a:schemeClr val="tx1"/>
                  </a:solidFill>
                  <a:latin typeface="Times New Roman" panose="02020603050405020304" pitchFamily="18" charset="0"/>
                </a:defRPr>
              </a:lvl7pPr>
              <a:lvl8pPr marL="3198813" eaLnBrk="0" fontAlgn="base" hangingPunct="0">
                <a:spcBef>
                  <a:spcPct val="0"/>
                </a:spcBef>
                <a:spcAft>
                  <a:spcPct val="0"/>
                </a:spcAft>
                <a:defRPr sz="2400">
                  <a:solidFill>
                    <a:schemeClr val="tx1"/>
                  </a:solidFill>
                  <a:latin typeface="Times New Roman" panose="02020603050405020304" pitchFamily="18" charset="0"/>
                </a:defRPr>
              </a:lvl8pPr>
              <a:lvl9pPr marL="3656013"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
                  <a:srgbClr val="DDDDDD"/>
                </a:buClr>
                <a:buSzTx/>
                <a:buFontTx/>
                <a:buNone/>
                <a:tabLst/>
                <a:defRPr/>
              </a:pPr>
              <a:r>
                <a:rPr kumimoji="0" lang="en-US" altLang="en-US" sz="2400" b="0" i="0" u="none" strike="noStrike" kern="1200" cap="none" spc="0" normalizeH="0" baseline="0" noProof="0" err="1">
                  <a:ln>
                    <a:noFill/>
                  </a:ln>
                  <a:solidFill>
                    <a:srgbClr val="3366FF"/>
                  </a:solidFill>
                  <a:effectLst/>
                  <a:uLnTx/>
                  <a:uFillTx/>
                  <a:latin typeface="Arial"/>
                  <a:ea typeface="+mn-ea"/>
                  <a:cs typeface="+mn-cs"/>
                </a:rPr>
                <a:t>Physisorption</a:t>
              </a:r>
              <a:r>
                <a:rPr kumimoji="0" lang="en-US" altLang="en-US" sz="1600" b="0" i="0" u="none" strike="noStrike" kern="1200" cap="none" spc="0" normalizeH="0" baseline="0" noProof="0">
                  <a:ln>
                    <a:noFill/>
                  </a:ln>
                  <a:solidFill>
                    <a:srgbClr val="0055A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
                  <a:srgbClr val="DDDDDD"/>
                </a:buClr>
                <a:buSzTx/>
                <a:buFontTx/>
                <a:buNone/>
                <a:tabLst/>
                <a:defRPr/>
              </a:pPr>
              <a:endParaRPr kumimoji="0" lang="en-US" altLang="en-US" sz="600" b="0" i="0" u="none" strike="noStrike" kern="1200" cap="none" spc="0" normalizeH="0" baseline="0" noProof="0">
                <a:ln>
                  <a:noFill/>
                </a:ln>
                <a:solidFill>
                  <a:srgbClr val="0055A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 </a:t>
              </a:r>
              <a:r>
                <a:rPr kumimoji="0" lang="en-US" altLang="en-US" sz="1600" b="0" i="0" u="none" strike="noStrike" kern="1200" cap="none" spc="0" normalizeH="0" baseline="0" noProof="0">
                  <a:ln>
                    <a:noFill/>
                  </a:ln>
                  <a:solidFill>
                    <a:srgbClr val="FF0066"/>
                  </a:solidFill>
                  <a:effectLst/>
                  <a:uLnTx/>
                  <a:uFillTx/>
                  <a:latin typeface="Arial"/>
                  <a:ea typeface="+mn-ea"/>
                  <a:cs typeface="+mn-cs"/>
                </a:rPr>
                <a:t>Sub-monolayer</a:t>
              </a:r>
              <a:r>
                <a:rPr kumimoji="0" lang="en-US" altLang="en-US" sz="1600" b="0" i="0" u="none" strike="noStrike" kern="1200" cap="none" spc="0" normalizeH="0" baseline="0" noProof="0">
                  <a:ln>
                    <a:noFill/>
                  </a:ln>
                  <a:solidFill>
                    <a:srgbClr val="0055A0"/>
                  </a:solidFill>
                  <a:effectLst/>
                  <a:uLnTx/>
                  <a:uFillTx/>
                  <a:latin typeface="Arial"/>
                  <a:ea typeface="+mn-ea"/>
                  <a:cs typeface="+mn-cs"/>
                </a:rPr>
                <a:t> coverage : attractive force (van der Waals) between a gas molecules and a material</a:t>
              </a: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 Binding energy for physical adsorption</a:t>
              </a: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 H</a:t>
              </a:r>
              <a:r>
                <a:rPr kumimoji="0" lang="en-US" altLang="en-US" sz="1600" b="0" i="0" u="none" strike="noStrike" kern="1200" cap="none" spc="0" normalizeH="0" baseline="-25000" noProof="0">
                  <a:ln>
                    <a:noFill/>
                  </a:ln>
                  <a:solidFill>
                    <a:srgbClr val="0055A0"/>
                  </a:solidFill>
                  <a:effectLst/>
                  <a:uLnTx/>
                  <a:uFillTx/>
                  <a:latin typeface="Arial"/>
                  <a:ea typeface="+mn-ea"/>
                  <a:cs typeface="+mn-cs"/>
                </a:rPr>
                <a:t>2</a:t>
              </a:r>
              <a:r>
                <a:rPr kumimoji="0" lang="en-US" altLang="en-US" sz="1600" b="0" i="0" u="none" strike="noStrike" kern="1200" cap="none" spc="0" normalizeH="0" baseline="0" noProof="0">
                  <a:ln>
                    <a:noFill/>
                  </a:ln>
                  <a:solidFill>
                    <a:srgbClr val="0055A0"/>
                  </a:solidFill>
                  <a:effectLst/>
                  <a:uLnTx/>
                  <a:uFillTx/>
                  <a:latin typeface="Arial"/>
                  <a:ea typeface="+mn-ea"/>
                  <a:cs typeface="+mn-cs"/>
                </a:rPr>
                <a:t> from 20 to 85 </a:t>
              </a:r>
              <a:r>
                <a:rPr kumimoji="0" lang="en-US" altLang="en-US" sz="1600" b="0" i="0" u="none" strike="noStrike" kern="1200" cap="none" spc="0" normalizeH="0" baseline="0" noProof="0" err="1">
                  <a:ln>
                    <a:noFill/>
                  </a:ln>
                  <a:solidFill>
                    <a:srgbClr val="0055A0"/>
                  </a:solidFill>
                  <a:effectLst/>
                  <a:uLnTx/>
                  <a:uFillTx/>
                  <a:latin typeface="Arial"/>
                  <a:ea typeface="+mn-ea"/>
                  <a:cs typeface="+mn-cs"/>
                </a:rPr>
                <a:t>meV</a:t>
              </a:r>
              <a:r>
                <a:rPr kumimoji="0" lang="en-US" altLang="en-US" sz="1600" b="0" i="0" u="none" strike="noStrike" kern="1200" cap="none" spc="0" normalizeH="0" baseline="0" noProof="0">
                  <a:ln>
                    <a:noFill/>
                  </a:ln>
                  <a:solidFill>
                    <a:srgbClr val="0055A0"/>
                  </a:solidFill>
                  <a:effectLst/>
                  <a:uLnTx/>
                  <a:uFillTx/>
                  <a:latin typeface="Arial"/>
                  <a:ea typeface="+mn-ea"/>
                  <a:cs typeface="+mn-cs"/>
                </a:rPr>
                <a:t> for smooth and porous materials resp.</a:t>
              </a: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 1 h sojourn time at 5.2 K and 26 K for smooth and porous materials resp.</a:t>
              </a:r>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2" y="1086"/>
              <a:ext cx="1026" cy="5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11"/>
          <p:cNvGrpSpPr>
            <a:grpSpLocks/>
          </p:cNvGrpSpPr>
          <p:nvPr/>
        </p:nvGrpSpPr>
        <p:grpSpPr bwMode="auto">
          <a:xfrm>
            <a:off x="0" y="2427114"/>
            <a:ext cx="9144000" cy="2060222"/>
            <a:chOff x="0" y="1584"/>
            <a:chExt cx="6480" cy="1460"/>
          </a:xfrm>
        </p:grpSpPr>
        <p:sp>
          <p:nvSpPr>
            <p:cNvPr id="9" name="Rectangle 9"/>
            <p:cNvSpPr>
              <a:spLocks noChangeArrowheads="1"/>
            </p:cNvSpPr>
            <p:nvPr/>
          </p:nvSpPr>
          <p:spPr bwMode="auto">
            <a:xfrm>
              <a:off x="0" y="1584"/>
              <a:ext cx="6480" cy="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DDDDDD"/>
                </a:buClr>
                <a:buSzTx/>
                <a:buFontTx/>
                <a:buNone/>
                <a:tabLst/>
                <a:defRPr/>
              </a:pPr>
              <a:r>
                <a:rPr kumimoji="0" lang="en-US" altLang="en-US" sz="2311" b="0" i="0" u="none" strike="noStrike" kern="1200" cap="none" spc="0" normalizeH="0" baseline="0" noProof="0">
                  <a:ln>
                    <a:noFill/>
                  </a:ln>
                  <a:solidFill>
                    <a:srgbClr val="3366FF"/>
                  </a:solidFill>
                  <a:effectLst/>
                  <a:uLnTx/>
                  <a:uFillTx/>
                  <a:latin typeface="Arial"/>
                  <a:ea typeface="+mn-ea"/>
                  <a:cs typeface="+mn-cs"/>
                </a:rPr>
                <a:t>Condensation</a:t>
              </a:r>
              <a:r>
                <a:rPr kumimoji="0" lang="en-US" altLang="en-US" sz="1600" b="0" i="0" u="none" strike="noStrike" kern="1200" cap="none" spc="0" normalizeH="0" baseline="0" noProof="0">
                  <a:ln>
                    <a:noFill/>
                  </a:ln>
                  <a:solidFill>
                    <a:srgbClr val="3366FF"/>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
                  <a:srgbClr val="DDDDDD"/>
                </a:buClr>
                <a:buSzTx/>
                <a:buFontTx/>
                <a:buNone/>
                <a:tabLst/>
                <a:defRPr/>
              </a:pPr>
              <a:endParaRPr kumimoji="0" lang="en-US" altLang="en-US" sz="700" b="0" i="0" u="none" strike="noStrike" kern="1200" cap="none" spc="0" normalizeH="0" baseline="0" noProof="0">
                <a:ln>
                  <a:noFill/>
                </a:ln>
                <a:solidFill>
                  <a:srgbClr val="0055A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778" b="0" i="0" u="none" strike="noStrike" kern="1200" cap="none" spc="0" normalizeH="0" baseline="0" noProof="0">
                  <a:ln>
                    <a:noFill/>
                  </a:ln>
                  <a:solidFill>
                    <a:srgbClr val="0055A0"/>
                  </a:solidFill>
                  <a:effectLst/>
                  <a:uLnTx/>
                  <a:uFillTx/>
                  <a:latin typeface="Arial"/>
                  <a:ea typeface="+mn-ea"/>
                  <a:cs typeface="+mn-cs"/>
                </a:rPr>
                <a:t> </a:t>
              </a:r>
              <a:r>
                <a:rPr kumimoji="0" lang="en-US" altLang="en-US" sz="1600" b="0" i="0" u="none" strike="noStrike" kern="1200" cap="none" spc="0" normalizeH="0" baseline="0" noProof="0">
                  <a:ln>
                    <a:noFill/>
                  </a:ln>
                  <a:solidFill>
                    <a:srgbClr val="0055A0"/>
                  </a:solidFill>
                  <a:effectLst/>
                  <a:uLnTx/>
                  <a:uFillTx/>
                  <a:latin typeface="Arial"/>
                  <a:ea typeface="+mn-ea"/>
                  <a:cs typeface="+mn-cs"/>
                </a:rPr>
                <a:t>For </a:t>
              </a:r>
              <a:r>
                <a:rPr kumimoji="0" lang="en-US" altLang="en-US" sz="1600" b="0" i="0" u="none" strike="noStrike" kern="1200" cap="none" spc="0" normalizeH="0" baseline="0" noProof="0">
                  <a:ln>
                    <a:noFill/>
                  </a:ln>
                  <a:solidFill>
                    <a:srgbClr val="FF0066"/>
                  </a:solidFill>
                  <a:effectLst/>
                  <a:uLnTx/>
                  <a:uFillTx/>
                  <a:latin typeface="Arial"/>
                  <a:ea typeface="+mn-ea"/>
                  <a:cs typeface="+mn-cs"/>
                </a:rPr>
                <a:t>thick gas coverage</a:t>
              </a:r>
              <a:r>
                <a:rPr kumimoji="0" lang="en-US" altLang="en-US" sz="1600" b="0" i="0" u="none" strike="noStrike" kern="1200" cap="none" spc="0" normalizeH="0" baseline="0" noProof="0">
                  <a:ln>
                    <a:noFill/>
                  </a:ln>
                  <a:solidFill>
                    <a:srgbClr val="0055A0"/>
                  </a:solidFill>
                  <a:effectLst/>
                  <a:uLnTx/>
                  <a:uFillTx/>
                  <a:latin typeface="Arial"/>
                  <a:ea typeface="+mn-ea"/>
                  <a:cs typeface="+mn-cs"/>
                </a:rPr>
                <a:t>, only forces between gas molecules</a:t>
              </a: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 Energy of </a:t>
              </a:r>
              <a:r>
                <a:rPr kumimoji="0" lang="en-US" altLang="en-US" sz="1600" b="0" i="0" u="none" strike="noStrike" kern="1200" cap="none" spc="0" normalizeH="0" baseline="0" noProof="0" err="1">
                  <a:ln>
                    <a:noFill/>
                  </a:ln>
                  <a:solidFill>
                    <a:srgbClr val="0055A0"/>
                  </a:solidFill>
                  <a:effectLst/>
                  <a:uLnTx/>
                  <a:uFillTx/>
                  <a:latin typeface="Arial"/>
                  <a:ea typeface="+mn-ea"/>
                  <a:cs typeface="+mn-cs"/>
                </a:rPr>
                <a:t>vaporisation</a:t>
              </a:r>
              <a:r>
                <a:rPr kumimoji="0" lang="en-US" altLang="en-US" sz="1600" b="0" i="0" u="none" strike="noStrike" kern="1200" cap="none" spc="0" normalizeH="0" baseline="0" noProof="0">
                  <a:ln>
                    <a:noFill/>
                  </a:ln>
                  <a:solidFill>
                    <a:srgbClr val="0055A0"/>
                  </a:solidFill>
                  <a:effectLst/>
                  <a:uLnTx/>
                  <a:uFillTx/>
                  <a:latin typeface="Arial"/>
                  <a:ea typeface="+mn-ea"/>
                  <a:cs typeface="+mn-cs"/>
                </a:rPr>
                <a:t> 9 to 175 </a:t>
              </a:r>
              <a:r>
                <a:rPr kumimoji="0" lang="en-US" altLang="en-US" sz="1600" b="0" i="0" u="none" strike="noStrike" kern="1200" cap="none" spc="0" normalizeH="0" baseline="0" noProof="0" err="1">
                  <a:ln>
                    <a:noFill/>
                  </a:ln>
                  <a:solidFill>
                    <a:srgbClr val="0055A0"/>
                  </a:solidFill>
                  <a:effectLst/>
                  <a:uLnTx/>
                  <a:uFillTx/>
                  <a:latin typeface="Arial"/>
                  <a:ea typeface="+mn-ea"/>
                  <a:cs typeface="+mn-cs"/>
                </a:rPr>
                <a:t>meV</a:t>
              </a:r>
              <a:r>
                <a:rPr kumimoji="0" lang="en-US" altLang="en-US" sz="1600" b="0" i="0" u="none" strike="noStrike" kern="1200" cap="none" spc="0" normalizeH="0" baseline="0" noProof="0">
                  <a:ln>
                    <a:noFill/>
                  </a:ln>
                  <a:solidFill>
                    <a:srgbClr val="0055A0"/>
                  </a:solidFill>
                  <a:effectLst/>
                  <a:uLnTx/>
                  <a:uFillTx/>
                  <a:latin typeface="Arial"/>
                  <a:ea typeface="+mn-ea"/>
                  <a:cs typeface="+mn-cs"/>
                </a:rPr>
                <a:t> for H</a:t>
              </a:r>
              <a:r>
                <a:rPr kumimoji="0" lang="en-US" altLang="en-US" sz="1600" b="0" i="0" u="none" strike="noStrike" kern="1200" cap="none" spc="0" normalizeH="0" baseline="-25000" noProof="0">
                  <a:ln>
                    <a:noFill/>
                  </a:ln>
                  <a:solidFill>
                    <a:srgbClr val="0055A0"/>
                  </a:solidFill>
                  <a:effectLst/>
                  <a:uLnTx/>
                  <a:uFillTx/>
                  <a:latin typeface="Arial"/>
                  <a:ea typeface="+mn-ea"/>
                  <a:cs typeface="+mn-cs"/>
                </a:rPr>
                <a:t>2</a:t>
              </a:r>
              <a:r>
                <a:rPr kumimoji="0" lang="en-US" altLang="en-US" sz="1600" b="0" i="0" u="none" strike="noStrike" kern="1200" cap="none" spc="0" normalizeH="0" baseline="0" noProof="0">
                  <a:ln>
                    <a:noFill/>
                  </a:ln>
                  <a:solidFill>
                    <a:srgbClr val="0055A0"/>
                  </a:solidFill>
                  <a:effectLst/>
                  <a:uLnTx/>
                  <a:uFillTx/>
                  <a:latin typeface="Arial"/>
                  <a:ea typeface="+mn-ea"/>
                  <a:cs typeface="+mn-cs"/>
                </a:rPr>
                <a:t> and CO</a:t>
              </a:r>
              <a:r>
                <a:rPr kumimoji="0" lang="en-US" altLang="en-US" sz="1600" b="0" i="0" u="none" strike="noStrike" kern="1200" cap="none" spc="0" normalizeH="0" baseline="-25000" noProof="0">
                  <a:ln>
                    <a:noFill/>
                  </a:ln>
                  <a:solidFill>
                    <a:srgbClr val="0055A0"/>
                  </a:solidFill>
                  <a:effectLst/>
                  <a:uLnTx/>
                  <a:uFillTx/>
                  <a:latin typeface="Arial"/>
                  <a:ea typeface="+mn-ea"/>
                  <a:cs typeface="+mn-cs"/>
                </a:rPr>
                <a:t>2</a:t>
              </a:r>
              <a:r>
                <a:rPr kumimoji="0" lang="en-US" altLang="en-US" sz="1600" b="0" i="0" u="none" strike="noStrike" kern="1200" cap="none" spc="0" normalizeH="0" baseline="0" noProof="0">
                  <a:ln>
                    <a:noFill/>
                  </a:ln>
                  <a:solidFill>
                    <a:srgbClr val="0055A0"/>
                  </a:solidFill>
                  <a:effectLst/>
                  <a:uLnTx/>
                  <a:uFillTx/>
                  <a:latin typeface="Arial"/>
                  <a:ea typeface="+mn-ea"/>
                  <a:cs typeface="+mn-cs"/>
                </a:rPr>
                <a:t> resp.</a:t>
              </a: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 1 h sojourn time at 2.8 K and 53.4 K for H</a:t>
              </a:r>
              <a:r>
                <a:rPr kumimoji="0" lang="en-US" altLang="en-US" sz="1600" b="0" i="0" u="none" strike="noStrike" kern="1200" cap="none" spc="0" normalizeH="0" baseline="-25000" noProof="0">
                  <a:ln>
                    <a:noFill/>
                  </a:ln>
                  <a:solidFill>
                    <a:srgbClr val="0055A0"/>
                  </a:solidFill>
                  <a:effectLst/>
                  <a:uLnTx/>
                  <a:uFillTx/>
                  <a:latin typeface="Arial"/>
                  <a:ea typeface="+mn-ea"/>
                  <a:cs typeface="+mn-cs"/>
                </a:rPr>
                <a:t>2</a:t>
              </a:r>
              <a:r>
                <a:rPr kumimoji="0" lang="en-US" altLang="en-US" sz="1600" b="0" i="0" u="none" strike="noStrike" kern="1200" cap="none" spc="0" normalizeH="0" baseline="0" noProof="0">
                  <a:ln>
                    <a:noFill/>
                  </a:ln>
                  <a:solidFill>
                    <a:srgbClr val="0055A0"/>
                  </a:solidFill>
                  <a:effectLst/>
                  <a:uLnTx/>
                  <a:uFillTx/>
                  <a:latin typeface="Arial"/>
                  <a:ea typeface="+mn-ea"/>
                  <a:cs typeface="+mn-cs"/>
                </a:rPr>
                <a:t> and CO</a:t>
              </a:r>
              <a:r>
                <a:rPr kumimoji="0" lang="en-US" altLang="en-US" sz="1600" b="0" i="0" u="none" strike="noStrike" kern="1200" cap="none" spc="0" normalizeH="0" baseline="-25000" noProof="0">
                  <a:ln>
                    <a:noFill/>
                  </a:ln>
                  <a:solidFill>
                    <a:srgbClr val="0055A0"/>
                  </a:solidFill>
                  <a:effectLst/>
                  <a:uLnTx/>
                  <a:uFillTx/>
                  <a:latin typeface="Arial"/>
                  <a:ea typeface="+mn-ea"/>
                  <a:cs typeface="+mn-cs"/>
                </a:rPr>
                <a:t>2</a:t>
              </a:r>
              <a:r>
                <a:rPr kumimoji="0" lang="en-US" altLang="en-US" sz="1600" b="0" i="0" u="none" strike="noStrike" kern="1200" cap="none" spc="0" normalizeH="0" baseline="0" noProof="0">
                  <a:ln>
                    <a:noFill/>
                  </a:ln>
                  <a:solidFill>
                    <a:srgbClr val="0055A0"/>
                  </a:solidFill>
                  <a:effectLst/>
                  <a:uLnTx/>
                  <a:uFillTx/>
                  <a:latin typeface="Arial"/>
                  <a:ea typeface="+mn-ea"/>
                  <a:cs typeface="+mn-cs"/>
                </a:rPr>
                <a:t> resp.</a:t>
              </a:r>
            </a:p>
            <a:p>
              <a:pPr marL="0" marR="0" lvl="0" indent="0" algn="l" defTabSz="914400" rtl="0" eaLnBrk="1" fontAlgn="auto" latinLnBrk="0" hangingPunct="1">
                <a:lnSpc>
                  <a:spcPct val="100000"/>
                </a:lnSpc>
                <a:spcBef>
                  <a:spcPts val="0"/>
                </a:spcBef>
                <a:spcAft>
                  <a:spcPts val="0"/>
                </a:spcAft>
                <a:buClr>
                  <a:srgbClr val="DDDDDD"/>
                </a:buClr>
                <a:buSzTx/>
                <a:buFontTx/>
                <a:buChar char="•"/>
                <a:tabLst/>
                <a:defRPr/>
              </a:pPr>
              <a:endParaRPr kumimoji="0" lang="en-US" altLang="en-US" sz="1600" b="0" i="0" u="none" strike="noStrike" kern="1200" cap="none" spc="0" normalizeH="0" baseline="0" noProof="0">
                <a:ln>
                  <a:noFill/>
                </a:ln>
                <a:solidFill>
                  <a:srgbClr val="0055A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DDDDDD"/>
                </a:buClr>
                <a:buSzTx/>
                <a:buFontTx/>
                <a:buNone/>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    </a:t>
              </a:r>
              <a:r>
                <a:rPr kumimoji="0" lang="en-US" altLang="en-US" sz="1600" b="0" i="0" u="none" strike="noStrike" kern="1200" cap="none" spc="0" normalizeH="0" baseline="0" noProof="0">
                  <a:ln>
                    <a:noFill/>
                  </a:ln>
                  <a:solidFill>
                    <a:srgbClr val="FF0066"/>
                  </a:solidFill>
                  <a:effectLst/>
                  <a:uLnTx/>
                  <a:uFillTx/>
                  <a:latin typeface="Arial"/>
                  <a:ea typeface="+mn-ea"/>
                  <a:cs typeface="+mn-cs"/>
                  <a:sym typeface="Wingdings" panose="05000000000000000000" pitchFamily="2" charset="2"/>
                </a:rPr>
                <a:t></a:t>
              </a:r>
              <a:r>
                <a:rPr kumimoji="0" lang="en-US" altLang="en-US" sz="1600" b="0" i="0" u="none" strike="noStrike" kern="1200" cap="none" spc="0" normalizeH="0" baseline="0" noProof="0">
                  <a:ln>
                    <a:noFill/>
                  </a:ln>
                  <a:solidFill>
                    <a:srgbClr val="0055A0"/>
                  </a:solidFill>
                  <a:effectLst/>
                  <a:uLnTx/>
                  <a:uFillTx/>
                  <a:latin typeface="Arial"/>
                  <a:ea typeface="+mn-ea"/>
                  <a:cs typeface="+mn-cs"/>
                  <a:sym typeface="Wingdings" panose="05000000000000000000" pitchFamily="2" charset="2"/>
                </a:rPr>
                <a:t> sub-monolayers quantities of gas can be </a:t>
              </a:r>
              <a:r>
                <a:rPr kumimoji="0" lang="en-US" altLang="en-US" sz="1600" b="0" i="1" u="none" strike="noStrike" kern="1200" cap="none" spc="0" normalizeH="0" baseline="0" noProof="0" err="1">
                  <a:ln>
                    <a:noFill/>
                  </a:ln>
                  <a:solidFill>
                    <a:srgbClr val="0055A0"/>
                  </a:solidFill>
                  <a:effectLst/>
                  <a:uLnTx/>
                  <a:uFillTx/>
                  <a:latin typeface="Arial"/>
                  <a:ea typeface="+mn-ea"/>
                  <a:cs typeface="+mn-cs"/>
                  <a:sym typeface="Wingdings" panose="05000000000000000000" pitchFamily="2" charset="2"/>
                </a:rPr>
                <a:t>physisorbed</a:t>
              </a:r>
              <a:r>
                <a:rPr kumimoji="0" lang="en-US" altLang="en-US" sz="1600" b="0" i="0" u="none" strike="noStrike" kern="1200" cap="none" spc="0" normalizeH="0" baseline="0" noProof="0">
                  <a:ln>
                    <a:noFill/>
                  </a:ln>
                  <a:solidFill>
                    <a:srgbClr val="0055A0"/>
                  </a:solidFill>
                  <a:effectLst/>
                  <a:uLnTx/>
                  <a:uFillTx/>
                  <a:latin typeface="Arial"/>
                  <a:ea typeface="+mn-ea"/>
                  <a:cs typeface="+mn-cs"/>
                  <a:sym typeface="Wingdings" panose="05000000000000000000" pitchFamily="2" charset="2"/>
                </a:rPr>
                <a:t> at their boiling temperature </a:t>
              </a:r>
            </a:p>
            <a:p>
              <a:pPr marL="0" marR="0" lvl="0" indent="0" algn="l" defTabSz="914400" rtl="0" eaLnBrk="1" fontAlgn="auto" latinLnBrk="0" hangingPunct="1">
                <a:lnSpc>
                  <a:spcPct val="100000"/>
                </a:lnSpc>
                <a:spcBef>
                  <a:spcPts val="0"/>
                </a:spcBef>
                <a:spcAft>
                  <a:spcPts val="0"/>
                </a:spcAft>
                <a:buClr>
                  <a:srgbClr val="DDDDDD"/>
                </a:buClr>
                <a:buSzTx/>
                <a:buFontTx/>
                <a:buNone/>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sym typeface="Wingdings" panose="05000000000000000000" pitchFamily="2" charset="2"/>
                </a:rPr>
                <a:t>         (ex : H</a:t>
              </a:r>
              <a:r>
                <a:rPr kumimoji="0" lang="en-US" altLang="en-US" sz="1600" b="0" i="0" u="none" strike="noStrike" kern="1200" cap="none" spc="0" normalizeH="0" baseline="-25000" noProof="0">
                  <a:ln>
                    <a:noFill/>
                  </a:ln>
                  <a:solidFill>
                    <a:srgbClr val="0055A0"/>
                  </a:solidFill>
                  <a:effectLst/>
                  <a:uLnTx/>
                  <a:uFillTx/>
                  <a:latin typeface="Arial"/>
                  <a:ea typeface="+mn-ea"/>
                  <a:cs typeface="+mn-cs"/>
                  <a:sym typeface="Wingdings" panose="05000000000000000000" pitchFamily="2" charset="2"/>
                </a:rPr>
                <a:t>2</a:t>
              </a:r>
              <a:r>
                <a:rPr kumimoji="0" lang="en-US" altLang="en-US" sz="1600" b="0" i="0" u="none" strike="noStrike" kern="1200" cap="none" spc="0" normalizeH="0" baseline="0" noProof="0">
                  <a:ln>
                    <a:noFill/>
                  </a:ln>
                  <a:solidFill>
                    <a:srgbClr val="0055A0"/>
                  </a:solidFill>
                  <a:effectLst/>
                  <a:uLnTx/>
                  <a:uFillTx/>
                  <a:latin typeface="Arial"/>
                  <a:ea typeface="+mn-ea"/>
                  <a:cs typeface="+mn-cs"/>
                  <a:sym typeface="Wingdings" panose="05000000000000000000" pitchFamily="2" charset="2"/>
                </a:rPr>
                <a:t> boils at 20.3 K and a bake-out above 100 </a:t>
              </a:r>
              <a:r>
                <a:rPr kumimoji="0" lang="en-US" altLang="en-US" sz="1600" b="0" i="0" u="none" strike="noStrike" kern="1200" cap="none" spc="0" normalizeH="0" baseline="0" noProof="0">
                  <a:ln>
                    <a:noFill/>
                  </a:ln>
                  <a:solidFill>
                    <a:srgbClr val="0055A0"/>
                  </a:solidFill>
                  <a:effectLst/>
                  <a:uLnTx/>
                  <a:uFillTx/>
                  <a:latin typeface="Arial"/>
                  <a:ea typeface="+mn-ea"/>
                  <a:cs typeface="Times New Roman" panose="02020603050405020304" pitchFamily="18" charset="0"/>
                  <a:sym typeface="Wingdings" panose="05000000000000000000" pitchFamily="2" charset="2"/>
                </a:rPr>
                <a:t>ºC</a:t>
              </a:r>
              <a:r>
                <a:rPr kumimoji="0" lang="en-US" altLang="en-US" sz="1600" b="0" i="0" u="none" strike="noStrike" kern="1200" cap="none" spc="0" normalizeH="0" baseline="0" noProof="0">
                  <a:ln>
                    <a:noFill/>
                  </a:ln>
                  <a:solidFill>
                    <a:srgbClr val="0055A0"/>
                  </a:solidFill>
                  <a:effectLst/>
                  <a:uLnTx/>
                  <a:uFillTx/>
                  <a:latin typeface="Arial"/>
                  <a:ea typeface="+mn-ea"/>
                  <a:cs typeface="+mn-cs"/>
                  <a:sym typeface="Wingdings" panose="05000000000000000000" pitchFamily="2" charset="2"/>
                </a:rPr>
                <a:t> removes water)</a:t>
              </a:r>
              <a:endParaRPr kumimoji="0" lang="en-GB" altLang="en-US" sz="1600" b="0" i="0" u="none" strike="noStrike" kern="1200" cap="none" spc="0" normalizeH="0" baseline="0" noProof="0">
                <a:ln>
                  <a:noFill/>
                </a:ln>
                <a:solidFill>
                  <a:srgbClr val="0055A0"/>
                </a:solidFill>
                <a:effectLst/>
                <a:uLnTx/>
                <a:uFillTx/>
                <a:latin typeface="Arial"/>
                <a:ea typeface="+mn-ea"/>
                <a:cs typeface="+mn-cs"/>
                <a:sym typeface="Wingdings" panose="05000000000000000000" pitchFamily="2" charset="2"/>
              </a:endParaRPr>
            </a:p>
          </p:txBody>
        </p:sp>
        <p:pic>
          <p:nvPicPr>
            <p:cNvPr id="10"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92" y="2037"/>
              <a:ext cx="1092" cy="6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5"/>
          <p:cNvGrpSpPr>
            <a:grpSpLocks/>
          </p:cNvGrpSpPr>
          <p:nvPr/>
        </p:nvGrpSpPr>
        <p:grpSpPr bwMode="auto">
          <a:xfrm>
            <a:off x="0" y="4748393"/>
            <a:ext cx="9144000" cy="1179689"/>
            <a:chOff x="0" y="3443"/>
            <a:chExt cx="6480" cy="836"/>
          </a:xfrm>
        </p:grpSpPr>
        <p:sp>
          <p:nvSpPr>
            <p:cNvPr id="12" name="Rectangle 13"/>
            <p:cNvSpPr>
              <a:spLocks noChangeArrowheads="1"/>
            </p:cNvSpPr>
            <p:nvPr/>
          </p:nvSpPr>
          <p:spPr bwMode="auto">
            <a:xfrm>
              <a:off x="0" y="3443"/>
              <a:ext cx="6480" cy="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DDDDDD"/>
                </a:buClr>
                <a:buSzTx/>
                <a:buFontTx/>
                <a:buNone/>
                <a:tabLst/>
                <a:defRPr/>
              </a:pPr>
              <a:r>
                <a:rPr kumimoji="0" lang="en-US" altLang="en-US" sz="2311" b="0" i="0" u="none" strike="noStrike" kern="1200" cap="none" spc="0" normalizeH="0" baseline="0" noProof="0" err="1">
                  <a:ln>
                    <a:noFill/>
                  </a:ln>
                  <a:solidFill>
                    <a:srgbClr val="3366FF"/>
                  </a:solidFill>
                  <a:effectLst/>
                  <a:uLnTx/>
                  <a:uFillTx/>
                  <a:latin typeface="Arial"/>
                  <a:ea typeface="+mn-ea"/>
                  <a:cs typeface="+mn-cs"/>
                </a:rPr>
                <a:t>Cryotrapping</a:t>
              </a:r>
              <a:endParaRPr kumimoji="0" lang="en-US" altLang="en-US" sz="2311" b="0" i="0" u="none" strike="noStrike" kern="1200" cap="none" spc="0" normalizeH="0" baseline="0" noProof="0">
                <a:ln>
                  <a:noFill/>
                </a:ln>
                <a:solidFill>
                  <a:srgbClr val="3366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
                  <a:srgbClr val="DDDDDD"/>
                </a:buClr>
                <a:buSzTx/>
                <a:buFontTx/>
                <a:buNone/>
                <a:tabLst/>
                <a:defRPr/>
              </a:pPr>
              <a:endParaRPr kumimoji="0" lang="en-US" altLang="en-US" sz="1333" b="0" i="0" u="none" strike="noStrike" kern="1200" cap="none" spc="0" normalizeH="0" baseline="0" noProof="0">
                <a:ln>
                  <a:noFill/>
                </a:ln>
                <a:solidFill>
                  <a:srgbClr val="3366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00CC99"/>
                </a:buClr>
                <a:buSzTx/>
                <a:buFontTx/>
                <a:buChar char="•"/>
                <a:tabLst/>
                <a:defRPr/>
              </a:pPr>
              <a:r>
                <a:rPr kumimoji="0" lang="en-US" altLang="en-US" sz="1600" b="0" i="0" u="none" strike="noStrike" kern="1200" cap="none" spc="0" normalizeH="0" baseline="0" noProof="0">
                  <a:ln>
                    <a:noFill/>
                  </a:ln>
                  <a:solidFill>
                    <a:srgbClr val="3366FF"/>
                  </a:solidFill>
                  <a:effectLst/>
                  <a:uLnTx/>
                  <a:uFillTx/>
                  <a:latin typeface="Arial"/>
                  <a:ea typeface="+mn-ea"/>
                  <a:cs typeface="+mn-cs"/>
                </a:rPr>
                <a:t> </a:t>
              </a:r>
              <a:r>
                <a:rPr kumimoji="0" lang="en-US" altLang="en-US" sz="1600" b="0" i="0" u="none" strike="noStrike" kern="1200" cap="none" spc="0" normalizeH="0" baseline="0" noProof="0">
                  <a:ln>
                    <a:noFill/>
                  </a:ln>
                  <a:solidFill>
                    <a:srgbClr val="0055A0"/>
                  </a:solidFill>
                  <a:effectLst/>
                  <a:uLnTx/>
                  <a:uFillTx/>
                  <a:latin typeface="Arial"/>
                  <a:ea typeface="+mn-ea"/>
                  <a:cs typeface="+mn-cs"/>
                </a:rPr>
                <a:t>Use of a easily condensable carrier (</a:t>
              </a:r>
              <a:r>
                <a:rPr kumimoji="0" lang="en-US" altLang="en-US" sz="1600" b="0" i="1" u="none" strike="noStrike" kern="1200" cap="none" spc="0" normalizeH="0" baseline="0" noProof="0">
                  <a:ln>
                    <a:noFill/>
                  </a:ln>
                  <a:solidFill>
                    <a:srgbClr val="0055A0"/>
                  </a:solidFill>
                  <a:effectLst/>
                  <a:uLnTx/>
                  <a:uFillTx/>
                  <a:latin typeface="Arial"/>
                  <a:ea typeface="+mn-ea"/>
                  <a:cs typeface="+mn-cs"/>
                </a:rPr>
                <a:t>e.g. </a:t>
              </a:r>
              <a:r>
                <a:rPr kumimoji="0" lang="en-US" altLang="en-US" sz="1600" b="0" i="0" u="none" strike="noStrike" kern="1200" cap="none" spc="0" normalizeH="0" baseline="0" noProof="0" err="1">
                  <a:ln>
                    <a:noFill/>
                  </a:ln>
                  <a:solidFill>
                    <a:srgbClr val="0055A0"/>
                  </a:solidFill>
                  <a:effectLst/>
                  <a:uLnTx/>
                  <a:uFillTx/>
                  <a:latin typeface="Arial"/>
                  <a:ea typeface="+mn-ea"/>
                  <a:cs typeface="+mn-cs"/>
                </a:rPr>
                <a:t>Ar</a:t>
              </a:r>
              <a:r>
                <a:rPr kumimoji="0" lang="en-US" altLang="en-US" sz="1600" b="0" i="0" u="none" strike="noStrike" kern="1200" cap="none" spc="0" normalizeH="0" baseline="0" noProof="0">
                  <a:ln>
                    <a:noFill/>
                  </a:ln>
                  <a:solidFill>
                    <a:srgbClr val="0055A0"/>
                  </a:solidFill>
                  <a:effectLst/>
                  <a:uLnTx/>
                  <a:uFillTx/>
                  <a:latin typeface="Arial"/>
                  <a:ea typeface="+mn-ea"/>
                  <a:cs typeface="+mn-cs"/>
                </a:rPr>
                <a:t>) to trap molecules with</a:t>
              </a:r>
            </a:p>
            <a:p>
              <a:pPr marL="0" marR="0" lvl="0" indent="0" algn="l" defTabSz="914400" rtl="0" eaLnBrk="1" fontAlgn="auto" latinLnBrk="0" hangingPunct="1">
                <a:lnSpc>
                  <a:spcPct val="100000"/>
                </a:lnSpc>
                <a:spcBef>
                  <a:spcPts val="0"/>
                </a:spcBef>
                <a:spcAft>
                  <a:spcPts val="0"/>
                </a:spcAft>
                <a:buClr>
                  <a:srgbClr val="DDDDDD"/>
                </a:buClr>
                <a:buSzTx/>
                <a:buFontTx/>
                <a:buNone/>
                <a:tabLst/>
                <a:defRPr/>
              </a:pPr>
              <a:r>
                <a:rPr kumimoji="0" lang="en-US" altLang="en-US" sz="1600" b="0" i="0" u="none" strike="noStrike" kern="1200" cap="none" spc="0" normalizeH="0" baseline="0" noProof="0">
                  <a:ln>
                    <a:noFill/>
                  </a:ln>
                  <a:solidFill>
                    <a:srgbClr val="0055A0"/>
                  </a:solidFill>
                  <a:effectLst/>
                  <a:uLnTx/>
                  <a:uFillTx/>
                  <a:latin typeface="Arial"/>
                  <a:ea typeface="+mn-ea"/>
                  <a:cs typeface="+mn-cs"/>
                </a:rPr>
                <a:t>a high vapor pressure gas (</a:t>
              </a:r>
              <a:r>
                <a:rPr kumimoji="0" lang="en-US" altLang="en-US" sz="1600" b="0" i="1" u="none" strike="noStrike" kern="1200" cap="none" spc="0" normalizeH="0" baseline="0" noProof="0">
                  <a:ln>
                    <a:noFill/>
                  </a:ln>
                  <a:solidFill>
                    <a:srgbClr val="0055A0"/>
                  </a:solidFill>
                  <a:effectLst/>
                  <a:uLnTx/>
                  <a:uFillTx/>
                  <a:latin typeface="Arial"/>
                  <a:ea typeface="+mn-ea"/>
                  <a:cs typeface="+mn-cs"/>
                </a:rPr>
                <a:t>e.g. </a:t>
              </a:r>
              <a:r>
                <a:rPr kumimoji="0" lang="en-US" altLang="en-US" sz="1600" b="0" i="0" u="none" strike="noStrike" kern="1200" cap="none" spc="0" normalizeH="0" baseline="0" noProof="0">
                  <a:ln>
                    <a:noFill/>
                  </a:ln>
                  <a:solidFill>
                    <a:srgbClr val="0055A0"/>
                  </a:solidFill>
                  <a:effectLst/>
                  <a:uLnTx/>
                  <a:uFillTx/>
                  <a:latin typeface="Arial"/>
                  <a:ea typeface="+mn-ea"/>
                  <a:cs typeface="+mn-cs"/>
                </a:rPr>
                <a:t>He, H</a:t>
              </a:r>
              <a:r>
                <a:rPr kumimoji="0" lang="en-US" altLang="en-US" sz="1600" b="0" i="0" u="none" strike="noStrike" kern="1200" cap="none" spc="0" normalizeH="0" baseline="-25000" noProof="0">
                  <a:ln>
                    <a:noFill/>
                  </a:ln>
                  <a:solidFill>
                    <a:srgbClr val="0055A0"/>
                  </a:solidFill>
                  <a:effectLst/>
                  <a:uLnTx/>
                  <a:uFillTx/>
                  <a:latin typeface="Arial"/>
                  <a:ea typeface="+mn-ea"/>
                  <a:cs typeface="+mn-cs"/>
                </a:rPr>
                <a:t>2</a:t>
              </a:r>
              <a:r>
                <a:rPr kumimoji="0" lang="en-US" altLang="en-US" sz="1778" b="0" i="0" u="none" strike="noStrike" kern="1200" cap="none" spc="0" normalizeH="0" baseline="0" noProof="0">
                  <a:ln>
                    <a:noFill/>
                  </a:ln>
                  <a:solidFill>
                    <a:srgbClr val="0055A0"/>
                  </a:solidFill>
                  <a:effectLst/>
                  <a:uLnTx/>
                  <a:uFillTx/>
                  <a:latin typeface="Arial"/>
                  <a:ea typeface="+mn-ea"/>
                  <a:cs typeface="+mn-cs"/>
                </a:rPr>
                <a:t>) </a:t>
              </a:r>
            </a:p>
          </p:txBody>
        </p:sp>
        <p:pic>
          <p:nvPicPr>
            <p:cNvPr id="13" name="Picture 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37" y="3625"/>
              <a:ext cx="1098" cy="65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3"/>
          <p:cNvSpPr>
            <a:spLocks noChangeArrowheads="1"/>
          </p:cNvSpPr>
          <p:nvPr/>
        </p:nvSpPr>
        <p:spPr bwMode="auto">
          <a:xfrm>
            <a:off x="6862780" y="5792028"/>
            <a:ext cx="2736304" cy="432048"/>
          </a:xfrm>
          <a:prstGeom prst="rect">
            <a:avLst/>
          </a:prstGeom>
          <a:noFill/>
          <a:ln w="9525">
            <a:noFill/>
            <a:miter lim="800000"/>
            <a:headEnd/>
            <a:tailEnd/>
          </a:ln>
          <a:effectLst/>
        </p:spPr>
        <p:txBody>
          <a:bodyPr lIns="92203" tIns="46811" rIns="92203" bIns="46811"/>
          <a:lstStyle/>
          <a:p>
            <a:pPr marL="334787" indent="-334787" algn="ctr" defTabSz="975990" fontAlgn="auto">
              <a:spcBef>
                <a:spcPct val="20000"/>
              </a:spcBef>
              <a:spcAft>
                <a:spcPts val="0"/>
              </a:spcAft>
            </a:pPr>
            <a:r>
              <a:rPr lang="en-US" sz="1400">
                <a:solidFill>
                  <a:srgbClr val="000066"/>
                </a:solidFill>
                <a:latin typeface="Arial"/>
              </a:rPr>
              <a:t> V. </a:t>
            </a:r>
            <a:r>
              <a:rPr lang="en-US" sz="1400" err="1">
                <a:solidFill>
                  <a:srgbClr val="000066"/>
                </a:solidFill>
                <a:latin typeface="Arial"/>
              </a:rPr>
              <a:t>Baglin</a:t>
            </a:r>
            <a:r>
              <a:rPr lang="en-US" sz="1400">
                <a:solidFill>
                  <a:srgbClr val="000066"/>
                </a:solidFill>
                <a:latin typeface="Arial"/>
              </a:rPr>
              <a:t>, CAS 2017</a:t>
            </a:r>
          </a:p>
        </p:txBody>
      </p:sp>
    </p:spTree>
    <p:extLst>
      <p:ext uri="{BB962C8B-B14F-4D97-AF65-F5344CB8AC3E}">
        <p14:creationId xmlns:p14="http://schemas.microsoft.com/office/powerpoint/2010/main" val="4019229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title" idx="4294967295"/>
          </p:nvPr>
        </p:nvSpPr>
        <p:spPr>
          <a:xfrm>
            <a:off x="0" y="1"/>
            <a:ext cx="9144000" cy="620688"/>
          </a:xfrm>
          <a:solidFill>
            <a:srgbClr val="FFFF99"/>
          </a:solidFill>
          <a:ln>
            <a:solidFill>
              <a:srgbClr val="FF0000"/>
            </a:solidFill>
            <a:miter lim="800000"/>
            <a:headEnd/>
            <a:tailEnd/>
          </a:ln>
        </p:spPr>
        <p:txBody>
          <a:bodyPr/>
          <a:lstStyle/>
          <a:p>
            <a:pPr eaLnBrk="1" hangingPunct="1"/>
            <a:r>
              <a:rPr lang="en-GB" sz="2600">
                <a:solidFill>
                  <a:schemeClr val="tx1"/>
                </a:solidFill>
              </a:rPr>
              <a:t>Equilibrium pressure for condensation</a:t>
            </a: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DFFA8C-D3E7-471B-A3B0-0E02DADF6749}"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 name="CasellaDiTesto 1"/>
          <p:cNvSpPr txBox="1"/>
          <p:nvPr/>
        </p:nvSpPr>
        <p:spPr>
          <a:xfrm>
            <a:off x="325216" y="1124744"/>
            <a:ext cx="6227984" cy="1754326"/>
          </a:xfrm>
          <a:prstGeom prst="rect">
            <a:avLst/>
          </a:prstGeom>
          <a:noFill/>
        </p:spPr>
        <p:txBody>
          <a:bodyPr wrap="square" rtlCol="0">
            <a:spAutoFit/>
          </a:bodyPr>
          <a:lstStyle/>
          <a:p>
            <a:r>
              <a:rPr lang="en-US" sz="1800"/>
              <a:t>It depends on:</a:t>
            </a:r>
          </a:p>
          <a:p>
            <a:endParaRPr lang="en-US" sz="1800"/>
          </a:p>
          <a:p>
            <a:pPr marL="285750" indent="-285750">
              <a:buFont typeface="Arial" panose="020B0604020202020204" pitchFamily="34" charset="0"/>
              <a:buChar char="•"/>
            </a:pPr>
            <a:r>
              <a:rPr lang="en-US" sz="1800"/>
              <a:t>The condenser properties (specific surface, </a:t>
            </a:r>
            <a:r>
              <a:rPr lang="en-US" sz="1800" err="1"/>
              <a:t>etc</a:t>
            </a:r>
            <a:r>
              <a:rPr lang="en-US" sz="1800"/>
              <a:t>)</a:t>
            </a:r>
          </a:p>
          <a:p>
            <a:pPr marL="285750" indent="-285750">
              <a:buFont typeface="Arial" panose="020B0604020202020204" pitchFamily="34" charset="0"/>
              <a:buChar char="•"/>
            </a:pPr>
            <a:r>
              <a:rPr lang="en-US" sz="1800"/>
              <a:t>The gas nature (vapor pressure)</a:t>
            </a:r>
          </a:p>
          <a:p>
            <a:pPr marL="285750" indent="-285750">
              <a:buFont typeface="Arial" panose="020B0604020202020204" pitchFamily="34" charset="0"/>
              <a:buChar char="•"/>
            </a:pPr>
            <a:r>
              <a:rPr lang="en-US" sz="1800"/>
              <a:t>The condenser temperature</a:t>
            </a:r>
          </a:p>
          <a:p>
            <a:pPr marL="285750" indent="-285750">
              <a:buFont typeface="Arial" panose="020B0604020202020204" pitchFamily="34" charset="0"/>
              <a:buChar char="•"/>
            </a:pPr>
            <a:r>
              <a:rPr lang="en-US" sz="1800"/>
              <a:t>The amount of condensed material. </a:t>
            </a:r>
          </a:p>
        </p:txBody>
      </p:sp>
    </p:spTree>
    <p:extLst>
      <p:ext uri="{BB962C8B-B14F-4D97-AF65-F5344CB8AC3E}">
        <p14:creationId xmlns:p14="http://schemas.microsoft.com/office/powerpoint/2010/main" val="46841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1941" t="2275" r="2024" b="3902"/>
          <a:stretch/>
        </p:blipFill>
        <p:spPr>
          <a:xfrm>
            <a:off x="1269999" y="836712"/>
            <a:ext cx="7100463" cy="4770338"/>
          </a:xfrm>
          <a:prstGeom prst="rect">
            <a:avLst/>
          </a:prstGeom>
        </p:spPr>
      </p:pic>
      <p:sp>
        <p:nvSpPr>
          <p:cNvPr id="1499138" name="Rectangle 2"/>
          <p:cNvSpPr>
            <a:spLocks noGrp="1" noChangeArrowheads="1"/>
          </p:cNvSpPr>
          <p:nvPr>
            <p:ph type="title"/>
          </p:nvPr>
        </p:nvSpPr>
        <p:spPr>
          <a:solidFill>
            <a:srgbClr val="FFFF99"/>
          </a:solidFill>
          <a:ln>
            <a:solidFill>
              <a:srgbClr val="FF0000"/>
            </a:solidFill>
            <a:miter lim="800000"/>
            <a:headEnd/>
            <a:tailEnd/>
          </a:ln>
        </p:spPr>
        <p:txBody>
          <a:bodyPr/>
          <a:lstStyle/>
          <a:p>
            <a:r>
              <a:rPr lang="en-US"/>
              <a:t>Equilibrium condition</a:t>
            </a:r>
          </a:p>
        </p:txBody>
      </p:sp>
      <p:sp>
        <p:nvSpPr>
          <p:cNvPr id="1499139" name="Text Box 3"/>
          <p:cNvSpPr txBox="1">
            <a:spLocks noChangeArrowheads="1"/>
          </p:cNvSpPr>
          <p:nvPr/>
        </p:nvSpPr>
        <p:spPr bwMode="auto">
          <a:xfrm>
            <a:off x="5580063" y="501332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2800"/>
          </a:p>
        </p:txBody>
      </p:sp>
      <p:graphicFrame>
        <p:nvGraphicFramePr>
          <p:cNvPr id="1499140" name="Object 4"/>
          <p:cNvGraphicFramePr>
            <a:graphicFrameLocks noChangeAspect="1"/>
          </p:cNvGraphicFramePr>
          <p:nvPr/>
        </p:nvGraphicFramePr>
        <p:xfrm>
          <a:off x="6548438" y="5013325"/>
          <a:ext cx="2595562" cy="1701800"/>
        </p:xfrm>
        <a:graphic>
          <a:graphicData uri="http://schemas.openxmlformats.org/presentationml/2006/ole">
            <mc:AlternateContent xmlns:mc="http://schemas.openxmlformats.org/markup-compatibility/2006">
              <mc:Choice xmlns:v="urn:schemas-microsoft-com:vml" Requires="v">
                <p:oleObj name="Equazione" r:id="rId4" imgW="368280" imgH="241200" progId="Equation.3">
                  <p:embed/>
                </p:oleObj>
              </mc:Choice>
              <mc:Fallback>
                <p:oleObj name="Equazione" r:id="rId4" imgW="3682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8438" y="5013325"/>
                        <a:ext cx="2595562"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99143" name="AutoShape 7"/>
          <p:cNvSpPr>
            <a:spLocks noChangeArrowheads="1"/>
          </p:cNvSpPr>
          <p:nvPr/>
        </p:nvSpPr>
        <p:spPr bwMode="auto">
          <a:xfrm>
            <a:off x="4969299" y="3992881"/>
            <a:ext cx="794914" cy="319284"/>
          </a:xfrm>
          <a:prstGeom prst="rightArrow">
            <a:avLst>
              <a:gd name="adj1" fmla="val 50000"/>
              <a:gd name="adj2" fmla="val 5265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9144" name="Text Box 8"/>
          <p:cNvSpPr txBox="1">
            <a:spLocks noChangeArrowheads="1"/>
          </p:cNvSpPr>
          <p:nvPr/>
        </p:nvSpPr>
        <p:spPr bwMode="auto">
          <a:xfrm>
            <a:off x="5421137" y="4433887"/>
            <a:ext cx="53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200"/>
              <a:t>Q</a:t>
            </a:r>
          </a:p>
        </p:txBody>
      </p:sp>
      <p:sp>
        <p:nvSpPr>
          <p:cNvPr id="1499145" name="Text Box 9"/>
          <p:cNvSpPr txBox="1">
            <a:spLocks noChangeArrowheads="1"/>
          </p:cNvSpPr>
          <p:nvPr/>
        </p:nvSpPr>
        <p:spPr bwMode="auto">
          <a:xfrm>
            <a:off x="0" y="5373688"/>
            <a:ext cx="1270000" cy="46672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200"/>
              <a:t>J. P. Langeron, </a:t>
            </a:r>
          </a:p>
          <a:p>
            <a:r>
              <a:rPr lang="it-IT" sz="1200"/>
              <a:t>IUVSTA 1996</a:t>
            </a:r>
          </a:p>
        </p:txBody>
      </p:sp>
      <p:sp>
        <p:nvSpPr>
          <p:cNvPr id="9" name="Fine 8">
            <a:hlinkClick r:id="rId6" action="ppaction://hlinkfile" highlightClick="1"/>
          </p:cNvPr>
          <p:cNvSpPr/>
          <p:nvPr/>
        </p:nvSpPr>
        <p:spPr>
          <a:xfrm>
            <a:off x="3563888" y="4562441"/>
            <a:ext cx="648072" cy="322329"/>
          </a:xfrm>
          <a:prstGeom prst="actionButtonE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743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Vapour Pressure vs Temperature Diagram"/>
          <p:cNvPicPr>
            <a:picLocks noChangeAspect="1" noChangeArrowheads="1"/>
          </p:cNvPicPr>
          <p:nvPr/>
        </p:nvPicPr>
        <p:blipFill>
          <a:blip r:embed="rId3">
            <a:extLst>
              <a:ext uri="{28A0092B-C50C-407E-A947-70E740481C1C}">
                <a14:useLocalDpi xmlns:a14="http://schemas.microsoft.com/office/drawing/2010/main" val="0"/>
              </a:ext>
            </a:extLst>
          </a:blip>
          <a:srcRect l="9261" r="10538"/>
          <a:stretch>
            <a:fillRect/>
          </a:stretch>
        </p:blipFill>
        <p:spPr bwMode="auto">
          <a:xfrm>
            <a:off x="827088" y="696913"/>
            <a:ext cx="6985000" cy="61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Rectangle 3"/>
          <p:cNvSpPr>
            <a:spLocks noGrp="1" noChangeArrowheads="1"/>
          </p:cNvSpPr>
          <p:nvPr>
            <p:ph type="title" idx="4294967295"/>
          </p:nvPr>
        </p:nvSpPr>
        <p:spPr>
          <a:solidFill>
            <a:srgbClr val="FFFF99"/>
          </a:solidFill>
          <a:ln cap="flat">
            <a:solidFill>
              <a:srgbClr val="FF0000"/>
            </a:solidFill>
            <a:miter lim="800000"/>
            <a:headEnd/>
            <a:tailEnd/>
          </a:ln>
        </p:spPr>
        <p:txBody>
          <a:bodyPr/>
          <a:lstStyle/>
          <a:p>
            <a:pPr>
              <a:lnSpc>
                <a:spcPct val="80000"/>
              </a:lnSpc>
            </a:pPr>
            <a:r>
              <a:rPr lang="en-GB" b="1"/>
              <a:t>Saturation vapour pressure of various gases</a:t>
            </a:r>
          </a:p>
        </p:txBody>
      </p:sp>
      <p:sp>
        <p:nvSpPr>
          <p:cNvPr id="171012" name="Line 4"/>
          <p:cNvSpPr>
            <a:spLocks noChangeShapeType="1"/>
          </p:cNvSpPr>
          <p:nvPr/>
        </p:nvSpPr>
        <p:spPr bwMode="auto">
          <a:xfrm flipV="1">
            <a:off x="390525" y="5373688"/>
            <a:ext cx="8502650" cy="396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71013" name="Line 5"/>
          <p:cNvSpPr>
            <a:spLocks noChangeShapeType="1"/>
          </p:cNvSpPr>
          <p:nvPr/>
        </p:nvSpPr>
        <p:spPr bwMode="auto">
          <a:xfrm flipH="1">
            <a:off x="2865438" y="655638"/>
            <a:ext cx="1587" cy="6000750"/>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DFFA8C-D3E7-471B-A3B0-0E02DADF6749}"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 name="CasellaDiTesto 1"/>
          <p:cNvSpPr txBox="1"/>
          <p:nvPr/>
        </p:nvSpPr>
        <p:spPr>
          <a:xfrm>
            <a:off x="2697990" y="1844824"/>
            <a:ext cx="3243196" cy="646331"/>
          </a:xfrm>
          <a:prstGeom prst="rect">
            <a:avLst/>
          </a:prstGeom>
          <a:solidFill>
            <a:srgbClr val="92D050"/>
          </a:solidFill>
        </p:spPr>
        <p:txBody>
          <a:bodyPr wrap="none" rtlCol="0">
            <a:spAutoFit/>
          </a:bodyPr>
          <a:lstStyle/>
          <a:p>
            <a:r>
              <a:rPr lang="en-US" sz="3600">
                <a:solidFill>
                  <a:srgbClr val="FF0000"/>
                </a:solidFill>
              </a:rPr>
              <a:t>CONDENSED!</a:t>
            </a:r>
          </a:p>
        </p:txBody>
      </p:sp>
    </p:spTree>
    <p:extLst>
      <p:ext uri="{BB962C8B-B14F-4D97-AF65-F5344CB8AC3E}">
        <p14:creationId xmlns:p14="http://schemas.microsoft.com/office/powerpoint/2010/main" val="191609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a:ln>
            <a:solidFill>
              <a:srgbClr val="FF0000"/>
            </a:solidFill>
          </a:ln>
        </p:spPr>
        <p:txBody>
          <a:bodyPr/>
          <a:lstStyle/>
          <a:p>
            <a:pPr eaLnBrk="1" hangingPunct="1"/>
            <a:r>
              <a:rPr lang="en-US"/>
              <a:t>Saturated vapor pressure curves</a:t>
            </a:r>
          </a:p>
        </p:txBody>
      </p:sp>
      <p:pic>
        <p:nvPicPr>
          <p:cNvPr id="128005" name="Picture 4" descr="Pagine da uspas2004all_Pagina_2"/>
          <p:cNvPicPr>
            <a:picLocks noChangeAspect="1" noChangeArrowheads="1"/>
          </p:cNvPicPr>
          <p:nvPr/>
        </p:nvPicPr>
        <p:blipFill>
          <a:blip r:embed="rId2">
            <a:extLst>
              <a:ext uri="{28A0092B-C50C-407E-A947-70E740481C1C}">
                <a14:useLocalDpi xmlns:a14="http://schemas.microsoft.com/office/drawing/2010/main" val="0"/>
              </a:ext>
            </a:extLst>
          </a:blip>
          <a:srcRect l="19518" t="20535" r="20334" b="15108"/>
          <a:stretch>
            <a:fillRect/>
          </a:stretch>
        </p:blipFill>
        <p:spPr bwMode="auto">
          <a:xfrm>
            <a:off x="755650" y="649288"/>
            <a:ext cx="7561263"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018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Saturation Vapour Pressure Dia 2"/>
          <p:cNvPicPr>
            <a:picLocks noChangeAspect="1" noChangeArrowheads="1"/>
          </p:cNvPicPr>
          <p:nvPr/>
        </p:nvPicPr>
        <p:blipFill>
          <a:blip r:embed="rId3">
            <a:lum contrast="2000"/>
            <a:extLst>
              <a:ext uri="{28A0092B-C50C-407E-A947-70E740481C1C}">
                <a14:useLocalDpi xmlns:a14="http://schemas.microsoft.com/office/drawing/2010/main" val="0"/>
              </a:ext>
            </a:extLst>
          </a:blip>
          <a:srcRect l="1253" t="1216" r="1410"/>
          <a:stretch>
            <a:fillRect/>
          </a:stretch>
        </p:blipFill>
        <p:spPr bwMode="auto">
          <a:xfrm>
            <a:off x="136525" y="912813"/>
            <a:ext cx="5683250" cy="594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5" name="Rectangle 3"/>
          <p:cNvSpPr>
            <a:spLocks noGrp="1" noChangeArrowheads="1"/>
          </p:cNvSpPr>
          <p:nvPr>
            <p:ph type="title" idx="4294967295"/>
          </p:nvPr>
        </p:nvSpPr>
        <p:spPr>
          <a:xfrm>
            <a:off x="0" y="0"/>
            <a:ext cx="9144000" cy="768350"/>
          </a:xfrm>
          <a:solidFill>
            <a:srgbClr val="FFFF99"/>
          </a:solidFill>
          <a:ln cap="flat">
            <a:solidFill>
              <a:srgbClr val="FF0000"/>
            </a:solidFill>
            <a:miter lim="800000"/>
            <a:headEnd/>
            <a:tailEnd/>
          </a:ln>
        </p:spPr>
        <p:txBody>
          <a:bodyPr lIns="0" tIns="0" rIns="0" bIns="0"/>
          <a:lstStyle/>
          <a:p>
            <a:pPr>
              <a:lnSpc>
                <a:spcPct val="80000"/>
              </a:lnSpc>
            </a:pPr>
            <a:r>
              <a:rPr lang="en-GB" sz="3200" b="1">
                <a:solidFill>
                  <a:schemeClr val="tx1"/>
                </a:solidFill>
              </a:rPr>
              <a:t>Saturation vapour pressure of various gases</a:t>
            </a:r>
          </a:p>
        </p:txBody>
      </p:sp>
      <p:sp>
        <p:nvSpPr>
          <p:cNvPr id="172036" name="Rectangle 4"/>
          <p:cNvSpPr>
            <a:spLocks noChangeArrowheads="1"/>
          </p:cNvSpPr>
          <p:nvPr/>
        </p:nvSpPr>
        <p:spPr bwMode="auto">
          <a:xfrm>
            <a:off x="5724525" y="3068638"/>
            <a:ext cx="31670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
                <a:srgbClr val="BBE0E3"/>
              </a:buClr>
              <a:buSzPct val="70000"/>
              <a:buFont typeface="Wingdings" pitchFamily="2" charset="2"/>
              <a:buNone/>
              <a:tabLst/>
              <a:defRPr/>
            </a:pPr>
            <a:r>
              <a:rPr kumimoji="0" lang="en-GB" sz="2800" b="1" i="0" u="none" strike="noStrike" kern="1200" cap="none" spc="0" normalizeH="0" baseline="0" noProof="0">
                <a:ln>
                  <a:noFill/>
                </a:ln>
                <a:solidFill>
                  <a:srgbClr val="FF0000"/>
                </a:solidFill>
                <a:effectLst/>
                <a:uLnTx/>
                <a:uFillTx/>
                <a:latin typeface="Comic Sans MS" pitchFamily="66" charset="0"/>
                <a:ea typeface="+mn-ea"/>
                <a:cs typeface="+mn-cs"/>
              </a:rPr>
              <a:t>He, H</a:t>
            </a:r>
            <a:r>
              <a:rPr kumimoji="0" lang="en-GB" sz="2800" b="1" i="0" u="none" strike="noStrike" kern="1200" cap="none" spc="0" normalizeH="0" baseline="-25000" noProof="0">
                <a:ln>
                  <a:noFill/>
                </a:ln>
                <a:solidFill>
                  <a:srgbClr val="FF0000"/>
                </a:solidFill>
                <a:effectLst/>
                <a:uLnTx/>
                <a:uFillTx/>
                <a:latin typeface="Comic Sans MS" pitchFamily="66" charset="0"/>
                <a:ea typeface="+mn-ea"/>
                <a:cs typeface="+mn-cs"/>
              </a:rPr>
              <a:t>2</a:t>
            </a:r>
            <a:r>
              <a:rPr kumimoji="0" lang="en-GB" sz="2800" b="1" i="0" u="none" strike="noStrike" kern="1200" cap="none" spc="0" normalizeH="0" baseline="0" noProof="0">
                <a:ln>
                  <a:noFill/>
                </a:ln>
                <a:solidFill>
                  <a:srgbClr val="FF0000"/>
                </a:solidFill>
                <a:effectLst/>
                <a:uLnTx/>
                <a:uFillTx/>
                <a:latin typeface="Comic Sans MS" pitchFamily="66" charset="0"/>
                <a:ea typeface="+mn-ea"/>
                <a:cs typeface="+mn-cs"/>
              </a:rPr>
              <a:t> and Ne</a:t>
            </a:r>
          </a:p>
          <a:p>
            <a:pPr marL="0" marR="0" lvl="0" indent="0" algn="ctr" defTabSz="914400" rtl="0" eaLnBrk="1" fontAlgn="base" latinLnBrk="0" hangingPunct="1">
              <a:lnSpc>
                <a:spcPct val="100000"/>
              </a:lnSpc>
              <a:spcBef>
                <a:spcPct val="0"/>
              </a:spcBef>
              <a:spcAft>
                <a:spcPct val="0"/>
              </a:spcAft>
              <a:buClr>
                <a:srgbClr val="BBE0E3"/>
              </a:buClr>
              <a:buSzPct val="70000"/>
              <a:buFont typeface="Wingdings" pitchFamily="2" charset="2"/>
              <a:buNone/>
              <a:tabLst/>
              <a:defRPr/>
            </a:pPr>
            <a:r>
              <a:rPr kumimoji="0" lang="en-GB" sz="2800" b="0" i="0" u="none" strike="noStrike" kern="1200" cap="none" spc="0" normalizeH="0" baseline="0" noProof="0">
                <a:ln>
                  <a:noFill/>
                </a:ln>
                <a:solidFill>
                  <a:srgbClr val="000000"/>
                </a:solidFill>
                <a:effectLst/>
                <a:uLnTx/>
                <a:uFillTx/>
                <a:latin typeface="Comic Sans MS" pitchFamily="66" charset="0"/>
                <a:ea typeface="+mn-ea"/>
                <a:cs typeface="+mn-cs"/>
              </a:rPr>
              <a:t> cannot </a:t>
            </a:r>
            <a:r>
              <a:rPr kumimoji="0" lang="en-GB" sz="2400" b="0" i="0" u="none" strike="noStrike" kern="1200" cap="none" spc="0" normalizeH="0" baseline="0" noProof="0">
                <a:ln>
                  <a:noFill/>
                </a:ln>
                <a:solidFill>
                  <a:srgbClr val="000000"/>
                </a:solidFill>
                <a:effectLst/>
                <a:uLnTx/>
                <a:uFillTx/>
                <a:latin typeface="Comic Sans MS" pitchFamily="66" charset="0"/>
                <a:ea typeface="+mn-ea"/>
                <a:cs typeface="+mn-cs"/>
              </a:rPr>
              <a:t>be</a:t>
            </a:r>
          </a:p>
          <a:p>
            <a:pPr marL="0" marR="0" lvl="0" indent="0" algn="ctr" defTabSz="914400" rtl="0" eaLnBrk="1" fontAlgn="base" latinLnBrk="0" hangingPunct="1">
              <a:lnSpc>
                <a:spcPct val="100000"/>
              </a:lnSpc>
              <a:spcBef>
                <a:spcPct val="0"/>
              </a:spcBef>
              <a:spcAft>
                <a:spcPct val="0"/>
              </a:spcAft>
              <a:buClr>
                <a:srgbClr val="BBE0E3"/>
              </a:buClr>
              <a:buSzPct val="70000"/>
              <a:buFont typeface="Wingdings" pitchFamily="2" charset="2"/>
              <a:buNone/>
              <a:tabLst/>
              <a:defRPr/>
            </a:pPr>
            <a:r>
              <a:rPr kumimoji="0" lang="en-GB" sz="2400" b="0" i="0" u="none" strike="noStrike" kern="1200" cap="none" spc="0" normalizeH="0" baseline="0" noProof="0">
                <a:ln>
                  <a:noFill/>
                </a:ln>
                <a:solidFill>
                  <a:srgbClr val="000000"/>
                </a:solidFill>
                <a:effectLst/>
                <a:uLnTx/>
                <a:uFillTx/>
                <a:latin typeface="Comic Sans MS" pitchFamily="66" charset="0"/>
                <a:ea typeface="+mn-ea"/>
                <a:cs typeface="+mn-cs"/>
              </a:rPr>
              <a:t>pumped by cryo-condensation</a:t>
            </a:r>
          </a:p>
          <a:p>
            <a:pPr marL="0" marR="0" lvl="0" indent="0" algn="ctr" defTabSz="914400" rtl="0" eaLnBrk="1" fontAlgn="base" latinLnBrk="0" hangingPunct="1">
              <a:lnSpc>
                <a:spcPct val="100000"/>
              </a:lnSpc>
              <a:spcBef>
                <a:spcPct val="0"/>
              </a:spcBef>
              <a:spcAft>
                <a:spcPct val="0"/>
              </a:spcAft>
              <a:buClr>
                <a:srgbClr val="BBE0E3"/>
              </a:buClr>
              <a:buSzPct val="70000"/>
              <a:buFont typeface="Wingdings" pitchFamily="2" charset="2"/>
              <a:buNone/>
              <a:tabLst/>
              <a:defRPr/>
            </a:pPr>
            <a:endParaRPr kumimoji="0" lang="en-GB" sz="2000" b="0" i="0" u="none" strike="noStrike" kern="1200" cap="none" spc="0" normalizeH="0" baseline="0" noProof="0">
              <a:ln>
                <a:noFill/>
              </a:ln>
              <a:solidFill>
                <a:srgbClr val="000000"/>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0"/>
              </a:spcBef>
              <a:spcAft>
                <a:spcPct val="0"/>
              </a:spcAft>
              <a:buClr>
                <a:srgbClr val="BBE0E3"/>
              </a:buClr>
              <a:buSzPct val="70000"/>
              <a:buFont typeface="Wingdings" pitchFamily="2" charset="2"/>
              <a:buNone/>
              <a:tabLst/>
              <a:defRPr/>
            </a:pPr>
            <a:r>
              <a:rPr kumimoji="0" lang="en-GB" sz="2800" b="0" i="0" u="none" strike="noStrike" kern="1200" cap="none" spc="0" normalizeH="0" baseline="0" noProof="0">
                <a:ln>
                  <a:noFill/>
                </a:ln>
                <a:solidFill>
                  <a:srgbClr val="000000"/>
                </a:solidFill>
                <a:effectLst/>
                <a:uLnTx/>
                <a:uFillTx/>
                <a:latin typeface="Comic Sans MS" pitchFamily="66" charset="0"/>
                <a:ea typeface="+mn-ea"/>
                <a:cs typeface="+mn-cs"/>
              </a:rPr>
              <a:t>cryo-sorption at charcoal</a:t>
            </a:r>
            <a:r>
              <a:rPr kumimoji="0" lang="en-GB" sz="2000" b="0" i="0" u="none" strike="noStrike" kern="1200" cap="none" spc="0" normalizeH="0" baseline="0" noProof="0">
                <a:ln>
                  <a:noFill/>
                </a:ln>
                <a:solidFill>
                  <a:srgbClr val="000000"/>
                </a:solidFill>
                <a:effectLst/>
                <a:uLnTx/>
                <a:uFillTx/>
                <a:latin typeface="Comic Sans MS" pitchFamily="66" charset="0"/>
                <a:ea typeface="+mn-ea"/>
                <a:cs typeface="+mn-cs"/>
              </a:rPr>
              <a:t> </a:t>
            </a:r>
          </a:p>
          <a:p>
            <a:pPr marL="0" marR="0" lvl="0" indent="0" algn="ctr" defTabSz="914400" rtl="0" eaLnBrk="1" fontAlgn="base" latinLnBrk="0" hangingPunct="1">
              <a:lnSpc>
                <a:spcPct val="100000"/>
              </a:lnSpc>
              <a:spcBef>
                <a:spcPct val="0"/>
              </a:spcBef>
              <a:spcAft>
                <a:spcPct val="0"/>
              </a:spcAft>
              <a:buClr>
                <a:srgbClr val="BBE0E3"/>
              </a:buClr>
              <a:buSzPct val="70000"/>
              <a:buFont typeface="Wingdings" pitchFamily="2" charset="2"/>
              <a:buNone/>
              <a:tabLst/>
              <a:defRPr/>
            </a:pPr>
            <a:r>
              <a:rPr kumimoji="0" lang="en-GB" sz="2000" b="0" i="0" u="none" strike="noStrike" kern="1200" cap="none" spc="0" normalizeH="0" baseline="0" noProof="0">
                <a:ln>
                  <a:noFill/>
                </a:ln>
                <a:solidFill>
                  <a:srgbClr val="000000"/>
                </a:solidFill>
                <a:effectLst/>
                <a:uLnTx/>
                <a:uFillTx/>
                <a:latin typeface="Comic Sans MS" pitchFamily="66" charset="0"/>
                <a:ea typeface="+mn-ea"/>
                <a:cs typeface="+mn-cs"/>
              </a:rPr>
              <a:t>on cryo-panel</a:t>
            </a:r>
          </a:p>
          <a:p>
            <a:pPr marL="0" marR="0" lvl="0" indent="0" algn="ctr" defTabSz="914400" rtl="0" eaLnBrk="1" fontAlgn="base" latinLnBrk="0" hangingPunct="1">
              <a:lnSpc>
                <a:spcPct val="100000"/>
              </a:lnSpc>
              <a:spcBef>
                <a:spcPct val="0"/>
              </a:spcBef>
              <a:spcAft>
                <a:spcPct val="0"/>
              </a:spcAft>
              <a:buClr>
                <a:srgbClr val="BBE0E3"/>
              </a:buClr>
              <a:buSzPct val="70000"/>
              <a:buFont typeface="Wingdings" pitchFamily="2" charset="2"/>
              <a:buNone/>
              <a:tabLst/>
              <a:defRPr/>
            </a:pPr>
            <a:r>
              <a:rPr kumimoji="0" lang="en-GB" sz="2000" b="0" i="0" u="none" strike="noStrike" kern="1200" cap="none" spc="0" normalizeH="0" baseline="0" noProof="0">
                <a:ln>
                  <a:noFill/>
                </a:ln>
                <a:solidFill>
                  <a:srgbClr val="000000"/>
                </a:solidFill>
                <a:effectLst/>
                <a:uLnTx/>
                <a:uFillTx/>
                <a:latin typeface="Comic Sans MS" pitchFamily="66" charset="0"/>
                <a:ea typeface="+mn-ea"/>
                <a:cs typeface="+mn-cs"/>
              </a:rPr>
              <a:t>is applied</a:t>
            </a:r>
          </a:p>
        </p:txBody>
      </p:sp>
      <p:sp>
        <p:nvSpPr>
          <p:cNvPr id="172037" name="Line 5"/>
          <p:cNvSpPr>
            <a:spLocks noChangeShapeType="1"/>
          </p:cNvSpPr>
          <p:nvPr/>
        </p:nvSpPr>
        <p:spPr bwMode="auto">
          <a:xfrm flipV="1">
            <a:off x="227013" y="4710113"/>
            <a:ext cx="5540375" cy="142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72038" name="Line 6"/>
          <p:cNvSpPr>
            <a:spLocks noChangeShapeType="1"/>
          </p:cNvSpPr>
          <p:nvPr/>
        </p:nvSpPr>
        <p:spPr bwMode="auto">
          <a:xfrm>
            <a:off x="4716016" y="1022350"/>
            <a:ext cx="11112" cy="5707063"/>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72039" name="Line 7"/>
          <p:cNvSpPr>
            <a:spLocks noChangeShapeType="1"/>
          </p:cNvSpPr>
          <p:nvPr/>
        </p:nvSpPr>
        <p:spPr bwMode="auto">
          <a:xfrm flipH="1">
            <a:off x="4788024" y="1125537"/>
            <a:ext cx="1223839" cy="14285"/>
          </a:xfrm>
          <a:prstGeom prst="line">
            <a:avLst/>
          </a:prstGeom>
          <a:noFill/>
          <a:ln w="5715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72040" name="Text Box 8"/>
          <p:cNvSpPr txBox="1">
            <a:spLocks noChangeArrowheads="1"/>
          </p:cNvSpPr>
          <p:nvPr/>
        </p:nvSpPr>
        <p:spPr bwMode="auto">
          <a:xfrm>
            <a:off x="6135688" y="765175"/>
            <a:ext cx="2684462" cy="1216025"/>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a:ln>
                  <a:noFill/>
                </a:ln>
                <a:solidFill>
                  <a:srgbClr val="000000"/>
                </a:solidFill>
                <a:effectLst/>
                <a:uLnTx/>
                <a:uFillTx/>
                <a:latin typeface="Comic Sans MS" pitchFamily="66" charset="0"/>
                <a:ea typeface="+mn-ea"/>
                <a:cs typeface="+mn-cs"/>
              </a:rPr>
              <a:t>Minimum closed cycle cryopump temperature</a:t>
            </a:r>
          </a:p>
        </p:txBody>
      </p:sp>
      <p:sp>
        <p:nvSpPr>
          <p:cNvPr id="172041" name="Oval 9"/>
          <p:cNvSpPr>
            <a:spLocks noChangeArrowheads="1"/>
          </p:cNvSpPr>
          <p:nvPr/>
        </p:nvSpPr>
        <p:spPr bwMode="auto">
          <a:xfrm>
            <a:off x="2268538" y="3644900"/>
            <a:ext cx="1655762" cy="1728788"/>
          </a:xfrm>
          <a:prstGeom prst="ellipse">
            <a:avLst/>
          </a:pr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45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42" name="Oval 10"/>
          <p:cNvSpPr>
            <a:spLocks noChangeArrowheads="1"/>
          </p:cNvSpPr>
          <p:nvPr/>
        </p:nvSpPr>
        <p:spPr bwMode="auto">
          <a:xfrm>
            <a:off x="973138" y="1412875"/>
            <a:ext cx="1150937" cy="1152525"/>
          </a:xfrm>
          <a:prstGeom prst="ellipse">
            <a:avLst/>
          </a:prstGeom>
          <a:noFill/>
          <a:ln w="3810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45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43" name="AutoShape 11"/>
          <p:cNvSpPr>
            <a:spLocks noChangeArrowheads="1"/>
          </p:cNvSpPr>
          <p:nvPr/>
        </p:nvSpPr>
        <p:spPr bwMode="auto">
          <a:xfrm>
            <a:off x="6877050" y="2205038"/>
            <a:ext cx="863600" cy="576262"/>
          </a:xfrm>
          <a:prstGeom prst="downArrow">
            <a:avLst>
              <a:gd name="adj1" fmla="val 50000"/>
              <a:gd name="adj2" fmla="val 25000"/>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DFFA8C-D3E7-471B-A3B0-0E02DADF6749}"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358507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Pumping speed for Hydrogen - Condensation - Adsorption"/>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57000"/>
                    </a14:imgEffect>
                  </a14:imgLayer>
                </a14:imgProps>
              </a:ext>
              <a:ext uri="{28A0092B-C50C-407E-A947-70E740481C1C}">
                <a14:useLocalDpi xmlns:a14="http://schemas.microsoft.com/office/drawing/2010/main" val="0"/>
              </a:ext>
            </a:extLst>
          </a:blip>
          <a:srcRect l="1227" b="1875"/>
          <a:stretch>
            <a:fillRect/>
          </a:stretch>
        </p:blipFill>
        <p:spPr bwMode="auto">
          <a:xfrm>
            <a:off x="395536" y="1210880"/>
            <a:ext cx="5472112"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Rectangle 3"/>
          <p:cNvSpPr>
            <a:spLocks noGrp="1" noChangeArrowheads="1"/>
          </p:cNvSpPr>
          <p:nvPr>
            <p:ph type="title" idx="4294967295"/>
          </p:nvPr>
        </p:nvSpPr>
        <p:spPr>
          <a:xfrm>
            <a:off x="0" y="0"/>
            <a:ext cx="9144000" cy="1101725"/>
          </a:xfrm>
          <a:solidFill>
            <a:srgbClr val="FFFF99"/>
          </a:solidFill>
          <a:ln>
            <a:solidFill>
              <a:srgbClr val="FF0000"/>
            </a:solidFill>
            <a:miter lim="800000"/>
            <a:headEnd/>
            <a:tailEnd/>
          </a:ln>
        </p:spPr>
        <p:txBody>
          <a:bodyPr/>
          <a:lstStyle/>
          <a:p>
            <a:pPr eaLnBrk="1" hangingPunct="1"/>
            <a:r>
              <a:rPr lang="en-GB" sz="2600">
                <a:solidFill>
                  <a:schemeClr val="tx1"/>
                </a:solidFill>
              </a:rPr>
              <a:t>Equilibrium pressure for condensation</a:t>
            </a:r>
            <a:br>
              <a:rPr lang="en-GB" sz="2600">
                <a:solidFill>
                  <a:schemeClr val="tx1"/>
                </a:solidFill>
              </a:rPr>
            </a:br>
            <a:r>
              <a:rPr lang="en-GB" sz="2600">
                <a:solidFill>
                  <a:schemeClr val="tx1"/>
                </a:solidFill>
              </a:rPr>
              <a:t>and adsorption of H</a:t>
            </a:r>
            <a:r>
              <a:rPr lang="en-GB" sz="2600" baseline="-25000">
                <a:solidFill>
                  <a:schemeClr val="tx1"/>
                </a:solidFill>
              </a:rPr>
              <a:t>2</a:t>
            </a:r>
            <a:r>
              <a:rPr lang="en-GB" sz="2600">
                <a:solidFill>
                  <a:schemeClr val="tx1"/>
                </a:solidFill>
              </a:rPr>
              <a:t> on charcoal</a:t>
            </a: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DFFA8C-D3E7-471B-A3B0-0E02DADF6749}"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2" name="Immagine 1"/>
          <p:cNvPicPr>
            <a:picLocks noChangeAspect="1"/>
          </p:cNvPicPr>
          <p:nvPr/>
        </p:nvPicPr>
        <p:blipFill>
          <a:blip r:embed="rId5">
            <a:extLst>
              <a:ext uri="{BEBA8EAE-BF5A-486C-A8C5-ECC9F3942E4B}">
                <a14:imgProps xmlns:a14="http://schemas.microsoft.com/office/drawing/2010/main">
                  <a14:imgLayer r:embed="rId6">
                    <a14:imgEffect>
                      <a14:sharpenSoften amount="77000"/>
                    </a14:imgEffect>
                    <a14:imgEffect>
                      <a14:brightnessContrast bright="3000" contrast="27000"/>
                    </a14:imgEffect>
                  </a14:imgLayer>
                </a14:imgProps>
              </a:ext>
            </a:extLst>
          </a:blip>
          <a:stretch>
            <a:fillRect/>
          </a:stretch>
        </p:blipFill>
        <p:spPr>
          <a:xfrm>
            <a:off x="6461269" y="1271487"/>
            <a:ext cx="1844892" cy="1381967"/>
          </a:xfrm>
          <a:prstGeom prst="rect">
            <a:avLst/>
          </a:prstGeom>
        </p:spPr>
      </p:pic>
      <p:pic>
        <p:nvPicPr>
          <p:cNvPr id="6" name="Immagine 5"/>
          <p:cNvPicPr>
            <a:picLocks noChangeAspect="1"/>
          </p:cNvPicPr>
          <p:nvPr/>
        </p:nvPicPr>
        <p:blipFill rotWithShape="1">
          <a:blip r:embed="rId7">
            <a:extLst>
              <a:ext uri="{BEBA8EAE-BF5A-486C-A8C5-ECC9F3942E4B}">
                <a14:imgProps xmlns:a14="http://schemas.microsoft.com/office/drawing/2010/main">
                  <a14:imgLayer r:embed="rId6">
                    <a14:imgEffect>
                      <a14:sharpenSoften amount="77000"/>
                    </a14:imgEffect>
                    <a14:imgEffect>
                      <a14:brightnessContrast bright="3000" contrast="27000"/>
                    </a14:imgEffect>
                  </a14:imgLayer>
                </a14:imgProps>
              </a:ext>
            </a:extLst>
          </a:blip>
          <a:srcRect l="39225" t="37820" r="32445" b="27270"/>
          <a:stretch/>
        </p:blipFill>
        <p:spPr>
          <a:xfrm>
            <a:off x="6461269" y="2821946"/>
            <a:ext cx="1756845" cy="1621701"/>
          </a:xfrm>
          <a:prstGeom prst="rect">
            <a:avLst/>
          </a:prstGeom>
        </p:spPr>
      </p:pic>
      <p:sp>
        <p:nvSpPr>
          <p:cNvPr id="4" name="CasellaDiTesto 3"/>
          <p:cNvSpPr txBox="1"/>
          <p:nvPr/>
        </p:nvSpPr>
        <p:spPr>
          <a:xfrm>
            <a:off x="5652120" y="6424814"/>
            <a:ext cx="2722220" cy="338554"/>
          </a:xfrm>
          <a:prstGeom prst="rect">
            <a:avLst/>
          </a:prstGeom>
          <a:solidFill>
            <a:schemeClr val="bg1"/>
          </a:solidFill>
        </p:spPr>
        <p:txBody>
          <a:bodyPr wrap="none" rtlCol="0">
            <a:spAutoFit/>
          </a:bodyPr>
          <a:lstStyle/>
          <a:p>
            <a:r>
              <a:rPr lang="en-US"/>
              <a:t>Usually glued with </a:t>
            </a:r>
            <a:r>
              <a:rPr lang="en-US" err="1"/>
              <a:t>Stycast</a:t>
            </a:r>
            <a:endParaRPr lang="en-US"/>
          </a:p>
        </p:txBody>
      </p:sp>
      <p:pic>
        <p:nvPicPr>
          <p:cNvPr id="7" name="Immagine 6"/>
          <p:cNvPicPr>
            <a:picLocks noChangeAspect="1"/>
          </p:cNvPicPr>
          <p:nvPr/>
        </p:nvPicPr>
        <p:blipFill>
          <a:blip r:embed="rId8"/>
          <a:stretch>
            <a:fillRect/>
          </a:stretch>
        </p:blipFill>
        <p:spPr>
          <a:xfrm>
            <a:off x="6440377" y="4517137"/>
            <a:ext cx="1777737" cy="1777737"/>
          </a:xfrm>
          <a:prstGeom prst="rect">
            <a:avLst/>
          </a:prstGeom>
        </p:spPr>
      </p:pic>
      <p:sp>
        <p:nvSpPr>
          <p:cNvPr id="5" name="Line 4">
            <a:extLst>
              <a:ext uri="{FF2B5EF4-FFF2-40B4-BE49-F238E27FC236}">
                <a16:creationId xmlns:a16="http://schemas.microsoft.com/office/drawing/2014/main" id="{623D3D82-E871-78FE-FD79-611D8FCC8DFB}"/>
              </a:ext>
            </a:extLst>
          </p:cNvPr>
          <p:cNvSpPr>
            <a:spLocks noChangeShapeType="1"/>
          </p:cNvSpPr>
          <p:nvPr/>
        </p:nvSpPr>
        <p:spPr bwMode="auto">
          <a:xfrm>
            <a:off x="3995936" y="1772816"/>
            <a:ext cx="0" cy="410445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cxnSp>
        <p:nvCxnSpPr>
          <p:cNvPr id="9" name="Connettore 2 8">
            <a:extLst>
              <a:ext uri="{FF2B5EF4-FFF2-40B4-BE49-F238E27FC236}">
                <a16:creationId xmlns:a16="http://schemas.microsoft.com/office/drawing/2014/main" id="{4DA253C1-6EC5-FC82-EFBF-13C694AE1A17}"/>
              </a:ext>
            </a:extLst>
          </p:cNvPr>
          <p:cNvCxnSpPr/>
          <p:nvPr/>
        </p:nvCxnSpPr>
        <p:spPr>
          <a:xfrm flipH="1">
            <a:off x="1187624" y="2492896"/>
            <a:ext cx="2808312"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74C19B28-BA4C-3222-5EDC-E82622DB86AA}"/>
              </a:ext>
            </a:extLst>
          </p:cNvPr>
          <p:cNvCxnSpPr/>
          <p:nvPr/>
        </p:nvCxnSpPr>
        <p:spPr>
          <a:xfrm flipH="1">
            <a:off x="1187624" y="4797152"/>
            <a:ext cx="2808312"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227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err="1"/>
              <a:t>Cryosorbing</a:t>
            </a:r>
            <a:r>
              <a:rPr lang="en-US" altLang="en-US"/>
              <a:t> materials</a:t>
            </a:r>
            <a:endParaRPr lang="en-GB"/>
          </a:p>
        </p:txBody>
      </p:sp>
      <p:sp>
        <p:nvSpPr>
          <p:cNvPr id="2" name="Footer Placeholder 1"/>
          <p:cNvSpPr>
            <a:spLocks noGrp="1"/>
          </p:cNvSpPr>
          <p:nvPr>
            <p:ph type="ftr" sz="quarter" idx="4294967295"/>
          </p:nvPr>
        </p:nvSpPr>
        <p:spPr>
          <a:xfrm>
            <a:off x="5338763" y="6519863"/>
            <a:ext cx="3805237" cy="33813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Arial"/>
                <a:ea typeface="+mn-ea"/>
                <a:cs typeface="+mn-cs"/>
              </a:rPr>
              <a:t>Joint Universities Accelerator School, Archamps, February , 2017</a:t>
            </a:r>
            <a:endParaRPr kumimoji="0" lang="en-US" sz="900" b="0" i="0" u="none" strike="noStrike" kern="1200" cap="none" spc="0" normalizeH="0" baseline="0" noProof="0">
              <a:ln>
                <a:noFill/>
              </a:ln>
              <a:solidFill>
                <a:prstClr val="white"/>
              </a:solidFill>
              <a:effectLst/>
              <a:uLnTx/>
              <a:uFillTx/>
              <a:latin typeface="Arial"/>
              <a:ea typeface="+mn-ea"/>
              <a:cs typeface="+mn-cs"/>
            </a:endParaRPr>
          </a:p>
        </p:txBody>
      </p:sp>
      <p:sp>
        <p:nvSpPr>
          <p:cNvPr id="3" name="Slide Number Placeholder 2"/>
          <p:cNvSpPr>
            <a:spLocks noGrp="1"/>
          </p:cNvSpPr>
          <p:nvPr>
            <p:ph type="sldNum" sz="quarter" idx="4294967295"/>
          </p:nvPr>
        </p:nvSpPr>
        <p:spPr>
          <a:xfrm>
            <a:off x="8642350" y="6519863"/>
            <a:ext cx="501650" cy="33813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918391-D411-FE40-AAD7-861AE5233E0E}" type="slidenum">
              <a:rPr kumimoji="0" lang="en-US"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p:cNvSpPr/>
          <p:nvPr/>
        </p:nvSpPr>
        <p:spPr>
          <a:xfrm>
            <a:off x="2" y="639498"/>
            <a:ext cx="9143998" cy="32316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00CC99"/>
              </a:buClr>
              <a:buSzTx/>
              <a:tabLst/>
              <a:defRPr/>
            </a:pPr>
            <a:r>
              <a:rPr kumimoji="0" lang="en-US" sz="1600" b="1" i="0" u="none" strike="noStrike" kern="1200" cap="none" spc="0" normalizeH="0" baseline="0" noProof="0">
                <a:ln>
                  <a:noFill/>
                </a:ln>
                <a:effectLst/>
                <a:uLnTx/>
                <a:uFillTx/>
                <a:latin typeface="Arial"/>
              </a:rPr>
              <a:t> </a:t>
            </a:r>
            <a:r>
              <a:rPr kumimoji="0" lang="en-US" sz="1800" b="1" i="0" u="none" strike="noStrike" kern="1200" cap="none" spc="0" normalizeH="0" baseline="0" noProof="0">
                <a:ln>
                  <a:noFill/>
                </a:ln>
                <a:effectLst/>
                <a:uLnTx/>
                <a:uFillTx/>
                <a:latin typeface="Arial"/>
              </a:rPr>
              <a:t>Large </a:t>
            </a:r>
            <a:r>
              <a:rPr kumimoji="0" lang="en-US" sz="1800" b="1" i="0" u="none" strike="noStrike" kern="1200" cap="none" spc="0" normalizeH="0" baseline="0" noProof="0">
                <a:ln>
                  <a:noFill/>
                </a:ln>
                <a:solidFill>
                  <a:srgbClr val="FF0000"/>
                </a:solidFill>
                <a:effectLst/>
                <a:uLnTx/>
                <a:uFillTx/>
                <a:latin typeface="Arial"/>
              </a:rPr>
              <a:t>SURFACE AREA</a:t>
            </a:r>
          </a:p>
          <a:p>
            <a:pPr eaLnBrk="0" hangingPunct="0">
              <a:buClr>
                <a:srgbClr val="00CC99"/>
              </a:buClr>
              <a:defRPr/>
            </a:pPr>
            <a:r>
              <a:rPr lang="en-US" sz="1800" b="1">
                <a:latin typeface="Arial"/>
              </a:rPr>
              <a:t> Large temperature working range </a:t>
            </a:r>
            <a:r>
              <a:rPr lang="en-US" sz="1800" b="1">
                <a:solidFill>
                  <a:srgbClr val="FF0000"/>
                </a:solidFill>
                <a:latin typeface="Arial"/>
              </a:rPr>
              <a:t>(up to ~ 30 K)</a:t>
            </a:r>
          </a:p>
          <a:p>
            <a:pPr marL="0" marR="0" lvl="0" indent="0" algn="l" defTabSz="914400" rtl="0" eaLnBrk="0" fontAlgn="base" latinLnBrk="0" hangingPunct="0">
              <a:lnSpc>
                <a:spcPct val="100000"/>
              </a:lnSpc>
              <a:spcBef>
                <a:spcPct val="0"/>
              </a:spcBef>
              <a:spcAft>
                <a:spcPct val="0"/>
              </a:spcAft>
              <a:buClr>
                <a:srgbClr val="00CC99"/>
              </a:buClr>
              <a:buSzTx/>
              <a:tabLst/>
              <a:defRPr/>
            </a:pPr>
            <a:r>
              <a:rPr kumimoji="0" lang="en-US" sz="1800" b="1" i="0" u="none" strike="noStrike" kern="1200" cap="none" spc="0" normalizeH="0" baseline="0" noProof="0">
                <a:ln>
                  <a:noFill/>
                </a:ln>
                <a:effectLst/>
                <a:uLnTx/>
                <a:uFillTx/>
                <a:latin typeface="Arial"/>
              </a:rPr>
              <a:t> 	</a:t>
            </a:r>
            <a:r>
              <a:rPr kumimoji="0" lang="en-US" sz="1800" b="1" i="0" u="none" strike="noStrike" kern="1200" cap="none" spc="0" normalizeH="0" baseline="0" noProof="0">
                <a:ln>
                  <a:noFill/>
                </a:ln>
                <a:effectLst/>
                <a:uLnTx/>
                <a:uFillTx/>
                <a:latin typeface="Arial"/>
                <a:sym typeface="Symbol" panose="05050102010706020507" pitchFamily="18" charset="2"/>
              </a:rPr>
              <a:t> Large </a:t>
            </a:r>
            <a:r>
              <a:rPr kumimoji="0" lang="en-US" sz="1800" b="1" i="0" u="none" strike="noStrike" kern="1200" cap="none" spc="0" normalizeH="0" baseline="0" noProof="0">
                <a:ln>
                  <a:noFill/>
                </a:ln>
                <a:effectLst/>
                <a:uLnTx/>
                <a:uFillTx/>
                <a:latin typeface="Arial"/>
              </a:rPr>
              <a:t>capacity</a:t>
            </a:r>
          </a:p>
          <a:p>
            <a:pPr lvl="0" eaLnBrk="0" hangingPunct="0">
              <a:buClr>
                <a:srgbClr val="00CC99"/>
              </a:buClr>
              <a:defRPr/>
            </a:pPr>
            <a:r>
              <a:rPr kumimoji="0" lang="en-US" sz="1800" b="1" i="0" u="none" strike="noStrike" kern="1200" cap="none" spc="0" normalizeH="0" baseline="0" noProof="0">
                <a:ln>
                  <a:noFill/>
                </a:ln>
                <a:effectLst/>
                <a:uLnTx/>
                <a:uFillTx/>
                <a:latin typeface="Arial"/>
              </a:rPr>
              <a:t> 	</a:t>
            </a:r>
            <a:r>
              <a:rPr lang="en-US" sz="1800" b="1">
                <a:latin typeface="Arial"/>
                <a:sym typeface="Symbol" panose="05050102010706020507" pitchFamily="18" charset="2"/>
              </a:rPr>
              <a:t> </a:t>
            </a:r>
            <a:r>
              <a:rPr kumimoji="0" lang="en-US" sz="1800" b="1" i="0" u="none" strike="noStrike" kern="1200" cap="none" spc="0" normalizeH="0" baseline="0" noProof="0">
                <a:ln>
                  <a:noFill/>
                </a:ln>
                <a:effectLst/>
                <a:uLnTx/>
                <a:uFillTx/>
                <a:latin typeface="Arial"/>
              </a:rPr>
              <a:t>Large pumping speed </a:t>
            </a:r>
          </a:p>
          <a:p>
            <a:pPr marL="0" marR="0" lvl="0" indent="0" algn="l" defTabSz="914400" rtl="0" eaLnBrk="0" fontAlgn="base" latinLnBrk="0" hangingPunct="0">
              <a:lnSpc>
                <a:spcPct val="100000"/>
              </a:lnSpc>
              <a:spcBef>
                <a:spcPct val="0"/>
              </a:spcBef>
              <a:spcAft>
                <a:spcPct val="0"/>
              </a:spcAft>
              <a:buClr>
                <a:srgbClr val="00CC99"/>
              </a:buClr>
              <a:buSzTx/>
              <a:tabLst/>
              <a:defRPr/>
            </a:pPr>
            <a:endParaRPr kumimoji="0" lang="en-US" sz="1800" b="1" i="0" u="none" strike="noStrike" kern="1200" cap="none" spc="0" normalizeH="0" baseline="0" noProof="0">
              <a:ln>
                <a:noFill/>
              </a:ln>
              <a:effectLst/>
              <a:uLnTx/>
              <a:uFillTx/>
              <a:latin typeface="Arial"/>
            </a:endParaRPr>
          </a:p>
          <a:p>
            <a:pPr eaLnBrk="0" hangingPunct="0">
              <a:buClr>
                <a:srgbClr val="00CC99"/>
              </a:buClr>
              <a:defRPr/>
            </a:pPr>
            <a:r>
              <a:rPr kumimoji="0" lang="en-US" sz="1800" b="0" i="1" u="none" strike="noStrike" kern="1200" cap="none" spc="0" normalizeH="0" baseline="0" noProof="0">
                <a:ln>
                  <a:noFill/>
                </a:ln>
                <a:effectLst/>
                <a:uLnTx/>
                <a:uFillTx/>
                <a:latin typeface="Arial"/>
              </a:rPr>
              <a:t>e.g. </a:t>
            </a:r>
            <a:r>
              <a:rPr kumimoji="0" lang="en-US" sz="1800" b="1" i="0" u="none" strike="noStrike" kern="1200" cap="none" spc="0" normalizeH="0" baseline="0" noProof="0">
                <a:ln>
                  <a:noFill/>
                </a:ln>
                <a:solidFill>
                  <a:srgbClr val="002060"/>
                </a:solidFill>
                <a:effectLst/>
                <a:uLnTx/>
                <a:uFillTx/>
                <a:latin typeface="Arial"/>
              </a:rPr>
              <a:t>Activated Charcoal used for </a:t>
            </a:r>
            <a:r>
              <a:rPr lang="en-US" sz="1800" b="1">
                <a:solidFill>
                  <a:srgbClr val="002060"/>
                </a:solidFill>
                <a:latin typeface="Arial"/>
              </a:rPr>
              <a:t>closed cycle </a:t>
            </a:r>
            <a:r>
              <a:rPr kumimoji="0" lang="en-US" sz="1800" b="1" i="0" u="none" strike="noStrike" kern="1200" cap="none" spc="0" normalizeH="0" baseline="0" noProof="0" err="1">
                <a:ln>
                  <a:noFill/>
                </a:ln>
                <a:solidFill>
                  <a:srgbClr val="002060"/>
                </a:solidFill>
                <a:effectLst/>
                <a:uLnTx/>
                <a:uFillTx/>
                <a:latin typeface="Arial"/>
              </a:rPr>
              <a:t>cryopumps</a:t>
            </a:r>
            <a:r>
              <a:rPr kumimoji="0" lang="en-US" sz="1800" b="1" i="0" u="none" strike="noStrike" kern="1200" cap="none" spc="0" normalizeH="0" baseline="0" noProof="0">
                <a:ln>
                  <a:noFill/>
                </a:ln>
                <a:solidFill>
                  <a:srgbClr val="002060"/>
                </a:solidFill>
                <a:effectLst/>
                <a:uLnTx/>
                <a:uFillTx/>
                <a:latin typeface="Arial"/>
              </a:rPr>
              <a:t> </a:t>
            </a:r>
            <a:r>
              <a:rPr lang="en-US" sz="1800">
                <a:solidFill>
                  <a:srgbClr val="0055A0"/>
                </a:solidFill>
                <a:latin typeface="Arial"/>
              </a:rPr>
              <a:t>20 K cryopanels</a:t>
            </a:r>
            <a:endParaRPr kumimoji="0" lang="en-US" sz="1800" b="1" i="0" u="none" strike="noStrike" kern="1200" cap="none" spc="0" normalizeH="0" baseline="0" noProof="0">
              <a:ln>
                <a:noFill/>
              </a:ln>
              <a:solidFill>
                <a:srgbClr val="002060"/>
              </a:solidFill>
              <a:effectLst/>
              <a:uLnTx/>
              <a:uFillTx/>
              <a:latin typeface="Arial"/>
            </a:endParaRPr>
          </a:p>
          <a:p>
            <a:pPr marL="806450" lvl="0" indent="-285750" eaLnBrk="0" hangingPunct="0">
              <a:buClr>
                <a:srgbClr val="00CC99"/>
              </a:buClr>
              <a:buFont typeface="Arial" panose="020B0604020202020204" pitchFamily="34" charset="0"/>
              <a:buChar char="•"/>
              <a:defRPr/>
            </a:pPr>
            <a:r>
              <a:rPr lang="en-US">
                <a:solidFill>
                  <a:srgbClr val="002060"/>
                </a:solidFill>
                <a:latin typeface="Arial"/>
              </a:rPr>
              <a:t>Density: 0.2 g/cm</a:t>
            </a:r>
            <a:r>
              <a:rPr lang="en-US" baseline="30000">
                <a:solidFill>
                  <a:srgbClr val="002060"/>
                </a:solidFill>
                <a:latin typeface="Arial"/>
              </a:rPr>
              <a:t>3</a:t>
            </a:r>
          </a:p>
          <a:p>
            <a:pPr marL="806450" lvl="0" indent="-285750" eaLnBrk="0" hangingPunct="0">
              <a:buClr>
                <a:srgbClr val="00CC99"/>
              </a:buClr>
              <a:buFont typeface="Arial" panose="020B0604020202020204" pitchFamily="34" charset="0"/>
              <a:buChar char="•"/>
              <a:defRPr/>
            </a:pPr>
            <a:r>
              <a:rPr lang="en-US">
                <a:solidFill>
                  <a:srgbClr val="002060"/>
                </a:solidFill>
                <a:latin typeface="Arial"/>
              </a:rPr>
              <a:t>Specific Surface area: 500 to 2000 m</a:t>
            </a:r>
            <a:r>
              <a:rPr lang="en-US" baseline="30000">
                <a:solidFill>
                  <a:srgbClr val="002060"/>
                </a:solidFill>
                <a:latin typeface="Arial"/>
              </a:rPr>
              <a:t>2</a:t>
            </a:r>
            <a:r>
              <a:rPr lang="en-US">
                <a:solidFill>
                  <a:srgbClr val="002060"/>
                </a:solidFill>
                <a:latin typeface="Arial"/>
              </a:rPr>
              <a:t>/g </a:t>
            </a:r>
          </a:p>
          <a:p>
            <a:pPr marL="1263650" lvl="1" indent="-285750" eaLnBrk="0" hangingPunct="0">
              <a:buClr>
                <a:srgbClr val="00CC99"/>
              </a:buClr>
              <a:buFont typeface="Arial" panose="020B0604020202020204" pitchFamily="34" charset="0"/>
              <a:buChar char="•"/>
              <a:defRPr/>
            </a:pPr>
            <a:r>
              <a:rPr lang="en-US">
                <a:solidFill>
                  <a:srgbClr val="002060"/>
                </a:solidFill>
                <a:latin typeface="Arial"/>
              </a:rPr>
              <a:t>!</a:t>
            </a:r>
            <a:r>
              <a:rPr lang="en-US">
                <a:latin typeface="Arial"/>
              </a:rPr>
              <a:t>one football pitch is 100 x 70 m</a:t>
            </a:r>
            <a:r>
              <a:rPr lang="en-US" baseline="30000">
                <a:latin typeface="Arial"/>
              </a:rPr>
              <a:t>2</a:t>
            </a:r>
            <a:r>
              <a:rPr lang="en-US">
                <a:latin typeface="Arial"/>
              </a:rPr>
              <a:t>, 7000 m</a:t>
            </a:r>
            <a:r>
              <a:rPr lang="en-US" baseline="30000">
                <a:latin typeface="Arial"/>
              </a:rPr>
              <a:t>2</a:t>
            </a:r>
            <a:r>
              <a:rPr lang="en-US">
                <a:latin typeface="Arial"/>
              </a:rPr>
              <a:t>, </a:t>
            </a:r>
            <a:r>
              <a:rPr lang="en-US" b="1">
                <a:solidFill>
                  <a:srgbClr val="FF0000"/>
                </a:solidFill>
                <a:latin typeface="Arial"/>
              </a:rPr>
              <a:t>eq. 8 g,  40 cm</a:t>
            </a:r>
            <a:r>
              <a:rPr lang="en-US" b="1" baseline="30000">
                <a:solidFill>
                  <a:srgbClr val="FF0000"/>
                </a:solidFill>
                <a:latin typeface="Arial"/>
              </a:rPr>
              <a:t>3 </a:t>
            </a:r>
            <a:r>
              <a:rPr lang="en-US" b="1">
                <a:solidFill>
                  <a:srgbClr val="FF0000"/>
                </a:solidFill>
                <a:latin typeface="Arial"/>
              </a:rPr>
              <a:t>CHARCOAL</a:t>
            </a:r>
          </a:p>
          <a:p>
            <a:pPr marL="1263650" lvl="1" indent="-285750" eaLnBrk="0" hangingPunct="0">
              <a:buClr>
                <a:srgbClr val="00CC99"/>
              </a:buClr>
              <a:buFont typeface="Arial" panose="020B0604020202020204" pitchFamily="34" charset="0"/>
              <a:buChar char="•"/>
              <a:defRPr/>
            </a:pPr>
            <a:r>
              <a:rPr lang="en-US">
                <a:latin typeface="Arial"/>
              </a:rPr>
              <a:t>Capacity ~ 10</a:t>
            </a:r>
            <a:r>
              <a:rPr lang="en-US" baseline="30000">
                <a:latin typeface="Arial"/>
              </a:rPr>
              <a:t>22</a:t>
            </a:r>
            <a:r>
              <a:rPr lang="en-US">
                <a:latin typeface="Arial"/>
              </a:rPr>
              <a:t> H</a:t>
            </a:r>
            <a:r>
              <a:rPr lang="en-US" baseline="-25000">
                <a:latin typeface="Arial"/>
              </a:rPr>
              <a:t>2</a:t>
            </a:r>
            <a:r>
              <a:rPr lang="en-US">
                <a:latin typeface="Arial"/>
              </a:rPr>
              <a:t>/g i.e.  10</a:t>
            </a:r>
            <a:r>
              <a:rPr lang="en-US" baseline="30000">
                <a:latin typeface="Arial"/>
              </a:rPr>
              <a:t>21</a:t>
            </a:r>
            <a:r>
              <a:rPr lang="en-US">
                <a:latin typeface="Arial"/>
              </a:rPr>
              <a:t> monolayers </a:t>
            </a:r>
            <a:r>
              <a:rPr lang="en-US" sz="1200">
                <a:latin typeface="Arial"/>
              </a:rPr>
              <a:t>(P. Redhead, Physical basis of UHV,1968)</a:t>
            </a:r>
          </a:p>
          <a:p>
            <a:pPr marL="1263650" lvl="1" indent="-285750" eaLnBrk="0" hangingPunct="0">
              <a:buClr>
                <a:srgbClr val="00CC99"/>
              </a:buClr>
              <a:buFont typeface="Arial" panose="020B0604020202020204" pitchFamily="34" charset="0"/>
              <a:buChar char="•"/>
              <a:defRPr/>
            </a:pPr>
            <a:r>
              <a:rPr kumimoji="0" lang="en-US" sz="1600" b="0" i="0" u="none" strike="noStrike" kern="1200" cap="none" spc="0" normalizeH="0" baseline="0" noProof="0">
                <a:ln>
                  <a:noFill/>
                </a:ln>
                <a:effectLst/>
                <a:uLnTx/>
                <a:uFillTx/>
                <a:latin typeface="Arial"/>
                <a:ea typeface="+mn-ea"/>
                <a:cs typeface="+mn-cs"/>
              </a:rPr>
              <a:t>Sticking coefficient ~ 30 % at 30 K </a:t>
            </a:r>
            <a:r>
              <a:rPr kumimoji="0" lang="en-US" sz="1200" b="0" i="0" u="none" strike="noStrike" kern="1200" cap="none" spc="0" normalizeH="0" baseline="0" noProof="0">
                <a:ln>
                  <a:noFill/>
                </a:ln>
                <a:effectLst/>
                <a:uLnTx/>
                <a:uFillTx/>
                <a:latin typeface="Arial"/>
                <a:ea typeface="+mn-ea"/>
                <a:cs typeface="+mn-cs"/>
              </a:rPr>
              <a:t>(T. </a:t>
            </a:r>
            <a:r>
              <a:rPr kumimoji="0" lang="en-US" sz="1200" b="0" i="0" u="none" strike="noStrike" kern="1200" cap="none" spc="0" normalizeH="0" baseline="0" noProof="0" err="1">
                <a:ln>
                  <a:noFill/>
                </a:ln>
                <a:effectLst/>
                <a:uLnTx/>
                <a:uFillTx/>
                <a:latin typeface="Arial"/>
                <a:ea typeface="+mn-ea"/>
                <a:cs typeface="+mn-cs"/>
              </a:rPr>
              <a:t>Satake</a:t>
            </a:r>
            <a:r>
              <a:rPr kumimoji="0" lang="en-US" sz="1200" b="0" i="0" u="none" strike="noStrike" kern="1200" cap="none" spc="0" normalizeH="0" baseline="0" noProof="0">
                <a:ln>
                  <a:noFill/>
                </a:ln>
                <a:effectLst/>
                <a:uLnTx/>
                <a:uFillTx/>
                <a:latin typeface="Arial"/>
                <a:ea typeface="+mn-ea"/>
                <a:cs typeface="+mn-cs"/>
              </a:rPr>
              <a:t>, </a:t>
            </a:r>
            <a:r>
              <a:rPr kumimoji="0" lang="en-US" sz="1200" b="0" i="0" u="none" strike="noStrike" kern="1200" cap="none" spc="0" normalizeH="0" baseline="0" noProof="0" err="1">
                <a:ln>
                  <a:noFill/>
                </a:ln>
                <a:effectLst/>
                <a:uLnTx/>
                <a:uFillTx/>
                <a:latin typeface="Arial"/>
                <a:ea typeface="+mn-ea"/>
                <a:cs typeface="+mn-cs"/>
              </a:rPr>
              <a:t>Fus</a:t>
            </a:r>
            <a:r>
              <a:rPr kumimoji="0" lang="en-US" sz="1200" b="0" i="0" u="none" strike="noStrike" kern="1200" cap="none" spc="0" normalizeH="0" baseline="0" noProof="0">
                <a:ln>
                  <a:noFill/>
                </a:ln>
                <a:effectLst/>
                <a:uLnTx/>
                <a:uFillTx/>
                <a:latin typeface="Arial"/>
                <a:ea typeface="+mn-ea"/>
                <a:cs typeface="+mn-cs"/>
              </a:rPr>
              <a:t>. Tech. Vol 6., Sept. 1984)</a:t>
            </a:r>
          </a:p>
          <a:p>
            <a:pPr marL="0" marR="0" lvl="0" indent="0" algn="l" defTabSz="914400" rtl="0" eaLnBrk="0" fontAlgn="base" latinLnBrk="0" hangingPunct="0">
              <a:lnSpc>
                <a:spcPct val="100000"/>
              </a:lnSpc>
              <a:spcBef>
                <a:spcPct val="0"/>
              </a:spcBef>
              <a:spcAft>
                <a:spcPct val="0"/>
              </a:spcAft>
              <a:buClr>
                <a:srgbClr val="00CC99"/>
              </a:buClr>
              <a:buSzTx/>
              <a:buFontTx/>
              <a:buNone/>
              <a:tabLst/>
              <a:defRPr/>
            </a:pPr>
            <a:r>
              <a:rPr kumimoji="0" lang="en-US" sz="1600" b="0" i="0" u="none" strike="noStrike" kern="1200" cap="none" spc="0" normalizeH="0" baseline="0" noProof="0">
                <a:ln>
                  <a:noFill/>
                </a:ln>
                <a:solidFill>
                  <a:srgbClr val="0055A0"/>
                </a:solidFill>
                <a:effectLst/>
                <a:uLnTx/>
                <a:uFillTx/>
                <a:latin typeface="Arial"/>
                <a:ea typeface="+mn-ea"/>
                <a:cs typeface="+mn-cs"/>
              </a:rPr>
              <a:t>                	</a:t>
            </a:r>
          </a:p>
        </p:txBody>
      </p:sp>
      <p:pic>
        <p:nvPicPr>
          <p:cNvPr id="10" name="Immagine 9"/>
          <p:cNvPicPr>
            <a:picLocks noChangeAspect="1"/>
          </p:cNvPicPr>
          <p:nvPr/>
        </p:nvPicPr>
        <p:blipFill>
          <a:blip r:embed="rId2"/>
          <a:stretch>
            <a:fillRect/>
          </a:stretch>
        </p:blipFill>
        <p:spPr>
          <a:xfrm>
            <a:off x="175070" y="3961375"/>
            <a:ext cx="8573394" cy="2171064"/>
          </a:xfrm>
          <a:prstGeom prst="rect">
            <a:avLst/>
          </a:prstGeom>
        </p:spPr>
      </p:pic>
    </p:spTree>
    <p:extLst>
      <p:ext uri="{BB962C8B-B14F-4D97-AF65-F5344CB8AC3E}">
        <p14:creationId xmlns:p14="http://schemas.microsoft.com/office/powerpoint/2010/main" val="2201213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74083"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74084" name="Rectangle 4"/>
          <p:cNvSpPr>
            <a:spLocks noChangeArrowheads="1"/>
          </p:cNvSpPr>
          <p:nvPr/>
        </p:nvSpPr>
        <p:spPr bwMode="auto">
          <a:xfrm>
            <a:off x="6623050" y="1668463"/>
            <a:ext cx="1651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74085" name="Rectangle 5"/>
          <p:cNvSpPr>
            <a:spLocks noChangeArrowheads="1"/>
          </p:cNvSpPr>
          <p:nvPr/>
        </p:nvSpPr>
        <p:spPr bwMode="auto">
          <a:xfrm>
            <a:off x="741363" y="4781550"/>
            <a:ext cx="1619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74086" name="Rectangle 6"/>
          <p:cNvSpPr>
            <a:spLocks noChangeArrowheads="1"/>
          </p:cNvSpPr>
          <p:nvPr/>
        </p:nvSpPr>
        <p:spPr bwMode="auto">
          <a:xfrm>
            <a:off x="1608138" y="4916488"/>
            <a:ext cx="169862" cy="260350"/>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it-IT" sz="1800">
              <a:latin typeface="Arial" charset="0"/>
            </a:endParaRPr>
          </a:p>
        </p:txBody>
      </p:sp>
      <p:sp>
        <p:nvSpPr>
          <p:cNvPr id="174087" name="Rectangle 7"/>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pic>
        <p:nvPicPr>
          <p:cNvPr id="1740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25908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975" y="1371600"/>
            <a:ext cx="25622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9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667000"/>
            <a:ext cx="41338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1" name="Rectangle 11"/>
          <p:cNvSpPr>
            <a:spLocks noChangeArrowheads="1"/>
          </p:cNvSpPr>
          <p:nvPr/>
        </p:nvSpPr>
        <p:spPr bwMode="auto">
          <a:xfrm>
            <a:off x="0" y="0"/>
            <a:ext cx="9144000" cy="549275"/>
          </a:xfrm>
          <a:prstGeom prst="rect">
            <a:avLst/>
          </a:prstGeom>
          <a:solidFill>
            <a:srgbClr val="FFFF99"/>
          </a:solidFill>
          <a:ln w="9525">
            <a:solidFill>
              <a:srgbClr val="FF0000"/>
            </a:solidFill>
            <a:miter lim="800000"/>
            <a:headEnd/>
            <a:tailEnd/>
          </a:ln>
        </p:spPr>
        <p:txBody>
          <a:bodyPr anchor="ctr"/>
          <a:lstStyle/>
          <a:p>
            <a:pPr algn="ctr"/>
            <a:r>
              <a:rPr lang="en-US" sz="2800">
                <a:solidFill>
                  <a:schemeClr val="tx2"/>
                </a:solidFill>
              </a:rPr>
              <a:t>Refrigerator (</a:t>
            </a:r>
            <a:r>
              <a:rPr lang="en-US" sz="2800" err="1">
                <a:solidFill>
                  <a:schemeClr val="tx2"/>
                </a:solidFill>
              </a:rPr>
              <a:t>GMM</a:t>
            </a:r>
            <a:r>
              <a:rPr lang="en-US" sz="2800">
                <a:solidFill>
                  <a:schemeClr val="tx2"/>
                </a:solidFill>
              </a:rPr>
              <a:t>) </a:t>
            </a:r>
            <a:r>
              <a:rPr lang="en-US" sz="2800" err="1">
                <a:solidFill>
                  <a:schemeClr val="tx2"/>
                </a:solidFill>
              </a:rPr>
              <a:t>cryopump</a:t>
            </a:r>
            <a:endParaRPr lang="en-US" sz="2800">
              <a:solidFill>
                <a:schemeClr val="tx2"/>
              </a:solidFill>
            </a:endParaRP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35</a:t>
            </a:fld>
            <a:endParaRPr lang="en-US"/>
          </a:p>
        </p:txBody>
      </p:sp>
    </p:spTree>
    <p:extLst>
      <p:ext uri="{BB962C8B-B14F-4D97-AF65-F5344CB8AC3E}">
        <p14:creationId xmlns:p14="http://schemas.microsoft.com/office/powerpoint/2010/main" val="69195649"/>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3">
            <a:extLst>
              <a:ext uri="{28A0092B-C50C-407E-A947-70E740481C1C}">
                <a14:useLocalDpi xmlns:a14="http://schemas.microsoft.com/office/drawing/2010/main" val="0"/>
              </a:ext>
            </a:extLst>
          </a:blip>
          <a:srcRect l="12056" r="11595" b="12280"/>
          <a:stretch>
            <a:fillRect/>
          </a:stretch>
        </p:blipFill>
        <p:spPr bwMode="auto">
          <a:xfrm>
            <a:off x="0" y="1752600"/>
            <a:ext cx="2895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Picture 3" descr="CoolVac CL - Main Components"/>
          <p:cNvPicPr>
            <a:picLocks noChangeAspect="1" noChangeArrowheads="1"/>
          </p:cNvPicPr>
          <p:nvPr/>
        </p:nvPicPr>
        <p:blipFill>
          <a:blip r:embed="rId4">
            <a:extLst>
              <a:ext uri="{28A0092B-C50C-407E-A947-70E740481C1C}">
                <a14:useLocalDpi xmlns:a14="http://schemas.microsoft.com/office/drawing/2010/main" val="0"/>
              </a:ext>
            </a:extLst>
          </a:blip>
          <a:srcRect l="23250" r="15044"/>
          <a:stretch>
            <a:fillRect/>
          </a:stretch>
        </p:blipFill>
        <p:spPr bwMode="auto">
          <a:xfrm>
            <a:off x="4518025" y="2081213"/>
            <a:ext cx="28876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Text Box 4"/>
          <p:cNvSpPr txBox="1">
            <a:spLocks noChangeArrowheads="1"/>
          </p:cNvSpPr>
          <p:nvPr/>
        </p:nvSpPr>
        <p:spPr bwMode="auto">
          <a:xfrm>
            <a:off x="2492375" y="2286000"/>
            <a:ext cx="189865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gn="r" eaLnBrk="1" hangingPunct="1">
              <a:buClr>
                <a:srgbClr val="BBE0E3"/>
              </a:buClr>
              <a:buSzPct val="70000"/>
              <a:buFont typeface="Wingdings" pitchFamily="2" charset="2"/>
              <a:buNone/>
            </a:pPr>
            <a:r>
              <a:rPr lang="en-GB" sz="1200">
                <a:solidFill>
                  <a:srgbClr val="000000"/>
                </a:solidFill>
                <a:latin typeface="Arial" pitchFamily="34" charset="0"/>
                <a:cs typeface="+mn-cs"/>
              </a:rPr>
              <a:t>High vacuum flange</a:t>
            </a:r>
          </a:p>
          <a:p>
            <a:pPr algn="r" eaLnBrk="1" hangingPunct="1">
              <a:buClr>
                <a:srgbClr val="BBE0E3"/>
              </a:buClr>
              <a:buSzPct val="70000"/>
              <a:buFont typeface="Wingdings" pitchFamily="2" charset="2"/>
              <a:buNone/>
            </a:pPr>
            <a:endParaRPr lang="en-GB" sz="1200">
              <a:solidFill>
                <a:srgbClr val="000000"/>
              </a:solidFill>
              <a:latin typeface="Arial" pitchFamily="34" charset="0"/>
              <a:cs typeface="+mn-cs"/>
            </a:endParaRPr>
          </a:p>
          <a:p>
            <a:pPr algn="r" eaLnBrk="1" hangingPunct="1">
              <a:buClr>
                <a:srgbClr val="BBE0E3"/>
              </a:buClr>
              <a:buSzPct val="70000"/>
              <a:buFont typeface="Wingdings" pitchFamily="2" charset="2"/>
              <a:buNone/>
            </a:pPr>
            <a:r>
              <a:rPr lang="en-GB" sz="1200">
                <a:solidFill>
                  <a:srgbClr val="000000"/>
                </a:solidFill>
                <a:latin typeface="Arial" pitchFamily="34" charset="0"/>
                <a:cs typeface="+mn-cs"/>
              </a:rPr>
              <a:t>Radiation shield</a:t>
            </a:r>
          </a:p>
          <a:p>
            <a:pPr algn="r" eaLnBrk="1" hangingPunct="1">
              <a:buClr>
                <a:srgbClr val="BBE0E3"/>
              </a:buClr>
              <a:buSzPct val="70000"/>
              <a:buFont typeface="Wingdings" pitchFamily="2" charset="2"/>
              <a:buNone/>
            </a:pPr>
            <a:endParaRPr lang="en-GB" sz="1200">
              <a:solidFill>
                <a:srgbClr val="000000"/>
              </a:solidFill>
              <a:latin typeface="Arial" pitchFamily="34" charset="0"/>
              <a:cs typeface="+mn-cs"/>
            </a:endParaRPr>
          </a:p>
          <a:p>
            <a:pPr algn="r" eaLnBrk="1" hangingPunct="1">
              <a:buClr>
                <a:srgbClr val="BBE0E3"/>
              </a:buClr>
              <a:buSzPct val="70000"/>
              <a:buFont typeface="Wingdings" pitchFamily="2" charset="2"/>
              <a:buNone/>
            </a:pPr>
            <a:r>
              <a:rPr lang="en-GB" sz="1200">
                <a:solidFill>
                  <a:srgbClr val="000000"/>
                </a:solidFill>
                <a:latin typeface="Arial" pitchFamily="34" charset="0"/>
                <a:cs typeface="+mn-cs"/>
              </a:rPr>
              <a:t>Baffle</a:t>
            </a:r>
          </a:p>
          <a:p>
            <a:pPr algn="r" eaLnBrk="1" hangingPunct="1">
              <a:buClr>
                <a:srgbClr val="BBE0E3"/>
              </a:buClr>
              <a:buSzPct val="70000"/>
              <a:buFont typeface="Wingdings" pitchFamily="2" charset="2"/>
              <a:buNone/>
            </a:pPr>
            <a:r>
              <a:rPr lang="en-GB" sz="1200">
                <a:solidFill>
                  <a:srgbClr val="000000"/>
                </a:solidFill>
                <a:latin typeface="Arial" pitchFamily="34" charset="0"/>
                <a:cs typeface="+mn-cs"/>
              </a:rPr>
              <a:t>Pump housing</a:t>
            </a:r>
          </a:p>
          <a:p>
            <a:pPr algn="r" eaLnBrk="1" hangingPunct="1">
              <a:buClr>
                <a:srgbClr val="BBE0E3"/>
              </a:buClr>
              <a:buSzPct val="70000"/>
              <a:buFont typeface="Wingdings" pitchFamily="2" charset="2"/>
              <a:buNone/>
            </a:pPr>
            <a:endParaRPr lang="en-GB" sz="1200">
              <a:solidFill>
                <a:srgbClr val="000000"/>
              </a:solidFill>
              <a:latin typeface="Arial" pitchFamily="34" charset="0"/>
              <a:cs typeface="+mn-cs"/>
            </a:endParaRPr>
          </a:p>
          <a:p>
            <a:pPr algn="r" eaLnBrk="1" hangingPunct="1">
              <a:buClr>
                <a:srgbClr val="BBE0E3"/>
              </a:buClr>
              <a:buSzPct val="70000"/>
              <a:buFont typeface="Wingdings" pitchFamily="2" charset="2"/>
              <a:buNone/>
            </a:pPr>
            <a:endParaRPr lang="en-GB" sz="1200">
              <a:solidFill>
                <a:srgbClr val="000000"/>
              </a:solidFill>
              <a:latin typeface="Arial" pitchFamily="34" charset="0"/>
              <a:cs typeface="+mn-cs"/>
            </a:endParaRPr>
          </a:p>
          <a:p>
            <a:pPr algn="r" eaLnBrk="1" hangingPunct="1">
              <a:buClr>
                <a:srgbClr val="BBE0E3"/>
              </a:buClr>
              <a:buSzPct val="70000"/>
              <a:buFont typeface="Wingdings" pitchFamily="2" charset="2"/>
              <a:buNone/>
            </a:pPr>
            <a:r>
              <a:rPr lang="en-GB" sz="1200">
                <a:solidFill>
                  <a:srgbClr val="000000"/>
                </a:solidFill>
                <a:latin typeface="Arial" pitchFamily="34" charset="0"/>
                <a:cs typeface="+mn-cs"/>
              </a:rPr>
              <a:t>Safety valve</a:t>
            </a:r>
          </a:p>
          <a:p>
            <a:pPr algn="r" eaLnBrk="1" hangingPunct="1">
              <a:buClr>
                <a:srgbClr val="BBE0E3"/>
              </a:buClr>
              <a:buSzPct val="70000"/>
              <a:buFont typeface="Wingdings" pitchFamily="2" charset="2"/>
              <a:buNone/>
            </a:pPr>
            <a:endParaRPr lang="en-GB" sz="1200">
              <a:solidFill>
                <a:srgbClr val="000000"/>
              </a:solidFill>
              <a:latin typeface="Arial" pitchFamily="34" charset="0"/>
              <a:cs typeface="+mn-cs"/>
            </a:endParaRPr>
          </a:p>
          <a:p>
            <a:pPr algn="r" eaLnBrk="1" hangingPunct="1">
              <a:buClr>
                <a:srgbClr val="BBE0E3"/>
              </a:buClr>
              <a:buSzPct val="70000"/>
              <a:buFont typeface="Wingdings" pitchFamily="2" charset="2"/>
              <a:buNone/>
            </a:pPr>
            <a:endParaRPr lang="en-GB" sz="1200">
              <a:solidFill>
                <a:srgbClr val="000000"/>
              </a:solidFill>
              <a:latin typeface="Arial" pitchFamily="34" charset="0"/>
              <a:cs typeface="+mn-cs"/>
            </a:endParaRPr>
          </a:p>
          <a:p>
            <a:pPr algn="r" eaLnBrk="1" hangingPunct="1">
              <a:buClr>
                <a:srgbClr val="BBE0E3"/>
              </a:buClr>
              <a:buSzPct val="70000"/>
              <a:buFont typeface="Wingdings" pitchFamily="2" charset="2"/>
              <a:buNone/>
            </a:pPr>
            <a:endParaRPr lang="en-GB" sz="1200">
              <a:solidFill>
                <a:srgbClr val="000000"/>
              </a:solidFill>
              <a:latin typeface="Arial" pitchFamily="34" charset="0"/>
              <a:cs typeface="+mn-cs"/>
            </a:endParaRPr>
          </a:p>
          <a:p>
            <a:pPr algn="r" eaLnBrk="1" hangingPunct="1">
              <a:buClr>
                <a:srgbClr val="BBE0E3"/>
              </a:buClr>
              <a:buSzPct val="70000"/>
              <a:buFont typeface="Wingdings" pitchFamily="2" charset="2"/>
              <a:buNone/>
            </a:pPr>
            <a:endParaRPr lang="en-GB" sz="1200">
              <a:solidFill>
                <a:srgbClr val="000000"/>
              </a:solidFill>
              <a:latin typeface="Arial" pitchFamily="34" charset="0"/>
              <a:cs typeface="+mn-cs"/>
            </a:endParaRPr>
          </a:p>
          <a:p>
            <a:pPr algn="r" eaLnBrk="1" hangingPunct="1">
              <a:buClr>
                <a:srgbClr val="BBE0E3"/>
              </a:buClr>
              <a:buSzPct val="70000"/>
              <a:buFont typeface="Wingdings" pitchFamily="2" charset="2"/>
              <a:buNone/>
            </a:pPr>
            <a:r>
              <a:rPr lang="en-GB" sz="1200">
                <a:solidFill>
                  <a:srgbClr val="000000"/>
                </a:solidFill>
                <a:latin typeface="Arial" pitchFamily="34" charset="0"/>
                <a:cs typeface="+mn-cs"/>
              </a:rPr>
              <a:t>Helium low pressure</a:t>
            </a:r>
          </a:p>
          <a:p>
            <a:pPr algn="r" eaLnBrk="1" hangingPunct="1">
              <a:buClr>
                <a:srgbClr val="BBE0E3"/>
              </a:buClr>
              <a:buSzPct val="70000"/>
              <a:buFont typeface="Wingdings" pitchFamily="2" charset="2"/>
              <a:buNone/>
            </a:pPr>
            <a:r>
              <a:rPr lang="en-GB" sz="1200">
                <a:solidFill>
                  <a:srgbClr val="000000"/>
                </a:solidFill>
                <a:latin typeface="Arial" pitchFamily="34" charset="0"/>
                <a:cs typeface="+mn-cs"/>
              </a:rPr>
              <a:t>connection(green)</a:t>
            </a:r>
          </a:p>
          <a:p>
            <a:pPr algn="r" eaLnBrk="1" hangingPunct="1">
              <a:lnSpc>
                <a:spcPct val="160000"/>
              </a:lnSpc>
              <a:buClr>
                <a:srgbClr val="BBE0E3"/>
              </a:buClr>
              <a:buSzPct val="70000"/>
              <a:buFont typeface="Wingdings" pitchFamily="2" charset="2"/>
              <a:buNone/>
            </a:pPr>
            <a:r>
              <a:rPr lang="en-GB" sz="1200">
                <a:solidFill>
                  <a:srgbClr val="000000"/>
                </a:solidFill>
                <a:latin typeface="Arial" pitchFamily="34" charset="0"/>
                <a:cs typeface="+mn-cs"/>
              </a:rPr>
              <a:t>Helium high pressure</a:t>
            </a:r>
          </a:p>
          <a:p>
            <a:pPr algn="r" eaLnBrk="1" hangingPunct="1">
              <a:buClr>
                <a:srgbClr val="BBE0E3"/>
              </a:buClr>
              <a:buSzPct val="70000"/>
              <a:buFont typeface="Wingdings" pitchFamily="2" charset="2"/>
              <a:buNone/>
            </a:pPr>
            <a:r>
              <a:rPr lang="en-GB" sz="1200">
                <a:solidFill>
                  <a:srgbClr val="000000"/>
                </a:solidFill>
                <a:latin typeface="Arial" pitchFamily="34" charset="0"/>
                <a:cs typeface="+mn-cs"/>
              </a:rPr>
              <a:t>connection(red)</a:t>
            </a:r>
          </a:p>
          <a:p>
            <a:pPr algn="r" eaLnBrk="1" hangingPunct="1">
              <a:lnSpc>
                <a:spcPct val="150000"/>
              </a:lnSpc>
              <a:buClr>
                <a:srgbClr val="BBE0E3"/>
              </a:buClr>
              <a:buSzPct val="70000"/>
              <a:buFont typeface="Wingdings" pitchFamily="2" charset="2"/>
              <a:buNone/>
            </a:pPr>
            <a:r>
              <a:rPr lang="en-GB" sz="1200">
                <a:solidFill>
                  <a:srgbClr val="000000"/>
                </a:solidFill>
                <a:latin typeface="Arial" pitchFamily="34" charset="0"/>
                <a:cs typeface="+mn-cs"/>
              </a:rPr>
              <a:t>Cold head motor connection</a:t>
            </a:r>
          </a:p>
        </p:txBody>
      </p:sp>
      <p:pic>
        <p:nvPicPr>
          <p:cNvPr id="133125" name="Picture 5" descr="Wei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425" y="4419600"/>
            <a:ext cx="32067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6" name="Rectangle 6"/>
          <p:cNvSpPr>
            <a:spLocks noChangeArrowheads="1"/>
          </p:cNvSpPr>
          <p:nvPr/>
        </p:nvSpPr>
        <p:spPr bwMode="auto">
          <a:xfrm>
            <a:off x="7148513" y="4343400"/>
            <a:ext cx="19954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BBE0E3"/>
              </a:buClr>
              <a:buSzPct val="70000"/>
              <a:buFont typeface="Wingdings" pitchFamily="2" charset="2"/>
              <a:buNone/>
            </a:pPr>
            <a:r>
              <a:rPr lang="en-GB" sz="1200">
                <a:solidFill>
                  <a:srgbClr val="000000"/>
                </a:solidFill>
                <a:latin typeface="Arial" pitchFamily="34" charset="0"/>
                <a:cs typeface="+mn-cs"/>
              </a:rPr>
              <a:t>COOLVAC PM Pump Module</a:t>
            </a:r>
          </a:p>
          <a:p>
            <a:pPr>
              <a:buClr>
                <a:srgbClr val="BBE0E3"/>
              </a:buClr>
              <a:buSzPct val="70000"/>
              <a:buFont typeface="Wingdings" pitchFamily="2" charset="2"/>
              <a:buNone/>
            </a:pPr>
            <a:endParaRPr lang="en-GB" sz="1200">
              <a:solidFill>
                <a:srgbClr val="000000"/>
              </a:solidFill>
              <a:latin typeface="Arial" pitchFamily="34" charset="0"/>
              <a:cs typeface="+mn-cs"/>
            </a:endParaRPr>
          </a:p>
          <a:p>
            <a:pPr>
              <a:buClr>
                <a:srgbClr val="BBE0E3"/>
              </a:buClr>
              <a:buSzPct val="70000"/>
              <a:buFont typeface="Wingdings" pitchFamily="2" charset="2"/>
              <a:buNone/>
            </a:pPr>
            <a:r>
              <a:rPr lang="en-GB" sz="1200">
                <a:solidFill>
                  <a:srgbClr val="000000"/>
                </a:solidFill>
                <a:latin typeface="Arial" pitchFamily="34" charset="0"/>
                <a:cs typeface="+mn-cs"/>
              </a:rPr>
              <a:t>TTR 90 Vacuum gauge</a:t>
            </a:r>
          </a:p>
          <a:p>
            <a:pPr>
              <a:buClr>
                <a:srgbClr val="BBE0E3"/>
              </a:buClr>
              <a:buSzPct val="70000"/>
              <a:buFont typeface="Wingdings" pitchFamily="2" charset="2"/>
              <a:buNone/>
            </a:pPr>
            <a:r>
              <a:rPr lang="en-GB" sz="1200">
                <a:solidFill>
                  <a:srgbClr val="000000"/>
                </a:solidFill>
                <a:latin typeface="Arial" pitchFamily="34" charset="0"/>
                <a:cs typeface="+mn-cs"/>
              </a:rPr>
              <a:t>(wired)</a:t>
            </a:r>
          </a:p>
          <a:p>
            <a:pPr>
              <a:lnSpc>
                <a:spcPct val="170000"/>
              </a:lnSpc>
              <a:buClr>
                <a:srgbClr val="BBE0E3"/>
              </a:buClr>
              <a:buSzPct val="70000"/>
              <a:buFont typeface="Wingdings" pitchFamily="2" charset="2"/>
              <a:buNone/>
            </a:pPr>
            <a:r>
              <a:rPr lang="en-GB" sz="1200">
                <a:solidFill>
                  <a:srgbClr val="000000"/>
                </a:solidFill>
                <a:latin typeface="Arial" pitchFamily="34" charset="0"/>
                <a:cs typeface="+mn-cs"/>
              </a:rPr>
              <a:t>V2 </a:t>
            </a:r>
            <a:r>
              <a:rPr lang="en-GB" sz="1200" err="1">
                <a:solidFill>
                  <a:srgbClr val="000000"/>
                </a:solidFill>
                <a:latin typeface="Arial" pitchFamily="34" charset="0"/>
                <a:cs typeface="+mn-cs"/>
              </a:rPr>
              <a:t>Forevacuum</a:t>
            </a:r>
            <a:r>
              <a:rPr lang="en-GB" sz="1200">
                <a:solidFill>
                  <a:srgbClr val="000000"/>
                </a:solidFill>
                <a:latin typeface="Arial" pitchFamily="34" charset="0"/>
                <a:cs typeface="+mn-cs"/>
              </a:rPr>
              <a:t> valve </a:t>
            </a:r>
          </a:p>
          <a:p>
            <a:pPr>
              <a:buClr>
                <a:srgbClr val="BBE0E3"/>
              </a:buClr>
              <a:buSzPct val="70000"/>
              <a:buFont typeface="Wingdings" pitchFamily="2" charset="2"/>
              <a:buNone/>
            </a:pPr>
            <a:r>
              <a:rPr lang="en-GB" sz="1200">
                <a:solidFill>
                  <a:srgbClr val="000000"/>
                </a:solidFill>
                <a:latin typeface="Arial" pitchFamily="34" charset="0"/>
                <a:cs typeface="+mn-cs"/>
              </a:rPr>
              <a:t>(controlled by SC)</a:t>
            </a:r>
          </a:p>
          <a:p>
            <a:pPr>
              <a:lnSpc>
                <a:spcPct val="180000"/>
              </a:lnSpc>
              <a:buClr>
                <a:srgbClr val="BBE0E3"/>
              </a:buClr>
              <a:buSzPct val="70000"/>
              <a:buFont typeface="Wingdings" pitchFamily="2" charset="2"/>
              <a:buNone/>
            </a:pPr>
            <a:r>
              <a:rPr lang="en-GB" sz="1200">
                <a:solidFill>
                  <a:srgbClr val="000000"/>
                </a:solidFill>
                <a:latin typeface="Arial" pitchFamily="34" charset="0"/>
                <a:cs typeface="+mn-cs"/>
              </a:rPr>
              <a:t>Cold head motor</a:t>
            </a:r>
          </a:p>
        </p:txBody>
      </p:sp>
      <p:sp>
        <p:nvSpPr>
          <p:cNvPr id="133127" name="Line 7"/>
          <p:cNvSpPr>
            <a:spLocks noChangeShapeType="1"/>
          </p:cNvSpPr>
          <p:nvPr/>
        </p:nvSpPr>
        <p:spPr bwMode="auto">
          <a:xfrm flipH="1">
            <a:off x="6248400" y="5791200"/>
            <a:ext cx="838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cs typeface="+mn-cs"/>
            </a:endParaRPr>
          </a:p>
        </p:txBody>
      </p:sp>
      <p:sp>
        <p:nvSpPr>
          <p:cNvPr id="133128" name="Rectangle 8"/>
          <p:cNvSpPr>
            <a:spLocks noGrp="1" noChangeArrowheads="1"/>
          </p:cNvSpPr>
          <p:nvPr>
            <p:ph type="title" idx="4294967295"/>
          </p:nvPr>
        </p:nvSpPr>
        <p:spPr>
          <a:solidFill>
            <a:srgbClr val="FFFF99"/>
          </a:solidFill>
        </p:spPr>
        <p:txBody>
          <a:bodyPr/>
          <a:lstStyle/>
          <a:p>
            <a:pPr eaLnBrk="1" hangingPunct="1"/>
            <a:r>
              <a:rPr lang="it-IT" sz="3600" b="1" err="1"/>
              <a:t>Cryopumps</a:t>
            </a:r>
            <a:endParaRPr lang="it-IT" sz="3600" b="1"/>
          </a:p>
        </p:txBody>
      </p:sp>
      <p:sp>
        <p:nvSpPr>
          <p:cNvPr id="133129" name="Rectangle 9"/>
          <p:cNvSpPr>
            <a:spLocks noChangeArrowheads="1"/>
          </p:cNvSpPr>
          <p:nvPr/>
        </p:nvSpPr>
        <p:spPr bwMode="auto">
          <a:xfrm>
            <a:off x="1187450" y="2276475"/>
            <a:ext cx="504825" cy="1223963"/>
          </a:xfrm>
          <a:prstGeom prst="rect">
            <a:avLst/>
          </a:prstGeom>
          <a:gradFill rotWithShape="1">
            <a:gsLst>
              <a:gs pos="0">
                <a:srgbClr val="EAEAEA"/>
              </a:gs>
              <a:gs pos="50000">
                <a:srgbClr val="C0C0C0"/>
              </a:gs>
              <a:gs pos="100000">
                <a:srgbClr val="EAEAEA"/>
              </a:gs>
            </a:gsLst>
            <a:lin ang="0" scaled="1"/>
          </a:gra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cs typeface="+mn-cs"/>
            </a:endParaRP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36</a:t>
            </a:fld>
            <a:endParaRPr lang="en-US"/>
          </a:p>
        </p:txBody>
      </p:sp>
    </p:spTree>
    <p:extLst>
      <p:ext uri="{BB962C8B-B14F-4D97-AF65-F5344CB8AC3E}">
        <p14:creationId xmlns:p14="http://schemas.microsoft.com/office/powerpoint/2010/main" val="947197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0" y="0"/>
            <a:ext cx="9144000" cy="765175"/>
          </a:xfrm>
          <a:solidFill>
            <a:srgbClr val="FFFF99"/>
          </a:solidFill>
          <a:ln>
            <a:solidFill>
              <a:srgbClr val="FF0000"/>
            </a:solidFill>
            <a:miter lim="800000"/>
            <a:headEnd/>
            <a:tailEnd/>
          </a:ln>
        </p:spPr>
        <p:txBody>
          <a:bodyPr/>
          <a:lstStyle/>
          <a:p>
            <a:pPr eaLnBrk="1" hangingPunct="1"/>
            <a:r>
              <a:rPr lang="en-GB" sz="2600">
                <a:solidFill>
                  <a:schemeClr val="tx1"/>
                </a:solidFill>
              </a:rPr>
              <a:t>Vacuum schematics for cryopump operation</a:t>
            </a:r>
          </a:p>
        </p:txBody>
      </p:sp>
      <p:pic>
        <p:nvPicPr>
          <p:cNvPr id="144387" name="Picture 3" descr="Vacuum Schematics"/>
          <p:cNvPicPr>
            <a:picLocks noChangeAspect="1" noChangeArrowheads="1"/>
          </p:cNvPicPr>
          <p:nvPr/>
        </p:nvPicPr>
        <p:blipFill>
          <a:blip r:embed="rId3">
            <a:extLst>
              <a:ext uri="{28A0092B-C50C-407E-A947-70E740481C1C}">
                <a14:useLocalDpi xmlns:a14="http://schemas.microsoft.com/office/drawing/2010/main" val="0"/>
              </a:ext>
            </a:extLst>
          </a:blip>
          <a:srcRect b="16229"/>
          <a:stretch>
            <a:fillRect/>
          </a:stretch>
        </p:blipFill>
        <p:spPr bwMode="auto">
          <a:xfrm>
            <a:off x="155575" y="836613"/>
            <a:ext cx="5249863"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8" name="Picture 4" descr="Wei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600200"/>
            <a:ext cx="1447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Text Box 5"/>
          <p:cNvSpPr txBox="1">
            <a:spLocks noChangeArrowheads="1"/>
          </p:cNvSpPr>
          <p:nvPr/>
        </p:nvSpPr>
        <p:spPr bwMode="auto">
          <a:xfrm>
            <a:off x="3733800" y="1828800"/>
            <a:ext cx="996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buClr>
                <a:srgbClr val="BBE0E3"/>
              </a:buClr>
              <a:buSzPct val="70000"/>
              <a:buFont typeface="Wingdings" pitchFamily="2" charset="2"/>
              <a:buNone/>
            </a:pPr>
            <a:r>
              <a:rPr lang="en-GB" sz="1200">
                <a:solidFill>
                  <a:srgbClr val="000000"/>
                </a:solidFill>
                <a:latin typeface="Arial" pitchFamily="34" charset="0"/>
                <a:cs typeface="+mn-cs"/>
              </a:rPr>
              <a:t>Component of </a:t>
            </a:r>
          </a:p>
          <a:p>
            <a:pPr>
              <a:buClr>
                <a:srgbClr val="BBE0E3"/>
              </a:buClr>
              <a:buSzPct val="70000"/>
              <a:buFont typeface="Wingdings" pitchFamily="2" charset="2"/>
              <a:buNone/>
            </a:pPr>
            <a:r>
              <a:rPr lang="en-GB" sz="1200">
                <a:solidFill>
                  <a:srgbClr val="000000"/>
                </a:solidFill>
                <a:latin typeface="Arial" pitchFamily="34" charset="0"/>
                <a:cs typeface="+mn-cs"/>
              </a:rPr>
              <a:t>the cryo-pump</a:t>
            </a:r>
          </a:p>
        </p:txBody>
      </p:sp>
      <p:pic>
        <p:nvPicPr>
          <p:cNvPr id="144390" name="Picture 6" descr="Wei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181600"/>
            <a:ext cx="1447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1" name="Text Box 7"/>
          <p:cNvSpPr txBox="1">
            <a:spLocks noChangeArrowheads="1"/>
          </p:cNvSpPr>
          <p:nvPr/>
        </p:nvSpPr>
        <p:spPr bwMode="auto">
          <a:xfrm>
            <a:off x="2268538" y="5638800"/>
            <a:ext cx="1123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buClr>
                <a:srgbClr val="BBE0E3"/>
              </a:buClr>
              <a:buSzPct val="70000"/>
              <a:buFont typeface="Wingdings" pitchFamily="2" charset="2"/>
              <a:buNone/>
            </a:pPr>
            <a:r>
              <a:rPr lang="en-GB" sz="1400">
                <a:solidFill>
                  <a:srgbClr val="000000"/>
                </a:solidFill>
                <a:latin typeface="Arial" pitchFamily="34" charset="0"/>
                <a:cs typeface="+mn-cs"/>
              </a:rPr>
              <a:t>Backing pump</a:t>
            </a:r>
          </a:p>
        </p:txBody>
      </p:sp>
      <p:sp>
        <p:nvSpPr>
          <p:cNvPr id="144392" name="Text Box 8"/>
          <p:cNvSpPr txBox="1">
            <a:spLocks noChangeArrowheads="1"/>
          </p:cNvSpPr>
          <p:nvPr/>
        </p:nvSpPr>
        <p:spPr bwMode="auto">
          <a:xfrm>
            <a:off x="5580063" y="908050"/>
            <a:ext cx="3379787" cy="3362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tabLst>
                <a:tab pos="573088" algn="l"/>
              </a:tabLst>
              <a:defRPr sz="1600">
                <a:solidFill>
                  <a:schemeClr val="tx1"/>
                </a:solidFill>
                <a:latin typeface="Comic Sans MS" pitchFamily="66" charset="0"/>
              </a:defRPr>
            </a:lvl1pPr>
            <a:lvl2pPr marL="742950" indent="-285750" eaLnBrk="0" hangingPunct="0">
              <a:tabLst>
                <a:tab pos="573088" algn="l"/>
              </a:tabLst>
              <a:defRPr sz="1600">
                <a:solidFill>
                  <a:schemeClr val="tx1"/>
                </a:solidFill>
                <a:latin typeface="Comic Sans MS" pitchFamily="66" charset="0"/>
              </a:defRPr>
            </a:lvl2pPr>
            <a:lvl3pPr marL="1143000" indent="-228600" eaLnBrk="0" hangingPunct="0">
              <a:tabLst>
                <a:tab pos="573088" algn="l"/>
              </a:tabLst>
              <a:defRPr sz="1600">
                <a:solidFill>
                  <a:schemeClr val="tx1"/>
                </a:solidFill>
                <a:latin typeface="Comic Sans MS" pitchFamily="66" charset="0"/>
              </a:defRPr>
            </a:lvl3pPr>
            <a:lvl4pPr marL="1600200" indent="-228600" eaLnBrk="0" hangingPunct="0">
              <a:tabLst>
                <a:tab pos="573088" algn="l"/>
              </a:tabLst>
              <a:defRPr sz="1600">
                <a:solidFill>
                  <a:schemeClr val="tx1"/>
                </a:solidFill>
                <a:latin typeface="Comic Sans MS" pitchFamily="66" charset="0"/>
              </a:defRPr>
            </a:lvl4pPr>
            <a:lvl5pPr marL="2057400" indent="-228600" eaLnBrk="0" hangingPunct="0">
              <a:tabLst>
                <a:tab pos="573088" algn="l"/>
              </a:tabLst>
              <a:defRPr sz="1600">
                <a:solidFill>
                  <a:schemeClr val="tx1"/>
                </a:solidFill>
                <a:latin typeface="Comic Sans MS" pitchFamily="66" charset="0"/>
              </a:defRPr>
            </a:lvl5pPr>
            <a:lvl6pPr marL="2514600" indent="-228600" eaLnBrk="0" fontAlgn="base" hangingPunct="0">
              <a:spcBef>
                <a:spcPct val="0"/>
              </a:spcBef>
              <a:spcAft>
                <a:spcPct val="0"/>
              </a:spcAft>
              <a:tabLst>
                <a:tab pos="573088" algn="l"/>
              </a:tabLst>
              <a:defRPr sz="1600">
                <a:solidFill>
                  <a:schemeClr val="tx1"/>
                </a:solidFill>
                <a:latin typeface="Comic Sans MS" pitchFamily="66" charset="0"/>
              </a:defRPr>
            </a:lvl6pPr>
            <a:lvl7pPr marL="2971800" indent="-228600" eaLnBrk="0" fontAlgn="base" hangingPunct="0">
              <a:spcBef>
                <a:spcPct val="0"/>
              </a:spcBef>
              <a:spcAft>
                <a:spcPct val="0"/>
              </a:spcAft>
              <a:tabLst>
                <a:tab pos="573088" algn="l"/>
              </a:tabLst>
              <a:defRPr sz="1600">
                <a:solidFill>
                  <a:schemeClr val="tx1"/>
                </a:solidFill>
                <a:latin typeface="Comic Sans MS" pitchFamily="66" charset="0"/>
              </a:defRPr>
            </a:lvl7pPr>
            <a:lvl8pPr marL="3429000" indent="-228600" eaLnBrk="0" fontAlgn="base" hangingPunct="0">
              <a:spcBef>
                <a:spcPct val="0"/>
              </a:spcBef>
              <a:spcAft>
                <a:spcPct val="0"/>
              </a:spcAft>
              <a:tabLst>
                <a:tab pos="573088" algn="l"/>
              </a:tabLst>
              <a:defRPr sz="1600">
                <a:solidFill>
                  <a:schemeClr val="tx1"/>
                </a:solidFill>
                <a:latin typeface="Comic Sans MS" pitchFamily="66" charset="0"/>
              </a:defRPr>
            </a:lvl8pPr>
            <a:lvl9pPr marL="3886200" indent="-228600" eaLnBrk="0" fontAlgn="base" hangingPunct="0">
              <a:spcBef>
                <a:spcPct val="0"/>
              </a:spcBef>
              <a:spcAft>
                <a:spcPct val="0"/>
              </a:spcAft>
              <a:tabLst>
                <a:tab pos="573088" algn="l"/>
              </a:tabLst>
              <a:defRPr sz="1600">
                <a:solidFill>
                  <a:schemeClr val="tx1"/>
                </a:solidFill>
                <a:latin typeface="Comic Sans MS" pitchFamily="66" charset="0"/>
              </a:defRPr>
            </a:lvl9pPr>
          </a:lstStyle>
          <a:p>
            <a:r>
              <a:rPr lang="en-GB" sz="2000">
                <a:solidFill>
                  <a:srgbClr val="000000"/>
                </a:solidFill>
                <a:cs typeface="+mn-cs"/>
              </a:rPr>
              <a:t>V1	High-vacuum gate valve</a:t>
            </a:r>
          </a:p>
          <a:p>
            <a:r>
              <a:rPr lang="en-GB" sz="2000">
                <a:solidFill>
                  <a:srgbClr val="000000"/>
                </a:solidFill>
                <a:cs typeface="+mn-cs"/>
              </a:rPr>
              <a:t>V2	Forevacuum valve pump</a:t>
            </a:r>
          </a:p>
          <a:p>
            <a:r>
              <a:rPr lang="en-GB" sz="2000">
                <a:solidFill>
                  <a:srgbClr val="000000"/>
                </a:solidFill>
                <a:cs typeface="+mn-cs"/>
              </a:rPr>
              <a:t>V3	Forevacuum valve </a:t>
            </a:r>
          </a:p>
          <a:p>
            <a:r>
              <a:rPr lang="en-GB" sz="2000">
                <a:solidFill>
                  <a:srgbClr val="000000"/>
                </a:solidFill>
                <a:cs typeface="+mn-cs"/>
              </a:rPr>
              <a:t>		vacuum vessel</a:t>
            </a:r>
          </a:p>
          <a:p>
            <a:r>
              <a:rPr lang="en-GB" sz="2000">
                <a:solidFill>
                  <a:srgbClr val="000000"/>
                </a:solidFill>
                <a:cs typeface="+mn-cs"/>
              </a:rPr>
              <a:t>V5	Venting valve</a:t>
            </a:r>
          </a:p>
          <a:p>
            <a:r>
              <a:rPr lang="en-GB" sz="2000">
                <a:solidFill>
                  <a:srgbClr val="000000"/>
                </a:solidFill>
                <a:cs typeface="+mn-cs"/>
              </a:rPr>
              <a:t>V8	Safety valve, pump vacuum</a:t>
            </a:r>
          </a:p>
          <a:p>
            <a:endParaRPr lang="en-GB" sz="2000">
              <a:solidFill>
                <a:srgbClr val="000000"/>
              </a:solidFill>
              <a:cs typeface="+mn-cs"/>
            </a:endParaRPr>
          </a:p>
          <a:p>
            <a:r>
              <a:rPr lang="en-GB" sz="2000">
                <a:solidFill>
                  <a:srgbClr val="000000"/>
                </a:solidFill>
                <a:cs typeface="+mn-cs"/>
              </a:rPr>
              <a:t>TM1	Vacuum gauge head</a:t>
            </a:r>
          </a:p>
          <a:p>
            <a:r>
              <a:rPr lang="en-GB" sz="2000">
                <a:solidFill>
                  <a:srgbClr val="000000"/>
                </a:solidFill>
                <a:cs typeface="+mn-cs"/>
              </a:rPr>
              <a:t>TM2	Forevacuum gauge</a:t>
            </a:r>
          </a:p>
          <a:p>
            <a:r>
              <a:rPr lang="en-GB" sz="2000">
                <a:solidFill>
                  <a:srgbClr val="000000"/>
                </a:solidFill>
                <a:cs typeface="+mn-cs"/>
              </a:rPr>
              <a:t>PM	High-vacuum gauge</a:t>
            </a:r>
          </a:p>
        </p:txBody>
      </p:sp>
      <p:sp>
        <p:nvSpPr>
          <p:cNvPr id="144393" name="Line 9"/>
          <p:cNvSpPr>
            <a:spLocks noChangeShapeType="1"/>
          </p:cNvSpPr>
          <p:nvPr/>
        </p:nvSpPr>
        <p:spPr bwMode="auto">
          <a:xfrm flipV="1">
            <a:off x="4500563" y="6742113"/>
            <a:ext cx="720725" cy="0"/>
          </a:xfrm>
          <a:prstGeom prst="line">
            <a:avLst/>
          </a:prstGeom>
          <a:noFill/>
          <a:ln w="5715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cs typeface="+mn-cs"/>
            </a:endParaRPr>
          </a:p>
        </p:txBody>
      </p:sp>
      <p:sp>
        <p:nvSpPr>
          <p:cNvPr id="144394" name="Text Box 10"/>
          <p:cNvSpPr txBox="1">
            <a:spLocks noChangeArrowheads="1"/>
          </p:cNvSpPr>
          <p:nvPr/>
        </p:nvSpPr>
        <p:spPr bwMode="auto">
          <a:xfrm>
            <a:off x="4787900" y="6092825"/>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eaLnBrk="1" hangingPunct="1"/>
            <a:r>
              <a:rPr lang="it-IT" sz="2400">
                <a:solidFill>
                  <a:srgbClr val="000000"/>
                </a:solidFill>
                <a:cs typeface="+mn-cs"/>
              </a:rPr>
              <a:t>Scarico</a:t>
            </a: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37</a:t>
            </a:fld>
            <a:endParaRPr lang="en-US"/>
          </a:p>
        </p:txBody>
      </p:sp>
    </p:spTree>
    <p:extLst>
      <p:ext uri="{BB962C8B-B14F-4D97-AF65-F5344CB8AC3E}">
        <p14:creationId xmlns:p14="http://schemas.microsoft.com/office/powerpoint/2010/main" val="2614145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0" y="0"/>
            <a:ext cx="9144000" cy="908050"/>
          </a:xfrm>
          <a:solidFill>
            <a:srgbClr val="FFFF99"/>
          </a:solidFill>
          <a:ln cap="flat">
            <a:solidFill>
              <a:srgbClr val="FF0000"/>
            </a:solidFill>
            <a:miter lim="800000"/>
            <a:headEnd/>
            <a:tailEnd/>
          </a:ln>
        </p:spPr>
        <p:txBody>
          <a:bodyPr lIns="0" tIns="0" rIns="0" bIns="0"/>
          <a:lstStyle/>
          <a:p>
            <a:pPr>
              <a:lnSpc>
                <a:spcPct val="80000"/>
              </a:lnSpc>
            </a:pPr>
            <a:r>
              <a:rPr lang="en-GB" sz="3200" b="1">
                <a:solidFill>
                  <a:schemeClr val="tx1"/>
                </a:solidFill>
              </a:rPr>
              <a:t>Operating principle of a GM refrigerator</a:t>
            </a:r>
            <a:r>
              <a:rPr lang="en-GB" sz="1600" b="1">
                <a:solidFill>
                  <a:schemeClr val="tx1"/>
                </a:solidFill>
                <a:latin typeface="Arial" charset="0"/>
              </a:rPr>
              <a:t> </a:t>
            </a:r>
          </a:p>
        </p:txBody>
      </p:sp>
      <p:grpSp>
        <p:nvGrpSpPr>
          <p:cNvPr id="168963" name="Group 3"/>
          <p:cNvGrpSpPr>
            <a:grpSpLocks/>
          </p:cNvGrpSpPr>
          <p:nvPr/>
        </p:nvGrpSpPr>
        <p:grpSpPr bwMode="auto">
          <a:xfrm rot="10800000">
            <a:off x="0" y="1270000"/>
            <a:ext cx="8397875" cy="4460875"/>
            <a:chOff x="467" y="940"/>
            <a:chExt cx="5290" cy="2810"/>
          </a:xfrm>
        </p:grpSpPr>
        <p:sp>
          <p:nvSpPr>
            <p:cNvPr id="168966" name="Rectangle 4"/>
            <p:cNvSpPr>
              <a:spLocks noChangeArrowheads="1"/>
            </p:cNvSpPr>
            <p:nvPr/>
          </p:nvSpPr>
          <p:spPr bwMode="auto">
            <a:xfrm>
              <a:off x="4172" y="1051"/>
              <a:ext cx="104"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8967" name="Rectangle 5"/>
            <p:cNvSpPr>
              <a:spLocks noChangeArrowheads="1"/>
            </p:cNvSpPr>
            <p:nvPr/>
          </p:nvSpPr>
          <p:spPr bwMode="auto">
            <a:xfrm>
              <a:off x="467" y="3012"/>
              <a:ext cx="102"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8968" name="Rectangle 6"/>
            <p:cNvSpPr>
              <a:spLocks noChangeArrowheads="1"/>
            </p:cNvSpPr>
            <p:nvPr/>
          </p:nvSpPr>
          <p:spPr bwMode="auto">
            <a:xfrm>
              <a:off x="1013" y="3097"/>
              <a:ext cx="107" cy="164"/>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it-IT" sz="1800">
                <a:latin typeface="Arial" charset="0"/>
              </a:endParaRPr>
            </a:p>
          </p:txBody>
        </p:sp>
        <p:sp>
          <p:nvSpPr>
            <p:cNvPr id="168969" name="Rectangle 7"/>
            <p:cNvSpPr>
              <a:spLocks noChangeArrowheads="1"/>
            </p:cNvSpPr>
            <p:nvPr/>
          </p:nvSpPr>
          <p:spPr bwMode="auto">
            <a:xfrm>
              <a:off x="3340" y="2005"/>
              <a:ext cx="104"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8970" name="Rectangle 8"/>
            <p:cNvSpPr>
              <a:spLocks noChangeArrowheads="1"/>
            </p:cNvSpPr>
            <p:nvPr/>
          </p:nvSpPr>
          <p:spPr bwMode="auto">
            <a:xfrm>
              <a:off x="3285" y="1098"/>
              <a:ext cx="494" cy="365"/>
            </a:xfrm>
            <a:prstGeom prst="rect">
              <a:avLst/>
            </a:prstGeom>
            <a:solidFill>
              <a:srgbClr val="F35B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8971" name="Rectangle 9"/>
            <p:cNvSpPr>
              <a:spLocks noChangeArrowheads="1"/>
            </p:cNvSpPr>
            <p:nvPr/>
          </p:nvSpPr>
          <p:spPr bwMode="auto">
            <a:xfrm rot="10800000">
              <a:off x="2547" y="1156"/>
              <a:ext cx="401"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lang="de-DE" sz="1400">
                  <a:latin typeface="Arial" charset="0"/>
                </a:rPr>
                <a:t>Motor</a:t>
              </a:r>
            </a:p>
          </p:txBody>
        </p:sp>
        <p:sp>
          <p:nvSpPr>
            <p:cNvPr id="168972" name="Rectangle 10"/>
            <p:cNvSpPr>
              <a:spLocks noChangeArrowheads="1"/>
            </p:cNvSpPr>
            <p:nvPr/>
          </p:nvSpPr>
          <p:spPr bwMode="auto">
            <a:xfrm rot="10800000">
              <a:off x="2167" y="1458"/>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lang="en-GB" sz="1400">
                  <a:latin typeface="Arial" charset="0"/>
                </a:rPr>
                <a:t>Control Valve</a:t>
              </a:r>
            </a:p>
          </p:txBody>
        </p:sp>
        <p:sp>
          <p:nvSpPr>
            <p:cNvPr id="168973" name="Rectangle 11"/>
            <p:cNvSpPr>
              <a:spLocks noChangeArrowheads="1"/>
            </p:cNvSpPr>
            <p:nvPr/>
          </p:nvSpPr>
          <p:spPr bwMode="auto">
            <a:xfrm rot="10800000">
              <a:off x="2170" y="1867"/>
              <a:ext cx="78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lang="en-GB" sz="1400">
                  <a:latin typeface="Arial" charset="0"/>
                </a:rPr>
                <a:t>Weld-on Pipe</a:t>
              </a:r>
            </a:p>
          </p:txBody>
        </p:sp>
        <p:sp>
          <p:nvSpPr>
            <p:cNvPr id="168974" name="Rectangle 12"/>
            <p:cNvSpPr>
              <a:spLocks noChangeArrowheads="1"/>
            </p:cNvSpPr>
            <p:nvPr/>
          </p:nvSpPr>
          <p:spPr bwMode="auto">
            <a:xfrm rot="10800000">
              <a:off x="1887" y="2148"/>
              <a:ext cx="108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lang="en-GB" sz="1400">
                  <a:latin typeface="Arial" charset="0"/>
                </a:rPr>
                <a:t>Displacer 1st Stage</a:t>
              </a:r>
            </a:p>
          </p:txBody>
        </p:sp>
        <p:sp>
          <p:nvSpPr>
            <p:cNvPr id="168975" name="Rectangle 13"/>
            <p:cNvSpPr>
              <a:spLocks noChangeArrowheads="1"/>
            </p:cNvSpPr>
            <p:nvPr/>
          </p:nvSpPr>
          <p:spPr bwMode="auto">
            <a:xfrm rot="10800000">
              <a:off x="1412" y="2406"/>
              <a:ext cx="153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lang="en-GB" sz="1400">
                  <a:latin typeface="Arial" charset="0"/>
                </a:rPr>
                <a:t>Expansion volume 1st Stage</a:t>
              </a:r>
            </a:p>
          </p:txBody>
        </p:sp>
        <p:sp>
          <p:nvSpPr>
            <p:cNvPr id="168976" name="Rectangle 14"/>
            <p:cNvSpPr>
              <a:spLocks noChangeArrowheads="1"/>
            </p:cNvSpPr>
            <p:nvPr/>
          </p:nvSpPr>
          <p:spPr bwMode="auto">
            <a:xfrm rot="10800000">
              <a:off x="1512" y="2705"/>
              <a:ext cx="132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lang="en-GB" sz="1400">
                  <a:latin typeface="Arial" charset="0"/>
                </a:rPr>
                <a:t>Copper flange 1st Stage</a:t>
              </a:r>
              <a:endParaRPr lang="de-DE" sz="1400">
                <a:latin typeface="Arial" charset="0"/>
              </a:endParaRPr>
            </a:p>
          </p:txBody>
        </p:sp>
        <p:sp>
          <p:nvSpPr>
            <p:cNvPr id="168977" name="Rectangle 15"/>
            <p:cNvSpPr>
              <a:spLocks noChangeArrowheads="1"/>
            </p:cNvSpPr>
            <p:nvPr/>
          </p:nvSpPr>
          <p:spPr bwMode="auto">
            <a:xfrm rot="10800000">
              <a:off x="1710" y="2983"/>
              <a:ext cx="11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lang="en-GB" sz="1400">
                  <a:latin typeface="Arial" charset="0"/>
                </a:rPr>
                <a:t>Displacer 2nd Stage</a:t>
              </a:r>
              <a:endParaRPr lang="de-DE" sz="1400">
                <a:latin typeface="Arial" charset="0"/>
              </a:endParaRPr>
            </a:p>
          </p:txBody>
        </p:sp>
        <p:sp>
          <p:nvSpPr>
            <p:cNvPr id="168978" name="Rectangle 16"/>
            <p:cNvSpPr>
              <a:spLocks noChangeArrowheads="1"/>
            </p:cNvSpPr>
            <p:nvPr/>
          </p:nvSpPr>
          <p:spPr bwMode="auto">
            <a:xfrm rot="10800000">
              <a:off x="1242" y="3269"/>
              <a:ext cx="156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lang="en-GB" sz="1400">
                  <a:latin typeface="Arial" charset="0"/>
                </a:rPr>
                <a:t>Expansion volume 2nd Stage</a:t>
              </a:r>
            </a:p>
          </p:txBody>
        </p:sp>
        <p:sp>
          <p:nvSpPr>
            <p:cNvPr id="168979" name="Rectangle 17"/>
            <p:cNvSpPr>
              <a:spLocks noChangeArrowheads="1"/>
            </p:cNvSpPr>
            <p:nvPr/>
          </p:nvSpPr>
          <p:spPr bwMode="auto">
            <a:xfrm rot="10800000">
              <a:off x="1496" y="3571"/>
              <a:ext cx="135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lang="en-GB" sz="1400">
                  <a:latin typeface="Arial" charset="0"/>
                </a:rPr>
                <a:t>Copper flange 2nd Stage</a:t>
              </a:r>
            </a:p>
          </p:txBody>
        </p:sp>
        <p:sp>
          <p:nvSpPr>
            <p:cNvPr id="168980" name="Rectangle 18"/>
            <p:cNvSpPr>
              <a:spLocks noChangeArrowheads="1"/>
            </p:cNvSpPr>
            <p:nvPr/>
          </p:nvSpPr>
          <p:spPr bwMode="auto">
            <a:xfrm rot="10800000">
              <a:off x="4390" y="2246"/>
              <a:ext cx="119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lang="en-GB" sz="1400">
                  <a:latin typeface="Arial" charset="0"/>
                </a:rPr>
                <a:t>Pump out connection </a:t>
              </a:r>
            </a:p>
            <a:p>
              <a:pPr>
                <a:lnSpc>
                  <a:spcPct val="90000"/>
                </a:lnSpc>
              </a:pPr>
              <a:r>
                <a:rPr lang="en-GB" sz="1400">
                  <a:latin typeface="Arial" charset="0"/>
                </a:rPr>
                <a:t>for insulation vacuum</a:t>
              </a:r>
            </a:p>
          </p:txBody>
        </p:sp>
        <p:sp>
          <p:nvSpPr>
            <p:cNvPr id="168981" name="Rectangle 19"/>
            <p:cNvSpPr>
              <a:spLocks noChangeArrowheads="1"/>
            </p:cNvSpPr>
            <p:nvPr/>
          </p:nvSpPr>
          <p:spPr bwMode="auto">
            <a:xfrm rot="10800000">
              <a:off x="4394" y="1878"/>
              <a:ext cx="136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lang="en-GB" sz="1400">
                  <a:latin typeface="Arial" charset="0"/>
                </a:rPr>
                <a:t>He Outlet (Low pressure)</a:t>
              </a:r>
            </a:p>
          </p:txBody>
        </p:sp>
        <p:sp>
          <p:nvSpPr>
            <p:cNvPr id="168982" name="Rectangle 20"/>
            <p:cNvSpPr>
              <a:spLocks noChangeArrowheads="1"/>
            </p:cNvSpPr>
            <p:nvPr/>
          </p:nvSpPr>
          <p:spPr bwMode="auto">
            <a:xfrm rot="10800000">
              <a:off x="4392" y="1648"/>
              <a:ext cx="135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lang="en-GB" sz="1400">
                  <a:latin typeface="Arial" charset="0"/>
                </a:rPr>
                <a:t>Overpressure relief valve</a:t>
              </a:r>
            </a:p>
          </p:txBody>
        </p:sp>
        <p:sp>
          <p:nvSpPr>
            <p:cNvPr id="168983" name="Rectangle 21"/>
            <p:cNvSpPr>
              <a:spLocks noChangeArrowheads="1"/>
            </p:cNvSpPr>
            <p:nvPr/>
          </p:nvSpPr>
          <p:spPr bwMode="auto">
            <a:xfrm rot="10800000">
              <a:off x="4403" y="1359"/>
              <a:ext cx="131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lang="en-GB" sz="1400">
                  <a:latin typeface="Arial" charset="0"/>
                </a:rPr>
                <a:t>He Inlet (High Pressure)</a:t>
              </a:r>
            </a:p>
          </p:txBody>
        </p:sp>
        <p:sp>
          <p:nvSpPr>
            <p:cNvPr id="168984" name="Line 22"/>
            <p:cNvSpPr>
              <a:spLocks noChangeShapeType="1"/>
            </p:cNvSpPr>
            <p:nvPr/>
          </p:nvSpPr>
          <p:spPr bwMode="auto">
            <a:xfrm flipH="1" flipV="1">
              <a:off x="2979" y="1803"/>
              <a:ext cx="378" cy="16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8985" name="Rectangle 23"/>
            <p:cNvSpPr>
              <a:spLocks noChangeArrowheads="1"/>
            </p:cNvSpPr>
            <p:nvPr/>
          </p:nvSpPr>
          <p:spPr bwMode="auto">
            <a:xfrm rot="10800000">
              <a:off x="2232" y="1716"/>
              <a:ext cx="70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lang="en-GB" sz="1400">
                  <a:latin typeface="Arial" charset="0"/>
                </a:rPr>
                <a:t>Control disk</a:t>
              </a:r>
            </a:p>
          </p:txBody>
        </p:sp>
        <p:pic>
          <p:nvPicPr>
            <p:cNvPr id="168986"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 y="940"/>
              <a:ext cx="1426"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87" name="Rectangle 25"/>
            <p:cNvSpPr>
              <a:spLocks noChangeArrowheads="1"/>
            </p:cNvSpPr>
            <p:nvPr/>
          </p:nvSpPr>
          <p:spPr bwMode="auto">
            <a:xfrm>
              <a:off x="3279" y="1093"/>
              <a:ext cx="502" cy="368"/>
            </a:xfrm>
            <a:prstGeom prst="rect">
              <a:avLst/>
            </a:prstGeom>
            <a:solidFill>
              <a:srgbClr val="F35B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8988" name="Line 26"/>
            <p:cNvSpPr>
              <a:spLocks noChangeShapeType="1"/>
            </p:cNvSpPr>
            <p:nvPr/>
          </p:nvSpPr>
          <p:spPr bwMode="auto">
            <a:xfrm>
              <a:off x="3247" y="1301"/>
              <a:ext cx="74" cy="1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8989" name="Line 27"/>
            <p:cNvSpPr>
              <a:spLocks noChangeShapeType="1"/>
            </p:cNvSpPr>
            <p:nvPr/>
          </p:nvSpPr>
          <p:spPr bwMode="auto">
            <a:xfrm>
              <a:off x="3319" y="2606"/>
              <a:ext cx="63" cy="6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8990" name="Rectangle 28"/>
            <p:cNvSpPr>
              <a:spLocks noChangeArrowheads="1"/>
            </p:cNvSpPr>
            <p:nvPr/>
          </p:nvSpPr>
          <p:spPr bwMode="auto">
            <a:xfrm>
              <a:off x="3490" y="3070"/>
              <a:ext cx="91" cy="401"/>
            </a:xfrm>
            <a:prstGeom prst="rect">
              <a:avLst/>
            </a:prstGeom>
            <a:solidFill>
              <a:srgbClr val="FC01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8991" name="Line 29"/>
            <p:cNvSpPr>
              <a:spLocks noChangeShapeType="1"/>
            </p:cNvSpPr>
            <p:nvPr/>
          </p:nvSpPr>
          <p:spPr bwMode="auto">
            <a:xfrm>
              <a:off x="3457" y="3257"/>
              <a:ext cx="67" cy="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8992" name="Rectangle 30"/>
            <p:cNvSpPr>
              <a:spLocks noChangeArrowheads="1"/>
            </p:cNvSpPr>
            <p:nvPr/>
          </p:nvSpPr>
          <p:spPr bwMode="auto">
            <a:xfrm>
              <a:off x="3511" y="1941"/>
              <a:ext cx="54" cy="2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8993" name="Rectangle 31"/>
            <p:cNvSpPr>
              <a:spLocks noChangeArrowheads="1"/>
            </p:cNvSpPr>
            <p:nvPr/>
          </p:nvSpPr>
          <p:spPr bwMode="auto">
            <a:xfrm>
              <a:off x="3283" y="2867"/>
              <a:ext cx="20" cy="273"/>
            </a:xfrm>
            <a:prstGeom prst="rect">
              <a:avLst/>
            </a:prstGeom>
            <a:solidFill>
              <a:srgbClr val="FE9B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8994" name="Rectangle 32"/>
            <p:cNvSpPr>
              <a:spLocks noChangeArrowheads="1"/>
            </p:cNvSpPr>
            <p:nvPr/>
          </p:nvSpPr>
          <p:spPr bwMode="auto">
            <a:xfrm>
              <a:off x="3297" y="3009"/>
              <a:ext cx="157" cy="133"/>
            </a:xfrm>
            <a:prstGeom prst="rect">
              <a:avLst/>
            </a:prstGeom>
            <a:solidFill>
              <a:srgbClr val="FE9B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8995" name="Rectangle 33"/>
            <p:cNvSpPr>
              <a:spLocks noChangeArrowheads="1"/>
            </p:cNvSpPr>
            <p:nvPr/>
          </p:nvSpPr>
          <p:spPr bwMode="auto">
            <a:xfrm>
              <a:off x="3615" y="3009"/>
              <a:ext cx="171" cy="131"/>
            </a:xfrm>
            <a:prstGeom prst="rect">
              <a:avLst/>
            </a:prstGeom>
            <a:solidFill>
              <a:srgbClr val="FE9B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8996" name="Rectangle 34"/>
            <p:cNvSpPr>
              <a:spLocks noChangeArrowheads="1"/>
            </p:cNvSpPr>
            <p:nvPr/>
          </p:nvSpPr>
          <p:spPr bwMode="auto">
            <a:xfrm>
              <a:off x="3770" y="2868"/>
              <a:ext cx="22" cy="274"/>
            </a:xfrm>
            <a:prstGeom prst="rect">
              <a:avLst/>
            </a:prstGeom>
            <a:solidFill>
              <a:srgbClr val="FE9B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8997" name="Rectangle 35"/>
            <p:cNvSpPr>
              <a:spLocks noChangeArrowheads="1"/>
            </p:cNvSpPr>
            <p:nvPr/>
          </p:nvSpPr>
          <p:spPr bwMode="auto">
            <a:xfrm>
              <a:off x="3436" y="3356"/>
              <a:ext cx="21" cy="294"/>
            </a:xfrm>
            <a:prstGeom prst="rect">
              <a:avLst/>
            </a:prstGeom>
            <a:solidFill>
              <a:srgbClr val="FE9B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8998" name="Rectangle 36"/>
            <p:cNvSpPr>
              <a:spLocks noChangeArrowheads="1"/>
            </p:cNvSpPr>
            <p:nvPr/>
          </p:nvSpPr>
          <p:spPr bwMode="auto">
            <a:xfrm>
              <a:off x="3617" y="3357"/>
              <a:ext cx="27" cy="295"/>
            </a:xfrm>
            <a:prstGeom prst="rect">
              <a:avLst/>
            </a:prstGeom>
            <a:solidFill>
              <a:srgbClr val="FE9B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8999" name="Rectangle 37"/>
            <p:cNvSpPr>
              <a:spLocks noChangeArrowheads="1"/>
            </p:cNvSpPr>
            <p:nvPr/>
          </p:nvSpPr>
          <p:spPr bwMode="auto">
            <a:xfrm>
              <a:off x="3448" y="3595"/>
              <a:ext cx="180" cy="57"/>
            </a:xfrm>
            <a:prstGeom prst="rect">
              <a:avLst/>
            </a:prstGeom>
            <a:solidFill>
              <a:srgbClr val="FE9B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9000" name="Rectangle 38"/>
            <p:cNvSpPr>
              <a:spLocks noChangeArrowheads="1"/>
            </p:cNvSpPr>
            <p:nvPr/>
          </p:nvSpPr>
          <p:spPr bwMode="auto">
            <a:xfrm>
              <a:off x="3393" y="3606"/>
              <a:ext cx="17" cy="45"/>
            </a:xfrm>
            <a:prstGeom prst="rect">
              <a:avLst/>
            </a:prstGeom>
            <a:solidFill>
              <a:srgbClr val="FE9B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9001" name="Rectangle 39"/>
            <p:cNvSpPr>
              <a:spLocks noChangeArrowheads="1"/>
            </p:cNvSpPr>
            <p:nvPr/>
          </p:nvSpPr>
          <p:spPr bwMode="auto">
            <a:xfrm>
              <a:off x="3332" y="2177"/>
              <a:ext cx="400" cy="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9002" name="Rectangle 40"/>
            <p:cNvSpPr>
              <a:spLocks noChangeArrowheads="1"/>
            </p:cNvSpPr>
            <p:nvPr/>
          </p:nvSpPr>
          <p:spPr bwMode="auto">
            <a:xfrm>
              <a:off x="3661" y="3604"/>
              <a:ext cx="15" cy="44"/>
            </a:xfrm>
            <a:prstGeom prst="rect">
              <a:avLst/>
            </a:prstGeom>
            <a:solidFill>
              <a:srgbClr val="FE9B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9003" name="Rectangle 41"/>
            <p:cNvSpPr>
              <a:spLocks noChangeArrowheads="1"/>
            </p:cNvSpPr>
            <p:nvPr/>
          </p:nvSpPr>
          <p:spPr bwMode="auto">
            <a:xfrm>
              <a:off x="3348" y="2216"/>
              <a:ext cx="368" cy="55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9004" name="Rectangle 42"/>
            <p:cNvSpPr>
              <a:spLocks noChangeArrowheads="1"/>
            </p:cNvSpPr>
            <p:nvPr/>
          </p:nvSpPr>
          <p:spPr bwMode="auto">
            <a:xfrm>
              <a:off x="3459" y="1555"/>
              <a:ext cx="43" cy="5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9005" name="Rectangle 43"/>
            <p:cNvSpPr>
              <a:spLocks noChangeArrowheads="1"/>
            </p:cNvSpPr>
            <p:nvPr/>
          </p:nvSpPr>
          <p:spPr bwMode="auto">
            <a:xfrm>
              <a:off x="3563" y="1556"/>
              <a:ext cx="42" cy="4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9006" name="Rectangle 44"/>
            <p:cNvSpPr>
              <a:spLocks noChangeArrowheads="1"/>
            </p:cNvSpPr>
            <p:nvPr/>
          </p:nvSpPr>
          <p:spPr bwMode="auto">
            <a:xfrm>
              <a:off x="3459" y="1626"/>
              <a:ext cx="143" cy="5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9007" name="Rectangle 45"/>
            <p:cNvSpPr>
              <a:spLocks noChangeArrowheads="1"/>
            </p:cNvSpPr>
            <p:nvPr/>
          </p:nvSpPr>
          <p:spPr bwMode="auto">
            <a:xfrm>
              <a:off x="3601" y="1654"/>
              <a:ext cx="23" cy="5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9008" name="Rectangle 46"/>
            <p:cNvSpPr>
              <a:spLocks noChangeArrowheads="1"/>
            </p:cNvSpPr>
            <p:nvPr/>
          </p:nvSpPr>
          <p:spPr bwMode="auto">
            <a:xfrm>
              <a:off x="3443" y="1654"/>
              <a:ext cx="22" cy="5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9009" name="Rectangle 47"/>
            <p:cNvSpPr>
              <a:spLocks noChangeArrowheads="1"/>
            </p:cNvSpPr>
            <p:nvPr/>
          </p:nvSpPr>
          <p:spPr bwMode="auto">
            <a:xfrm>
              <a:off x="3505" y="1467"/>
              <a:ext cx="59" cy="140"/>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69010" name="Line 48"/>
            <p:cNvSpPr>
              <a:spLocks noChangeShapeType="1"/>
            </p:cNvSpPr>
            <p:nvPr/>
          </p:nvSpPr>
          <p:spPr bwMode="auto">
            <a:xfrm>
              <a:off x="2985" y="1804"/>
              <a:ext cx="339" cy="1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9011" name="Line 49"/>
            <p:cNvSpPr>
              <a:spLocks noChangeShapeType="1"/>
            </p:cNvSpPr>
            <p:nvPr/>
          </p:nvSpPr>
          <p:spPr bwMode="auto">
            <a:xfrm>
              <a:off x="3001" y="1565"/>
              <a:ext cx="458" cy="2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9012" name="Line 50"/>
            <p:cNvSpPr>
              <a:spLocks noChangeShapeType="1"/>
            </p:cNvSpPr>
            <p:nvPr/>
          </p:nvSpPr>
          <p:spPr bwMode="auto">
            <a:xfrm>
              <a:off x="3003" y="1265"/>
              <a:ext cx="312" cy="4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9013" name="Line 51"/>
            <p:cNvSpPr>
              <a:spLocks noChangeShapeType="1"/>
            </p:cNvSpPr>
            <p:nvPr/>
          </p:nvSpPr>
          <p:spPr bwMode="auto">
            <a:xfrm>
              <a:off x="2999" y="1916"/>
              <a:ext cx="219" cy="19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9014" name="Line 52"/>
            <p:cNvSpPr>
              <a:spLocks noChangeShapeType="1"/>
            </p:cNvSpPr>
            <p:nvPr/>
          </p:nvSpPr>
          <p:spPr bwMode="auto">
            <a:xfrm>
              <a:off x="3004" y="2221"/>
              <a:ext cx="365" cy="44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9015" name="Line 53"/>
            <p:cNvSpPr>
              <a:spLocks noChangeShapeType="1"/>
            </p:cNvSpPr>
            <p:nvPr/>
          </p:nvSpPr>
          <p:spPr bwMode="auto">
            <a:xfrm>
              <a:off x="2999" y="2514"/>
              <a:ext cx="374" cy="46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9016" name="Line 54"/>
            <p:cNvSpPr>
              <a:spLocks noChangeShapeType="1"/>
            </p:cNvSpPr>
            <p:nvPr/>
          </p:nvSpPr>
          <p:spPr bwMode="auto">
            <a:xfrm>
              <a:off x="2995" y="2807"/>
              <a:ext cx="288" cy="2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9017" name="Line 55"/>
            <p:cNvSpPr>
              <a:spLocks noChangeShapeType="1"/>
            </p:cNvSpPr>
            <p:nvPr/>
          </p:nvSpPr>
          <p:spPr bwMode="auto">
            <a:xfrm>
              <a:off x="2995" y="3086"/>
              <a:ext cx="522"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9018" name="Line 56"/>
            <p:cNvSpPr>
              <a:spLocks noChangeShapeType="1"/>
            </p:cNvSpPr>
            <p:nvPr/>
          </p:nvSpPr>
          <p:spPr bwMode="auto">
            <a:xfrm>
              <a:off x="3001" y="3382"/>
              <a:ext cx="508" cy="17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9019" name="Line 57"/>
            <p:cNvSpPr>
              <a:spLocks noChangeShapeType="1"/>
            </p:cNvSpPr>
            <p:nvPr/>
          </p:nvSpPr>
          <p:spPr bwMode="auto">
            <a:xfrm flipV="1">
              <a:off x="3008" y="3629"/>
              <a:ext cx="444" cy="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9020" name="Line 58"/>
            <p:cNvSpPr>
              <a:spLocks noChangeShapeType="1"/>
            </p:cNvSpPr>
            <p:nvPr/>
          </p:nvSpPr>
          <p:spPr bwMode="auto">
            <a:xfrm flipH="1" flipV="1">
              <a:off x="4253" y="1821"/>
              <a:ext cx="175" cy="1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9021" name="Line 59"/>
            <p:cNvSpPr>
              <a:spLocks noChangeShapeType="1"/>
            </p:cNvSpPr>
            <p:nvPr/>
          </p:nvSpPr>
          <p:spPr bwMode="auto">
            <a:xfrm flipH="1">
              <a:off x="4271" y="1450"/>
              <a:ext cx="153" cy="1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9022" name="Line 60"/>
            <p:cNvSpPr>
              <a:spLocks noChangeShapeType="1"/>
            </p:cNvSpPr>
            <p:nvPr/>
          </p:nvSpPr>
          <p:spPr bwMode="auto">
            <a:xfrm>
              <a:off x="4246" y="2024"/>
              <a:ext cx="178" cy="2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68964" name="Text Box 61"/>
          <p:cNvSpPr txBox="1">
            <a:spLocks noChangeArrowheads="1"/>
          </p:cNvSpPr>
          <p:nvPr/>
        </p:nvSpPr>
        <p:spPr bwMode="auto">
          <a:xfrm>
            <a:off x="886492" y="5906418"/>
            <a:ext cx="7544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eaLnBrk="1" hangingPunct="1"/>
            <a:r>
              <a:rPr lang="it-IT" sz="3200"/>
              <a:t>Second stage temperature: </a:t>
            </a:r>
            <a:r>
              <a:rPr lang="it-IT" sz="3200" err="1"/>
              <a:t>about</a:t>
            </a:r>
            <a:r>
              <a:rPr lang="it-IT" sz="3200"/>
              <a:t> 14 K</a:t>
            </a:r>
          </a:p>
        </p:txBody>
      </p:sp>
      <p:sp>
        <p:nvSpPr>
          <p:cNvPr id="168965" name="AutoShape 62">
            <a:hlinkClick r:id="rId4" action="ppaction://hlinkfile" highlightClick="1"/>
          </p:cNvPr>
          <p:cNvSpPr>
            <a:spLocks noChangeArrowheads="1"/>
          </p:cNvSpPr>
          <p:nvPr/>
        </p:nvSpPr>
        <p:spPr bwMode="auto">
          <a:xfrm>
            <a:off x="8172450" y="6092825"/>
            <a:ext cx="971550" cy="765175"/>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38</a:t>
            </a:fld>
            <a:endParaRPr lang="en-US"/>
          </a:p>
        </p:txBody>
      </p:sp>
    </p:spTree>
    <p:extLst>
      <p:ext uri="{BB962C8B-B14F-4D97-AF65-F5344CB8AC3E}">
        <p14:creationId xmlns:p14="http://schemas.microsoft.com/office/powerpoint/2010/main" val="3615041017"/>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2099"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2100" name="Rectangle 4"/>
          <p:cNvSpPr>
            <a:spLocks noChangeArrowheads="1"/>
          </p:cNvSpPr>
          <p:nvPr/>
        </p:nvSpPr>
        <p:spPr bwMode="auto">
          <a:xfrm>
            <a:off x="6623050" y="1668463"/>
            <a:ext cx="1651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2101" name="Rectangle 5"/>
          <p:cNvSpPr>
            <a:spLocks noChangeArrowheads="1"/>
          </p:cNvSpPr>
          <p:nvPr/>
        </p:nvSpPr>
        <p:spPr bwMode="auto">
          <a:xfrm>
            <a:off x="741363" y="4781550"/>
            <a:ext cx="1619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2102" name="Rectangle 6"/>
          <p:cNvSpPr>
            <a:spLocks noChangeArrowheads="1"/>
          </p:cNvSpPr>
          <p:nvPr/>
        </p:nvSpPr>
        <p:spPr bwMode="auto">
          <a:xfrm>
            <a:off x="1608138" y="4916488"/>
            <a:ext cx="169862" cy="260350"/>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it-IT" sz="1800">
              <a:solidFill>
                <a:srgbClr val="000000"/>
              </a:solidFill>
              <a:latin typeface="Arial" pitchFamily="34" charset="0"/>
              <a:cs typeface="+mn-cs"/>
            </a:endParaRPr>
          </a:p>
        </p:txBody>
      </p:sp>
      <p:sp>
        <p:nvSpPr>
          <p:cNvPr id="132103" name="Rectangle 7"/>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pic>
        <p:nvPicPr>
          <p:cNvPr id="132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25908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975" y="1371600"/>
            <a:ext cx="25622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667000"/>
            <a:ext cx="41338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7" name="Rectangle 11"/>
          <p:cNvSpPr>
            <a:spLocks noChangeArrowheads="1"/>
          </p:cNvSpPr>
          <p:nvPr/>
        </p:nvSpPr>
        <p:spPr bwMode="auto">
          <a:xfrm>
            <a:off x="0" y="0"/>
            <a:ext cx="9144000" cy="549275"/>
          </a:xfrm>
          <a:prstGeom prst="rect">
            <a:avLst/>
          </a:prstGeom>
          <a:solidFill>
            <a:srgbClr val="FFFF99"/>
          </a:solidFill>
          <a:ln w="9525">
            <a:solidFill>
              <a:srgbClr val="FF0000"/>
            </a:solidFill>
            <a:miter lim="800000"/>
            <a:headEnd/>
            <a:tailEnd/>
          </a:ln>
        </p:spPr>
        <p:txBody>
          <a:bodyPr anchor="ctr"/>
          <a:lstStyle/>
          <a:p>
            <a:pPr algn="ctr"/>
            <a:r>
              <a:rPr lang="en-US" sz="2800">
                <a:solidFill>
                  <a:srgbClr val="000000"/>
                </a:solidFill>
                <a:cs typeface="+mn-cs"/>
              </a:rPr>
              <a:t>Criopompe a refrigeratore</a:t>
            </a: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39</a:t>
            </a:fld>
            <a:endParaRPr lang="en-US"/>
          </a:p>
        </p:txBody>
      </p:sp>
    </p:spTree>
    <p:extLst>
      <p:ext uri="{BB962C8B-B14F-4D97-AF65-F5344CB8AC3E}">
        <p14:creationId xmlns:p14="http://schemas.microsoft.com/office/powerpoint/2010/main" val="1264385999"/>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a:ln>
            <a:solidFill>
              <a:srgbClr val="FF0000"/>
            </a:solidFill>
            <a:miter lim="800000"/>
            <a:headEnd/>
            <a:tailEnd/>
          </a:ln>
        </p:spPr>
        <p:txBody>
          <a:bodyPr/>
          <a:lstStyle/>
          <a:p>
            <a:pPr eaLnBrk="1" hangingPunct="1"/>
            <a:r>
              <a:rPr lang="en-US" b="1"/>
              <a:t>Evaporation and equilibrium vapor pressure</a:t>
            </a:r>
          </a:p>
        </p:txBody>
      </p:sp>
      <p:pic>
        <p:nvPicPr>
          <p:cNvPr id="130053" name="Picture 4" descr="vapor pressure significat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4891" r="59592" b="53738"/>
          <a:stretch>
            <a:fillRect/>
          </a:stretch>
        </p:blipFill>
        <p:spPr>
          <a:xfrm>
            <a:off x="290225" y="3807433"/>
            <a:ext cx="1862340" cy="198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0054" name="Picture 5" descr="vapor pressure significato"/>
          <p:cNvPicPr>
            <a:picLocks noChangeAspect="1" noChangeArrowheads="1"/>
          </p:cNvPicPr>
          <p:nvPr/>
        </p:nvPicPr>
        <p:blipFill>
          <a:blip r:embed="rId2">
            <a:extLst>
              <a:ext uri="{28A0092B-C50C-407E-A947-70E740481C1C}">
                <a14:useLocalDpi xmlns:a14="http://schemas.microsoft.com/office/drawing/2010/main" val="0"/>
              </a:ext>
            </a:extLst>
          </a:blip>
          <a:srcRect l="61679" r="11726" b="53738"/>
          <a:stretch>
            <a:fillRect/>
          </a:stretch>
        </p:blipFill>
        <p:spPr bwMode="auto">
          <a:xfrm>
            <a:off x="2335286" y="3855106"/>
            <a:ext cx="1941017" cy="198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7" name="Text Box 8"/>
          <p:cNvSpPr txBox="1">
            <a:spLocks noChangeArrowheads="1"/>
          </p:cNvSpPr>
          <p:nvPr/>
        </p:nvSpPr>
        <p:spPr bwMode="auto">
          <a:xfrm>
            <a:off x="660581" y="5834396"/>
            <a:ext cx="12939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eaLnBrk="1" hangingPunct="1"/>
            <a:r>
              <a:rPr lang="it-IT" sz="1800" err="1"/>
              <a:t>Saturated</a:t>
            </a:r>
            <a:endParaRPr lang="it-IT" sz="1800"/>
          </a:p>
        </p:txBody>
      </p:sp>
      <p:sp>
        <p:nvSpPr>
          <p:cNvPr id="130058" name="Text Box 9"/>
          <p:cNvSpPr txBox="1">
            <a:spLocks noChangeArrowheads="1"/>
          </p:cNvSpPr>
          <p:nvPr/>
        </p:nvSpPr>
        <p:spPr bwMode="auto">
          <a:xfrm>
            <a:off x="2535022" y="5850937"/>
            <a:ext cx="17299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eaLnBrk="1" hangingPunct="1"/>
            <a:r>
              <a:rPr lang="it-IT" sz="1800" err="1"/>
              <a:t>Not</a:t>
            </a:r>
            <a:r>
              <a:rPr lang="it-IT" sz="1800"/>
              <a:t> </a:t>
            </a:r>
            <a:r>
              <a:rPr lang="it-IT" sz="1800" err="1"/>
              <a:t>saturated</a:t>
            </a:r>
            <a:endParaRPr lang="it-IT" sz="1800"/>
          </a:p>
        </p:txBody>
      </p:sp>
      <p:pic>
        <p:nvPicPr>
          <p:cNvPr id="130059" name="Picture 10" descr="acetone vap press"/>
          <p:cNvPicPr>
            <a:picLocks noChangeAspect="1" noChangeArrowheads="1"/>
          </p:cNvPicPr>
          <p:nvPr/>
        </p:nvPicPr>
        <p:blipFill rotWithShape="1">
          <a:blip r:embed="rId3">
            <a:extLst>
              <a:ext uri="{28A0092B-C50C-407E-A947-70E740481C1C}">
                <a14:useLocalDpi xmlns:a14="http://schemas.microsoft.com/office/drawing/2010/main" val="0"/>
              </a:ext>
            </a:extLst>
          </a:blip>
          <a:srcRect l="5261" t="8636" r="5261" b="19921"/>
          <a:stretch/>
        </p:blipFill>
        <p:spPr bwMode="auto">
          <a:xfrm>
            <a:off x="4276303" y="3281341"/>
            <a:ext cx="4754549" cy="35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Text Box 3"/>
          <p:cNvSpPr txBox="1">
            <a:spLocks noChangeArrowheads="1"/>
          </p:cNvSpPr>
          <p:nvPr/>
        </p:nvSpPr>
        <p:spPr bwMode="auto">
          <a:xfrm>
            <a:off x="0" y="549275"/>
            <a:ext cx="914400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marL="342900" indent="-342900" eaLnBrk="1" hangingPunct="1">
              <a:spcBef>
                <a:spcPts val="1200"/>
              </a:spcBef>
              <a:buFont typeface="Arial" panose="020B0604020202020204" pitchFamily="34" charset="0"/>
              <a:buChar char="•"/>
            </a:pPr>
            <a:r>
              <a:rPr lang="en-US" sz="2800" b="1">
                <a:solidFill>
                  <a:srgbClr val="FF0000"/>
                </a:solidFill>
              </a:rPr>
              <a:t>Equilibrium vapor pressure</a:t>
            </a:r>
            <a:r>
              <a:rPr lang="en-US" sz="2800" b="1"/>
              <a:t>: </a:t>
            </a:r>
            <a:r>
              <a:rPr lang="en-US" sz="2800"/>
              <a:t>is the pressure exerted by a </a:t>
            </a:r>
            <a:r>
              <a:rPr lang="en-US" sz="2800">
                <a:solidFill>
                  <a:srgbClr val="FF0000"/>
                </a:solidFill>
              </a:rPr>
              <a:t>vapor in thermodynamic equilibrium </a:t>
            </a:r>
            <a:r>
              <a:rPr lang="en-US" sz="2800"/>
              <a:t>with its </a:t>
            </a:r>
            <a:r>
              <a:rPr lang="en-US" sz="2800">
                <a:solidFill>
                  <a:srgbClr val="FF0000"/>
                </a:solidFill>
              </a:rPr>
              <a:t>condensed phase</a:t>
            </a:r>
            <a:r>
              <a:rPr lang="en-US" sz="2800"/>
              <a:t> in a close system at a certain temperature. </a:t>
            </a:r>
          </a:p>
          <a:p>
            <a:pPr marL="342900" indent="-342900" eaLnBrk="1" hangingPunct="1">
              <a:spcBef>
                <a:spcPts val="1200"/>
              </a:spcBef>
              <a:buFont typeface="Arial" panose="020B0604020202020204" pitchFamily="34" charset="0"/>
              <a:buChar char="•"/>
            </a:pPr>
            <a:r>
              <a:rPr lang="en-US" sz="2800"/>
              <a:t>It corresponds to the </a:t>
            </a:r>
            <a:r>
              <a:rPr lang="en-US" sz="2800" b="1"/>
              <a:t>equilibrium between the number of </a:t>
            </a:r>
            <a:r>
              <a:rPr lang="en-US" sz="2800" b="1">
                <a:solidFill>
                  <a:srgbClr val="FF0000"/>
                </a:solidFill>
              </a:rPr>
              <a:t>evaporated</a:t>
            </a:r>
            <a:r>
              <a:rPr lang="en-US" sz="2800" b="1"/>
              <a:t> and </a:t>
            </a:r>
            <a:r>
              <a:rPr lang="en-US" sz="2800" b="1">
                <a:solidFill>
                  <a:srgbClr val="FF0000"/>
                </a:solidFill>
              </a:rPr>
              <a:t>condensed</a:t>
            </a:r>
            <a:r>
              <a:rPr lang="en-US" sz="2800" b="1"/>
              <a:t> molecules</a:t>
            </a:r>
            <a:r>
              <a:rPr lang="en-US" sz="280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err="1"/>
              <a:t>Bilancio</a:t>
            </a:r>
            <a:r>
              <a:rPr lang="en-US"/>
              <a:t> </a:t>
            </a:r>
            <a:r>
              <a:rPr lang="en-US" err="1"/>
              <a:t>energetico</a:t>
            </a:r>
            <a:r>
              <a:rPr lang="en-US"/>
              <a:t> di </a:t>
            </a:r>
            <a:r>
              <a:rPr lang="en-US" err="1"/>
              <a:t>una</a:t>
            </a:r>
            <a:r>
              <a:rPr lang="en-US"/>
              <a:t> criopompa</a:t>
            </a:r>
          </a:p>
        </p:txBody>
      </p:sp>
      <p:grpSp>
        <p:nvGrpSpPr>
          <p:cNvPr id="4" name="Gruppo 3"/>
          <p:cNvGrpSpPr/>
          <p:nvPr/>
        </p:nvGrpSpPr>
        <p:grpSpPr>
          <a:xfrm>
            <a:off x="106278" y="767079"/>
            <a:ext cx="3538018" cy="3336474"/>
            <a:chOff x="4752109" y="1832955"/>
            <a:chExt cx="3467365" cy="3543524"/>
          </a:xfrm>
        </p:grpSpPr>
        <p:sp>
          <p:nvSpPr>
            <p:cNvPr id="5" name="object 8"/>
            <p:cNvSpPr/>
            <p:nvPr/>
          </p:nvSpPr>
          <p:spPr>
            <a:xfrm>
              <a:off x="6301048" y="3229493"/>
              <a:ext cx="798419" cy="798419"/>
            </a:xfrm>
            <a:custGeom>
              <a:avLst/>
              <a:gdLst/>
              <a:ahLst/>
              <a:cxnLst/>
              <a:rect l="l" t="t" r="r" b="b"/>
              <a:pathLst>
                <a:path w="904875" h="904875">
                  <a:moveTo>
                    <a:pt x="753684" y="0"/>
                  </a:moveTo>
                  <a:lnTo>
                    <a:pt x="150740" y="0"/>
                  </a:lnTo>
                  <a:lnTo>
                    <a:pt x="103094" y="7684"/>
                  </a:lnTo>
                  <a:lnTo>
                    <a:pt x="61714" y="29084"/>
                  </a:lnTo>
                  <a:lnTo>
                    <a:pt x="29083" y="61715"/>
                  </a:lnTo>
                  <a:lnTo>
                    <a:pt x="7684" y="103094"/>
                  </a:lnTo>
                  <a:lnTo>
                    <a:pt x="0" y="150740"/>
                  </a:lnTo>
                  <a:lnTo>
                    <a:pt x="0" y="753684"/>
                  </a:lnTo>
                  <a:lnTo>
                    <a:pt x="7684" y="801330"/>
                  </a:lnTo>
                  <a:lnTo>
                    <a:pt x="29083" y="842710"/>
                  </a:lnTo>
                  <a:lnTo>
                    <a:pt x="61714" y="875341"/>
                  </a:lnTo>
                  <a:lnTo>
                    <a:pt x="103094" y="896740"/>
                  </a:lnTo>
                  <a:lnTo>
                    <a:pt x="150740" y="904425"/>
                  </a:lnTo>
                  <a:lnTo>
                    <a:pt x="753684" y="904425"/>
                  </a:lnTo>
                  <a:lnTo>
                    <a:pt x="801329" y="896740"/>
                  </a:lnTo>
                  <a:lnTo>
                    <a:pt x="842709" y="875341"/>
                  </a:lnTo>
                  <a:lnTo>
                    <a:pt x="875339" y="842710"/>
                  </a:lnTo>
                  <a:lnTo>
                    <a:pt x="896739" y="801330"/>
                  </a:lnTo>
                  <a:lnTo>
                    <a:pt x="904424" y="753684"/>
                  </a:lnTo>
                  <a:lnTo>
                    <a:pt x="904424" y="150740"/>
                  </a:lnTo>
                  <a:lnTo>
                    <a:pt x="896739" y="103094"/>
                  </a:lnTo>
                  <a:lnTo>
                    <a:pt x="875339" y="61715"/>
                  </a:lnTo>
                  <a:lnTo>
                    <a:pt x="842709" y="29084"/>
                  </a:lnTo>
                  <a:lnTo>
                    <a:pt x="801329" y="7684"/>
                  </a:lnTo>
                  <a:lnTo>
                    <a:pt x="753684" y="0"/>
                  </a:lnTo>
                  <a:close/>
                </a:path>
              </a:pathLst>
            </a:custGeom>
            <a:solidFill>
              <a:srgbClr val="A8D6FF"/>
            </a:solidFill>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6" name="object 9"/>
            <p:cNvSpPr/>
            <p:nvPr/>
          </p:nvSpPr>
          <p:spPr>
            <a:xfrm>
              <a:off x="6301047" y="3229493"/>
              <a:ext cx="798419" cy="798419"/>
            </a:xfrm>
            <a:custGeom>
              <a:avLst/>
              <a:gdLst/>
              <a:ahLst/>
              <a:cxnLst/>
              <a:rect l="l" t="t" r="r" b="b"/>
              <a:pathLst>
                <a:path w="904875" h="904875">
                  <a:moveTo>
                    <a:pt x="0" y="150740"/>
                  </a:moveTo>
                  <a:lnTo>
                    <a:pt x="7684" y="103094"/>
                  </a:lnTo>
                  <a:lnTo>
                    <a:pt x="29084" y="61715"/>
                  </a:lnTo>
                  <a:lnTo>
                    <a:pt x="61715" y="29084"/>
                  </a:lnTo>
                  <a:lnTo>
                    <a:pt x="103095" y="7684"/>
                  </a:lnTo>
                  <a:lnTo>
                    <a:pt x="150741" y="0"/>
                  </a:lnTo>
                  <a:lnTo>
                    <a:pt x="753685" y="0"/>
                  </a:lnTo>
                  <a:lnTo>
                    <a:pt x="801330" y="7684"/>
                  </a:lnTo>
                  <a:lnTo>
                    <a:pt x="842710" y="29084"/>
                  </a:lnTo>
                  <a:lnTo>
                    <a:pt x="875340" y="61715"/>
                  </a:lnTo>
                  <a:lnTo>
                    <a:pt x="896739" y="103094"/>
                  </a:lnTo>
                  <a:lnTo>
                    <a:pt x="904424" y="150740"/>
                  </a:lnTo>
                  <a:lnTo>
                    <a:pt x="904424" y="753684"/>
                  </a:lnTo>
                  <a:lnTo>
                    <a:pt x="896739" y="801329"/>
                  </a:lnTo>
                  <a:lnTo>
                    <a:pt x="875340" y="842709"/>
                  </a:lnTo>
                  <a:lnTo>
                    <a:pt x="842710" y="875340"/>
                  </a:lnTo>
                  <a:lnTo>
                    <a:pt x="801330" y="896739"/>
                  </a:lnTo>
                  <a:lnTo>
                    <a:pt x="753685" y="904424"/>
                  </a:lnTo>
                  <a:lnTo>
                    <a:pt x="150741" y="904424"/>
                  </a:lnTo>
                  <a:lnTo>
                    <a:pt x="103095" y="896739"/>
                  </a:lnTo>
                  <a:lnTo>
                    <a:pt x="61715" y="875340"/>
                  </a:lnTo>
                  <a:lnTo>
                    <a:pt x="29084" y="842709"/>
                  </a:lnTo>
                  <a:lnTo>
                    <a:pt x="7684" y="801329"/>
                  </a:lnTo>
                  <a:lnTo>
                    <a:pt x="0" y="753684"/>
                  </a:lnTo>
                  <a:lnTo>
                    <a:pt x="0" y="150740"/>
                  </a:lnTo>
                  <a:close/>
                </a:path>
              </a:pathLst>
            </a:custGeom>
            <a:ln w="9421">
              <a:solidFill>
                <a:srgbClr val="000000"/>
              </a:solidFill>
            </a:ln>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7" name="object 10"/>
            <p:cNvSpPr txBox="1"/>
            <p:nvPr/>
          </p:nvSpPr>
          <p:spPr>
            <a:xfrm>
              <a:off x="6234544" y="1906909"/>
              <a:ext cx="931209" cy="848556"/>
            </a:xfrm>
            <a:prstGeom prst="rect">
              <a:avLst/>
            </a:prstGeom>
            <a:solidFill>
              <a:srgbClr val="00E6B7"/>
            </a:solidFill>
            <a:ln w="9421">
              <a:solidFill>
                <a:srgbClr val="000000"/>
              </a:solidFill>
            </a:ln>
          </p:spPr>
          <p:txBody>
            <a:bodyPr vert="horz" wrap="square" lIns="0" tIns="4482" rIns="0" bIns="0" rtlCol="0">
              <a:spAutoFit/>
            </a:bodyPr>
            <a:lstStyle/>
            <a:p>
              <a:pPr marL="156891" defTabSz="806867" fontAlgn="auto">
                <a:spcBef>
                  <a:spcPts val="4"/>
                </a:spcBef>
                <a:spcAft>
                  <a:spcPts val="0"/>
                </a:spcAft>
              </a:pPr>
              <a:endParaRPr lang="it-IT" sz="1721" spc="4">
                <a:solidFill>
                  <a:prstClr val="black"/>
                </a:solidFill>
                <a:latin typeface="Times New Roman"/>
                <a:cs typeface="Times New Roman"/>
              </a:endParaRPr>
            </a:p>
            <a:p>
              <a:pPr marL="156891" defTabSz="806867" fontAlgn="auto">
                <a:spcBef>
                  <a:spcPts val="4"/>
                </a:spcBef>
                <a:spcAft>
                  <a:spcPts val="0"/>
                </a:spcAft>
              </a:pPr>
              <a:r>
                <a:rPr sz="1721" spc="4" err="1">
                  <a:solidFill>
                    <a:prstClr val="black"/>
                  </a:solidFill>
                  <a:latin typeface="Times New Roman"/>
                  <a:cs typeface="Times New Roman"/>
                </a:rPr>
                <a:t>Refrig</a:t>
              </a:r>
              <a:r>
                <a:rPr sz="1721" spc="4">
                  <a:solidFill>
                    <a:prstClr val="black"/>
                  </a:solidFill>
                  <a:latin typeface="Times New Roman"/>
                  <a:cs typeface="Times New Roman"/>
                </a:rPr>
                <a:t>.</a:t>
              </a:r>
              <a:endParaRPr lang="it-IT" sz="1721" spc="4">
                <a:solidFill>
                  <a:prstClr val="black"/>
                </a:solidFill>
                <a:latin typeface="Times New Roman"/>
                <a:cs typeface="Times New Roman"/>
              </a:endParaRPr>
            </a:p>
            <a:p>
              <a:pPr marL="156891" defTabSz="806867" fontAlgn="auto">
                <a:spcBef>
                  <a:spcPts val="4"/>
                </a:spcBef>
                <a:spcAft>
                  <a:spcPts val="0"/>
                </a:spcAft>
              </a:pPr>
              <a:endParaRPr sz="1721">
                <a:solidFill>
                  <a:prstClr val="black"/>
                </a:solidFill>
                <a:latin typeface="Times New Roman"/>
                <a:cs typeface="Times New Roman"/>
              </a:endParaRPr>
            </a:p>
          </p:txBody>
        </p:sp>
        <p:sp>
          <p:nvSpPr>
            <p:cNvPr id="8" name="object 11"/>
            <p:cNvSpPr/>
            <p:nvPr/>
          </p:nvSpPr>
          <p:spPr>
            <a:xfrm>
              <a:off x="6567054" y="2630978"/>
              <a:ext cx="0" cy="598954"/>
            </a:xfrm>
            <a:custGeom>
              <a:avLst/>
              <a:gdLst/>
              <a:ahLst/>
              <a:cxnLst/>
              <a:rect l="l" t="t" r="r" b="b"/>
              <a:pathLst>
                <a:path h="678814">
                  <a:moveTo>
                    <a:pt x="0" y="0"/>
                  </a:moveTo>
                  <a:lnTo>
                    <a:pt x="0" y="678318"/>
                  </a:lnTo>
                </a:path>
              </a:pathLst>
            </a:custGeom>
            <a:ln w="9421">
              <a:solidFill>
                <a:srgbClr val="000000"/>
              </a:solidFill>
            </a:ln>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9" name="object 12"/>
            <p:cNvSpPr/>
            <p:nvPr/>
          </p:nvSpPr>
          <p:spPr>
            <a:xfrm>
              <a:off x="6833060" y="2630978"/>
              <a:ext cx="0" cy="598954"/>
            </a:xfrm>
            <a:custGeom>
              <a:avLst/>
              <a:gdLst/>
              <a:ahLst/>
              <a:cxnLst/>
              <a:rect l="l" t="t" r="r" b="b"/>
              <a:pathLst>
                <a:path h="678814">
                  <a:moveTo>
                    <a:pt x="0" y="0"/>
                  </a:moveTo>
                  <a:lnTo>
                    <a:pt x="0" y="678318"/>
                  </a:lnTo>
                </a:path>
              </a:pathLst>
            </a:custGeom>
            <a:ln w="9421">
              <a:solidFill>
                <a:srgbClr val="000000"/>
              </a:solidFill>
            </a:ln>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10" name="object 13"/>
            <p:cNvSpPr/>
            <p:nvPr/>
          </p:nvSpPr>
          <p:spPr>
            <a:xfrm>
              <a:off x="6833374" y="2918976"/>
              <a:ext cx="0" cy="44824"/>
            </a:xfrm>
            <a:custGeom>
              <a:avLst/>
              <a:gdLst/>
              <a:ahLst/>
              <a:cxnLst/>
              <a:rect l="l" t="t" r="r" b="b"/>
              <a:pathLst>
                <a:path h="50800">
                  <a:moveTo>
                    <a:pt x="0" y="50283"/>
                  </a:moveTo>
                  <a:lnTo>
                    <a:pt x="0" y="0"/>
                  </a:lnTo>
                </a:path>
              </a:pathLst>
            </a:custGeom>
            <a:ln w="9421">
              <a:solidFill>
                <a:srgbClr val="000000"/>
              </a:solidFill>
            </a:ln>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11" name="object 14"/>
            <p:cNvSpPr/>
            <p:nvPr/>
          </p:nvSpPr>
          <p:spPr>
            <a:xfrm>
              <a:off x="6800122" y="2896809"/>
              <a:ext cx="66675" cy="66675"/>
            </a:xfrm>
            <a:custGeom>
              <a:avLst/>
              <a:gdLst/>
              <a:ahLst/>
              <a:cxnLst/>
              <a:rect l="l" t="t" r="r" b="b"/>
              <a:pathLst>
                <a:path w="75565" h="75564">
                  <a:moveTo>
                    <a:pt x="37684" y="0"/>
                  </a:moveTo>
                  <a:lnTo>
                    <a:pt x="0" y="75369"/>
                  </a:lnTo>
                  <a:lnTo>
                    <a:pt x="75369" y="75369"/>
                  </a:lnTo>
                  <a:lnTo>
                    <a:pt x="37684" y="0"/>
                  </a:lnTo>
                  <a:close/>
                </a:path>
              </a:pathLst>
            </a:custGeom>
            <a:solidFill>
              <a:srgbClr val="000000"/>
            </a:solidFill>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12" name="object 15"/>
            <p:cNvSpPr/>
            <p:nvPr/>
          </p:nvSpPr>
          <p:spPr>
            <a:xfrm>
              <a:off x="6567234" y="2896809"/>
              <a:ext cx="0" cy="110938"/>
            </a:xfrm>
            <a:custGeom>
              <a:avLst/>
              <a:gdLst/>
              <a:ahLst/>
              <a:cxnLst/>
              <a:rect l="l" t="t" r="r" b="b"/>
              <a:pathLst>
                <a:path h="125729">
                  <a:moveTo>
                    <a:pt x="0" y="0"/>
                  </a:moveTo>
                  <a:lnTo>
                    <a:pt x="0" y="125689"/>
                  </a:lnTo>
                </a:path>
              </a:pathLst>
            </a:custGeom>
            <a:ln w="9421">
              <a:solidFill>
                <a:srgbClr val="000000"/>
              </a:solidFill>
            </a:ln>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13" name="object 16"/>
            <p:cNvSpPr/>
            <p:nvPr/>
          </p:nvSpPr>
          <p:spPr>
            <a:xfrm>
              <a:off x="6533982" y="2963378"/>
              <a:ext cx="66675" cy="66675"/>
            </a:xfrm>
            <a:custGeom>
              <a:avLst/>
              <a:gdLst/>
              <a:ahLst/>
              <a:cxnLst/>
              <a:rect l="l" t="t" r="r" b="b"/>
              <a:pathLst>
                <a:path w="75565" h="75564">
                  <a:moveTo>
                    <a:pt x="75369" y="0"/>
                  </a:moveTo>
                  <a:lnTo>
                    <a:pt x="0" y="0"/>
                  </a:lnTo>
                  <a:lnTo>
                    <a:pt x="37684" y="75368"/>
                  </a:lnTo>
                  <a:lnTo>
                    <a:pt x="75369" y="0"/>
                  </a:lnTo>
                  <a:close/>
                </a:path>
              </a:pathLst>
            </a:custGeom>
            <a:solidFill>
              <a:srgbClr val="000000"/>
            </a:solidFill>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14" name="object 17"/>
            <p:cNvSpPr/>
            <p:nvPr/>
          </p:nvSpPr>
          <p:spPr>
            <a:xfrm>
              <a:off x="5968537" y="2830482"/>
              <a:ext cx="1463488" cy="1596277"/>
            </a:xfrm>
            <a:custGeom>
              <a:avLst/>
              <a:gdLst/>
              <a:ahLst/>
              <a:cxnLst/>
              <a:rect l="l" t="t" r="r" b="b"/>
              <a:pathLst>
                <a:path w="1658620" h="1809114">
                  <a:moveTo>
                    <a:pt x="0" y="0"/>
                  </a:moveTo>
                  <a:lnTo>
                    <a:pt x="1658111" y="0"/>
                  </a:lnTo>
                  <a:lnTo>
                    <a:pt x="1658111" y="1808849"/>
                  </a:lnTo>
                  <a:lnTo>
                    <a:pt x="0" y="1808849"/>
                  </a:lnTo>
                  <a:lnTo>
                    <a:pt x="0" y="0"/>
                  </a:lnTo>
                  <a:close/>
                </a:path>
              </a:pathLst>
            </a:custGeom>
            <a:ln w="9421">
              <a:solidFill>
                <a:srgbClr val="000000"/>
              </a:solidFill>
            </a:ln>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15" name="object 18"/>
            <p:cNvSpPr/>
            <p:nvPr/>
          </p:nvSpPr>
          <p:spPr>
            <a:xfrm>
              <a:off x="6168042" y="3029988"/>
              <a:ext cx="1064559" cy="1197349"/>
            </a:xfrm>
            <a:custGeom>
              <a:avLst/>
              <a:gdLst/>
              <a:ahLst/>
              <a:cxnLst/>
              <a:rect l="l" t="t" r="r" b="b"/>
              <a:pathLst>
                <a:path w="1206500" h="1356995">
                  <a:moveTo>
                    <a:pt x="0" y="0"/>
                  </a:moveTo>
                  <a:lnTo>
                    <a:pt x="1205900" y="0"/>
                  </a:lnTo>
                  <a:lnTo>
                    <a:pt x="1205900" y="1356636"/>
                  </a:lnTo>
                  <a:lnTo>
                    <a:pt x="0" y="1356636"/>
                  </a:lnTo>
                  <a:lnTo>
                    <a:pt x="0" y="0"/>
                  </a:lnTo>
                  <a:close/>
                </a:path>
              </a:pathLst>
            </a:custGeom>
            <a:ln w="9421">
              <a:solidFill>
                <a:srgbClr val="000000"/>
              </a:solidFill>
            </a:ln>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16" name="object 19"/>
            <p:cNvSpPr/>
            <p:nvPr/>
          </p:nvSpPr>
          <p:spPr>
            <a:xfrm>
              <a:off x="6633556" y="4027515"/>
              <a:ext cx="133350" cy="399490"/>
            </a:xfrm>
            <a:custGeom>
              <a:avLst/>
              <a:gdLst/>
              <a:ahLst/>
              <a:cxnLst/>
              <a:rect l="l" t="t" r="r" b="b"/>
              <a:pathLst>
                <a:path w="151129" h="452754">
                  <a:moveTo>
                    <a:pt x="0" y="452212"/>
                  </a:moveTo>
                  <a:lnTo>
                    <a:pt x="150737" y="452212"/>
                  </a:lnTo>
                  <a:lnTo>
                    <a:pt x="150737" y="0"/>
                  </a:lnTo>
                  <a:lnTo>
                    <a:pt x="0" y="0"/>
                  </a:lnTo>
                  <a:lnTo>
                    <a:pt x="0" y="452212"/>
                  </a:lnTo>
                  <a:close/>
                </a:path>
              </a:pathLst>
            </a:custGeom>
            <a:solidFill>
              <a:srgbClr val="CBCBCB"/>
            </a:solidFill>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17" name="object 20"/>
            <p:cNvSpPr/>
            <p:nvPr/>
          </p:nvSpPr>
          <p:spPr>
            <a:xfrm>
              <a:off x="6633555" y="4027515"/>
              <a:ext cx="133350" cy="399490"/>
            </a:xfrm>
            <a:custGeom>
              <a:avLst/>
              <a:gdLst/>
              <a:ahLst/>
              <a:cxnLst/>
              <a:rect l="l" t="t" r="r" b="b"/>
              <a:pathLst>
                <a:path w="151129" h="452754">
                  <a:moveTo>
                    <a:pt x="0" y="0"/>
                  </a:moveTo>
                  <a:lnTo>
                    <a:pt x="150737" y="0"/>
                  </a:lnTo>
                  <a:lnTo>
                    <a:pt x="150737" y="452212"/>
                  </a:lnTo>
                  <a:lnTo>
                    <a:pt x="0" y="452212"/>
                  </a:lnTo>
                  <a:lnTo>
                    <a:pt x="0" y="0"/>
                  </a:lnTo>
                  <a:close/>
                </a:path>
              </a:pathLst>
            </a:custGeom>
            <a:ln w="9421">
              <a:solidFill>
                <a:srgbClr val="000000"/>
              </a:solidFill>
            </a:ln>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22" name="object 25"/>
            <p:cNvSpPr/>
            <p:nvPr/>
          </p:nvSpPr>
          <p:spPr>
            <a:xfrm>
              <a:off x="6700303" y="4448580"/>
              <a:ext cx="0" cy="353546"/>
            </a:xfrm>
            <a:custGeom>
              <a:avLst/>
              <a:gdLst/>
              <a:ahLst/>
              <a:cxnLst/>
              <a:rect l="l" t="t" r="r" b="b"/>
              <a:pathLst>
                <a:path h="400685">
                  <a:moveTo>
                    <a:pt x="0" y="0"/>
                  </a:moveTo>
                  <a:lnTo>
                    <a:pt x="0" y="400525"/>
                  </a:lnTo>
                </a:path>
              </a:pathLst>
            </a:custGeom>
            <a:ln w="9421">
              <a:solidFill>
                <a:srgbClr val="000000"/>
              </a:solidFill>
            </a:ln>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23" name="object 26"/>
            <p:cNvSpPr/>
            <p:nvPr/>
          </p:nvSpPr>
          <p:spPr>
            <a:xfrm>
              <a:off x="6667052" y="4426413"/>
              <a:ext cx="66675" cy="66675"/>
            </a:xfrm>
            <a:custGeom>
              <a:avLst/>
              <a:gdLst/>
              <a:ahLst/>
              <a:cxnLst/>
              <a:rect l="l" t="t" r="r" b="b"/>
              <a:pathLst>
                <a:path w="75565" h="75564">
                  <a:moveTo>
                    <a:pt x="37684" y="0"/>
                  </a:moveTo>
                  <a:lnTo>
                    <a:pt x="0" y="75368"/>
                  </a:lnTo>
                  <a:lnTo>
                    <a:pt x="75369" y="75368"/>
                  </a:lnTo>
                  <a:lnTo>
                    <a:pt x="37684" y="0"/>
                  </a:lnTo>
                  <a:close/>
                </a:path>
              </a:pathLst>
            </a:custGeom>
            <a:solidFill>
              <a:srgbClr val="000000"/>
            </a:solidFill>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24" name="object 27"/>
            <p:cNvSpPr txBox="1"/>
            <p:nvPr/>
          </p:nvSpPr>
          <p:spPr>
            <a:xfrm>
              <a:off x="6234545" y="4801985"/>
              <a:ext cx="1019175" cy="574494"/>
            </a:xfrm>
            <a:prstGeom prst="rect">
              <a:avLst/>
            </a:prstGeom>
            <a:solidFill>
              <a:srgbClr val="CBCBCB"/>
            </a:solidFill>
            <a:ln w="9421">
              <a:solidFill>
                <a:srgbClr val="000000"/>
              </a:solidFill>
            </a:ln>
          </p:spPr>
          <p:txBody>
            <a:bodyPr vert="horz" wrap="square" lIns="0" tIns="39221" rIns="0" bIns="0" rtlCol="0">
              <a:spAutoFit/>
            </a:bodyPr>
            <a:lstStyle/>
            <a:p>
              <a:pPr marL="190510" marR="58274" indent="-110944" defTabSz="806867" fontAlgn="auto">
                <a:lnSpc>
                  <a:spcPct val="101400"/>
                </a:lnSpc>
                <a:spcBef>
                  <a:spcPts val="309"/>
                </a:spcBef>
                <a:spcAft>
                  <a:spcPts val="0"/>
                </a:spcAft>
              </a:pPr>
              <a:r>
                <a:rPr sz="1721">
                  <a:solidFill>
                    <a:prstClr val="black"/>
                  </a:solidFill>
                  <a:latin typeface="Times New Roman"/>
                  <a:cs typeface="Times New Roman"/>
                </a:rPr>
                <a:t>Structural  support</a:t>
              </a:r>
            </a:p>
          </p:txBody>
        </p:sp>
        <p:sp>
          <p:nvSpPr>
            <p:cNvPr id="25" name="object 28"/>
            <p:cNvSpPr/>
            <p:nvPr/>
          </p:nvSpPr>
          <p:spPr>
            <a:xfrm>
              <a:off x="6301093" y="2630670"/>
              <a:ext cx="0" cy="377078"/>
            </a:xfrm>
            <a:custGeom>
              <a:avLst/>
              <a:gdLst/>
              <a:ahLst/>
              <a:cxnLst/>
              <a:rect l="l" t="t" r="r" b="b"/>
              <a:pathLst>
                <a:path h="427354">
                  <a:moveTo>
                    <a:pt x="0" y="0"/>
                  </a:moveTo>
                  <a:lnTo>
                    <a:pt x="0" y="427314"/>
                  </a:lnTo>
                </a:path>
              </a:pathLst>
            </a:custGeom>
            <a:ln w="9421">
              <a:solidFill>
                <a:srgbClr val="000000"/>
              </a:solidFill>
            </a:ln>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26" name="object 29"/>
            <p:cNvSpPr/>
            <p:nvPr/>
          </p:nvSpPr>
          <p:spPr>
            <a:xfrm>
              <a:off x="6267842" y="2963378"/>
              <a:ext cx="66675" cy="66675"/>
            </a:xfrm>
            <a:custGeom>
              <a:avLst/>
              <a:gdLst/>
              <a:ahLst/>
              <a:cxnLst/>
              <a:rect l="l" t="t" r="r" b="b"/>
              <a:pathLst>
                <a:path w="75565" h="75564">
                  <a:moveTo>
                    <a:pt x="75369" y="0"/>
                  </a:moveTo>
                  <a:lnTo>
                    <a:pt x="0" y="0"/>
                  </a:lnTo>
                  <a:lnTo>
                    <a:pt x="37684" y="75368"/>
                  </a:lnTo>
                  <a:lnTo>
                    <a:pt x="75369" y="0"/>
                  </a:lnTo>
                  <a:close/>
                </a:path>
              </a:pathLst>
            </a:custGeom>
            <a:solidFill>
              <a:srgbClr val="000000"/>
            </a:solidFill>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27" name="object 30"/>
            <p:cNvSpPr/>
            <p:nvPr/>
          </p:nvSpPr>
          <p:spPr>
            <a:xfrm>
              <a:off x="7098811" y="2652837"/>
              <a:ext cx="0" cy="377078"/>
            </a:xfrm>
            <a:custGeom>
              <a:avLst/>
              <a:gdLst/>
              <a:ahLst/>
              <a:cxnLst/>
              <a:rect l="l" t="t" r="r" b="b"/>
              <a:pathLst>
                <a:path h="427354">
                  <a:moveTo>
                    <a:pt x="0" y="427314"/>
                  </a:moveTo>
                  <a:lnTo>
                    <a:pt x="0" y="0"/>
                  </a:lnTo>
                </a:path>
              </a:pathLst>
            </a:custGeom>
            <a:ln w="9421">
              <a:solidFill>
                <a:srgbClr val="000000"/>
              </a:solidFill>
            </a:ln>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28" name="object 31"/>
            <p:cNvSpPr/>
            <p:nvPr/>
          </p:nvSpPr>
          <p:spPr>
            <a:xfrm>
              <a:off x="7065562" y="2630670"/>
              <a:ext cx="66675" cy="66675"/>
            </a:xfrm>
            <a:custGeom>
              <a:avLst/>
              <a:gdLst/>
              <a:ahLst/>
              <a:cxnLst/>
              <a:rect l="l" t="t" r="r" b="b"/>
              <a:pathLst>
                <a:path w="75565" h="75564">
                  <a:moveTo>
                    <a:pt x="37683" y="0"/>
                  </a:moveTo>
                  <a:lnTo>
                    <a:pt x="0" y="75369"/>
                  </a:lnTo>
                  <a:lnTo>
                    <a:pt x="75368" y="75369"/>
                  </a:lnTo>
                  <a:lnTo>
                    <a:pt x="37683" y="0"/>
                  </a:lnTo>
                  <a:close/>
                </a:path>
              </a:pathLst>
            </a:custGeom>
            <a:solidFill>
              <a:srgbClr val="000000"/>
            </a:solidFill>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29" name="object 32"/>
            <p:cNvSpPr/>
            <p:nvPr/>
          </p:nvSpPr>
          <p:spPr>
            <a:xfrm>
              <a:off x="4752109" y="2323406"/>
              <a:ext cx="1053353" cy="620806"/>
            </a:xfrm>
            <a:custGeom>
              <a:avLst/>
              <a:gdLst/>
              <a:ahLst/>
              <a:cxnLst/>
              <a:rect l="l" t="t" r="r" b="b"/>
              <a:pathLst>
                <a:path w="1193800" h="703579">
                  <a:moveTo>
                    <a:pt x="0" y="703441"/>
                  </a:moveTo>
                  <a:lnTo>
                    <a:pt x="1193337" y="703441"/>
                  </a:lnTo>
                  <a:lnTo>
                    <a:pt x="1193337" y="0"/>
                  </a:lnTo>
                  <a:lnTo>
                    <a:pt x="0" y="0"/>
                  </a:lnTo>
                  <a:lnTo>
                    <a:pt x="0" y="703441"/>
                  </a:lnTo>
                  <a:close/>
                </a:path>
              </a:pathLst>
            </a:custGeom>
            <a:solidFill>
              <a:srgbClr val="D4FEFF"/>
            </a:solidFill>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30" name="object 33"/>
            <p:cNvSpPr txBox="1"/>
            <p:nvPr/>
          </p:nvSpPr>
          <p:spPr>
            <a:xfrm>
              <a:off x="4752109" y="2323406"/>
              <a:ext cx="1053353" cy="574494"/>
            </a:xfrm>
            <a:prstGeom prst="rect">
              <a:avLst/>
            </a:prstGeom>
            <a:ln w="9421">
              <a:solidFill>
                <a:srgbClr val="000000"/>
              </a:solidFill>
            </a:ln>
          </p:spPr>
          <p:txBody>
            <a:bodyPr vert="horz" wrap="square" lIns="0" tIns="39221" rIns="0" bIns="0" rtlCol="0">
              <a:spAutoFit/>
            </a:bodyPr>
            <a:lstStyle/>
            <a:p>
              <a:pPr marL="79566" marR="79566" indent="66118" defTabSz="806867" fontAlgn="auto">
                <a:lnSpc>
                  <a:spcPct val="101400"/>
                </a:lnSpc>
                <a:spcBef>
                  <a:spcPts val="309"/>
                </a:spcBef>
                <a:spcAft>
                  <a:spcPts val="0"/>
                </a:spcAft>
              </a:pPr>
              <a:r>
                <a:rPr sz="1721" spc="4">
                  <a:solidFill>
                    <a:prstClr val="black"/>
                  </a:solidFill>
                  <a:latin typeface="Times New Roman"/>
                  <a:cs typeface="Times New Roman"/>
                </a:rPr>
                <a:t>Thermal  </a:t>
              </a:r>
              <a:r>
                <a:rPr sz="1721">
                  <a:solidFill>
                    <a:prstClr val="black"/>
                  </a:solidFill>
                  <a:latin typeface="Times New Roman"/>
                  <a:cs typeface="Times New Roman"/>
                </a:rPr>
                <a:t>Insulation</a:t>
              </a:r>
            </a:p>
          </p:txBody>
        </p:sp>
        <p:sp>
          <p:nvSpPr>
            <p:cNvPr id="31" name="object 34"/>
            <p:cNvSpPr/>
            <p:nvPr/>
          </p:nvSpPr>
          <p:spPr>
            <a:xfrm>
              <a:off x="5702279" y="2896809"/>
              <a:ext cx="449356" cy="384922"/>
            </a:xfrm>
            <a:custGeom>
              <a:avLst/>
              <a:gdLst/>
              <a:ahLst/>
              <a:cxnLst/>
              <a:rect l="l" t="t" r="r" b="b"/>
              <a:pathLst>
                <a:path w="509270" h="436245">
                  <a:moveTo>
                    <a:pt x="0" y="0"/>
                  </a:moveTo>
                  <a:lnTo>
                    <a:pt x="508769" y="436088"/>
                  </a:lnTo>
                </a:path>
              </a:pathLst>
            </a:custGeom>
            <a:ln w="9421">
              <a:solidFill>
                <a:srgbClr val="000000"/>
              </a:solidFill>
            </a:ln>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32" name="object 35"/>
            <p:cNvSpPr/>
            <p:nvPr/>
          </p:nvSpPr>
          <p:spPr>
            <a:xfrm>
              <a:off x="6095893" y="3227495"/>
              <a:ext cx="72278" cy="68916"/>
            </a:xfrm>
            <a:custGeom>
              <a:avLst/>
              <a:gdLst/>
              <a:ahLst/>
              <a:cxnLst/>
              <a:rect l="l" t="t" r="r" b="b"/>
              <a:pathLst>
                <a:path w="81915" h="78104">
                  <a:moveTo>
                    <a:pt x="49048" y="0"/>
                  </a:moveTo>
                  <a:lnTo>
                    <a:pt x="0" y="57223"/>
                  </a:lnTo>
                  <a:lnTo>
                    <a:pt x="81748" y="77661"/>
                  </a:lnTo>
                  <a:lnTo>
                    <a:pt x="49048" y="0"/>
                  </a:lnTo>
                  <a:close/>
                </a:path>
              </a:pathLst>
            </a:custGeom>
            <a:solidFill>
              <a:srgbClr val="000000"/>
            </a:solidFill>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33" name="object 36"/>
            <p:cNvSpPr/>
            <p:nvPr/>
          </p:nvSpPr>
          <p:spPr>
            <a:xfrm>
              <a:off x="7254049" y="3628692"/>
              <a:ext cx="310963" cy="0"/>
            </a:xfrm>
            <a:custGeom>
              <a:avLst/>
              <a:gdLst/>
              <a:ahLst/>
              <a:cxnLst/>
              <a:rect l="l" t="t" r="r" b="b"/>
              <a:pathLst>
                <a:path w="352425">
                  <a:moveTo>
                    <a:pt x="351908" y="0"/>
                  </a:moveTo>
                  <a:lnTo>
                    <a:pt x="0" y="0"/>
                  </a:lnTo>
                </a:path>
              </a:pathLst>
            </a:custGeom>
            <a:ln w="9421">
              <a:solidFill>
                <a:srgbClr val="000000"/>
              </a:solidFill>
            </a:ln>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34" name="object 37"/>
            <p:cNvSpPr/>
            <p:nvPr/>
          </p:nvSpPr>
          <p:spPr>
            <a:xfrm>
              <a:off x="7231881" y="3595443"/>
              <a:ext cx="66675" cy="66675"/>
            </a:xfrm>
            <a:custGeom>
              <a:avLst/>
              <a:gdLst/>
              <a:ahLst/>
              <a:cxnLst/>
              <a:rect l="l" t="t" r="r" b="b"/>
              <a:pathLst>
                <a:path w="75565" h="75564">
                  <a:moveTo>
                    <a:pt x="75369" y="0"/>
                  </a:moveTo>
                  <a:lnTo>
                    <a:pt x="0" y="37684"/>
                  </a:lnTo>
                  <a:lnTo>
                    <a:pt x="75369" y="75369"/>
                  </a:lnTo>
                  <a:lnTo>
                    <a:pt x="75369" y="0"/>
                  </a:lnTo>
                  <a:close/>
                </a:path>
              </a:pathLst>
            </a:custGeom>
            <a:solidFill>
              <a:srgbClr val="000000"/>
            </a:solidFill>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35" name="object 38"/>
            <p:cNvSpPr txBox="1"/>
            <p:nvPr/>
          </p:nvSpPr>
          <p:spPr>
            <a:xfrm>
              <a:off x="7574015" y="3308196"/>
              <a:ext cx="645459" cy="574494"/>
            </a:xfrm>
            <a:prstGeom prst="rect">
              <a:avLst/>
            </a:prstGeom>
            <a:solidFill>
              <a:srgbClr val="FFFDA9"/>
            </a:solidFill>
            <a:ln w="9421">
              <a:solidFill>
                <a:srgbClr val="000000"/>
              </a:solidFill>
            </a:ln>
          </p:spPr>
          <p:txBody>
            <a:bodyPr vert="horz" wrap="square" lIns="0" tIns="39221" rIns="0" bIns="0" rtlCol="0">
              <a:spAutoFit/>
            </a:bodyPr>
            <a:lstStyle/>
            <a:p>
              <a:pPr marL="79566" marR="102539" defTabSz="806867" fontAlgn="auto">
                <a:lnSpc>
                  <a:spcPct val="101400"/>
                </a:lnSpc>
                <a:spcBef>
                  <a:spcPts val="309"/>
                </a:spcBef>
                <a:spcAft>
                  <a:spcPts val="0"/>
                </a:spcAft>
              </a:pPr>
              <a:r>
                <a:rPr sz="1721">
                  <a:solidFill>
                    <a:prstClr val="black"/>
                  </a:solidFill>
                  <a:latin typeface="Times New Roman"/>
                  <a:cs typeface="Times New Roman"/>
                </a:rPr>
                <a:t>Heat  </a:t>
              </a:r>
              <a:r>
                <a:rPr sz="1721" spc="4">
                  <a:solidFill>
                    <a:prstClr val="black"/>
                  </a:solidFill>
                  <a:latin typeface="Times New Roman"/>
                  <a:cs typeface="Times New Roman"/>
                </a:rPr>
                <a:t>Load</a:t>
              </a:r>
              <a:endParaRPr sz="1721">
                <a:solidFill>
                  <a:prstClr val="black"/>
                </a:solidFill>
                <a:latin typeface="Times New Roman"/>
                <a:cs typeface="Times New Roman"/>
              </a:endParaRPr>
            </a:p>
          </p:txBody>
        </p:sp>
        <p:sp>
          <p:nvSpPr>
            <p:cNvPr id="36" name="object 39"/>
            <p:cNvSpPr txBox="1"/>
            <p:nvPr/>
          </p:nvSpPr>
          <p:spPr>
            <a:xfrm>
              <a:off x="6555294" y="3443841"/>
              <a:ext cx="451037" cy="332640"/>
            </a:xfrm>
            <a:prstGeom prst="rect">
              <a:avLst/>
            </a:prstGeom>
          </p:spPr>
          <p:txBody>
            <a:bodyPr vert="horz" wrap="square" lIns="0" tIns="13447" rIns="0" bIns="0" rtlCol="0">
              <a:spAutoFit/>
            </a:bodyPr>
            <a:lstStyle/>
            <a:p>
              <a:pPr marL="11206" defTabSz="806867" fontAlgn="auto">
                <a:spcBef>
                  <a:spcPts val="106"/>
                </a:spcBef>
                <a:spcAft>
                  <a:spcPts val="0"/>
                </a:spcAft>
              </a:pPr>
              <a:r>
                <a:rPr sz="3110" spc="6" baseline="14184">
                  <a:solidFill>
                    <a:prstClr val="black"/>
                  </a:solidFill>
                  <a:latin typeface="Times New Roman"/>
                  <a:cs typeface="Times New Roman"/>
                </a:rPr>
                <a:t>T</a:t>
              </a:r>
              <a:r>
                <a:rPr sz="1368" spc="9">
                  <a:solidFill>
                    <a:prstClr val="black"/>
                  </a:solidFill>
                  <a:latin typeface="Times New Roman"/>
                  <a:cs typeface="Times New Roman"/>
                </a:rPr>
                <a:t>low</a:t>
              </a:r>
              <a:endParaRPr sz="1368">
                <a:solidFill>
                  <a:prstClr val="black"/>
                </a:solidFill>
                <a:latin typeface="Times New Roman"/>
                <a:cs typeface="Times New Roman"/>
              </a:endParaRPr>
            </a:p>
          </p:txBody>
        </p:sp>
        <p:sp>
          <p:nvSpPr>
            <p:cNvPr id="37" name="object 40"/>
            <p:cNvSpPr txBox="1"/>
            <p:nvPr/>
          </p:nvSpPr>
          <p:spPr>
            <a:xfrm>
              <a:off x="7564581" y="1832955"/>
              <a:ext cx="645459" cy="643909"/>
            </a:xfrm>
            <a:prstGeom prst="rect">
              <a:avLst/>
            </a:prstGeom>
            <a:solidFill>
              <a:srgbClr val="FF7C00"/>
            </a:solidFill>
            <a:ln w="9421">
              <a:solidFill>
                <a:srgbClr val="000000"/>
              </a:solidFill>
            </a:ln>
          </p:spPr>
          <p:txBody>
            <a:bodyPr vert="horz" wrap="square" lIns="0" tIns="5603" rIns="0" bIns="0" rtlCol="0">
              <a:spAutoFit/>
            </a:bodyPr>
            <a:lstStyle/>
            <a:p>
              <a:pPr defTabSz="806867" fontAlgn="auto">
                <a:spcBef>
                  <a:spcPts val="44"/>
                </a:spcBef>
                <a:spcAft>
                  <a:spcPts val="0"/>
                </a:spcAft>
              </a:pPr>
              <a:endParaRPr sz="2074">
                <a:solidFill>
                  <a:prstClr val="black"/>
                </a:solidFill>
                <a:latin typeface="Times New Roman"/>
                <a:cs typeface="Times New Roman"/>
              </a:endParaRPr>
            </a:p>
            <a:p>
              <a:pPr marL="90772" defTabSz="806867" fontAlgn="auto">
                <a:spcBef>
                  <a:spcPts val="0"/>
                </a:spcBef>
                <a:spcAft>
                  <a:spcPts val="0"/>
                </a:spcAft>
              </a:pPr>
              <a:r>
                <a:rPr sz="3110" spc="6" baseline="14184">
                  <a:solidFill>
                    <a:prstClr val="black"/>
                  </a:solidFill>
                  <a:latin typeface="Times New Roman"/>
                  <a:cs typeface="Times New Roman"/>
                </a:rPr>
                <a:t>T</a:t>
              </a:r>
              <a:r>
                <a:rPr sz="1368" spc="4">
                  <a:solidFill>
                    <a:prstClr val="black"/>
                  </a:solidFill>
                  <a:latin typeface="Times New Roman"/>
                  <a:cs typeface="Times New Roman"/>
                </a:rPr>
                <a:t>high</a:t>
              </a:r>
              <a:endParaRPr sz="1368">
                <a:solidFill>
                  <a:prstClr val="black"/>
                </a:solidFill>
                <a:latin typeface="Times New Roman"/>
                <a:cs typeface="Times New Roman"/>
              </a:endParaRPr>
            </a:p>
          </p:txBody>
        </p:sp>
        <p:sp>
          <p:nvSpPr>
            <p:cNvPr id="38" name="object 41"/>
            <p:cNvSpPr/>
            <p:nvPr/>
          </p:nvSpPr>
          <p:spPr>
            <a:xfrm>
              <a:off x="7165347" y="2431766"/>
              <a:ext cx="377078" cy="0"/>
            </a:xfrm>
            <a:custGeom>
              <a:avLst/>
              <a:gdLst/>
              <a:ahLst/>
              <a:cxnLst/>
              <a:rect l="l" t="t" r="r" b="b"/>
              <a:pathLst>
                <a:path w="427354">
                  <a:moveTo>
                    <a:pt x="0" y="0"/>
                  </a:moveTo>
                  <a:lnTo>
                    <a:pt x="427314" y="0"/>
                  </a:lnTo>
                </a:path>
              </a:pathLst>
            </a:custGeom>
            <a:ln w="9421">
              <a:solidFill>
                <a:srgbClr val="000000"/>
              </a:solidFill>
            </a:ln>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39" name="object 42"/>
            <p:cNvSpPr/>
            <p:nvPr/>
          </p:nvSpPr>
          <p:spPr>
            <a:xfrm>
              <a:off x="7498054" y="2398514"/>
              <a:ext cx="66675" cy="66675"/>
            </a:xfrm>
            <a:custGeom>
              <a:avLst/>
              <a:gdLst/>
              <a:ahLst/>
              <a:cxnLst/>
              <a:rect l="l" t="t" r="r" b="b"/>
              <a:pathLst>
                <a:path w="75565" h="75564">
                  <a:moveTo>
                    <a:pt x="0" y="0"/>
                  </a:moveTo>
                  <a:lnTo>
                    <a:pt x="0" y="75369"/>
                  </a:lnTo>
                  <a:lnTo>
                    <a:pt x="75369" y="37684"/>
                  </a:lnTo>
                  <a:lnTo>
                    <a:pt x="0" y="0"/>
                  </a:lnTo>
                  <a:close/>
                </a:path>
              </a:pathLst>
            </a:custGeom>
            <a:solidFill>
              <a:srgbClr val="000000"/>
            </a:solidFill>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40" name="object 43"/>
            <p:cNvSpPr/>
            <p:nvPr/>
          </p:nvSpPr>
          <p:spPr>
            <a:xfrm>
              <a:off x="7187514" y="2032556"/>
              <a:ext cx="377078" cy="0"/>
            </a:xfrm>
            <a:custGeom>
              <a:avLst/>
              <a:gdLst/>
              <a:ahLst/>
              <a:cxnLst/>
              <a:rect l="l" t="t" r="r" b="b"/>
              <a:pathLst>
                <a:path w="427354">
                  <a:moveTo>
                    <a:pt x="427314" y="0"/>
                  </a:moveTo>
                  <a:lnTo>
                    <a:pt x="0" y="0"/>
                  </a:lnTo>
                </a:path>
              </a:pathLst>
            </a:custGeom>
            <a:ln w="9421">
              <a:solidFill>
                <a:srgbClr val="000000"/>
              </a:solidFill>
            </a:ln>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sp>
          <p:nvSpPr>
            <p:cNvPr id="41" name="object 44"/>
            <p:cNvSpPr/>
            <p:nvPr/>
          </p:nvSpPr>
          <p:spPr>
            <a:xfrm>
              <a:off x="7165346" y="1999305"/>
              <a:ext cx="66675" cy="66675"/>
            </a:xfrm>
            <a:custGeom>
              <a:avLst/>
              <a:gdLst/>
              <a:ahLst/>
              <a:cxnLst/>
              <a:rect l="l" t="t" r="r" b="b"/>
              <a:pathLst>
                <a:path w="75565" h="75564">
                  <a:moveTo>
                    <a:pt x="75369" y="0"/>
                  </a:moveTo>
                  <a:lnTo>
                    <a:pt x="0" y="37684"/>
                  </a:lnTo>
                  <a:lnTo>
                    <a:pt x="75369" y="75369"/>
                  </a:lnTo>
                  <a:lnTo>
                    <a:pt x="75369" y="0"/>
                  </a:lnTo>
                  <a:close/>
                </a:path>
              </a:pathLst>
            </a:custGeom>
            <a:solidFill>
              <a:srgbClr val="000000"/>
            </a:solidFill>
          </p:spPr>
          <p:txBody>
            <a:bodyPr wrap="square" lIns="0" tIns="0" rIns="0" bIns="0" rtlCol="0"/>
            <a:lstStyle/>
            <a:p>
              <a:pPr defTabSz="806867" fontAlgn="auto">
                <a:spcBef>
                  <a:spcPts val="0"/>
                </a:spcBef>
                <a:spcAft>
                  <a:spcPts val="0"/>
                </a:spcAft>
              </a:pPr>
              <a:endParaRPr sz="1588">
                <a:solidFill>
                  <a:prstClr val="black"/>
                </a:solidFill>
                <a:latin typeface="Calibri"/>
              </a:endParaRPr>
            </a:p>
          </p:txBody>
        </p:sp>
      </p:grpSp>
      <p:pic>
        <p:nvPicPr>
          <p:cNvPr id="44" name="Immagine 43"/>
          <p:cNvPicPr>
            <a:picLocks noChangeAspect="1"/>
          </p:cNvPicPr>
          <p:nvPr/>
        </p:nvPicPr>
        <p:blipFill rotWithShape="1">
          <a:blip r:embed="rId2" cstate="print">
            <a:extLst>
              <a:ext uri="{28A0092B-C50C-407E-A947-70E740481C1C}">
                <a14:useLocalDpi xmlns:a14="http://schemas.microsoft.com/office/drawing/2010/main" val="0"/>
              </a:ext>
            </a:extLst>
          </a:blip>
          <a:srcRect l="34008" t="40730" r="39801" b="55888"/>
          <a:stretch/>
        </p:blipFill>
        <p:spPr>
          <a:xfrm>
            <a:off x="3997203" y="3863045"/>
            <a:ext cx="4338157" cy="792088"/>
          </a:xfrm>
          <a:prstGeom prst="rect">
            <a:avLst/>
          </a:prstGeom>
        </p:spPr>
      </p:pic>
      <mc:AlternateContent xmlns:mc="http://schemas.openxmlformats.org/markup-compatibility/2006" xmlns:a14="http://schemas.microsoft.com/office/drawing/2010/main">
        <mc:Choice Requires="a14">
          <p:sp>
            <p:nvSpPr>
              <p:cNvPr id="47" name="CasellaDiTesto 46"/>
              <p:cNvSpPr txBox="1"/>
              <p:nvPr/>
            </p:nvSpPr>
            <p:spPr>
              <a:xfrm>
                <a:off x="4006390" y="1303248"/>
                <a:ext cx="5122481" cy="3853427"/>
              </a:xfrm>
              <a:prstGeom prst="rect">
                <a:avLst/>
              </a:prstGeom>
              <a:noFill/>
            </p:spPr>
            <p:txBody>
              <a:bodyPr wrap="square" lIns="0" tIns="0" rIns="0" bIns="0" rtlCol="0">
                <a:spAutoFit/>
              </a:bodyPr>
              <a:lstStyle/>
              <a:p>
                <a14:m>
                  <m:oMath xmlns:m="http://schemas.openxmlformats.org/officeDocument/2006/math">
                    <m:acc>
                      <m:accPr>
                        <m:chr m:val="̇"/>
                        <m:ctrlPr>
                          <a:rPr lang="en-US" sz="2800" i="1" smtClean="0">
                            <a:latin typeface="Cambria Math" panose="02040503050406030204" pitchFamily="18" charset="0"/>
                          </a:rPr>
                        </m:ctrlPr>
                      </m:accPr>
                      <m:e>
                        <m:r>
                          <a:rPr lang="it-IT" sz="2800" b="0" i="1" smtClean="0">
                            <a:latin typeface="Cambria Math" panose="02040503050406030204" pitchFamily="18" charset="0"/>
                          </a:rPr>
                          <m:t>𝑄</m:t>
                        </m:r>
                        <m:r>
                          <a:rPr lang="it-IT" sz="2800" b="0" i="1" baseline="-25000" smtClean="0">
                            <a:latin typeface="Cambria Math" panose="02040503050406030204" pitchFamily="18" charset="0"/>
                          </a:rPr>
                          <m:t>𝑠</m:t>
                        </m:r>
                      </m:e>
                    </m:acc>
                    <m:r>
                      <a:rPr lang="it-IT" sz="2800" b="0" i="1" smtClean="0">
                        <a:latin typeface="Cambria Math" panose="02040503050406030204" pitchFamily="18" charset="0"/>
                      </a:rPr>
                      <m:t> :</m:t>
                    </m:r>
                    <m:r>
                      <a:rPr lang="it-IT" sz="2800" b="0" i="1" smtClean="0">
                        <a:latin typeface="Cambria Math" panose="02040503050406030204" pitchFamily="18" charset="0"/>
                        <a:ea typeface="Cambria Math" panose="02040503050406030204" pitchFamily="18" charset="0"/>
                      </a:rPr>
                      <m:t> </m:t>
                    </m:r>
                  </m:oMath>
                </a14:m>
                <a:r>
                  <a:rPr lang="en-US"/>
                  <a:t>	      </a:t>
                </a:r>
                <a:r>
                  <a:rPr lang="en-US" err="1"/>
                  <a:t>Conduzione</a:t>
                </a:r>
                <a:r>
                  <a:rPr lang="en-US"/>
                  <a:t> parte </a:t>
                </a:r>
                <a:r>
                  <a:rPr lang="en-US" err="1"/>
                  <a:t>meccanica</a:t>
                </a:r>
                <a:endParaRPr lang="en-US"/>
              </a:p>
              <a:p>
                <a14:m>
                  <m:oMath xmlns:m="http://schemas.openxmlformats.org/officeDocument/2006/math">
                    <m:acc>
                      <m:accPr>
                        <m:chr m:val="̇"/>
                        <m:ctrlPr>
                          <a:rPr lang="en-US" sz="2800" i="1">
                            <a:latin typeface="Cambria Math" panose="02040503050406030204" pitchFamily="18" charset="0"/>
                          </a:rPr>
                        </m:ctrlPr>
                      </m:accPr>
                      <m:e>
                        <m:r>
                          <a:rPr lang="it-IT" sz="2800" i="1">
                            <a:latin typeface="Cambria Math" panose="02040503050406030204" pitchFamily="18" charset="0"/>
                          </a:rPr>
                          <m:t>𝑄</m:t>
                        </m:r>
                        <m:r>
                          <a:rPr lang="it-IT" sz="2800" b="0" i="1" baseline="-25000" smtClean="0">
                            <a:latin typeface="Cambria Math" panose="02040503050406030204" pitchFamily="18" charset="0"/>
                          </a:rPr>
                          <m:t>𝐺</m:t>
                        </m:r>
                      </m:e>
                    </m:acc>
                    <m:r>
                      <a:rPr lang="it-IT" sz="2800" i="1">
                        <a:latin typeface="Cambria Math" panose="02040503050406030204" pitchFamily="18" charset="0"/>
                      </a:rPr>
                      <m:t> :</m:t>
                    </m:r>
                    <m:r>
                      <a:rPr lang="it-IT" sz="2800" i="1">
                        <a:latin typeface="Cambria Math" panose="02040503050406030204" pitchFamily="18" charset="0"/>
                        <a:ea typeface="Cambria Math" panose="02040503050406030204" pitchFamily="18" charset="0"/>
                      </a:rPr>
                      <m:t> </m:t>
                    </m:r>
                  </m:oMath>
                </a14:m>
                <a:r>
                  <a:rPr lang="en-US"/>
                  <a:t>	      </a:t>
                </a:r>
                <a:r>
                  <a:rPr lang="en-US" err="1"/>
                  <a:t>Conduzione</a:t>
                </a:r>
                <a:r>
                  <a:rPr lang="en-US"/>
                  <a:t> gas</a:t>
                </a:r>
              </a:p>
              <a:p>
                <a14:m>
                  <m:oMath xmlns:m="http://schemas.openxmlformats.org/officeDocument/2006/math">
                    <m:acc>
                      <m:accPr>
                        <m:chr m:val="̇"/>
                        <m:ctrlPr>
                          <a:rPr lang="en-US" sz="2800" i="1">
                            <a:latin typeface="Cambria Math" panose="02040503050406030204" pitchFamily="18" charset="0"/>
                          </a:rPr>
                        </m:ctrlPr>
                      </m:accPr>
                      <m:e>
                        <m:r>
                          <a:rPr lang="it-IT" sz="2800" i="1">
                            <a:latin typeface="Cambria Math" panose="02040503050406030204" pitchFamily="18" charset="0"/>
                          </a:rPr>
                          <m:t>𝑄</m:t>
                        </m:r>
                        <m:r>
                          <a:rPr lang="it-IT" sz="2800" b="0" i="1" baseline="-25000" smtClean="0">
                            <a:latin typeface="Cambria Math" panose="02040503050406030204" pitchFamily="18" charset="0"/>
                          </a:rPr>
                          <m:t>𝑅</m:t>
                        </m:r>
                      </m:e>
                    </m:acc>
                    <m:r>
                      <a:rPr lang="it-IT" sz="2800" i="1">
                        <a:latin typeface="Cambria Math" panose="02040503050406030204" pitchFamily="18" charset="0"/>
                      </a:rPr>
                      <m:t> :</m:t>
                    </m:r>
                    <m:r>
                      <a:rPr lang="it-IT" sz="2800" i="1">
                        <a:latin typeface="Cambria Math" panose="02040503050406030204" pitchFamily="18" charset="0"/>
                        <a:ea typeface="Cambria Math" panose="02040503050406030204" pitchFamily="18" charset="0"/>
                      </a:rPr>
                      <m:t> </m:t>
                    </m:r>
                  </m:oMath>
                </a14:m>
                <a:r>
                  <a:rPr lang="en-US"/>
                  <a:t>	      </a:t>
                </a:r>
                <a:r>
                  <a:rPr lang="en-US" err="1"/>
                  <a:t>Radiazione</a:t>
                </a:r>
                <a:r>
                  <a:rPr lang="en-US"/>
                  <a:t> </a:t>
                </a:r>
                <a:r>
                  <a:rPr lang="en-US" err="1"/>
                  <a:t>termica</a:t>
                </a:r>
                <a:endParaRPr lang="en-US"/>
              </a:p>
              <a:p>
                <a14:m>
                  <m:oMath xmlns:m="http://schemas.openxmlformats.org/officeDocument/2006/math">
                    <m:acc>
                      <m:accPr>
                        <m:chr m:val="̇"/>
                        <m:ctrlPr>
                          <a:rPr lang="en-US" sz="2800" i="1">
                            <a:latin typeface="Cambria Math" panose="02040503050406030204" pitchFamily="18" charset="0"/>
                          </a:rPr>
                        </m:ctrlPr>
                      </m:accPr>
                      <m:e>
                        <m:r>
                          <a:rPr lang="it-IT" sz="2800" i="1" smtClean="0">
                            <a:latin typeface="Cambria Math" panose="02040503050406030204" pitchFamily="18" charset="0"/>
                            <a:ea typeface="Cambria Math" panose="02040503050406030204" pitchFamily="18" charset="0"/>
                          </a:rPr>
                          <m:t>∆</m:t>
                        </m:r>
                        <m:acc>
                          <m:accPr>
                            <m:chr m:val="̇"/>
                            <m:ctrlPr>
                              <a:rPr lang="it-IT" sz="2800" i="1" smtClean="0">
                                <a:latin typeface="Cambria Math" panose="02040503050406030204" pitchFamily="18" charset="0"/>
                                <a:ea typeface="Cambria Math" panose="02040503050406030204" pitchFamily="18" charset="0"/>
                              </a:rPr>
                            </m:ctrlPr>
                          </m:accPr>
                          <m:e>
                            <m:r>
                              <a:rPr lang="it-IT" sz="2800" b="0" i="1" smtClean="0">
                                <a:latin typeface="Cambria Math" panose="02040503050406030204" pitchFamily="18" charset="0"/>
                                <a:ea typeface="Cambria Math" panose="02040503050406030204" pitchFamily="18" charset="0"/>
                              </a:rPr>
                              <m:t>𝐻</m:t>
                            </m:r>
                          </m:e>
                        </m:acc>
                        <m:r>
                          <a:rPr lang="it-IT" sz="2800" b="0" i="1" baseline="-25000" smtClean="0">
                            <a:latin typeface="Cambria Math" panose="02040503050406030204" pitchFamily="18" charset="0"/>
                          </a:rPr>
                          <m:t>𝑐𝑜𝑜𝑙</m:t>
                        </m:r>
                      </m:e>
                    </m:acc>
                    <m:r>
                      <a:rPr lang="it-IT" sz="2800" i="1">
                        <a:latin typeface="Cambria Math" panose="02040503050406030204" pitchFamily="18" charset="0"/>
                      </a:rPr>
                      <m:t> :</m:t>
                    </m:r>
                    <m:r>
                      <a:rPr lang="it-IT" sz="2800" b="0" i="0" smtClean="0">
                        <a:latin typeface="Cambria Math" panose="02040503050406030204" pitchFamily="18" charset="0"/>
                      </a:rPr>
                      <m:t>  </m:t>
                    </m:r>
                  </m:oMath>
                </a14:m>
                <a:r>
                  <a:rPr lang="en-US"/>
                  <a:t>Variazione </a:t>
                </a:r>
                <a:r>
                  <a:rPr lang="en-US" err="1"/>
                  <a:t>entalpia</a:t>
                </a:r>
                <a:r>
                  <a:rPr lang="en-US"/>
                  <a:t> </a:t>
                </a:r>
                <a:r>
                  <a:rPr lang="en-US" err="1"/>
                  <a:t>raffreddamento</a:t>
                </a:r>
                <a:r>
                  <a:rPr lang="en-US"/>
                  <a:t> gas</a:t>
                </a:r>
              </a:p>
              <a:p>
                <a14:m>
                  <m:oMath xmlns:m="http://schemas.openxmlformats.org/officeDocument/2006/math">
                    <m:acc>
                      <m:accPr>
                        <m:chr m:val="̇"/>
                        <m:ctrlPr>
                          <a:rPr lang="en-US" sz="2800" i="1">
                            <a:latin typeface="Cambria Math" panose="02040503050406030204" pitchFamily="18" charset="0"/>
                          </a:rPr>
                        </m:ctrlPr>
                      </m:accPr>
                      <m:e>
                        <m:r>
                          <a:rPr lang="it-IT" sz="2800" i="1">
                            <a:latin typeface="Cambria Math" panose="02040503050406030204" pitchFamily="18" charset="0"/>
                            <a:ea typeface="Cambria Math" panose="02040503050406030204" pitchFamily="18" charset="0"/>
                          </a:rPr>
                          <m:t>∆</m:t>
                        </m:r>
                        <m:acc>
                          <m:accPr>
                            <m:chr m:val="̇"/>
                            <m:ctrlPr>
                              <a:rPr lang="it-IT" sz="2800" i="1">
                                <a:latin typeface="Cambria Math" panose="02040503050406030204" pitchFamily="18" charset="0"/>
                                <a:ea typeface="Cambria Math" panose="02040503050406030204" pitchFamily="18" charset="0"/>
                              </a:rPr>
                            </m:ctrlPr>
                          </m:accPr>
                          <m:e>
                            <m:r>
                              <a:rPr lang="it-IT" sz="2800" i="1">
                                <a:latin typeface="Cambria Math" panose="02040503050406030204" pitchFamily="18" charset="0"/>
                                <a:ea typeface="Cambria Math" panose="02040503050406030204" pitchFamily="18" charset="0"/>
                              </a:rPr>
                              <m:t>𝐻</m:t>
                            </m:r>
                          </m:e>
                        </m:acc>
                        <m:r>
                          <a:rPr lang="it-IT" sz="2800" b="0" i="1" baseline="-25000" smtClean="0">
                            <a:latin typeface="Cambria Math" panose="02040503050406030204" pitchFamily="18" charset="0"/>
                          </a:rPr>
                          <m:t>𝑃h</m:t>
                        </m:r>
                      </m:e>
                    </m:acc>
                    <m:r>
                      <a:rPr lang="it-IT" sz="2800" i="1">
                        <a:latin typeface="Cambria Math" panose="02040503050406030204" pitchFamily="18" charset="0"/>
                      </a:rPr>
                      <m:t> :</m:t>
                    </m:r>
                    <m:r>
                      <a:rPr lang="it-IT" sz="2800">
                        <a:latin typeface="Cambria Math" panose="02040503050406030204" pitchFamily="18" charset="0"/>
                      </a:rPr>
                      <m:t>  </m:t>
                    </m:r>
                  </m:oMath>
                </a14:m>
                <a:r>
                  <a:rPr lang="en-US"/>
                  <a:t>   Variazione </a:t>
                </a:r>
                <a:r>
                  <a:rPr lang="en-US" err="1"/>
                  <a:t>entalpia</a:t>
                </a:r>
                <a:r>
                  <a:rPr lang="en-US"/>
                  <a:t> </a:t>
                </a:r>
                <a:r>
                  <a:rPr lang="en-US" err="1"/>
                  <a:t>passaggio</a:t>
                </a:r>
                <a:r>
                  <a:rPr lang="en-US"/>
                  <a:t> </a:t>
                </a:r>
                <a:r>
                  <a:rPr lang="en-US" err="1"/>
                  <a:t>fase</a:t>
                </a:r>
                <a:r>
                  <a:rPr lang="en-US"/>
                  <a:t> gas </a:t>
                </a:r>
              </a:p>
              <a:p>
                <a:endParaRPr lang="en-US"/>
              </a:p>
              <a:p>
                <a:r>
                  <a:rPr lang="en-US"/>
                  <a:t> </a:t>
                </a:r>
              </a:p>
              <a:p>
                <a:endParaRPr lang="en-US"/>
              </a:p>
              <a:p>
                <a:endParaRPr lang="en-US"/>
              </a:p>
              <a:p>
                <a:endParaRPr lang="en-US"/>
              </a:p>
              <a:p>
                <a:endParaRPr lang="en-US"/>
              </a:p>
            </p:txBody>
          </p:sp>
        </mc:Choice>
        <mc:Fallback xmlns="">
          <p:sp>
            <p:nvSpPr>
              <p:cNvPr id="47" name="CasellaDiTesto 46"/>
              <p:cNvSpPr txBox="1">
                <a:spLocks noRot="1" noChangeAspect="1" noMove="1" noResize="1" noEditPoints="1" noAdjustHandles="1" noChangeArrowheads="1" noChangeShapeType="1" noTextEdit="1"/>
              </p:cNvSpPr>
              <p:nvPr/>
            </p:nvSpPr>
            <p:spPr>
              <a:xfrm>
                <a:off x="4006390" y="1303248"/>
                <a:ext cx="5122481" cy="3853427"/>
              </a:xfrm>
              <a:prstGeom prst="rect">
                <a:avLst/>
              </a:prstGeom>
              <a:blipFill>
                <a:blip r:embed="rId3"/>
                <a:stretch>
                  <a:fillRect r="-1070"/>
                </a:stretch>
              </a:blipFill>
            </p:spPr>
            <p:txBody>
              <a:bodyPr/>
              <a:lstStyle/>
              <a:p>
                <a:r>
                  <a:rPr lang="en-US">
                    <a:noFill/>
                  </a:rPr>
                  <a:t> </a:t>
                </a:r>
              </a:p>
            </p:txBody>
          </p:sp>
        </mc:Fallback>
      </mc:AlternateContent>
      <p:sp>
        <p:nvSpPr>
          <p:cNvPr id="48" name="CasellaDiTesto 47"/>
          <p:cNvSpPr txBox="1"/>
          <p:nvPr/>
        </p:nvSpPr>
        <p:spPr>
          <a:xfrm>
            <a:off x="4263954" y="695429"/>
            <a:ext cx="4607352" cy="461665"/>
          </a:xfrm>
          <a:prstGeom prst="rect">
            <a:avLst/>
          </a:prstGeom>
          <a:noFill/>
        </p:spPr>
        <p:txBody>
          <a:bodyPr wrap="none" rtlCol="0">
            <a:spAutoFit/>
          </a:bodyPr>
          <a:lstStyle/>
          <a:p>
            <a:r>
              <a:rPr lang="en-US" sz="2400" err="1"/>
              <a:t>Bilanciameno</a:t>
            </a:r>
            <a:r>
              <a:rPr lang="en-US" sz="2400"/>
              <a:t> </a:t>
            </a:r>
            <a:r>
              <a:rPr lang="en-US" sz="2400" err="1"/>
              <a:t>potenza</a:t>
            </a:r>
            <a:r>
              <a:rPr lang="en-US" sz="2400"/>
              <a:t> </a:t>
            </a:r>
            <a:r>
              <a:rPr lang="en-US" sz="2400" err="1"/>
              <a:t>dovuto</a:t>
            </a:r>
            <a:r>
              <a:rPr lang="en-US" sz="2400"/>
              <a:t> a </a:t>
            </a:r>
          </a:p>
        </p:txBody>
      </p:sp>
      <p:pic>
        <p:nvPicPr>
          <p:cNvPr id="49" name="Immagine 48"/>
          <p:cNvPicPr>
            <a:picLocks noChangeAspect="1"/>
          </p:cNvPicPr>
          <p:nvPr/>
        </p:nvPicPr>
        <p:blipFill rotWithShape="1">
          <a:blip r:embed="rId4" cstate="print">
            <a:extLst>
              <a:ext uri="{28A0092B-C50C-407E-A947-70E740481C1C}">
                <a14:useLocalDpi xmlns:a14="http://schemas.microsoft.com/office/drawing/2010/main" val="0"/>
              </a:ext>
            </a:extLst>
          </a:blip>
          <a:srcRect l="35152" t="22335" r="41384" b="74611"/>
          <a:stretch/>
        </p:blipFill>
        <p:spPr>
          <a:xfrm>
            <a:off x="3930579" y="5083410"/>
            <a:ext cx="3521741" cy="648072"/>
          </a:xfrm>
          <a:prstGeom prst="rect">
            <a:avLst/>
          </a:prstGeom>
        </p:spPr>
      </p:pic>
      <p:pic>
        <p:nvPicPr>
          <p:cNvPr id="50" name="Immagine 49"/>
          <p:cNvPicPr>
            <a:picLocks noChangeAspect="1"/>
          </p:cNvPicPr>
          <p:nvPr/>
        </p:nvPicPr>
        <p:blipFill rotWithShape="1">
          <a:blip r:embed="rId5" cstate="print">
            <a:extLst>
              <a:ext uri="{28A0092B-C50C-407E-A947-70E740481C1C}">
                <a14:useLocalDpi xmlns:a14="http://schemas.microsoft.com/office/drawing/2010/main" val="0"/>
              </a:ext>
            </a:extLst>
          </a:blip>
          <a:srcRect l="17334" t="29000" r="18819" b="40550"/>
          <a:stretch/>
        </p:blipFill>
        <p:spPr>
          <a:xfrm>
            <a:off x="71973" y="4313598"/>
            <a:ext cx="3493026" cy="2355762"/>
          </a:xfrm>
          <a:prstGeom prst="rect">
            <a:avLst/>
          </a:prstGeom>
        </p:spPr>
      </p:pic>
      <p:pic>
        <p:nvPicPr>
          <p:cNvPr id="51" name="Immagine 50"/>
          <p:cNvPicPr>
            <a:picLocks noChangeAspect="1"/>
          </p:cNvPicPr>
          <p:nvPr/>
        </p:nvPicPr>
        <p:blipFill>
          <a:blip r:embed="rId6"/>
          <a:stretch>
            <a:fillRect/>
          </a:stretch>
        </p:blipFill>
        <p:spPr>
          <a:xfrm>
            <a:off x="4067944" y="5214573"/>
            <a:ext cx="524229" cy="370379"/>
          </a:xfrm>
          <a:prstGeom prst="rect">
            <a:avLst/>
          </a:prstGeom>
        </p:spPr>
      </p:pic>
      <p:sp>
        <p:nvSpPr>
          <p:cNvPr id="42" name="Parentesi graffa aperta 41"/>
          <p:cNvSpPr/>
          <p:nvPr/>
        </p:nvSpPr>
        <p:spPr>
          <a:xfrm>
            <a:off x="3763584" y="2833410"/>
            <a:ext cx="304360" cy="72921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Connettore 4 44"/>
          <p:cNvCxnSpPr>
            <a:stCxn id="42" idx="1"/>
            <a:endCxn id="35" idx="2"/>
          </p:cNvCxnSpPr>
          <p:nvPr/>
        </p:nvCxnSpPr>
        <p:spPr>
          <a:xfrm rot="10800000">
            <a:off x="3314992" y="2697047"/>
            <a:ext cx="448593" cy="500972"/>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2985685" y="2156121"/>
            <a:ext cx="944894" cy="23529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24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solidFill>
            <a:srgbClr val="FFFF99"/>
          </a:solidFill>
        </p:spPr>
        <p:txBody>
          <a:bodyPr/>
          <a:lstStyle/>
          <a:p>
            <a:pPr eaLnBrk="1" hangingPunct="1"/>
            <a:r>
              <a:rPr lang="it-IT"/>
              <a:t>Il ciclo frigorifero GM</a:t>
            </a: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41</a:t>
            </a:fld>
            <a:endParaRPr lang="en-US"/>
          </a:p>
        </p:txBody>
      </p:sp>
      <p:sp>
        <p:nvSpPr>
          <p:cNvPr id="6" name="CasellaDiTesto 5"/>
          <p:cNvSpPr txBox="1"/>
          <p:nvPr/>
        </p:nvSpPr>
        <p:spPr>
          <a:xfrm>
            <a:off x="5836117" y="2775242"/>
            <a:ext cx="2984355" cy="338554"/>
          </a:xfrm>
          <a:prstGeom prst="rect">
            <a:avLst/>
          </a:prstGeom>
          <a:noFill/>
        </p:spPr>
        <p:txBody>
          <a:bodyPr wrap="square" rtlCol="0">
            <a:spAutoFit/>
          </a:bodyPr>
          <a:lstStyle/>
          <a:p>
            <a:r>
              <a:rPr lang="en-US" i="1"/>
              <a:t>f</a:t>
            </a:r>
            <a:r>
              <a:rPr lang="en-US"/>
              <a:t>: </a:t>
            </a:r>
            <a:r>
              <a:rPr lang="en-US" err="1"/>
              <a:t>numero</a:t>
            </a:r>
            <a:r>
              <a:rPr lang="en-US"/>
              <a:t> di </a:t>
            </a:r>
            <a:r>
              <a:rPr lang="en-US" err="1"/>
              <a:t>cicli</a:t>
            </a:r>
            <a:r>
              <a:rPr lang="en-US"/>
              <a:t> al secondo</a:t>
            </a:r>
          </a:p>
        </p:txBody>
      </p:sp>
      <p:sp>
        <p:nvSpPr>
          <p:cNvPr id="2" name="CasellaDiTesto 1"/>
          <p:cNvSpPr txBox="1"/>
          <p:nvPr/>
        </p:nvSpPr>
        <p:spPr>
          <a:xfrm>
            <a:off x="5550354" y="3820953"/>
            <a:ext cx="3635896" cy="1477328"/>
          </a:xfrm>
          <a:prstGeom prst="rect">
            <a:avLst/>
          </a:prstGeom>
          <a:noFill/>
        </p:spPr>
        <p:txBody>
          <a:bodyPr wrap="square" rtlCol="0">
            <a:spAutoFit/>
          </a:bodyPr>
          <a:lstStyle/>
          <a:p>
            <a:r>
              <a:rPr lang="en-US" sz="1800" err="1"/>
              <a:t>Valori</a:t>
            </a:r>
            <a:r>
              <a:rPr lang="en-US" sz="1800"/>
              <a:t> </a:t>
            </a:r>
            <a:r>
              <a:rPr lang="en-US" sz="1800" err="1"/>
              <a:t>tipici</a:t>
            </a:r>
            <a:r>
              <a:rPr lang="en-US" sz="1800"/>
              <a:t> </a:t>
            </a:r>
            <a:r>
              <a:rPr lang="en-US" sz="1800" err="1"/>
              <a:t>temperatura</a:t>
            </a:r>
            <a:r>
              <a:rPr lang="en-US" sz="1800"/>
              <a:t> e </a:t>
            </a:r>
            <a:r>
              <a:rPr lang="en-US" sz="1800" err="1"/>
              <a:t>potenza</a:t>
            </a:r>
            <a:r>
              <a:rPr lang="en-US" sz="1800"/>
              <a:t>: </a:t>
            </a:r>
          </a:p>
          <a:p>
            <a:endParaRPr lang="en-US" sz="1800"/>
          </a:p>
          <a:p>
            <a:r>
              <a:rPr lang="en-US" sz="1800"/>
              <a:t>Primo </a:t>
            </a:r>
            <a:r>
              <a:rPr lang="en-US" sz="1800" err="1"/>
              <a:t>stadio</a:t>
            </a:r>
            <a:r>
              <a:rPr lang="en-US" sz="1800"/>
              <a:t>, 30 K, 20 – 120 W</a:t>
            </a:r>
          </a:p>
          <a:p>
            <a:r>
              <a:rPr lang="en-US" sz="1800"/>
              <a:t>Secondo </a:t>
            </a:r>
            <a:r>
              <a:rPr lang="en-US" sz="1800" err="1"/>
              <a:t>stadio</a:t>
            </a:r>
            <a:r>
              <a:rPr lang="en-US" sz="1800"/>
              <a:t>: 10 K,  2 – 20 W</a:t>
            </a:r>
          </a:p>
        </p:txBody>
      </p:sp>
      <p:sp>
        <p:nvSpPr>
          <p:cNvPr id="4" name="CasellaDiTesto 3"/>
          <p:cNvSpPr txBox="1"/>
          <p:nvPr/>
        </p:nvSpPr>
        <p:spPr>
          <a:xfrm>
            <a:off x="5836117" y="803885"/>
            <a:ext cx="3128371" cy="1477328"/>
          </a:xfrm>
          <a:prstGeom prst="rect">
            <a:avLst/>
          </a:prstGeom>
          <a:noFill/>
        </p:spPr>
        <p:txBody>
          <a:bodyPr wrap="square" rtlCol="0">
            <a:spAutoFit/>
          </a:bodyPr>
          <a:lstStyle/>
          <a:p>
            <a:r>
              <a:rPr lang="en-US" sz="1800"/>
              <a:t>Due </a:t>
            </a:r>
            <a:r>
              <a:rPr lang="en-US" sz="1800" err="1"/>
              <a:t>stadi</a:t>
            </a:r>
            <a:r>
              <a:rPr lang="en-US" sz="1800"/>
              <a:t> in </a:t>
            </a:r>
            <a:r>
              <a:rPr lang="en-US" sz="1800" err="1"/>
              <a:t>serie</a:t>
            </a:r>
            <a:r>
              <a:rPr lang="en-US" sz="1800"/>
              <a:t>: </a:t>
            </a:r>
            <a:r>
              <a:rPr lang="en-US" sz="1800" err="1"/>
              <a:t>il</a:t>
            </a:r>
            <a:r>
              <a:rPr lang="en-US" sz="1800"/>
              <a:t> gas </a:t>
            </a:r>
            <a:r>
              <a:rPr lang="en-US" sz="1800" err="1"/>
              <a:t>freddo</a:t>
            </a:r>
            <a:r>
              <a:rPr lang="en-US" sz="1800"/>
              <a:t> del primo </a:t>
            </a:r>
            <a:r>
              <a:rPr lang="en-US" sz="1800" err="1"/>
              <a:t>stadio</a:t>
            </a:r>
            <a:r>
              <a:rPr lang="en-US" sz="1800"/>
              <a:t> </a:t>
            </a:r>
            <a:r>
              <a:rPr lang="en-US" sz="1800" err="1"/>
              <a:t>va</a:t>
            </a:r>
            <a:r>
              <a:rPr lang="en-US" sz="1800"/>
              <a:t> al secondo per </a:t>
            </a:r>
            <a:r>
              <a:rPr lang="en-US" sz="1800" err="1"/>
              <a:t>una</a:t>
            </a:r>
            <a:r>
              <a:rPr lang="en-US" sz="1800"/>
              <a:t> </a:t>
            </a:r>
            <a:r>
              <a:rPr lang="en-US" sz="1800" err="1"/>
              <a:t>successva</a:t>
            </a:r>
            <a:r>
              <a:rPr lang="en-US" sz="1800"/>
              <a:t> </a:t>
            </a:r>
            <a:r>
              <a:rPr lang="en-US" sz="1800" err="1"/>
              <a:t>espansione</a:t>
            </a:r>
            <a:r>
              <a:rPr lang="en-US" sz="1800"/>
              <a:t>.</a:t>
            </a:r>
          </a:p>
          <a:p>
            <a:endParaRPr lang="en-US" sz="1800"/>
          </a:p>
        </p:txBody>
      </p:sp>
      <p:pic>
        <p:nvPicPr>
          <p:cNvPr id="7" name="Immagine 6"/>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0"/>
                    </a14:imgEffect>
                    <a14:imgEffect>
                      <a14:brightnessContrast bright="18000" contrast="-25000"/>
                    </a14:imgEffect>
                  </a14:imgLayer>
                </a14:imgProps>
              </a:ext>
              <a:ext uri="{28A0092B-C50C-407E-A947-70E740481C1C}">
                <a14:useLocalDpi xmlns:a14="http://schemas.microsoft.com/office/drawing/2010/main" val="0"/>
              </a:ext>
            </a:extLst>
          </a:blip>
          <a:srcRect l="9139" t="28602" r="65307" b="14053"/>
          <a:stretch/>
        </p:blipFill>
        <p:spPr>
          <a:xfrm>
            <a:off x="-36512" y="692696"/>
            <a:ext cx="1999359" cy="6336704"/>
          </a:xfrm>
          <a:prstGeom prst="rect">
            <a:avLst/>
          </a:prstGeom>
        </p:spPr>
      </p:pic>
      <p:pic>
        <p:nvPicPr>
          <p:cNvPr id="11" name="Immagine 10"/>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0"/>
                    </a14:imgEffect>
                    <a14:imgEffect>
                      <a14:brightnessContrast bright="18000" contrast="-25000"/>
                    </a14:imgEffect>
                  </a14:imgLayer>
                </a14:imgProps>
              </a:ext>
              <a:ext uri="{28A0092B-C50C-407E-A947-70E740481C1C}">
                <a14:useLocalDpi xmlns:a14="http://schemas.microsoft.com/office/drawing/2010/main" val="0"/>
              </a:ext>
            </a:extLst>
          </a:blip>
          <a:srcRect l="40981" t="27951" r="41533" b="13251"/>
          <a:stretch/>
        </p:blipFill>
        <p:spPr>
          <a:xfrm>
            <a:off x="1907704" y="692696"/>
            <a:ext cx="1368152" cy="6497246"/>
          </a:xfrm>
          <a:prstGeom prst="rect">
            <a:avLst/>
          </a:prstGeom>
        </p:spPr>
      </p:pic>
      <p:pic>
        <p:nvPicPr>
          <p:cNvPr id="10" name="Immagine 9"/>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0"/>
                    </a14:imgEffect>
                    <a14:imgEffect>
                      <a14:brightnessContrast bright="18000" contrast="-25000"/>
                    </a14:imgEffect>
                  </a14:imgLayer>
                </a14:imgProps>
              </a:ext>
              <a:ext uri="{28A0092B-C50C-407E-A947-70E740481C1C}">
                <a14:useLocalDpi xmlns:a14="http://schemas.microsoft.com/office/drawing/2010/main" val="0"/>
              </a:ext>
            </a:extLst>
          </a:blip>
          <a:srcRect l="62216" t="27951" r="9254" b="13251"/>
          <a:stretch/>
        </p:blipFill>
        <p:spPr>
          <a:xfrm>
            <a:off x="3203848" y="692696"/>
            <a:ext cx="2232248" cy="6497246"/>
          </a:xfrm>
          <a:prstGeom prst="rect">
            <a:avLst/>
          </a:prstGeom>
        </p:spPr>
      </p:pic>
      <mc:AlternateContent xmlns:mc="http://schemas.openxmlformats.org/markup-compatibility/2006" xmlns:a14="http://schemas.microsoft.com/office/drawing/2010/main">
        <mc:Choice Requires="a14">
          <p:sp>
            <p:nvSpPr>
              <p:cNvPr id="5" name="CasellaDiTesto 4"/>
              <p:cNvSpPr txBox="1"/>
              <p:nvPr/>
            </p:nvSpPr>
            <p:spPr>
              <a:xfrm>
                <a:off x="5436096" y="2232436"/>
                <a:ext cx="3635896" cy="28751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sz="1800" b="0" i="1" smtClean="0">
                              <a:latin typeface="Cambria Math" panose="02040503050406030204" pitchFamily="18" charset="0"/>
                            </a:rPr>
                          </m:ctrlPr>
                        </m:accPr>
                        <m:e>
                          <m:r>
                            <a:rPr lang="it-IT" sz="1800" b="0" i="1" smtClean="0">
                              <a:latin typeface="Cambria Math" panose="02040503050406030204" pitchFamily="18" charset="0"/>
                            </a:rPr>
                            <m:t>𝑄</m:t>
                          </m:r>
                        </m:e>
                      </m:acc>
                      <m:r>
                        <a:rPr lang="it-IT" sz="1800" b="0" i="1" smtClean="0">
                          <a:latin typeface="Cambria Math" panose="02040503050406030204" pitchFamily="18" charset="0"/>
                        </a:rPr>
                        <m:t> </m:t>
                      </m:r>
                      <m:r>
                        <a:rPr lang="it-IT" sz="1800" b="0" i="1" smtClean="0">
                          <a:latin typeface="Cambria Math" panose="02040503050406030204" pitchFamily="18" charset="0"/>
                          <a:ea typeface="Cambria Math" panose="02040503050406030204" pitchFamily="18" charset="0"/>
                        </a:rPr>
                        <m:t>= </m:t>
                      </m:r>
                      <m:d>
                        <m:dPr>
                          <m:ctrlPr>
                            <a:rPr lang="it-IT" sz="1800" b="0" i="1" smtClean="0">
                              <a:latin typeface="Cambria Math" panose="02040503050406030204" pitchFamily="18" charset="0"/>
                              <a:ea typeface="Cambria Math" panose="02040503050406030204" pitchFamily="18" charset="0"/>
                            </a:rPr>
                          </m:ctrlPr>
                        </m:dPr>
                        <m:e>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𝑃</m:t>
                              </m:r>
                            </m:e>
                            <m:sub>
                              <m:r>
                                <a:rPr lang="it-IT" sz="1800" b="0" i="1" smtClean="0">
                                  <a:latin typeface="Cambria Math" panose="02040503050406030204" pitchFamily="18" charset="0"/>
                                  <a:ea typeface="Cambria Math" panose="02040503050406030204" pitchFamily="18" charset="0"/>
                                </a:rPr>
                                <m:t>𝐻</m:t>
                              </m:r>
                            </m:sub>
                          </m:sSub>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 </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𝑃</m:t>
                              </m:r>
                            </m:e>
                            <m:sub>
                              <m:r>
                                <a:rPr lang="it-IT" sz="1800" b="0" i="1" smtClean="0">
                                  <a:latin typeface="Cambria Math" panose="02040503050406030204" pitchFamily="18" charset="0"/>
                                  <a:ea typeface="Cambria Math" panose="02040503050406030204" pitchFamily="18" charset="0"/>
                                </a:rPr>
                                <m:t>𝐿</m:t>
                              </m:r>
                            </m:sub>
                          </m:sSub>
                        </m:e>
                      </m:d>
                      <m:r>
                        <a:rPr lang="it-IT" sz="1800" b="0" i="1" smtClean="0">
                          <a:latin typeface="Cambria Math" panose="02040503050406030204" pitchFamily="18" charset="0"/>
                          <a:ea typeface="Cambria Math" panose="02040503050406030204" pitchFamily="18" charset="0"/>
                        </a:rPr>
                        <m:t>∙</m:t>
                      </m:r>
                      <m:d>
                        <m:dPr>
                          <m:ctrlPr>
                            <a:rPr lang="it-IT" sz="1800" b="0" i="1" smtClean="0">
                              <a:latin typeface="Cambria Math" panose="02040503050406030204" pitchFamily="18" charset="0"/>
                              <a:ea typeface="Cambria Math" panose="02040503050406030204" pitchFamily="18" charset="0"/>
                            </a:rPr>
                          </m:ctrlPr>
                        </m:dPr>
                        <m:e>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𝑉</m:t>
                              </m:r>
                            </m:e>
                            <m:sub>
                              <m:r>
                                <a:rPr lang="it-IT" sz="1800" b="0" i="1" smtClean="0">
                                  <a:latin typeface="Cambria Math" panose="02040503050406030204" pitchFamily="18" charset="0"/>
                                  <a:ea typeface="Cambria Math" panose="02040503050406030204" pitchFamily="18" charset="0"/>
                                </a:rPr>
                                <m:t>2</m:t>
                              </m:r>
                              <m:r>
                                <a:rPr lang="it-IT" sz="1800" b="0" i="1" smtClean="0">
                                  <a:latin typeface="Cambria Math" panose="02040503050406030204" pitchFamily="18" charset="0"/>
                                  <a:ea typeface="Cambria Math" panose="02040503050406030204" pitchFamily="18" charset="0"/>
                                </a:rPr>
                                <m:t>𝑚𝑎𝑥</m:t>
                              </m:r>
                            </m:sub>
                          </m:sSub>
                          <m:r>
                            <a:rPr lang="it-IT" sz="1800" b="0" i="1" smtClean="0">
                              <a:latin typeface="Cambria Math" panose="02040503050406030204" pitchFamily="18" charset="0"/>
                              <a:ea typeface="Cambria Math" panose="02040503050406030204" pitchFamily="18" charset="0"/>
                            </a:rPr>
                            <m:t>−</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𝑉</m:t>
                              </m:r>
                            </m:e>
                            <m:sub>
                              <m:r>
                                <a:rPr lang="it-IT" sz="1800" b="0" i="1" smtClean="0">
                                  <a:latin typeface="Cambria Math" panose="02040503050406030204" pitchFamily="18" charset="0"/>
                                  <a:ea typeface="Cambria Math" panose="02040503050406030204" pitchFamily="18" charset="0"/>
                                </a:rPr>
                                <m:t>2</m:t>
                              </m:r>
                              <m:r>
                                <a:rPr lang="it-IT" sz="1800" b="0" i="1" smtClean="0">
                                  <a:latin typeface="Cambria Math" panose="02040503050406030204" pitchFamily="18" charset="0"/>
                                  <a:ea typeface="Cambria Math" panose="02040503050406030204" pitchFamily="18" charset="0"/>
                                </a:rPr>
                                <m:t>𝑚𝑖𝑛</m:t>
                              </m:r>
                            </m:sub>
                          </m:sSub>
                        </m:e>
                      </m:d>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𝑓</m:t>
                      </m:r>
                    </m:oMath>
                  </m:oMathPara>
                </a14:m>
                <a:endParaRPr lang="en-US" sz="1800"/>
              </a:p>
            </p:txBody>
          </p:sp>
        </mc:Choice>
        <mc:Fallback xmlns="">
          <p:sp>
            <p:nvSpPr>
              <p:cNvPr id="5" name="CasellaDiTesto 4"/>
              <p:cNvSpPr txBox="1">
                <a:spLocks noRot="1" noChangeAspect="1" noMove="1" noResize="1" noEditPoints="1" noAdjustHandles="1" noChangeArrowheads="1" noChangeShapeType="1" noTextEdit="1"/>
              </p:cNvSpPr>
              <p:nvPr/>
            </p:nvSpPr>
            <p:spPr>
              <a:xfrm>
                <a:off x="5436096" y="2232436"/>
                <a:ext cx="3635896" cy="287515"/>
              </a:xfrm>
              <a:prstGeom prst="rect">
                <a:avLst/>
              </a:prstGeom>
              <a:blipFill>
                <a:blip r:embed="rId5"/>
                <a:stretch>
                  <a:fillRect l="-2517" t="-10638" r="-2517" b="-36170"/>
                </a:stretch>
              </a:blipFill>
            </p:spPr>
            <p:txBody>
              <a:bodyPr/>
              <a:lstStyle/>
              <a:p>
                <a:r>
                  <a:rPr lang="en-US">
                    <a:noFill/>
                  </a:rPr>
                  <a:t> </a:t>
                </a:r>
              </a:p>
            </p:txBody>
          </p:sp>
        </mc:Fallback>
      </mc:AlternateContent>
    </p:spTree>
    <p:extLst>
      <p:ext uri="{BB962C8B-B14F-4D97-AF65-F5344CB8AC3E}">
        <p14:creationId xmlns:p14="http://schemas.microsoft.com/office/powerpoint/2010/main" val="383166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75107"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75108" name="Rectangle 4"/>
          <p:cNvSpPr>
            <a:spLocks noChangeArrowheads="1"/>
          </p:cNvSpPr>
          <p:nvPr/>
        </p:nvSpPr>
        <p:spPr bwMode="auto">
          <a:xfrm>
            <a:off x="6623050" y="1668463"/>
            <a:ext cx="1651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75109" name="Rectangle 5"/>
          <p:cNvSpPr>
            <a:spLocks noChangeArrowheads="1"/>
          </p:cNvSpPr>
          <p:nvPr/>
        </p:nvSpPr>
        <p:spPr bwMode="auto">
          <a:xfrm>
            <a:off x="741363" y="4781550"/>
            <a:ext cx="1619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75110" name="Rectangle 6"/>
          <p:cNvSpPr>
            <a:spLocks noChangeArrowheads="1"/>
          </p:cNvSpPr>
          <p:nvPr/>
        </p:nvSpPr>
        <p:spPr bwMode="auto">
          <a:xfrm>
            <a:off x="1608138" y="4916488"/>
            <a:ext cx="169862" cy="260350"/>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it-IT" sz="1800">
              <a:latin typeface="Arial" charset="0"/>
            </a:endParaRPr>
          </a:p>
        </p:txBody>
      </p:sp>
      <p:sp>
        <p:nvSpPr>
          <p:cNvPr id="175111" name="Rectangle 7"/>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latin typeface="Arial" charset="0"/>
            </a:endParaRPr>
          </a:p>
        </p:txBody>
      </p:sp>
      <p:sp>
        <p:nvSpPr>
          <p:cNvPr id="175112" name="Rectangle 8"/>
          <p:cNvSpPr>
            <a:spLocks noGrp="1" noChangeArrowheads="1"/>
          </p:cNvSpPr>
          <p:nvPr>
            <p:ph type="title" idx="4294967295"/>
          </p:nvPr>
        </p:nvSpPr>
        <p:spPr>
          <a:xfrm>
            <a:off x="0" y="0"/>
            <a:ext cx="9144000" cy="620713"/>
          </a:xfrm>
          <a:solidFill>
            <a:srgbClr val="FFFF99"/>
          </a:solidFill>
          <a:ln>
            <a:solidFill>
              <a:srgbClr val="FF0000"/>
            </a:solidFill>
            <a:miter lim="800000"/>
            <a:headEnd/>
            <a:tailEnd/>
          </a:ln>
        </p:spPr>
        <p:txBody>
          <a:bodyPr lIns="90488" tIns="44450" rIns="90488" bIns="44450"/>
          <a:lstStyle/>
          <a:p>
            <a:pPr eaLnBrk="1" hangingPunct="1"/>
            <a:r>
              <a:rPr lang="de-DE" sz="3200" b="1" err="1">
                <a:solidFill>
                  <a:schemeClr val="tx1"/>
                </a:solidFill>
              </a:rPr>
              <a:t>Cryopump</a:t>
            </a:r>
            <a:r>
              <a:rPr lang="de-DE" sz="3200" b="1">
                <a:solidFill>
                  <a:schemeClr val="tx1"/>
                </a:solidFill>
              </a:rPr>
              <a:t> </a:t>
            </a:r>
            <a:r>
              <a:rPr lang="de-DE" sz="3200" b="1" err="1">
                <a:solidFill>
                  <a:schemeClr val="tx1"/>
                </a:solidFill>
              </a:rPr>
              <a:t>application</a:t>
            </a:r>
            <a:endParaRPr lang="de-DE" sz="3200" b="1">
              <a:solidFill>
                <a:schemeClr val="tx1"/>
              </a:solidFill>
            </a:endParaRPr>
          </a:p>
        </p:txBody>
      </p:sp>
      <p:sp>
        <p:nvSpPr>
          <p:cNvPr id="175113" name="Rectangle 9"/>
          <p:cNvSpPr>
            <a:spLocks noGrp="1" noChangeArrowheads="1"/>
          </p:cNvSpPr>
          <p:nvPr>
            <p:ph type="body" sz="half" idx="4294967295"/>
          </p:nvPr>
        </p:nvSpPr>
        <p:spPr>
          <a:xfrm>
            <a:off x="0" y="838200"/>
            <a:ext cx="9144000" cy="6019800"/>
          </a:xfrm>
          <a:noFill/>
        </p:spPr>
        <p:txBody>
          <a:bodyPr lIns="90488" tIns="44450" rIns="90488" bIns="44450"/>
          <a:lstStyle/>
          <a:p>
            <a:pPr defTabSz="762000" eaLnBrk="1" hangingPunct="1">
              <a:lnSpc>
                <a:spcPct val="110000"/>
              </a:lnSpc>
            </a:pPr>
            <a:r>
              <a:rPr lang="it-IT" sz="2400" err="1"/>
              <a:t>Semiconductor</a:t>
            </a:r>
            <a:r>
              <a:rPr lang="it-IT" sz="2400"/>
              <a:t> production: </a:t>
            </a:r>
            <a:r>
              <a:rPr lang="it-IT" sz="2400" err="1"/>
              <a:t>coating</a:t>
            </a:r>
            <a:r>
              <a:rPr lang="it-IT" sz="2400"/>
              <a:t>, </a:t>
            </a:r>
            <a:r>
              <a:rPr lang="it-IT" sz="2400" err="1"/>
              <a:t>sputtering</a:t>
            </a:r>
            <a:endParaRPr lang="it-IT" sz="2400"/>
          </a:p>
          <a:p>
            <a:pPr lvl="1" defTabSz="762000" eaLnBrk="1" hangingPunct="1">
              <a:lnSpc>
                <a:spcPct val="110000"/>
              </a:lnSpc>
            </a:pPr>
            <a:r>
              <a:rPr lang="it-IT" sz="2000" err="1"/>
              <a:t>Advantages</a:t>
            </a:r>
            <a:r>
              <a:rPr lang="it-IT" sz="2000"/>
              <a:t>: </a:t>
            </a:r>
            <a:r>
              <a:rPr lang="it-IT" sz="2000" err="1"/>
              <a:t>pumping</a:t>
            </a:r>
            <a:r>
              <a:rPr lang="it-IT" sz="2000"/>
              <a:t> </a:t>
            </a:r>
            <a:r>
              <a:rPr lang="it-IT" sz="2000" err="1"/>
              <a:t>faster</a:t>
            </a:r>
            <a:r>
              <a:rPr lang="it-IT" sz="2000"/>
              <a:t>, </a:t>
            </a:r>
            <a:r>
              <a:rPr lang="it-IT" sz="2000" err="1"/>
              <a:t>excellent</a:t>
            </a:r>
            <a:r>
              <a:rPr lang="it-IT" sz="2000"/>
              <a:t> ultimate pressure, high flow rate for </a:t>
            </a:r>
            <a:r>
              <a:rPr lang="it-IT" sz="2000" err="1"/>
              <a:t>Ar</a:t>
            </a:r>
            <a:r>
              <a:rPr lang="it-IT" sz="2000"/>
              <a:t>, </a:t>
            </a:r>
            <a:r>
              <a:rPr lang="it-IT" sz="2000" err="1"/>
              <a:t>clean</a:t>
            </a:r>
            <a:r>
              <a:rPr lang="it-IT" sz="2000"/>
              <a:t> </a:t>
            </a:r>
            <a:r>
              <a:rPr lang="it-IT" sz="2000" err="1"/>
              <a:t>vacuum</a:t>
            </a:r>
            <a:endParaRPr lang="it-IT" sz="2000"/>
          </a:p>
          <a:p>
            <a:pPr defTabSz="762000" eaLnBrk="1" hangingPunct="1">
              <a:lnSpc>
                <a:spcPct val="110000"/>
              </a:lnSpc>
            </a:pPr>
            <a:r>
              <a:rPr lang="it-IT" sz="2400"/>
              <a:t> Industrial </a:t>
            </a:r>
            <a:r>
              <a:rPr lang="it-IT" sz="2400" err="1"/>
              <a:t>processes</a:t>
            </a:r>
            <a:r>
              <a:rPr lang="it-IT" sz="2400"/>
              <a:t>:</a:t>
            </a:r>
          </a:p>
          <a:p>
            <a:pPr lvl="1" defTabSz="762000" eaLnBrk="1" hangingPunct="1">
              <a:lnSpc>
                <a:spcPct val="110000"/>
              </a:lnSpc>
            </a:pPr>
            <a:r>
              <a:rPr lang="it-IT" sz="2000" err="1"/>
              <a:t>Advantages</a:t>
            </a:r>
            <a:r>
              <a:rPr lang="it-IT" sz="2000"/>
              <a:t>: </a:t>
            </a:r>
            <a:r>
              <a:rPr lang="it-IT" sz="2000" err="1"/>
              <a:t>pumping</a:t>
            </a:r>
            <a:r>
              <a:rPr lang="it-IT" sz="2000"/>
              <a:t> </a:t>
            </a:r>
            <a:r>
              <a:rPr lang="it-IT" sz="2000" err="1"/>
              <a:t>faster</a:t>
            </a:r>
            <a:r>
              <a:rPr lang="it-IT" sz="2000"/>
              <a:t>, </a:t>
            </a:r>
            <a:r>
              <a:rPr lang="it-IT" sz="2000" err="1"/>
              <a:t>clean</a:t>
            </a:r>
            <a:r>
              <a:rPr lang="it-IT" sz="2000"/>
              <a:t> </a:t>
            </a:r>
            <a:r>
              <a:rPr lang="it-IT" sz="2000" err="1"/>
              <a:t>vacuum</a:t>
            </a:r>
            <a:endParaRPr lang="it-IT" sz="2000"/>
          </a:p>
          <a:p>
            <a:pPr defTabSz="762000" eaLnBrk="1" hangingPunct="1">
              <a:lnSpc>
                <a:spcPct val="110000"/>
              </a:lnSpc>
            </a:pPr>
            <a:r>
              <a:rPr lang="it-IT" sz="2400"/>
              <a:t>Applications: </a:t>
            </a:r>
            <a:r>
              <a:rPr lang="it-IT" sz="2400" err="1"/>
              <a:t>EB</a:t>
            </a:r>
            <a:r>
              <a:rPr lang="it-IT" sz="2400"/>
              <a:t> </a:t>
            </a:r>
            <a:r>
              <a:rPr lang="it-IT" sz="2400" err="1"/>
              <a:t>welding</a:t>
            </a:r>
            <a:r>
              <a:rPr lang="it-IT" sz="2400"/>
              <a:t> (Ti, Nb), </a:t>
            </a:r>
            <a:r>
              <a:rPr lang="it-IT" sz="2400" err="1"/>
              <a:t>implanters</a:t>
            </a:r>
            <a:r>
              <a:rPr lang="it-IT" sz="2400"/>
              <a:t>, Large Area </a:t>
            </a:r>
            <a:r>
              <a:rPr lang="it-IT" sz="2400" err="1"/>
              <a:t>Coating</a:t>
            </a:r>
            <a:endParaRPr lang="it-IT" sz="2400"/>
          </a:p>
          <a:p>
            <a:pPr defTabSz="762000" eaLnBrk="1" hangingPunct="1">
              <a:lnSpc>
                <a:spcPct val="110000"/>
              </a:lnSpc>
            </a:pPr>
            <a:r>
              <a:rPr lang="it-IT" sz="2400" err="1"/>
              <a:t>Furnaces</a:t>
            </a:r>
            <a:r>
              <a:rPr lang="it-IT" sz="2400"/>
              <a:t> for </a:t>
            </a:r>
            <a:r>
              <a:rPr lang="it-IT" sz="2400" err="1"/>
              <a:t>brazing</a:t>
            </a:r>
            <a:r>
              <a:rPr lang="it-IT" sz="2400"/>
              <a:t> in </a:t>
            </a:r>
            <a:r>
              <a:rPr lang="it-IT" sz="2400" err="1"/>
              <a:t>vacuum</a:t>
            </a:r>
            <a:r>
              <a:rPr lang="it-IT" sz="2400"/>
              <a:t>:</a:t>
            </a:r>
          </a:p>
          <a:p>
            <a:pPr lvl="1" defTabSz="762000" eaLnBrk="1" hangingPunct="1">
              <a:lnSpc>
                <a:spcPct val="110000"/>
              </a:lnSpc>
            </a:pPr>
            <a:r>
              <a:rPr lang="it-IT" sz="2000"/>
              <a:t>High flow, </a:t>
            </a:r>
            <a:r>
              <a:rPr lang="it-IT" sz="2000" err="1"/>
              <a:t>low</a:t>
            </a:r>
            <a:r>
              <a:rPr lang="it-IT" sz="2000"/>
              <a:t> pressure, fast </a:t>
            </a:r>
            <a:r>
              <a:rPr lang="it-IT" sz="2000" err="1"/>
              <a:t>cycles</a:t>
            </a:r>
            <a:r>
              <a:rPr lang="it-IT" sz="2000"/>
              <a:t> with </a:t>
            </a:r>
            <a:r>
              <a:rPr lang="it-IT" sz="2000" err="1"/>
              <a:t>automatic</a:t>
            </a:r>
            <a:r>
              <a:rPr lang="it-IT" sz="2000"/>
              <a:t> </a:t>
            </a:r>
            <a:r>
              <a:rPr lang="it-IT" sz="2000" err="1"/>
              <a:t>regeneration</a:t>
            </a:r>
            <a:endParaRPr lang="it-IT" sz="2000"/>
          </a:p>
          <a:p>
            <a:pPr defTabSz="762000" eaLnBrk="1" hangingPunct="1">
              <a:lnSpc>
                <a:spcPct val="110000"/>
              </a:lnSpc>
            </a:pPr>
            <a:r>
              <a:rPr lang="it-IT" sz="2400" err="1"/>
              <a:t>Particle</a:t>
            </a:r>
            <a:r>
              <a:rPr lang="it-IT" sz="2400"/>
              <a:t> </a:t>
            </a:r>
            <a:r>
              <a:rPr lang="it-IT" sz="2400" err="1"/>
              <a:t>accelerators</a:t>
            </a:r>
            <a:r>
              <a:rPr lang="it-IT" sz="2400"/>
              <a:t>:</a:t>
            </a:r>
          </a:p>
          <a:p>
            <a:pPr lvl="1" defTabSz="762000" eaLnBrk="1" hangingPunct="1">
              <a:lnSpc>
                <a:spcPct val="110000"/>
              </a:lnSpc>
            </a:pPr>
            <a:r>
              <a:rPr lang="it-IT" sz="2000" err="1"/>
              <a:t>HV</a:t>
            </a:r>
            <a:r>
              <a:rPr lang="it-IT" sz="2000"/>
              <a:t> and UHV </a:t>
            </a:r>
            <a:r>
              <a:rPr lang="it-IT" sz="2000" err="1"/>
              <a:t>lines</a:t>
            </a:r>
            <a:r>
              <a:rPr lang="it-IT" sz="2000"/>
              <a:t> of </a:t>
            </a:r>
            <a:r>
              <a:rPr lang="it-IT" sz="2000" err="1"/>
              <a:t>beams</a:t>
            </a:r>
            <a:r>
              <a:rPr lang="it-IT" sz="2000"/>
              <a:t> and rooms with targets in </a:t>
            </a:r>
            <a:r>
              <a:rPr lang="it-IT" sz="2000" err="1"/>
              <a:t>clean</a:t>
            </a:r>
            <a:r>
              <a:rPr lang="it-IT" sz="2000"/>
              <a:t> </a:t>
            </a:r>
            <a:r>
              <a:rPr lang="it-IT" sz="2000" err="1"/>
              <a:t>vacuum</a:t>
            </a:r>
            <a:endParaRPr lang="it-IT" sz="2000"/>
          </a:p>
          <a:p>
            <a:pPr defTabSz="762000" eaLnBrk="1" hangingPunct="1">
              <a:lnSpc>
                <a:spcPct val="110000"/>
              </a:lnSpc>
            </a:pPr>
            <a:r>
              <a:rPr lang="it-IT" sz="2400"/>
              <a:t>Space </a:t>
            </a:r>
            <a:r>
              <a:rPr lang="it-IT" sz="2400" err="1"/>
              <a:t>simulation</a:t>
            </a:r>
            <a:r>
              <a:rPr lang="it-IT" sz="2400"/>
              <a:t> </a:t>
            </a:r>
            <a:r>
              <a:rPr lang="it-IT" sz="2400" err="1"/>
              <a:t>chambers</a:t>
            </a:r>
            <a:r>
              <a:rPr lang="it-IT" sz="2400"/>
              <a:t>:</a:t>
            </a:r>
          </a:p>
          <a:p>
            <a:pPr lvl="1" defTabSz="762000" eaLnBrk="1" hangingPunct="1">
              <a:lnSpc>
                <a:spcPct val="110000"/>
              </a:lnSpc>
            </a:pPr>
            <a:r>
              <a:rPr lang="it-IT" sz="2000" err="1"/>
              <a:t>Pumping</a:t>
            </a:r>
            <a:r>
              <a:rPr lang="it-IT" sz="2000"/>
              <a:t> of large </a:t>
            </a:r>
            <a:r>
              <a:rPr lang="it-IT" sz="2000" err="1"/>
              <a:t>chamber</a:t>
            </a:r>
            <a:r>
              <a:rPr lang="it-IT" sz="2000"/>
              <a:t> </a:t>
            </a:r>
            <a:r>
              <a:rPr lang="it-IT" sz="2000" err="1"/>
              <a:t>at</a:t>
            </a:r>
            <a:r>
              <a:rPr lang="it-IT" sz="2000"/>
              <a:t> </a:t>
            </a:r>
            <a:r>
              <a:rPr lang="it-IT" sz="2000" err="1"/>
              <a:t>pressures</a:t>
            </a:r>
            <a:r>
              <a:rPr lang="it-IT" sz="2000"/>
              <a:t> </a:t>
            </a:r>
            <a:r>
              <a:rPr lang="it-IT" sz="2000" err="1"/>
              <a:t>less</a:t>
            </a:r>
            <a:r>
              <a:rPr lang="it-IT" sz="2000"/>
              <a:t> </a:t>
            </a:r>
            <a:r>
              <a:rPr lang="it-IT" sz="2000" err="1"/>
              <a:t>than</a:t>
            </a:r>
            <a:r>
              <a:rPr lang="it-IT" sz="2000"/>
              <a:t> </a:t>
            </a:r>
            <a:r>
              <a:rPr lang="it-IT" sz="2000" err="1"/>
              <a:t>1x10</a:t>
            </a:r>
            <a:r>
              <a:rPr lang="it-IT" sz="2000" baseline="30000"/>
              <a:t>-6</a:t>
            </a:r>
            <a:r>
              <a:rPr lang="it-IT" sz="2000"/>
              <a:t> mbar, with large </a:t>
            </a:r>
            <a:r>
              <a:rPr lang="it-IT" sz="2000" err="1"/>
              <a:t>load</a:t>
            </a:r>
            <a:r>
              <a:rPr lang="it-IT" sz="2000"/>
              <a:t> of water </a:t>
            </a:r>
            <a:r>
              <a:rPr lang="it-IT" sz="2000" err="1"/>
              <a:t>vapor</a:t>
            </a:r>
            <a:r>
              <a:rPr lang="it-IT" sz="2000"/>
              <a:t> and </a:t>
            </a:r>
            <a:r>
              <a:rPr lang="it-IT" sz="2000" err="1"/>
              <a:t>few</a:t>
            </a:r>
            <a:r>
              <a:rPr lang="it-IT" sz="2000"/>
              <a:t> </a:t>
            </a:r>
            <a:r>
              <a:rPr lang="it-IT" sz="2000" err="1"/>
              <a:t>load</a:t>
            </a:r>
            <a:r>
              <a:rPr lang="it-IT" sz="2000"/>
              <a:t> of </a:t>
            </a:r>
            <a:r>
              <a:rPr lang="it-IT" sz="2000" err="1"/>
              <a:t>process</a:t>
            </a:r>
            <a:r>
              <a:rPr lang="it-IT" sz="2000"/>
              <a:t> gas</a:t>
            </a:r>
          </a:p>
          <a:p>
            <a:pPr defTabSz="762000" eaLnBrk="1" hangingPunct="1">
              <a:lnSpc>
                <a:spcPct val="110000"/>
              </a:lnSpc>
            </a:pPr>
            <a:endParaRPr lang="it-IT" sz="2400"/>
          </a:p>
          <a:p>
            <a:pPr defTabSz="762000" eaLnBrk="1" hangingPunct="1">
              <a:lnSpc>
                <a:spcPct val="110000"/>
              </a:lnSpc>
            </a:pPr>
            <a:endParaRPr lang="it-IT" sz="2400"/>
          </a:p>
          <a:p>
            <a:pPr defTabSz="762000" eaLnBrk="1" hangingPunct="1">
              <a:lnSpc>
                <a:spcPct val="110000"/>
              </a:lnSpc>
            </a:pPr>
            <a:r>
              <a:rPr lang="it-IT" sz="2400"/>
              <a:t>Produzione semiconduttori: </a:t>
            </a:r>
            <a:r>
              <a:rPr lang="it-IT" sz="2400" err="1"/>
              <a:t>coating</a:t>
            </a:r>
            <a:r>
              <a:rPr lang="it-IT" sz="2400"/>
              <a:t>, </a:t>
            </a:r>
            <a:r>
              <a:rPr lang="it-IT" sz="2400" err="1"/>
              <a:t>sputtering</a:t>
            </a:r>
            <a:r>
              <a:rPr lang="it-IT" sz="2000" b="1"/>
              <a:t> </a:t>
            </a:r>
          </a:p>
          <a:p>
            <a:pPr lvl="1" defTabSz="762000" eaLnBrk="1" hangingPunct="1">
              <a:lnSpc>
                <a:spcPct val="110000"/>
              </a:lnSpc>
            </a:pPr>
            <a:r>
              <a:rPr lang="it-IT" sz="2000"/>
              <a:t>Vantaggi: pompaggi più veloci, ottima pressione </a:t>
            </a:r>
            <a:r>
              <a:rPr lang="it-IT" sz="2000" err="1"/>
              <a:t>finale,alta</a:t>
            </a:r>
            <a:r>
              <a:rPr lang="it-IT" sz="2000"/>
              <a:t> portata per </a:t>
            </a:r>
            <a:r>
              <a:rPr lang="it-IT" sz="2000" err="1"/>
              <a:t>Ar</a:t>
            </a:r>
            <a:r>
              <a:rPr lang="it-IT" sz="2000"/>
              <a:t>, vuoto pulito</a:t>
            </a:r>
            <a:endParaRPr lang="it-IT" sz="1800"/>
          </a:p>
          <a:p>
            <a:pPr defTabSz="762000" eaLnBrk="1" hangingPunct="1">
              <a:lnSpc>
                <a:spcPct val="110000"/>
              </a:lnSpc>
            </a:pPr>
            <a:r>
              <a:rPr lang="it-IT" sz="2400"/>
              <a:t>Processi industriali: </a:t>
            </a:r>
            <a:r>
              <a:rPr lang="it-IT" sz="2400" b="1"/>
              <a:t> </a:t>
            </a:r>
          </a:p>
          <a:p>
            <a:pPr lvl="1" defTabSz="762000" eaLnBrk="1" hangingPunct="1">
              <a:lnSpc>
                <a:spcPct val="110000"/>
              </a:lnSpc>
            </a:pPr>
            <a:r>
              <a:rPr lang="it-IT" sz="2000"/>
              <a:t>Vantaggi: pompaggi più veloci, vuoto pulito</a:t>
            </a:r>
          </a:p>
          <a:p>
            <a:pPr lvl="1" defTabSz="762000" eaLnBrk="1" hangingPunct="1">
              <a:lnSpc>
                <a:spcPct val="110000"/>
              </a:lnSpc>
            </a:pPr>
            <a:r>
              <a:rPr lang="it-IT" sz="2000"/>
              <a:t>Applicazioni: </a:t>
            </a:r>
            <a:r>
              <a:rPr lang="it-IT" sz="2000" err="1"/>
              <a:t>EB</a:t>
            </a:r>
            <a:r>
              <a:rPr lang="it-IT" sz="2000"/>
              <a:t> </a:t>
            </a:r>
            <a:r>
              <a:rPr lang="it-IT" sz="2000" err="1"/>
              <a:t>welding</a:t>
            </a:r>
            <a:r>
              <a:rPr lang="it-IT" sz="2000"/>
              <a:t> (Ti, Nb), </a:t>
            </a:r>
            <a:r>
              <a:rPr lang="it-IT" sz="2000" err="1"/>
              <a:t>impiantatori</a:t>
            </a:r>
            <a:r>
              <a:rPr lang="it-IT" sz="2000"/>
              <a:t>, </a:t>
            </a:r>
            <a:r>
              <a:rPr lang="it-IT" sz="1800"/>
              <a:t>Large Area </a:t>
            </a:r>
            <a:r>
              <a:rPr lang="it-IT" sz="1800" err="1"/>
              <a:t>Coating</a:t>
            </a:r>
            <a:r>
              <a:rPr lang="it-IT" sz="1800"/>
              <a:t> </a:t>
            </a:r>
            <a:endParaRPr lang="it-IT" sz="1800" b="1"/>
          </a:p>
          <a:p>
            <a:pPr defTabSz="762000" eaLnBrk="1" hangingPunct="1">
              <a:lnSpc>
                <a:spcPct val="110000"/>
              </a:lnSpc>
            </a:pPr>
            <a:r>
              <a:rPr lang="it-IT" sz="2400"/>
              <a:t>Fornaci per brasatura in vuoto:</a:t>
            </a:r>
          </a:p>
          <a:p>
            <a:pPr lvl="1" defTabSz="762000" eaLnBrk="1" hangingPunct="1">
              <a:lnSpc>
                <a:spcPct val="110000"/>
              </a:lnSpc>
            </a:pPr>
            <a:r>
              <a:rPr lang="it-IT" sz="2000"/>
              <a:t>Alta portata, bassa pressione, cicli veloci con rigenerazione automatica</a:t>
            </a:r>
          </a:p>
          <a:p>
            <a:pPr defTabSz="762000" eaLnBrk="1" hangingPunct="1">
              <a:lnSpc>
                <a:spcPct val="110000"/>
              </a:lnSpc>
            </a:pPr>
            <a:r>
              <a:rPr lang="it-IT" sz="2400"/>
              <a:t>Acceleratori di particelle:</a:t>
            </a:r>
          </a:p>
          <a:p>
            <a:pPr lvl="1" defTabSz="762000" eaLnBrk="1" hangingPunct="1">
              <a:lnSpc>
                <a:spcPct val="110000"/>
              </a:lnSpc>
            </a:pPr>
            <a:r>
              <a:rPr lang="de-DE" sz="1800" err="1"/>
              <a:t>Linee</a:t>
            </a:r>
            <a:r>
              <a:rPr lang="de-DE" sz="1800"/>
              <a:t> di </a:t>
            </a:r>
            <a:r>
              <a:rPr lang="de-DE" sz="1800" err="1"/>
              <a:t>fasci</a:t>
            </a:r>
            <a:r>
              <a:rPr lang="de-DE" sz="1800"/>
              <a:t> </a:t>
            </a:r>
            <a:r>
              <a:rPr lang="de-DE" sz="1800" err="1"/>
              <a:t>HV</a:t>
            </a:r>
            <a:r>
              <a:rPr lang="de-DE" sz="1800"/>
              <a:t> e UHV e </a:t>
            </a:r>
            <a:r>
              <a:rPr lang="de-DE" sz="1800" err="1"/>
              <a:t>camere</a:t>
            </a:r>
            <a:r>
              <a:rPr lang="de-DE" sz="1800"/>
              <a:t> </a:t>
            </a:r>
            <a:r>
              <a:rPr lang="de-DE" sz="1800" err="1"/>
              <a:t>con</a:t>
            </a:r>
            <a:r>
              <a:rPr lang="de-DE" sz="1800"/>
              <a:t> </a:t>
            </a:r>
            <a:r>
              <a:rPr lang="de-DE" sz="1800" err="1"/>
              <a:t>bersagli</a:t>
            </a:r>
            <a:r>
              <a:rPr lang="de-DE" sz="1800"/>
              <a:t> in </a:t>
            </a:r>
            <a:r>
              <a:rPr lang="de-DE" sz="1800" err="1"/>
              <a:t>vuoto</a:t>
            </a:r>
            <a:r>
              <a:rPr lang="de-DE" sz="1800"/>
              <a:t> </a:t>
            </a:r>
            <a:r>
              <a:rPr lang="de-DE" sz="1800" err="1"/>
              <a:t>pulito</a:t>
            </a:r>
            <a:endParaRPr lang="it-IT" sz="2000"/>
          </a:p>
          <a:p>
            <a:pPr defTabSz="762000" eaLnBrk="1" hangingPunct="1">
              <a:lnSpc>
                <a:spcPct val="110000"/>
              </a:lnSpc>
            </a:pPr>
            <a:r>
              <a:rPr lang="it-IT" sz="2400"/>
              <a:t>Camere a simulazione spaziale:</a:t>
            </a:r>
          </a:p>
          <a:p>
            <a:pPr lvl="1" defTabSz="762000" eaLnBrk="1" hangingPunct="1">
              <a:lnSpc>
                <a:spcPct val="110000"/>
              </a:lnSpc>
            </a:pPr>
            <a:r>
              <a:rPr lang="de-DE" sz="2000" err="1"/>
              <a:t>Pompaggio</a:t>
            </a:r>
            <a:r>
              <a:rPr lang="de-DE" sz="2000"/>
              <a:t> di </a:t>
            </a:r>
            <a:r>
              <a:rPr lang="de-DE" sz="2000" err="1"/>
              <a:t>grandi</a:t>
            </a:r>
            <a:r>
              <a:rPr lang="de-DE" sz="2000"/>
              <a:t> </a:t>
            </a:r>
            <a:r>
              <a:rPr lang="de-DE" sz="2000" err="1"/>
              <a:t>camere</a:t>
            </a:r>
            <a:r>
              <a:rPr lang="de-DE" sz="2000"/>
              <a:t> a </a:t>
            </a:r>
            <a:r>
              <a:rPr lang="de-DE" sz="2000" err="1"/>
              <a:t>pressioni</a:t>
            </a:r>
            <a:r>
              <a:rPr lang="de-DE" sz="2000"/>
              <a:t> </a:t>
            </a:r>
            <a:r>
              <a:rPr lang="de-DE" sz="2000" err="1"/>
              <a:t>minori</a:t>
            </a:r>
            <a:r>
              <a:rPr lang="de-DE" sz="2000"/>
              <a:t> di 1* E –06 </a:t>
            </a:r>
            <a:r>
              <a:rPr lang="de-DE" sz="2000" err="1"/>
              <a:t>mbar</a:t>
            </a:r>
            <a:r>
              <a:rPr lang="de-DE" sz="2000"/>
              <a:t>, </a:t>
            </a:r>
            <a:r>
              <a:rPr lang="de-DE" sz="2000" err="1"/>
              <a:t>con</a:t>
            </a:r>
            <a:r>
              <a:rPr lang="de-DE" sz="2000"/>
              <a:t> </a:t>
            </a:r>
            <a:r>
              <a:rPr lang="de-DE" sz="2000" err="1"/>
              <a:t>grosso</a:t>
            </a:r>
            <a:r>
              <a:rPr lang="de-DE" sz="2000"/>
              <a:t> </a:t>
            </a:r>
            <a:r>
              <a:rPr lang="de-DE" sz="2000" err="1"/>
              <a:t>carico</a:t>
            </a:r>
            <a:r>
              <a:rPr lang="de-DE" sz="2000"/>
              <a:t> di </a:t>
            </a:r>
            <a:r>
              <a:rPr lang="de-DE" sz="2000" err="1"/>
              <a:t>vapor</a:t>
            </a:r>
            <a:r>
              <a:rPr lang="de-DE" sz="2000"/>
              <a:t> </a:t>
            </a:r>
            <a:r>
              <a:rPr lang="de-DE" sz="2000" err="1"/>
              <a:t>d‘acqua</a:t>
            </a:r>
            <a:r>
              <a:rPr lang="de-DE" sz="2000"/>
              <a:t> e </a:t>
            </a:r>
            <a:r>
              <a:rPr lang="de-DE" sz="2000" err="1"/>
              <a:t>pochi</a:t>
            </a:r>
            <a:r>
              <a:rPr lang="de-DE" sz="2000"/>
              <a:t> gas di </a:t>
            </a:r>
            <a:r>
              <a:rPr lang="de-DE" sz="2000" err="1"/>
              <a:t>processo</a:t>
            </a:r>
            <a:endParaRPr lang="it-IT"/>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42</a:t>
            </a:fld>
            <a:endParaRPr lang="en-US"/>
          </a:p>
        </p:txBody>
      </p:sp>
    </p:spTree>
    <p:extLst>
      <p:ext uri="{BB962C8B-B14F-4D97-AF65-F5344CB8AC3E}">
        <p14:creationId xmlns:p14="http://schemas.microsoft.com/office/powerpoint/2010/main" val="1800573115"/>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4147"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4148" name="Rectangle 4"/>
          <p:cNvSpPr>
            <a:spLocks noChangeArrowheads="1"/>
          </p:cNvSpPr>
          <p:nvPr/>
        </p:nvSpPr>
        <p:spPr bwMode="auto">
          <a:xfrm>
            <a:off x="1084263" y="1668463"/>
            <a:ext cx="5703887"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4149" name="Rectangle 5"/>
          <p:cNvSpPr>
            <a:spLocks noChangeArrowheads="1"/>
          </p:cNvSpPr>
          <p:nvPr/>
        </p:nvSpPr>
        <p:spPr bwMode="auto">
          <a:xfrm>
            <a:off x="741363" y="4781550"/>
            <a:ext cx="1635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4150" name="Rectangle 6"/>
          <p:cNvSpPr>
            <a:spLocks noChangeArrowheads="1"/>
          </p:cNvSpPr>
          <p:nvPr/>
        </p:nvSpPr>
        <p:spPr bwMode="auto">
          <a:xfrm>
            <a:off x="1606550" y="4918075"/>
            <a:ext cx="174625" cy="257175"/>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it-IT" sz="1800">
              <a:solidFill>
                <a:srgbClr val="000000"/>
              </a:solidFill>
              <a:latin typeface="Arial" pitchFamily="34" charset="0"/>
              <a:cs typeface="+mn-cs"/>
            </a:endParaRPr>
          </a:p>
        </p:txBody>
      </p:sp>
      <p:sp>
        <p:nvSpPr>
          <p:cNvPr id="134151" name="Rectangle 7"/>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792584" name="Text Box 8"/>
          <p:cNvSpPr txBox="1">
            <a:spLocks noChangeArrowheads="1"/>
          </p:cNvSpPr>
          <p:nvPr/>
        </p:nvSpPr>
        <p:spPr bwMode="auto">
          <a:xfrm>
            <a:off x="684213" y="1143000"/>
            <a:ext cx="7164387"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indent="622300"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nSpc>
                <a:spcPct val="120000"/>
              </a:lnSpc>
              <a:buFontTx/>
              <a:buChar char="o"/>
            </a:pPr>
            <a:r>
              <a:rPr lang="it-IT" sz="3200">
                <a:solidFill>
                  <a:srgbClr val="000000"/>
                </a:solidFill>
                <a:cs typeface="+mn-cs"/>
              </a:rPr>
              <a:t>Velocità di pompaggio (l/s)</a:t>
            </a:r>
          </a:p>
          <a:p>
            <a:pPr>
              <a:lnSpc>
                <a:spcPct val="120000"/>
              </a:lnSpc>
              <a:buFontTx/>
              <a:buChar char="o"/>
            </a:pPr>
            <a:r>
              <a:rPr lang="it-IT" sz="3200">
                <a:solidFill>
                  <a:srgbClr val="000000"/>
                </a:solidFill>
                <a:cs typeface="+mn-cs"/>
              </a:rPr>
              <a:t>Portata massima  (mbar*l/s)</a:t>
            </a:r>
          </a:p>
          <a:p>
            <a:pPr>
              <a:lnSpc>
                <a:spcPct val="120000"/>
              </a:lnSpc>
              <a:buFontTx/>
              <a:buChar char="o"/>
            </a:pPr>
            <a:r>
              <a:rPr lang="it-IT" sz="3200">
                <a:solidFill>
                  <a:srgbClr val="000000"/>
                </a:solidFill>
                <a:cs typeface="+mn-cs"/>
              </a:rPr>
              <a:t>Pressione di avviamento  (mbar)</a:t>
            </a:r>
          </a:p>
          <a:p>
            <a:pPr>
              <a:lnSpc>
                <a:spcPct val="120000"/>
              </a:lnSpc>
              <a:buFontTx/>
              <a:buChar char="o"/>
            </a:pPr>
            <a:r>
              <a:rPr lang="it-IT" sz="3200">
                <a:solidFill>
                  <a:srgbClr val="000000"/>
                </a:solidFill>
                <a:cs typeface="+mn-cs"/>
              </a:rPr>
              <a:t>Crossover </a:t>
            </a:r>
            <a:r>
              <a:rPr lang="it-IT" sz="3200" err="1">
                <a:solidFill>
                  <a:srgbClr val="000000"/>
                </a:solidFill>
                <a:cs typeface="+mn-cs"/>
              </a:rPr>
              <a:t>value</a:t>
            </a:r>
            <a:r>
              <a:rPr lang="it-IT" sz="3200">
                <a:solidFill>
                  <a:srgbClr val="000000"/>
                </a:solidFill>
                <a:cs typeface="+mn-cs"/>
              </a:rPr>
              <a:t>  (mbar*l)</a:t>
            </a:r>
          </a:p>
          <a:p>
            <a:pPr>
              <a:lnSpc>
                <a:spcPct val="120000"/>
              </a:lnSpc>
              <a:buFontTx/>
              <a:buChar char="o"/>
            </a:pPr>
            <a:r>
              <a:rPr lang="it-IT" sz="3200">
                <a:solidFill>
                  <a:srgbClr val="000000"/>
                </a:solidFill>
                <a:cs typeface="+mn-cs"/>
              </a:rPr>
              <a:t>Crossover pressure</a:t>
            </a:r>
          </a:p>
          <a:p>
            <a:pPr>
              <a:lnSpc>
                <a:spcPct val="120000"/>
              </a:lnSpc>
              <a:buFontTx/>
              <a:buChar char="o"/>
            </a:pPr>
            <a:r>
              <a:rPr lang="it-IT" sz="3200">
                <a:solidFill>
                  <a:srgbClr val="000000"/>
                </a:solidFill>
                <a:cs typeface="+mn-cs"/>
              </a:rPr>
              <a:t>Capacità  (</a:t>
            </a:r>
            <a:r>
              <a:rPr lang="it-IT" sz="3200" err="1">
                <a:solidFill>
                  <a:srgbClr val="000000"/>
                </a:solidFill>
                <a:cs typeface="+mn-cs"/>
              </a:rPr>
              <a:t>bar</a:t>
            </a:r>
            <a:r>
              <a:rPr lang="it-IT" sz="3200" err="1">
                <a:solidFill>
                  <a:srgbClr val="000000"/>
                </a:solidFill>
                <a:cs typeface="+mn-cs"/>
                <a:sym typeface="Symbol" panose="05050102010706020507" pitchFamily="18" charset="2"/>
              </a:rPr>
              <a:t></a:t>
            </a:r>
            <a:r>
              <a:rPr lang="it-IT" sz="3200" err="1">
                <a:solidFill>
                  <a:srgbClr val="000000"/>
                </a:solidFill>
                <a:cs typeface="+mn-cs"/>
              </a:rPr>
              <a:t>l</a:t>
            </a:r>
            <a:r>
              <a:rPr lang="it-IT" sz="3200">
                <a:solidFill>
                  <a:srgbClr val="000000"/>
                </a:solidFill>
                <a:cs typeface="+mn-cs"/>
              </a:rPr>
              <a:t>) per ciascun gas</a:t>
            </a:r>
          </a:p>
          <a:p>
            <a:pPr>
              <a:lnSpc>
                <a:spcPct val="120000"/>
              </a:lnSpc>
              <a:buFontTx/>
              <a:buChar char="o"/>
            </a:pPr>
            <a:r>
              <a:rPr lang="it-IT" sz="3200">
                <a:solidFill>
                  <a:srgbClr val="000000"/>
                </a:solidFill>
                <a:cs typeface="+mn-cs"/>
              </a:rPr>
              <a:t>Intervallo di rigenerazione</a:t>
            </a:r>
          </a:p>
        </p:txBody>
      </p:sp>
      <p:sp>
        <p:nvSpPr>
          <p:cNvPr id="134153" name="Text Box 9"/>
          <p:cNvSpPr txBox="1">
            <a:spLocks noChangeArrowheads="1"/>
          </p:cNvSpPr>
          <p:nvPr/>
        </p:nvSpPr>
        <p:spPr bwMode="auto">
          <a:xfrm>
            <a:off x="0" y="0"/>
            <a:ext cx="9144000" cy="592138"/>
          </a:xfrm>
          <a:prstGeom prst="rect">
            <a:avLst/>
          </a:prstGeom>
          <a:solidFill>
            <a:srgbClr val="FFFF99"/>
          </a:solidFill>
          <a:ln w="12700">
            <a:solidFill>
              <a:srgbClr val="FF0000"/>
            </a:solidFill>
            <a:miter lim="800000"/>
            <a:headEnd type="none" w="sm" len="sm"/>
            <a:tailEnd type="none" w="sm" len="sm"/>
          </a:ln>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gn="ctr"/>
            <a:r>
              <a:rPr lang="de-DE" sz="3200">
                <a:solidFill>
                  <a:srgbClr val="000000"/>
                </a:solidFill>
                <a:cs typeface="+mn-cs"/>
              </a:rPr>
              <a:t>Parametri importanti di una criopompa</a:t>
            </a: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43</a:t>
            </a:fld>
            <a:endParaRPr lang="en-US"/>
          </a:p>
        </p:txBody>
      </p:sp>
    </p:spTree>
    <p:extLst>
      <p:ext uri="{BB962C8B-B14F-4D97-AF65-F5344CB8AC3E}">
        <p14:creationId xmlns:p14="http://schemas.microsoft.com/office/powerpoint/2010/main" val="35933315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2584">
                                            <p:txEl>
                                              <p:pRg st="0" end="0"/>
                                            </p:txEl>
                                          </p:spTgt>
                                        </p:tgtEl>
                                        <p:attrNameLst>
                                          <p:attrName>style.visibility</p:attrName>
                                        </p:attrNameLst>
                                      </p:cBhvr>
                                      <p:to>
                                        <p:strVal val="visible"/>
                                      </p:to>
                                    </p:set>
                                    <p:anim calcmode="lin" valueType="num">
                                      <p:cBhvr additive="base">
                                        <p:cTn id="7" dur="500" fill="hold"/>
                                        <p:tgtEl>
                                          <p:spTgt spid="7925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25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2584">
                                            <p:txEl>
                                              <p:pRg st="1" end="1"/>
                                            </p:txEl>
                                          </p:spTgt>
                                        </p:tgtEl>
                                        <p:attrNameLst>
                                          <p:attrName>style.visibility</p:attrName>
                                        </p:attrNameLst>
                                      </p:cBhvr>
                                      <p:to>
                                        <p:strVal val="visible"/>
                                      </p:to>
                                    </p:set>
                                    <p:anim calcmode="lin" valueType="num">
                                      <p:cBhvr additive="base">
                                        <p:cTn id="13" dur="500" fill="hold"/>
                                        <p:tgtEl>
                                          <p:spTgt spid="79258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25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2584">
                                            <p:txEl>
                                              <p:pRg st="2" end="2"/>
                                            </p:txEl>
                                          </p:spTgt>
                                        </p:tgtEl>
                                        <p:attrNameLst>
                                          <p:attrName>style.visibility</p:attrName>
                                        </p:attrNameLst>
                                      </p:cBhvr>
                                      <p:to>
                                        <p:strVal val="visible"/>
                                      </p:to>
                                    </p:set>
                                    <p:anim calcmode="lin" valueType="num">
                                      <p:cBhvr additive="base">
                                        <p:cTn id="19" dur="500" fill="hold"/>
                                        <p:tgtEl>
                                          <p:spTgt spid="79258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25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92584">
                                            <p:txEl>
                                              <p:pRg st="3" end="3"/>
                                            </p:txEl>
                                          </p:spTgt>
                                        </p:tgtEl>
                                        <p:attrNameLst>
                                          <p:attrName>style.visibility</p:attrName>
                                        </p:attrNameLst>
                                      </p:cBhvr>
                                      <p:to>
                                        <p:strVal val="visible"/>
                                      </p:to>
                                    </p:set>
                                    <p:anim calcmode="lin" valueType="num">
                                      <p:cBhvr additive="base">
                                        <p:cTn id="25" dur="500" fill="hold"/>
                                        <p:tgtEl>
                                          <p:spTgt spid="79258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925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92584">
                                            <p:txEl>
                                              <p:pRg st="4" end="4"/>
                                            </p:txEl>
                                          </p:spTgt>
                                        </p:tgtEl>
                                        <p:attrNameLst>
                                          <p:attrName>style.visibility</p:attrName>
                                        </p:attrNameLst>
                                      </p:cBhvr>
                                      <p:to>
                                        <p:strVal val="visible"/>
                                      </p:to>
                                    </p:set>
                                    <p:anim calcmode="lin" valueType="num">
                                      <p:cBhvr additive="base">
                                        <p:cTn id="31" dur="500" fill="hold"/>
                                        <p:tgtEl>
                                          <p:spTgt spid="79258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925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92584">
                                            <p:txEl>
                                              <p:pRg st="5" end="5"/>
                                            </p:txEl>
                                          </p:spTgt>
                                        </p:tgtEl>
                                        <p:attrNameLst>
                                          <p:attrName>style.visibility</p:attrName>
                                        </p:attrNameLst>
                                      </p:cBhvr>
                                      <p:to>
                                        <p:strVal val="visible"/>
                                      </p:to>
                                    </p:set>
                                    <p:anim calcmode="lin" valueType="num">
                                      <p:cBhvr additive="base">
                                        <p:cTn id="37" dur="500" fill="hold"/>
                                        <p:tgtEl>
                                          <p:spTgt spid="79258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9258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92584">
                                            <p:txEl>
                                              <p:pRg st="6" end="6"/>
                                            </p:txEl>
                                          </p:spTgt>
                                        </p:tgtEl>
                                        <p:attrNameLst>
                                          <p:attrName>style.visibility</p:attrName>
                                        </p:attrNameLst>
                                      </p:cBhvr>
                                      <p:to>
                                        <p:strVal val="visible"/>
                                      </p:to>
                                    </p:set>
                                    <p:anim calcmode="lin" valueType="num">
                                      <p:cBhvr additive="base">
                                        <p:cTn id="43" dur="500" fill="hold"/>
                                        <p:tgtEl>
                                          <p:spTgt spid="79258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9258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84" grpId="0" uiExpand="1"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5171"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5172" name="Rectangle 4"/>
          <p:cNvSpPr>
            <a:spLocks noChangeArrowheads="1"/>
          </p:cNvSpPr>
          <p:nvPr/>
        </p:nvSpPr>
        <p:spPr bwMode="auto">
          <a:xfrm>
            <a:off x="6623050" y="1668463"/>
            <a:ext cx="1651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5173" name="Rectangle 5"/>
          <p:cNvSpPr>
            <a:spLocks noChangeArrowheads="1"/>
          </p:cNvSpPr>
          <p:nvPr/>
        </p:nvSpPr>
        <p:spPr bwMode="auto">
          <a:xfrm>
            <a:off x="741363" y="4781550"/>
            <a:ext cx="1635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5174" name="Rectangle 6"/>
          <p:cNvSpPr>
            <a:spLocks noChangeArrowheads="1"/>
          </p:cNvSpPr>
          <p:nvPr/>
        </p:nvSpPr>
        <p:spPr bwMode="auto">
          <a:xfrm>
            <a:off x="1606550" y="4918075"/>
            <a:ext cx="174625" cy="257175"/>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it-IT" sz="1800">
              <a:solidFill>
                <a:srgbClr val="000000"/>
              </a:solidFill>
              <a:latin typeface="Arial" pitchFamily="34" charset="0"/>
              <a:cs typeface="+mn-cs"/>
            </a:endParaRPr>
          </a:p>
        </p:txBody>
      </p:sp>
      <p:sp>
        <p:nvSpPr>
          <p:cNvPr id="135175" name="Rectangle 7"/>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pic>
        <p:nvPicPr>
          <p:cNvPr id="135176" name="Picture 8" descr="coolvac spec"/>
          <p:cNvPicPr>
            <a:picLocks noChangeAspect="1" noChangeArrowheads="1"/>
          </p:cNvPicPr>
          <p:nvPr/>
        </p:nvPicPr>
        <p:blipFill>
          <a:blip r:embed="rId3">
            <a:extLst>
              <a:ext uri="{28A0092B-C50C-407E-A947-70E740481C1C}">
                <a14:useLocalDpi xmlns:a14="http://schemas.microsoft.com/office/drawing/2010/main" val="0"/>
              </a:ext>
            </a:extLst>
          </a:blip>
          <a:srcRect t="9064" r="27609"/>
          <a:stretch>
            <a:fillRect/>
          </a:stretch>
        </p:blipFill>
        <p:spPr bwMode="auto">
          <a:xfrm>
            <a:off x="1042988" y="620713"/>
            <a:ext cx="6611937"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7" name="Text Box 9"/>
          <p:cNvSpPr txBox="1">
            <a:spLocks noChangeArrowheads="1"/>
          </p:cNvSpPr>
          <p:nvPr/>
        </p:nvSpPr>
        <p:spPr bwMode="auto">
          <a:xfrm>
            <a:off x="0" y="0"/>
            <a:ext cx="9144000" cy="592138"/>
          </a:xfrm>
          <a:prstGeom prst="rect">
            <a:avLst/>
          </a:prstGeom>
          <a:solidFill>
            <a:srgbClr val="FFFF99"/>
          </a:solidFill>
          <a:ln w="12700">
            <a:solidFill>
              <a:srgbClr val="FF0000"/>
            </a:solidFill>
            <a:miter lim="800000"/>
            <a:headEnd type="none" w="sm" len="sm"/>
            <a:tailEnd type="none" w="sm" len="sm"/>
          </a:ln>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gn="ctr"/>
            <a:r>
              <a:rPr lang="de-DE" sz="3200" err="1">
                <a:solidFill>
                  <a:srgbClr val="000000"/>
                </a:solidFill>
                <a:cs typeface="+mn-cs"/>
              </a:rPr>
              <a:t>Caratteristiche</a:t>
            </a:r>
            <a:r>
              <a:rPr lang="de-DE" sz="3200">
                <a:solidFill>
                  <a:srgbClr val="000000"/>
                </a:solidFill>
                <a:cs typeface="+mn-cs"/>
              </a:rPr>
              <a:t> di </a:t>
            </a:r>
            <a:r>
              <a:rPr lang="de-DE" sz="3200" err="1">
                <a:solidFill>
                  <a:srgbClr val="000000"/>
                </a:solidFill>
                <a:cs typeface="+mn-cs"/>
              </a:rPr>
              <a:t>una</a:t>
            </a:r>
            <a:r>
              <a:rPr lang="de-DE" sz="3200">
                <a:solidFill>
                  <a:srgbClr val="000000"/>
                </a:solidFill>
                <a:cs typeface="+mn-cs"/>
              </a:rPr>
              <a:t> criopompa (</a:t>
            </a:r>
            <a:r>
              <a:rPr lang="de-DE" sz="3200">
                <a:solidFill>
                  <a:srgbClr val="000000"/>
                </a:solidFill>
                <a:latin typeface="Symbol" panose="05050102010706020507" pitchFamily="18" charset="2"/>
              </a:rPr>
              <a:t>f</a:t>
            </a:r>
            <a:r>
              <a:rPr lang="de-DE" sz="3200">
                <a:solidFill>
                  <a:srgbClr val="000000"/>
                </a:solidFill>
                <a:cs typeface="+mn-cs"/>
              </a:rPr>
              <a:t> 160 mm)</a:t>
            </a:r>
          </a:p>
        </p:txBody>
      </p:sp>
      <p:sp>
        <p:nvSpPr>
          <p:cNvPr id="794634" name="Oval 10"/>
          <p:cNvSpPr>
            <a:spLocks noChangeAspect="1" noChangeArrowheads="1"/>
          </p:cNvSpPr>
          <p:nvPr/>
        </p:nvSpPr>
        <p:spPr bwMode="auto">
          <a:xfrm>
            <a:off x="6444208" y="2198762"/>
            <a:ext cx="1008063" cy="10048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794635" name="Oval 11"/>
          <p:cNvSpPr>
            <a:spLocks noChangeAspect="1" noChangeArrowheads="1"/>
          </p:cNvSpPr>
          <p:nvPr/>
        </p:nvSpPr>
        <p:spPr bwMode="auto">
          <a:xfrm>
            <a:off x="6516216" y="2996952"/>
            <a:ext cx="1008063" cy="1004887"/>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794636" name="Oval 12"/>
          <p:cNvSpPr>
            <a:spLocks noChangeAspect="1" noChangeArrowheads="1"/>
          </p:cNvSpPr>
          <p:nvPr/>
        </p:nvSpPr>
        <p:spPr bwMode="auto">
          <a:xfrm>
            <a:off x="6444208" y="4292600"/>
            <a:ext cx="1008063" cy="1004888"/>
          </a:xfrm>
          <a:prstGeom prst="ellipse">
            <a:avLst/>
          </a:prstGeom>
          <a:noFill/>
          <a:ln w="38100">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44</a:t>
            </a:fld>
            <a:endParaRPr lang="en-US"/>
          </a:p>
        </p:txBody>
      </p:sp>
    </p:spTree>
    <p:extLst>
      <p:ext uri="{BB962C8B-B14F-4D97-AF65-F5344CB8AC3E}">
        <p14:creationId xmlns:p14="http://schemas.microsoft.com/office/powerpoint/2010/main" val="13393642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4634"/>
                                        </p:tgtEl>
                                        <p:attrNameLst>
                                          <p:attrName>style.visibility</p:attrName>
                                        </p:attrNameLst>
                                      </p:cBhvr>
                                      <p:to>
                                        <p:strVal val="visible"/>
                                      </p:to>
                                    </p:set>
                                    <p:anim calcmode="lin" valueType="num">
                                      <p:cBhvr additive="base">
                                        <p:cTn id="7" dur="500" fill="hold"/>
                                        <p:tgtEl>
                                          <p:spTgt spid="794634"/>
                                        </p:tgtEl>
                                        <p:attrNameLst>
                                          <p:attrName>ppt_x</p:attrName>
                                        </p:attrNameLst>
                                      </p:cBhvr>
                                      <p:tavLst>
                                        <p:tav tm="0">
                                          <p:val>
                                            <p:strVal val="#ppt_x"/>
                                          </p:val>
                                        </p:tav>
                                        <p:tav tm="100000">
                                          <p:val>
                                            <p:strVal val="#ppt_x"/>
                                          </p:val>
                                        </p:tav>
                                      </p:tavLst>
                                    </p:anim>
                                    <p:anim calcmode="lin" valueType="num">
                                      <p:cBhvr additive="base">
                                        <p:cTn id="8" dur="500" fill="hold"/>
                                        <p:tgtEl>
                                          <p:spTgt spid="7946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4635"/>
                                        </p:tgtEl>
                                        <p:attrNameLst>
                                          <p:attrName>style.visibility</p:attrName>
                                        </p:attrNameLst>
                                      </p:cBhvr>
                                      <p:to>
                                        <p:strVal val="visible"/>
                                      </p:to>
                                    </p:set>
                                    <p:anim calcmode="lin" valueType="num">
                                      <p:cBhvr additive="base">
                                        <p:cTn id="13" dur="500" fill="hold"/>
                                        <p:tgtEl>
                                          <p:spTgt spid="794635"/>
                                        </p:tgtEl>
                                        <p:attrNameLst>
                                          <p:attrName>ppt_x</p:attrName>
                                        </p:attrNameLst>
                                      </p:cBhvr>
                                      <p:tavLst>
                                        <p:tav tm="0">
                                          <p:val>
                                            <p:strVal val="#ppt_x"/>
                                          </p:val>
                                        </p:tav>
                                        <p:tav tm="100000">
                                          <p:val>
                                            <p:strVal val="#ppt_x"/>
                                          </p:val>
                                        </p:tav>
                                      </p:tavLst>
                                    </p:anim>
                                    <p:anim calcmode="lin" valueType="num">
                                      <p:cBhvr additive="base">
                                        <p:cTn id="14" dur="500" fill="hold"/>
                                        <p:tgtEl>
                                          <p:spTgt spid="7946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4636"/>
                                        </p:tgtEl>
                                        <p:attrNameLst>
                                          <p:attrName>style.visibility</p:attrName>
                                        </p:attrNameLst>
                                      </p:cBhvr>
                                      <p:to>
                                        <p:strVal val="visible"/>
                                      </p:to>
                                    </p:set>
                                    <p:anim calcmode="lin" valueType="num">
                                      <p:cBhvr additive="base">
                                        <p:cTn id="19" dur="500" fill="hold"/>
                                        <p:tgtEl>
                                          <p:spTgt spid="794636"/>
                                        </p:tgtEl>
                                        <p:attrNameLst>
                                          <p:attrName>ppt_x</p:attrName>
                                        </p:attrNameLst>
                                      </p:cBhvr>
                                      <p:tavLst>
                                        <p:tav tm="0">
                                          <p:val>
                                            <p:strVal val="#ppt_x"/>
                                          </p:val>
                                        </p:tav>
                                        <p:tav tm="100000">
                                          <p:val>
                                            <p:strVal val="#ppt_x"/>
                                          </p:val>
                                        </p:tav>
                                      </p:tavLst>
                                    </p:anim>
                                    <p:anim calcmode="lin" valueType="num">
                                      <p:cBhvr additive="base">
                                        <p:cTn id="20" dur="500" fill="hold"/>
                                        <p:tgtEl>
                                          <p:spTgt spid="7946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34" grpId="0" animBg="1"/>
      <p:bldP spid="794635" grpId="0" animBg="1"/>
      <p:bldP spid="7946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5171"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5172" name="Rectangle 4"/>
          <p:cNvSpPr>
            <a:spLocks noChangeArrowheads="1"/>
          </p:cNvSpPr>
          <p:nvPr/>
        </p:nvSpPr>
        <p:spPr bwMode="auto">
          <a:xfrm>
            <a:off x="6623050" y="1668463"/>
            <a:ext cx="1651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5173" name="Rectangle 5"/>
          <p:cNvSpPr>
            <a:spLocks noChangeArrowheads="1"/>
          </p:cNvSpPr>
          <p:nvPr/>
        </p:nvSpPr>
        <p:spPr bwMode="auto">
          <a:xfrm>
            <a:off x="741363" y="4781550"/>
            <a:ext cx="1635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5174" name="Rectangle 6"/>
          <p:cNvSpPr>
            <a:spLocks noChangeArrowheads="1"/>
          </p:cNvSpPr>
          <p:nvPr/>
        </p:nvSpPr>
        <p:spPr bwMode="auto">
          <a:xfrm>
            <a:off x="1606550" y="4918075"/>
            <a:ext cx="174625" cy="257175"/>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it-IT" sz="1800">
              <a:solidFill>
                <a:srgbClr val="000000"/>
              </a:solidFill>
              <a:latin typeface="Arial" pitchFamily="34" charset="0"/>
              <a:cs typeface="+mn-cs"/>
            </a:endParaRPr>
          </a:p>
        </p:txBody>
      </p:sp>
      <p:sp>
        <p:nvSpPr>
          <p:cNvPr id="135175" name="Rectangle 7"/>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5177" name="Text Box 9"/>
          <p:cNvSpPr txBox="1">
            <a:spLocks noChangeArrowheads="1"/>
          </p:cNvSpPr>
          <p:nvPr/>
        </p:nvSpPr>
        <p:spPr bwMode="auto">
          <a:xfrm>
            <a:off x="0" y="0"/>
            <a:ext cx="9144000" cy="523220"/>
          </a:xfrm>
          <a:prstGeom prst="rect">
            <a:avLst/>
          </a:prstGeom>
          <a:solidFill>
            <a:srgbClr val="FFFF99"/>
          </a:solidFill>
          <a:ln w="12700">
            <a:solidFill>
              <a:srgbClr val="FF0000"/>
            </a:solidFill>
            <a:miter lim="800000"/>
            <a:headEnd type="none" w="sm" len="sm"/>
            <a:tailEnd type="none" w="sm" len="sm"/>
          </a:ln>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gn="ctr"/>
            <a:r>
              <a:rPr lang="de-DE" sz="2800" err="1">
                <a:solidFill>
                  <a:srgbClr val="000000"/>
                </a:solidFill>
                <a:cs typeface="+mn-cs"/>
              </a:rPr>
              <a:t>Caratteristiche</a:t>
            </a:r>
            <a:r>
              <a:rPr lang="de-DE" sz="2800">
                <a:solidFill>
                  <a:srgbClr val="000000"/>
                </a:solidFill>
                <a:cs typeface="+mn-cs"/>
              </a:rPr>
              <a:t> di </a:t>
            </a:r>
            <a:r>
              <a:rPr lang="de-DE" sz="2800" err="1">
                <a:solidFill>
                  <a:srgbClr val="000000"/>
                </a:solidFill>
                <a:cs typeface="+mn-cs"/>
              </a:rPr>
              <a:t>una</a:t>
            </a:r>
            <a:r>
              <a:rPr lang="de-DE" sz="2800">
                <a:solidFill>
                  <a:srgbClr val="000000"/>
                </a:solidFill>
                <a:cs typeface="+mn-cs"/>
              </a:rPr>
              <a:t> criopompa „</a:t>
            </a:r>
            <a:r>
              <a:rPr lang="de-DE" sz="2800" err="1">
                <a:solidFill>
                  <a:srgbClr val="000000"/>
                </a:solidFill>
                <a:cs typeface="+mn-cs"/>
              </a:rPr>
              <a:t>grande</a:t>
            </a:r>
            <a:r>
              <a:rPr lang="de-DE" sz="2800">
                <a:solidFill>
                  <a:srgbClr val="000000"/>
                </a:solidFill>
                <a:cs typeface="+mn-cs"/>
              </a:rPr>
              <a:t>“: 60000 l/s</a:t>
            </a: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45</a:t>
            </a:fld>
            <a:endParaRPr lang="en-US"/>
          </a:p>
        </p:txBody>
      </p:sp>
      <p:sp>
        <p:nvSpPr>
          <p:cNvPr id="2" name="Rettangolo 1"/>
          <p:cNvSpPr/>
          <p:nvPr/>
        </p:nvSpPr>
        <p:spPr>
          <a:xfrm>
            <a:off x="130617" y="692696"/>
            <a:ext cx="4822270" cy="4770537"/>
          </a:xfrm>
          <a:prstGeom prst="rect">
            <a:avLst/>
          </a:prstGeom>
          <a:ln>
            <a:solidFill>
              <a:srgbClr val="FF0000"/>
            </a:solidFill>
          </a:ln>
        </p:spPr>
        <p:txBody>
          <a:bodyPr wrap="square">
            <a:spAutoFit/>
          </a:bodyPr>
          <a:lstStyle/>
          <a:p>
            <a:r>
              <a:rPr lang="en-US" sz="2000" b="1">
                <a:latin typeface="Times New Roman" panose="02020603050405020304" pitchFamily="18" charset="0"/>
              </a:rPr>
              <a:t>60000 l/s cryopump, </a:t>
            </a:r>
            <a:r>
              <a:rPr lang="de-DE" sz="2000">
                <a:solidFill>
                  <a:srgbClr val="000000"/>
                </a:solidFill>
                <a:latin typeface="Symbol" panose="05050102010706020507" pitchFamily="18" charset="2"/>
              </a:rPr>
              <a:t>f</a:t>
            </a:r>
            <a:r>
              <a:rPr lang="de-DE" sz="2000">
                <a:solidFill>
                  <a:srgbClr val="000000"/>
                </a:solidFill>
              </a:rPr>
              <a:t> 1300 mm</a:t>
            </a:r>
          </a:p>
          <a:p>
            <a:endParaRPr lang="en-US" sz="2000" b="1">
              <a:latin typeface="Times New Roman" panose="02020603050405020304" pitchFamily="18" charset="0"/>
            </a:endParaRPr>
          </a:p>
          <a:p>
            <a:endParaRPr lang="en-US" sz="2400">
              <a:latin typeface="Times New Roman" panose="02020603050405020304" pitchFamily="18" charset="0"/>
            </a:endParaRPr>
          </a:p>
          <a:p>
            <a:r>
              <a:rPr lang="en-US" b="1">
                <a:latin typeface="Times New Roman" panose="02020603050405020304" pitchFamily="18" charset="0"/>
              </a:rPr>
              <a:t>             Parameter    			  Value</a:t>
            </a:r>
          </a:p>
          <a:p>
            <a:endParaRPr lang="en-US" b="1">
              <a:latin typeface="Times New Roman" panose="02020603050405020304" pitchFamily="18" charset="0"/>
            </a:endParaRPr>
          </a:p>
          <a:p>
            <a:r>
              <a:rPr lang="en-US">
                <a:latin typeface="Times New Roman" panose="02020603050405020304" pitchFamily="18" charset="0"/>
              </a:rPr>
              <a:t>Pumping speed (l/s) 	water		180000</a:t>
            </a:r>
          </a:p>
          <a:p>
            <a:r>
              <a:rPr lang="en-US">
                <a:latin typeface="Times New Roman" panose="02020603050405020304" pitchFamily="18" charset="0"/>
              </a:rPr>
              <a:t>Nitrogen		 		57000</a:t>
            </a:r>
          </a:p>
          <a:p>
            <a:r>
              <a:rPr lang="en-US">
                <a:latin typeface="Times New Roman" panose="02020603050405020304" pitchFamily="18" charset="0"/>
              </a:rPr>
              <a:t>Hydrogen			 	60000</a:t>
            </a:r>
          </a:p>
          <a:p>
            <a:r>
              <a:rPr lang="en-US">
                <a:latin typeface="Times New Roman" panose="02020603050405020304" pitchFamily="18" charset="0"/>
              </a:rPr>
              <a:t>Argon				47000</a:t>
            </a:r>
          </a:p>
          <a:p>
            <a:r>
              <a:rPr lang="en-US">
                <a:latin typeface="Times New Roman" panose="02020603050405020304" pitchFamily="18" charset="0"/>
              </a:rPr>
              <a:t>Helium			 	15000</a:t>
            </a:r>
          </a:p>
          <a:p>
            <a:pPr marR="28090"/>
            <a:endParaRPr lang="en-US">
              <a:latin typeface="Times New Roman" panose="02020603050405020304" pitchFamily="18" charset="0"/>
            </a:endParaRPr>
          </a:p>
          <a:p>
            <a:pPr marR="28090"/>
            <a:r>
              <a:rPr lang="en-US">
                <a:latin typeface="Times New Roman" panose="02020603050405020304" pitchFamily="18" charset="0"/>
              </a:rPr>
              <a:t>Maximum throughput (mbar l /s) Argon 	25</a:t>
            </a:r>
            <a:endParaRPr lang="en-US">
              <a:solidFill>
                <a:srgbClr val="FF0000"/>
              </a:solidFill>
              <a:latin typeface="Times New Roman" panose="02020603050405020304" pitchFamily="18" charset="0"/>
            </a:endParaRPr>
          </a:p>
          <a:p>
            <a:pPr marR="28090"/>
            <a:r>
              <a:rPr lang="en-US">
                <a:latin typeface="Times New Roman" panose="02020603050405020304" pitchFamily="18" charset="0"/>
              </a:rPr>
              <a:t>		Hydrogen 		12</a:t>
            </a:r>
          </a:p>
          <a:p>
            <a:r>
              <a:rPr lang="en-US">
                <a:latin typeface="Times New Roman" panose="02020603050405020304" pitchFamily="18" charset="0"/>
              </a:rPr>
              <a:t>Pumping capacity (bar l) 	Argon 	9000</a:t>
            </a:r>
            <a:endParaRPr lang="en-US">
              <a:solidFill>
                <a:srgbClr val="FF0000"/>
              </a:solidFill>
              <a:latin typeface="Times New Roman" panose="02020603050405020304" pitchFamily="18" charset="0"/>
            </a:endParaRPr>
          </a:p>
          <a:p>
            <a:r>
              <a:rPr lang="en-US">
                <a:latin typeface="Times New Roman" panose="02020603050405020304" pitchFamily="18" charset="0"/>
              </a:rPr>
              <a:t>		Hydrogen 		150</a:t>
            </a:r>
          </a:p>
          <a:p>
            <a:pPr marR="28090"/>
            <a:r>
              <a:rPr lang="en-US">
                <a:latin typeface="Times New Roman" panose="02020603050405020304" pitchFamily="18" charset="0"/>
              </a:rPr>
              <a:t>Cool-down time (h) 			5 – 6 h</a:t>
            </a:r>
          </a:p>
          <a:p>
            <a:r>
              <a:rPr lang="en-US">
                <a:latin typeface="Times New Roman" panose="02020603050405020304" pitchFamily="18" charset="0"/>
              </a:rPr>
              <a:t>Crossover (mbar l) 			1000</a:t>
            </a:r>
            <a:endParaRPr lang="en-US">
              <a:solidFill>
                <a:srgbClr val="FF0000"/>
              </a:solidFill>
              <a:latin typeface="Times New Roman" panose="02020603050405020304" pitchFamily="18" charset="0"/>
            </a:endParaRPr>
          </a:p>
          <a:p>
            <a:r>
              <a:rPr lang="en-US">
                <a:latin typeface="Times New Roman" panose="02020603050405020304" pitchFamily="18" charset="0"/>
              </a:rPr>
              <a:t>Weight (kg) 			450</a:t>
            </a:r>
          </a:p>
        </p:txBody>
      </p:sp>
      <p:pic>
        <p:nvPicPr>
          <p:cNvPr id="4" name="Immagine 3"/>
          <p:cNvPicPr>
            <a:picLocks noChangeAspect="1"/>
          </p:cNvPicPr>
          <p:nvPr/>
        </p:nvPicPr>
        <p:blipFill>
          <a:blip r:embed="rId3"/>
          <a:stretch>
            <a:fillRect/>
          </a:stretch>
        </p:blipFill>
        <p:spPr>
          <a:xfrm>
            <a:off x="5858958" y="579889"/>
            <a:ext cx="2480571" cy="2585170"/>
          </a:xfrm>
          <a:prstGeom prst="rect">
            <a:avLst/>
          </a:prstGeom>
        </p:spPr>
      </p:pic>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l="64325" t="65750" r="10731" b="8802"/>
          <a:stretch/>
        </p:blipFill>
        <p:spPr>
          <a:xfrm>
            <a:off x="6215026" y="2915587"/>
            <a:ext cx="2756159" cy="3976399"/>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5600" y="-531440"/>
            <a:ext cx="4849565" cy="6858000"/>
          </a:xfrm>
          <a:prstGeom prst="rect">
            <a:avLst/>
          </a:prstGeom>
        </p:spPr>
      </p:pic>
    </p:spTree>
    <p:extLst>
      <p:ext uri="{BB962C8B-B14F-4D97-AF65-F5344CB8AC3E}">
        <p14:creationId xmlns:p14="http://schemas.microsoft.com/office/powerpoint/2010/main" val="278099636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6195"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6196" name="Rectangle 4"/>
          <p:cNvSpPr>
            <a:spLocks noChangeArrowheads="1"/>
          </p:cNvSpPr>
          <p:nvPr/>
        </p:nvSpPr>
        <p:spPr bwMode="auto">
          <a:xfrm>
            <a:off x="1084263" y="1668463"/>
            <a:ext cx="5703887"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6197" name="Rectangle 5"/>
          <p:cNvSpPr>
            <a:spLocks noChangeArrowheads="1"/>
          </p:cNvSpPr>
          <p:nvPr/>
        </p:nvSpPr>
        <p:spPr bwMode="auto">
          <a:xfrm>
            <a:off x="741363" y="4781550"/>
            <a:ext cx="1635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6198" name="Rectangle 6"/>
          <p:cNvSpPr>
            <a:spLocks noChangeArrowheads="1"/>
          </p:cNvSpPr>
          <p:nvPr/>
        </p:nvSpPr>
        <p:spPr bwMode="auto">
          <a:xfrm>
            <a:off x="1606550" y="4918075"/>
            <a:ext cx="174625" cy="257175"/>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it-IT" sz="1800">
              <a:solidFill>
                <a:srgbClr val="000000"/>
              </a:solidFill>
              <a:latin typeface="Arial" pitchFamily="34" charset="0"/>
              <a:cs typeface="+mn-cs"/>
            </a:endParaRPr>
          </a:p>
        </p:txBody>
      </p:sp>
      <p:sp>
        <p:nvSpPr>
          <p:cNvPr id="136199" name="Rectangle 7"/>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6200" name="Text Box 8"/>
          <p:cNvSpPr txBox="1">
            <a:spLocks noChangeArrowheads="1"/>
          </p:cNvSpPr>
          <p:nvPr/>
        </p:nvSpPr>
        <p:spPr bwMode="auto">
          <a:xfrm>
            <a:off x="1259632" y="694416"/>
            <a:ext cx="716438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indent="622300"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nSpc>
                <a:spcPct val="120000"/>
              </a:lnSpc>
              <a:buFontTx/>
              <a:buChar char="o"/>
            </a:pPr>
            <a:r>
              <a:rPr lang="it-IT" sz="2800">
                <a:solidFill>
                  <a:srgbClr val="FF0000"/>
                </a:solidFill>
                <a:cs typeface="+mn-cs"/>
              </a:rPr>
              <a:t>Velocità di pompaggio  S (l/s)</a:t>
            </a:r>
          </a:p>
        </p:txBody>
      </p:sp>
      <p:sp>
        <p:nvSpPr>
          <p:cNvPr id="136201" name="Text Box 9"/>
          <p:cNvSpPr txBox="1">
            <a:spLocks noChangeArrowheads="1"/>
          </p:cNvSpPr>
          <p:nvPr/>
        </p:nvSpPr>
        <p:spPr bwMode="auto">
          <a:xfrm>
            <a:off x="0" y="0"/>
            <a:ext cx="9144000" cy="592138"/>
          </a:xfrm>
          <a:prstGeom prst="rect">
            <a:avLst/>
          </a:prstGeom>
          <a:solidFill>
            <a:srgbClr val="FFFF99"/>
          </a:solidFill>
          <a:ln w="12700">
            <a:solidFill>
              <a:srgbClr val="FF0000"/>
            </a:solidFill>
            <a:miter lim="800000"/>
            <a:headEnd type="none" w="sm" len="sm"/>
            <a:tailEnd type="none" w="sm" len="sm"/>
          </a:ln>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gn="ctr"/>
            <a:r>
              <a:rPr lang="de-DE" sz="3200">
                <a:solidFill>
                  <a:srgbClr val="000000"/>
                </a:solidFill>
                <a:cs typeface="+mn-cs"/>
              </a:rPr>
              <a:t>Parametri importanti di una criopompa</a:t>
            </a:r>
          </a:p>
        </p:txBody>
      </p:sp>
      <p:sp>
        <p:nvSpPr>
          <p:cNvPr id="136202" name="Text Box 10"/>
          <p:cNvSpPr txBox="1">
            <a:spLocks noChangeArrowheads="1"/>
          </p:cNvSpPr>
          <p:nvPr/>
        </p:nvSpPr>
        <p:spPr bwMode="auto">
          <a:xfrm>
            <a:off x="68262" y="2076046"/>
            <a:ext cx="907573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eaLnBrk="1" hangingPunct="1"/>
            <a:r>
              <a:rPr lang="it-IT" sz="2400">
                <a:solidFill>
                  <a:srgbClr val="000000"/>
                </a:solidFill>
                <a:cs typeface="+mn-cs"/>
              </a:rPr>
              <a:t>Di solito riferita a 273 K.</a:t>
            </a:r>
          </a:p>
          <a:p>
            <a:pPr eaLnBrk="1" hangingPunct="1"/>
            <a:r>
              <a:rPr lang="it-IT" sz="2400">
                <a:solidFill>
                  <a:srgbClr val="000000"/>
                </a:solidFill>
                <a:cs typeface="+mn-cs"/>
              </a:rPr>
              <a:t>Dipende principalmente dalle dimensioni e dalla geometria della struttura della pompa,  a patto che queste siano a temperature sufficientemente basse.</a:t>
            </a:r>
          </a:p>
          <a:p>
            <a:pPr eaLnBrk="1" hangingPunct="1"/>
            <a:r>
              <a:rPr lang="it-IT" sz="2400">
                <a:solidFill>
                  <a:srgbClr val="000000"/>
                </a:solidFill>
              </a:rPr>
              <a:t>Qualche volta è indicata anche la velocità di pompaggio specifica (l/s cm</a:t>
            </a:r>
            <a:r>
              <a:rPr lang="it-IT" sz="2400" baseline="-25000">
                <a:solidFill>
                  <a:srgbClr val="000000"/>
                </a:solidFill>
              </a:rPr>
              <a:t>2</a:t>
            </a:r>
            <a:r>
              <a:rPr lang="it-IT" sz="2400">
                <a:solidFill>
                  <a:srgbClr val="000000"/>
                </a:solidFill>
              </a:rPr>
              <a:t>) di apertura</a:t>
            </a:r>
            <a:endParaRPr lang="it-IT" sz="2400">
              <a:solidFill>
                <a:srgbClr val="000000"/>
              </a:solidFill>
              <a:cs typeface="+mn-cs"/>
            </a:endParaRPr>
          </a:p>
          <a:p>
            <a:pPr eaLnBrk="1" hangingPunct="1"/>
            <a:endParaRPr lang="it-IT" sz="2400">
              <a:solidFill>
                <a:srgbClr val="000000"/>
              </a:solidFill>
              <a:cs typeface="+mn-cs"/>
            </a:endParaRPr>
          </a:p>
          <a:p>
            <a:pPr eaLnBrk="1" hangingPunct="1"/>
            <a:r>
              <a:rPr lang="it-IT" sz="2400">
                <a:solidFill>
                  <a:srgbClr val="000000"/>
                </a:solidFill>
                <a:cs typeface="+mn-cs"/>
              </a:rPr>
              <a:t>La trappola che pompa il </a:t>
            </a:r>
            <a:r>
              <a:rPr lang="it-IT" sz="2400" err="1">
                <a:solidFill>
                  <a:srgbClr val="000000"/>
                </a:solidFill>
                <a:cs typeface="+mn-cs"/>
              </a:rPr>
              <a:t>vapor</a:t>
            </a:r>
            <a:r>
              <a:rPr lang="it-IT" sz="2400">
                <a:solidFill>
                  <a:srgbClr val="000000"/>
                </a:solidFill>
                <a:cs typeface="+mn-cs"/>
              </a:rPr>
              <a:t> d’acqua </a:t>
            </a:r>
            <a:r>
              <a:rPr lang="it-IT" sz="2400">
                <a:solidFill>
                  <a:srgbClr val="FF0000"/>
                </a:solidFill>
                <a:cs typeface="+mn-cs"/>
              </a:rPr>
              <a:t>limita in parte la conduttanza (trasparenza) </a:t>
            </a:r>
            <a:r>
              <a:rPr lang="it-IT" sz="2400">
                <a:solidFill>
                  <a:srgbClr val="000000"/>
                </a:solidFill>
                <a:cs typeface="+mn-cs"/>
              </a:rPr>
              <a:t>per gli altri gas, ma garantisce </a:t>
            </a:r>
            <a:r>
              <a:rPr lang="it-IT" sz="2400">
                <a:solidFill>
                  <a:srgbClr val="FF0000"/>
                </a:solidFill>
                <a:cs typeface="+mn-cs"/>
              </a:rPr>
              <a:t>altissimo valore della velocità di pompaggio per acqua (x 4 o più), dipende dal design della </a:t>
            </a:r>
            <a:r>
              <a:rPr lang="it-IT" sz="2400" err="1">
                <a:solidFill>
                  <a:srgbClr val="FF0000"/>
                </a:solidFill>
                <a:cs typeface="+mn-cs"/>
              </a:rPr>
              <a:t>baffle</a:t>
            </a:r>
            <a:endParaRPr lang="it-IT" sz="2400">
              <a:solidFill>
                <a:srgbClr val="FF0000"/>
              </a:solidFill>
              <a:cs typeface="+mn-cs"/>
            </a:endParaRP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46</a:t>
            </a:fld>
            <a:endParaRPr lang="en-US"/>
          </a:p>
        </p:txBody>
      </p:sp>
      <mc:AlternateContent xmlns:mc="http://schemas.openxmlformats.org/markup-compatibility/2006" xmlns:a14="http://schemas.microsoft.com/office/drawing/2010/main">
        <mc:Choice Requires="a14">
          <p:sp>
            <p:nvSpPr>
              <p:cNvPr id="2" name="CasellaDiTesto 1"/>
              <p:cNvSpPr txBox="1"/>
              <p:nvPr/>
            </p:nvSpPr>
            <p:spPr>
              <a:xfrm>
                <a:off x="3980972" y="1299253"/>
                <a:ext cx="1182055"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800" b="0" i="1" smtClean="0">
                          <a:latin typeface="Cambria Math" panose="02040503050406030204" pitchFamily="18" charset="0"/>
                        </a:rPr>
                        <m:t>𝑆</m:t>
                      </m:r>
                      <m:r>
                        <a:rPr lang="it-IT" sz="2800" b="0" i="1" smtClean="0">
                          <a:latin typeface="Cambria Math" panose="02040503050406030204" pitchFamily="18" charset="0"/>
                        </a:rPr>
                        <m:t> = </m:t>
                      </m:r>
                      <m:f>
                        <m:fPr>
                          <m:ctrlPr>
                            <a:rPr lang="it-IT" sz="2800" b="0" i="1" smtClean="0">
                              <a:latin typeface="Cambria Math" panose="02040503050406030204" pitchFamily="18" charset="0"/>
                              <a:ea typeface="Cambria Math" panose="02040503050406030204" pitchFamily="18" charset="0"/>
                            </a:rPr>
                          </m:ctrlPr>
                        </m:fPr>
                        <m:num>
                          <m:r>
                            <a:rPr lang="it-IT" sz="2800" b="0" i="1" smtClean="0">
                              <a:latin typeface="Cambria Math" panose="02040503050406030204" pitchFamily="18" charset="0"/>
                              <a:ea typeface="Cambria Math" panose="02040503050406030204" pitchFamily="18" charset="0"/>
                            </a:rPr>
                            <m:t>𝑄</m:t>
                          </m:r>
                        </m:num>
                        <m:den>
                          <m:r>
                            <a:rPr lang="it-IT" sz="2800" b="0" i="1" smtClean="0">
                              <a:latin typeface="Cambria Math" panose="02040503050406030204" pitchFamily="18" charset="0"/>
                              <a:ea typeface="Cambria Math" panose="02040503050406030204" pitchFamily="18" charset="0"/>
                            </a:rPr>
                            <m:t>𝑃</m:t>
                          </m:r>
                        </m:den>
                      </m:f>
                    </m:oMath>
                  </m:oMathPara>
                </a14:m>
                <a:endParaRPr lang="en-US"/>
              </a:p>
            </p:txBody>
          </p:sp>
        </mc:Choice>
        <mc:Fallback xmlns="">
          <p:sp>
            <p:nvSpPr>
              <p:cNvPr id="2" name="CasellaDiTesto 1"/>
              <p:cNvSpPr txBox="1">
                <a:spLocks noRot="1" noChangeAspect="1" noMove="1" noResize="1" noEditPoints="1" noAdjustHandles="1" noChangeArrowheads="1" noChangeShapeType="1" noTextEdit="1"/>
              </p:cNvSpPr>
              <p:nvPr/>
            </p:nvSpPr>
            <p:spPr>
              <a:xfrm>
                <a:off x="3980972" y="1299253"/>
                <a:ext cx="1182055" cy="80663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543308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err="1"/>
              <a:t>Cryopanel</a:t>
            </a:r>
            <a:r>
              <a:rPr lang="en-US"/>
              <a:t> efficiency</a:t>
            </a:r>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l="52427" t="10759" r="6536" b="69167"/>
          <a:stretch/>
        </p:blipFill>
        <p:spPr>
          <a:xfrm>
            <a:off x="1403648" y="1124743"/>
            <a:ext cx="6480720" cy="4479322"/>
          </a:xfrm>
          <a:prstGeom prst="rect">
            <a:avLst/>
          </a:prstGeom>
        </p:spPr>
      </p:pic>
    </p:spTree>
    <p:extLst>
      <p:ext uri="{BB962C8B-B14F-4D97-AF65-F5344CB8AC3E}">
        <p14:creationId xmlns:p14="http://schemas.microsoft.com/office/powerpoint/2010/main" val="1243304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7219"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7220" name="Rectangle 4"/>
          <p:cNvSpPr>
            <a:spLocks noChangeArrowheads="1"/>
          </p:cNvSpPr>
          <p:nvPr/>
        </p:nvSpPr>
        <p:spPr bwMode="auto">
          <a:xfrm>
            <a:off x="1084263" y="1668463"/>
            <a:ext cx="5703887"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7221" name="Rectangle 5"/>
          <p:cNvSpPr>
            <a:spLocks noChangeArrowheads="1"/>
          </p:cNvSpPr>
          <p:nvPr/>
        </p:nvSpPr>
        <p:spPr bwMode="auto">
          <a:xfrm>
            <a:off x="741363" y="4781550"/>
            <a:ext cx="1635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7222" name="Rectangle 6"/>
          <p:cNvSpPr>
            <a:spLocks noChangeArrowheads="1"/>
          </p:cNvSpPr>
          <p:nvPr/>
        </p:nvSpPr>
        <p:spPr bwMode="auto">
          <a:xfrm>
            <a:off x="1606550" y="4918075"/>
            <a:ext cx="174625" cy="257175"/>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it-IT" sz="1800">
              <a:solidFill>
                <a:srgbClr val="000000"/>
              </a:solidFill>
              <a:latin typeface="Arial" pitchFamily="34" charset="0"/>
              <a:cs typeface="+mn-cs"/>
            </a:endParaRPr>
          </a:p>
        </p:txBody>
      </p:sp>
      <p:sp>
        <p:nvSpPr>
          <p:cNvPr id="137223" name="Rectangle 7"/>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7224" name="Text Box 8"/>
          <p:cNvSpPr txBox="1">
            <a:spLocks noChangeArrowheads="1"/>
          </p:cNvSpPr>
          <p:nvPr/>
        </p:nvSpPr>
        <p:spPr bwMode="auto">
          <a:xfrm>
            <a:off x="823119" y="641257"/>
            <a:ext cx="759794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indent="282575"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nSpc>
                <a:spcPct val="120000"/>
              </a:lnSpc>
            </a:pPr>
            <a:r>
              <a:rPr lang="it-IT" sz="2400">
                <a:solidFill>
                  <a:srgbClr val="FF0000"/>
                </a:solidFill>
                <a:cs typeface="+mn-cs"/>
              </a:rPr>
              <a:t>Pressione di avviamento  (mbar) e crossover (</a:t>
            </a:r>
            <a:r>
              <a:rPr lang="it-IT" sz="2400" err="1">
                <a:solidFill>
                  <a:srgbClr val="FF0000"/>
                </a:solidFill>
                <a:cs typeface="+mn-cs"/>
              </a:rPr>
              <a:t>p</a:t>
            </a:r>
            <a:r>
              <a:rPr lang="it-IT" sz="2400" err="1">
                <a:solidFill>
                  <a:srgbClr val="FF0000"/>
                </a:solidFill>
                <a:latin typeface="Symbol" pitchFamily="18" charset="2"/>
                <a:cs typeface="+mn-cs"/>
              </a:rPr>
              <a:t>×</a:t>
            </a:r>
            <a:r>
              <a:rPr lang="it-IT" sz="2400" err="1">
                <a:solidFill>
                  <a:srgbClr val="FF0000"/>
                </a:solidFill>
                <a:cs typeface="+mn-cs"/>
              </a:rPr>
              <a:t>V</a:t>
            </a:r>
            <a:r>
              <a:rPr lang="it-IT" sz="2400">
                <a:solidFill>
                  <a:srgbClr val="FF0000"/>
                </a:solidFill>
                <a:cs typeface="+mn-cs"/>
              </a:rPr>
              <a:t>)</a:t>
            </a:r>
          </a:p>
        </p:txBody>
      </p:sp>
      <p:sp>
        <p:nvSpPr>
          <p:cNvPr id="137225" name="Text Box 9"/>
          <p:cNvSpPr txBox="1">
            <a:spLocks noChangeArrowheads="1"/>
          </p:cNvSpPr>
          <p:nvPr/>
        </p:nvSpPr>
        <p:spPr bwMode="auto">
          <a:xfrm>
            <a:off x="0" y="0"/>
            <a:ext cx="9144000" cy="592138"/>
          </a:xfrm>
          <a:prstGeom prst="rect">
            <a:avLst/>
          </a:prstGeom>
          <a:solidFill>
            <a:srgbClr val="FFFF99"/>
          </a:solidFill>
          <a:ln w="12700">
            <a:solidFill>
              <a:srgbClr val="FF0000"/>
            </a:solidFill>
            <a:miter lim="800000"/>
            <a:headEnd type="none" w="sm" len="sm"/>
            <a:tailEnd type="none" w="sm" len="sm"/>
          </a:ln>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gn="ctr"/>
            <a:r>
              <a:rPr lang="de-DE" sz="3200">
                <a:solidFill>
                  <a:srgbClr val="000000"/>
                </a:solidFill>
                <a:cs typeface="+mn-cs"/>
              </a:rPr>
              <a:t>Parametri importanti di una criopompa</a:t>
            </a:r>
          </a:p>
        </p:txBody>
      </p:sp>
      <p:sp>
        <p:nvSpPr>
          <p:cNvPr id="137226" name="Text Box 10"/>
          <p:cNvSpPr txBox="1">
            <a:spLocks noChangeArrowheads="1"/>
          </p:cNvSpPr>
          <p:nvPr/>
        </p:nvSpPr>
        <p:spPr bwMode="auto">
          <a:xfrm>
            <a:off x="346249" y="1351578"/>
            <a:ext cx="833596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eaLnBrk="1" hangingPunct="1"/>
            <a:r>
              <a:rPr lang="it-IT" sz="2000">
                <a:solidFill>
                  <a:srgbClr val="000000"/>
                </a:solidFill>
                <a:cs typeface="+mn-cs"/>
              </a:rPr>
              <a:t>La massima pressione di avviamento è la massima pressione alla quale la pompa può essere raffreddata senza problemi. Tipicamente il valore è inferiore a 10</a:t>
            </a:r>
            <a:r>
              <a:rPr lang="it-IT" sz="2000" baseline="30000">
                <a:solidFill>
                  <a:srgbClr val="000000"/>
                </a:solidFill>
                <a:cs typeface="+mn-cs"/>
              </a:rPr>
              <a:t>-2 </a:t>
            </a:r>
            <a:r>
              <a:rPr lang="it-IT" sz="2000">
                <a:solidFill>
                  <a:srgbClr val="000000"/>
                </a:solidFill>
                <a:cs typeface="+mn-cs"/>
              </a:rPr>
              <a:t>mbar. </a:t>
            </a:r>
          </a:p>
          <a:p>
            <a:pPr eaLnBrk="1" hangingPunct="1"/>
            <a:endParaRPr lang="it-IT" sz="1200">
              <a:solidFill>
                <a:srgbClr val="000000"/>
              </a:solidFill>
              <a:cs typeface="+mn-cs"/>
            </a:endParaRPr>
          </a:p>
          <a:p>
            <a:pPr eaLnBrk="1" hangingPunct="1"/>
            <a:r>
              <a:rPr lang="it-IT" sz="2000">
                <a:solidFill>
                  <a:srgbClr val="000000"/>
                </a:solidFill>
                <a:cs typeface="+mn-cs"/>
              </a:rPr>
              <a:t>Il </a:t>
            </a:r>
            <a:r>
              <a:rPr lang="it-IT" sz="2000">
                <a:solidFill>
                  <a:srgbClr val="000000"/>
                </a:solidFill>
              </a:rPr>
              <a:t>valore di crossover rappresenta il massimo valore </a:t>
            </a:r>
            <a:r>
              <a:rPr lang="it-IT" sz="2000" b="1">
                <a:solidFill>
                  <a:srgbClr val="FF0000"/>
                </a:solidFill>
              </a:rPr>
              <a:t>impulsivo</a:t>
            </a:r>
            <a:r>
              <a:rPr lang="it-IT" sz="2000">
                <a:solidFill>
                  <a:srgbClr val="000000"/>
                </a:solidFill>
              </a:rPr>
              <a:t> di portata (</a:t>
            </a:r>
            <a:r>
              <a:rPr lang="it-IT" sz="2000" err="1">
                <a:solidFill>
                  <a:srgbClr val="000000"/>
                </a:solidFill>
              </a:rPr>
              <a:t>mbar</a:t>
            </a:r>
            <a:r>
              <a:rPr lang="it-IT" sz="2000" err="1">
                <a:solidFill>
                  <a:srgbClr val="000000"/>
                </a:solidFill>
                <a:sym typeface="Symbol" panose="05050102010706020507" pitchFamily="18" charset="2"/>
              </a:rPr>
              <a:t></a:t>
            </a:r>
            <a:r>
              <a:rPr lang="it-IT" sz="2000" err="1">
                <a:solidFill>
                  <a:srgbClr val="000000"/>
                </a:solidFill>
              </a:rPr>
              <a:t>l</a:t>
            </a:r>
            <a:r>
              <a:rPr lang="it-IT" sz="2000">
                <a:solidFill>
                  <a:srgbClr val="000000"/>
                </a:solidFill>
              </a:rPr>
              <a:t>). In pratica il prodotto tra il </a:t>
            </a:r>
            <a:r>
              <a:rPr lang="it-IT" sz="2000" b="1">
                <a:solidFill>
                  <a:srgbClr val="000000"/>
                </a:solidFill>
              </a:rPr>
              <a:t>VOLUME </a:t>
            </a:r>
            <a:r>
              <a:rPr lang="it-IT" sz="2000">
                <a:solidFill>
                  <a:srgbClr val="000000"/>
                </a:solidFill>
              </a:rPr>
              <a:t>della camera e la </a:t>
            </a:r>
            <a:r>
              <a:rPr lang="it-IT" sz="2000" b="1">
                <a:solidFill>
                  <a:srgbClr val="000000"/>
                </a:solidFill>
              </a:rPr>
              <a:t>PRESSIONE</a:t>
            </a:r>
            <a:r>
              <a:rPr lang="it-IT" sz="2000">
                <a:solidFill>
                  <a:srgbClr val="000000"/>
                </a:solidFill>
              </a:rPr>
              <a:t> che la pompa vedrà al momento dell’apertura della sua valvola, a pompa fredda a t &lt; 20 K.</a:t>
            </a:r>
          </a:p>
          <a:p>
            <a:pPr eaLnBrk="1" hangingPunct="1"/>
            <a:endParaRPr lang="it-IT" sz="2000">
              <a:solidFill>
                <a:srgbClr val="000000"/>
              </a:solidFill>
            </a:endParaRPr>
          </a:p>
          <a:p>
            <a:pPr eaLnBrk="1" hangingPunct="1"/>
            <a:r>
              <a:rPr lang="it-IT" sz="2000">
                <a:solidFill>
                  <a:srgbClr val="000000"/>
                </a:solidFill>
              </a:rPr>
              <a:t>Valori tipici per una pompa 3000 l/s: 500 mbar</a:t>
            </a:r>
            <a:r>
              <a:rPr lang="it-IT" sz="2000">
                <a:solidFill>
                  <a:srgbClr val="000000"/>
                </a:solidFill>
                <a:sym typeface="Symbol" panose="05050102010706020507" pitchFamily="18" charset="2"/>
              </a:rPr>
              <a:t> l</a:t>
            </a:r>
            <a:r>
              <a:rPr lang="de-DE" sz="2000">
                <a:solidFill>
                  <a:srgbClr val="000000"/>
                </a:solidFill>
                <a:sym typeface="Symbol" panose="05050102010706020507" pitchFamily="18" charset="2"/>
              </a:rPr>
              <a:t> (</a:t>
            </a:r>
            <a:r>
              <a:rPr lang="de-DE" sz="2000">
                <a:solidFill>
                  <a:srgbClr val="FF0000"/>
                </a:solidFill>
                <a:sym typeface="Symbol" panose="05050102010706020507" pitchFamily="18" charset="2"/>
              </a:rPr>
              <a:t>500 l a 1 mbar</a:t>
            </a:r>
            <a:r>
              <a:rPr lang="de-DE" sz="2000">
                <a:solidFill>
                  <a:srgbClr val="000000"/>
                </a:solidFill>
                <a:sym typeface="Symbol" panose="05050102010706020507" pitchFamily="18" charset="2"/>
              </a:rPr>
              <a:t>)!</a:t>
            </a:r>
            <a:endParaRPr lang="de-DE" sz="2000">
              <a:solidFill>
                <a:srgbClr val="000000"/>
              </a:solidFill>
            </a:endParaRPr>
          </a:p>
          <a:p>
            <a:pPr eaLnBrk="1" hangingPunct="1"/>
            <a:endParaRPr lang="it-IT" sz="2000">
              <a:solidFill>
                <a:srgbClr val="000000"/>
              </a:solidFill>
            </a:endParaRPr>
          </a:p>
          <a:p>
            <a:pPr eaLnBrk="1" hangingPunct="1"/>
            <a:r>
              <a:rPr lang="it-IT" sz="2000">
                <a:solidFill>
                  <a:srgbClr val="000000"/>
                </a:solidFill>
              </a:rPr>
              <a:t>Se non sarà presente una valvola, con grossi volumi, la pompa </a:t>
            </a:r>
            <a:r>
              <a:rPr lang="it-IT" sz="2000" err="1">
                <a:solidFill>
                  <a:srgbClr val="000000"/>
                </a:solidFill>
              </a:rPr>
              <a:t>crio</a:t>
            </a:r>
            <a:r>
              <a:rPr lang="it-IT" sz="2000">
                <a:solidFill>
                  <a:srgbClr val="000000"/>
                </a:solidFill>
              </a:rPr>
              <a:t> farà fatica a raggiungere le temperature operative. </a:t>
            </a:r>
            <a:br>
              <a:rPr lang="it-IT" sz="2000">
                <a:solidFill>
                  <a:srgbClr val="000000"/>
                </a:solidFill>
              </a:rPr>
            </a:br>
            <a:r>
              <a:rPr lang="it-IT" sz="2000">
                <a:solidFill>
                  <a:srgbClr val="000000"/>
                </a:solidFill>
              </a:rPr>
              <a:t>Il limite di crossover con camere grandi e </a:t>
            </a:r>
            <a:r>
              <a:rPr lang="it-IT" sz="2000">
                <a:solidFill>
                  <a:srgbClr val="FF0000"/>
                </a:solidFill>
              </a:rPr>
              <a:t>flusso continuo </a:t>
            </a:r>
            <a:r>
              <a:rPr lang="it-IT" sz="2000">
                <a:solidFill>
                  <a:srgbClr val="000000"/>
                </a:solidFill>
              </a:rPr>
              <a:t>può essere di due / tre ordini di grandezza inferiore.</a:t>
            </a:r>
          </a:p>
          <a:p>
            <a:pPr eaLnBrk="1" hangingPunct="1"/>
            <a:endParaRPr lang="it-IT" sz="2000">
              <a:solidFill>
                <a:srgbClr val="000000"/>
              </a:solidFill>
            </a:endParaRPr>
          </a:p>
          <a:p>
            <a:pPr eaLnBrk="1" hangingPunct="1"/>
            <a:r>
              <a:rPr lang="it-IT" sz="2000">
                <a:solidFill>
                  <a:srgbClr val="000000"/>
                </a:solidFill>
              </a:rPr>
              <a:t> </a:t>
            </a:r>
          </a:p>
          <a:p>
            <a:pPr eaLnBrk="1" hangingPunct="1"/>
            <a:r>
              <a:rPr lang="it-IT" sz="2000">
                <a:solidFill>
                  <a:srgbClr val="000000"/>
                </a:solidFill>
              </a:rPr>
              <a:t> </a:t>
            </a:r>
            <a:endParaRPr lang="it-IT" sz="2000">
              <a:solidFill>
                <a:srgbClr val="000000"/>
              </a:solidFill>
              <a:cs typeface="+mn-cs"/>
            </a:endParaRP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48</a:t>
            </a:fld>
            <a:endParaRPr lang="en-US"/>
          </a:p>
        </p:txBody>
      </p:sp>
    </p:spTree>
    <p:extLst>
      <p:ext uri="{BB962C8B-B14F-4D97-AF65-F5344CB8AC3E}">
        <p14:creationId xmlns:p14="http://schemas.microsoft.com/office/powerpoint/2010/main" val="95367248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8243"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8244" name="Rectangle 4"/>
          <p:cNvSpPr>
            <a:spLocks noChangeArrowheads="1"/>
          </p:cNvSpPr>
          <p:nvPr/>
        </p:nvSpPr>
        <p:spPr bwMode="auto">
          <a:xfrm>
            <a:off x="1084263" y="1668463"/>
            <a:ext cx="5703887"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8245" name="Rectangle 5"/>
          <p:cNvSpPr>
            <a:spLocks noChangeArrowheads="1"/>
          </p:cNvSpPr>
          <p:nvPr/>
        </p:nvSpPr>
        <p:spPr bwMode="auto">
          <a:xfrm>
            <a:off x="741363" y="4781550"/>
            <a:ext cx="1635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8246" name="Rectangle 6"/>
          <p:cNvSpPr>
            <a:spLocks noChangeArrowheads="1"/>
          </p:cNvSpPr>
          <p:nvPr/>
        </p:nvSpPr>
        <p:spPr bwMode="auto">
          <a:xfrm>
            <a:off x="1606550" y="4918075"/>
            <a:ext cx="174625" cy="257175"/>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it-IT" sz="1800">
              <a:solidFill>
                <a:srgbClr val="000000"/>
              </a:solidFill>
              <a:latin typeface="Arial" pitchFamily="34" charset="0"/>
              <a:cs typeface="+mn-cs"/>
            </a:endParaRPr>
          </a:p>
        </p:txBody>
      </p:sp>
      <p:sp>
        <p:nvSpPr>
          <p:cNvPr id="138247" name="Rectangle 7"/>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8248" name="Text Box 8"/>
          <p:cNvSpPr txBox="1">
            <a:spLocks noChangeArrowheads="1"/>
          </p:cNvSpPr>
          <p:nvPr/>
        </p:nvSpPr>
        <p:spPr bwMode="auto">
          <a:xfrm>
            <a:off x="854745" y="720279"/>
            <a:ext cx="716438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indent="622300"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nSpc>
                <a:spcPct val="120000"/>
              </a:lnSpc>
              <a:buFontTx/>
              <a:buChar char="o"/>
            </a:pPr>
            <a:r>
              <a:rPr lang="it-IT" sz="2800">
                <a:solidFill>
                  <a:srgbClr val="FF0000"/>
                </a:solidFill>
                <a:cs typeface="+mn-cs"/>
              </a:rPr>
              <a:t>Portata massima  (mbar*l/s)</a:t>
            </a:r>
          </a:p>
        </p:txBody>
      </p:sp>
      <p:sp>
        <p:nvSpPr>
          <p:cNvPr id="138249" name="Text Box 9"/>
          <p:cNvSpPr txBox="1">
            <a:spLocks noChangeArrowheads="1"/>
          </p:cNvSpPr>
          <p:nvPr/>
        </p:nvSpPr>
        <p:spPr bwMode="auto">
          <a:xfrm>
            <a:off x="0" y="0"/>
            <a:ext cx="9144000" cy="592138"/>
          </a:xfrm>
          <a:prstGeom prst="rect">
            <a:avLst/>
          </a:prstGeom>
          <a:solidFill>
            <a:srgbClr val="FFFF99"/>
          </a:solidFill>
          <a:ln w="12700">
            <a:solidFill>
              <a:srgbClr val="FF0000"/>
            </a:solidFill>
            <a:miter lim="800000"/>
            <a:headEnd type="none" w="sm" len="sm"/>
            <a:tailEnd type="none" w="sm" len="sm"/>
          </a:ln>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gn="ctr"/>
            <a:r>
              <a:rPr lang="de-DE" sz="3200">
                <a:solidFill>
                  <a:srgbClr val="000000"/>
                </a:solidFill>
                <a:cs typeface="+mn-cs"/>
              </a:rPr>
              <a:t>Parametri importanti di una criopompa</a:t>
            </a:r>
          </a:p>
        </p:txBody>
      </p:sp>
      <p:sp>
        <p:nvSpPr>
          <p:cNvPr id="138250" name="Text Box 10"/>
          <p:cNvSpPr txBox="1">
            <a:spLocks noChangeArrowheads="1"/>
          </p:cNvSpPr>
          <p:nvPr/>
        </p:nvSpPr>
        <p:spPr bwMode="auto">
          <a:xfrm>
            <a:off x="179512" y="1439565"/>
            <a:ext cx="896448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eaLnBrk="1" hangingPunct="1"/>
            <a:r>
              <a:rPr lang="it-IT" sz="2400">
                <a:solidFill>
                  <a:srgbClr val="000000"/>
                </a:solidFill>
                <a:cs typeface="+mn-cs"/>
              </a:rPr>
              <a:t>Rappresenta la massima portata massiva che la pompa è in grado di sopportare mantenendo il secondo stadio a una temperatura &lt; 20 K.</a:t>
            </a:r>
          </a:p>
          <a:p>
            <a:pPr eaLnBrk="1" hangingPunct="1"/>
            <a:r>
              <a:rPr lang="it-IT" sz="2400">
                <a:solidFill>
                  <a:srgbClr val="000000"/>
                </a:solidFill>
                <a:cs typeface="+mn-cs"/>
              </a:rPr>
              <a:t> </a:t>
            </a:r>
          </a:p>
          <a:p>
            <a:pPr eaLnBrk="1" hangingPunct="1"/>
            <a:r>
              <a:rPr lang="it-IT" sz="2400">
                <a:solidFill>
                  <a:srgbClr val="000000"/>
                </a:solidFill>
                <a:cs typeface="+mn-cs"/>
              </a:rPr>
              <a:t>In alcune pompe specifiche per l’industria dei semiconduttori questa grandezza è massimizzata, e può raggiungere anche qualche decina di </a:t>
            </a:r>
            <a:r>
              <a:rPr lang="it-IT" sz="2400" err="1">
                <a:solidFill>
                  <a:srgbClr val="000000"/>
                </a:solidFill>
                <a:cs typeface="+mn-cs"/>
              </a:rPr>
              <a:t>scc</a:t>
            </a:r>
            <a:r>
              <a:rPr lang="it-IT" sz="2400">
                <a:solidFill>
                  <a:srgbClr val="000000"/>
                </a:solidFill>
                <a:cs typeface="+mn-cs"/>
              </a:rPr>
              <a:t>/s di argon.</a:t>
            </a:r>
          </a:p>
          <a:p>
            <a:pPr eaLnBrk="1" hangingPunct="1"/>
            <a:endParaRPr lang="it-IT" sz="2400">
              <a:solidFill>
                <a:srgbClr val="000000"/>
              </a:solidFill>
            </a:endParaRPr>
          </a:p>
          <a:p>
            <a:pPr eaLnBrk="1" hangingPunct="1"/>
            <a:r>
              <a:rPr lang="it-IT" sz="2400">
                <a:solidFill>
                  <a:srgbClr val="000000"/>
                </a:solidFill>
                <a:cs typeface="+mn-cs"/>
              </a:rPr>
              <a:t>La pompa da 60000 litri è in grado di funzionare con un flusso continuo di 25 mbar</a:t>
            </a:r>
            <a:r>
              <a:rPr lang="it-IT" sz="2400">
                <a:solidFill>
                  <a:srgbClr val="000000"/>
                </a:solidFill>
                <a:sym typeface="Symbol" panose="05050102010706020507" pitchFamily="18" charset="2"/>
              </a:rPr>
              <a:t> l/s (25 cc/s!)</a:t>
            </a:r>
            <a:r>
              <a:rPr lang="it-IT" sz="2400">
                <a:solidFill>
                  <a:srgbClr val="000000"/>
                </a:solidFill>
                <a:cs typeface="+mn-cs"/>
              </a:rPr>
              <a:t> </a:t>
            </a: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49</a:t>
            </a:fld>
            <a:endParaRPr lang="en-US"/>
          </a:p>
        </p:txBody>
      </p:sp>
    </p:spTree>
    <p:extLst>
      <p:ext uri="{BB962C8B-B14F-4D97-AF65-F5344CB8AC3E}">
        <p14:creationId xmlns:p14="http://schemas.microsoft.com/office/powerpoint/2010/main" val="366880019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186" name="Rectangle 2"/>
          <p:cNvSpPr>
            <a:spLocks noGrp="1" noChangeArrowheads="1"/>
          </p:cNvSpPr>
          <p:nvPr>
            <p:ph type="title"/>
          </p:nvPr>
        </p:nvSpPr>
        <p:spPr>
          <a:solidFill>
            <a:srgbClr val="FFFF99"/>
          </a:solidFill>
          <a:ln>
            <a:solidFill>
              <a:srgbClr val="FF0000"/>
            </a:solidFill>
          </a:ln>
        </p:spPr>
        <p:txBody>
          <a:bodyPr/>
          <a:lstStyle/>
          <a:p>
            <a:r>
              <a:rPr lang="it-IT" err="1"/>
              <a:t>Latent</a:t>
            </a:r>
            <a:r>
              <a:rPr lang="it-IT"/>
              <a:t> </a:t>
            </a:r>
            <a:r>
              <a:rPr lang="it-IT" err="1"/>
              <a:t>heat</a:t>
            </a:r>
            <a:r>
              <a:rPr lang="it-IT"/>
              <a:t> of </a:t>
            </a:r>
            <a:r>
              <a:rPr lang="it-IT" err="1"/>
              <a:t>evaporation</a:t>
            </a:r>
            <a:endParaRPr lang="it-IT"/>
          </a:p>
        </p:txBody>
      </p:sp>
      <p:pic>
        <p:nvPicPr>
          <p:cNvPr id="1501188" name="Picture 4" descr="Pagine da langeron_juvsta-5"/>
          <p:cNvPicPr>
            <a:picLocks noChangeAspect="1" noChangeArrowheads="1"/>
          </p:cNvPicPr>
          <p:nvPr/>
        </p:nvPicPr>
        <p:blipFill>
          <a:blip r:embed="rId3" cstate="print">
            <a:extLst>
              <a:ext uri="{28A0092B-C50C-407E-A947-70E740481C1C}">
                <a14:useLocalDpi xmlns:a14="http://schemas.microsoft.com/office/drawing/2010/main" val="0"/>
              </a:ext>
            </a:extLst>
          </a:blip>
          <a:srcRect l="2666" t="7489" r="49883" b="8067"/>
          <a:stretch>
            <a:fillRect/>
          </a:stretch>
        </p:blipFill>
        <p:spPr bwMode="auto">
          <a:xfrm>
            <a:off x="2157412" y="727278"/>
            <a:ext cx="4829175" cy="6119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9267"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9268" name="Rectangle 4"/>
          <p:cNvSpPr>
            <a:spLocks noChangeArrowheads="1"/>
          </p:cNvSpPr>
          <p:nvPr/>
        </p:nvSpPr>
        <p:spPr bwMode="auto">
          <a:xfrm>
            <a:off x="1084263" y="1668463"/>
            <a:ext cx="5703887"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9269" name="Rectangle 5"/>
          <p:cNvSpPr>
            <a:spLocks noChangeArrowheads="1"/>
          </p:cNvSpPr>
          <p:nvPr/>
        </p:nvSpPr>
        <p:spPr bwMode="auto">
          <a:xfrm>
            <a:off x="741363" y="4781550"/>
            <a:ext cx="1635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9270" name="Rectangle 6"/>
          <p:cNvSpPr>
            <a:spLocks noChangeArrowheads="1"/>
          </p:cNvSpPr>
          <p:nvPr/>
        </p:nvSpPr>
        <p:spPr bwMode="auto">
          <a:xfrm>
            <a:off x="1606550" y="4918075"/>
            <a:ext cx="174625" cy="257175"/>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it-IT" sz="1800">
              <a:solidFill>
                <a:srgbClr val="000000"/>
              </a:solidFill>
              <a:latin typeface="Arial" pitchFamily="34" charset="0"/>
              <a:cs typeface="+mn-cs"/>
            </a:endParaRPr>
          </a:p>
        </p:txBody>
      </p:sp>
      <p:sp>
        <p:nvSpPr>
          <p:cNvPr id="139271" name="Rectangle 7"/>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39272" name="Text Box 8"/>
          <p:cNvSpPr txBox="1">
            <a:spLocks noChangeArrowheads="1"/>
          </p:cNvSpPr>
          <p:nvPr/>
        </p:nvSpPr>
        <p:spPr bwMode="auto">
          <a:xfrm>
            <a:off x="989806" y="589410"/>
            <a:ext cx="7164388" cy="50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indent="622300"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nSpc>
                <a:spcPct val="120000"/>
              </a:lnSpc>
              <a:buFontTx/>
              <a:buChar char="o"/>
            </a:pPr>
            <a:r>
              <a:rPr lang="it-IT" sz="2400">
                <a:solidFill>
                  <a:srgbClr val="FF0000"/>
                </a:solidFill>
                <a:cs typeface="+mn-cs"/>
              </a:rPr>
              <a:t>Capacità  (bar*l) per ciascun gas</a:t>
            </a:r>
          </a:p>
        </p:txBody>
      </p:sp>
      <p:sp>
        <p:nvSpPr>
          <p:cNvPr id="139273" name="Text Box 9"/>
          <p:cNvSpPr txBox="1">
            <a:spLocks noChangeArrowheads="1"/>
          </p:cNvSpPr>
          <p:nvPr/>
        </p:nvSpPr>
        <p:spPr bwMode="auto">
          <a:xfrm>
            <a:off x="0" y="0"/>
            <a:ext cx="9144000" cy="592138"/>
          </a:xfrm>
          <a:prstGeom prst="rect">
            <a:avLst/>
          </a:prstGeom>
          <a:solidFill>
            <a:srgbClr val="FFFF99"/>
          </a:solidFill>
          <a:ln w="12700">
            <a:solidFill>
              <a:srgbClr val="FF0000"/>
            </a:solidFill>
            <a:miter lim="800000"/>
            <a:headEnd type="none" w="sm" len="sm"/>
            <a:tailEnd type="none" w="sm" len="sm"/>
          </a:ln>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gn="ctr"/>
            <a:r>
              <a:rPr lang="de-DE" sz="3200">
                <a:solidFill>
                  <a:srgbClr val="000000"/>
                </a:solidFill>
                <a:cs typeface="+mn-cs"/>
              </a:rPr>
              <a:t>Parametri importanti di una criopompa /2</a:t>
            </a:r>
          </a:p>
        </p:txBody>
      </p:sp>
      <p:sp>
        <p:nvSpPr>
          <p:cNvPr id="139274" name="Text Box 10"/>
          <p:cNvSpPr txBox="1">
            <a:spLocks noChangeArrowheads="1"/>
          </p:cNvSpPr>
          <p:nvPr/>
        </p:nvSpPr>
        <p:spPr bwMode="auto">
          <a:xfrm>
            <a:off x="0" y="1258461"/>
            <a:ext cx="91440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gn="just" eaLnBrk="1" hangingPunct="1"/>
            <a:r>
              <a:rPr lang="it-IT" sz="2000">
                <a:solidFill>
                  <a:srgbClr val="000000"/>
                </a:solidFill>
                <a:cs typeface="+mn-cs"/>
              </a:rPr>
              <a:t>Rappresenta la quantità di gas che la pompa è in grado di assorbire, con una riduzione limitata della velocità di pompaggio. </a:t>
            </a:r>
          </a:p>
          <a:p>
            <a:pPr algn="just" eaLnBrk="1" hangingPunct="1"/>
            <a:r>
              <a:rPr lang="it-IT" sz="2000">
                <a:solidFill>
                  <a:srgbClr val="000000"/>
                </a:solidFill>
                <a:cs typeface="+mn-cs"/>
              </a:rPr>
              <a:t>Tipicamente si considera la pompa satura quando la velocità di pompaggio si è ridotta alla </a:t>
            </a:r>
            <a:r>
              <a:rPr lang="it-IT" sz="2000">
                <a:solidFill>
                  <a:srgbClr val="FF0000"/>
                </a:solidFill>
                <a:cs typeface="+mn-cs"/>
              </a:rPr>
              <a:t>metà di quella nominale</a:t>
            </a:r>
            <a:r>
              <a:rPr lang="it-IT" sz="2000">
                <a:solidFill>
                  <a:srgbClr val="000000"/>
                </a:solidFill>
                <a:cs typeface="+mn-cs"/>
              </a:rPr>
              <a:t>.</a:t>
            </a:r>
          </a:p>
          <a:p>
            <a:pPr algn="just" eaLnBrk="1" hangingPunct="1"/>
            <a:endParaRPr lang="it-IT" sz="1100">
              <a:solidFill>
                <a:srgbClr val="000000"/>
              </a:solidFill>
              <a:cs typeface="+mn-cs"/>
            </a:endParaRPr>
          </a:p>
          <a:p>
            <a:pPr algn="just" eaLnBrk="1" hangingPunct="1"/>
            <a:r>
              <a:rPr lang="it-IT" sz="2000">
                <a:solidFill>
                  <a:srgbClr val="000000"/>
                </a:solidFill>
                <a:cs typeface="+mn-cs"/>
              </a:rPr>
              <a:t>La quantità di gas pompabile è molto grande per i gas condensabili (CO</a:t>
            </a:r>
            <a:r>
              <a:rPr lang="it-IT" sz="2000" baseline="-25000">
                <a:solidFill>
                  <a:srgbClr val="000000"/>
                </a:solidFill>
                <a:cs typeface="+mn-cs"/>
              </a:rPr>
              <a:t>2</a:t>
            </a:r>
            <a:r>
              <a:rPr lang="it-IT" sz="2000">
                <a:solidFill>
                  <a:srgbClr val="000000"/>
                </a:solidFill>
                <a:cs typeface="+mn-cs"/>
              </a:rPr>
              <a:t>, </a:t>
            </a:r>
            <a:r>
              <a:rPr lang="it-IT" sz="2000" err="1">
                <a:solidFill>
                  <a:srgbClr val="000000"/>
                </a:solidFill>
                <a:cs typeface="+mn-cs"/>
              </a:rPr>
              <a:t>Ar</a:t>
            </a:r>
            <a:r>
              <a:rPr lang="it-IT" sz="2000">
                <a:solidFill>
                  <a:srgbClr val="000000"/>
                </a:solidFill>
                <a:cs typeface="+mn-cs"/>
              </a:rPr>
              <a:t>, N</a:t>
            </a:r>
            <a:r>
              <a:rPr lang="it-IT" sz="2000" baseline="-25000">
                <a:solidFill>
                  <a:srgbClr val="000000"/>
                </a:solidFill>
                <a:cs typeface="+mn-cs"/>
              </a:rPr>
              <a:t>2</a:t>
            </a:r>
            <a:r>
              <a:rPr lang="it-IT" sz="2000">
                <a:solidFill>
                  <a:srgbClr val="000000"/>
                </a:solidFill>
                <a:cs typeface="+mn-cs"/>
              </a:rPr>
              <a:t>,O</a:t>
            </a:r>
            <a:r>
              <a:rPr lang="it-IT" sz="2000" baseline="-25000">
                <a:solidFill>
                  <a:srgbClr val="000000"/>
                </a:solidFill>
                <a:cs typeface="+mn-cs"/>
              </a:rPr>
              <a:t>2</a:t>
            </a:r>
            <a:r>
              <a:rPr lang="it-IT" sz="2000">
                <a:solidFill>
                  <a:srgbClr val="000000"/>
                </a:solidFill>
                <a:cs typeface="+mn-cs"/>
              </a:rPr>
              <a:t>), anche dell’ordine </a:t>
            </a:r>
            <a:r>
              <a:rPr lang="it-IT" sz="2000">
                <a:solidFill>
                  <a:srgbClr val="000000"/>
                </a:solidFill>
              </a:rPr>
              <a:t>del migliaio di litri.</a:t>
            </a:r>
          </a:p>
          <a:p>
            <a:pPr algn="just" eaLnBrk="1" hangingPunct="1"/>
            <a:endParaRPr lang="it-IT" sz="2000">
              <a:solidFill>
                <a:srgbClr val="000000"/>
              </a:solidFill>
              <a:cs typeface="+mn-cs"/>
            </a:endParaRPr>
          </a:p>
          <a:p>
            <a:pPr algn="just" eaLnBrk="1" hangingPunct="1"/>
            <a:r>
              <a:rPr lang="it-IT" sz="2000">
                <a:solidFill>
                  <a:srgbClr val="000000"/>
                </a:solidFill>
              </a:rPr>
              <a:t>La pompa da 60000 l/s è satura dopo aver pompato 9000 litri di N</a:t>
            </a:r>
            <a:r>
              <a:rPr lang="it-IT" sz="2000" baseline="-25000">
                <a:solidFill>
                  <a:srgbClr val="000000"/>
                </a:solidFill>
              </a:rPr>
              <a:t>2</a:t>
            </a:r>
            <a:r>
              <a:rPr lang="it-IT" sz="2000">
                <a:solidFill>
                  <a:srgbClr val="000000"/>
                </a:solidFill>
              </a:rPr>
              <a:t> a pressione atmosferica (9 kg)!</a:t>
            </a:r>
          </a:p>
          <a:p>
            <a:pPr algn="just" eaLnBrk="1" hangingPunct="1"/>
            <a:endParaRPr lang="it-IT" sz="2000">
              <a:solidFill>
                <a:srgbClr val="000000"/>
              </a:solidFill>
              <a:cs typeface="+mn-cs"/>
            </a:endParaRPr>
          </a:p>
          <a:p>
            <a:pPr algn="just" eaLnBrk="1" hangingPunct="1"/>
            <a:r>
              <a:rPr lang="it-IT" sz="2000">
                <a:solidFill>
                  <a:srgbClr val="000000"/>
                </a:solidFill>
                <a:cs typeface="+mn-cs"/>
              </a:rPr>
              <a:t>Per quanto riguarda l’idrogeno che viene </a:t>
            </a:r>
            <a:r>
              <a:rPr lang="it-IT" sz="2000" err="1">
                <a:solidFill>
                  <a:srgbClr val="000000"/>
                </a:solidFill>
                <a:cs typeface="+mn-cs"/>
              </a:rPr>
              <a:t>crioassorbito</a:t>
            </a:r>
            <a:r>
              <a:rPr lang="it-IT" sz="2000">
                <a:solidFill>
                  <a:srgbClr val="000000"/>
                </a:solidFill>
                <a:cs typeface="+mn-cs"/>
              </a:rPr>
              <a:t> può essere dell’ordine di qualche decina di </a:t>
            </a:r>
            <a:r>
              <a:rPr lang="it-IT" sz="2000" err="1">
                <a:solidFill>
                  <a:srgbClr val="000000"/>
                </a:solidFill>
                <a:cs typeface="+mn-cs"/>
              </a:rPr>
              <a:t>normal</a:t>
            </a:r>
            <a:r>
              <a:rPr lang="it-IT" sz="2000">
                <a:solidFill>
                  <a:srgbClr val="000000"/>
                </a:solidFill>
                <a:cs typeface="+mn-cs"/>
              </a:rPr>
              <a:t> litri. (la 60000 satura a 1500 st. L)</a:t>
            </a:r>
          </a:p>
          <a:p>
            <a:pPr algn="just" eaLnBrk="1" hangingPunct="1"/>
            <a:endParaRPr lang="it-IT" sz="2000">
              <a:solidFill>
                <a:srgbClr val="000000"/>
              </a:solidFill>
              <a:cs typeface="+mn-cs"/>
            </a:endParaRPr>
          </a:p>
          <a:p>
            <a:pPr algn="just" eaLnBrk="1" hangingPunct="1"/>
            <a:r>
              <a:rPr lang="it-IT" sz="2000">
                <a:solidFill>
                  <a:srgbClr val="000000"/>
                </a:solidFill>
                <a:cs typeface="+mn-cs"/>
              </a:rPr>
              <a:t>Quando la pompa sarà satura dovrà essere rigenerata.</a:t>
            </a: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50</a:t>
            </a:fld>
            <a:endParaRPr lang="en-US"/>
          </a:p>
        </p:txBody>
      </p:sp>
    </p:spTree>
    <p:extLst>
      <p:ext uri="{BB962C8B-B14F-4D97-AF65-F5344CB8AC3E}">
        <p14:creationId xmlns:p14="http://schemas.microsoft.com/office/powerpoint/2010/main" val="3865589171"/>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0" y="0"/>
            <a:ext cx="9144000" cy="765175"/>
          </a:xfrm>
          <a:solidFill>
            <a:srgbClr val="FFFF99"/>
          </a:solidFill>
          <a:ln>
            <a:solidFill>
              <a:srgbClr val="FF0000"/>
            </a:solidFill>
            <a:miter lim="800000"/>
            <a:headEnd/>
            <a:tailEnd/>
          </a:ln>
        </p:spPr>
        <p:txBody>
          <a:bodyPr/>
          <a:lstStyle/>
          <a:p>
            <a:pPr eaLnBrk="1" hangingPunct="1"/>
            <a:r>
              <a:rPr lang="en-GB" sz="2600">
                <a:solidFill>
                  <a:schemeClr val="tx1"/>
                </a:solidFill>
              </a:rPr>
              <a:t>Vacuum schematics for cryopump operation</a:t>
            </a:r>
          </a:p>
        </p:txBody>
      </p:sp>
      <p:pic>
        <p:nvPicPr>
          <p:cNvPr id="144387" name="Picture 3" descr="Vacuum Schematics"/>
          <p:cNvPicPr>
            <a:picLocks noChangeAspect="1" noChangeArrowheads="1"/>
          </p:cNvPicPr>
          <p:nvPr/>
        </p:nvPicPr>
        <p:blipFill>
          <a:blip r:embed="rId3">
            <a:extLst>
              <a:ext uri="{28A0092B-C50C-407E-A947-70E740481C1C}">
                <a14:useLocalDpi xmlns:a14="http://schemas.microsoft.com/office/drawing/2010/main" val="0"/>
              </a:ext>
            </a:extLst>
          </a:blip>
          <a:srcRect b="16229"/>
          <a:stretch>
            <a:fillRect/>
          </a:stretch>
        </p:blipFill>
        <p:spPr bwMode="auto">
          <a:xfrm>
            <a:off x="155575" y="836613"/>
            <a:ext cx="5249863"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8" name="Picture 4" descr="Wei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600200"/>
            <a:ext cx="1447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Text Box 5"/>
          <p:cNvSpPr txBox="1">
            <a:spLocks noChangeArrowheads="1"/>
          </p:cNvSpPr>
          <p:nvPr/>
        </p:nvSpPr>
        <p:spPr bwMode="auto">
          <a:xfrm>
            <a:off x="3733800" y="1828800"/>
            <a:ext cx="996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buClr>
                <a:srgbClr val="BBE0E3"/>
              </a:buClr>
              <a:buSzPct val="70000"/>
              <a:buFont typeface="Wingdings" pitchFamily="2" charset="2"/>
              <a:buNone/>
            </a:pPr>
            <a:r>
              <a:rPr lang="en-GB" sz="1200">
                <a:solidFill>
                  <a:srgbClr val="000000"/>
                </a:solidFill>
                <a:latin typeface="Arial" pitchFamily="34" charset="0"/>
                <a:cs typeface="+mn-cs"/>
              </a:rPr>
              <a:t>Component of </a:t>
            </a:r>
          </a:p>
          <a:p>
            <a:pPr>
              <a:buClr>
                <a:srgbClr val="BBE0E3"/>
              </a:buClr>
              <a:buSzPct val="70000"/>
              <a:buFont typeface="Wingdings" pitchFamily="2" charset="2"/>
              <a:buNone/>
            </a:pPr>
            <a:r>
              <a:rPr lang="en-GB" sz="1200">
                <a:solidFill>
                  <a:srgbClr val="000000"/>
                </a:solidFill>
                <a:latin typeface="Arial" pitchFamily="34" charset="0"/>
                <a:cs typeface="+mn-cs"/>
              </a:rPr>
              <a:t>the cryo-pump</a:t>
            </a:r>
          </a:p>
        </p:txBody>
      </p:sp>
      <p:pic>
        <p:nvPicPr>
          <p:cNvPr id="144390" name="Picture 6" descr="Wei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181600"/>
            <a:ext cx="1447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1" name="Text Box 7"/>
          <p:cNvSpPr txBox="1">
            <a:spLocks noChangeArrowheads="1"/>
          </p:cNvSpPr>
          <p:nvPr/>
        </p:nvSpPr>
        <p:spPr bwMode="auto">
          <a:xfrm>
            <a:off x="2268538" y="5638800"/>
            <a:ext cx="1123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buClr>
                <a:srgbClr val="BBE0E3"/>
              </a:buClr>
              <a:buSzPct val="70000"/>
              <a:buFont typeface="Wingdings" pitchFamily="2" charset="2"/>
              <a:buNone/>
            </a:pPr>
            <a:r>
              <a:rPr lang="en-GB" sz="1400">
                <a:solidFill>
                  <a:srgbClr val="000000"/>
                </a:solidFill>
                <a:latin typeface="Arial" pitchFamily="34" charset="0"/>
                <a:cs typeface="+mn-cs"/>
              </a:rPr>
              <a:t>Backing pump</a:t>
            </a:r>
          </a:p>
        </p:txBody>
      </p:sp>
      <p:sp>
        <p:nvSpPr>
          <p:cNvPr id="144392" name="Text Box 8"/>
          <p:cNvSpPr txBox="1">
            <a:spLocks noChangeArrowheads="1"/>
          </p:cNvSpPr>
          <p:nvPr/>
        </p:nvSpPr>
        <p:spPr bwMode="auto">
          <a:xfrm>
            <a:off x="5580063" y="908050"/>
            <a:ext cx="3379787" cy="3362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tabLst>
                <a:tab pos="573088" algn="l"/>
              </a:tabLst>
              <a:defRPr sz="1600">
                <a:solidFill>
                  <a:schemeClr val="tx1"/>
                </a:solidFill>
                <a:latin typeface="Comic Sans MS" pitchFamily="66" charset="0"/>
              </a:defRPr>
            </a:lvl1pPr>
            <a:lvl2pPr marL="742950" indent="-285750" eaLnBrk="0" hangingPunct="0">
              <a:tabLst>
                <a:tab pos="573088" algn="l"/>
              </a:tabLst>
              <a:defRPr sz="1600">
                <a:solidFill>
                  <a:schemeClr val="tx1"/>
                </a:solidFill>
                <a:latin typeface="Comic Sans MS" pitchFamily="66" charset="0"/>
              </a:defRPr>
            </a:lvl2pPr>
            <a:lvl3pPr marL="1143000" indent="-228600" eaLnBrk="0" hangingPunct="0">
              <a:tabLst>
                <a:tab pos="573088" algn="l"/>
              </a:tabLst>
              <a:defRPr sz="1600">
                <a:solidFill>
                  <a:schemeClr val="tx1"/>
                </a:solidFill>
                <a:latin typeface="Comic Sans MS" pitchFamily="66" charset="0"/>
              </a:defRPr>
            </a:lvl3pPr>
            <a:lvl4pPr marL="1600200" indent="-228600" eaLnBrk="0" hangingPunct="0">
              <a:tabLst>
                <a:tab pos="573088" algn="l"/>
              </a:tabLst>
              <a:defRPr sz="1600">
                <a:solidFill>
                  <a:schemeClr val="tx1"/>
                </a:solidFill>
                <a:latin typeface="Comic Sans MS" pitchFamily="66" charset="0"/>
              </a:defRPr>
            </a:lvl4pPr>
            <a:lvl5pPr marL="2057400" indent="-228600" eaLnBrk="0" hangingPunct="0">
              <a:tabLst>
                <a:tab pos="573088" algn="l"/>
              </a:tabLst>
              <a:defRPr sz="1600">
                <a:solidFill>
                  <a:schemeClr val="tx1"/>
                </a:solidFill>
                <a:latin typeface="Comic Sans MS" pitchFamily="66" charset="0"/>
              </a:defRPr>
            </a:lvl5pPr>
            <a:lvl6pPr marL="2514600" indent="-228600" eaLnBrk="0" fontAlgn="base" hangingPunct="0">
              <a:spcBef>
                <a:spcPct val="0"/>
              </a:spcBef>
              <a:spcAft>
                <a:spcPct val="0"/>
              </a:spcAft>
              <a:tabLst>
                <a:tab pos="573088" algn="l"/>
              </a:tabLst>
              <a:defRPr sz="1600">
                <a:solidFill>
                  <a:schemeClr val="tx1"/>
                </a:solidFill>
                <a:latin typeface="Comic Sans MS" pitchFamily="66" charset="0"/>
              </a:defRPr>
            </a:lvl6pPr>
            <a:lvl7pPr marL="2971800" indent="-228600" eaLnBrk="0" fontAlgn="base" hangingPunct="0">
              <a:spcBef>
                <a:spcPct val="0"/>
              </a:spcBef>
              <a:spcAft>
                <a:spcPct val="0"/>
              </a:spcAft>
              <a:tabLst>
                <a:tab pos="573088" algn="l"/>
              </a:tabLst>
              <a:defRPr sz="1600">
                <a:solidFill>
                  <a:schemeClr val="tx1"/>
                </a:solidFill>
                <a:latin typeface="Comic Sans MS" pitchFamily="66" charset="0"/>
              </a:defRPr>
            </a:lvl7pPr>
            <a:lvl8pPr marL="3429000" indent="-228600" eaLnBrk="0" fontAlgn="base" hangingPunct="0">
              <a:spcBef>
                <a:spcPct val="0"/>
              </a:spcBef>
              <a:spcAft>
                <a:spcPct val="0"/>
              </a:spcAft>
              <a:tabLst>
                <a:tab pos="573088" algn="l"/>
              </a:tabLst>
              <a:defRPr sz="1600">
                <a:solidFill>
                  <a:schemeClr val="tx1"/>
                </a:solidFill>
                <a:latin typeface="Comic Sans MS" pitchFamily="66" charset="0"/>
              </a:defRPr>
            </a:lvl8pPr>
            <a:lvl9pPr marL="3886200" indent="-228600" eaLnBrk="0" fontAlgn="base" hangingPunct="0">
              <a:spcBef>
                <a:spcPct val="0"/>
              </a:spcBef>
              <a:spcAft>
                <a:spcPct val="0"/>
              </a:spcAft>
              <a:tabLst>
                <a:tab pos="573088" algn="l"/>
              </a:tabLst>
              <a:defRPr sz="1600">
                <a:solidFill>
                  <a:schemeClr val="tx1"/>
                </a:solidFill>
                <a:latin typeface="Comic Sans MS" pitchFamily="66" charset="0"/>
              </a:defRPr>
            </a:lvl9pPr>
          </a:lstStyle>
          <a:p>
            <a:r>
              <a:rPr lang="en-GB" sz="2000">
                <a:solidFill>
                  <a:srgbClr val="000000"/>
                </a:solidFill>
                <a:cs typeface="+mn-cs"/>
              </a:rPr>
              <a:t>V1	High-vacuum gate valve</a:t>
            </a:r>
          </a:p>
          <a:p>
            <a:r>
              <a:rPr lang="en-GB" sz="2000">
                <a:solidFill>
                  <a:srgbClr val="000000"/>
                </a:solidFill>
                <a:cs typeface="+mn-cs"/>
              </a:rPr>
              <a:t>V2	Forevacuum valve pump</a:t>
            </a:r>
          </a:p>
          <a:p>
            <a:r>
              <a:rPr lang="en-GB" sz="2000">
                <a:solidFill>
                  <a:srgbClr val="000000"/>
                </a:solidFill>
                <a:cs typeface="+mn-cs"/>
              </a:rPr>
              <a:t>V3	Forevacuum valve </a:t>
            </a:r>
          </a:p>
          <a:p>
            <a:r>
              <a:rPr lang="en-GB" sz="2000">
                <a:solidFill>
                  <a:srgbClr val="000000"/>
                </a:solidFill>
                <a:cs typeface="+mn-cs"/>
              </a:rPr>
              <a:t>		vacuum vessel</a:t>
            </a:r>
          </a:p>
          <a:p>
            <a:r>
              <a:rPr lang="en-GB" sz="2000">
                <a:solidFill>
                  <a:srgbClr val="000000"/>
                </a:solidFill>
                <a:cs typeface="+mn-cs"/>
              </a:rPr>
              <a:t>V5	Venting valve</a:t>
            </a:r>
          </a:p>
          <a:p>
            <a:r>
              <a:rPr lang="en-GB" sz="2000">
                <a:solidFill>
                  <a:srgbClr val="000000"/>
                </a:solidFill>
                <a:cs typeface="+mn-cs"/>
              </a:rPr>
              <a:t>V8	Safety valve, pump vacuum</a:t>
            </a:r>
          </a:p>
          <a:p>
            <a:endParaRPr lang="en-GB" sz="2000">
              <a:solidFill>
                <a:srgbClr val="000000"/>
              </a:solidFill>
              <a:cs typeface="+mn-cs"/>
            </a:endParaRPr>
          </a:p>
          <a:p>
            <a:r>
              <a:rPr lang="en-GB" sz="2000">
                <a:solidFill>
                  <a:srgbClr val="000000"/>
                </a:solidFill>
                <a:cs typeface="+mn-cs"/>
              </a:rPr>
              <a:t>TM1	Vacuum gauge head</a:t>
            </a:r>
          </a:p>
          <a:p>
            <a:r>
              <a:rPr lang="en-GB" sz="2000">
                <a:solidFill>
                  <a:srgbClr val="000000"/>
                </a:solidFill>
                <a:cs typeface="+mn-cs"/>
              </a:rPr>
              <a:t>TM2	Forevacuum gauge</a:t>
            </a:r>
          </a:p>
          <a:p>
            <a:r>
              <a:rPr lang="en-GB" sz="2000">
                <a:solidFill>
                  <a:srgbClr val="000000"/>
                </a:solidFill>
                <a:cs typeface="+mn-cs"/>
              </a:rPr>
              <a:t>PM	High-vacuum gauge</a:t>
            </a:r>
          </a:p>
        </p:txBody>
      </p:sp>
      <p:sp>
        <p:nvSpPr>
          <p:cNvPr id="144393" name="Line 9"/>
          <p:cNvSpPr>
            <a:spLocks noChangeShapeType="1"/>
          </p:cNvSpPr>
          <p:nvPr/>
        </p:nvSpPr>
        <p:spPr bwMode="auto">
          <a:xfrm flipV="1">
            <a:off x="4500563" y="6742113"/>
            <a:ext cx="720725" cy="0"/>
          </a:xfrm>
          <a:prstGeom prst="line">
            <a:avLst/>
          </a:prstGeom>
          <a:noFill/>
          <a:ln w="5715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cs typeface="+mn-cs"/>
            </a:endParaRPr>
          </a:p>
        </p:txBody>
      </p:sp>
      <p:sp>
        <p:nvSpPr>
          <p:cNvPr id="144394" name="Text Box 10"/>
          <p:cNvSpPr txBox="1">
            <a:spLocks noChangeArrowheads="1"/>
          </p:cNvSpPr>
          <p:nvPr/>
        </p:nvSpPr>
        <p:spPr bwMode="auto">
          <a:xfrm>
            <a:off x="4787900" y="6092825"/>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eaLnBrk="1" hangingPunct="1"/>
            <a:r>
              <a:rPr lang="it-IT" sz="2400">
                <a:solidFill>
                  <a:srgbClr val="000000"/>
                </a:solidFill>
                <a:cs typeface="+mn-cs"/>
              </a:rPr>
              <a:t>Scarico</a:t>
            </a: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51</a:t>
            </a:fld>
            <a:endParaRPr lang="en-US"/>
          </a:p>
        </p:txBody>
      </p:sp>
    </p:spTree>
    <p:extLst>
      <p:ext uri="{BB962C8B-B14F-4D97-AF65-F5344CB8AC3E}">
        <p14:creationId xmlns:p14="http://schemas.microsoft.com/office/powerpoint/2010/main" val="3793942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41315"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41316" name="Rectangle 4"/>
          <p:cNvSpPr>
            <a:spLocks noChangeArrowheads="1"/>
          </p:cNvSpPr>
          <p:nvPr/>
        </p:nvSpPr>
        <p:spPr bwMode="auto">
          <a:xfrm>
            <a:off x="6623050" y="1668463"/>
            <a:ext cx="1651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41317" name="Rectangle 5"/>
          <p:cNvSpPr>
            <a:spLocks noChangeArrowheads="1"/>
          </p:cNvSpPr>
          <p:nvPr/>
        </p:nvSpPr>
        <p:spPr bwMode="auto">
          <a:xfrm>
            <a:off x="741363" y="4781550"/>
            <a:ext cx="1635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41318" name="Rectangle 6"/>
          <p:cNvSpPr>
            <a:spLocks noChangeArrowheads="1"/>
          </p:cNvSpPr>
          <p:nvPr/>
        </p:nvSpPr>
        <p:spPr bwMode="auto">
          <a:xfrm>
            <a:off x="1606550" y="4918075"/>
            <a:ext cx="174625" cy="257175"/>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it-IT" sz="1800">
              <a:solidFill>
                <a:srgbClr val="000000"/>
              </a:solidFill>
              <a:latin typeface="Arial" pitchFamily="34" charset="0"/>
              <a:cs typeface="+mn-cs"/>
            </a:endParaRPr>
          </a:p>
        </p:txBody>
      </p:sp>
      <p:sp>
        <p:nvSpPr>
          <p:cNvPr id="141319" name="Rectangle 7"/>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41320" name="Text Box 8"/>
          <p:cNvSpPr txBox="1">
            <a:spLocks noChangeArrowheads="1"/>
          </p:cNvSpPr>
          <p:nvPr/>
        </p:nvSpPr>
        <p:spPr bwMode="auto">
          <a:xfrm>
            <a:off x="0" y="0"/>
            <a:ext cx="9144000" cy="592138"/>
          </a:xfrm>
          <a:prstGeom prst="rect">
            <a:avLst/>
          </a:prstGeom>
          <a:solidFill>
            <a:srgbClr val="FFFF99"/>
          </a:solidFill>
          <a:ln w="12700">
            <a:solidFill>
              <a:srgbClr val="FF0000"/>
            </a:solidFill>
            <a:miter lim="800000"/>
            <a:headEnd type="none" w="sm" len="sm"/>
            <a:tailEnd type="none" w="sm" len="sm"/>
          </a:ln>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gn="ctr"/>
            <a:r>
              <a:rPr lang="de-DE" sz="3200">
                <a:solidFill>
                  <a:srgbClr val="000000"/>
                </a:solidFill>
                <a:cs typeface="+mn-cs"/>
              </a:rPr>
              <a:t>La rigenerazione di una criopompa </a:t>
            </a:r>
          </a:p>
        </p:txBody>
      </p:sp>
      <p:sp>
        <p:nvSpPr>
          <p:cNvPr id="141321" name="Text Box 9"/>
          <p:cNvSpPr txBox="1">
            <a:spLocks noChangeArrowheads="1"/>
          </p:cNvSpPr>
          <p:nvPr/>
        </p:nvSpPr>
        <p:spPr bwMode="auto">
          <a:xfrm>
            <a:off x="519113" y="765175"/>
            <a:ext cx="8229600" cy="331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3400" eaLnBrk="0" hangingPunct="0">
              <a:tabLst>
                <a:tab pos="533400" algn="l"/>
              </a:tabLst>
              <a:defRPr sz="1600">
                <a:solidFill>
                  <a:schemeClr val="tx1"/>
                </a:solidFill>
                <a:latin typeface="Comic Sans MS" pitchFamily="66" charset="0"/>
              </a:defRPr>
            </a:lvl1pPr>
            <a:lvl2pPr marL="742950" indent="-285750" eaLnBrk="0" hangingPunct="0">
              <a:tabLst>
                <a:tab pos="533400" algn="l"/>
              </a:tabLst>
              <a:defRPr sz="1600">
                <a:solidFill>
                  <a:schemeClr val="tx1"/>
                </a:solidFill>
                <a:latin typeface="Comic Sans MS" pitchFamily="66" charset="0"/>
              </a:defRPr>
            </a:lvl2pPr>
            <a:lvl3pPr marL="1143000" indent="-228600" eaLnBrk="0" hangingPunct="0">
              <a:tabLst>
                <a:tab pos="533400" algn="l"/>
              </a:tabLst>
              <a:defRPr sz="1600">
                <a:solidFill>
                  <a:schemeClr val="tx1"/>
                </a:solidFill>
                <a:latin typeface="Comic Sans MS" pitchFamily="66" charset="0"/>
              </a:defRPr>
            </a:lvl3pPr>
            <a:lvl4pPr marL="1600200" indent="-228600" eaLnBrk="0" hangingPunct="0">
              <a:tabLst>
                <a:tab pos="533400" algn="l"/>
              </a:tabLst>
              <a:defRPr sz="1600">
                <a:solidFill>
                  <a:schemeClr val="tx1"/>
                </a:solidFill>
                <a:latin typeface="Comic Sans MS" pitchFamily="66" charset="0"/>
              </a:defRPr>
            </a:lvl4pPr>
            <a:lvl5pPr marL="2057400" indent="-228600" eaLnBrk="0" hangingPunct="0">
              <a:tabLst>
                <a:tab pos="533400" algn="l"/>
              </a:tabLst>
              <a:defRPr sz="1600">
                <a:solidFill>
                  <a:schemeClr val="tx1"/>
                </a:solidFill>
                <a:latin typeface="Comic Sans MS" pitchFamily="66" charset="0"/>
              </a:defRPr>
            </a:lvl5pPr>
            <a:lvl6pPr marL="2514600" indent="-228600" eaLnBrk="0" fontAlgn="base" hangingPunct="0">
              <a:spcBef>
                <a:spcPct val="0"/>
              </a:spcBef>
              <a:spcAft>
                <a:spcPct val="0"/>
              </a:spcAft>
              <a:tabLst>
                <a:tab pos="533400" algn="l"/>
              </a:tabLst>
              <a:defRPr sz="1600">
                <a:solidFill>
                  <a:schemeClr val="tx1"/>
                </a:solidFill>
                <a:latin typeface="Comic Sans MS" pitchFamily="66" charset="0"/>
              </a:defRPr>
            </a:lvl6pPr>
            <a:lvl7pPr marL="2971800" indent="-228600" eaLnBrk="0" fontAlgn="base" hangingPunct="0">
              <a:spcBef>
                <a:spcPct val="0"/>
              </a:spcBef>
              <a:spcAft>
                <a:spcPct val="0"/>
              </a:spcAft>
              <a:tabLst>
                <a:tab pos="533400" algn="l"/>
              </a:tabLst>
              <a:defRPr sz="1600">
                <a:solidFill>
                  <a:schemeClr val="tx1"/>
                </a:solidFill>
                <a:latin typeface="Comic Sans MS" pitchFamily="66" charset="0"/>
              </a:defRPr>
            </a:lvl7pPr>
            <a:lvl8pPr marL="3429000" indent="-228600" eaLnBrk="0" fontAlgn="base" hangingPunct="0">
              <a:spcBef>
                <a:spcPct val="0"/>
              </a:spcBef>
              <a:spcAft>
                <a:spcPct val="0"/>
              </a:spcAft>
              <a:tabLst>
                <a:tab pos="533400" algn="l"/>
              </a:tabLst>
              <a:defRPr sz="1600">
                <a:solidFill>
                  <a:schemeClr val="tx1"/>
                </a:solidFill>
                <a:latin typeface="Comic Sans MS" pitchFamily="66" charset="0"/>
              </a:defRPr>
            </a:lvl8pPr>
            <a:lvl9pPr marL="3886200" indent="-228600" eaLnBrk="0" fontAlgn="base" hangingPunct="0">
              <a:spcBef>
                <a:spcPct val="0"/>
              </a:spcBef>
              <a:spcAft>
                <a:spcPct val="0"/>
              </a:spcAft>
              <a:tabLst>
                <a:tab pos="533400" algn="l"/>
              </a:tabLst>
              <a:defRPr sz="1600">
                <a:solidFill>
                  <a:schemeClr val="tx1"/>
                </a:solidFill>
                <a:latin typeface="Comic Sans MS" pitchFamily="66" charset="0"/>
              </a:defRPr>
            </a:lvl9pPr>
          </a:lstStyle>
          <a:p>
            <a:pPr algn="ctr" eaLnBrk="1" hangingPunct="1"/>
            <a:r>
              <a:rPr lang="it-IT" sz="3200">
                <a:solidFill>
                  <a:srgbClr val="000000"/>
                </a:solidFill>
                <a:cs typeface="+mn-cs"/>
              </a:rPr>
              <a:t>TRE modalità: </a:t>
            </a:r>
          </a:p>
          <a:p>
            <a:pPr algn="ctr" eaLnBrk="1" hangingPunct="1"/>
            <a:endParaRPr lang="it-IT" sz="3200">
              <a:solidFill>
                <a:srgbClr val="000000"/>
              </a:solidFill>
              <a:cs typeface="+mn-cs"/>
            </a:endParaRPr>
          </a:p>
          <a:p>
            <a:pPr eaLnBrk="1" hangingPunct="1">
              <a:lnSpc>
                <a:spcPct val="130000"/>
              </a:lnSpc>
              <a:buFontTx/>
              <a:buChar char="•"/>
            </a:pPr>
            <a:r>
              <a:rPr lang="it-IT" sz="2800">
                <a:solidFill>
                  <a:srgbClr val="000000"/>
                </a:solidFill>
                <a:cs typeface="+mn-cs"/>
              </a:rPr>
              <a:t>Riscaldamento naturale in vuoto</a:t>
            </a:r>
          </a:p>
          <a:p>
            <a:pPr eaLnBrk="1" hangingPunct="1">
              <a:lnSpc>
                <a:spcPct val="130000"/>
              </a:lnSpc>
              <a:buFontTx/>
              <a:buChar char="•"/>
            </a:pPr>
            <a:r>
              <a:rPr lang="it-IT" sz="2800">
                <a:solidFill>
                  <a:srgbClr val="000000"/>
                </a:solidFill>
                <a:cs typeface="+mn-cs"/>
              </a:rPr>
              <a:t>Riscaldamento elettrico con possibilità di 	rigenerazione parziale</a:t>
            </a:r>
          </a:p>
          <a:p>
            <a:pPr eaLnBrk="1" hangingPunct="1">
              <a:lnSpc>
                <a:spcPct val="130000"/>
              </a:lnSpc>
              <a:buFontTx/>
              <a:buChar char="•"/>
            </a:pPr>
            <a:r>
              <a:rPr lang="it-IT" sz="2800">
                <a:solidFill>
                  <a:srgbClr val="000000"/>
                </a:solidFill>
                <a:cs typeface="+mn-cs"/>
              </a:rPr>
              <a:t>Riscaldamento con gas caldo</a:t>
            </a: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52</a:t>
            </a:fld>
            <a:endParaRPr lang="en-US"/>
          </a:p>
        </p:txBody>
      </p:sp>
    </p:spTree>
    <p:extLst>
      <p:ext uri="{BB962C8B-B14F-4D97-AF65-F5344CB8AC3E}">
        <p14:creationId xmlns:p14="http://schemas.microsoft.com/office/powerpoint/2010/main" val="3757612358"/>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1139"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1140" name="Rectangle 4"/>
          <p:cNvSpPr>
            <a:spLocks noChangeArrowheads="1"/>
          </p:cNvSpPr>
          <p:nvPr/>
        </p:nvSpPr>
        <p:spPr bwMode="auto">
          <a:xfrm>
            <a:off x="6623050" y="1668463"/>
            <a:ext cx="1651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1141" name="Rectangle 5"/>
          <p:cNvSpPr>
            <a:spLocks noChangeArrowheads="1"/>
          </p:cNvSpPr>
          <p:nvPr/>
        </p:nvSpPr>
        <p:spPr bwMode="auto">
          <a:xfrm>
            <a:off x="741363" y="4781550"/>
            <a:ext cx="1635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1142" name="Rectangle 6"/>
          <p:cNvSpPr>
            <a:spLocks noChangeArrowheads="1"/>
          </p:cNvSpPr>
          <p:nvPr/>
        </p:nvSpPr>
        <p:spPr bwMode="auto">
          <a:xfrm>
            <a:off x="1606550" y="4918075"/>
            <a:ext cx="174625" cy="257175"/>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en-US" sz="1800">
              <a:solidFill>
                <a:srgbClr val="000000"/>
              </a:solidFill>
              <a:latin typeface="Arial" pitchFamily="34" charset="0"/>
              <a:cs typeface="+mn-cs"/>
            </a:endParaRPr>
          </a:p>
        </p:txBody>
      </p:sp>
      <p:sp>
        <p:nvSpPr>
          <p:cNvPr id="91143" name="Rectangle 7"/>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pic>
        <p:nvPicPr>
          <p:cNvPr id="911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91440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5" name="Text Box 9"/>
          <p:cNvSpPr txBox="1">
            <a:spLocks noChangeArrowheads="1"/>
          </p:cNvSpPr>
          <p:nvPr/>
        </p:nvSpPr>
        <p:spPr bwMode="auto">
          <a:xfrm>
            <a:off x="0" y="0"/>
            <a:ext cx="9144000" cy="765175"/>
          </a:xfrm>
          <a:prstGeom prst="rect">
            <a:avLst/>
          </a:prstGeom>
          <a:solidFill>
            <a:srgbClr val="FFFF99"/>
          </a:solidFill>
          <a:ln w="9525">
            <a:solidFill>
              <a:srgbClr val="FF0000"/>
            </a:solidFill>
            <a:miter lim="800000"/>
            <a:headEnd type="none" w="sm" len="sm"/>
            <a:tailEnd type="none" w="sm" len="sm"/>
          </a:ln>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lnSpc>
                <a:spcPct val="145000"/>
              </a:lnSpc>
              <a:spcBef>
                <a:spcPct val="0"/>
              </a:spcBef>
              <a:spcAft>
                <a:spcPct val="0"/>
              </a:spcAft>
              <a:defRPr>
                <a:solidFill>
                  <a:schemeClr val="tx1"/>
                </a:solidFill>
                <a:latin typeface="Arial" pitchFamily="34" charset="0"/>
              </a:defRPr>
            </a:lvl6pPr>
            <a:lvl7pPr marL="2971800" indent="-228600" eaLnBrk="0" fontAlgn="base" hangingPunct="0">
              <a:lnSpc>
                <a:spcPct val="145000"/>
              </a:lnSpc>
              <a:spcBef>
                <a:spcPct val="0"/>
              </a:spcBef>
              <a:spcAft>
                <a:spcPct val="0"/>
              </a:spcAft>
              <a:defRPr>
                <a:solidFill>
                  <a:schemeClr val="tx1"/>
                </a:solidFill>
                <a:latin typeface="Arial" pitchFamily="34" charset="0"/>
              </a:defRPr>
            </a:lvl7pPr>
            <a:lvl8pPr marL="3429000" indent="-228600" eaLnBrk="0" fontAlgn="base" hangingPunct="0">
              <a:lnSpc>
                <a:spcPct val="145000"/>
              </a:lnSpc>
              <a:spcBef>
                <a:spcPct val="0"/>
              </a:spcBef>
              <a:spcAft>
                <a:spcPct val="0"/>
              </a:spcAft>
              <a:defRPr>
                <a:solidFill>
                  <a:schemeClr val="tx1"/>
                </a:solidFill>
                <a:latin typeface="Arial" pitchFamily="34" charset="0"/>
              </a:defRPr>
            </a:lvl8pPr>
            <a:lvl9pPr marL="3886200" indent="-228600" eaLnBrk="0" fontAlgn="base" hangingPunct="0">
              <a:lnSpc>
                <a:spcPct val="145000"/>
              </a:lnSpc>
              <a:spcBef>
                <a:spcPct val="0"/>
              </a:spcBef>
              <a:spcAft>
                <a:spcPct val="0"/>
              </a:spcAft>
              <a:defRPr>
                <a:solidFill>
                  <a:schemeClr val="tx1"/>
                </a:solidFill>
                <a:latin typeface="Arial" pitchFamily="34" charset="0"/>
              </a:defRPr>
            </a:lvl9pPr>
          </a:lstStyle>
          <a:p>
            <a:pPr algn="ctr">
              <a:lnSpc>
                <a:spcPct val="80000"/>
              </a:lnSpc>
            </a:pPr>
            <a:r>
              <a:rPr lang="en-GB" sz="3200" b="1">
                <a:solidFill>
                  <a:srgbClr val="000000"/>
                </a:solidFill>
                <a:latin typeface="Comic Sans MS" pitchFamily="66" charset="0"/>
                <a:cs typeface="+mn-cs"/>
              </a:rPr>
              <a:t>La rigenerazione parziale/2</a:t>
            </a:r>
            <a:endParaRPr lang="de-DE" sz="3200" b="1">
              <a:solidFill>
                <a:srgbClr val="000000"/>
              </a:solidFill>
              <a:latin typeface="Comic Sans MS" pitchFamily="66" charset="0"/>
              <a:cs typeface="+mn-cs"/>
            </a:endParaRPr>
          </a:p>
        </p:txBody>
      </p:sp>
      <p:sp>
        <p:nvSpPr>
          <p:cNvPr id="91146" name="AutoShape 10">
            <a:hlinkClick r:id="rId4" action="ppaction://program" highlightClick="1"/>
          </p:cNvPr>
          <p:cNvSpPr>
            <a:spLocks noChangeArrowheads="1"/>
          </p:cNvSpPr>
          <p:nvPr/>
        </p:nvSpPr>
        <p:spPr bwMode="auto">
          <a:xfrm>
            <a:off x="8388350" y="6308725"/>
            <a:ext cx="755650" cy="549275"/>
          </a:xfrm>
          <a:prstGeom prst="actionButtonMovi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7198049B-B748-4111-9314-A01DEE1F69B7}" type="slidenum">
              <a:rPr lang="en-US" smtClean="0"/>
              <a:pPr>
                <a:defRPr/>
              </a:pPr>
              <a:t>53</a:t>
            </a:fld>
            <a:endParaRPr lang="en-US"/>
          </a:p>
        </p:txBody>
      </p:sp>
    </p:spTree>
    <p:extLst>
      <p:ext uri="{BB962C8B-B14F-4D97-AF65-F5344CB8AC3E}">
        <p14:creationId xmlns:p14="http://schemas.microsoft.com/office/powerpoint/2010/main" val="92763370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2163"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2164" name="Rectangle 4"/>
          <p:cNvSpPr>
            <a:spLocks noChangeArrowheads="1"/>
          </p:cNvSpPr>
          <p:nvPr/>
        </p:nvSpPr>
        <p:spPr bwMode="auto">
          <a:xfrm>
            <a:off x="6623050" y="1668463"/>
            <a:ext cx="1651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2165" name="Rectangle 5"/>
          <p:cNvSpPr>
            <a:spLocks noChangeArrowheads="1"/>
          </p:cNvSpPr>
          <p:nvPr/>
        </p:nvSpPr>
        <p:spPr bwMode="auto">
          <a:xfrm>
            <a:off x="741363" y="4781550"/>
            <a:ext cx="1635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2166" name="Rectangle 6"/>
          <p:cNvSpPr>
            <a:spLocks noChangeArrowheads="1"/>
          </p:cNvSpPr>
          <p:nvPr/>
        </p:nvSpPr>
        <p:spPr bwMode="auto">
          <a:xfrm>
            <a:off x="1606550" y="4918075"/>
            <a:ext cx="174625" cy="257175"/>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en-US" sz="1800">
              <a:solidFill>
                <a:srgbClr val="000000"/>
              </a:solidFill>
              <a:latin typeface="Arial" pitchFamily="34" charset="0"/>
              <a:cs typeface="+mn-cs"/>
            </a:endParaRPr>
          </a:p>
        </p:txBody>
      </p:sp>
      <p:sp>
        <p:nvSpPr>
          <p:cNvPr id="92167" name="Rectangle 7"/>
          <p:cNvSpPr>
            <a:spLocks noChangeArrowheads="1"/>
          </p:cNvSpPr>
          <p:nvPr/>
        </p:nvSpPr>
        <p:spPr bwMode="auto">
          <a:xfrm>
            <a:off x="2867025" y="3397250"/>
            <a:ext cx="428625" cy="615950"/>
          </a:xfrm>
          <a:prstGeom prst="rect">
            <a:avLst/>
          </a:prstGeom>
          <a:solidFill>
            <a:schemeClr val="accent1"/>
          </a:solidFill>
          <a:ln w="12700">
            <a:solidFill>
              <a:schemeClr val="bg1"/>
            </a:solidFill>
            <a:miter lim="800000"/>
            <a:headEnd/>
            <a:tailEnd/>
          </a:ln>
        </p:spPr>
        <p:txBody>
          <a:bodyPr wrap="none" anchor="ctr"/>
          <a:lstStyle/>
          <a:p>
            <a:pPr>
              <a:lnSpc>
                <a:spcPct val="145000"/>
              </a:lnSpc>
            </a:pPr>
            <a:endParaRPr lang="en-US" sz="1800">
              <a:solidFill>
                <a:srgbClr val="000000"/>
              </a:solidFill>
              <a:latin typeface="Arial" pitchFamily="34" charset="0"/>
              <a:cs typeface="+mn-cs"/>
            </a:endParaRPr>
          </a:p>
        </p:txBody>
      </p:sp>
      <p:sp>
        <p:nvSpPr>
          <p:cNvPr id="92168" name="Rectangle 8"/>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pic>
        <p:nvPicPr>
          <p:cNvPr id="92169"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3082" t="42458" r="56348" b="20275"/>
          <a:stretch/>
        </p:blipFill>
        <p:spPr bwMode="auto">
          <a:xfrm>
            <a:off x="992536" y="1809397"/>
            <a:ext cx="7158927" cy="506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2170" name="Text Box 10"/>
          <p:cNvSpPr txBox="1">
            <a:spLocks noChangeArrowheads="1"/>
          </p:cNvSpPr>
          <p:nvPr/>
        </p:nvSpPr>
        <p:spPr bwMode="auto">
          <a:xfrm>
            <a:off x="0" y="0"/>
            <a:ext cx="9144000" cy="908050"/>
          </a:xfrm>
          <a:prstGeom prst="rect">
            <a:avLst/>
          </a:prstGeom>
          <a:solidFill>
            <a:srgbClr val="FFFF99"/>
          </a:solidFill>
          <a:ln w="9525">
            <a:solidFill>
              <a:srgbClr val="FF0000"/>
            </a:solidFill>
            <a:miter lim="800000"/>
            <a:headEnd type="none" w="sm" len="sm"/>
            <a:tailEnd type="none" w="sm" len="sm"/>
          </a:ln>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lnSpc>
                <a:spcPct val="145000"/>
              </a:lnSpc>
              <a:spcBef>
                <a:spcPct val="0"/>
              </a:spcBef>
              <a:spcAft>
                <a:spcPct val="0"/>
              </a:spcAft>
              <a:defRPr>
                <a:solidFill>
                  <a:schemeClr val="tx1"/>
                </a:solidFill>
                <a:latin typeface="Arial" pitchFamily="34" charset="0"/>
              </a:defRPr>
            </a:lvl6pPr>
            <a:lvl7pPr marL="2971800" indent="-228600" eaLnBrk="0" fontAlgn="base" hangingPunct="0">
              <a:lnSpc>
                <a:spcPct val="145000"/>
              </a:lnSpc>
              <a:spcBef>
                <a:spcPct val="0"/>
              </a:spcBef>
              <a:spcAft>
                <a:spcPct val="0"/>
              </a:spcAft>
              <a:defRPr>
                <a:solidFill>
                  <a:schemeClr val="tx1"/>
                </a:solidFill>
                <a:latin typeface="Arial" pitchFamily="34" charset="0"/>
              </a:defRPr>
            </a:lvl7pPr>
            <a:lvl8pPr marL="3429000" indent="-228600" eaLnBrk="0" fontAlgn="base" hangingPunct="0">
              <a:lnSpc>
                <a:spcPct val="145000"/>
              </a:lnSpc>
              <a:spcBef>
                <a:spcPct val="0"/>
              </a:spcBef>
              <a:spcAft>
                <a:spcPct val="0"/>
              </a:spcAft>
              <a:defRPr>
                <a:solidFill>
                  <a:schemeClr val="tx1"/>
                </a:solidFill>
                <a:latin typeface="Arial" pitchFamily="34" charset="0"/>
              </a:defRPr>
            </a:lvl8pPr>
            <a:lvl9pPr marL="3886200" indent="-228600" eaLnBrk="0" fontAlgn="base" hangingPunct="0">
              <a:lnSpc>
                <a:spcPct val="145000"/>
              </a:lnSpc>
              <a:spcBef>
                <a:spcPct val="0"/>
              </a:spcBef>
              <a:spcAft>
                <a:spcPct val="0"/>
              </a:spcAft>
              <a:defRPr>
                <a:solidFill>
                  <a:schemeClr val="tx1"/>
                </a:solidFill>
                <a:latin typeface="Arial" pitchFamily="34" charset="0"/>
              </a:defRPr>
            </a:lvl9pPr>
          </a:lstStyle>
          <a:p>
            <a:pPr algn="ctr">
              <a:lnSpc>
                <a:spcPct val="80000"/>
              </a:lnSpc>
            </a:pPr>
            <a:r>
              <a:rPr lang="de-DE" sz="3200" b="1">
                <a:solidFill>
                  <a:srgbClr val="000000"/>
                </a:solidFill>
                <a:latin typeface="Comic Sans MS" pitchFamily="66" charset="0"/>
              </a:rPr>
              <a:t>Rigenerazione</a:t>
            </a:r>
            <a:r>
              <a:rPr lang="de-DE" sz="3200" b="1">
                <a:solidFill>
                  <a:srgbClr val="000000"/>
                </a:solidFill>
                <a:latin typeface="Comic Sans MS" pitchFamily="66" charset="0"/>
                <a:cs typeface="+mn-cs"/>
              </a:rPr>
              <a:t> parziale vs. rigenerazione totale</a:t>
            </a:r>
          </a:p>
        </p:txBody>
      </p:sp>
      <p:sp>
        <p:nvSpPr>
          <p:cNvPr id="2" name="Rectangle 1"/>
          <p:cNvSpPr/>
          <p:nvPr/>
        </p:nvSpPr>
        <p:spPr>
          <a:xfrm>
            <a:off x="1763746" y="1206798"/>
            <a:ext cx="5703806" cy="461665"/>
          </a:xfrm>
          <a:prstGeom prst="rect">
            <a:avLst/>
          </a:prstGeom>
        </p:spPr>
        <p:txBody>
          <a:bodyPr wrap="none">
            <a:spAutoFit/>
          </a:bodyPr>
          <a:lstStyle/>
          <a:p>
            <a:r>
              <a:rPr lang="de-DE" sz="2400" b="1">
                <a:solidFill>
                  <a:srgbClr val="000000"/>
                </a:solidFill>
              </a:rPr>
              <a:t>Durata rigenerazione totale: 2.5 ore</a:t>
            </a:r>
            <a:endParaRPr lang="en-US" sz="2400"/>
          </a:p>
        </p:txBody>
      </p:sp>
      <p:sp>
        <p:nvSpPr>
          <p:cNvPr id="4" name="Segnaposto numero diapositiva 3"/>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7198049B-B748-4111-9314-A01DEE1F69B7}" type="slidenum">
              <a:rPr lang="en-US" smtClean="0"/>
              <a:pPr>
                <a:defRPr/>
              </a:pPr>
              <a:t>54</a:t>
            </a:fld>
            <a:endParaRPr lang="en-US"/>
          </a:p>
        </p:txBody>
      </p:sp>
      <p:sp>
        <p:nvSpPr>
          <p:cNvPr id="3" name="CasellaDiTesto 2"/>
          <p:cNvSpPr txBox="1"/>
          <p:nvPr/>
        </p:nvSpPr>
        <p:spPr>
          <a:xfrm>
            <a:off x="93825" y="6483350"/>
            <a:ext cx="4206601" cy="338554"/>
          </a:xfrm>
          <a:prstGeom prst="rect">
            <a:avLst/>
          </a:prstGeom>
          <a:solidFill>
            <a:schemeClr val="bg1"/>
          </a:solidFill>
          <a:ln>
            <a:solidFill>
              <a:srgbClr val="0070C0"/>
            </a:solidFill>
          </a:ln>
        </p:spPr>
        <p:txBody>
          <a:bodyPr wrap="none" rtlCol="0">
            <a:spAutoFit/>
          </a:bodyPr>
          <a:lstStyle/>
          <a:p>
            <a:r>
              <a:rPr lang="en-US"/>
              <a:t>! Formazione di </a:t>
            </a:r>
            <a:r>
              <a:rPr lang="en-US" err="1"/>
              <a:t>acqua</a:t>
            </a:r>
            <a:r>
              <a:rPr lang="en-US"/>
              <a:t> </a:t>
            </a:r>
            <a:r>
              <a:rPr lang="en-US" err="1"/>
              <a:t>liquida</a:t>
            </a:r>
            <a:r>
              <a:rPr lang="en-US"/>
              <a:t> da EVITARE!</a:t>
            </a:r>
          </a:p>
        </p:txBody>
      </p:sp>
    </p:spTree>
    <p:extLst>
      <p:ext uri="{BB962C8B-B14F-4D97-AF65-F5344CB8AC3E}">
        <p14:creationId xmlns:p14="http://schemas.microsoft.com/office/powerpoint/2010/main" val="927271189"/>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3187"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3188" name="Rectangle 4"/>
          <p:cNvSpPr>
            <a:spLocks noChangeArrowheads="1"/>
          </p:cNvSpPr>
          <p:nvPr/>
        </p:nvSpPr>
        <p:spPr bwMode="auto">
          <a:xfrm>
            <a:off x="6623050" y="1668463"/>
            <a:ext cx="1651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3189" name="Rectangle 5"/>
          <p:cNvSpPr>
            <a:spLocks noChangeArrowheads="1"/>
          </p:cNvSpPr>
          <p:nvPr/>
        </p:nvSpPr>
        <p:spPr bwMode="auto">
          <a:xfrm>
            <a:off x="741363" y="4781550"/>
            <a:ext cx="1635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3190" name="Rectangle 6"/>
          <p:cNvSpPr>
            <a:spLocks noChangeArrowheads="1"/>
          </p:cNvSpPr>
          <p:nvPr/>
        </p:nvSpPr>
        <p:spPr bwMode="auto">
          <a:xfrm>
            <a:off x="1606550" y="4918075"/>
            <a:ext cx="174625" cy="257175"/>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en-US" sz="1800">
              <a:solidFill>
                <a:srgbClr val="000000"/>
              </a:solidFill>
              <a:latin typeface="Arial" pitchFamily="34" charset="0"/>
              <a:cs typeface="+mn-cs"/>
            </a:endParaRPr>
          </a:p>
        </p:txBody>
      </p:sp>
      <p:sp>
        <p:nvSpPr>
          <p:cNvPr id="93191" name="Rectangle 7"/>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pic>
        <p:nvPicPr>
          <p:cNvPr id="9319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5216" t="44315" r="17059" b="20549"/>
          <a:stretch/>
        </p:blipFill>
        <p:spPr bwMode="auto">
          <a:xfrm>
            <a:off x="1187624" y="1458508"/>
            <a:ext cx="7564111" cy="5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3193" name="Text Box 9"/>
          <p:cNvSpPr txBox="1">
            <a:spLocks noChangeArrowheads="1"/>
          </p:cNvSpPr>
          <p:nvPr/>
        </p:nvSpPr>
        <p:spPr bwMode="auto">
          <a:xfrm>
            <a:off x="0" y="0"/>
            <a:ext cx="9144000" cy="908050"/>
          </a:xfrm>
          <a:prstGeom prst="rect">
            <a:avLst/>
          </a:prstGeom>
          <a:solidFill>
            <a:srgbClr val="FFFF99"/>
          </a:solidFill>
          <a:ln w="9525">
            <a:solidFill>
              <a:srgbClr val="FF0000"/>
            </a:solidFill>
            <a:miter lim="800000"/>
            <a:headEnd type="none" w="sm" len="sm"/>
            <a:tailEnd type="none" w="sm" len="sm"/>
          </a:ln>
        </p:spPr>
        <p:txBody>
          <a:bodyPr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lnSpc>
                <a:spcPct val="145000"/>
              </a:lnSpc>
              <a:spcBef>
                <a:spcPct val="0"/>
              </a:spcBef>
              <a:spcAft>
                <a:spcPct val="0"/>
              </a:spcAft>
              <a:defRPr>
                <a:solidFill>
                  <a:schemeClr val="tx1"/>
                </a:solidFill>
                <a:latin typeface="Arial" pitchFamily="34" charset="0"/>
              </a:defRPr>
            </a:lvl6pPr>
            <a:lvl7pPr marL="2971800" indent="-228600" eaLnBrk="0" fontAlgn="base" hangingPunct="0">
              <a:lnSpc>
                <a:spcPct val="145000"/>
              </a:lnSpc>
              <a:spcBef>
                <a:spcPct val="0"/>
              </a:spcBef>
              <a:spcAft>
                <a:spcPct val="0"/>
              </a:spcAft>
              <a:defRPr>
                <a:solidFill>
                  <a:schemeClr val="tx1"/>
                </a:solidFill>
                <a:latin typeface="Arial" pitchFamily="34" charset="0"/>
              </a:defRPr>
            </a:lvl7pPr>
            <a:lvl8pPr marL="3429000" indent="-228600" eaLnBrk="0" fontAlgn="base" hangingPunct="0">
              <a:lnSpc>
                <a:spcPct val="145000"/>
              </a:lnSpc>
              <a:spcBef>
                <a:spcPct val="0"/>
              </a:spcBef>
              <a:spcAft>
                <a:spcPct val="0"/>
              </a:spcAft>
              <a:defRPr>
                <a:solidFill>
                  <a:schemeClr val="tx1"/>
                </a:solidFill>
                <a:latin typeface="Arial" pitchFamily="34" charset="0"/>
              </a:defRPr>
            </a:lvl8pPr>
            <a:lvl9pPr marL="3886200" indent="-228600" eaLnBrk="0" fontAlgn="base" hangingPunct="0">
              <a:lnSpc>
                <a:spcPct val="145000"/>
              </a:lnSpc>
              <a:spcBef>
                <a:spcPct val="0"/>
              </a:spcBef>
              <a:spcAft>
                <a:spcPct val="0"/>
              </a:spcAft>
              <a:defRPr>
                <a:solidFill>
                  <a:schemeClr val="tx1"/>
                </a:solidFill>
                <a:latin typeface="Arial" pitchFamily="34" charset="0"/>
              </a:defRPr>
            </a:lvl9pPr>
          </a:lstStyle>
          <a:p>
            <a:pPr algn="ctr">
              <a:lnSpc>
                <a:spcPct val="80000"/>
              </a:lnSpc>
            </a:pPr>
            <a:r>
              <a:rPr lang="de-DE" sz="3200" b="1">
                <a:solidFill>
                  <a:srgbClr val="000000"/>
                </a:solidFill>
                <a:latin typeface="Comic Sans MS" pitchFamily="66" charset="0"/>
                <a:cs typeface="+mn-cs"/>
              </a:rPr>
              <a:t>Rigenerazione parziale vs. rigenerazione totale</a:t>
            </a:r>
          </a:p>
        </p:txBody>
      </p:sp>
      <p:sp>
        <p:nvSpPr>
          <p:cNvPr id="10" name="Rectangle 9"/>
          <p:cNvSpPr/>
          <p:nvPr/>
        </p:nvSpPr>
        <p:spPr>
          <a:xfrm>
            <a:off x="1763746" y="988964"/>
            <a:ext cx="5711820" cy="461665"/>
          </a:xfrm>
          <a:prstGeom prst="rect">
            <a:avLst/>
          </a:prstGeom>
        </p:spPr>
        <p:txBody>
          <a:bodyPr wrap="none">
            <a:spAutoFit/>
          </a:bodyPr>
          <a:lstStyle/>
          <a:p>
            <a:r>
              <a:rPr lang="de-DE" sz="2400" b="1">
                <a:solidFill>
                  <a:srgbClr val="000000"/>
                </a:solidFill>
              </a:rPr>
              <a:t>Durata rigenerazione fast: 40 minuti</a:t>
            </a:r>
            <a:endParaRPr lang="en-US" sz="2400"/>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7198049B-B748-4111-9314-A01DEE1F69B7}" type="slidenum">
              <a:rPr lang="en-US" smtClean="0"/>
              <a:pPr>
                <a:defRPr/>
              </a:pPr>
              <a:t>55</a:t>
            </a:fld>
            <a:endParaRPr lang="en-US"/>
          </a:p>
        </p:txBody>
      </p:sp>
      <p:sp>
        <p:nvSpPr>
          <p:cNvPr id="12" name="CasellaDiTesto 11"/>
          <p:cNvSpPr txBox="1"/>
          <p:nvPr/>
        </p:nvSpPr>
        <p:spPr>
          <a:xfrm>
            <a:off x="93825" y="6483350"/>
            <a:ext cx="4206601" cy="338554"/>
          </a:xfrm>
          <a:prstGeom prst="rect">
            <a:avLst/>
          </a:prstGeom>
          <a:solidFill>
            <a:schemeClr val="bg1"/>
          </a:solidFill>
          <a:ln>
            <a:solidFill>
              <a:srgbClr val="0070C0"/>
            </a:solidFill>
          </a:ln>
        </p:spPr>
        <p:txBody>
          <a:bodyPr wrap="none" rtlCol="0">
            <a:spAutoFit/>
          </a:bodyPr>
          <a:lstStyle/>
          <a:p>
            <a:r>
              <a:rPr lang="en-US"/>
              <a:t>! Formazione di </a:t>
            </a:r>
            <a:r>
              <a:rPr lang="en-US" err="1"/>
              <a:t>acqua</a:t>
            </a:r>
            <a:r>
              <a:rPr lang="en-US"/>
              <a:t> </a:t>
            </a:r>
            <a:r>
              <a:rPr lang="en-US" err="1"/>
              <a:t>liquida</a:t>
            </a:r>
            <a:r>
              <a:rPr lang="en-US"/>
              <a:t> da EVITARE!</a:t>
            </a:r>
          </a:p>
        </p:txBody>
      </p:sp>
    </p:spTree>
    <p:extLst>
      <p:ext uri="{BB962C8B-B14F-4D97-AF65-F5344CB8AC3E}">
        <p14:creationId xmlns:p14="http://schemas.microsoft.com/office/powerpoint/2010/main" val="1025020408"/>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4211"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4212" name="Rectangle 4"/>
          <p:cNvSpPr>
            <a:spLocks noChangeArrowheads="1"/>
          </p:cNvSpPr>
          <p:nvPr/>
        </p:nvSpPr>
        <p:spPr bwMode="auto">
          <a:xfrm>
            <a:off x="6623050" y="1668463"/>
            <a:ext cx="1651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4213" name="Rectangle 5"/>
          <p:cNvSpPr>
            <a:spLocks noChangeArrowheads="1"/>
          </p:cNvSpPr>
          <p:nvPr/>
        </p:nvSpPr>
        <p:spPr bwMode="auto">
          <a:xfrm>
            <a:off x="741363" y="4781550"/>
            <a:ext cx="1635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sp>
        <p:nvSpPr>
          <p:cNvPr id="94214" name="Rectangle 6"/>
          <p:cNvSpPr>
            <a:spLocks noChangeArrowheads="1"/>
          </p:cNvSpPr>
          <p:nvPr/>
        </p:nvSpPr>
        <p:spPr bwMode="auto">
          <a:xfrm>
            <a:off x="1606550" y="4918075"/>
            <a:ext cx="174625" cy="257175"/>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en-US" sz="1800">
              <a:solidFill>
                <a:srgbClr val="000000"/>
              </a:solidFill>
              <a:latin typeface="Arial" pitchFamily="34" charset="0"/>
              <a:cs typeface="+mn-cs"/>
            </a:endParaRPr>
          </a:p>
        </p:txBody>
      </p:sp>
      <p:sp>
        <p:nvSpPr>
          <p:cNvPr id="94215" name="Rectangle 7"/>
          <p:cNvSpPr>
            <a:spLocks noChangeArrowheads="1"/>
          </p:cNvSpPr>
          <p:nvPr/>
        </p:nvSpPr>
        <p:spPr bwMode="auto">
          <a:xfrm>
            <a:off x="2867025" y="3397250"/>
            <a:ext cx="428625" cy="615950"/>
          </a:xfrm>
          <a:prstGeom prst="rect">
            <a:avLst/>
          </a:prstGeom>
          <a:solidFill>
            <a:schemeClr val="accent1"/>
          </a:solidFill>
          <a:ln w="12700">
            <a:solidFill>
              <a:schemeClr val="bg1"/>
            </a:solidFill>
            <a:miter lim="800000"/>
            <a:headEnd/>
            <a:tailEnd/>
          </a:ln>
        </p:spPr>
        <p:txBody>
          <a:bodyPr wrap="none" anchor="ctr"/>
          <a:lstStyle/>
          <a:p>
            <a:pPr>
              <a:lnSpc>
                <a:spcPct val="145000"/>
              </a:lnSpc>
            </a:pPr>
            <a:endParaRPr lang="en-US" sz="1800">
              <a:solidFill>
                <a:srgbClr val="000000"/>
              </a:solidFill>
              <a:latin typeface="Arial" pitchFamily="34" charset="0"/>
              <a:cs typeface="+mn-cs"/>
            </a:endParaRPr>
          </a:p>
        </p:txBody>
      </p:sp>
      <p:sp>
        <p:nvSpPr>
          <p:cNvPr id="94216" name="Rectangle 8"/>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en-US" sz="1800">
              <a:solidFill>
                <a:srgbClr val="000000"/>
              </a:solidFill>
              <a:latin typeface="Arial" pitchFamily="34" charset="0"/>
              <a:cs typeface="+mn-cs"/>
            </a:endParaRPr>
          </a:p>
        </p:txBody>
      </p:sp>
      <p:pic>
        <p:nvPicPr>
          <p:cNvPr id="94217"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717550"/>
            <a:ext cx="7279241" cy="523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4218" name="Text Box 10"/>
          <p:cNvSpPr txBox="1">
            <a:spLocks noChangeArrowheads="1"/>
          </p:cNvSpPr>
          <p:nvPr/>
        </p:nvSpPr>
        <p:spPr bwMode="auto">
          <a:xfrm>
            <a:off x="0" y="0"/>
            <a:ext cx="9144000" cy="592138"/>
          </a:xfrm>
          <a:prstGeom prst="rect">
            <a:avLst/>
          </a:prstGeom>
          <a:solidFill>
            <a:srgbClr val="FFFF99"/>
          </a:solidFill>
          <a:ln w="12700">
            <a:solidFill>
              <a:srgbClr val="FF0000"/>
            </a:solidFill>
            <a:miter lim="800000"/>
            <a:headEnd type="none" w="sm" len="sm"/>
            <a:tailEnd type="none" w="sm" len="sm"/>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lnSpc>
                <a:spcPct val="145000"/>
              </a:lnSpc>
              <a:spcBef>
                <a:spcPct val="0"/>
              </a:spcBef>
              <a:spcAft>
                <a:spcPct val="0"/>
              </a:spcAft>
              <a:defRPr>
                <a:solidFill>
                  <a:schemeClr val="tx1"/>
                </a:solidFill>
                <a:latin typeface="Arial" pitchFamily="34" charset="0"/>
              </a:defRPr>
            </a:lvl6pPr>
            <a:lvl7pPr marL="2971800" indent="-228600" eaLnBrk="0" fontAlgn="base" hangingPunct="0">
              <a:lnSpc>
                <a:spcPct val="145000"/>
              </a:lnSpc>
              <a:spcBef>
                <a:spcPct val="0"/>
              </a:spcBef>
              <a:spcAft>
                <a:spcPct val="0"/>
              </a:spcAft>
              <a:defRPr>
                <a:solidFill>
                  <a:schemeClr val="tx1"/>
                </a:solidFill>
                <a:latin typeface="Arial" pitchFamily="34" charset="0"/>
              </a:defRPr>
            </a:lvl7pPr>
            <a:lvl8pPr marL="3429000" indent="-228600" eaLnBrk="0" fontAlgn="base" hangingPunct="0">
              <a:lnSpc>
                <a:spcPct val="145000"/>
              </a:lnSpc>
              <a:spcBef>
                <a:spcPct val="0"/>
              </a:spcBef>
              <a:spcAft>
                <a:spcPct val="0"/>
              </a:spcAft>
              <a:defRPr>
                <a:solidFill>
                  <a:schemeClr val="tx1"/>
                </a:solidFill>
                <a:latin typeface="Arial" pitchFamily="34" charset="0"/>
              </a:defRPr>
            </a:lvl8pPr>
            <a:lvl9pPr marL="3886200" indent="-228600" eaLnBrk="0" fontAlgn="base" hangingPunct="0">
              <a:lnSpc>
                <a:spcPct val="145000"/>
              </a:lnSpc>
              <a:spcBef>
                <a:spcPct val="0"/>
              </a:spcBef>
              <a:spcAft>
                <a:spcPct val="0"/>
              </a:spcAft>
              <a:defRPr>
                <a:solidFill>
                  <a:schemeClr val="tx1"/>
                </a:solidFill>
                <a:latin typeface="Arial" pitchFamily="34" charset="0"/>
              </a:defRPr>
            </a:lvl9pPr>
          </a:lstStyle>
          <a:p>
            <a:pPr algn="ctr"/>
            <a:r>
              <a:rPr lang="de-DE" sz="3200">
                <a:solidFill>
                  <a:srgbClr val="000000"/>
                </a:solidFill>
                <a:latin typeface="Comic Sans MS" pitchFamily="66" charset="0"/>
                <a:cs typeface="+mn-cs"/>
              </a:rPr>
              <a:t>Compressore elio per criopompa</a:t>
            </a:r>
          </a:p>
        </p:txBody>
      </p:sp>
      <p:pic>
        <p:nvPicPr>
          <p:cNvPr id="9421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138" y="1825625"/>
            <a:ext cx="2709862"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7198049B-B748-4111-9314-A01DEE1F69B7}" type="slidenum">
              <a:rPr lang="en-US" smtClean="0"/>
              <a:pPr>
                <a:defRPr/>
              </a:pPr>
              <a:t>56</a:t>
            </a:fld>
            <a:endParaRPr lang="en-US"/>
          </a:p>
        </p:txBody>
      </p:sp>
    </p:spTree>
    <p:extLst>
      <p:ext uri="{BB962C8B-B14F-4D97-AF65-F5344CB8AC3E}">
        <p14:creationId xmlns:p14="http://schemas.microsoft.com/office/powerpoint/2010/main" val="4115793671"/>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42339"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42340" name="Rectangle 4"/>
          <p:cNvSpPr>
            <a:spLocks noChangeArrowheads="1"/>
          </p:cNvSpPr>
          <p:nvPr/>
        </p:nvSpPr>
        <p:spPr bwMode="auto">
          <a:xfrm>
            <a:off x="6623050" y="1668463"/>
            <a:ext cx="1651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42341" name="Rectangle 5"/>
          <p:cNvSpPr>
            <a:spLocks noChangeArrowheads="1"/>
          </p:cNvSpPr>
          <p:nvPr/>
        </p:nvSpPr>
        <p:spPr bwMode="auto">
          <a:xfrm>
            <a:off x="741363" y="4781550"/>
            <a:ext cx="1635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sp>
        <p:nvSpPr>
          <p:cNvPr id="142342" name="Rectangle 6"/>
          <p:cNvSpPr>
            <a:spLocks noChangeArrowheads="1"/>
          </p:cNvSpPr>
          <p:nvPr/>
        </p:nvSpPr>
        <p:spPr bwMode="auto">
          <a:xfrm>
            <a:off x="1606550" y="4918075"/>
            <a:ext cx="174625" cy="257175"/>
          </a:xfrm>
          <a:prstGeom prst="rect">
            <a:avLst/>
          </a:prstGeom>
          <a:solidFill>
            <a:schemeClr val="bg1"/>
          </a:solidFill>
          <a:ln w="12700">
            <a:solidFill>
              <a:schemeClr val="bg1"/>
            </a:solidFill>
            <a:miter lim="800000"/>
            <a:headEnd/>
            <a:tailEnd/>
          </a:ln>
        </p:spPr>
        <p:txBody>
          <a:bodyPr wrap="none" anchor="ctr"/>
          <a:lstStyle/>
          <a:p>
            <a:pPr>
              <a:lnSpc>
                <a:spcPct val="145000"/>
              </a:lnSpc>
            </a:pPr>
            <a:endParaRPr lang="it-IT" sz="1800">
              <a:solidFill>
                <a:srgbClr val="000000"/>
              </a:solidFill>
              <a:latin typeface="Arial" pitchFamily="34" charset="0"/>
              <a:cs typeface="+mn-cs"/>
            </a:endParaRPr>
          </a:p>
        </p:txBody>
      </p:sp>
      <p:sp>
        <p:nvSpPr>
          <p:cNvPr id="142343" name="Rectangle 7"/>
          <p:cNvSpPr>
            <a:spLocks noChangeArrowheads="1"/>
          </p:cNvSpPr>
          <p:nvPr/>
        </p:nvSpPr>
        <p:spPr bwMode="auto">
          <a:xfrm>
            <a:off x="2867025" y="3397250"/>
            <a:ext cx="428625" cy="615950"/>
          </a:xfrm>
          <a:prstGeom prst="rect">
            <a:avLst/>
          </a:prstGeom>
          <a:solidFill>
            <a:schemeClr val="accent1"/>
          </a:solidFill>
          <a:ln w="12700">
            <a:solidFill>
              <a:schemeClr val="bg1"/>
            </a:solidFill>
            <a:miter lim="800000"/>
            <a:headEnd/>
            <a:tailEnd/>
          </a:ln>
        </p:spPr>
        <p:txBody>
          <a:bodyPr wrap="none" anchor="ctr"/>
          <a:lstStyle/>
          <a:p>
            <a:pPr>
              <a:lnSpc>
                <a:spcPct val="145000"/>
              </a:lnSpc>
            </a:pPr>
            <a:endParaRPr lang="it-IT" sz="1800">
              <a:solidFill>
                <a:srgbClr val="000000"/>
              </a:solidFill>
              <a:latin typeface="Arial" pitchFamily="34" charset="0"/>
              <a:cs typeface="+mn-cs"/>
            </a:endParaRPr>
          </a:p>
        </p:txBody>
      </p:sp>
      <p:sp>
        <p:nvSpPr>
          <p:cNvPr id="142344" name="Rectangle 8"/>
          <p:cNvSpPr>
            <a:spLocks noChangeArrowheads="1"/>
          </p:cNvSpPr>
          <p:nvPr/>
        </p:nvSpPr>
        <p:spPr bwMode="auto">
          <a:xfrm>
            <a:off x="5302250" y="3182938"/>
            <a:ext cx="165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5000"/>
              </a:lnSpc>
            </a:pPr>
            <a:endParaRPr lang="it-IT" sz="1800">
              <a:solidFill>
                <a:srgbClr val="000000"/>
              </a:solidFill>
              <a:latin typeface="Arial" pitchFamily="34" charset="0"/>
              <a:cs typeface="+mn-cs"/>
            </a:endParaRPr>
          </a:p>
        </p:txBody>
      </p:sp>
      <p:pic>
        <p:nvPicPr>
          <p:cNvPr id="1423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92150"/>
            <a:ext cx="8424862"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42346" name="Text Box 10"/>
          <p:cNvSpPr txBox="1">
            <a:spLocks noChangeArrowheads="1"/>
          </p:cNvSpPr>
          <p:nvPr/>
        </p:nvSpPr>
        <p:spPr bwMode="auto">
          <a:xfrm>
            <a:off x="0" y="0"/>
            <a:ext cx="9144000" cy="592138"/>
          </a:xfrm>
          <a:prstGeom prst="rect">
            <a:avLst/>
          </a:prstGeom>
          <a:solidFill>
            <a:srgbClr val="FFFF99"/>
          </a:solidFill>
          <a:ln w="12700">
            <a:solidFill>
              <a:srgbClr val="FF0000"/>
            </a:solidFill>
            <a:miter lim="800000"/>
            <a:headEnd type="none" w="sm" len="sm"/>
            <a:tailEnd type="none" w="sm" len="sm"/>
          </a:ln>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algn="ctr"/>
            <a:r>
              <a:rPr lang="de-DE" sz="3200">
                <a:solidFill>
                  <a:srgbClr val="000000"/>
                </a:solidFill>
                <a:cs typeface="+mn-cs"/>
              </a:rPr>
              <a:t>Compressore elio per criopompa</a:t>
            </a:r>
          </a:p>
        </p:txBody>
      </p:sp>
      <p:sp>
        <p:nvSpPr>
          <p:cNvPr id="142347" name="Rectangle 11"/>
          <p:cNvSpPr>
            <a:spLocks noChangeArrowheads="1"/>
          </p:cNvSpPr>
          <p:nvPr/>
        </p:nvSpPr>
        <p:spPr bwMode="auto">
          <a:xfrm>
            <a:off x="395288" y="6310313"/>
            <a:ext cx="3097212" cy="28733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000000"/>
              </a:solidFill>
              <a:cs typeface="+mn-cs"/>
            </a:endParaRPr>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57</a:t>
            </a:fld>
            <a:endParaRPr lang="en-US"/>
          </a:p>
        </p:txBody>
      </p:sp>
    </p:spTree>
    <p:extLst>
      <p:ext uri="{BB962C8B-B14F-4D97-AF65-F5344CB8AC3E}">
        <p14:creationId xmlns:p14="http://schemas.microsoft.com/office/powerpoint/2010/main" val="1107889612"/>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solidFill>
            <a:srgbClr val="FFFF99"/>
          </a:solidFill>
          <a:ln>
            <a:solidFill>
              <a:srgbClr val="FF0000"/>
            </a:solidFill>
            <a:miter lim="800000"/>
            <a:headEnd/>
            <a:tailEnd/>
          </a:ln>
        </p:spPr>
        <p:txBody>
          <a:bodyPr/>
          <a:lstStyle/>
          <a:p>
            <a:pPr eaLnBrk="1" hangingPunct="1"/>
            <a:r>
              <a:rPr lang="en-US" err="1"/>
              <a:t>Cryopumps</a:t>
            </a:r>
            <a:r>
              <a:rPr lang="en-US"/>
              <a:t>: summary </a:t>
            </a:r>
            <a:r>
              <a:rPr lang="en-US" err="1"/>
              <a:t>charactersistics</a:t>
            </a:r>
            <a:r>
              <a:rPr lang="en-US"/>
              <a:t> </a:t>
            </a:r>
          </a:p>
        </p:txBody>
      </p:sp>
      <p:sp>
        <p:nvSpPr>
          <p:cNvPr id="176131" name="Text Box 3"/>
          <p:cNvSpPr txBox="1">
            <a:spLocks noChangeArrowheads="1"/>
          </p:cNvSpPr>
          <p:nvPr/>
        </p:nvSpPr>
        <p:spPr bwMode="auto">
          <a:xfrm>
            <a:off x="179388" y="692150"/>
            <a:ext cx="8964612"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3400"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0"/>
              </a:spcBef>
              <a:spcAft>
                <a:spcPct val="0"/>
              </a:spcAft>
              <a:defRPr sz="1600">
                <a:solidFill>
                  <a:schemeClr val="tx1"/>
                </a:solidFill>
                <a:latin typeface="Comic Sans MS" pitchFamily="66" charset="0"/>
              </a:defRPr>
            </a:lvl6pPr>
            <a:lvl7pPr marL="2971800" indent="-228600" eaLnBrk="0" fontAlgn="base" hangingPunct="0">
              <a:spcBef>
                <a:spcPct val="0"/>
              </a:spcBef>
              <a:spcAft>
                <a:spcPct val="0"/>
              </a:spcAft>
              <a:defRPr sz="1600">
                <a:solidFill>
                  <a:schemeClr val="tx1"/>
                </a:solidFill>
                <a:latin typeface="Comic Sans MS" pitchFamily="66" charset="0"/>
              </a:defRPr>
            </a:lvl7pPr>
            <a:lvl8pPr marL="3429000" indent="-228600" eaLnBrk="0" fontAlgn="base" hangingPunct="0">
              <a:spcBef>
                <a:spcPct val="0"/>
              </a:spcBef>
              <a:spcAft>
                <a:spcPct val="0"/>
              </a:spcAft>
              <a:defRPr sz="1600">
                <a:solidFill>
                  <a:schemeClr val="tx1"/>
                </a:solidFill>
                <a:latin typeface="Comic Sans MS" pitchFamily="66" charset="0"/>
              </a:defRPr>
            </a:lvl8pPr>
            <a:lvl9pPr marL="3886200" indent="-228600" eaLnBrk="0" fontAlgn="base" hangingPunct="0">
              <a:spcBef>
                <a:spcPct val="0"/>
              </a:spcBef>
              <a:spcAft>
                <a:spcPct val="0"/>
              </a:spcAft>
              <a:defRPr sz="1600">
                <a:solidFill>
                  <a:schemeClr val="tx1"/>
                </a:solidFill>
                <a:latin typeface="Comic Sans MS" pitchFamily="66" charset="0"/>
              </a:defRPr>
            </a:lvl9pPr>
          </a:lstStyle>
          <a:p>
            <a:pPr eaLnBrk="1" hangingPunct="1">
              <a:buFontTx/>
              <a:buChar char="•"/>
            </a:pPr>
            <a:r>
              <a:rPr lang="en-US" sz="2800"/>
              <a:t>High cost</a:t>
            </a:r>
          </a:p>
          <a:p>
            <a:pPr eaLnBrk="1" hangingPunct="1">
              <a:buFontTx/>
              <a:buChar char="•"/>
            </a:pPr>
            <a:r>
              <a:rPr lang="en-US" sz="2800"/>
              <a:t>Mechanics uncritical</a:t>
            </a:r>
          </a:p>
          <a:p>
            <a:pPr eaLnBrk="1" hangingPunct="1">
              <a:buFontTx/>
              <a:buChar char="•"/>
            </a:pPr>
            <a:r>
              <a:rPr lang="en-US" sz="2800"/>
              <a:t>No risk for venting, only DELAYS</a:t>
            </a:r>
          </a:p>
          <a:p>
            <a:pPr eaLnBrk="1" hangingPunct="1">
              <a:buFontTx/>
              <a:buChar char="•"/>
            </a:pPr>
            <a:r>
              <a:rPr lang="en-US" sz="2800"/>
              <a:t>It operates in any position</a:t>
            </a:r>
          </a:p>
          <a:p>
            <a:pPr eaLnBrk="1" hangingPunct="1">
              <a:buFontTx/>
              <a:buChar char="•"/>
            </a:pPr>
            <a:r>
              <a:rPr lang="en-US" sz="2800"/>
              <a:t>Rotary pump only required at the start and 	during regeneration</a:t>
            </a:r>
          </a:p>
          <a:p>
            <a:pPr eaLnBrk="1" hangingPunct="1">
              <a:buFontTx/>
              <a:buChar char="•"/>
            </a:pPr>
            <a:r>
              <a:rPr lang="en-US" sz="2800" err="1"/>
              <a:t>S</a:t>
            </a:r>
            <a:r>
              <a:rPr lang="en-US" sz="2800" baseline="-25000" err="1"/>
              <a:t>He</a:t>
            </a:r>
            <a:r>
              <a:rPr lang="en-US" sz="2800"/>
              <a:t> low</a:t>
            </a:r>
          </a:p>
          <a:p>
            <a:pPr eaLnBrk="1" hangingPunct="1">
              <a:buFontTx/>
              <a:buChar char="•"/>
            </a:pPr>
            <a:r>
              <a:rPr lang="en-US" sz="2800"/>
              <a:t>Finite capacity: required regeneration</a:t>
            </a:r>
          </a:p>
          <a:p>
            <a:pPr eaLnBrk="1" hangingPunct="1">
              <a:buFontTx/>
              <a:buChar char="•"/>
            </a:pPr>
            <a:r>
              <a:rPr lang="en-US" sz="2800"/>
              <a:t>Between two service life&gt; 10 000 hours</a:t>
            </a:r>
          </a:p>
          <a:p>
            <a:pPr eaLnBrk="1" hangingPunct="1">
              <a:buFontTx/>
              <a:buChar char="•"/>
            </a:pPr>
            <a:r>
              <a:rPr lang="en-US" sz="2800"/>
              <a:t>Really large and huge pumps av. (&gt;&gt; 30000 l/s)</a:t>
            </a:r>
          </a:p>
          <a:p>
            <a:pPr eaLnBrk="1" hangingPunct="1">
              <a:buFontTx/>
              <a:buChar char="•"/>
            </a:pPr>
            <a:r>
              <a:rPr lang="en-US" sz="2800"/>
              <a:t>Cooling water: almost always necessary</a:t>
            </a:r>
          </a:p>
          <a:p>
            <a:pPr eaLnBrk="1" hangingPunct="1">
              <a:buFontTx/>
              <a:buChar char="•"/>
            </a:pPr>
            <a:r>
              <a:rPr lang="en-US" sz="2800"/>
              <a:t>Hydrocarbon contamination: no, FREE</a:t>
            </a:r>
          </a:p>
          <a:p>
            <a:pPr eaLnBrk="1" hangingPunct="1">
              <a:buFontTx/>
              <a:buChar char="•"/>
            </a:pPr>
            <a:r>
              <a:rPr lang="en-US" sz="2800"/>
              <a:t>Final pressure limit: 10</a:t>
            </a:r>
            <a:r>
              <a:rPr lang="en-US" sz="2800" baseline="30000"/>
              <a:t>-10</a:t>
            </a:r>
            <a:r>
              <a:rPr lang="en-US" sz="2800"/>
              <a:t> mbar</a:t>
            </a:r>
          </a:p>
          <a:p>
            <a:pPr eaLnBrk="1" hangingPunct="1">
              <a:buFontTx/>
              <a:buChar char="•"/>
            </a:pPr>
            <a:r>
              <a:rPr lang="en-US" sz="2800"/>
              <a:t>Has vibration (1 - 2 Hz)</a:t>
            </a:r>
            <a:endParaRPr lang="it-IT" sz="2800"/>
          </a:p>
        </p:txBody>
      </p:sp>
      <p:sp>
        <p:nvSpPr>
          <p:cNvPr id="3" name="Segnaposto numero diapositiva 2"/>
          <p:cNvSpPr>
            <a:spLocks noGrp="1"/>
          </p:cNvSpPr>
          <p:nvPr>
            <p:ph type="sldNum" sz="quarter" idx="11"/>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lnSpc>
                <a:spcPct val="100000"/>
              </a:lnSpc>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a:defRPr/>
            </a:pPr>
            <a:fld id="{58DFFA8C-D3E7-471B-A3B0-0E02DADF6749}" type="slidenum">
              <a:rPr lang="en-US" smtClean="0"/>
              <a:pPr>
                <a:defRPr/>
              </a:pPr>
              <a:t>58</a:t>
            </a:fld>
            <a:endParaRPr lang="en-US"/>
          </a:p>
        </p:txBody>
      </p:sp>
    </p:spTree>
    <p:extLst>
      <p:ext uri="{BB962C8B-B14F-4D97-AF65-F5344CB8AC3E}">
        <p14:creationId xmlns:p14="http://schemas.microsoft.com/office/powerpoint/2010/main" val="3718192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a:solidFill>
            <a:srgbClr val="FFFF99"/>
          </a:solidFill>
          <a:ln>
            <a:solidFill>
              <a:srgbClr val="FF0000"/>
            </a:solidFill>
          </a:ln>
        </p:spPr>
        <p:txBody>
          <a:bodyPr/>
          <a:lstStyle/>
          <a:p>
            <a:r>
              <a:rPr lang="it-IT" sz="4000" err="1"/>
              <a:t>Vapor</a:t>
            </a:r>
            <a:r>
              <a:rPr lang="it-IT" sz="4000"/>
              <a:t> pressure</a:t>
            </a:r>
            <a:endParaRPr lang="en-US" sz="4000"/>
          </a:p>
        </p:txBody>
      </p:sp>
      <p:pic>
        <p:nvPicPr>
          <p:cNvPr id="1140743" name="Picture 7" descr="Pagine da vapor pressure eq_table"/>
          <p:cNvPicPr>
            <a:picLocks noChangeAspect="1" noChangeArrowheads="1"/>
          </p:cNvPicPr>
          <p:nvPr/>
        </p:nvPicPr>
        <p:blipFill>
          <a:blip r:embed="rId3" cstate="print">
            <a:extLst>
              <a:ext uri="{28A0092B-C50C-407E-A947-70E740481C1C}">
                <a14:useLocalDpi xmlns:a14="http://schemas.microsoft.com/office/drawing/2010/main" val="0"/>
              </a:ext>
            </a:extLst>
          </a:blip>
          <a:srcRect l="29637" t="6439" r="29594" b="62784"/>
          <a:stretch>
            <a:fillRect/>
          </a:stretch>
        </p:blipFill>
        <p:spPr bwMode="auto">
          <a:xfrm>
            <a:off x="2178050" y="1916113"/>
            <a:ext cx="4787900" cy="4676775"/>
          </a:xfrm>
          <a:prstGeom prst="rect">
            <a:avLst/>
          </a:prstGeom>
          <a:noFill/>
          <a:extLst>
            <a:ext uri="{909E8E84-426E-40DD-AFC4-6F175D3DCCD1}">
              <a14:hiddenFill xmlns:a14="http://schemas.microsoft.com/office/drawing/2010/main">
                <a:solidFill>
                  <a:srgbClr val="FFFFFF"/>
                </a:solidFill>
              </a14:hiddenFill>
            </a:ext>
          </a:extLst>
        </p:spPr>
      </p:pic>
      <p:pic>
        <p:nvPicPr>
          <p:cNvPr id="1140744" name="Picture 8" descr="Pagine da vapor pressure eq"/>
          <p:cNvPicPr>
            <a:picLocks noChangeAspect="1" noChangeArrowheads="1"/>
          </p:cNvPicPr>
          <p:nvPr/>
        </p:nvPicPr>
        <p:blipFill>
          <a:blip r:embed="rId4" cstate="print">
            <a:extLst>
              <a:ext uri="{28A0092B-C50C-407E-A947-70E740481C1C}">
                <a14:useLocalDpi xmlns:a14="http://schemas.microsoft.com/office/drawing/2010/main" val="0"/>
              </a:ext>
            </a:extLst>
          </a:blip>
          <a:srcRect l="5841" t="23282" r="9868" b="30257"/>
          <a:stretch>
            <a:fillRect/>
          </a:stretch>
        </p:blipFill>
        <p:spPr bwMode="auto">
          <a:xfrm>
            <a:off x="790575" y="981075"/>
            <a:ext cx="7561263" cy="898525"/>
          </a:xfrm>
          <a:prstGeom prst="rect">
            <a:avLst/>
          </a:prstGeom>
          <a:noFill/>
          <a:extLst>
            <a:ext uri="{909E8E84-426E-40DD-AFC4-6F175D3DCCD1}">
              <a14:hiddenFill xmlns:a14="http://schemas.microsoft.com/office/drawing/2010/main">
                <a:solidFill>
                  <a:srgbClr val="FFFFFF"/>
                </a:solidFill>
              </a14:hiddenFill>
            </a:ext>
          </a:extLst>
        </p:spPr>
      </p:pic>
      <p:sp>
        <p:nvSpPr>
          <p:cNvPr id="1140745" name="Text Box 9"/>
          <p:cNvSpPr txBox="1">
            <a:spLocks noChangeArrowheads="1"/>
          </p:cNvSpPr>
          <p:nvPr/>
        </p:nvSpPr>
        <p:spPr bwMode="auto">
          <a:xfrm>
            <a:off x="539750" y="1700213"/>
            <a:ext cx="2095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t>p in Torr (!)</a:t>
            </a:r>
            <a:endParaRPr 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2"/>
          <p:cNvSpPr>
            <a:spLocks noGrp="1" noChangeArrowheads="1"/>
          </p:cNvSpPr>
          <p:nvPr>
            <p:ph type="title"/>
          </p:nvPr>
        </p:nvSpPr>
        <p:spPr>
          <a:solidFill>
            <a:srgbClr val="FFFF99"/>
          </a:solidFill>
          <a:ln>
            <a:solidFill>
              <a:srgbClr val="FF0000"/>
            </a:solidFill>
          </a:ln>
        </p:spPr>
        <p:txBody>
          <a:bodyPr/>
          <a:lstStyle/>
          <a:p>
            <a:r>
              <a:rPr lang="it-IT" err="1"/>
              <a:t>Vapour</a:t>
            </a:r>
            <a:r>
              <a:rPr lang="it-IT"/>
              <a:t> pressure vs. temperature</a:t>
            </a:r>
          </a:p>
        </p:txBody>
      </p:sp>
      <p:pic>
        <p:nvPicPr>
          <p:cNvPr id="1503235" name="Picture 3" descr="Pagine da langeron_juvsta-5"/>
          <p:cNvPicPr>
            <a:picLocks noChangeAspect="1" noChangeArrowheads="1"/>
          </p:cNvPicPr>
          <p:nvPr/>
        </p:nvPicPr>
        <p:blipFill>
          <a:blip r:embed="rId3" cstate="print">
            <a:extLst>
              <a:ext uri="{28A0092B-C50C-407E-A947-70E740481C1C}">
                <a14:useLocalDpi xmlns:a14="http://schemas.microsoft.com/office/drawing/2010/main" val="0"/>
              </a:ext>
            </a:extLst>
          </a:blip>
          <a:srcRect l="11253" t="56010" r="15556"/>
          <a:stretch>
            <a:fillRect/>
          </a:stretch>
        </p:blipFill>
        <p:spPr bwMode="auto">
          <a:xfrm>
            <a:off x="863600" y="598488"/>
            <a:ext cx="7416800" cy="6259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ChangeArrowheads="1"/>
          </p:cNvSpPr>
          <p:nvPr>
            <p:ph type="title"/>
          </p:nvPr>
        </p:nvSpPr>
        <p:spPr>
          <a:solidFill>
            <a:srgbClr val="FFFF99"/>
          </a:solidFill>
          <a:ln>
            <a:solidFill>
              <a:srgbClr val="FF0000"/>
            </a:solidFill>
          </a:ln>
        </p:spPr>
        <p:txBody>
          <a:bodyPr/>
          <a:lstStyle/>
          <a:p>
            <a:r>
              <a:rPr lang="it-IT" err="1"/>
              <a:t>Evaporation</a:t>
            </a:r>
            <a:r>
              <a:rPr lang="it-IT"/>
              <a:t>: </a:t>
            </a:r>
            <a:r>
              <a:rPr lang="it-IT" err="1"/>
              <a:t>vapor</a:t>
            </a:r>
            <a:r>
              <a:rPr lang="it-IT"/>
              <a:t> pressure of </a:t>
            </a:r>
            <a:r>
              <a:rPr lang="it-IT" err="1"/>
              <a:t>elements</a:t>
            </a:r>
            <a:endParaRPr lang="en-US"/>
          </a:p>
        </p:txBody>
      </p:sp>
      <p:pic>
        <p:nvPicPr>
          <p:cNvPr id="1148932" name="Picture 4" descr="vapor3"/>
          <p:cNvPicPr>
            <a:picLocks noChangeAspect="1" noChangeArrowheads="1"/>
          </p:cNvPicPr>
          <p:nvPr/>
        </p:nvPicPr>
        <p:blipFill>
          <a:blip r:embed="rId3">
            <a:extLst>
              <a:ext uri="{28A0092B-C50C-407E-A947-70E740481C1C}">
                <a14:useLocalDpi xmlns:a14="http://schemas.microsoft.com/office/drawing/2010/main" val="0"/>
              </a:ext>
            </a:extLst>
          </a:blip>
          <a:srcRect t="1981" b="7076"/>
          <a:stretch>
            <a:fillRect/>
          </a:stretch>
        </p:blipFill>
        <p:spPr bwMode="auto">
          <a:xfrm>
            <a:off x="938213" y="620713"/>
            <a:ext cx="7267575" cy="61214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79512" y="4869160"/>
            <a:ext cx="2304256" cy="1569660"/>
          </a:xfrm>
          <a:prstGeom prst="rect">
            <a:avLst/>
          </a:prstGeom>
          <a:solidFill>
            <a:srgbClr val="FFFF00"/>
          </a:solidFill>
        </p:spPr>
        <p:txBody>
          <a:bodyPr wrap="square" rtlCol="0">
            <a:spAutoFit/>
          </a:bodyPr>
          <a:lstStyle/>
          <a:p>
            <a:r>
              <a:rPr lang="it-IT"/>
              <a:t>RCA </a:t>
            </a:r>
            <a:r>
              <a:rPr lang="it-IT" err="1"/>
              <a:t>Charts</a:t>
            </a:r>
            <a:endParaRPr lang="it-IT"/>
          </a:p>
          <a:p>
            <a:r>
              <a:rPr lang="it-IT" err="1"/>
              <a:t>See</a:t>
            </a:r>
            <a:r>
              <a:rPr lang="it-IT"/>
              <a:t> for </a:t>
            </a:r>
            <a:r>
              <a:rPr lang="it-IT" err="1"/>
              <a:t>instance</a:t>
            </a:r>
            <a:r>
              <a:rPr lang="it-IT"/>
              <a:t>:</a:t>
            </a:r>
          </a:p>
          <a:p>
            <a:endParaRPr lang="it-IT"/>
          </a:p>
          <a:p>
            <a:r>
              <a:rPr lang="it-IT">
                <a:hlinkClick r:id="rId4"/>
              </a:rPr>
              <a:t>https://old.mcallister.com/vacuum.html</a:t>
            </a:r>
            <a:endParaRPr lang="it-IT"/>
          </a:p>
          <a:p>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ChangeArrowheads="1"/>
          </p:cNvSpPr>
          <p:nvPr>
            <p:ph type="title"/>
          </p:nvPr>
        </p:nvSpPr>
        <p:spPr>
          <a:solidFill>
            <a:srgbClr val="FFFF99"/>
          </a:solidFill>
          <a:ln>
            <a:solidFill>
              <a:srgbClr val="FF0000"/>
            </a:solidFill>
          </a:ln>
        </p:spPr>
        <p:txBody>
          <a:bodyPr/>
          <a:lstStyle/>
          <a:p>
            <a:r>
              <a:rPr lang="it-IT" err="1"/>
              <a:t>Evaporation</a:t>
            </a:r>
            <a:r>
              <a:rPr lang="it-IT"/>
              <a:t>: </a:t>
            </a:r>
            <a:r>
              <a:rPr lang="it-IT" err="1"/>
              <a:t>vapor</a:t>
            </a:r>
            <a:r>
              <a:rPr lang="it-IT"/>
              <a:t> pressure of </a:t>
            </a:r>
            <a:r>
              <a:rPr lang="it-IT" err="1"/>
              <a:t>elements</a:t>
            </a:r>
            <a:endParaRPr lang="en-US"/>
          </a:p>
        </p:txBody>
      </p:sp>
      <p:pic>
        <p:nvPicPr>
          <p:cNvPr id="1117191" name="Picture 7" descr="vapor6"/>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917575" y="479425"/>
            <a:ext cx="7308850"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7195" name="Text Box 11"/>
          <p:cNvSpPr txBox="1">
            <a:spLocks noChangeArrowheads="1"/>
          </p:cNvSpPr>
          <p:nvPr/>
        </p:nvSpPr>
        <p:spPr bwMode="auto">
          <a:xfrm>
            <a:off x="8243888" y="620713"/>
            <a:ext cx="8112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 in °C</a:t>
            </a:r>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6_Struttura predefinita">
  <a:themeElements>
    <a:clrScheme name="4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Struttura predefinit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65758</TotalTime>
  <Words>3268</Words>
  <Application>Microsoft Office PowerPoint</Application>
  <PresentationFormat>Presentazione su schermo (4:3)</PresentationFormat>
  <Paragraphs>615</Paragraphs>
  <Slides>58</Slides>
  <Notes>42</Notes>
  <HiddenSlides>1</HiddenSlides>
  <MMClips>0</MMClips>
  <ScaleCrop>false</ScaleCrop>
  <HeadingPairs>
    <vt:vector size="8" baseType="variant">
      <vt:variant>
        <vt:lpstr>Caratteri utilizzati</vt:lpstr>
      </vt:variant>
      <vt:variant>
        <vt:i4>7</vt:i4>
      </vt:variant>
      <vt:variant>
        <vt:lpstr>Tema</vt:lpstr>
      </vt:variant>
      <vt:variant>
        <vt:i4>2</vt:i4>
      </vt:variant>
      <vt:variant>
        <vt:lpstr>Server OLE incorporati</vt:lpstr>
      </vt:variant>
      <vt:variant>
        <vt:i4>3</vt:i4>
      </vt:variant>
      <vt:variant>
        <vt:lpstr>Titoli diapositive</vt:lpstr>
      </vt:variant>
      <vt:variant>
        <vt:i4>58</vt:i4>
      </vt:variant>
    </vt:vector>
  </HeadingPairs>
  <TitlesOfParts>
    <vt:vector size="70" baseType="lpstr">
      <vt:lpstr>Arial</vt:lpstr>
      <vt:lpstr>Calibri</vt:lpstr>
      <vt:lpstr>Cambria Math</vt:lpstr>
      <vt:lpstr>Comic Sans MS</vt:lpstr>
      <vt:lpstr>Symbol</vt:lpstr>
      <vt:lpstr>Times New Roman</vt:lpstr>
      <vt:lpstr>Wingdings</vt:lpstr>
      <vt:lpstr>Struttura predefinita</vt:lpstr>
      <vt:lpstr>116_Struttura predefinita</vt:lpstr>
      <vt:lpstr>Equazione</vt:lpstr>
      <vt:lpstr>Equation</vt:lpstr>
      <vt:lpstr>Visio</vt:lpstr>
      <vt:lpstr>Cryopumps</vt:lpstr>
      <vt:lpstr>Presentazione standard di PowerPoint</vt:lpstr>
      <vt:lpstr>Equilibrium condition</vt:lpstr>
      <vt:lpstr>Evaporation and equilibrium vapor pressure</vt:lpstr>
      <vt:lpstr>Latent heat of evaporation</vt:lpstr>
      <vt:lpstr>Vapor pressure</vt:lpstr>
      <vt:lpstr>Vapour pressure vs. temperature</vt:lpstr>
      <vt:lpstr>Evaporation: vapor pressure of elements</vt:lpstr>
      <vt:lpstr>Evaporation: vapor pressure of elements</vt:lpstr>
      <vt:lpstr>Evaporation: vapor pressure of elements</vt:lpstr>
      <vt:lpstr>Evaporation: vapor pressure of elements</vt:lpstr>
      <vt:lpstr>Phase diagram for water</vt:lpstr>
      <vt:lpstr>Cryopumps</vt:lpstr>
      <vt:lpstr>History of cryopumping</vt:lpstr>
      <vt:lpstr>Basic concept</vt:lpstr>
      <vt:lpstr>The absolute temperature</vt:lpstr>
      <vt:lpstr>Saturated vapor pressure</vt:lpstr>
      <vt:lpstr>Presentazione standard di PowerPoint</vt:lpstr>
      <vt:lpstr>Presentazione standard di PowerPoint</vt:lpstr>
      <vt:lpstr>Sojourn time at cryogenic temperature</vt:lpstr>
      <vt:lpstr>Capture factor Cf</vt:lpstr>
      <vt:lpstr>Sticking Coefficients </vt:lpstr>
      <vt:lpstr>Cryopumping regimes</vt:lpstr>
      <vt:lpstr>Adsorption Isotherms</vt:lpstr>
      <vt:lpstr>Adsorption Isotherms</vt:lpstr>
      <vt:lpstr>How do we get the gas out of the space?</vt:lpstr>
      <vt:lpstr>Basic structure of a cryopump</vt:lpstr>
      <vt:lpstr>Cryopumping regimes</vt:lpstr>
      <vt:lpstr>Equilibrium pressure for condensation</vt:lpstr>
      <vt:lpstr>Saturation vapour pressure of various gases</vt:lpstr>
      <vt:lpstr>Saturated vapor pressure curves</vt:lpstr>
      <vt:lpstr>Saturation vapour pressure of various gases</vt:lpstr>
      <vt:lpstr>Equilibrium pressure for condensation and adsorption of H2 on charcoal</vt:lpstr>
      <vt:lpstr>Cryosorbing materials</vt:lpstr>
      <vt:lpstr>Presentazione standard di PowerPoint</vt:lpstr>
      <vt:lpstr>Cryopumps</vt:lpstr>
      <vt:lpstr>Vacuum schematics for cryopump operation</vt:lpstr>
      <vt:lpstr>Operating principle of a GM refrigerator </vt:lpstr>
      <vt:lpstr>Presentazione standard di PowerPoint</vt:lpstr>
      <vt:lpstr>Bilancio energetico di una criopompa</vt:lpstr>
      <vt:lpstr>Il ciclo frigorifero GM</vt:lpstr>
      <vt:lpstr>Cryopump application</vt:lpstr>
      <vt:lpstr>Presentazione standard di PowerPoint</vt:lpstr>
      <vt:lpstr>Presentazione standard di PowerPoint</vt:lpstr>
      <vt:lpstr>Presentazione standard di PowerPoint</vt:lpstr>
      <vt:lpstr>Presentazione standard di PowerPoint</vt:lpstr>
      <vt:lpstr>Cryopanel efficiency</vt:lpstr>
      <vt:lpstr>Presentazione standard di PowerPoint</vt:lpstr>
      <vt:lpstr>Presentazione standard di PowerPoint</vt:lpstr>
      <vt:lpstr>Presentazione standard di PowerPoint</vt:lpstr>
      <vt:lpstr>Vacuum schematics for cryopump operation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Cryopumps: summary charactersistics </vt:lpstr>
    </vt:vector>
  </TitlesOfParts>
  <Company>I.N.F.N.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michelato</dc:creator>
  <cp:lastModifiedBy>paolo michelato</cp:lastModifiedBy>
  <cp:revision>1142</cp:revision>
  <cp:lastPrinted>2018-09-26T18:08:49Z</cp:lastPrinted>
  <dcterms:created xsi:type="dcterms:W3CDTF">2004-05-31T22:42:49Z</dcterms:created>
  <dcterms:modified xsi:type="dcterms:W3CDTF">2024-06-20T22:17:54Z</dcterms:modified>
</cp:coreProperties>
</file>