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61"/>
  </p:notesMasterIdLst>
  <p:sldIdLst>
    <p:sldId id="2665" r:id="rId3"/>
    <p:sldId id="2666" r:id="rId4"/>
    <p:sldId id="2667" r:id="rId5"/>
    <p:sldId id="1034" r:id="rId6"/>
    <p:sldId id="1036" r:id="rId7"/>
    <p:sldId id="261" r:id="rId8"/>
    <p:sldId id="262" r:id="rId9"/>
    <p:sldId id="263" r:id="rId10"/>
    <p:sldId id="264" r:id="rId11"/>
    <p:sldId id="1040" r:id="rId12"/>
    <p:sldId id="265" r:id="rId13"/>
    <p:sldId id="266" r:id="rId14"/>
    <p:sldId id="267" r:id="rId15"/>
    <p:sldId id="1041" r:id="rId16"/>
    <p:sldId id="1042" r:id="rId17"/>
    <p:sldId id="268" r:id="rId18"/>
    <p:sldId id="269" r:id="rId19"/>
    <p:sldId id="2668" r:id="rId20"/>
    <p:sldId id="270" r:id="rId21"/>
    <p:sldId id="1044" r:id="rId22"/>
    <p:sldId id="2669" r:id="rId23"/>
    <p:sldId id="1053" r:id="rId24"/>
    <p:sldId id="271" r:id="rId25"/>
    <p:sldId id="272" r:id="rId26"/>
    <p:sldId id="273" r:id="rId27"/>
    <p:sldId id="274" r:id="rId28"/>
    <p:sldId id="275" r:id="rId29"/>
    <p:sldId id="276" r:id="rId30"/>
    <p:sldId id="2673" r:id="rId31"/>
    <p:sldId id="277" r:id="rId32"/>
    <p:sldId id="278" r:id="rId33"/>
    <p:sldId id="279" r:id="rId34"/>
    <p:sldId id="1762" r:id="rId35"/>
    <p:sldId id="2091" r:id="rId36"/>
    <p:sldId id="2092" r:id="rId37"/>
    <p:sldId id="2094" r:id="rId38"/>
    <p:sldId id="280" r:id="rId39"/>
    <p:sldId id="281" r:id="rId40"/>
    <p:sldId id="282" r:id="rId41"/>
    <p:sldId id="2670" r:id="rId42"/>
    <p:sldId id="304" r:id="rId43"/>
    <p:sldId id="305" r:id="rId44"/>
    <p:sldId id="306" r:id="rId45"/>
    <p:sldId id="307" r:id="rId46"/>
    <p:sldId id="2671" r:id="rId47"/>
    <p:sldId id="1070" r:id="rId48"/>
    <p:sldId id="308" r:id="rId49"/>
    <p:sldId id="309" r:id="rId50"/>
    <p:sldId id="310" r:id="rId51"/>
    <p:sldId id="344" r:id="rId52"/>
    <p:sldId id="345" r:id="rId53"/>
    <p:sldId id="346" r:id="rId54"/>
    <p:sldId id="1071" r:id="rId55"/>
    <p:sldId id="1790" r:id="rId56"/>
    <p:sldId id="2663" r:id="rId57"/>
    <p:sldId id="1791" r:id="rId58"/>
    <p:sldId id="1085" r:id="rId59"/>
    <p:sldId id="267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0AD47"/>
    <a:srgbClr val="ED7D31"/>
    <a:srgbClr val="4472C4"/>
    <a:srgbClr val="475871"/>
    <a:srgbClr val="172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1A92AA-05B5-4BBF-83FA-DE8858A42B98}" v="1605" dt="2024-06-11T23:31:00.109"/>
    <p1510:client id="{BA77A8D4-F11D-47AB-A011-6F533FA3ACBF}" v="2" dt="2024-06-11T17:45:08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Sertore" userId="9c0ab5f7-81cb-4f3e-8f35-37302c927a17" providerId="ADAL" clId="{BA77A8D4-F11D-47AB-A011-6F533FA3ACBF}"/>
    <pc:docChg chg="addSld modSld">
      <pc:chgData name="Daniele Sertore" userId="9c0ab5f7-81cb-4f3e-8f35-37302c927a17" providerId="ADAL" clId="{BA77A8D4-F11D-47AB-A011-6F533FA3ACBF}" dt="2024-06-11T17:45:08.683" v="1"/>
      <pc:docMkLst>
        <pc:docMk/>
      </pc:docMkLst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57"/>
        </pc:sldMkLst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58"/>
        </pc:sldMkLst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59"/>
        </pc:sldMkLst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60"/>
        </pc:sldMkLst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61"/>
        </pc:sldMkLst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62"/>
        </pc:sldMkLst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63"/>
        </pc:sldMkLst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64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64"/>
            <ac:spMk id="6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65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65"/>
            <ac:spMk id="16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66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66"/>
            <ac:spMk id="7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67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67"/>
            <ac:spMk id="6" creationId="{00000000-0000-0000-0000-000000000000}"/>
          </ac:spMkLst>
        </pc:spChg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68"/>
        </pc:sldMkLst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69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69"/>
            <ac:spMk id="5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0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0"/>
            <ac:spMk id="6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1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1"/>
            <ac:spMk id="4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2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2"/>
            <ac:spMk id="7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3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3"/>
            <ac:spMk id="7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4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4"/>
            <ac:spMk id="22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5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5"/>
            <ac:spMk id="5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6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6"/>
            <ac:spMk id="21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7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7"/>
            <ac:spMk id="7" creationId="{00000000-0000-0000-0000-000000000000}"/>
          </ac:spMkLst>
        </pc:spChg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78"/>
        </pc:sldMkLst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79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79"/>
            <ac:spMk id="5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0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0"/>
            <ac:spMk id="37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1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1"/>
            <ac:spMk id="13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2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2"/>
            <ac:spMk id="9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3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3"/>
            <ac:spMk id="66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4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4"/>
            <ac:spMk id="9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5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5"/>
            <ac:spMk id="10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6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6"/>
            <ac:spMk id="7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7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7"/>
            <ac:spMk id="5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8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8"/>
            <ac:spMk id="9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89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89"/>
            <ac:spMk id="32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0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0"/>
            <ac:spMk id="8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1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1"/>
            <ac:spMk id="11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2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2"/>
            <ac:spMk id="4" creationId="{00000000-0000-0000-0000-000000000000}"/>
          </ac:spMkLst>
        </pc:spChg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93"/>
        </pc:sldMkLst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4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4"/>
            <ac:spMk id="28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5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5"/>
            <ac:spMk id="96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6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6"/>
            <ac:spMk id="9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7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7"/>
            <ac:spMk id="12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8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8"/>
            <ac:spMk id="15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299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299"/>
            <ac:spMk id="6" creationId="{00000000-0000-0000-0000-000000000000}"/>
          </ac:spMkLst>
        </pc:spChg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300"/>
        </pc:sldMkLst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1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1"/>
            <ac:spMk id="19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2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2"/>
            <ac:spMk id="12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3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3"/>
            <ac:spMk id="8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4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4"/>
            <ac:spMk id="6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5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5"/>
            <ac:spMk id="12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6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6"/>
            <ac:spMk id="4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7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7"/>
            <ac:spMk id="7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8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8"/>
            <ac:spMk id="7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09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09"/>
            <ac:spMk id="21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4:46.368" v="0"/>
        <pc:sldMkLst>
          <pc:docMk/>
          <pc:sldMk cId="0" sldId="310"/>
        </pc:sldMkLst>
        <pc:spChg chg="mod">
          <ac:chgData name="Daniele Sertore" userId="9c0ab5f7-81cb-4f3e-8f35-37302c927a17" providerId="ADAL" clId="{BA77A8D4-F11D-47AB-A011-6F533FA3ACBF}" dt="2024-06-11T17:44:46.368" v="0"/>
          <ac:spMkLst>
            <pc:docMk/>
            <pc:sldMk cId="0" sldId="310"/>
            <ac:spMk id="15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5:08.683" v="1"/>
        <pc:sldMkLst>
          <pc:docMk/>
          <pc:sldMk cId="0" sldId="344"/>
        </pc:sldMkLst>
        <pc:spChg chg="mod">
          <ac:chgData name="Daniele Sertore" userId="9c0ab5f7-81cb-4f3e-8f35-37302c927a17" providerId="ADAL" clId="{BA77A8D4-F11D-47AB-A011-6F533FA3ACBF}" dt="2024-06-11T17:45:08.683" v="1"/>
          <ac:spMkLst>
            <pc:docMk/>
            <pc:sldMk cId="0" sldId="344"/>
            <ac:spMk id="9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5:08.683" v="1"/>
        <pc:sldMkLst>
          <pc:docMk/>
          <pc:sldMk cId="0" sldId="345"/>
        </pc:sldMkLst>
        <pc:spChg chg="mod">
          <ac:chgData name="Daniele Sertore" userId="9c0ab5f7-81cb-4f3e-8f35-37302c927a17" providerId="ADAL" clId="{BA77A8D4-F11D-47AB-A011-6F533FA3ACBF}" dt="2024-06-11T17:45:08.683" v="1"/>
          <ac:spMkLst>
            <pc:docMk/>
            <pc:sldMk cId="0" sldId="345"/>
            <ac:spMk id="9" creationId="{00000000-0000-0000-0000-000000000000}"/>
          </ac:spMkLst>
        </pc:spChg>
      </pc:sldChg>
      <pc:sldChg chg="modSp add">
        <pc:chgData name="Daniele Sertore" userId="9c0ab5f7-81cb-4f3e-8f35-37302c927a17" providerId="ADAL" clId="{BA77A8D4-F11D-47AB-A011-6F533FA3ACBF}" dt="2024-06-11T17:45:08.683" v="1"/>
        <pc:sldMkLst>
          <pc:docMk/>
          <pc:sldMk cId="0" sldId="346"/>
        </pc:sldMkLst>
        <pc:spChg chg="mod">
          <ac:chgData name="Daniele Sertore" userId="9c0ab5f7-81cb-4f3e-8f35-37302c927a17" providerId="ADAL" clId="{BA77A8D4-F11D-47AB-A011-6F533FA3ACBF}" dt="2024-06-11T17:45:08.683" v="1"/>
          <ac:spMkLst>
            <pc:docMk/>
            <pc:sldMk cId="0" sldId="346"/>
            <ac:spMk id="4" creationId="{00000000-0000-0000-0000-000000000000}"/>
          </ac:spMkLst>
        </pc:spChg>
      </pc:sldChg>
      <pc:sldChg chg="add">
        <pc:chgData name="Daniele Sertore" userId="9c0ab5f7-81cb-4f3e-8f35-37302c927a17" providerId="ADAL" clId="{BA77A8D4-F11D-47AB-A011-6F533FA3ACBF}" dt="2024-06-11T17:44:46.368" v="0"/>
        <pc:sldMkLst>
          <pc:docMk/>
          <pc:sldMk cId="0" sldId="2664"/>
        </pc:sldMkLst>
      </pc:sldChg>
    </pc:docChg>
  </pc:docChgLst>
  <pc:docChgLst>
    <pc:chgData name="Daniele Sertore" userId="9c0ab5f7-81cb-4f3e-8f35-37302c927a17" providerId="ADAL" clId="{551A92AA-05B5-4BBF-83FA-DE8858A42B98}"/>
    <pc:docChg chg="undo redo custSel addSld delSld modSld sldOrd addMainMaster modMainMaster">
      <pc:chgData name="Daniele Sertore" userId="9c0ab5f7-81cb-4f3e-8f35-37302c927a17" providerId="ADAL" clId="{551A92AA-05B5-4BBF-83FA-DE8858A42B98}" dt="2024-06-11T23:30:15.508" v="1625" actId="14100"/>
      <pc:docMkLst>
        <pc:docMk/>
      </pc:docMkLst>
      <pc:sldChg chg="del">
        <pc:chgData name="Daniele Sertore" userId="9c0ab5f7-81cb-4f3e-8f35-37302c927a17" providerId="ADAL" clId="{551A92AA-05B5-4BBF-83FA-DE8858A42B98}" dt="2024-06-11T19:44:09.074" v="2" actId="47"/>
        <pc:sldMkLst>
          <pc:docMk/>
          <pc:sldMk cId="1529690153" sldId="256"/>
        </pc:sldMkLst>
      </pc:sldChg>
      <pc:sldChg chg="del">
        <pc:chgData name="Daniele Sertore" userId="9c0ab5f7-81cb-4f3e-8f35-37302c927a17" providerId="ADAL" clId="{551A92AA-05B5-4BBF-83FA-DE8858A42B98}" dt="2024-06-11T21:29:34.658" v="534" actId="47"/>
        <pc:sldMkLst>
          <pc:docMk/>
          <pc:sldMk cId="0" sldId="257"/>
        </pc:sldMkLst>
      </pc:sldChg>
      <pc:sldChg chg="del">
        <pc:chgData name="Daniele Sertore" userId="9c0ab5f7-81cb-4f3e-8f35-37302c927a17" providerId="ADAL" clId="{551A92AA-05B5-4BBF-83FA-DE8858A42B98}" dt="2024-06-11T21:29:34.658" v="534" actId="47"/>
        <pc:sldMkLst>
          <pc:docMk/>
          <pc:sldMk cId="0" sldId="258"/>
        </pc:sldMkLst>
      </pc:sldChg>
      <pc:sldChg chg="del">
        <pc:chgData name="Daniele Sertore" userId="9c0ab5f7-81cb-4f3e-8f35-37302c927a17" providerId="ADAL" clId="{551A92AA-05B5-4BBF-83FA-DE8858A42B98}" dt="2024-06-11T21:29:34.658" v="534" actId="47"/>
        <pc:sldMkLst>
          <pc:docMk/>
          <pc:sldMk cId="0" sldId="259"/>
        </pc:sldMkLst>
      </pc:sldChg>
      <pc:sldChg chg="del">
        <pc:chgData name="Daniele Sertore" userId="9c0ab5f7-81cb-4f3e-8f35-37302c927a17" providerId="ADAL" clId="{551A92AA-05B5-4BBF-83FA-DE8858A42B98}" dt="2024-06-11T21:29:34.658" v="534" actId="47"/>
        <pc:sldMkLst>
          <pc:docMk/>
          <pc:sldMk cId="0" sldId="260"/>
        </pc:sldMkLst>
      </pc:sldChg>
      <pc:sldChg chg="addSp delSp modSp mod ord modClrScheme chgLayout">
        <pc:chgData name="Daniele Sertore" userId="9c0ab5f7-81cb-4f3e-8f35-37302c927a17" providerId="ADAL" clId="{551A92AA-05B5-4BBF-83FA-DE8858A42B98}" dt="2024-06-11T20:14:54.745" v="162" actId="478"/>
        <pc:sldMkLst>
          <pc:docMk/>
          <pc:sldMk cId="0" sldId="261"/>
        </pc:sldMkLst>
        <pc:spChg chg="mod ord">
          <ac:chgData name="Daniele Sertore" userId="9c0ab5f7-81cb-4f3e-8f35-37302c927a17" providerId="ADAL" clId="{551A92AA-05B5-4BBF-83FA-DE8858A42B98}" dt="2024-06-11T20:14:14.530" v="155" actId="700"/>
          <ac:spMkLst>
            <pc:docMk/>
            <pc:sldMk cId="0" sldId="261"/>
            <ac:spMk id="2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0:14:44.431" v="161" actId="478"/>
          <ac:spMkLst>
            <pc:docMk/>
            <pc:sldMk cId="0" sldId="261"/>
            <ac:spMk id="4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0:14:54.745" v="162" actId="478"/>
          <ac:spMkLst>
            <pc:docMk/>
            <pc:sldMk cId="0" sldId="261"/>
            <ac:spMk id="5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14:14.530" v="155" actId="700"/>
          <ac:spMkLst>
            <pc:docMk/>
            <pc:sldMk cId="0" sldId="261"/>
            <ac:spMk id="6" creationId="{BE2B19C6-7668-9528-F2C9-E9C548B5F802}"/>
          </ac:spMkLst>
        </pc:spChg>
        <pc:picChg chg="mod">
          <ac:chgData name="Daniele Sertore" userId="9c0ab5f7-81cb-4f3e-8f35-37302c927a17" providerId="ADAL" clId="{551A92AA-05B5-4BBF-83FA-DE8858A42B98}" dt="2024-06-11T20:14:41.952" v="160" actId="14100"/>
          <ac:picMkLst>
            <pc:docMk/>
            <pc:sldMk cId="0" sldId="261"/>
            <ac:picMk id="3" creationId="{00000000-0000-0000-0000-000000000000}"/>
          </ac:picMkLst>
        </pc:picChg>
      </pc:sldChg>
      <pc:sldChg chg="addSp delSp modSp mod ord modClrScheme modAnim chgLayout">
        <pc:chgData name="Daniele Sertore" userId="9c0ab5f7-81cb-4f3e-8f35-37302c927a17" providerId="ADAL" clId="{551A92AA-05B5-4BBF-83FA-DE8858A42B98}" dt="2024-06-11T20:17:56.972" v="201" actId="207"/>
        <pc:sldMkLst>
          <pc:docMk/>
          <pc:sldMk cId="0" sldId="262"/>
        </pc:sldMkLst>
        <pc:spChg chg="mod ord">
          <ac:chgData name="Daniele Sertore" userId="9c0ab5f7-81cb-4f3e-8f35-37302c927a17" providerId="ADAL" clId="{551A92AA-05B5-4BBF-83FA-DE8858A42B98}" dt="2024-06-11T20:15:02.527" v="163" actId="700"/>
          <ac:spMkLst>
            <pc:docMk/>
            <pc:sldMk cId="0" sldId="262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15:30.444" v="164" actId="164"/>
          <ac:spMkLst>
            <pc:docMk/>
            <pc:sldMk cId="0" sldId="262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15:30.444" v="164" actId="164"/>
          <ac:spMkLst>
            <pc:docMk/>
            <pc:sldMk cId="0" sldId="262"/>
            <ac:spMk id="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15:30.444" v="164" actId="164"/>
          <ac:spMkLst>
            <pc:docMk/>
            <pc:sldMk cId="0" sldId="262"/>
            <ac:spMk id="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15:30.444" v="164" actId="164"/>
          <ac:spMkLst>
            <pc:docMk/>
            <pc:sldMk cId="0" sldId="262"/>
            <ac:spMk id="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15:30.444" v="164" actId="164"/>
          <ac:spMkLst>
            <pc:docMk/>
            <pc:sldMk cId="0" sldId="262"/>
            <ac:spMk id="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15:30.444" v="164" actId="164"/>
          <ac:spMkLst>
            <pc:docMk/>
            <pc:sldMk cId="0" sldId="262"/>
            <ac:spMk id="9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0:15:40.990" v="166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0:15:47.580" v="167" actId="478"/>
          <ac:spMkLst>
            <pc:docMk/>
            <pc:sldMk cId="0" sldId="262"/>
            <ac:spMk id="11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15:02.527" v="163" actId="700"/>
          <ac:spMkLst>
            <pc:docMk/>
            <pc:sldMk cId="0" sldId="262"/>
            <ac:spMk id="12" creationId="{DF864F1C-2CB9-8712-FB4B-875749B3F2A0}"/>
          </ac:spMkLst>
        </pc:spChg>
        <pc:spChg chg="add mod">
          <ac:chgData name="Daniele Sertore" userId="9c0ab5f7-81cb-4f3e-8f35-37302c927a17" providerId="ADAL" clId="{551A92AA-05B5-4BBF-83FA-DE8858A42B98}" dt="2024-06-11T20:17:56.972" v="201" actId="207"/>
          <ac:spMkLst>
            <pc:docMk/>
            <pc:sldMk cId="0" sldId="262"/>
            <ac:spMk id="14" creationId="{6A4CC860-B70D-B17E-FF8F-8A7C487BB6C5}"/>
          </ac:spMkLst>
        </pc:spChg>
        <pc:grpChg chg="add mod">
          <ac:chgData name="Daniele Sertore" userId="9c0ab5f7-81cb-4f3e-8f35-37302c927a17" providerId="ADAL" clId="{551A92AA-05B5-4BBF-83FA-DE8858A42B98}" dt="2024-06-11T20:15:52.365" v="168" actId="1076"/>
          <ac:grpSpMkLst>
            <pc:docMk/>
            <pc:sldMk cId="0" sldId="262"/>
            <ac:grpSpMk id="13" creationId="{9B6F3D4B-B443-0C4C-D333-FBFB92370710}"/>
          </ac:grpSpMkLst>
        </pc:grpChg>
        <pc:picChg chg="mod">
          <ac:chgData name="Daniele Sertore" userId="9c0ab5f7-81cb-4f3e-8f35-37302c927a17" providerId="ADAL" clId="{551A92AA-05B5-4BBF-83FA-DE8858A42B98}" dt="2024-06-11T20:15:30.444" v="164" actId="164"/>
          <ac:picMkLst>
            <pc:docMk/>
            <pc:sldMk cId="0" sldId="262"/>
            <ac:picMk id="3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0:21:18.943" v="227" actId="1076"/>
        <pc:sldMkLst>
          <pc:docMk/>
          <pc:sldMk cId="0" sldId="263"/>
        </pc:sldMkLst>
        <pc:spChg chg="mod ord">
          <ac:chgData name="Daniele Sertore" userId="9c0ab5f7-81cb-4f3e-8f35-37302c927a17" providerId="ADAL" clId="{551A92AA-05B5-4BBF-83FA-DE8858A42B98}" dt="2024-06-11T20:20:53.760" v="225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1:08.916" v="226" actId="164"/>
          <ac:spMkLst>
            <pc:docMk/>
            <pc:sldMk cId="0" sldId="263"/>
            <ac:spMk id="1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19:37.861" v="216" actId="164"/>
          <ac:spMkLst>
            <pc:docMk/>
            <pc:sldMk cId="0" sldId="263"/>
            <ac:spMk id="36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18:33.788" v="208" actId="478"/>
          <ac:spMkLst>
            <pc:docMk/>
            <pc:sldMk cId="0" sldId="263"/>
            <ac:spMk id="40" creationId="{00000000-0000-0000-0000-000000000000}"/>
          </ac:spMkLst>
        </pc:spChg>
        <pc:spChg chg="add del">
          <ac:chgData name="Daniele Sertore" userId="9c0ab5f7-81cb-4f3e-8f35-37302c927a17" providerId="ADAL" clId="{551A92AA-05B5-4BBF-83FA-DE8858A42B98}" dt="2024-06-11T20:19:04.882" v="213" actId="478"/>
          <ac:spMkLst>
            <pc:docMk/>
            <pc:sldMk cId="0" sldId="263"/>
            <ac:spMk id="41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20:46.232" v="224" actId="1076"/>
          <ac:spMkLst>
            <pc:docMk/>
            <pc:sldMk cId="0" sldId="263"/>
            <ac:spMk id="42" creationId="{4A60BA59-A28F-879C-A123-E494B95118BB}"/>
          </ac:spMkLst>
        </pc:spChg>
        <pc:grpChg chg="mod">
          <ac:chgData name="Daniele Sertore" userId="9c0ab5f7-81cb-4f3e-8f35-37302c927a17" providerId="ADAL" clId="{551A92AA-05B5-4BBF-83FA-DE8858A42B98}" dt="2024-06-11T20:21:08.916" v="226" actId="164"/>
          <ac:grpSpMkLst>
            <pc:docMk/>
            <pc:sldMk cId="0" sldId="263"/>
            <ac:grpSpMk id="15" creationId="{00000000-0000-0000-0000-000000000000}"/>
          </ac:grpSpMkLst>
        </pc:grpChg>
        <pc:grpChg chg="mod">
          <ac:chgData name="Daniele Sertore" userId="9c0ab5f7-81cb-4f3e-8f35-37302c927a17" providerId="ADAL" clId="{551A92AA-05B5-4BBF-83FA-DE8858A42B98}" dt="2024-06-11T20:19:37.861" v="216" actId="164"/>
          <ac:grpSpMkLst>
            <pc:docMk/>
            <pc:sldMk cId="0" sldId="263"/>
            <ac:grpSpMk id="37" creationId="{00000000-0000-0000-0000-000000000000}"/>
          </ac:grpSpMkLst>
        </pc:grpChg>
        <pc:grpChg chg="add mod">
          <ac:chgData name="Daniele Sertore" userId="9c0ab5f7-81cb-4f3e-8f35-37302c927a17" providerId="ADAL" clId="{551A92AA-05B5-4BBF-83FA-DE8858A42B98}" dt="2024-06-11T20:21:08.916" v="226" actId="164"/>
          <ac:grpSpMkLst>
            <pc:docMk/>
            <pc:sldMk cId="0" sldId="263"/>
            <ac:grpSpMk id="43" creationId="{85DBF339-73D2-429E-5A95-559EA43B36CA}"/>
          </ac:grpSpMkLst>
        </pc:grpChg>
        <pc:grpChg chg="add mod">
          <ac:chgData name="Daniele Sertore" userId="9c0ab5f7-81cb-4f3e-8f35-37302c927a17" providerId="ADAL" clId="{551A92AA-05B5-4BBF-83FA-DE8858A42B98}" dt="2024-06-11T20:21:18.943" v="227" actId="1076"/>
          <ac:grpSpMkLst>
            <pc:docMk/>
            <pc:sldMk cId="0" sldId="263"/>
            <ac:grpSpMk id="44" creationId="{71ACF88D-6D9D-E094-9B53-4FE4719E9D08}"/>
          </ac:grpSpMkLst>
        </pc:grpChg>
        <pc:picChg chg="mod">
          <ac:chgData name="Daniele Sertore" userId="9c0ab5f7-81cb-4f3e-8f35-37302c927a17" providerId="ADAL" clId="{551A92AA-05B5-4BBF-83FA-DE8858A42B98}" dt="2024-06-11T20:21:08.916" v="226" actId="164"/>
          <ac:picMkLst>
            <pc:docMk/>
            <pc:sldMk cId="0" sldId="263"/>
            <ac:picMk id="13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0:18:14.534" v="204" actId="1076"/>
          <ac:picMkLst>
            <pc:docMk/>
            <pc:sldMk cId="0" sldId="263"/>
            <ac:picMk id="38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0:23:06" v="243"/>
        <pc:sldMkLst>
          <pc:docMk/>
          <pc:sldMk cId="0" sldId="264"/>
        </pc:sldMkLst>
        <pc:spChg chg="mod ord">
          <ac:chgData name="Daniele Sertore" userId="9c0ab5f7-81cb-4f3e-8f35-37302c927a17" providerId="ADAL" clId="{551A92AA-05B5-4BBF-83FA-DE8858A42B98}" dt="2024-06-11T20:21:31.283" v="228" actId="700"/>
          <ac:spMkLst>
            <pc:docMk/>
            <pc:sldMk cId="0" sldId="264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23:06" v="243"/>
          <ac:spMkLst>
            <pc:docMk/>
            <pc:sldMk cId="0" sldId="264"/>
            <ac:spMk id="3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0:21:31.283" v="228" actId="700"/>
          <ac:spMkLst>
            <pc:docMk/>
            <pc:sldMk cId="0" sldId="264"/>
            <ac:spMk id="6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22:54.425" v="241" actId="20577"/>
          <ac:spMkLst>
            <pc:docMk/>
            <pc:sldMk cId="0" sldId="264"/>
            <ac:spMk id="7" creationId="{FE50CF0C-2194-D406-B4B6-3E5CA78C8C5F}"/>
          </ac:spMkLst>
        </pc:spChg>
        <pc:graphicFrameChg chg="mod">
          <ac:chgData name="Daniele Sertore" userId="9c0ab5f7-81cb-4f3e-8f35-37302c927a17" providerId="ADAL" clId="{551A92AA-05B5-4BBF-83FA-DE8858A42B98}" dt="2024-06-11T20:21:52.649" v="229" actId="1076"/>
          <ac:graphicFrameMkLst>
            <pc:docMk/>
            <pc:sldMk cId="0" sldId="264"/>
            <ac:graphicFrameMk id="4" creationId="{00000000-0000-0000-0000-000000000000}"/>
          </ac:graphicFrameMkLst>
        </pc:graphicFrameChg>
        <pc:graphicFrameChg chg="mod">
          <ac:chgData name="Daniele Sertore" userId="9c0ab5f7-81cb-4f3e-8f35-37302c927a17" providerId="ADAL" clId="{551A92AA-05B5-4BBF-83FA-DE8858A42B98}" dt="2024-06-11T20:21:52.649" v="229" actId="1076"/>
          <ac:graphicFrameMkLst>
            <pc:docMk/>
            <pc:sldMk cId="0" sldId="264"/>
            <ac:graphicFrameMk id="5" creationId="{00000000-0000-0000-0000-000000000000}"/>
          </ac:graphicFrameMkLst>
        </pc:graphicFrameChg>
      </pc:sldChg>
      <pc:sldChg chg="addSp delSp modSp mod ord modClrScheme chgLayout">
        <pc:chgData name="Daniele Sertore" userId="9c0ab5f7-81cb-4f3e-8f35-37302c927a17" providerId="ADAL" clId="{551A92AA-05B5-4BBF-83FA-DE8858A42B98}" dt="2024-06-11T20:34:04.825" v="317"/>
        <pc:sldMkLst>
          <pc:docMk/>
          <pc:sldMk cId="0" sldId="265"/>
        </pc:sldMkLst>
        <pc:spChg chg="mod ord">
          <ac:chgData name="Daniele Sertore" userId="9c0ab5f7-81cb-4f3e-8f35-37302c927a17" providerId="ADAL" clId="{551A92AA-05B5-4BBF-83FA-DE8858A42B98}" dt="2024-06-11T20:30:59.341" v="279" actId="700"/>
          <ac:spMkLst>
            <pc:docMk/>
            <pc:sldMk cId="0" sldId="265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32:19.390" v="293" actId="14100"/>
          <ac:spMkLst>
            <pc:docMk/>
            <pc:sldMk cId="0" sldId="265"/>
            <ac:spMk id="5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0:32:04.513" v="291" actId="1076"/>
          <ac:spMkLst>
            <pc:docMk/>
            <pc:sldMk cId="0" sldId="265"/>
            <ac:spMk id="6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0:32:27.606" v="294" actId="1076"/>
          <ac:spMkLst>
            <pc:docMk/>
            <pc:sldMk cId="0" sldId="265"/>
            <ac:spMk id="7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0:32:00.215" v="290" actId="1076"/>
          <ac:spMkLst>
            <pc:docMk/>
            <pc:sldMk cId="0" sldId="265"/>
            <ac:spMk id="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31:56.350" v="289" actId="165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31:56.350" v="289" actId="165"/>
          <ac:spMkLst>
            <pc:docMk/>
            <pc:sldMk cId="0" sldId="265"/>
            <ac:spMk id="11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0:32:00.215" v="290" actId="1076"/>
          <ac:spMkLst>
            <pc:docMk/>
            <pc:sldMk cId="0" sldId="265"/>
            <ac:spMk id="1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34:04.825" v="313"/>
          <ac:spMkLst>
            <pc:docMk/>
            <pc:sldMk cId="0" sldId="265"/>
            <ac:spMk id="13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34:04.825" v="315"/>
          <ac:spMkLst>
            <pc:docMk/>
            <pc:sldMk cId="0" sldId="265"/>
            <ac:spMk id="14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34:04.825" v="317"/>
          <ac:spMkLst>
            <pc:docMk/>
            <pc:sldMk cId="0" sldId="265"/>
            <ac:spMk id="15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0:30:59.341" v="279" actId="700"/>
          <ac:spMkLst>
            <pc:docMk/>
            <pc:sldMk cId="0" sldId="265"/>
            <ac:spMk id="16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34:00.014" v="311" actId="2711"/>
          <ac:spMkLst>
            <pc:docMk/>
            <pc:sldMk cId="0" sldId="265"/>
            <ac:spMk id="17" creationId="{C777749D-FE36-71AB-7E66-424820539AB6}"/>
          </ac:spMkLst>
        </pc:spChg>
        <pc:grpChg chg="mod topLvl">
          <ac:chgData name="Daniele Sertore" userId="9c0ab5f7-81cb-4f3e-8f35-37302c927a17" providerId="ADAL" clId="{551A92AA-05B5-4BBF-83FA-DE8858A42B98}" dt="2024-06-11T20:32:00.215" v="290" actId="1076"/>
          <ac:grpSpMkLst>
            <pc:docMk/>
            <pc:sldMk cId="0" sldId="265"/>
            <ac:grpSpMk id="3" creationId="{00000000-0000-0000-0000-000000000000}"/>
          </ac:grpSpMkLst>
        </pc:grpChg>
        <pc:grpChg chg="mod topLvl">
          <ac:chgData name="Daniele Sertore" userId="9c0ab5f7-81cb-4f3e-8f35-37302c927a17" providerId="ADAL" clId="{551A92AA-05B5-4BBF-83FA-DE8858A42B98}" dt="2024-06-11T20:32:00.215" v="290" actId="1076"/>
          <ac:grpSpMkLst>
            <pc:docMk/>
            <pc:sldMk cId="0" sldId="265"/>
            <ac:grpSpMk id="9" creationId="{00000000-0000-0000-0000-000000000000}"/>
          </ac:grpSpMkLst>
        </pc:grpChg>
        <pc:grpChg chg="add del mod">
          <ac:chgData name="Daniele Sertore" userId="9c0ab5f7-81cb-4f3e-8f35-37302c927a17" providerId="ADAL" clId="{551A92AA-05B5-4BBF-83FA-DE8858A42B98}" dt="2024-06-11T20:31:56.350" v="289" actId="165"/>
          <ac:grpSpMkLst>
            <pc:docMk/>
            <pc:sldMk cId="0" sldId="265"/>
            <ac:grpSpMk id="18" creationId="{49631AAD-6AB4-A29E-D053-A2394687BF03}"/>
          </ac:grpSpMkLst>
        </pc:grpChg>
        <pc:picChg chg="mod">
          <ac:chgData name="Daniele Sertore" userId="9c0ab5f7-81cb-4f3e-8f35-37302c927a17" providerId="ADAL" clId="{551A92AA-05B5-4BBF-83FA-DE8858A42B98}" dt="2024-06-11T20:31:56.350" v="289" actId="165"/>
          <ac:picMkLst>
            <pc:docMk/>
            <pc:sldMk cId="0" sldId="265"/>
            <ac:picMk id="4" creationId="{00000000-0000-0000-0000-000000000000}"/>
          </ac:picMkLst>
        </pc:picChg>
      </pc:sldChg>
      <pc:sldChg chg="mod ord modShow">
        <pc:chgData name="Daniele Sertore" userId="9c0ab5f7-81cb-4f3e-8f35-37302c927a17" providerId="ADAL" clId="{551A92AA-05B5-4BBF-83FA-DE8858A42B98}" dt="2024-06-11T20:34:25.496" v="318" actId="729"/>
        <pc:sldMkLst>
          <pc:docMk/>
          <pc:sldMk cId="0" sldId="266"/>
        </pc:sldMkLst>
      </pc:sldChg>
      <pc:sldChg chg="addSp modSp mod ord modClrScheme chgLayout">
        <pc:chgData name="Daniele Sertore" userId="9c0ab5f7-81cb-4f3e-8f35-37302c927a17" providerId="ADAL" clId="{551A92AA-05B5-4BBF-83FA-DE8858A42B98}" dt="2024-06-11T20:37:07.099" v="347" actId="2711"/>
        <pc:sldMkLst>
          <pc:docMk/>
          <pc:sldMk cId="0" sldId="267"/>
        </pc:sldMkLst>
        <pc:spChg chg="mod ord">
          <ac:chgData name="Daniele Sertore" userId="9c0ab5f7-81cb-4f3e-8f35-37302c927a17" providerId="ADAL" clId="{551A92AA-05B5-4BBF-83FA-DE8858A42B98}" dt="2024-06-11T20:34:40.290" v="319" actId="700"/>
          <ac:spMkLst>
            <pc:docMk/>
            <pc:sldMk cId="0" sldId="267"/>
            <ac:spMk id="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37:07.099" v="347" actId="2711"/>
          <ac:spMkLst>
            <pc:docMk/>
            <pc:sldMk cId="0" sldId="267"/>
            <ac:spMk id="4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0:34:40.290" v="319" actId="700"/>
          <ac:spMkLst>
            <pc:docMk/>
            <pc:sldMk cId="0" sldId="267"/>
            <ac:spMk id="6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36:39.623" v="341" actId="20577"/>
          <ac:spMkLst>
            <pc:docMk/>
            <pc:sldMk cId="0" sldId="267"/>
            <ac:spMk id="7" creationId="{EDE76808-F041-FF94-768E-A927533199AF}"/>
          </ac:spMkLst>
        </pc:spChg>
        <pc:picChg chg="mod">
          <ac:chgData name="Daniele Sertore" userId="9c0ab5f7-81cb-4f3e-8f35-37302c927a17" providerId="ADAL" clId="{551A92AA-05B5-4BBF-83FA-DE8858A42B98}" dt="2024-06-11T20:36:49.933" v="343" actId="14100"/>
          <ac:picMkLst>
            <pc:docMk/>
            <pc:sldMk cId="0" sldId="267"/>
            <ac:picMk id="2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0:42:12.900" v="383" actId="14100"/>
        <pc:sldMkLst>
          <pc:docMk/>
          <pc:sldMk cId="0" sldId="268"/>
        </pc:sldMkLst>
        <pc:spChg chg="mod ord">
          <ac:chgData name="Daniele Sertore" userId="9c0ab5f7-81cb-4f3e-8f35-37302c927a17" providerId="ADAL" clId="{551A92AA-05B5-4BBF-83FA-DE8858A42B98}" dt="2024-06-11T20:38:36.769" v="348" actId="700"/>
          <ac:spMkLst>
            <pc:docMk/>
            <pc:sldMk cId="0" sldId="268"/>
            <ac:spMk id="4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38:46.686" v="350" actId="478"/>
          <ac:spMkLst>
            <pc:docMk/>
            <pc:sldMk cId="0" sldId="268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39:35.512" v="361" actId="167"/>
          <ac:spMkLst>
            <pc:docMk/>
            <pc:sldMk cId="0" sldId="268"/>
            <ac:spMk id="8" creationId="{8434A8E7-4C1B-3368-B04D-4A24A2FAF1FE}"/>
          </ac:spMkLst>
        </pc:spChg>
        <pc:spChg chg="add mod">
          <ac:chgData name="Daniele Sertore" userId="9c0ab5f7-81cb-4f3e-8f35-37302c927a17" providerId="ADAL" clId="{551A92AA-05B5-4BBF-83FA-DE8858A42B98}" dt="2024-06-11T20:40:53.808" v="369" actId="208"/>
          <ac:spMkLst>
            <pc:docMk/>
            <pc:sldMk cId="0" sldId="268"/>
            <ac:spMk id="9" creationId="{BA51429D-A732-A1EE-D3C7-3C3B5F436227}"/>
          </ac:spMkLst>
        </pc:spChg>
        <pc:spChg chg="add mod">
          <ac:chgData name="Daniele Sertore" userId="9c0ab5f7-81cb-4f3e-8f35-37302c927a17" providerId="ADAL" clId="{551A92AA-05B5-4BBF-83FA-DE8858A42B98}" dt="2024-06-11T20:41:49.869" v="380" actId="1038"/>
          <ac:spMkLst>
            <pc:docMk/>
            <pc:sldMk cId="0" sldId="268"/>
            <ac:spMk id="12" creationId="{9753523F-0CBA-8850-0ADF-7D1A95F41C8A}"/>
          </ac:spMkLst>
        </pc:spChg>
        <pc:picChg chg="mod">
          <ac:chgData name="Daniele Sertore" userId="9c0ab5f7-81cb-4f3e-8f35-37302c927a17" providerId="ADAL" clId="{551A92AA-05B5-4BBF-83FA-DE8858A42B98}" dt="2024-06-11T20:39:39.684" v="362" actId="1076"/>
          <ac:picMkLst>
            <pc:docMk/>
            <pc:sldMk cId="0" sldId="268"/>
            <ac:picMk id="2" creationId="{00000000-0000-0000-0000-000000000000}"/>
          </ac:picMkLst>
        </pc:picChg>
        <pc:cxnChg chg="add mod">
          <ac:chgData name="Daniele Sertore" userId="9c0ab5f7-81cb-4f3e-8f35-37302c927a17" providerId="ADAL" clId="{551A92AA-05B5-4BBF-83FA-DE8858A42B98}" dt="2024-06-11T20:42:12.900" v="383" actId="14100"/>
          <ac:cxnSpMkLst>
            <pc:docMk/>
            <pc:sldMk cId="0" sldId="268"/>
            <ac:cxnSpMk id="11" creationId="{B381BAF4-331B-4346-F1EF-617256AA16A4}"/>
          </ac:cxnSpMkLst>
        </pc:cxnChg>
      </pc:sldChg>
      <pc:sldChg chg="addSp delSp modSp mod ord modClrScheme chgLayout">
        <pc:chgData name="Daniele Sertore" userId="9c0ab5f7-81cb-4f3e-8f35-37302c927a17" providerId="ADAL" clId="{551A92AA-05B5-4BBF-83FA-DE8858A42B98}" dt="2024-06-11T20:56:11.135" v="454" actId="403"/>
        <pc:sldMkLst>
          <pc:docMk/>
          <pc:sldMk cId="0" sldId="269"/>
        </pc:sldMkLst>
        <pc:spChg chg="mod ord">
          <ac:chgData name="Daniele Sertore" userId="9c0ab5f7-81cb-4f3e-8f35-37302c927a17" providerId="ADAL" clId="{551A92AA-05B5-4BBF-83FA-DE8858A42B98}" dt="2024-06-11T20:45:15.056" v="399" actId="700"/>
          <ac:spMkLst>
            <pc:docMk/>
            <pc:sldMk cId="0" sldId="269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47:22.636" v="425"/>
          <ac:spMkLst>
            <pc:docMk/>
            <pc:sldMk cId="0" sldId="269"/>
            <ac:spMk id="4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0:45:15.056" v="399" actId="700"/>
          <ac:spMkLst>
            <pc:docMk/>
            <pc:sldMk cId="0" sldId="269"/>
            <ac:spMk id="5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56:11.135" v="454" actId="403"/>
          <ac:spMkLst>
            <pc:docMk/>
            <pc:sldMk cId="0" sldId="269"/>
            <ac:spMk id="6" creationId="{18E7BB45-09CB-CBF8-45B4-060F48636356}"/>
          </ac:spMkLst>
        </pc:spChg>
        <pc:picChg chg="mod">
          <ac:chgData name="Daniele Sertore" userId="9c0ab5f7-81cb-4f3e-8f35-37302c927a17" providerId="ADAL" clId="{551A92AA-05B5-4BBF-83FA-DE8858A42B98}" dt="2024-06-11T20:45:49.079" v="407" actId="1076"/>
          <ac:picMkLst>
            <pc:docMk/>
            <pc:sldMk cId="0" sldId="269"/>
            <ac:picMk id="3" creationId="{00000000-0000-0000-0000-000000000000}"/>
          </ac:picMkLst>
        </pc:picChg>
      </pc:sldChg>
      <pc:sldChg chg="addSp delSp modSp mod ord modClrScheme modShow chgLayout">
        <pc:chgData name="Daniele Sertore" userId="9c0ab5f7-81cb-4f3e-8f35-37302c927a17" providerId="ADAL" clId="{551A92AA-05B5-4BBF-83FA-DE8858A42B98}" dt="2024-06-11T23:26:07.173" v="1608" actId="1076"/>
        <pc:sldMkLst>
          <pc:docMk/>
          <pc:sldMk cId="0" sldId="270"/>
        </pc:sldMkLst>
        <pc:spChg chg="mod ord">
          <ac:chgData name="Daniele Sertore" userId="9c0ab5f7-81cb-4f3e-8f35-37302c927a17" providerId="ADAL" clId="{551A92AA-05B5-4BBF-83FA-DE8858A42B98}" dt="2024-06-11T23:25:24.753" v="1599" actId="700"/>
          <ac:spMkLst>
            <pc:docMk/>
            <pc:sldMk cId="0" sldId="270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3:26:05.298" v="1607" actId="1076"/>
          <ac:spMkLst>
            <pc:docMk/>
            <pc:sldMk cId="0" sldId="270"/>
            <ac:spMk id="5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3:25:24.753" v="1599" actId="700"/>
          <ac:spMkLst>
            <pc:docMk/>
            <pc:sldMk cId="0" sldId="270"/>
            <ac:spMk id="6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3:25:55.160" v="1605" actId="478"/>
          <ac:spMkLst>
            <pc:docMk/>
            <pc:sldMk cId="0" sldId="270"/>
            <ac:spMk id="7" creationId="{B4B9D495-E9FF-FC8F-A0E6-BC26BCD35328}"/>
          </ac:spMkLst>
        </pc:spChg>
        <pc:picChg chg="mod">
          <ac:chgData name="Daniele Sertore" userId="9c0ab5f7-81cb-4f3e-8f35-37302c927a17" providerId="ADAL" clId="{551A92AA-05B5-4BBF-83FA-DE8858A42B98}" dt="2024-06-11T23:26:07.173" v="1608" actId="1076"/>
          <ac:picMkLst>
            <pc:docMk/>
            <pc:sldMk cId="0" sldId="270"/>
            <ac:picMk id="2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3:26:00.570" v="1606" actId="1076"/>
          <ac:picMkLst>
            <pc:docMk/>
            <pc:sldMk cId="0" sldId="270"/>
            <ac:picMk id="3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1:33:10.465" v="572"/>
        <pc:sldMkLst>
          <pc:docMk/>
          <pc:sldMk cId="0" sldId="271"/>
        </pc:sldMkLst>
        <pc:spChg chg="mod ord">
          <ac:chgData name="Daniele Sertore" userId="9c0ab5f7-81cb-4f3e-8f35-37302c927a17" providerId="ADAL" clId="{551A92AA-05B5-4BBF-83FA-DE8858A42B98}" dt="2024-06-11T21:31:42.295" v="542" actId="700"/>
          <ac:spMkLst>
            <pc:docMk/>
            <pc:sldMk cId="0" sldId="271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33:10.465" v="572"/>
          <ac:spMkLst>
            <pc:docMk/>
            <pc:sldMk cId="0" sldId="271"/>
            <ac:spMk id="3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31:42.295" v="542" actId="700"/>
          <ac:spMkLst>
            <pc:docMk/>
            <pc:sldMk cId="0" sldId="271"/>
            <ac:spMk id="4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33:08.641" v="570" actId="113"/>
          <ac:spMkLst>
            <pc:docMk/>
            <pc:sldMk cId="0" sldId="271"/>
            <ac:spMk id="5" creationId="{6BD060B1-A195-30C0-D418-6D2AB0DFC2C8}"/>
          </ac:spMkLst>
        </pc:spChg>
      </pc:sldChg>
      <pc:sldChg chg="addSp delSp modSp mod ord modClrScheme chgLayout">
        <pc:chgData name="Daniele Sertore" userId="9c0ab5f7-81cb-4f3e-8f35-37302c927a17" providerId="ADAL" clId="{551A92AA-05B5-4BBF-83FA-DE8858A42B98}" dt="2024-06-11T21:36:06.051" v="615"/>
        <pc:sldMkLst>
          <pc:docMk/>
          <pc:sldMk cId="0" sldId="272"/>
        </pc:sldMkLst>
        <pc:spChg chg="mod ord">
          <ac:chgData name="Daniele Sertore" userId="9c0ab5f7-81cb-4f3e-8f35-37302c927a17" providerId="ADAL" clId="{551A92AA-05B5-4BBF-83FA-DE8858A42B98}" dt="2024-06-11T21:33:20.428" v="573" actId="700"/>
          <ac:spMkLst>
            <pc:docMk/>
            <pc:sldMk cId="0" sldId="272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36:06.051" v="615"/>
          <ac:spMkLst>
            <pc:docMk/>
            <pc:sldMk cId="0" sldId="272"/>
            <ac:spMk id="3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33:20.428" v="573" actId="700"/>
          <ac:spMkLst>
            <pc:docMk/>
            <pc:sldMk cId="0" sldId="272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36:02.659" v="613" actId="113"/>
          <ac:spMkLst>
            <pc:docMk/>
            <pc:sldMk cId="0" sldId="272"/>
            <ac:spMk id="8" creationId="{CA55BE7E-7706-919B-8D7C-D7820FD59F2D}"/>
          </ac:spMkLst>
        </pc:spChg>
        <pc:grpChg chg="mod">
          <ac:chgData name="Daniele Sertore" userId="9c0ab5f7-81cb-4f3e-8f35-37302c927a17" providerId="ADAL" clId="{551A92AA-05B5-4BBF-83FA-DE8858A42B98}" dt="2024-06-11T21:33:49.191" v="579" actId="1076"/>
          <ac:grpSpMkLst>
            <pc:docMk/>
            <pc:sldMk cId="0" sldId="272"/>
            <ac:grpSpMk id="4" creationId="{00000000-0000-0000-0000-000000000000}"/>
          </ac:grpSpMkLst>
        </pc:grpChg>
      </pc:sldChg>
      <pc:sldChg chg="addSp delSp modSp mod ord modClrScheme chgLayout">
        <pc:chgData name="Daniele Sertore" userId="9c0ab5f7-81cb-4f3e-8f35-37302c927a17" providerId="ADAL" clId="{551A92AA-05B5-4BBF-83FA-DE8858A42B98}" dt="2024-06-11T21:40:24.835" v="659"/>
        <pc:sldMkLst>
          <pc:docMk/>
          <pc:sldMk cId="0" sldId="273"/>
        </pc:sldMkLst>
        <pc:spChg chg="mod ord">
          <ac:chgData name="Daniele Sertore" userId="9c0ab5f7-81cb-4f3e-8f35-37302c927a17" providerId="ADAL" clId="{551A92AA-05B5-4BBF-83FA-DE8858A42B98}" dt="2024-06-11T21:37:13.504" v="616" actId="700"/>
          <ac:spMkLst>
            <pc:docMk/>
            <pc:sldMk cId="0" sldId="273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40:24.835" v="659"/>
          <ac:spMkLst>
            <pc:docMk/>
            <pc:sldMk cId="0" sldId="273"/>
            <ac:spMk id="3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37:13.504" v="616" actId="700"/>
          <ac:spMkLst>
            <pc:docMk/>
            <pc:sldMk cId="0" sldId="273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40:21.304" v="657" actId="2711"/>
          <ac:spMkLst>
            <pc:docMk/>
            <pc:sldMk cId="0" sldId="273"/>
            <ac:spMk id="8" creationId="{5DECC224-484D-7323-C4FE-8EEB1AF6009A}"/>
          </ac:spMkLst>
        </pc:spChg>
        <pc:grpChg chg="mod">
          <ac:chgData name="Daniele Sertore" userId="9c0ab5f7-81cb-4f3e-8f35-37302c927a17" providerId="ADAL" clId="{551A92AA-05B5-4BBF-83FA-DE8858A42B98}" dt="2024-06-11T21:38:46.449" v="641" actId="1076"/>
          <ac:grpSpMkLst>
            <pc:docMk/>
            <pc:sldMk cId="0" sldId="273"/>
            <ac:grpSpMk id="4" creationId="{00000000-0000-0000-0000-000000000000}"/>
          </ac:grpSpMkLst>
        </pc:grpChg>
      </pc:sldChg>
      <pc:sldChg chg="addSp delSp modSp mod ord modClrScheme chgLayout">
        <pc:chgData name="Daniele Sertore" userId="9c0ab5f7-81cb-4f3e-8f35-37302c927a17" providerId="ADAL" clId="{551A92AA-05B5-4BBF-83FA-DE8858A42B98}" dt="2024-06-11T21:44:51.508" v="701"/>
        <pc:sldMkLst>
          <pc:docMk/>
          <pc:sldMk cId="0" sldId="274"/>
        </pc:sldMkLst>
        <pc:spChg chg="mod ord">
          <ac:chgData name="Daniele Sertore" userId="9c0ab5f7-81cb-4f3e-8f35-37302c927a17" providerId="ADAL" clId="{551A92AA-05B5-4BBF-83FA-DE8858A42B98}" dt="2024-06-11T21:41:13.607" v="664" actId="1076"/>
          <ac:spMkLst>
            <pc:docMk/>
            <pc:sldMk cId="0" sldId="274"/>
            <ac:spMk id="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1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1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1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42.293" v="669" actId="164"/>
          <ac:spMkLst>
            <pc:docMk/>
            <pc:sldMk cId="0" sldId="274"/>
            <ac:spMk id="1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1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1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1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1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1:27.129" v="666" actId="164"/>
          <ac:spMkLst>
            <pc:docMk/>
            <pc:sldMk cId="0" sldId="274"/>
            <ac:spMk id="20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44:51.508" v="701"/>
          <ac:spMkLst>
            <pc:docMk/>
            <pc:sldMk cId="0" sldId="274"/>
            <ac:spMk id="21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40:49.977" v="660" actId="700"/>
          <ac:spMkLst>
            <pc:docMk/>
            <pc:sldMk cId="0" sldId="274"/>
            <ac:spMk id="22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43:34.876" v="691" actId="20577"/>
          <ac:spMkLst>
            <pc:docMk/>
            <pc:sldMk cId="0" sldId="274"/>
            <ac:spMk id="23" creationId="{E5B68137-1271-3C5C-0422-7697F436E8F5}"/>
          </ac:spMkLst>
        </pc:spChg>
        <pc:spChg chg="add mod">
          <ac:chgData name="Daniele Sertore" userId="9c0ab5f7-81cb-4f3e-8f35-37302c927a17" providerId="ADAL" clId="{551A92AA-05B5-4BBF-83FA-DE8858A42B98}" dt="2024-06-11T21:44:20.744" v="696" actId="207"/>
          <ac:spMkLst>
            <pc:docMk/>
            <pc:sldMk cId="0" sldId="274"/>
            <ac:spMk id="26" creationId="{97728EAF-8D6F-66C3-3C23-9B841140A45A}"/>
          </ac:spMkLst>
        </pc:spChg>
        <pc:spChg chg="add mod">
          <ac:chgData name="Daniele Sertore" userId="9c0ab5f7-81cb-4f3e-8f35-37302c927a17" providerId="ADAL" clId="{551A92AA-05B5-4BBF-83FA-DE8858A42B98}" dt="2024-06-11T21:44:29.713" v="697" actId="571"/>
          <ac:spMkLst>
            <pc:docMk/>
            <pc:sldMk cId="0" sldId="274"/>
            <ac:spMk id="27" creationId="{6312C9C9-67FA-848D-91DD-C31809E93F27}"/>
          </ac:spMkLst>
        </pc:spChg>
        <pc:spChg chg="add mod">
          <ac:chgData name="Daniele Sertore" userId="9c0ab5f7-81cb-4f3e-8f35-37302c927a17" providerId="ADAL" clId="{551A92AA-05B5-4BBF-83FA-DE8858A42B98}" dt="2024-06-11T21:44:32.164" v="698" actId="571"/>
          <ac:spMkLst>
            <pc:docMk/>
            <pc:sldMk cId="0" sldId="274"/>
            <ac:spMk id="28" creationId="{966A310C-4C44-04DF-CE43-EC2C693ED3E3}"/>
          </ac:spMkLst>
        </pc:spChg>
        <pc:spChg chg="add mod">
          <ac:chgData name="Daniele Sertore" userId="9c0ab5f7-81cb-4f3e-8f35-37302c927a17" providerId="ADAL" clId="{551A92AA-05B5-4BBF-83FA-DE8858A42B98}" dt="2024-06-11T21:44:38.860" v="699" actId="571"/>
          <ac:spMkLst>
            <pc:docMk/>
            <pc:sldMk cId="0" sldId="274"/>
            <ac:spMk id="29" creationId="{F0A258E6-2C33-8184-33C7-45567F6CE957}"/>
          </ac:spMkLst>
        </pc:spChg>
        <pc:grpChg chg="mod">
          <ac:chgData name="Daniele Sertore" userId="9c0ab5f7-81cb-4f3e-8f35-37302c927a17" providerId="ADAL" clId="{551A92AA-05B5-4BBF-83FA-DE8858A42B98}" dt="2024-06-11T21:41:27.129" v="666" actId="164"/>
          <ac:grpSpMkLst>
            <pc:docMk/>
            <pc:sldMk cId="0" sldId="274"/>
            <ac:grpSpMk id="6" creationId="{00000000-0000-0000-0000-000000000000}"/>
          </ac:grpSpMkLst>
        </pc:grpChg>
        <pc:grpChg chg="add mod">
          <ac:chgData name="Daniele Sertore" userId="9c0ab5f7-81cb-4f3e-8f35-37302c927a17" providerId="ADAL" clId="{551A92AA-05B5-4BBF-83FA-DE8858A42B98}" dt="2024-06-11T21:41:42.293" v="669" actId="164"/>
          <ac:grpSpMkLst>
            <pc:docMk/>
            <pc:sldMk cId="0" sldId="274"/>
            <ac:grpSpMk id="24" creationId="{C8A05AF9-8A33-A60E-1FC7-EF234ED85906}"/>
          </ac:grpSpMkLst>
        </pc:grpChg>
        <pc:grpChg chg="add mod">
          <ac:chgData name="Daniele Sertore" userId="9c0ab5f7-81cb-4f3e-8f35-37302c927a17" providerId="ADAL" clId="{551A92AA-05B5-4BBF-83FA-DE8858A42B98}" dt="2024-06-11T21:43:46.107" v="693" actId="1076"/>
          <ac:grpSpMkLst>
            <pc:docMk/>
            <pc:sldMk cId="0" sldId="274"/>
            <ac:grpSpMk id="25" creationId="{BB75D993-D8B2-DB7D-B29F-A45D53ED71CE}"/>
          </ac:grpSpMkLst>
        </pc:grpChg>
        <pc:picChg chg="mod">
          <ac:chgData name="Daniele Sertore" userId="9c0ab5f7-81cb-4f3e-8f35-37302c927a17" providerId="ADAL" clId="{551A92AA-05B5-4BBF-83FA-DE8858A42B98}" dt="2024-06-11T21:43:41.448" v="692" actId="14100"/>
          <ac:picMkLst>
            <pc:docMk/>
            <pc:sldMk cId="0" sldId="274"/>
            <ac:picMk id="2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1:46:24.343" v="713"/>
        <pc:sldMkLst>
          <pc:docMk/>
          <pc:sldMk cId="0" sldId="275"/>
        </pc:sldMkLst>
        <pc:spChg chg="mod ord">
          <ac:chgData name="Daniele Sertore" userId="9c0ab5f7-81cb-4f3e-8f35-37302c927a17" providerId="ADAL" clId="{551A92AA-05B5-4BBF-83FA-DE8858A42B98}" dt="2024-06-11T21:45:43.210" v="702" actId="700"/>
          <ac:spMkLst>
            <pc:docMk/>
            <pc:sldMk cId="0" sldId="275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46:24.343" v="713"/>
          <ac:spMkLst>
            <pc:docMk/>
            <pc:sldMk cId="0" sldId="275"/>
            <ac:spMk id="4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45:43.210" v="702" actId="700"/>
          <ac:spMkLst>
            <pc:docMk/>
            <pc:sldMk cId="0" sldId="275"/>
            <ac:spMk id="5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46:12.861" v="709" actId="6549"/>
          <ac:spMkLst>
            <pc:docMk/>
            <pc:sldMk cId="0" sldId="275"/>
            <ac:spMk id="6" creationId="{7C21E15A-3094-5883-B7A8-D748B2ED67F8}"/>
          </ac:spMkLst>
        </pc:spChg>
        <pc:picChg chg="mod">
          <ac:chgData name="Daniele Sertore" userId="9c0ab5f7-81cb-4f3e-8f35-37302c927a17" providerId="ADAL" clId="{551A92AA-05B5-4BBF-83FA-DE8858A42B98}" dt="2024-06-11T21:46:23.129" v="711" actId="1076"/>
          <ac:picMkLst>
            <pc:docMk/>
            <pc:sldMk cId="0" sldId="275"/>
            <ac:picMk id="3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1:53:21.571" v="787" actId="113"/>
        <pc:sldMkLst>
          <pc:docMk/>
          <pc:sldMk cId="0" sldId="276"/>
        </pc:sldMkLst>
        <pc:spChg chg="mod ord">
          <ac:chgData name="Daniele Sertore" userId="9c0ab5f7-81cb-4f3e-8f35-37302c927a17" providerId="ADAL" clId="{551A92AA-05B5-4BBF-83FA-DE8858A42B98}" dt="2024-06-11T21:46:50.156" v="714" actId="700"/>
          <ac:spMkLst>
            <pc:docMk/>
            <pc:sldMk cId="0" sldId="276"/>
            <ac:spMk id="9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48:29.818" v="737"/>
          <ac:spMkLst>
            <pc:docMk/>
            <pc:sldMk cId="0" sldId="276"/>
            <ac:spMk id="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8:13.025" v="732" actId="113"/>
          <ac:spMkLst>
            <pc:docMk/>
            <pc:sldMk cId="0" sldId="276"/>
            <ac:spMk id="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8:42.367" v="738" actId="164"/>
          <ac:spMkLst>
            <pc:docMk/>
            <pc:sldMk cId="0" sldId="276"/>
            <ac:spMk id="1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8:42.367" v="738" actId="164"/>
          <ac:spMkLst>
            <pc:docMk/>
            <pc:sldMk cId="0" sldId="276"/>
            <ac:spMk id="1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8:42.367" v="738" actId="164"/>
          <ac:spMkLst>
            <pc:docMk/>
            <pc:sldMk cId="0" sldId="276"/>
            <ac:spMk id="1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8:42.367" v="738" actId="164"/>
          <ac:spMkLst>
            <pc:docMk/>
            <pc:sldMk cId="0" sldId="276"/>
            <ac:spMk id="1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8:42.367" v="738" actId="164"/>
          <ac:spMkLst>
            <pc:docMk/>
            <pc:sldMk cId="0" sldId="276"/>
            <ac:spMk id="1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48:42.367" v="738" actId="164"/>
          <ac:spMkLst>
            <pc:docMk/>
            <pc:sldMk cId="0" sldId="276"/>
            <ac:spMk id="17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46:50.156" v="714" actId="700"/>
          <ac:spMkLst>
            <pc:docMk/>
            <pc:sldMk cId="0" sldId="276"/>
            <ac:spMk id="21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53:21.571" v="787" actId="113"/>
          <ac:spMkLst>
            <pc:docMk/>
            <pc:sldMk cId="0" sldId="276"/>
            <ac:spMk id="22" creationId="{D72AC770-DD5A-EDBE-78A3-B185FDBE3984}"/>
          </ac:spMkLst>
        </pc:spChg>
        <pc:grpChg chg="mod">
          <ac:chgData name="Daniele Sertore" userId="9c0ab5f7-81cb-4f3e-8f35-37302c927a17" providerId="ADAL" clId="{551A92AA-05B5-4BBF-83FA-DE8858A42B98}" dt="2024-06-11T21:48:42.367" v="738" actId="164"/>
          <ac:grpSpMkLst>
            <pc:docMk/>
            <pc:sldMk cId="0" sldId="276"/>
            <ac:grpSpMk id="18" creationId="{00000000-0000-0000-0000-000000000000}"/>
          </ac:grpSpMkLst>
        </pc:grpChg>
        <pc:grpChg chg="add mod">
          <ac:chgData name="Daniele Sertore" userId="9c0ab5f7-81cb-4f3e-8f35-37302c927a17" providerId="ADAL" clId="{551A92AA-05B5-4BBF-83FA-DE8858A42B98}" dt="2024-06-11T21:48:45.769" v="739" actId="1076"/>
          <ac:grpSpMkLst>
            <pc:docMk/>
            <pc:sldMk cId="0" sldId="276"/>
            <ac:grpSpMk id="23" creationId="{9B1D9E05-6F9E-1CAE-4413-2591C666EEE4}"/>
          </ac:grpSpMkLst>
        </pc:grpChg>
        <pc:picChg chg="mod">
          <ac:chgData name="Daniele Sertore" userId="9c0ab5f7-81cb-4f3e-8f35-37302c927a17" providerId="ADAL" clId="{551A92AA-05B5-4BBF-83FA-DE8858A42B98}" dt="2024-06-11T21:48:26.911" v="735" actId="1076"/>
          <ac:picMkLst>
            <pc:docMk/>
            <pc:sldMk cId="0" sldId="276"/>
            <ac:picMk id="19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3:27:43.012" v="1610" actId="947"/>
        <pc:sldMkLst>
          <pc:docMk/>
          <pc:sldMk cId="0" sldId="277"/>
        </pc:sldMkLst>
        <pc:spChg chg="mod ord">
          <ac:chgData name="Daniele Sertore" userId="9c0ab5f7-81cb-4f3e-8f35-37302c927a17" providerId="ADAL" clId="{551A92AA-05B5-4BBF-83FA-DE8858A42B98}" dt="2024-06-11T21:53:49.819" v="790" actId="6264"/>
          <ac:spMkLst>
            <pc:docMk/>
            <pc:sldMk cId="0" sldId="277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51:09.259" v="767"/>
          <ac:spMkLst>
            <pc:docMk/>
            <pc:sldMk cId="0" sldId="277"/>
            <ac:spMk id="3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51:09.260" v="769"/>
          <ac:spMkLst>
            <pc:docMk/>
            <pc:sldMk cId="0" sldId="277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54:21.109" v="797" actId="1076"/>
          <ac:spMkLst>
            <pc:docMk/>
            <pc:sldMk cId="0" sldId="277"/>
            <ac:spMk id="6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53:49.819" v="790" actId="6264"/>
          <ac:spMkLst>
            <pc:docMk/>
            <pc:sldMk cId="0" sldId="277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3:27:43.012" v="1610" actId="947"/>
          <ac:spMkLst>
            <pc:docMk/>
            <pc:sldMk cId="0" sldId="277"/>
            <ac:spMk id="8" creationId="{501E8E21-868E-6735-9034-8D374D34F441}"/>
          </ac:spMkLst>
        </pc:spChg>
        <pc:spChg chg="add del mod">
          <ac:chgData name="Daniele Sertore" userId="9c0ab5f7-81cb-4f3e-8f35-37302c927a17" providerId="ADAL" clId="{551A92AA-05B5-4BBF-83FA-DE8858A42B98}" dt="2024-06-11T21:53:49.819" v="790" actId="6264"/>
          <ac:spMkLst>
            <pc:docMk/>
            <pc:sldMk cId="0" sldId="277"/>
            <ac:spMk id="9" creationId="{C616B5E8-93D6-5300-EF41-29D68DEC3E70}"/>
          </ac:spMkLst>
        </pc:spChg>
        <pc:spChg chg="add del mod">
          <ac:chgData name="Daniele Sertore" userId="9c0ab5f7-81cb-4f3e-8f35-37302c927a17" providerId="ADAL" clId="{551A92AA-05B5-4BBF-83FA-DE8858A42B98}" dt="2024-06-11T21:53:49.819" v="790" actId="6264"/>
          <ac:spMkLst>
            <pc:docMk/>
            <pc:sldMk cId="0" sldId="277"/>
            <ac:spMk id="10" creationId="{D8B3D900-F593-C208-F7E7-0761F89BC0CA}"/>
          </ac:spMkLst>
        </pc:spChg>
        <pc:spChg chg="add del mod">
          <ac:chgData name="Daniele Sertore" userId="9c0ab5f7-81cb-4f3e-8f35-37302c927a17" providerId="ADAL" clId="{551A92AA-05B5-4BBF-83FA-DE8858A42B98}" dt="2024-06-11T21:53:49.819" v="790" actId="6264"/>
          <ac:spMkLst>
            <pc:docMk/>
            <pc:sldMk cId="0" sldId="277"/>
            <ac:spMk id="11" creationId="{B6A00322-C8E1-AEF1-58A0-381CC068BE8A}"/>
          </ac:spMkLst>
        </pc:spChg>
        <pc:picChg chg="mod">
          <ac:chgData name="Daniele Sertore" userId="9c0ab5f7-81cb-4f3e-8f35-37302c927a17" providerId="ADAL" clId="{551A92AA-05B5-4BBF-83FA-DE8858A42B98}" dt="2024-06-11T21:54:15.793" v="796" actId="1076"/>
          <ac:picMkLst>
            <pc:docMk/>
            <pc:sldMk cId="0" sldId="277"/>
            <ac:picMk id="5" creationId="{00000000-0000-0000-0000-000000000000}"/>
          </ac:picMkLst>
        </pc:picChg>
      </pc:sldChg>
      <pc:sldChg chg="addSp modSp mod ord modClrScheme chgLayout">
        <pc:chgData name="Daniele Sertore" userId="9c0ab5f7-81cb-4f3e-8f35-37302c927a17" providerId="ADAL" clId="{551A92AA-05B5-4BBF-83FA-DE8858A42B98}" dt="2024-06-11T21:52:30.759" v="784" actId="404"/>
        <pc:sldMkLst>
          <pc:docMk/>
          <pc:sldMk cId="0" sldId="278"/>
        </pc:sldMkLst>
        <pc:spChg chg="mod ord">
          <ac:chgData name="Daniele Sertore" userId="9c0ab5f7-81cb-4f3e-8f35-37302c927a17" providerId="ADAL" clId="{551A92AA-05B5-4BBF-83FA-DE8858A42B98}" dt="2024-06-11T21:51:20.293" v="770" actId="700"/>
          <ac:spMkLst>
            <pc:docMk/>
            <pc:sldMk cId="0" sldId="278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52:30.759" v="784" actId="404"/>
          <ac:spMkLst>
            <pc:docMk/>
            <pc:sldMk cId="0" sldId="278"/>
            <ac:spMk id="5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51:20.293" v="770" actId="700"/>
          <ac:spMkLst>
            <pc:docMk/>
            <pc:sldMk cId="0" sldId="278"/>
            <ac:spMk id="10" creationId="{4B44179D-6053-BC9D-09F0-D62A1EDF160C}"/>
          </ac:spMkLst>
        </pc:spChg>
        <pc:grpChg chg="mod">
          <ac:chgData name="Daniele Sertore" userId="9c0ab5f7-81cb-4f3e-8f35-37302c927a17" providerId="ADAL" clId="{551A92AA-05B5-4BBF-83FA-DE8858A42B98}" dt="2024-06-11T21:52:03.956" v="779" actId="14100"/>
          <ac:grpSpMkLst>
            <pc:docMk/>
            <pc:sldMk cId="0" sldId="278"/>
            <ac:grpSpMk id="6" creationId="{00000000-0000-0000-0000-000000000000}"/>
          </ac:grpSpMkLst>
        </pc:grpChg>
      </pc:sldChg>
      <pc:sldChg chg="addSp delSp modSp mod ord modClrScheme chgLayout">
        <pc:chgData name="Daniele Sertore" userId="9c0ab5f7-81cb-4f3e-8f35-37302c927a17" providerId="ADAL" clId="{551A92AA-05B5-4BBF-83FA-DE8858A42B98}" dt="2024-06-11T21:55:22.440" v="810"/>
        <pc:sldMkLst>
          <pc:docMk/>
          <pc:sldMk cId="0" sldId="279"/>
        </pc:sldMkLst>
        <pc:spChg chg="mod ord">
          <ac:chgData name="Daniele Sertore" userId="9c0ab5f7-81cb-4f3e-8f35-37302c927a17" providerId="ADAL" clId="{551A92AA-05B5-4BBF-83FA-DE8858A42B98}" dt="2024-06-11T21:54:27.451" v="798" actId="700"/>
          <ac:spMkLst>
            <pc:docMk/>
            <pc:sldMk cId="0" sldId="279"/>
            <ac:spMk id="3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55:22.440" v="810"/>
          <ac:spMkLst>
            <pc:docMk/>
            <pc:sldMk cId="0" sldId="279"/>
            <ac:spMk id="4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1:54:27.451" v="798" actId="700"/>
          <ac:spMkLst>
            <pc:docMk/>
            <pc:sldMk cId="0" sldId="279"/>
            <ac:spMk id="5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55:02.163" v="805" actId="14100"/>
          <ac:spMkLst>
            <pc:docMk/>
            <pc:sldMk cId="0" sldId="279"/>
            <ac:spMk id="6" creationId="{3399FC06-82E9-0579-7A27-81FAB21FEF75}"/>
          </ac:spMkLst>
        </pc:spChg>
        <pc:picChg chg="mod">
          <ac:chgData name="Daniele Sertore" userId="9c0ab5f7-81cb-4f3e-8f35-37302c927a17" providerId="ADAL" clId="{551A92AA-05B5-4BBF-83FA-DE8858A42B98}" dt="2024-06-11T21:55:15.306" v="808" actId="1076"/>
          <ac:picMkLst>
            <pc:docMk/>
            <pc:sldMk cId="0" sldId="279"/>
            <ac:picMk id="2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06:23.251" v="1031" actId="113"/>
        <pc:sldMkLst>
          <pc:docMk/>
          <pc:sldMk cId="0" sldId="280"/>
        </pc:sldMkLst>
        <pc:spChg chg="mod ord">
          <ac:chgData name="Daniele Sertore" userId="9c0ab5f7-81cb-4f3e-8f35-37302c927a17" providerId="ADAL" clId="{551A92AA-05B5-4BBF-83FA-DE8858A42B98}" dt="2024-06-11T22:05:59.706" v="1028" actId="6264"/>
          <ac:spMkLst>
            <pc:docMk/>
            <pc:sldMk cId="0" sldId="280"/>
            <ac:spMk id="2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3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8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19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20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5:09.125" v="1007" actId="20577"/>
          <ac:spMkLst>
            <pc:docMk/>
            <pc:sldMk cId="0" sldId="280"/>
            <ac:spMk id="21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22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23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24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25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3:33.437" v="979" actId="404"/>
          <ac:spMkLst>
            <pc:docMk/>
            <pc:sldMk cId="0" sldId="280"/>
            <ac:spMk id="26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5:29.789" v="1024" actId="20577"/>
          <ac:spMkLst>
            <pc:docMk/>
            <pc:sldMk cId="0" sldId="280"/>
            <ac:spMk id="27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2:10.753" v="909" actId="1076"/>
          <ac:spMkLst>
            <pc:docMk/>
            <pc:sldMk cId="0" sldId="280"/>
            <ac:spMk id="2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55:47.824" v="812" actId="164"/>
          <ac:spMkLst>
            <pc:docMk/>
            <pc:sldMk cId="0" sldId="280"/>
            <ac:spMk id="30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58:00.544" v="835"/>
          <ac:spMkLst>
            <pc:docMk/>
            <pc:sldMk cId="0" sldId="280"/>
            <ac:spMk id="31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58:00.545" v="839"/>
          <ac:spMkLst>
            <pc:docMk/>
            <pc:sldMk cId="0" sldId="280"/>
            <ac:spMk id="3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58:00.544" v="837"/>
          <ac:spMkLst>
            <pc:docMk/>
            <pc:sldMk cId="0" sldId="280"/>
            <ac:spMk id="33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05:44.461" v="1025" actId="1076"/>
          <ac:spMkLst>
            <pc:docMk/>
            <pc:sldMk cId="0" sldId="280"/>
            <ac:spMk id="36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05:59.706" v="1028" actId="6264"/>
          <ac:spMkLst>
            <pc:docMk/>
            <pc:sldMk cId="0" sldId="280"/>
            <ac:spMk id="3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06:23.251" v="1031" actId="113"/>
          <ac:spMkLst>
            <pc:docMk/>
            <pc:sldMk cId="0" sldId="280"/>
            <ac:spMk id="38" creationId="{1CE2032A-6E86-E995-0CE5-7264E1E151C8}"/>
          </ac:spMkLst>
        </pc:spChg>
        <pc:spChg chg="add del mod">
          <ac:chgData name="Daniele Sertore" userId="9c0ab5f7-81cb-4f3e-8f35-37302c927a17" providerId="ADAL" clId="{551A92AA-05B5-4BBF-83FA-DE8858A42B98}" dt="2024-06-11T22:05:59.706" v="1028" actId="6264"/>
          <ac:spMkLst>
            <pc:docMk/>
            <pc:sldMk cId="0" sldId="280"/>
            <ac:spMk id="42" creationId="{58C025E6-2466-B5AA-0DAD-F1C7FD732712}"/>
          </ac:spMkLst>
        </pc:spChg>
        <pc:spChg chg="add del mod">
          <ac:chgData name="Daniele Sertore" userId="9c0ab5f7-81cb-4f3e-8f35-37302c927a17" providerId="ADAL" clId="{551A92AA-05B5-4BBF-83FA-DE8858A42B98}" dt="2024-06-11T22:05:59.706" v="1028" actId="6264"/>
          <ac:spMkLst>
            <pc:docMk/>
            <pc:sldMk cId="0" sldId="280"/>
            <ac:spMk id="43" creationId="{D429B0E8-711D-4F08-5A43-6E3E5FA14390}"/>
          </ac:spMkLst>
        </pc:spChg>
        <pc:spChg chg="add del mod">
          <ac:chgData name="Daniele Sertore" userId="9c0ab5f7-81cb-4f3e-8f35-37302c927a17" providerId="ADAL" clId="{551A92AA-05B5-4BBF-83FA-DE8858A42B98}" dt="2024-06-11T22:05:59.706" v="1028" actId="6264"/>
          <ac:spMkLst>
            <pc:docMk/>
            <pc:sldMk cId="0" sldId="280"/>
            <ac:spMk id="44" creationId="{78825450-C35E-C625-3611-8000AE088F25}"/>
          </ac:spMkLst>
        </pc:spChg>
        <pc:grpChg chg="mod topLvl">
          <ac:chgData name="Daniele Sertore" userId="9c0ab5f7-81cb-4f3e-8f35-37302c927a17" providerId="ADAL" clId="{551A92AA-05B5-4BBF-83FA-DE8858A42B98}" dt="2024-06-11T22:03:26.710" v="977" actId="164"/>
          <ac:grpSpMkLst>
            <pc:docMk/>
            <pc:sldMk cId="0" sldId="280"/>
            <ac:grpSpMk id="5" creationId="{00000000-0000-0000-0000-000000000000}"/>
          </ac:grpSpMkLst>
        </pc:grpChg>
        <pc:grpChg chg="mod topLvl">
          <ac:chgData name="Daniele Sertore" userId="9c0ab5f7-81cb-4f3e-8f35-37302c927a17" providerId="ADAL" clId="{551A92AA-05B5-4BBF-83FA-DE8858A42B98}" dt="2024-06-11T22:03:26.710" v="977" actId="164"/>
          <ac:grpSpMkLst>
            <pc:docMk/>
            <pc:sldMk cId="0" sldId="280"/>
            <ac:grpSpMk id="10" creationId="{00000000-0000-0000-0000-000000000000}"/>
          </ac:grpSpMkLst>
        </pc:grpChg>
        <pc:grpChg chg="mod topLvl">
          <ac:chgData name="Daniele Sertore" userId="9c0ab5f7-81cb-4f3e-8f35-37302c927a17" providerId="ADAL" clId="{551A92AA-05B5-4BBF-83FA-DE8858A42B98}" dt="2024-06-11T22:03:26.710" v="977" actId="164"/>
          <ac:grpSpMkLst>
            <pc:docMk/>
            <pc:sldMk cId="0" sldId="280"/>
            <ac:grpSpMk id="16" creationId="{00000000-0000-0000-0000-000000000000}"/>
          </ac:grpSpMkLst>
        </pc:grpChg>
        <pc:grpChg chg="del mod topLvl">
          <ac:chgData name="Daniele Sertore" userId="9c0ab5f7-81cb-4f3e-8f35-37302c927a17" providerId="ADAL" clId="{551A92AA-05B5-4BBF-83FA-DE8858A42B98}" dt="2024-06-11T21:58:12.833" v="840" actId="165"/>
          <ac:grpSpMkLst>
            <pc:docMk/>
            <pc:sldMk cId="0" sldId="280"/>
            <ac:grpSpMk id="34" creationId="{00000000-0000-0000-0000-000000000000}"/>
          </ac:grpSpMkLst>
        </pc:grpChg>
        <pc:grpChg chg="add mod">
          <ac:chgData name="Daniele Sertore" userId="9c0ab5f7-81cb-4f3e-8f35-37302c927a17" providerId="ADAL" clId="{551A92AA-05B5-4BBF-83FA-DE8858A42B98}" dt="2024-06-11T21:55:52.768" v="813" actId="1076"/>
          <ac:grpSpMkLst>
            <pc:docMk/>
            <pc:sldMk cId="0" sldId="280"/>
            <ac:grpSpMk id="39" creationId="{6B30CDC3-0080-0EF8-CE67-1C88644843A8}"/>
          </ac:grpSpMkLst>
        </pc:grpChg>
        <pc:grpChg chg="add del mod">
          <ac:chgData name="Daniele Sertore" userId="9c0ab5f7-81cb-4f3e-8f35-37302c927a17" providerId="ADAL" clId="{551A92AA-05B5-4BBF-83FA-DE8858A42B98}" dt="2024-06-11T21:57:58.047" v="833" actId="165"/>
          <ac:grpSpMkLst>
            <pc:docMk/>
            <pc:sldMk cId="0" sldId="280"/>
            <ac:grpSpMk id="40" creationId="{77E1A701-6B37-CB30-E62B-3BE46B64FC13}"/>
          </ac:grpSpMkLst>
        </pc:grpChg>
        <pc:grpChg chg="add mod">
          <ac:chgData name="Daniele Sertore" userId="9c0ab5f7-81cb-4f3e-8f35-37302c927a17" providerId="ADAL" clId="{551A92AA-05B5-4BBF-83FA-DE8858A42B98}" dt="2024-06-11T22:03:42.439" v="980" actId="14100"/>
          <ac:grpSpMkLst>
            <pc:docMk/>
            <pc:sldMk cId="0" sldId="280"/>
            <ac:grpSpMk id="41" creationId="{8C39C1F7-528B-D29B-DF00-06603A8A210B}"/>
          </ac:grpSpMkLst>
        </pc:grpChg>
        <pc:picChg chg="mod">
          <ac:chgData name="Daniele Sertore" userId="9c0ab5f7-81cb-4f3e-8f35-37302c927a17" providerId="ADAL" clId="{551A92AA-05B5-4BBF-83FA-DE8858A42B98}" dt="2024-06-11T21:55:47.824" v="812" actId="164"/>
          <ac:picMkLst>
            <pc:docMk/>
            <pc:sldMk cId="0" sldId="280"/>
            <ac:picMk id="29" creationId="{00000000-0000-0000-0000-000000000000}"/>
          </ac:picMkLst>
        </pc:picChg>
        <pc:picChg chg="mod topLvl">
          <ac:chgData name="Daniele Sertore" userId="9c0ab5f7-81cb-4f3e-8f35-37302c927a17" providerId="ADAL" clId="{551A92AA-05B5-4BBF-83FA-DE8858A42B98}" dt="2024-06-11T22:05:50.459" v="1026" actId="1076"/>
          <ac:picMkLst>
            <pc:docMk/>
            <pc:sldMk cId="0" sldId="280"/>
            <ac:picMk id="35" creationId="{00000000-0000-0000-0000-000000000000}"/>
          </ac:picMkLst>
        </pc:picChg>
      </pc:sldChg>
      <pc:sldChg chg="addSp delSp modSp mod ord modClrScheme modShow chgLayout">
        <pc:chgData name="Daniele Sertore" userId="9c0ab5f7-81cb-4f3e-8f35-37302c927a17" providerId="ADAL" clId="{551A92AA-05B5-4BBF-83FA-DE8858A42B98}" dt="2024-06-11T22:16:59.294" v="1132" actId="14100"/>
        <pc:sldMkLst>
          <pc:docMk/>
          <pc:sldMk cId="0" sldId="281"/>
        </pc:sldMkLst>
        <pc:spChg chg="mod ord">
          <ac:chgData name="Daniele Sertore" userId="9c0ab5f7-81cb-4f3e-8f35-37302c927a17" providerId="ADAL" clId="{551A92AA-05B5-4BBF-83FA-DE8858A42B98}" dt="2024-06-11T22:14:07.536" v="1098" actId="700"/>
          <ac:spMkLst>
            <pc:docMk/>
            <pc:sldMk cId="0" sldId="281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15:09.052" v="1111" actId="1076"/>
          <ac:spMkLst>
            <pc:docMk/>
            <pc:sldMk cId="0" sldId="281"/>
            <ac:spMk id="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16:33.531" v="1128" actId="1582"/>
          <ac:spMkLst>
            <pc:docMk/>
            <pc:sldMk cId="0" sldId="281"/>
            <ac:spMk id="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16:33.531" v="1128" actId="1582"/>
          <ac:spMkLst>
            <pc:docMk/>
            <pc:sldMk cId="0" sldId="281"/>
            <ac:spMk id="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14:35.862" v="1103" actId="2711"/>
          <ac:spMkLst>
            <pc:docMk/>
            <pc:sldMk cId="0" sldId="281"/>
            <ac:spMk id="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14:15.294" v="1099" actId="2711"/>
          <ac:spMkLst>
            <pc:docMk/>
            <pc:sldMk cId="0" sldId="281"/>
            <ac:spMk id="12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14:07.536" v="1098" actId="700"/>
          <ac:spMkLst>
            <pc:docMk/>
            <pc:sldMk cId="0" sldId="281"/>
            <ac:spMk id="13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14:07.536" v="1098" actId="700"/>
          <ac:spMkLst>
            <pc:docMk/>
            <pc:sldMk cId="0" sldId="281"/>
            <ac:spMk id="14" creationId="{B26BAD99-FB5E-F8CB-8CA7-A11D2AB7AADF}"/>
          </ac:spMkLst>
        </pc:spChg>
        <pc:spChg chg="add mod">
          <ac:chgData name="Daniele Sertore" userId="9c0ab5f7-81cb-4f3e-8f35-37302c927a17" providerId="ADAL" clId="{551A92AA-05B5-4BBF-83FA-DE8858A42B98}" dt="2024-06-11T22:16:12.130" v="1122" actId="13822"/>
          <ac:spMkLst>
            <pc:docMk/>
            <pc:sldMk cId="0" sldId="281"/>
            <ac:spMk id="15" creationId="{12F6ACB6-7118-8997-B8E6-129095C0F64C}"/>
          </ac:spMkLst>
        </pc:spChg>
        <pc:spChg chg="add mod">
          <ac:chgData name="Daniele Sertore" userId="9c0ab5f7-81cb-4f3e-8f35-37302c927a17" providerId="ADAL" clId="{551A92AA-05B5-4BBF-83FA-DE8858A42B98}" dt="2024-06-11T22:16:06.760" v="1121" actId="13822"/>
          <ac:spMkLst>
            <pc:docMk/>
            <pc:sldMk cId="0" sldId="281"/>
            <ac:spMk id="16" creationId="{838B6F32-2AE0-7140-47A2-0DE45E1D40F1}"/>
          </ac:spMkLst>
        </pc:spChg>
        <pc:grpChg chg="mod">
          <ac:chgData name="Daniele Sertore" userId="9c0ab5f7-81cb-4f3e-8f35-37302c927a17" providerId="ADAL" clId="{551A92AA-05B5-4BBF-83FA-DE8858A42B98}" dt="2024-06-11T22:16:50.377" v="1130" actId="1076"/>
          <ac:grpSpMkLst>
            <pc:docMk/>
            <pc:sldMk cId="0" sldId="281"/>
            <ac:grpSpMk id="3" creationId="{00000000-0000-0000-0000-000000000000}"/>
          </ac:grpSpMkLst>
        </pc:grpChg>
        <pc:grpChg chg="mod">
          <ac:chgData name="Daniele Sertore" userId="9c0ab5f7-81cb-4f3e-8f35-37302c927a17" providerId="ADAL" clId="{551A92AA-05B5-4BBF-83FA-DE8858A42B98}" dt="2024-06-11T22:16:59.294" v="1132" actId="14100"/>
          <ac:grpSpMkLst>
            <pc:docMk/>
            <pc:sldMk cId="0" sldId="281"/>
            <ac:grpSpMk id="7" creationId="{00000000-0000-0000-0000-000000000000}"/>
          </ac:grpSpMkLst>
        </pc:grpChg>
        <pc:picChg chg="del mod">
          <ac:chgData name="Daniele Sertore" userId="9c0ab5f7-81cb-4f3e-8f35-37302c927a17" providerId="ADAL" clId="{551A92AA-05B5-4BBF-83FA-DE8858A42B98}" dt="2024-06-11T22:16:45.049" v="1129" actId="478"/>
          <ac:picMkLst>
            <pc:docMk/>
            <pc:sldMk cId="0" sldId="281"/>
            <ac:picMk id="8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09:40.240" v="1077" actId="1076"/>
        <pc:sldMkLst>
          <pc:docMk/>
          <pc:sldMk cId="0" sldId="282"/>
        </pc:sldMkLst>
        <pc:spChg chg="del mod">
          <ac:chgData name="Daniele Sertore" userId="9c0ab5f7-81cb-4f3e-8f35-37302c927a17" providerId="ADAL" clId="{551A92AA-05B5-4BBF-83FA-DE8858A42B98}" dt="2024-06-11T22:09:17.365" v="1059"/>
          <ac:spMkLst>
            <pc:docMk/>
            <pc:sldMk cId="0" sldId="282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09:17.362" v="1057" actId="478"/>
          <ac:spMkLst>
            <pc:docMk/>
            <pc:sldMk cId="0" sldId="282"/>
            <ac:spMk id="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09:40.240" v="1077" actId="1076"/>
          <ac:spMkLst>
            <pc:docMk/>
            <pc:sldMk cId="0" sldId="282"/>
            <ac:spMk id="7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07:01.163" v="1033" actId="700"/>
          <ac:spMkLst>
            <pc:docMk/>
            <pc:sldMk cId="0" sldId="282"/>
            <ac:spMk id="8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07:01.163" v="1033" actId="700"/>
          <ac:spMkLst>
            <pc:docMk/>
            <pc:sldMk cId="0" sldId="282"/>
            <ac:spMk id="9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09:28.807" v="1061" actId="113"/>
          <ac:spMkLst>
            <pc:docMk/>
            <pc:sldMk cId="0" sldId="282"/>
            <ac:spMk id="10" creationId="{AD04DA3A-EA97-DE5A-E81A-37F187B7B476}"/>
          </ac:spMkLst>
        </pc:spChg>
        <pc:grpChg chg="mod">
          <ac:chgData name="Daniele Sertore" userId="9c0ab5f7-81cb-4f3e-8f35-37302c927a17" providerId="ADAL" clId="{551A92AA-05B5-4BBF-83FA-DE8858A42B98}" dt="2024-06-11T22:09:35.081" v="1076" actId="1038"/>
          <ac:grpSpMkLst>
            <pc:docMk/>
            <pc:sldMk cId="0" sldId="282"/>
            <ac:grpSpMk id="4" creationId="{00000000-0000-0000-0000-000000000000}"/>
          </ac:grpSpMkLst>
        </pc:grpChg>
      </pc:sldChg>
      <pc:sldChg chg="mod ord modShow">
        <pc:chgData name="Daniele Sertore" userId="9c0ab5f7-81cb-4f3e-8f35-37302c927a17" providerId="ADAL" clId="{551A92AA-05B5-4BBF-83FA-DE8858A42B98}" dt="2024-06-11T22:10:01.922" v="1078" actId="729"/>
        <pc:sldMkLst>
          <pc:docMk/>
          <pc:sldMk cId="0" sldId="283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84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85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86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87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88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89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90"/>
        </pc:sldMkLst>
      </pc:sldChg>
      <pc:sldChg chg="del">
        <pc:chgData name="Daniele Sertore" userId="9c0ab5f7-81cb-4f3e-8f35-37302c927a17" providerId="ADAL" clId="{551A92AA-05B5-4BBF-83FA-DE8858A42B98}" dt="2024-06-11T21:30:43.447" v="537" actId="47"/>
        <pc:sldMkLst>
          <pc:docMk/>
          <pc:sldMk cId="0" sldId="291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2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3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4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5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6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7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8"/>
        </pc:sldMkLst>
      </pc:sldChg>
      <pc:sldChg chg="del">
        <pc:chgData name="Daniele Sertore" userId="9c0ab5f7-81cb-4f3e-8f35-37302c927a17" providerId="ADAL" clId="{551A92AA-05B5-4BBF-83FA-DE8858A42B98}" dt="2024-06-11T21:30:49.562" v="538" actId="47"/>
        <pc:sldMkLst>
          <pc:docMk/>
          <pc:sldMk cId="0" sldId="299"/>
        </pc:sldMkLst>
      </pc:sldChg>
      <pc:sldChg chg="del">
        <pc:chgData name="Daniele Sertore" userId="9c0ab5f7-81cb-4f3e-8f35-37302c927a17" providerId="ADAL" clId="{551A92AA-05B5-4BBF-83FA-DE8858A42B98}" dt="2024-06-11T21:30:55.599" v="539" actId="47"/>
        <pc:sldMkLst>
          <pc:docMk/>
          <pc:sldMk cId="0" sldId="300"/>
        </pc:sldMkLst>
      </pc:sldChg>
      <pc:sldChg chg="del">
        <pc:chgData name="Daniele Sertore" userId="9c0ab5f7-81cb-4f3e-8f35-37302c927a17" providerId="ADAL" clId="{551A92AA-05B5-4BBF-83FA-DE8858A42B98}" dt="2024-06-11T21:30:55.599" v="539" actId="47"/>
        <pc:sldMkLst>
          <pc:docMk/>
          <pc:sldMk cId="0" sldId="301"/>
        </pc:sldMkLst>
      </pc:sldChg>
      <pc:sldChg chg="del">
        <pc:chgData name="Daniele Sertore" userId="9c0ab5f7-81cb-4f3e-8f35-37302c927a17" providerId="ADAL" clId="{551A92AA-05B5-4BBF-83FA-DE8858A42B98}" dt="2024-06-11T21:30:55.599" v="539" actId="47"/>
        <pc:sldMkLst>
          <pc:docMk/>
          <pc:sldMk cId="0" sldId="302"/>
        </pc:sldMkLst>
      </pc:sldChg>
      <pc:sldChg chg="del">
        <pc:chgData name="Daniele Sertore" userId="9c0ab5f7-81cb-4f3e-8f35-37302c927a17" providerId="ADAL" clId="{551A92AA-05B5-4BBF-83FA-DE8858A42B98}" dt="2024-06-11T21:30:55.599" v="539" actId="47"/>
        <pc:sldMkLst>
          <pc:docMk/>
          <pc:sldMk cId="0" sldId="303"/>
        </pc:sldMkLst>
      </pc:sldChg>
      <pc:sldChg chg="addSp delSp modSp mod ord modClrScheme chgLayout">
        <pc:chgData name="Daniele Sertore" userId="9c0ab5f7-81cb-4f3e-8f35-37302c927a17" providerId="ADAL" clId="{551A92AA-05B5-4BBF-83FA-DE8858A42B98}" dt="2024-06-11T23:30:15.508" v="1625" actId="14100"/>
        <pc:sldMkLst>
          <pc:docMk/>
          <pc:sldMk cId="0" sldId="304"/>
        </pc:sldMkLst>
        <pc:spChg chg="mod ord">
          <ac:chgData name="Daniele Sertore" userId="9c0ab5f7-81cb-4f3e-8f35-37302c927a17" providerId="ADAL" clId="{551A92AA-05B5-4BBF-83FA-DE8858A42B98}" dt="2024-06-11T22:21:37.465" v="1167" actId="700"/>
          <ac:spMkLst>
            <pc:docMk/>
            <pc:sldMk cId="0" sldId="304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3:30:15.508" v="1625" actId="14100"/>
          <ac:spMkLst>
            <pc:docMk/>
            <pc:sldMk cId="0" sldId="304"/>
            <ac:spMk id="3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23:27.820" v="1188"/>
          <ac:spMkLst>
            <pc:docMk/>
            <pc:sldMk cId="0" sldId="304"/>
            <ac:spMk id="5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21:37.465" v="1167" actId="700"/>
          <ac:spMkLst>
            <pc:docMk/>
            <pc:sldMk cId="0" sldId="304"/>
            <ac:spMk id="6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3:30:07.851" v="1623" actId="20577"/>
          <ac:spMkLst>
            <pc:docMk/>
            <pc:sldMk cId="0" sldId="304"/>
            <ac:spMk id="7" creationId="{C0DF219B-40CD-5D63-EC4F-508A055E6BE2}"/>
          </ac:spMkLst>
        </pc:spChg>
      </pc:sldChg>
      <pc:sldChg chg="addSp delSp modSp mod ord modClrScheme chgLayout">
        <pc:chgData name="Daniele Sertore" userId="9c0ab5f7-81cb-4f3e-8f35-37302c927a17" providerId="ADAL" clId="{551A92AA-05B5-4BBF-83FA-DE8858A42B98}" dt="2024-06-11T22:25:37.604" v="1223"/>
        <pc:sldMkLst>
          <pc:docMk/>
          <pc:sldMk cId="0" sldId="305"/>
        </pc:sldMkLst>
        <pc:spChg chg="mod ord">
          <ac:chgData name="Daniele Sertore" userId="9c0ab5f7-81cb-4f3e-8f35-37302c927a17" providerId="ADAL" clId="{551A92AA-05B5-4BBF-83FA-DE8858A42B98}" dt="2024-06-11T22:23:38.863" v="1189" actId="700"/>
          <ac:spMkLst>
            <pc:docMk/>
            <pc:sldMk cId="0" sldId="305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25:37.604" v="1223"/>
          <ac:spMkLst>
            <pc:docMk/>
            <pc:sldMk cId="0" sldId="305"/>
            <ac:spMk id="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24:45.354" v="1210" actId="1076"/>
          <ac:spMkLst>
            <pc:docMk/>
            <pc:sldMk cId="0" sldId="305"/>
            <ac:spMk id="11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23:38.863" v="1189" actId="700"/>
          <ac:spMkLst>
            <pc:docMk/>
            <pc:sldMk cId="0" sldId="305"/>
            <ac:spMk id="12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25:12.033" v="1220" actId="27636"/>
          <ac:spMkLst>
            <pc:docMk/>
            <pc:sldMk cId="0" sldId="305"/>
            <ac:spMk id="13" creationId="{99E63DA3-9B9A-47DE-E861-23E09F16C835}"/>
          </ac:spMkLst>
        </pc:spChg>
        <pc:grpChg chg="mod">
          <ac:chgData name="Daniele Sertore" userId="9c0ab5f7-81cb-4f3e-8f35-37302c927a17" providerId="ADAL" clId="{551A92AA-05B5-4BBF-83FA-DE8858A42B98}" dt="2024-06-11T22:25:30.085" v="1221" actId="1076"/>
          <ac:grpSpMkLst>
            <pc:docMk/>
            <pc:sldMk cId="0" sldId="305"/>
            <ac:grpSpMk id="3" creationId="{00000000-0000-0000-0000-000000000000}"/>
          </ac:grpSpMkLst>
        </pc:grpChg>
        <pc:grpChg chg="mod">
          <ac:chgData name="Daniele Sertore" userId="9c0ab5f7-81cb-4f3e-8f35-37302c927a17" providerId="ADAL" clId="{551A92AA-05B5-4BBF-83FA-DE8858A42B98}" dt="2024-06-11T22:24:50.794" v="1212" actId="1076"/>
          <ac:grpSpMkLst>
            <pc:docMk/>
            <pc:sldMk cId="0" sldId="305"/>
            <ac:grpSpMk id="6" creationId="{00000000-0000-0000-0000-000000000000}"/>
          </ac:grpSpMkLst>
        </pc:grpChg>
      </pc:sldChg>
      <pc:sldChg chg="addSp modSp mod ord modClrScheme chgLayout">
        <pc:chgData name="Daniele Sertore" userId="9c0ab5f7-81cb-4f3e-8f35-37302c927a17" providerId="ADAL" clId="{551A92AA-05B5-4BBF-83FA-DE8858A42B98}" dt="2024-06-11T22:26:28.674" v="1229" actId="207"/>
        <pc:sldMkLst>
          <pc:docMk/>
          <pc:sldMk cId="0" sldId="306"/>
        </pc:sldMkLst>
        <pc:spChg chg="mod ord">
          <ac:chgData name="Daniele Sertore" userId="9c0ab5f7-81cb-4f3e-8f35-37302c927a17" providerId="ADAL" clId="{551A92AA-05B5-4BBF-83FA-DE8858A42B98}" dt="2024-06-11T22:25:46.588" v="1224" actId="700"/>
          <ac:spMkLst>
            <pc:docMk/>
            <pc:sldMk cId="0" sldId="306"/>
            <ac:spMk id="2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25:46.588" v="1224" actId="700"/>
          <ac:spMkLst>
            <pc:docMk/>
            <pc:sldMk cId="0" sldId="306"/>
            <ac:spMk id="4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25:46.588" v="1224" actId="700"/>
          <ac:spMkLst>
            <pc:docMk/>
            <pc:sldMk cId="0" sldId="306"/>
            <ac:spMk id="5" creationId="{F1A07F9C-398A-2EC8-6D12-F180F3668810}"/>
          </ac:spMkLst>
        </pc:spChg>
        <pc:spChg chg="add mod">
          <ac:chgData name="Daniele Sertore" userId="9c0ab5f7-81cb-4f3e-8f35-37302c927a17" providerId="ADAL" clId="{551A92AA-05B5-4BBF-83FA-DE8858A42B98}" dt="2024-06-11T22:26:28.674" v="1229" actId="207"/>
          <ac:spMkLst>
            <pc:docMk/>
            <pc:sldMk cId="0" sldId="306"/>
            <ac:spMk id="6" creationId="{D428979D-4DD7-D621-3C79-4B21A5B4C6A6}"/>
          </ac:spMkLst>
        </pc:spChg>
        <pc:picChg chg="mod">
          <ac:chgData name="Daniele Sertore" userId="9c0ab5f7-81cb-4f3e-8f35-37302c927a17" providerId="ADAL" clId="{551A92AA-05B5-4BBF-83FA-DE8858A42B98}" dt="2024-06-11T22:25:56.555" v="1226" actId="14100"/>
          <ac:picMkLst>
            <pc:docMk/>
            <pc:sldMk cId="0" sldId="306"/>
            <ac:picMk id="3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28:47.208" v="1269"/>
        <pc:sldMkLst>
          <pc:docMk/>
          <pc:sldMk cId="0" sldId="307"/>
        </pc:sldMkLst>
        <pc:spChg chg="mod ord">
          <ac:chgData name="Daniele Sertore" userId="9c0ab5f7-81cb-4f3e-8f35-37302c927a17" providerId="ADAL" clId="{551A92AA-05B5-4BBF-83FA-DE8858A42B98}" dt="2024-06-11T22:27:02.164" v="1230" actId="700"/>
          <ac:spMkLst>
            <pc:docMk/>
            <pc:sldMk cId="0" sldId="307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28:13.138" v="1266" actId="1076"/>
          <ac:spMkLst>
            <pc:docMk/>
            <pc:sldMk cId="0" sldId="307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28:16.834" v="1267" actId="1076"/>
          <ac:spMkLst>
            <pc:docMk/>
            <pc:sldMk cId="0" sldId="307"/>
            <ac:spMk id="5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28:47.208" v="1269"/>
          <ac:spMkLst>
            <pc:docMk/>
            <pc:sldMk cId="0" sldId="307"/>
            <ac:spMk id="6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27:02.164" v="1230" actId="700"/>
          <ac:spMkLst>
            <pc:docMk/>
            <pc:sldMk cId="0" sldId="307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27:50.338" v="1262" actId="14100"/>
          <ac:spMkLst>
            <pc:docMk/>
            <pc:sldMk cId="0" sldId="307"/>
            <ac:spMk id="8" creationId="{17EABB46-88E2-0C4B-308B-72402EF3AA2F}"/>
          </ac:spMkLst>
        </pc:spChg>
        <pc:picChg chg="mod ord">
          <ac:chgData name="Daniele Sertore" userId="9c0ab5f7-81cb-4f3e-8f35-37302c927a17" providerId="ADAL" clId="{551A92AA-05B5-4BBF-83FA-DE8858A42B98}" dt="2024-06-11T22:28:07.930" v="1265" actId="167"/>
          <ac:picMkLst>
            <pc:docMk/>
            <pc:sldMk cId="0" sldId="307"/>
            <ac:picMk id="3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47:46.525" v="1353" actId="1076"/>
        <pc:sldMkLst>
          <pc:docMk/>
          <pc:sldMk cId="0" sldId="308"/>
        </pc:sldMkLst>
        <pc:spChg chg="mod ord">
          <ac:chgData name="Daniele Sertore" userId="9c0ab5f7-81cb-4f3e-8f35-37302c927a17" providerId="ADAL" clId="{551A92AA-05B5-4BBF-83FA-DE8858A42B98}" dt="2024-06-11T22:31:13.678" v="1270" actId="700"/>
          <ac:spMkLst>
            <pc:docMk/>
            <pc:sldMk cId="0" sldId="308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31:40.890" v="1285"/>
          <ac:spMkLst>
            <pc:docMk/>
            <pc:sldMk cId="0" sldId="308"/>
            <ac:spMk id="3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2:31:40.888" v="1283" actId="478"/>
          <ac:spMkLst>
            <pc:docMk/>
            <pc:sldMk cId="0" sldId="308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32:12.480" v="1291" actId="1076"/>
          <ac:spMkLst>
            <pc:docMk/>
            <pc:sldMk cId="0" sldId="308"/>
            <ac:spMk id="6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31:13.678" v="1270" actId="700"/>
          <ac:spMkLst>
            <pc:docMk/>
            <pc:sldMk cId="0" sldId="308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32:18.190" v="1292" actId="403"/>
          <ac:spMkLst>
            <pc:docMk/>
            <pc:sldMk cId="0" sldId="308"/>
            <ac:spMk id="8" creationId="{779CFD2A-D0DE-4DF8-1832-29F167F332BA}"/>
          </ac:spMkLst>
        </pc:spChg>
        <pc:spChg chg="add mod">
          <ac:chgData name="Daniele Sertore" userId="9c0ab5f7-81cb-4f3e-8f35-37302c927a17" providerId="ADAL" clId="{551A92AA-05B5-4BBF-83FA-DE8858A42B98}" dt="2024-06-11T22:47:46.525" v="1353" actId="1076"/>
          <ac:spMkLst>
            <pc:docMk/>
            <pc:sldMk cId="0" sldId="308"/>
            <ac:spMk id="9" creationId="{F903DD09-B5C5-281C-8BDB-1121E332E069}"/>
          </ac:spMkLst>
        </pc:spChg>
        <pc:picChg chg="mod">
          <ac:chgData name="Daniele Sertore" userId="9c0ab5f7-81cb-4f3e-8f35-37302c927a17" providerId="ADAL" clId="{551A92AA-05B5-4BBF-83FA-DE8858A42B98}" dt="2024-06-11T22:32:03.450" v="1289" actId="1076"/>
          <ac:picMkLst>
            <pc:docMk/>
            <pc:sldMk cId="0" sldId="308"/>
            <ac:picMk id="5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48:20.705" v="1355" actId="403"/>
        <pc:sldMkLst>
          <pc:docMk/>
          <pc:sldMk cId="0" sldId="309"/>
        </pc:sldMkLst>
        <pc:spChg chg="mod ord">
          <ac:chgData name="Daniele Sertore" userId="9c0ab5f7-81cb-4f3e-8f35-37302c927a17" providerId="ADAL" clId="{551A92AA-05B5-4BBF-83FA-DE8858A42B98}" dt="2024-06-11T22:32:32.494" v="1293" actId="700"/>
          <ac:spMkLst>
            <pc:docMk/>
            <pc:sldMk cId="0" sldId="309"/>
            <ac:spMk id="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35:06.598" v="1319" actId="114"/>
          <ac:spMkLst>
            <pc:docMk/>
            <pc:sldMk cId="0" sldId="309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48:20.705" v="1355" actId="403"/>
          <ac:spMkLst>
            <pc:docMk/>
            <pc:sldMk cId="0" sldId="309"/>
            <ac:spMk id="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34:49.065" v="1315" actId="403"/>
          <ac:spMkLst>
            <pc:docMk/>
            <pc:sldMk cId="0" sldId="309"/>
            <ac:spMk id="6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34:29.048" v="1311" actId="164"/>
          <ac:spMkLst>
            <pc:docMk/>
            <pc:sldMk cId="0" sldId="309"/>
            <ac:spMk id="8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34:21.542" v="1310" actId="165"/>
          <ac:spMkLst>
            <pc:docMk/>
            <pc:sldMk cId="0" sldId="309"/>
            <ac:spMk id="10" creationId="{00000000-0000-0000-0000-000000000000}"/>
          </ac:spMkLst>
        </pc:spChg>
        <pc:spChg chg="mod topLvl">
          <ac:chgData name="Daniele Sertore" userId="9c0ab5f7-81cb-4f3e-8f35-37302c927a17" providerId="ADAL" clId="{551A92AA-05B5-4BBF-83FA-DE8858A42B98}" dt="2024-06-11T22:34:21.542" v="1310" actId="165"/>
          <ac:spMkLst>
            <pc:docMk/>
            <pc:sldMk cId="0" sldId="309"/>
            <ac:spMk id="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34:40.360" v="1313" actId="1076"/>
          <ac:spMkLst>
            <pc:docMk/>
            <pc:sldMk cId="0" sldId="309"/>
            <ac:spMk id="12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2:33:21.319" v="1298" actId="478"/>
          <ac:spMkLst>
            <pc:docMk/>
            <pc:sldMk cId="0" sldId="309"/>
            <ac:spMk id="1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34:44.960" v="1314" actId="1076"/>
          <ac:spMkLst>
            <pc:docMk/>
            <pc:sldMk cId="0" sldId="309"/>
            <ac:spMk id="1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34:08.608" v="1308" actId="114"/>
          <ac:spMkLst>
            <pc:docMk/>
            <pc:sldMk cId="0" sldId="309"/>
            <ac:spMk id="20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32:32.494" v="1293" actId="700"/>
          <ac:spMkLst>
            <pc:docMk/>
            <pc:sldMk cId="0" sldId="309"/>
            <ac:spMk id="21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32:32.494" v="1293" actId="700"/>
          <ac:spMkLst>
            <pc:docMk/>
            <pc:sldMk cId="0" sldId="309"/>
            <ac:spMk id="22" creationId="{E08FD095-132B-8CF2-6641-F13EEE1CD17D}"/>
          </ac:spMkLst>
        </pc:spChg>
        <pc:grpChg chg="del mod">
          <ac:chgData name="Daniele Sertore" userId="9c0ab5f7-81cb-4f3e-8f35-37302c927a17" providerId="ADAL" clId="{551A92AA-05B5-4BBF-83FA-DE8858A42B98}" dt="2024-06-11T22:34:21.542" v="1310" actId="165"/>
          <ac:grpSpMkLst>
            <pc:docMk/>
            <pc:sldMk cId="0" sldId="309"/>
            <ac:grpSpMk id="7" creationId="{00000000-0000-0000-0000-000000000000}"/>
          </ac:grpSpMkLst>
        </pc:grpChg>
        <pc:grpChg chg="mod">
          <ac:chgData name="Daniele Sertore" userId="9c0ab5f7-81cb-4f3e-8f35-37302c927a17" providerId="ADAL" clId="{551A92AA-05B5-4BBF-83FA-DE8858A42B98}" dt="2024-06-11T22:33:27.388" v="1299" actId="1076"/>
          <ac:grpSpMkLst>
            <pc:docMk/>
            <pc:sldMk cId="0" sldId="309"/>
            <ac:grpSpMk id="13" creationId="{00000000-0000-0000-0000-000000000000}"/>
          </ac:grpSpMkLst>
        </pc:grpChg>
        <pc:grpChg chg="add mod">
          <ac:chgData name="Daniele Sertore" userId="9c0ab5f7-81cb-4f3e-8f35-37302c927a17" providerId="ADAL" clId="{551A92AA-05B5-4BBF-83FA-DE8858A42B98}" dt="2024-06-11T22:34:55.698" v="1317" actId="1076"/>
          <ac:grpSpMkLst>
            <pc:docMk/>
            <pc:sldMk cId="0" sldId="309"/>
            <ac:grpSpMk id="23" creationId="{B660E691-083C-5742-B1A1-13DC5833D379}"/>
          </ac:grpSpMkLst>
        </pc:grpChg>
        <pc:picChg chg="mod">
          <ac:chgData name="Daniele Sertore" userId="9c0ab5f7-81cb-4f3e-8f35-37302c927a17" providerId="ADAL" clId="{551A92AA-05B5-4BBF-83FA-DE8858A42B98}" dt="2024-06-11T22:32:57.585" v="1294" actId="14100"/>
          <ac:picMkLst>
            <pc:docMk/>
            <pc:sldMk cId="0" sldId="309"/>
            <ac:picMk id="2" creationId="{00000000-0000-0000-0000-000000000000}"/>
          </ac:picMkLst>
        </pc:picChg>
        <pc:picChg chg="mod topLvl">
          <ac:chgData name="Daniele Sertore" userId="9c0ab5f7-81cb-4f3e-8f35-37302c927a17" providerId="ADAL" clId="{551A92AA-05B5-4BBF-83FA-DE8858A42B98}" dt="2024-06-11T22:34:21.542" v="1310" actId="165"/>
          <ac:picMkLst>
            <pc:docMk/>
            <pc:sldMk cId="0" sldId="309"/>
            <ac:picMk id="9" creationId="{00000000-0000-0000-0000-000000000000}"/>
          </ac:picMkLst>
        </pc:picChg>
      </pc:sldChg>
      <pc:sldChg chg="ord">
        <pc:chgData name="Daniele Sertore" userId="9c0ab5f7-81cb-4f3e-8f35-37302c927a17" providerId="ADAL" clId="{551A92AA-05B5-4BBF-83FA-DE8858A42B98}" dt="2024-06-11T21:31:21.855" v="541"/>
        <pc:sldMkLst>
          <pc:docMk/>
          <pc:sldMk cId="0" sldId="310"/>
        </pc:sldMkLst>
      </pc:sldChg>
      <pc:sldChg chg="addSp delSp modSp mod ord modClrScheme chgLayout">
        <pc:chgData name="Daniele Sertore" userId="9c0ab5f7-81cb-4f3e-8f35-37302c927a17" providerId="ADAL" clId="{551A92AA-05B5-4BBF-83FA-DE8858A42B98}" dt="2024-06-11T22:50:01.146" v="1370" actId="478"/>
        <pc:sldMkLst>
          <pc:docMk/>
          <pc:sldMk cId="0" sldId="344"/>
        </pc:sldMkLst>
        <pc:spChg chg="mod ord">
          <ac:chgData name="Daniele Sertore" userId="9c0ab5f7-81cb-4f3e-8f35-37302c927a17" providerId="ADAL" clId="{551A92AA-05B5-4BBF-83FA-DE8858A42B98}" dt="2024-06-11T22:49:33.451" v="1361" actId="6264"/>
          <ac:spMkLst>
            <pc:docMk/>
            <pc:sldMk cId="0" sldId="344"/>
            <ac:spMk id="7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49:57.273" v="1369"/>
          <ac:spMkLst>
            <pc:docMk/>
            <pc:sldMk cId="0" sldId="344"/>
            <ac:spMk id="8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49:33.451" v="1361" actId="6264"/>
          <ac:spMkLst>
            <pc:docMk/>
            <pc:sldMk cId="0" sldId="344"/>
            <ac:spMk id="9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49:55.045" v="1366" actId="947"/>
          <ac:spMkLst>
            <pc:docMk/>
            <pc:sldMk cId="0" sldId="344"/>
            <ac:spMk id="10" creationId="{BB17F085-B41A-9FC9-EA88-23AEF33483F4}"/>
          </ac:spMkLst>
        </pc:spChg>
        <pc:spChg chg="add del mod">
          <ac:chgData name="Daniele Sertore" userId="9c0ab5f7-81cb-4f3e-8f35-37302c927a17" providerId="ADAL" clId="{551A92AA-05B5-4BBF-83FA-DE8858A42B98}" dt="2024-06-11T22:49:33.451" v="1361" actId="6264"/>
          <ac:spMkLst>
            <pc:docMk/>
            <pc:sldMk cId="0" sldId="344"/>
            <ac:spMk id="11" creationId="{534D8CE5-CA43-AEC8-A260-24A09361496C}"/>
          </ac:spMkLst>
        </pc:spChg>
        <pc:spChg chg="add del mod">
          <ac:chgData name="Daniele Sertore" userId="9c0ab5f7-81cb-4f3e-8f35-37302c927a17" providerId="ADAL" clId="{551A92AA-05B5-4BBF-83FA-DE8858A42B98}" dt="2024-06-11T22:49:33.451" v="1361" actId="6264"/>
          <ac:spMkLst>
            <pc:docMk/>
            <pc:sldMk cId="0" sldId="344"/>
            <ac:spMk id="12" creationId="{01EDC1A9-EC43-E09C-7FC0-99E58EF21DB6}"/>
          </ac:spMkLst>
        </pc:spChg>
        <pc:spChg chg="add del mod">
          <ac:chgData name="Daniele Sertore" userId="9c0ab5f7-81cb-4f3e-8f35-37302c927a17" providerId="ADAL" clId="{551A92AA-05B5-4BBF-83FA-DE8858A42B98}" dt="2024-06-11T22:49:33.451" v="1361" actId="6264"/>
          <ac:spMkLst>
            <pc:docMk/>
            <pc:sldMk cId="0" sldId="344"/>
            <ac:spMk id="13" creationId="{B1290796-8BDC-6203-5251-9408FE85FA62}"/>
          </ac:spMkLst>
        </pc:spChg>
        <pc:grpChg chg="del">
          <ac:chgData name="Daniele Sertore" userId="9c0ab5f7-81cb-4f3e-8f35-37302c927a17" providerId="ADAL" clId="{551A92AA-05B5-4BBF-83FA-DE8858A42B98}" dt="2024-06-11T22:50:01.146" v="1370" actId="478"/>
          <ac:grpSpMkLst>
            <pc:docMk/>
            <pc:sldMk cId="0" sldId="344"/>
            <ac:grpSpMk id="3" creationId="{00000000-0000-0000-0000-000000000000}"/>
          </ac:grpSpMkLst>
        </pc:grpChg>
        <pc:picChg chg="del">
          <ac:chgData name="Daniele Sertore" userId="9c0ab5f7-81cb-4f3e-8f35-37302c927a17" providerId="ADAL" clId="{551A92AA-05B5-4BBF-83FA-DE8858A42B98}" dt="2024-06-11T22:49:57.272" v="1367" actId="478"/>
          <ac:picMkLst>
            <pc:docMk/>
            <pc:sldMk cId="0" sldId="344"/>
            <ac:picMk id="2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50:50.653" v="1386" actId="478"/>
        <pc:sldMkLst>
          <pc:docMk/>
          <pc:sldMk cId="0" sldId="345"/>
        </pc:sldMkLst>
        <pc:spChg chg="mod ord">
          <ac:chgData name="Daniele Sertore" userId="9c0ab5f7-81cb-4f3e-8f35-37302c927a17" providerId="ADAL" clId="{551A92AA-05B5-4BBF-83FA-DE8858A42B98}" dt="2024-06-11T22:50:10.040" v="1372" actId="6264"/>
          <ac:spMkLst>
            <pc:docMk/>
            <pc:sldMk cId="0" sldId="345"/>
            <ac:spMk id="7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50:46.819" v="1385"/>
          <ac:spMkLst>
            <pc:docMk/>
            <pc:sldMk cId="0" sldId="345"/>
            <ac:spMk id="8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50:10.040" v="1372" actId="6264"/>
          <ac:spMkLst>
            <pc:docMk/>
            <pc:sldMk cId="0" sldId="345"/>
            <ac:spMk id="9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2:50:10.040" v="1372" actId="6264"/>
          <ac:spMkLst>
            <pc:docMk/>
            <pc:sldMk cId="0" sldId="345"/>
            <ac:spMk id="10" creationId="{4A1255F8-02A0-FFE8-0A8D-2320C7C9C54A}"/>
          </ac:spMkLst>
        </pc:spChg>
        <pc:spChg chg="add del mod">
          <ac:chgData name="Daniele Sertore" userId="9c0ab5f7-81cb-4f3e-8f35-37302c927a17" providerId="ADAL" clId="{551A92AA-05B5-4BBF-83FA-DE8858A42B98}" dt="2024-06-11T22:50:10.040" v="1372" actId="6264"/>
          <ac:spMkLst>
            <pc:docMk/>
            <pc:sldMk cId="0" sldId="345"/>
            <ac:spMk id="11" creationId="{BA25FD72-AC52-E739-5D58-188D05BB4DFC}"/>
          </ac:spMkLst>
        </pc:spChg>
        <pc:spChg chg="add del mod">
          <ac:chgData name="Daniele Sertore" userId="9c0ab5f7-81cb-4f3e-8f35-37302c927a17" providerId="ADAL" clId="{551A92AA-05B5-4BBF-83FA-DE8858A42B98}" dt="2024-06-11T22:50:10.040" v="1372" actId="6264"/>
          <ac:spMkLst>
            <pc:docMk/>
            <pc:sldMk cId="0" sldId="345"/>
            <ac:spMk id="12" creationId="{BBC9D100-503F-E56E-7E17-ADF6557E1A27}"/>
          </ac:spMkLst>
        </pc:spChg>
        <pc:spChg chg="add mod ord">
          <ac:chgData name="Daniele Sertore" userId="9c0ab5f7-81cb-4f3e-8f35-37302c927a17" providerId="ADAL" clId="{551A92AA-05B5-4BBF-83FA-DE8858A42B98}" dt="2024-06-11T22:50:42.370" v="1382" actId="20577"/>
          <ac:spMkLst>
            <pc:docMk/>
            <pc:sldMk cId="0" sldId="345"/>
            <ac:spMk id="13" creationId="{3B0809FF-795D-9386-A346-9E901AFA1FED}"/>
          </ac:spMkLst>
        </pc:spChg>
        <pc:grpChg chg="del">
          <ac:chgData name="Daniele Sertore" userId="9c0ab5f7-81cb-4f3e-8f35-37302c927a17" providerId="ADAL" clId="{551A92AA-05B5-4BBF-83FA-DE8858A42B98}" dt="2024-06-11T22:50:50.653" v="1386" actId="478"/>
          <ac:grpSpMkLst>
            <pc:docMk/>
            <pc:sldMk cId="0" sldId="345"/>
            <ac:grpSpMk id="3" creationId="{00000000-0000-0000-0000-000000000000}"/>
          </ac:grpSpMkLst>
        </pc:grpChg>
        <pc:picChg chg="del">
          <ac:chgData name="Daniele Sertore" userId="9c0ab5f7-81cb-4f3e-8f35-37302c927a17" providerId="ADAL" clId="{551A92AA-05B5-4BBF-83FA-DE8858A42B98}" dt="2024-06-11T22:50:46.817" v="1383" actId="478"/>
          <ac:picMkLst>
            <pc:docMk/>
            <pc:sldMk cId="0" sldId="345"/>
            <ac:picMk id="2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51:10.746" v="1390" actId="14100"/>
        <pc:sldMkLst>
          <pc:docMk/>
          <pc:sldMk cId="0" sldId="346"/>
        </pc:sldMkLst>
        <pc:spChg chg="mod ord">
          <ac:chgData name="Daniele Sertore" userId="9c0ab5f7-81cb-4f3e-8f35-37302c927a17" providerId="ADAL" clId="{551A92AA-05B5-4BBF-83FA-DE8858A42B98}" dt="2024-06-11T22:51:01.056" v="1388" actId="6264"/>
          <ac:spMkLst>
            <pc:docMk/>
            <pc:sldMk cId="0" sldId="346"/>
            <ac:spMk id="2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51:01.056" v="1388" actId="6264"/>
          <ac:spMkLst>
            <pc:docMk/>
            <pc:sldMk cId="0" sldId="346"/>
            <ac:spMk id="4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2:51:01.056" v="1388" actId="6264"/>
          <ac:spMkLst>
            <pc:docMk/>
            <pc:sldMk cId="0" sldId="346"/>
            <ac:spMk id="5" creationId="{341E2F4D-7987-2C6A-FE4A-B17B37050249}"/>
          </ac:spMkLst>
        </pc:spChg>
        <pc:spChg chg="add del mod">
          <ac:chgData name="Daniele Sertore" userId="9c0ab5f7-81cb-4f3e-8f35-37302c927a17" providerId="ADAL" clId="{551A92AA-05B5-4BBF-83FA-DE8858A42B98}" dt="2024-06-11T22:51:01.056" v="1388" actId="6264"/>
          <ac:spMkLst>
            <pc:docMk/>
            <pc:sldMk cId="0" sldId="346"/>
            <ac:spMk id="6" creationId="{08B1DF62-2947-603E-6961-4082DE5EBE6D}"/>
          </ac:spMkLst>
        </pc:spChg>
        <pc:spChg chg="add del mod">
          <ac:chgData name="Daniele Sertore" userId="9c0ab5f7-81cb-4f3e-8f35-37302c927a17" providerId="ADAL" clId="{551A92AA-05B5-4BBF-83FA-DE8858A42B98}" dt="2024-06-11T22:51:01.056" v="1388" actId="6264"/>
          <ac:spMkLst>
            <pc:docMk/>
            <pc:sldMk cId="0" sldId="346"/>
            <ac:spMk id="7" creationId="{747E151D-83E9-613D-9ED4-64DC038E8045}"/>
          </ac:spMkLst>
        </pc:spChg>
        <pc:spChg chg="add mod ord">
          <ac:chgData name="Daniele Sertore" userId="9c0ab5f7-81cb-4f3e-8f35-37302c927a17" providerId="ADAL" clId="{551A92AA-05B5-4BBF-83FA-DE8858A42B98}" dt="2024-06-11T22:51:01.056" v="1388" actId="6264"/>
          <ac:spMkLst>
            <pc:docMk/>
            <pc:sldMk cId="0" sldId="346"/>
            <ac:spMk id="8" creationId="{51CB6ABF-5F29-3B2D-60D5-7830900C35B5}"/>
          </ac:spMkLst>
        </pc:spChg>
        <pc:graphicFrameChg chg="mod modGraphic">
          <ac:chgData name="Daniele Sertore" userId="9c0ab5f7-81cb-4f3e-8f35-37302c927a17" providerId="ADAL" clId="{551A92AA-05B5-4BBF-83FA-DE8858A42B98}" dt="2024-06-11T22:51:10.746" v="1390" actId="14100"/>
          <ac:graphicFrameMkLst>
            <pc:docMk/>
            <pc:sldMk cId="0" sldId="346"/>
            <ac:graphicFrameMk id="3" creationId="{00000000-0000-0000-0000-000000000000}"/>
          </ac:graphicFrameMkLst>
        </pc:graphicFrameChg>
      </pc:sldChg>
      <pc:sldChg chg="del">
        <pc:chgData name="Daniele Sertore" userId="9c0ab5f7-81cb-4f3e-8f35-37302c927a17" providerId="ADAL" clId="{551A92AA-05B5-4BBF-83FA-DE8858A42B98}" dt="2024-06-11T20:04:09.333" v="111" actId="47"/>
        <pc:sldMkLst>
          <pc:docMk/>
          <pc:sldMk cId="0" sldId="828"/>
        </pc:sldMkLst>
      </pc:sldChg>
      <pc:sldChg chg="addSp delSp modSp mod modClrScheme chgLayout">
        <pc:chgData name="Daniele Sertore" userId="9c0ab5f7-81cb-4f3e-8f35-37302c927a17" providerId="ADAL" clId="{551A92AA-05B5-4BBF-83FA-DE8858A42B98}" dt="2024-06-11T20:08:27.881" v="135" actId="14100"/>
        <pc:sldMkLst>
          <pc:docMk/>
          <pc:sldMk cId="0" sldId="1034"/>
        </pc:sldMkLst>
        <pc:spChg chg="mod ord">
          <ac:chgData name="Daniele Sertore" userId="9c0ab5f7-81cb-4f3e-8f35-37302c927a17" providerId="ADAL" clId="{551A92AA-05B5-4BBF-83FA-DE8858A42B98}" dt="2024-06-11T20:07:54.878" v="130" actId="700"/>
          <ac:spMkLst>
            <pc:docMk/>
            <pc:sldMk cId="0" sldId="1034"/>
            <ac:spMk id="2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0:07:54.878" v="130" actId="700"/>
          <ac:spMkLst>
            <pc:docMk/>
            <pc:sldMk cId="0" sldId="1034"/>
            <ac:spMk id="3" creationId="{77990C55-7039-AC2E-50C8-D9B1345C4F7C}"/>
          </ac:spMkLst>
        </pc:spChg>
        <pc:spChg chg="add del mod">
          <ac:chgData name="Daniele Sertore" userId="9c0ab5f7-81cb-4f3e-8f35-37302c927a17" providerId="ADAL" clId="{551A92AA-05B5-4BBF-83FA-DE8858A42B98}" dt="2024-06-11T20:07:00.892" v="122" actId="6264"/>
          <ac:spMkLst>
            <pc:docMk/>
            <pc:sldMk cId="0" sldId="1034"/>
            <ac:spMk id="4" creationId="{07210830-1AC1-1E02-C71C-EEEDB36019E3}"/>
          </ac:spMkLst>
        </pc:spChg>
        <pc:spChg chg="add del mod">
          <ac:chgData name="Daniele Sertore" userId="9c0ab5f7-81cb-4f3e-8f35-37302c927a17" providerId="ADAL" clId="{551A92AA-05B5-4BBF-83FA-DE8858A42B98}" dt="2024-06-11T20:07:00.892" v="122" actId="6264"/>
          <ac:spMkLst>
            <pc:docMk/>
            <pc:sldMk cId="0" sldId="1034"/>
            <ac:spMk id="5" creationId="{874DF112-CC9F-40A4-A0EB-3EBF1C058897}"/>
          </ac:spMkLst>
        </pc:spChg>
        <pc:spChg chg="add del mod ord">
          <ac:chgData name="Daniele Sertore" userId="9c0ab5f7-81cb-4f3e-8f35-37302c927a17" providerId="ADAL" clId="{551A92AA-05B5-4BBF-83FA-DE8858A42B98}" dt="2024-06-11T20:07:00.892" v="122" actId="6264"/>
          <ac:spMkLst>
            <pc:docMk/>
            <pc:sldMk cId="0" sldId="1034"/>
            <ac:spMk id="6" creationId="{F8A97B07-AE4B-E96D-CC4E-C6DCB50FE46C}"/>
          </ac:spMkLst>
        </pc:spChg>
        <pc:spChg chg="add del mod">
          <ac:chgData name="Daniele Sertore" userId="9c0ab5f7-81cb-4f3e-8f35-37302c927a17" providerId="ADAL" clId="{551A92AA-05B5-4BBF-83FA-DE8858A42B98}" dt="2024-06-11T20:07:00.273" v="121" actId="6264"/>
          <ac:spMkLst>
            <pc:docMk/>
            <pc:sldMk cId="0" sldId="1034"/>
            <ac:spMk id="7" creationId="{B86E634D-E0BF-CD03-E525-76AA5FD0BFB3}"/>
          </ac:spMkLst>
        </pc:spChg>
        <pc:spChg chg="add del mod">
          <ac:chgData name="Daniele Sertore" userId="9c0ab5f7-81cb-4f3e-8f35-37302c927a17" providerId="ADAL" clId="{551A92AA-05B5-4BBF-83FA-DE8858A42B98}" dt="2024-06-11T20:07:00.273" v="121" actId="6264"/>
          <ac:spMkLst>
            <pc:docMk/>
            <pc:sldMk cId="0" sldId="1034"/>
            <ac:spMk id="8" creationId="{6A5334F1-3F08-3E43-9ACD-0AA7F640EF06}"/>
          </ac:spMkLst>
        </pc:spChg>
        <pc:spChg chg="add del mod ord">
          <ac:chgData name="Daniele Sertore" userId="9c0ab5f7-81cb-4f3e-8f35-37302c927a17" providerId="ADAL" clId="{551A92AA-05B5-4BBF-83FA-DE8858A42B98}" dt="2024-06-11T20:07:00.273" v="121" actId="6264"/>
          <ac:spMkLst>
            <pc:docMk/>
            <pc:sldMk cId="0" sldId="1034"/>
            <ac:spMk id="9" creationId="{08CF3C21-FB24-3B6E-BE79-A35854BF6144}"/>
          </ac:spMkLst>
        </pc:spChg>
        <pc:spChg chg="add del mod">
          <ac:chgData name="Daniele Sertore" userId="9c0ab5f7-81cb-4f3e-8f35-37302c927a17" providerId="ADAL" clId="{551A92AA-05B5-4BBF-83FA-DE8858A42B98}" dt="2024-06-11T20:07:41.301" v="127" actId="478"/>
          <ac:spMkLst>
            <pc:docMk/>
            <pc:sldMk cId="0" sldId="1034"/>
            <ac:spMk id="12" creationId="{DEB5634C-8D71-98EC-2B2A-478108D7732B}"/>
          </ac:spMkLst>
        </pc:spChg>
        <pc:spChg chg="add mod ord">
          <ac:chgData name="Daniele Sertore" userId="9c0ab5f7-81cb-4f3e-8f35-37302c927a17" providerId="ADAL" clId="{551A92AA-05B5-4BBF-83FA-DE8858A42B98}" dt="2024-06-11T20:07:57.364" v="131"/>
          <ac:spMkLst>
            <pc:docMk/>
            <pc:sldMk cId="0" sldId="1034"/>
            <ac:spMk id="13" creationId="{91EDD639-374F-173A-11C6-892D6486ACF6}"/>
          </ac:spMkLst>
        </pc:spChg>
        <pc:spChg chg="add mod ord">
          <ac:chgData name="Daniele Sertore" userId="9c0ab5f7-81cb-4f3e-8f35-37302c927a17" providerId="ADAL" clId="{551A92AA-05B5-4BBF-83FA-DE8858A42B98}" dt="2024-06-11T20:07:54.878" v="130" actId="700"/>
          <ac:spMkLst>
            <pc:docMk/>
            <pc:sldMk cId="0" sldId="1034"/>
            <ac:spMk id="14" creationId="{ABE7DA5F-9587-05C9-BDCC-3DD0745EA54D}"/>
          </ac:spMkLst>
        </pc:spChg>
        <pc:spChg chg="add del mod ord">
          <ac:chgData name="Daniele Sertore" userId="9c0ab5f7-81cb-4f3e-8f35-37302c927a17" providerId="ADAL" clId="{551A92AA-05B5-4BBF-83FA-DE8858A42B98}" dt="2024-06-11T20:07:50.941" v="129" actId="478"/>
          <ac:spMkLst>
            <pc:docMk/>
            <pc:sldMk cId="0" sldId="1034"/>
            <ac:spMk id="20070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0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0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08:27.881" v="135" actId="14100"/>
          <ac:spMkLst>
            <pc:docMk/>
            <pc:sldMk cId="0" sldId="1034"/>
            <ac:spMk id="200718" creationId="{00000000-0000-0000-0000-000000000000}"/>
          </ac:spMkLst>
        </pc:spChg>
        <pc:grpChg chg="add mod">
          <ac:chgData name="Daniele Sertore" userId="9c0ab5f7-81cb-4f3e-8f35-37302c927a17" providerId="ADAL" clId="{551A92AA-05B5-4BBF-83FA-DE8858A42B98}" dt="2024-06-11T20:08:27.881" v="135" actId="14100"/>
          <ac:grpSpMkLst>
            <pc:docMk/>
            <pc:sldMk cId="0" sldId="1034"/>
            <ac:grpSpMk id="10" creationId="{AB0FB730-B8F2-7CD9-4160-D228426B1975}"/>
          </ac:grpSpMkLst>
        </pc:grpChg>
        <pc:picChg chg="mod">
          <ac:chgData name="Daniele Sertore" userId="9c0ab5f7-81cb-4f3e-8f35-37302c927a17" providerId="ADAL" clId="{551A92AA-05B5-4BBF-83FA-DE8858A42B98}" dt="2024-06-11T20:08:27.881" v="135" actId="14100"/>
          <ac:picMkLst>
            <pc:docMk/>
            <pc:sldMk cId="0" sldId="1034"/>
            <ac:picMk id="200707" creationId="{00000000-0000-0000-0000-000000000000}"/>
          </ac:picMkLst>
        </pc:picChg>
      </pc:sldChg>
      <pc:sldChg chg="mod modShow">
        <pc:chgData name="Daniele Sertore" userId="9c0ab5f7-81cb-4f3e-8f35-37302c927a17" providerId="ADAL" clId="{551A92AA-05B5-4BBF-83FA-DE8858A42B98}" dt="2024-06-11T20:08:41.281" v="136" actId="729"/>
        <pc:sldMkLst>
          <pc:docMk/>
          <pc:sldMk cId="0" sldId="1035"/>
        </pc:sldMkLst>
      </pc:sldChg>
      <pc:sldChg chg="addSp delSp modSp mod modClrScheme delAnim modAnim chgLayout">
        <pc:chgData name="Daniele Sertore" userId="9c0ab5f7-81cb-4f3e-8f35-37302c927a17" providerId="ADAL" clId="{551A92AA-05B5-4BBF-83FA-DE8858A42B98}" dt="2024-06-11T20:10:47.705" v="151"/>
        <pc:sldMkLst>
          <pc:docMk/>
          <pc:sldMk cId="0" sldId="1036"/>
        </pc:sldMkLst>
        <pc:spChg chg="mod ord">
          <ac:chgData name="Daniele Sertore" userId="9c0ab5f7-81cb-4f3e-8f35-37302c927a17" providerId="ADAL" clId="{551A92AA-05B5-4BBF-83FA-DE8858A42B98}" dt="2024-06-11T20:09:18.785" v="142" actId="6264"/>
          <ac:spMkLst>
            <pc:docMk/>
            <pc:sldMk cId="0" sldId="1036"/>
            <ac:spMk id="2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0:09:31.008" v="147" actId="27636"/>
          <ac:spMkLst>
            <pc:docMk/>
            <pc:sldMk cId="0" sldId="1036"/>
            <ac:spMk id="3" creationId="{31AF1DB4-3F7E-E4A2-F15D-A418173F3776}"/>
          </ac:spMkLst>
        </pc:spChg>
        <pc:spChg chg="add del mod">
          <ac:chgData name="Daniele Sertore" userId="9c0ab5f7-81cb-4f3e-8f35-37302c927a17" providerId="ADAL" clId="{551A92AA-05B5-4BBF-83FA-DE8858A42B98}" dt="2024-06-11T20:09:18.785" v="142" actId="6264"/>
          <ac:spMkLst>
            <pc:docMk/>
            <pc:sldMk cId="0" sldId="1036"/>
            <ac:spMk id="4" creationId="{30D4A703-8EC1-788F-9F09-0DB02BEF5A23}"/>
          </ac:spMkLst>
        </pc:spChg>
        <pc:spChg chg="add del mod">
          <ac:chgData name="Daniele Sertore" userId="9c0ab5f7-81cb-4f3e-8f35-37302c927a17" providerId="ADAL" clId="{551A92AA-05B5-4BBF-83FA-DE8858A42B98}" dt="2024-06-11T20:09:18.785" v="142" actId="6264"/>
          <ac:spMkLst>
            <pc:docMk/>
            <pc:sldMk cId="0" sldId="1036"/>
            <ac:spMk id="5" creationId="{B66A1461-E0CC-72AA-45D0-08345B7FEC6E}"/>
          </ac:spMkLst>
        </pc:spChg>
        <pc:spChg chg="add del mod">
          <ac:chgData name="Daniele Sertore" userId="9c0ab5f7-81cb-4f3e-8f35-37302c927a17" providerId="ADAL" clId="{551A92AA-05B5-4BBF-83FA-DE8858A42B98}" dt="2024-06-11T20:09:18.785" v="142" actId="6264"/>
          <ac:spMkLst>
            <pc:docMk/>
            <pc:sldMk cId="0" sldId="1036"/>
            <ac:spMk id="6" creationId="{6983A7BA-D284-3B1E-9D60-E5C01E8E21AB}"/>
          </ac:spMkLst>
        </pc:spChg>
        <pc:spChg chg="mod ord">
          <ac:chgData name="Daniele Sertore" userId="9c0ab5f7-81cb-4f3e-8f35-37302c927a17" providerId="ADAL" clId="{551A92AA-05B5-4BBF-83FA-DE8858A42B98}" dt="2024-06-11T20:09:18.785" v="142" actId="6264"/>
          <ac:spMkLst>
            <pc:docMk/>
            <pc:sldMk cId="0" sldId="1036"/>
            <ac:spMk id="205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0:09:08.137" v="139" actId="478"/>
          <ac:spMkLst>
            <pc:docMk/>
            <pc:sldMk cId="0" sldId="1036"/>
            <ac:spMk id="2056" creationId="{00000000-0000-0000-0000-000000000000}"/>
          </ac:spMkLst>
        </pc:spChg>
      </pc:sldChg>
      <pc:sldChg chg="mod modShow">
        <pc:chgData name="Daniele Sertore" userId="9c0ab5f7-81cb-4f3e-8f35-37302c927a17" providerId="ADAL" clId="{551A92AA-05B5-4BBF-83FA-DE8858A42B98}" dt="2024-06-11T20:11:33.762" v="152" actId="729"/>
        <pc:sldMkLst>
          <pc:docMk/>
          <pc:sldMk cId="0" sldId="1037"/>
        </pc:sldMkLst>
      </pc:sldChg>
      <pc:sldChg chg="mod modShow">
        <pc:chgData name="Daniele Sertore" userId="9c0ab5f7-81cb-4f3e-8f35-37302c927a17" providerId="ADAL" clId="{551A92AA-05B5-4BBF-83FA-DE8858A42B98}" dt="2024-06-11T20:23:15.716" v="244" actId="729"/>
        <pc:sldMkLst>
          <pc:docMk/>
          <pc:sldMk cId="0" sldId="1038"/>
        </pc:sldMkLst>
      </pc:sldChg>
      <pc:sldChg chg="mod modShow">
        <pc:chgData name="Daniele Sertore" userId="9c0ab5f7-81cb-4f3e-8f35-37302c927a17" providerId="ADAL" clId="{551A92AA-05B5-4BBF-83FA-DE8858A42B98}" dt="2024-06-11T20:23:54.806" v="245" actId="729"/>
        <pc:sldMkLst>
          <pc:docMk/>
          <pc:sldMk cId="0" sldId="1039"/>
        </pc:sldMkLst>
      </pc:sldChg>
      <pc:sldChg chg="addSp delSp modSp mod modClrScheme chgLayout">
        <pc:chgData name="Daniele Sertore" userId="9c0ab5f7-81cb-4f3e-8f35-37302c927a17" providerId="ADAL" clId="{551A92AA-05B5-4BBF-83FA-DE8858A42B98}" dt="2024-06-11T20:26:28.514" v="267" actId="2711"/>
        <pc:sldMkLst>
          <pc:docMk/>
          <pc:sldMk cId="0" sldId="1040"/>
        </pc:sldMkLst>
        <pc:spChg chg="mod ord">
          <ac:chgData name="Daniele Sertore" userId="9c0ab5f7-81cb-4f3e-8f35-37302c927a17" providerId="ADAL" clId="{551A92AA-05B5-4BBF-83FA-DE8858A42B98}" dt="2024-06-11T20:25:12.265" v="259" actId="700"/>
          <ac:spMkLst>
            <pc:docMk/>
            <pc:sldMk cId="0" sldId="1040"/>
            <ac:spMk id="2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0:24:58.967" v="256" actId="6264"/>
          <ac:spMkLst>
            <pc:docMk/>
            <pc:sldMk cId="0" sldId="1040"/>
            <ac:spMk id="3" creationId="{E43063B4-4D8D-3D86-2953-CFE7C3D1D7C2}"/>
          </ac:spMkLst>
        </pc:spChg>
        <pc:spChg chg="add del mod">
          <ac:chgData name="Daniele Sertore" userId="9c0ab5f7-81cb-4f3e-8f35-37302c927a17" providerId="ADAL" clId="{551A92AA-05B5-4BBF-83FA-DE8858A42B98}" dt="2024-06-11T20:24:58.967" v="256" actId="6264"/>
          <ac:spMkLst>
            <pc:docMk/>
            <pc:sldMk cId="0" sldId="1040"/>
            <ac:spMk id="5" creationId="{CAD753DB-2D4F-987D-02DD-38D7D73616F7}"/>
          </ac:spMkLst>
        </pc:spChg>
        <pc:spChg chg="add del mod">
          <ac:chgData name="Daniele Sertore" userId="9c0ab5f7-81cb-4f3e-8f35-37302c927a17" providerId="ADAL" clId="{551A92AA-05B5-4BBF-83FA-DE8858A42B98}" dt="2024-06-11T20:24:58.967" v="256" actId="6264"/>
          <ac:spMkLst>
            <pc:docMk/>
            <pc:sldMk cId="0" sldId="1040"/>
            <ac:spMk id="6" creationId="{E0F697AE-CD80-358A-8383-83C098919BF4}"/>
          </ac:spMkLst>
        </pc:spChg>
        <pc:spChg chg="add del mod ord">
          <ac:chgData name="Daniele Sertore" userId="9c0ab5f7-81cb-4f3e-8f35-37302c927a17" providerId="ADAL" clId="{551A92AA-05B5-4BBF-83FA-DE8858A42B98}" dt="2024-06-11T20:25:12.265" v="259" actId="700"/>
          <ac:spMkLst>
            <pc:docMk/>
            <pc:sldMk cId="0" sldId="1040"/>
            <ac:spMk id="7" creationId="{15C8BD78-2ACA-0910-F734-62937832C1DE}"/>
          </ac:spMkLst>
        </pc:spChg>
        <pc:spChg chg="add mod ord">
          <ac:chgData name="Daniele Sertore" userId="9c0ab5f7-81cb-4f3e-8f35-37302c927a17" providerId="ADAL" clId="{551A92AA-05B5-4BBF-83FA-DE8858A42B98}" dt="2024-06-11T20:25:15.692" v="260"/>
          <ac:spMkLst>
            <pc:docMk/>
            <pc:sldMk cId="0" sldId="1040"/>
            <ac:spMk id="8" creationId="{71AF8D88-BDE0-F0CC-7F30-F9F0FA1CCE7F}"/>
          </ac:spMkLst>
        </pc:spChg>
        <pc:spChg chg="add mod ord">
          <ac:chgData name="Daniele Sertore" userId="9c0ab5f7-81cb-4f3e-8f35-37302c927a17" providerId="ADAL" clId="{551A92AA-05B5-4BBF-83FA-DE8858A42B98}" dt="2024-06-11T20:25:12.265" v="259" actId="700"/>
          <ac:spMkLst>
            <pc:docMk/>
            <pc:sldMk cId="0" sldId="1040"/>
            <ac:spMk id="9" creationId="{E5E561B6-161A-0F19-0210-514472A611BC}"/>
          </ac:spMkLst>
        </pc:spChg>
        <pc:spChg chg="del mod ord">
          <ac:chgData name="Daniele Sertore" userId="9c0ab5f7-81cb-4f3e-8f35-37302c927a17" providerId="ADAL" clId="{551A92AA-05B5-4BBF-83FA-DE8858A42B98}" dt="2024-06-11T20:25:08.271" v="258" actId="478"/>
          <ac:spMkLst>
            <pc:docMk/>
            <pc:sldMk cId="0" sldId="1040"/>
            <ac:spMk id="204802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0:24:54.811" v="255" actId="478"/>
          <ac:spMkLst>
            <pc:docMk/>
            <pc:sldMk cId="0" sldId="1040"/>
            <ac:spMk id="204803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0:24:54.811" v="255" actId="478"/>
          <ac:spMkLst>
            <pc:docMk/>
            <pc:sldMk cId="0" sldId="1040"/>
            <ac:spMk id="20480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5:36.422" v="262" actId="1076"/>
          <ac:spMkLst>
            <pc:docMk/>
            <pc:sldMk cId="0" sldId="1040"/>
            <ac:spMk id="20480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6:28.514" v="267" actId="2711"/>
          <ac:spMkLst>
            <pc:docMk/>
            <pc:sldMk cId="0" sldId="1040"/>
            <ac:spMk id="20480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4:37.247" v="252" actId="1076"/>
          <ac:spMkLst>
            <pc:docMk/>
            <pc:sldMk cId="0" sldId="1040"/>
            <ac:spMk id="20480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4:37.247" v="252" actId="1076"/>
          <ac:spMkLst>
            <pc:docMk/>
            <pc:sldMk cId="0" sldId="1040"/>
            <ac:spMk id="2048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24:37.247" v="252" actId="1076"/>
          <ac:spMkLst>
            <pc:docMk/>
            <pc:sldMk cId="0" sldId="1040"/>
            <ac:spMk id="204811" creationId="{00000000-0000-0000-0000-000000000000}"/>
          </ac:spMkLst>
        </pc:spChg>
        <pc:grpChg chg="add mod">
          <ac:chgData name="Daniele Sertore" userId="9c0ab5f7-81cb-4f3e-8f35-37302c927a17" providerId="ADAL" clId="{551A92AA-05B5-4BBF-83FA-DE8858A42B98}" dt="2024-06-11T20:24:37.247" v="252" actId="1076"/>
          <ac:grpSpMkLst>
            <pc:docMk/>
            <pc:sldMk cId="0" sldId="1040"/>
            <ac:grpSpMk id="4" creationId="{9974D299-3275-E3C1-4784-771BCF7048D9}"/>
          </ac:grpSpMkLst>
        </pc:grpChg>
        <pc:picChg chg="add del mod">
          <ac:chgData name="Daniele Sertore" userId="9c0ab5f7-81cb-4f3e-8f35-37302c927a17" providerId="ADAL" clId="{551A92AA-05B5-4BBF-83FA-DE8858A42B98}" dt="2024-06-11T20:24:37.247" v="252" actId="1076"/>
          <ac:picMkLst>
            <pc:docMk/>
            <pc:sldMk cId="0" sldId="1040"/>
            <ac:picMk id="204806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0:54:27.759" v="443"/>
        <pc:sldMkLst>
          <pc:docMk/>
          <pc:sldMk cId="713634150" sldId="1041"/>
        </pc:sldMkLst>
        <pc:spChg chg="mod ord">
          <ac:chgData name="Daniele Sertore" userId="9c0ab5f7-81cb-4f3e-8f35-37302c927a17" providerId="ADAL" clId="{551A92AA-05B5-4BBF-83FA-DE8858A42B98}" dt="2024-06-11T20:54:25.150" v="442" actId="6264"/>
          <ac:spMkLst>
            <pc:docMk/>
            <pc:sldMk cId="713634150" sldId="1041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6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0:54:25.150" v="442" actId="6264"/>
          <ac:spMkLst>
            <pc:docMk/>
            <pc:sldMk cId="713634150" sldId="1041"/>
            <ac:spMk id="7" creationId="{1E2F9ECF-43E7-5799-14FA-64188BFA1AC5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10" creationId="{00000000-0000-0000-0000-000000000000}"/>
          </ac:spMkLst>
        </pc:spChg>
        <pc:spChg chg="add del mod">
          <ac:chgData name="Daniele Sertore" userId="9c0ab5f7-81cb-4f3e-8f35-37302c927a17" providerId="ADAL" clId="{551A92AA-05B5-4BBF-83FA-DE8858A42B98}" dt="2024-06-11T20:54:25.150" v="442" actId="6264"/>
          <ac:spMkLst>
            <pc:docMk/>
            <pc:sldMk cId="713634150" sldId="1041"/>
            <ac:spMk id="14" creationId="{050F8F47-95A9-9658-414D-6F049554915E}"/>
          </ac:spMkLst>
        </pc:spChg>
        <pc:spChg chg="add mod ord">
          <ac:chgData name="Daniele Sertore" userId="9c0ab5f7-81cb-4f3e-8f35-37302c927a17" providerId="ADAL" clId="{551A92AA-05B5-4BBF-83FA-DE8858A42B98}" dt="2024-06-11T20:54:27.759" v="443"/>
          <ac:spMkLst>
            <pc:docMk/>
            <pc:sldMk cId="713634150" sldId="1041"/>
            <ac:spMk id="15" creationId="{2E0643BC-E7F8-6F3A-1E5A-A4F64F824201}"/>
          </ac:spMkLst>
        </pc:spChg>
        <pc:spChg chg="add mod ord">
          <ac:chgData name="Daniele Sertore" userId="9c0ab5f7-81cb-4f3e-8f35-37302c927a17" providerId="ADAL" clId="{551A92AA-05B5-4BBF-83FA-DE8858A42B98}" dt="2024-06-11T20:54:25.150" v="442" actId="6264"/>
          <ac:spMkLst>
            <pc:docMk/>
            <pc:sldMk cId="713634150" sldId="1041"/>
            <ac:spMk id="16" creationId="{D1A00526-C669-BF49-37F2-3771D99E8AED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2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2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2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3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3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3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3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3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3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10.457" v="438" actId="1076"/>
          <ac:spMkLst>
            <pc:docMk/>
            <pc:sldMk cId="713634150" sldId="1041"/>
            <ac:spMk id="3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39" creationId="{00000000-0000-0000-0000-000000000000}"/>
          </ac:spMkLst>
        </pc:spChg>
        <pc:spChg chg="del mod ord">
          <ac:chgData name="Daniele Sertore" userId="9c0ab5f7-81cb-4f3e-8f35-37302c927a17" providerId="ADAL" clId="{551A92AA-05B5-4BBF-83FA-DE8858A42B98}" dt="2024-06-11T20:54:23.062" v="441" actId="478"/>
          <ac:spMkLst>
            <pc:docMk/>
            <pc:sldMk cId="713634150" sldId="1041"/>
            <ac:spMk id="20582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54:06.282" v="437" actId="1076"/>
          <ac:spMkLst>
            <pc:docMk/>
            <pc:sldMk cId="713634150" sldId="1041"/>
            <ac:spMk id="205828" creationId="{00000000-0000-0000-0000-000000000000}"/>
          </ac:spMkLst>
        </pc:spChg>
        <pc:grpChg chg="mod">
          <ac:chgData name="Daniele Sertore" userId="9c0ab5f7-81cb-4f3e-8f35-37302c927a17" providerId="ADAL" clId="{551A92AA-05B5-4BBF-83FA-DE8858A42B98}" dt="2024-06-11T20:54:06.282" v="437" actId="1076"/>
          <ac:grpSpMkLst>
            <pc:docMk/>
            <pc:sldMk cId="713634150" sldId="1041"/>
            <ac:grpSpMk id="4" creationId="{00000000-0000-0000-0000-000000000000}"/>
          </ac:grpSpMkLst>
        </pc:grpChg>
        <pc:grpChg chg="add mod">
          <ac:chgData name="Daniele Sertore" userId="9c0ab5f7-81cb-4f3e-8f35-37302c927a17" providerId="ADAL" clId="{551A92AA-05B5-4BBF-83FA-DE8858A42B98}" dt="2024-06-11T20:54:06.282" v="437" actId="1076"/>
          <ac:grpSpMkLst>
            <pc:docMk/>
            <pc:sldMk cId="713634150" sldId="1041"/>
            <ac:grpSpMk id="11" creationId="{93E2B9D2-862C-0977-7F7B-2A03253660FD}"/>
          </ac:grpSpMkLst>
        </pc:grpChg>
        <pc:grpChg chg="mod">
          <ac:chgData name="Daniele Sertore" userId="9c0ab5f7-81cb-4f3e-8f35-37302c927a17" providerId="ADAL" clId="{551A92AA-05B5-4BBF-83FA-DE8858A42B98}" dt="2024-06-11T20:54:06.282" v="437" actId="1076"/>
          <ac:grpSpMkLst>
            <pc:docMk/>
            <pc:sldMk cId="713634150" sldId="1041"/>
            <ac:grpSpMk id="25" creationId="{00000000-0000-0000-0000-000000000000}"/>
          </ac:grpSpMkLst>
        </pc:grpChg>
        <pc:cxnChg chg="mod">
          <ac:chgData name="Daniele Sertore" userId="9c0ab5f7-81cb-4f3e-8f35-37302c927a17" providerId="ADAL" clId="{551A92AA-05B5-4BBF-83FA-DE8858A42B98}" dt="2024-06-11T20:54:06.282" v="437" actId="1076"/>
          <ac:cxnSpMkLst>
            <pc:docMk/>
            <pc:sldMk cId="713634150" sldId="1041"/>
            <ac:cxnSpMk id="3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0:54:14.421" v="439" actId="14100"/>
          <ac:cxnSpMkLst>
            <pc:docMk/>
            <pc:sldMk cId="713634150" sldId="1041"/>
            <ac:cxnSpMk id="12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0:54:06.282" v="437" actId="1076"/>
          <ac:cxnSpMkLst>
            <pc:docMk/>
            <pc:sldMk cId="713634150" sldId="1041"/>
            <ac:cxnSpMk id="23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0:54:06.282" v="437" actId="1076"/>
          <ac:cxnSpMkLst>
            <pc:docMk/>
            <pc:sldMk cId="713634150" sldId="1041"/>
            <ac:cxnSpMk id="29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0:54:06.282" v="437" actId="1076"/>
          <ac:cxnSpMkLst>
            <pc:docMk/>
            <pc:sldMk cId="713634150" sldId="1041"/>
            <ac:cxnSpMk id="37" creationId="{00000000-0000-0000-0000-000000000000}"/>
          </ac:cxnSpMkLst>
        </pc:cxnChg>
      </pc:sldChg>
      <pc:sldChg chg="addSp delSp modSp mod ord modClrScheme chgLayout">
        <pc:chgData name="Daniele Sertore" userId="9c0ab5f7-81cb-4f3e-8f35-37302c927a17" providerId="ADAL" clId="{551A92AA-05B5-4BBF-83FA-DE8858A42B98}" dt="2024-06-11T20:44:39.179" v="398" actId="20577"/>
        <pc:sldMkLst>
          <pc:docMk/>
          <pc:sldMk cId="0" sldId="1042"/>
        </pc:sldMkLst>
        <pc:spChg chg="mod ord">
          <ac:chgData name="Daniele Sertore" userId="9c0ab5f7-81cb-4f3e-8f35-37302c927a17" providerId="ADAL" clId="{551A92AA-05B5-4BBF-83FA-DE8858A42B98}" dt="2024-06-11T20:43:55.188" v="396" actId="6264"/>
          <ac:spMkLst>
            <pc:docMk/>
            <pc:sldMk cId="0" sldId="1042"/>
            <ac:spMk id="2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0:43:55.188" v="396" actId="6264"/>
          <ac:spMkLst>
            <pc:docMk/>
            <pc:sldMk cId="0" sldId="1042"/>
            <ac:spMk id="3" creationId="{4215E19A-9641-0EFC-81FC-73BC28698E30}"/>
          </ac:spMkLst>
        </pc:spChg>
        <pc:spChg chg="add del mod">
          <ac:chgData name="Daniele Sertore" userId="9c0ab5f7-81cb-4f3e-8f35-37302c927a17" providerId="ADAL" clId="{551A92AA-05B5-4BBF-83FA-DE8858A42B98}" dt="2024-06-11T20:43:55.188" v="396" actId="6264"/>
          <ac:spMkLst>
            <pc:docMk/>
            <pc:sldMk cId="0" sldId="1042"/>
            <ac:spMk id="5" creationId="{00BF4963-91C0-5D30-B718-41486920DF70}"/>
          </ac:spMkLst>
        </pc:spChg>
        <pc:spChg chg="add mod ord">
          <ac:chgData name="Daniele Sertore" userId="9c0ab5f7-81cb-4f3e-8f35-37302c927a17" providerId="ADAL" clId="{551A92AA-05B5-4BBF-83FA-DE8858A42B98}" dt="2024-06-11T20:44:39.179" v="398" actId="20577"/>
          <ac:spMkLst>
            <pc:docMk/>
            <pc:sldMk cId="0" sldId="1042"/>
            <ac:spMk id="6" creationId="{536007DD-9D4C-F4AD-E957-28769B505F32}"/>
          </ac:spMkLst>
        </pc:spChg>
        <pc:spChg chg="add mod ord">
          <ac:chgData name="Daniele Sertore" userId="9c0ab5f7-81cb-4f3e-8f35-37302c927a17" providerId="ADAL" clId="{551A92AA-05B5-4BBF-83FA-DE8858A42B98}" dt="2024-06-11T20:43:55.188" v="396" actId="6264"/>
          <ac:spMkLst>
            <pc:docMk/>
            <pc:sldMk cId="0" sldId="1042"/>
            <ac:spMk id="7" creationId="{DE217EC7-00B4-415F-D7AB-3F7F802943D9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1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1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19" creationId="{00000000-0000-0000-0000-000000000000}"/>
          </ac:spMkLst>
        </pc:spChg>
        <pc:spChg chg="del mod ord">
          <ac:chgData name="Daniele Sertore" userId="9c0ab5f7-81cb-4f3e-8f35-37302c927a17" providerId="ADAL" clId="{551A92AA-05B5-4BBF-83FA-DE8858A42B98}" dt="2024-06-11T20:43:53.115" v="395" actId="478"/>
          <ac:spMkLst>
            <pc:docMk/>
            <pc:sldMk cId="0" sldId="1042"/>
            <ac:spMk id="20582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2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0:43:43.225" v="393" actId="1076"/>
          <ac:spMkLst>
            <pc:docMk/>
            <pc:sldMk cId="0" sldId="1042"/>
            <ac:spMk id="205837" creationId="{00000000-0000-0000-0000-000000000000}"/>
          </ac:spMkLst>
        </pc:spChg>
        <pc:grpChg chg="add mod">
          <ac:chgData name="Daniele Sertore" userId="9c0ab5f7-81cb-4f3e-8f35-37302c927a17" providerId="ADAL" clId="{551A92AA-05B5-4BBF-83FA-DE8858A42B98}" dt="2024-06-11T20:43:43.225" v="393" actId="1076"/>
          <ac:grpSpMkLst>
            <pc:docMk/>
            <pc:sldMk cId="0" sldId="1042"/>
            <ac:grpSpMk id="4" creationId="{B3C5E930-90AF-3385-E360-CFD390EDC1FF}"/>
          </ac:grpSpMkLst>
        </pc:grpChg>
        <pc:grpChg chg="mod">
          <ac:chgData name="Daniele Sertore" userId="9c0ab5f7-81cb-4f3e-8f35-37302c927a17" providerId="ADAL" clId="{551A92AA-05B5-4BBF-83FA-DE8858A42B98}" dt="2024-06-11T20:43:43.225" v="393" actId="1076"/>
          <ac:grpSpMkLst>
            <pc:docMk/>
            <pc:sldMk cId="0" sldId="1042"/>
            <ac:grpSpMk id="205827" creationId="{00000000-0000-0000-0000-000000000000}"/>
          </ac:grpSpMkLst>
        </pc:grpChg>
        <pc:picChg chg="mod">
          <ac:chgData name="Daniele Sertore" userId="9c0ab5f7-81cb-4f3e-8f35-37302c927a17" providerId="ADAL" clId="{551A92AA-05B5-4BBF-83FA-DE8858A42B98}" dt="2024-06-11T20:43:43.225" v="393" actId="1076"/>
          <ac:picMkLst>
            <pc:docMk/>
            <pc:sldMk cId="0" sldId="1042"/>
            <ac:picMk id="205829" creationId="{00000000-0000-0000-0000-000000000000}"/>
          </ac:picMkLst>
        </pc:picChg>
      </pc:sldChg>
      <pc:sldChg chg="mod modShow">
        <pc:chgData name="Daniele Sertore" userId="9c0ab5f7-81cb-4f3e-8f35-37302c927a17" providerId="ADAL" clId="{551A92AA-05B5-4BBF-83FA-DE8858A42B98}" dt="2024-06-11T21:06:10.133" v="458" actId="729"/>
        <pc:sldMkLst>
          <pc:docMk/>
          <pc:sldMk cId="0" sldId="1043"/>
        </pc:sldMkLst>
      </pc:sldChg>
      <pc:sldChg chg="addSp delSp modSp mod modClrScheme chgLayout">
        <pc:chgData name="Daniele Sertore" userId="9c0ab5f7-81cb-4f3e-8f35-37302c927a17" providerId="ADAL" clId="{551A92AA-05B5-4BBF-83FA-DE8858A42B98}" dt="2024-06-11T21:11:25.648" v="476"/>
        <pc:sldMkLst>
          <pc:docMk/>
          <pc:sldMk cId="0" sldId="1044"/>
        </pc:sldMkLst>
        <pc:spChg chg="mod ord">
          <ac:chgData name="Daniele Sertore" userId="9c0ab5f7-81cb-4f3e-8f35-37302c927a17" providerId="ADAL" clId="{551A92AA-05B5-4BBF-83FA-DE8858A42B98}" dt="2024-06-11T21:11:22.712" v="475" actId="700"/>
          <ac:spMkLst>
            <pc:docMk/>
            <pc:sldMk cId="0" sldId="1044"/>
            <ac:spMk id="3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1:11:22.712" v="475" actId="700"/>
          <ac:spMkLst>
            <pc:docMk/>
            <pc:sldMk cId="0" sldId="1044"/>
            <ac:spMk id="4" creationId="{8F579025-205E-56C2-1984-9B0988B1E4E1}"/>
          </ac:spMkLst>
        </pc:spChg>
        <pc:spChg chg="add mod ord">
          <ac:chgData name="Daniele Sertore" userId="9c0ab5f7-81cb-4f3e-8f35-37302c927a17" providerId="ADAL" clId="{551A92AA-05B5-4BBF-83FA-DE8858A42B98}" dt="2024-06-11T21:11:25.648" v="476"/>
          <ac:spMkLst>
            <pc:docMk/>
            <pc:sldMk cId="0" sldId="1044"/>
            <ac:spMk id="5" creationId="{5487243B-DF1F-1A0E-D735-CF4487F5A8B6}"/>
          </ac:spMkLst>
        </pc:spChg>
        <pc:spChg chg="add mod ord">
          <ac:chgData name="Daniele Sertore" userId="9c0ab5f7-81cb-4f3e-8f35-37302c927a17" providerId="ADAL" clId="{551A92AA-05B5-4BBF-83FA-DE8858A42B98}" dt="2024-06-11T21:11:22.712" v="475" actId="700"/>
          <ac:spMkLst>
            <pc:docMk/>
            <pc:sldMk cId="0" sldId="1044"/>
            <ac:spMk id="6" creationId="{770D97F1-240E-0DF9-CC0C-589E291ABCD3}"/>
          </ac:spMkLst>
        </pc:spChg>
        <pc:spChg chg="del mod ord">
          <ac:chgData name="Daniele Sertore" userId="9c0ab5f7-81cb-4f3e-8f35-37302c927a17" providerId="ADAL" clId="{551A92AA-05B5-4BBF-83FA-DE8858A42B98}" dt="2024-06-11T21:11:19.167" v="474" actId="478"/>
          <ac:spMkLst>
            <pc:docMk/>
            <pc:sldMk cId="0" sldId="1044"/>
            <ac:spMk id="20787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11:09.035" v="472" actId="2711"/>
          <ac:spMkLst>
            <pc:docMk/>
            <pc:sldMk cId="0" sldId="1044"/>
            <ac:spMk id="20787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11:09.035" v="472" actId="2711"/>
          <ac:spMkLst>
            <pc:docMk/>
            <pc:sldMk cId="0" sldId="1044"/>
            <ac:spMk id="207877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1:10:52.651" v="470" actId="478"/>
          <ac:spMkLst>
            <pc:docMk/>
            <pc:sldMk cId="0" sldId="1044"/>
            <ac:spMk id="20787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11:09.035" v="472" actId="2711"/>
          <ac:spMkLst>
            <pc:docMk/>
            <pc:sldMk cId="0" sldId="1044"/>
            <ac:spMk id="207879" creationId="{00000000-0000-0000-0000-000000000000}"/>
          </ac:spMkLst>
        </pc:spChg>
        <pc:picChg chg="mod">
          <ac:chgData name="Daniele Sertore" userId="9c0ab5f7-81cb-4f3e-8f35-37302c927a17" providerId="ADAL" clId="{551A92AA-05B5-4BBF-83FA-DE8858A42B98}" dt="2024-06-11T21:10:44.594" v="468" actId="14100"/>
          <ac:picMkLst>
            <pc:docMk/>
            <pc:sldMk cId="0" sldId="1044"/>
            <ac:picMk id="207875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1:10:56.848" v="471" actId="1076"/>
          <ac:picMkLst>
            <pc:docMk/>
            <pc:sldMk cId="0" sldId="1044"/>
            <ac:picMk id="207880" creationId="{00000000-0000-0000-0000-000000000000}"/>
          </ac:picMkLst>
        </pc:picChg>
      </pc:sldChg>
      <pc:sldChg chg="mod modShow">
        <pc:chgData name="Daniele Sertore" userId="9c0ab5f7-81cb-4f3e-8f35-37302c927a17" providerId="ADAL" clId="{551A92AA-05B5-4BBF-83FA-DE8858A42B98}" dt="2024-06-11T21:07:11.203" v="460" actId="729"/>
        <pc:sldMkLst>
          <pc:docMk/>
          <pc:sldMk cId="0" sldId="1048"/>
        </pc:sldMkLst>
      </pc:sldChg>
      <pc:sldChg chg="mod modShow">
        <pc:chgData name="Daniele Sertore" userId="9c0ab5f7-81cb-4f3e-8f35-37302c927a17" providerId="ADAL" clId="{551A92AA-05B5-4BBF-83FA-DE8858A42B98}" dt="2024-06-11T21:07:15.110" v="461" actId="729"/>
        <pc:sldMkLst>
          <pc:docMk/>
          <pc:sldMk cId="0" sldId="1049"/>
        </pc:sldMkLst>
      </pc:sldChg>
      <pc:sldChg chg="modSp mod modShow">
        <pc:chgData name="Daniele Sertore" userId="9c0ab5f7-81cb-4f3e-8f35-37302c927a17" providerId="ADAL" clId="{551A92AA-05B5-4BBF-83FA-DE8858A42B98}" dt="2024-06-11T23:26:43.776" v="1609" actId="729"/>
        <pc:sldMkLst>
          <pc:docMk/>
          <pc:sldMk cId="0" sldId="1052"/>
        </pc:sldMkLst>
        <pc:grpChg chg="mod">
          <ac:chgData name="Daniele Sertore" userId="9c0ab5f7-81cb-4f3e-8f35-37302c927a17" providerId="ADAL" clId="{551A92AA-05B5-4BBF-83FA-DE8858A42B98}" dt="2024-06-11T21:07:31.563" v="464" actId="14100"/>
          <ac:grpSpMkLst>
            <pc:docMk/>
            <pc:sldMk cId="0" sldId="1052"/>
            <ac:grpSpMk id="210949" creationId="{00000000-0000-0000-0000-000000000000}"/>
          </ac:grpSpMkLst>
        </pc:grpChg>
        <pc:picChg chg="mod">
          <ac:chgData name="Daniele Sertore" userId="9c0ab5f7-81cb-4f3e-8f35-37302c927a17" providerId="ADAL" clId="{551A92AA-05B5-4BBF-83FA-DE8858A42B98}" dt="2024-06-11T21:07:45.748" v="465" actId="1076"/>
          <ac:picMkLst>
            <pc:docMk/>
            <pc:sldMk cId="0" sldId="1052"/>
            <ac:picMk id="210948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1:07:31.563" v="464" actId="14100"/>
          <ac:picMkLst>
            <pc:docMk/>
            <pc:sldMk cId="0" sldId="1052"/>
            <ac:picMk id="210950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1:07:31.563" v="464" actId="14100"/>
          <ac:picMkLst>
            <pc:docMk/>
            <pc:sldMk cId="0" sldId="1052"/>
            <ac:picMk id="210951" creationId="{00000000-0000-0000-0000-000000000000}"/>
          </ac:picMkLst>
        </pc:picChg>
      </pc:sldChg>
      <pc:sldChg chg="addSp delSp modSp mod modClrScheme chgLayout">
        <pc:chgData name="Daniele Sertore" userId="9c0ab5f7-81cb-4f3e-8f35-37302c927a17" providerId="ADAL" clId="{551A92AA-05B5-4BBF-83FA-DE8858A42B98}" dt="2024-06-11T21:27:13.165" v="530" actId="1038"/>
        <pc:sldMkLst>
          <pc:docMk/>
          <pc:sldMk cId="0" sldId="1053"/>
        </pc:sldMkLst>
        <pc:spChg chg="mod ord">
          <ac:chgData name="Daniele Sertore" userId="9c0ab5f7-81cb-4f3e-8f35-37302c927a17" providerId="ADAL" clId="{551A92AA-05B5-4BBF-83FA-DE8858A42B98}" dt="2024-06-11T21:26:12.402" v="514" actId="700"/>
          <ac:spMkLst>
            <pc:docMk/>
            <pc:sldMk cId="0" sldId="1053"/>
            <ac:spMk id="2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1:26:15.178" v="515"/>
          <ac:spMkLst>
            <pc:docMk/>
            <pc:sldMk cId="0" sldId="1053"/>
            <ac:spMk id="4" creationId="{68032483-9231-FC2F-0BF3-B21FBFBCF24A}"/>
          </ac:spMkLst>
        </pc:spChg>
        <pc:spChg chg="add mod ord">
          <ac:chgData name="Daniele Sertore" userId="9c0ab5f7-81cb-4f3e-8f35-37302c927a17" providerId="ADAL" clId="{551A92AA-05B5-4BBF-83FA-DE8858A42B98}" dt="2024-06-11T21:26:12.402" v="514" actId="700"/>
          <ac:spMkLst>
            <pc:docMk/>
            <pc:sldMk cId="0" sldId="1053"/>
            <ac:spMk id="5" creationId="{BAB4D273-66DE-17B4-2171-EB0C1D27FC00}"/>
          </ac:spMkLst>
        </pc:spChg>
        <pc:spChg chg="del mod ord">
          <ac:chgData name="Daniele Sertore" userId="9c0ab5f7-81cb-4f3e-8f35-37302c927a17" providerId="ADAL" clId="{551A92AA-05B5-4BBF-83FA-DE8858A42B98}" dt="2024-06-11T21:26:12.402" v="514" actId="700"/>
          <ac:spMkLst>
            <pc:docMk/>
            <pc:sldMk cId="0" sldId="1053"/>
            <ac:spMk id="21197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7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8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8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8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9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9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9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9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9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199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200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200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20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4.570" v="517" actId="1076"/>
          <ac:spMkLst>
            <pc:docMk/>
            <pc:sldMk cId="0" sldId="1053"/>
            <ac:spMk id="2120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29.247" v="518" actId="20577"/>
          <ac:spMkLst>
            <pc:docMk/>
            <pc:sldMk cId="0" sldId="1053"/>
            <ac:spMk id="21201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1:26:44.679" v="522" actId="1076"/>
          <ac:spMkLst>
            <pc:docMk/>
            <pc:sldMk cId="0" sldId="1053"/>
            <ac:spMk id="212014" creationId="{00000000-0000-0000-0000-000000000000}"/>
          </ac:spMkLst>
        </pc:spChg>
        <pc:grpChg chg="add mod">
          <ac:chgData name="Daniele Sertore" userId="9c0ab5f7-81cb-4f3e-8f35-37302c927a17" providerId="ADAL" clId="{551A92AA-05B5-4BBF-83FA-DE8858A42B98}" dt="2024-06-11T21:26:24.570" v="517" actId="1076"/>
          <ac:grpSpMkLst>
            <pc:docMk/>
            <pc:sldMk cId="0" sldId="1053"/>
            <ac:grpSpMk id="3" creationId="{95341191-ED18-FAEC-7069-927121DEEB26}"/>
          </ac:grpSpMkLst>
        </pc:grpChg>
        <pc:grpChg chg="mod">
          <ac:chgData name="Daniele Sertore" userId="9c0ab5f7-81cb-4f3e-8f35-37302c927a17" providerId="ADAL" clId="{551A92AA-05B5-4BBF-83FA-DE8858A42B98}" dt="2024-06-11T21:26:24.570" v="517" actId="1076"/>
          <ac:grpSpMkLst>
            <pc:docMk/>
            <pc:sldMk cId="0" sldId="1053"/>
            <ac:grpSpMk id="211983" creationId="{00000000-0000-0000-0000-000000000000}"/>
          </ac:grpSpMkLst>
        </pc:grpChg>
        <pc:cxnChg chg="mod">
          <ac:chgData name="Daniele Sertore" userId="9c0ab5f7-81cb-4f3e-8f35-37302c927a17" providerId="ADAL" clId="{551A92AA-05B5-4BBF-83FA-DE8858A42B98}" dt="2024-06-11T21:26:57.673" v="528" actId="1037"/>
          <ac:cxnSpMkLst>
            <pc:docMk/>
            <pc:sldMk cId="0" sldId="1053"/>
            <ac:cxnSpMk id="211972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73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54.907" v="527" actId="1038"/>
          <ac:cxnSpMkLst>
            <pc:docMk/>
            <pc:sldMk cId="0" sldId="1053"/>
            <ac:cxnSpMk id="211974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75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76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77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78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79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80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84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85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86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87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88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93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94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95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1999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1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2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3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4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5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6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7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6:24.570" v="517" actId="1076"/>
          <ac:cxnSpMkLst>
            <pc:docMk/>
            <pc:sldMk cId="0" sldId="1053"/>
            <ac:cxnSpMk id="212009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7:10.180" v="529" actId="1038"/>
          <ac:cxnSpMkLst>
            <pc:docMk/>
            <pc:sldMk cId="0" sldId="1053"/>
            <ac:cxnSpMk id="212012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1:27:13.165" v="530" actId="1038"/>
          <ac:cxnSpMkLst>
            <pc:docMk/>
            <pc:sldMk cId="0" sldId="1053"/>
            <ac:cxnSpMk id="212015" creationId="{00000000-0000-0000-0000-000000000000}"/>
          </ac:cxnSpMkLst>
        </pc:cxnChg>
      </pc:sldChg>
      <pc:sldChg chg="mod ord modShow">
        <pc:chgData name="Daniele Sertore" userId="9c0ab5f7-81cb-4f3e-8f35-37302c927a17" providerId="ADAL" clId="{551A92AA-05B5-4BBF-83FA-DE8858A42B98}" dt="2024-06-11T22:12:13.234" v="1089"/>
        <pc:sldMkLst>
          <pc:docMk/>
          <pc:sldMk cId="0" sldId="1056"/>
        </pc:sldMkLst>
      </pc:sldChg>
      <pc:sldChg chg="mod ord modShow">
        <pc:chgData name="Daniele Sertore" userId="9c0ab5f7-81cb-4f3e-8f35-37302c927a17" providerId="ADAL" clId="{551A92AA-05B5-4BBF-83FA-DE8858A42B98}" dt="2024-06-11T22:14:01.644" v="1097" actId="729"/>
        <pc:sldMkLst>
          <pc:docMk/>
          <pc:sldMk cId="1721440680" sldId="1061"/>
        </pc:sldMkLst>
      </pc:sldChg>
      <pc:sldChg chg="mod ord modShow">
        <pc:chgData name="Daniele Sertore" userId="9c0ab5f7-81cb-4f3e-8f35-37302c927a17" providerId="ADAL" clId="{551A92AA-05B5-4BBF-83FA-DE8858A42B98}" dt="2024-06-11T22:13:32.905" v="1095"/>
        <pc:sldMkLst>
          <pc:docMk/>
          <pc:sldMk cId="238212132" sldId="1062"/>
        </pc:sldMkLst>
      </pc:sldChg>
      <pc:sldChg chg="mod modShow">
        <pc:chgData name="Daniele Sertore" userId="9c0ab5f7-81cb-4f3e-8f35-37302c927a17" providerId="ADAL" clId="{551A92AA-05B5-4BBF-83FA-DE8858A42B98}" dt="2024-06-11T22:51:22.477" v="1391" actId="729"/>
        <pc:sldMkLst>
          <pc:docMk/>
          <pc:sldMk cId="0" sldId="1065"/>
        </pc:sldMkLst>
      </pc:sldChg>
      <pc:sldChg chg="mod modShow">
        <pc:chgData name="Daniele Sertore" userId="9c0ab5f7-81cb-4f3e-8f35-37302c927a17" providerId="ADAL" clId="{551A92AA-05B5-4BBF-83FA-DE8858A42B98}" dt="2024-06-11T22:51:22.477" v="1391" actId="729"/>
        <pc:sldMkLst>
          <pc:docMk/>
          <pc:sldMk cId="0" sldId="1066"/>
        </pc:sldMkLst>
      </pc:sldChg>
      <pc:sldChg chg="mod modShow">
        <pc:chgData name="Daniele Sertore" userId="9c0ab5f7-81cb-4f3e-8f35-37302c927a17" providerId="ADAL" clId="{551A92AA-05B5-4BBF-83FA-DE8858A42B98}" dt="2024-06-11T22:36:39.426" v="1321" actId="729"/>
        <pc:sldMkLst>
          <pc:docMk/>
          <pc:sldMk cId="0" sldId="1067"/>
        </pc:sldMkLst>
      </pc:sldChg>
      <pc:sldChg chg="mod modShow">
        <pc:chgData name="Daniele Sertore" userId="9c0ab5f7-81cb-4f3e-8f35-37302c927a17" providerId="ADAL" clId="{551A92AA-05B5-4BBF-83FA-DE8858A42B98}" dt="2024-06-11T22:37:48.424" v="1324" actId="729"/>
        <pc:sldMkLst>
          <pc:docMk/>
          <pc:sldMk cId="0" sldId="1068"/>
        </pc:sldMkLst>
      </pc:sldChg>
      <pc:sldChg chg="ord">
        <pc:chgData name="Daniele Sertore" userId="9c0ab5f7-81cb-4f3e-8f35-37302c927a17" providerId="ADAL" clId="{551A92AA-05B5-4BBF-83FA-DE8858A42B98}" dt="2024-06-11T22:48:30.192" v="1357"/>
        <pc:sldMkLst>
          <pc:docMk/>
          <pc:sldMk cId="0" sldId="1070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072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073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074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075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076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077"/>
        </pc:sldMkLst>
      </pc:sldChg>
      <pc:sldChg chg="del">
        <pc:chgData name="Daniele Sertore" userId="9c0ab5f7-81cb-4f3e-8f35-37302c927a17" providerId="ADAL" clId="{551A92AA-05B5-4BBF-83FA-DE8858A42B98}" dt="2024-06-11T21:29:18.051" v="531" actId="47"/>
        <pc:sldMkLst>
          <pc:docMk/>
          <pc:sldMk cId="899576838" sldId="1078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0" sldId="1079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080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4088653700" sldId="1081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0" sldId="1082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0" sldId="1083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0" sldId="1084"/>
        </pc:sldMkLst>
      </pc:sldChg>
      <pc:sldChg chg="addSp modSp mod modClrScheme chgLayout">
        <pc:chgData name="Daniele Sertore" userId="9c0ab5f7-81cb-4f3e-8f35-37302c927a17" providerId="ADAL" clId="{551A92AA-05B5-4BBF-83FA-DE8858A42B98}" dt="2024-06-11T22:58:38.102" v="1461" actId="1076"/>
        <pc:sldMkLst>
          <pc:docMk/>
          <pc:sldMk cId="4131726499" sldId="1085"/>
        </pc:sldMkLst>
        <pc:spChg chg="mod ord">
          <ac:chgData name="Daniele Sertore" userId="9c0ab5f7-81cb-4f3e-8f35-37302c927a17" providerId="ADAL" clId="{551A92AA-05B5-4BBF-83FA-DE8858A42B98}" dt="2024-06-11T22:57:13.791" v="1450" actId="700"/>
          <ac:spMkLst>
            <pc:docMk/>
            <pc:sldMk cId="4131726499" sldId="1085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9.493" v="1455" actId="1076"/>
          <ac:spMkLst>
            <pc:docMk/>
            <pc:sldMk cId="4131726499" sldId="1085"/>
            <ac:spMk id="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8" creationId="{57C0BBD2-5E9C-6C20-3057-26C186A68C94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1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2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2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2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3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4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4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4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4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4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4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5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5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5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5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5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5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23.010" v="1458" actId="1076"/>
          <ac:spMkLst>
            <pc:docMk/>
            <pc:sldMk cId="4131726499" sldId="1085"/>
            <ac:spMk id="6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6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6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8:05.266" v="1454" actId="1076"/>
          <ac:spMkLst>
            <pc:docMk/>
            <pc:sldMk cId="4131726499" sldId="1085"/>
            <ac:spMk id="64" creationId="{00000000-0000-0000-0000-000000000000}"/>
          </ac:spMkLst>
        </pc:spChg>
        <pc:grpChg chg="mod">
          <ac:chgData name="Daniele Sertore" userId="9c0ab5f7-81cb-4f3e-8f35-37302c927a17" providerId="ADAL" clId="{551A92AA-05B5-4BBF-83FA-DE8858A42B98}" dt="2024-06-11T22:58:05.266" v="1454" actId="1076"/>
          <ac:grpSpMkLst>
            <pc:docMk/>
            <pc:sldMk cId="4131726499" sldId="1085"/>
            <ac:grpSpMk id="23" creationId="{00000000-0000-0000-0000-000000000000}"/>
          </ac:grpSpMkLst>
        </pc:grpChg>
        <pc:grpChg chg="mod">
          <ac:chgData name="Daniele Sertore" userId="9c0ab5f7-81cb-4f3e-8f35-37302c927a17" providerId="ADAL" clId="{551A92AA-05B5-4BBF-83FA-DE8858A42B98}" dt="2024-06-11T22:58:05.266" v="1454" actId="1076"/>
          <ac:grpSpMkLst>
            <pc:docMk/>
            <pc:sldMk cId="4131726499" sldId="1085"/>
            <ac:grpSpMk id="26" creationId="{00000000-0000-0000-0000-000000000000}"/>
          </ac:grpSpMkLst>
        </pc:grpChg>
        <pc:picChg chg="mod">
          <ac:chgData name="Daniele Sertore" userId="9c0ab5f7-81cb-4f3e-8f35-37302c927a17" providerId="ADAL" clId="{551A92AA-05B5-4BBF-83FA-DE8858A42B98}" dt="2024-06-11T22:58:38.102" v="1461" actId="1076"/>
          <ac:picMkLst>
            <pc:docMk/>
            <pc:sldMk cId="4131726499" sldId="1085"/>
            <ac:picMk id="3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2:58:05.266" v="1454" actId="1076"/>
          <ac:picMkLst>
            <pc:docMk/>
            <pc:sldMk cId="4131726499" sldId="1085"/>
            <ac:picMk id="24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2:58:05.266" v="1454" actId="1076"/>
          <ac:picMkLst>
            <pc:docMk/>
            <pc:sldMk cId="4131726499" sldId="1085"/>
            <ac:picMk id="39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2:58:05.266" v="1454" actId="1076"/>
          <ac:picMkLst>
            <pc:docMk/>
            <pc:sldMk cId="4131726499" sldId="1085"/>
            <ac:picMk id="499717" creationId="{00000000-0000-0000-0000-000000000000}"/>
          </ac:picMkLst>
        </pc:pic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14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16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17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19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22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30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31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32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34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43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44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45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47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50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51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53" creationId="{00000000-0000-0000-0000-000000000000}"/>
          </ac:cxnSpMkLst>
        </pc:cxnChg>
        <pc:cxnChg chg="mod">
          <ac:chgData name="Daniele Sertore" userId="9c0ab5f7-81cb-4f3e-8f35-37302c927a17" providerId="ADAL" clId="{551A92AA-05B5-4BBF-83FA-DE8858A42B98}" dt="2024-06-11T22:58:05.266" v="1454" actId="1076"/>
          <ac:cxnSpMkLst>
            <pc:docMk/>
            <pc:sldMk cId="4131726499" sldId="1085"/>
            <ac:cxnSpMk id="54" creationId="{00000000-0000-0000-0000-000000000000}"/>
          </ac:cxnSpMkLst>
        </pc:cxnChg>
      </pc:sldChg>
      <pc:sldChg chg="addSp modSp del mod modClrScheme chgLayout">
        <pc:chgData name="Daniele Sertore" userId="9c0ab5f7-81cb-4f3e-8f35-37302c927a17" providerId="ADAL" clId="{551A92AA-05B5-4BBF-83FA-DE8858A42B98}" dt="2024-06-11T22:18:13.601" v="1137" actId="47"/>
        <pc:sldMkLst>
          <pc:docMk/>
          <pc:sldMk cId="489252223" sldId="1357"/>
        </pc:sldMkLst>
        <pc:spChg chg="mod ord">
          <ac:chgData name="Daniele Sertore" userId="9c0ab5f7-81cb-4f3e-8f35-37302c927a17" providerId="ADAL" clId="{551A92AA-05B5-4BBF-83FA-DE8858A42B98}" dt="2024-06-11T22:17:23.420" v="1133" actId="700"/>
          <ac:spMkLst>
            <pc:docMk/>
            <pc:sldMk cId="489252223" sldId="1357"/>
            <ac:spMk id="2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17:23.420" v="1133" actId="700"/>
          <ac:spMkLst>
            <pc:docMk/>
            <pc:sldMk cId="489252223" sldId="1357"/>
            <ac:spMk id="3" creationId="{F0266772-0A09-5175-5DD8-0B0E54CD1E92}"/>
          </ac:spMkLst>
        </pc:spChg>
        <pc:spChg chg="mod ord">
          <ac:chgData name="Daniele Sertore" userId="9c0ab5f7-81cb-4f3e-8f35-37302c927a17" providerId="ADAL" clId="{551A92AA-05B5-4BBF-83FA-DE8858A42B98}" dt="2024-06-11T22:17:23.420" v="1133" actId="700"/>
          <ac:spMkLst>
            <pc:docMk/>
            <pc:sldMk cId="489252223" sldId="1357"/>
            <ac:spMk id="211970" creationId="{00000000-0000-0000-0000-000000000000}"/>
          </ac:spMkLst>
        </pc:spChg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0" sldId="1713"/>
        </pc:sldMkLst>
      </pc:sldChg>
      <pc:sldChg chg="mod modShow">
        <pc:chgData name="Daniele Sertore" userId="9c0ab5f7-81cb-4f3e-8f35-37302c927a17" providerId="ADAL" clId="{551A92AA-05B5-4BBF-83FA-DE8858A42B98}" dt="2024-06-11T22:10:07.485" v="1079" actId="729"/>
        <pc:sldMkLst>
          <pc:docMk/>
          <pc:sldMk cId="2440728368" sldId="1757"/>
        </pc:sldMkLst>
      </pc:sldChg>
      <pc:sldChg chg="mod modShow">
        <pc:chgData name="Daniele Sertore" userId="9c0ab5f7-81cb-4f3e-8f35-37302c927a17" providerId="ADAL" clId="{551A92AA-05B5-4BBF-83FA-DE8858A42B98}" dt="2024-06-11T21:07:18.090" v="462" actId="729"/>
        <pc:sldMkLst>
          <pc:docMk/>
          <pc:sldMk cId="1221345229" sldId="1758"/>
        </pc:sldMkLst>
      </pc:sldChg>
      <pc:sldChg chg="mod modShow">
        <pc:chgData name="Daniele Sertore" userId="9c0ab5f7-81cb-4f3e-8f35-37302c927a17" providerId="ADAL" clId="{551A92AA-05B5-4BBF-83FA-DE8858A42B98}" dt="2024-06-11T22:11:13.526" v="1084" actId="729"/>
        <pc:sldMkLst>
          <pc:docMk/>
          <pc:sldMk cId="517943434" sldId="1759"/>
        </pc:sldMkLst>
      </pc:sldChg>
      <pc:sldChg chg="mod modShow">
        <pc:chgData name="Daniele Sertore" userId="9c0ab5f7-81cb-4f3e-8f35-37302c927a17" providerId="ADAL" clId="{551A92AA-05B5-4BBF-83FA-DE8858A42B98}" dt="2024-06-11T22:11:47.001" v="1087" actId="729"/>
        <pc:sldMkLst>
          <pc:docMk/>
          <pc:sldMk cId="1663368785" sldId="1760"/>
        </pc:sldMkLst>
      </pc:sldChg>
      <pc:sldChg chg="mod modShow">
        <pc:chgData name="Daniele Sertore" userId="9c0ab5f7-81cb-4f3e-8f35-37302c927a17" providerId="ADAL" clId="{551A92AA-05B5-4BBF-83FA-DE8858A42B98}" dt="2024-06-11T22:10:29.401" v="1081" actId="729"/>
        <pc:sldMkLst>
          <pc:docMk/>
          <pc:sldMk cId="154882504" sldId="1761"/>
        </pc:sldMkLst>
      </pc:sldChg>
      <pc:sldChg chg="addSp delSp modSp mod ord modClrScheme chgLayout">
        <pc:chgData name="Daniele Sertore" userId="9c0ab5f7-81cb-4f3e-8f35-37302c927a17" providerId="ADAL" clId="{551A92AA-05B5-4BBF-83FA-DE8858A42B98}" dt="2024-06-11T23:28:33.101" v="1617" actId="1076"/>
        <pc:sldMkLst>
          <pc:docMk/>
          <pc:sldMk cId="441737029" sldId="1762"/>
        </pc:sldMkLst>
        <pc:spChg chg="mod ord">
          <ac:chgData name="Daniele Sertore" userId="9c0ab5f7-81cb-4f3e-8f35-37302c927a17" providerId="ADAL" clId="{551A92AA-05B5-4BBF-83FA-DE8858A42B98}" dt="2024-06-11T23:28:25.355" v="1615" actId="6264"/>
          <ac:spMkLst>
            <pc:docMk/>
            <pc:sldMk cId="441737029" sldId="1762"/>
            <ac:spMk id="2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3:28:25.355" v="1615" actId="6264"/>
          <ac:spMkLst>
            <pc:docMk/>
            <pc:sldMk cId="441737029" sldId="1762"/>
            <ac:spMk id="3" creationId="{234BCCDB-7198-0445-B0B7-4952CCAAFC6C}"/>
          </ac:spMkLst>
        </pc:spChg>
        <pc:spChg chg="add del mod">
          <ac:chgData name="Daniele Sertore" userId="9c0ab5f7-81cb-4f3e-8f35-37302c927a17" providerId="ADAL" clId="{551A92AA-05B5-4BBF-83FA-DE8858A42B98}" dt="2024-06-11T23:28:25.355" v="1615" actId="6264"/>
          <ac:spMkLst>
            <pc:docMk/>
            <pc:sldMk cId="441737029" sldId="1762"/>
            <ac:spMk id="4" creationId="{55E91268-EC6A-3D68-65DC-BE59A140F053}"/>
          </ac:spMkLst>
        </pc:spChg>
        <pc:spChg chg="add mod ord">
          <ac:chgData name="Daniele Sertore" userId="9c0ab5f7-81cb-4f3e-8f35-37302c927a17" providerId="ADAL" clId="{551A92AA-05B5-4BBF-83FA-DE8858A42B98}" dt="2024-06-11T23:28:33.101" v="1617" actId="1076"/>
          <ac:spMkLst>
            <pc:docMk/>
            <pc:sldMk cId="441737029" sldId="1762"/>
            <ac:spMk id="5" creationId="{E0A0BEFF-000D-194B-9568-EDB915B677DC}"/>
          </ac:spMkLst>
        </pc:spChg>
        <pc:spChg chg="add mod ord">
          <ac:chgData name="Daniele Sertore" userId="9c0ab5f7-81cb-4f3e-8f35-37302c927a17" providerId="ADAL" clId="{551A92AA-05B5-4BBF-83FA-DE8858A42B98}" dt="2024-06-11T23:28:25.355" v="1615" actId="6264"/>
          <ac:spMkLst>
            <pc:docMk/>
            <pc:sldMk cId="441737029" sldId="1762"/>
            <ac:spMk id="6" creationId="{374A71DA-6C27-74FE-CA66-61297E46A4A1}"/>
          </ac:spMkLst>
        </pc:spChg>
        <pc:spChg chg="del mod ord">
          <ac:chgData name="Daniele Sertore" userId="9c0ab5f7-81cb-4f3e-8f35-37302c927a17" providerId="ADAL" clId="{551A92AA-05B5-4BBF-83FA-DE8858A42B98}" dt="2024-06-11T23:28:23.162" v="1614" actId="478"/>
          <ac:spMkLst>
            <pc:docMk/>
            <pc:sldMk cId="441737029" sldId="1762"/>
            <ac:spMk id="216067" creationId="{00000000-0000-0000-0000-000000000000}"/>
          </ac:spMkLst>
        </pc:spChg>
      </pc:sldChg>
      <pc:sldChg chg="mod ord modShow">
        <pc:chgData name="Daniele Sertore" userId="9c0ab5f7-81cb-4f3e-8f35-37302c927a17" providerId="ADAL" clId="{551A92AA-05B5-4BBF-83FA-DE8858A42B98}" dt="2024-06-11T22:18:26.607" v="1138" actId="729"/>
        <pc:sldMkLst>
          <pc:docMk/>
          <pc:sldMk cId="672850583" sldId="1763"/>
        </pc:sldMkLst>
      </pc:sldChg>
      <pc:sldChg chg="mod modShow">
        <pc:chgData name="Daniele Sertore" userId="9c0ab5f7-81cb-4f3e-8f35-37302c927a17" providerId="ADAL" clId="{551A92AA-05B5-4BBF-83FA-DE8858A42B98}" dt="2024-06-11T22:12:25.858" v="1093" actId="729"/>
        <pc:sldMkLst>
          <pc:docMk/>
          <pc:sldMk cId="164967844" sldId="1764"/>
        </pc:sldMkLst>
      </pc:sldChg>
      <pc:sldChg chg="mod modShow">
        <pc:chgData name="Daniele Sertore" userId="9c0ab5f7-81cb-4f3e-8f35-37302c927a17" providerId="ADAL" clId="{551A92AA-05B5-4BBF-83FA-DE8858A42B98}" dt="2024-06-11T22:36:29.992" v="1320" actId="729"/>
        <pc:sldMkLst>
          <pc:docMk/>
          <pc:sldMk cId="3857928987" sldId="1765"/>
        </pc:sldMkLst>
      </pc:sldChg>
      <pc:sldChg chg="mod modShow">
        <pc:chgData name="Daniele Sertore" userId="9c0ab5f7-81cb-4f3e-8f35-37302c927a17" providerId="ADAL" clId="{551A92AA-05B5-4BBF-83FA-DE8858A42B98}" dt="2024-06-11T22:37:22.056" v="1322" actId="729"/>
        <pc:sldMkLst>
          <pc:docMk/>
          <pc:sldMk cId="41343874" sldId="1767"/>
        </pc:sldMkLst>
      </pc:sldChg>
      <pc:sldChg chg="mod modShow">
        <pc:chgData name="Daniele Sertore" userId="9c0ab5f7-81cb-4f3e-8f35-37302c927a17" providerId="ADAL" clId="{551A92AA-05B5-4BBF-83FA-DE8858A42B98}" dt="2024-06-11T22:37:24.852" v="1323" actId="729"/>
        <pc:sldMkLst>
          <pc:docMk/>
          <pc:sldMk cId="2795493369" sldId="1768"/>
        </pc:sldMkLst>
      </pc:sldChg>
      <pc:sldChg chg="del mod modShow">
        <pc:chgData name="Daniele Sertore" userId="9c0ab5f7-81cb-4f3e-8f35-37302c927a17" providerId="ADAL" clId="{551A92AA-05B5-4BBF-83FA-DE8858A42B98}" dt="2024-06-11T21:29:26.879" v="533" actId="47"/>
        <pc:sldMkLst>
          <pc:docMk/>
          <pc:sldMk cId="2407780881" sldId="1771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1666886906" sldId="1772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1327459835" sldId="1773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181509272" sldId="1774"/>
        </pc:sldMkLst>
      </pc:sldChg>
      <pc:sldChg chg="del mod modShow">
        <pc:chgData name="Daniele Sertore" userId="9c0ab5f7-81cb-4f3e-8f35-37302c927a17" providerId="ADAL" clId="{551A92AA-05B5-4BBF-83FA-DE8858A42B98}" dt="2024-06-11T21:29:18.051" v="531" actId="47"/>
        <pc:sldMkLst>
          <pc:docMk/>
          <pc:sldMk cId="2121179757" sldId="1775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1513042390" sldId="1776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3759616602" sldId="1777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1275989949" sldId="1780"/>
        </pc:sldMkLst>
      </pc:sldChg>
      <pc:sldChg chg="del mod modShow">
        <pc:chgData name="Daniele Sertore" userId="9c0ab5f7-81cb-4f3e-8f35-37302c927a17" providerId="ADAL" clId="{551A92AA-05B5-4BBF-83FA-DE8858A42B98}" dt="2024-06-11T21:29:21.921" v="532" actId="47"/>
        <pc:sldMkLst>
          <pc:docMk/>
          <pc:sldMk cId="4224255700" sldId="1781"/>
        </pc:sldMkLst>
      </pc:sldChg>
      <pc:sldChg chg="mod modShow">
        <pc:chgData name="Daniele Sertore" userId="9c0ab5f7-81cb-4f3e-8f35-37302c927a17" providerId="ADAL" clId="{551A92AA-05B5-4BBF-83FA-DE8858A42B98}" dt="2024-06-11T22:51:25.194" v="1392" actId="729"/>
        <pc:sldMkLst>
          <pc:docMk/>
          <pc:sldMk cId="878379628" sldId="1789"/>
        </pc:sldMkLst>
      </pc:sldChg>
      <pc:sldChg chg="addSp delSp modSp mod modClrScheme chgLayout">
        <pc:chgData name="Daniele Sertore" userId="9c0ab5f7-81cb-4f3e-8f35-37302c927a17" providerId="ADAL" clId="{551A92AA-05B5-4BBF-83FA-DE8858A42B98}" dt="2024-06-11T22:52:04.044" v="1401"/>
        <pc:sldMkLst>
          <pc:docMk/>
          <pc:sldMk cId="1957449525" sldId="1790"/>
        </pc:sldMkLst>
        <pc:spChg chg="mod ord">
          <ac:chgData name="Daniele Sertore" userId="9c0ab5f7-81cb-4f3e-8f35-37302c927a17" providerId="ADAL" clId="{551A92AA-05B5-4BBF-83FA-DE8858A42B98}" dt="2024-06-11T22:52:01.828" v="1400" actId="6264"/>
          <ac:spMkLst>
            <pc:docMk/>
            <pc:sldMk cId="1957449525" sldId="1790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51:51.790" v="1397" actId="478"/>
          <ac:spMkLst>
            <pc:docMk/>
            <pc:sldMk cId="1957449525" sldId="1790"/>
            <ac:spMk id="3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52:01.828" v="1400" actId="6264"/>
          <ac:spMkLst>
            <pc:docMk/>
            <pc:sldMk cId="1957449525" sldId="1790"/>
            <ac:spMk id="4" creationId="{5C61A710-5A57-76AE-CBA5-D16551A4681E}"/>
          </ac:spMkLst>
        </pc:spChg>
        <pc:spChg chg="add del mod">
          <ac:chgData name="Daniele Sertore" userId="9c0ab5f7-81cb-4f3e-8f35-37302c927a17" providerId="ADAL" clId="{551A92AA-05B5-4BBF-83FA-DE8858A42B98}" dt="2024-06-11T22:52:01.828" v="1400" actId="6264"/>
          <ac:spMkLst>
            <pc:docMk/>
            <pc:sldMk cId="1957449525" sldId="1790"/>
            <ac:spMk id="5" creationId="{ADE63D53-2499-9B66-01B5-FCF6FC0CFF86}"/>
          </ac:spMkLst>
        </pc:spChg>
        <pc:spChg chg="add del mod">
          <ac:chgData name="Daniele Sertore" userId="9c0ab5f7-81cb-4f3e-8f35-37302c927a17" providerId="ADAL" clId="{551A92AA-05B5-4BBF-83FA-DE8858A42B98}" dt="2024-06-11T22:52:01.828" v="1400" actId="6264"/>
          <ac:spMkLst>
            <pc:docMk/>
            <pc:sldMk cId="1957449525" sldId="1790"/>
            <ac:spMk id="6" creationId="{F3016AA2-37F5-FAEB-6323-D87B97C87DBF}"/>
          </ac:spMkLst>
        </pc:spChg>
        <pc:spChg chg="add mod ord">
          <ac:chgData name="Daniele Sertore" userId="9c0ab5f7-81cb-4f3e-8f35-37302c927a17" providerId="ADAL" clId="{551A92AA-05B5-4BBF-83FA-DE8858A42B98}" dt="2024-06-11T22:52:04.044" v="1401"/>
          <ac:spMkLst>
            <pc:docMk/>
            <pc:sldMk cId="1957449525" sldId="1790"/>
            <ac:spMk id="7" creationId="{B731B92A-ED3E-6C51-3F7D-CCFBF0A94FA8}"/>
          </ac:spMkLst>
        </pc:spChg>
        <pc:spChg chg="del mod ord">
          <ac:chgData name="Daniele Sertore" userId="9c0ab5f7-81cb-4f3e-8f35-37302c927a17" providerId="ADAL" clId="{551A92AA-05B5-4BBF-83FA-DE8858A42B98}" dt="2024-06-11T22:51:59.666" v="1399" actId="478"/>
          <ac:spMkLst>
            <pc:docMk/>
            <pc:sldMk cId="1957449525" sldId="1790"/>
            <ac:spMk id="220162" creationId="{00000000-0000-0000-0000-000000000000}"/>
          </ac:spMkLst>
        </pc:spChg>
      </pc:sldChg>
      <pc:sldChg chg="addSp delSp modSp mod modClrScheme chgLayout">
        <pc:chgData name="Daniele Sertore" userId="9c0ab5f7-81cb-4f3e-8f35-37302c927a17" providerId="ADAL" clId="{551A92AA-05B5-4BBF-83FA-DE8858A42B98}" dt="2024-06-11T22:56:49.585" v="1449" actId="1076"/>
        <pc:sldMkLst>
          <pc:docMk/>
          <pc:sldMk cId="2707239154" sldId="1791"/>
        </pc:sldMkLst>
        <pc:spChg chg="mod ord">
          <ac:chgData name="Daniele Sertore" userId="9c0ab5f7-81cb-4f3e-8f35-37302c927a17" providerId="ADAL" clId="{551A92AA-05B5-4BBF-83FA-DE8858A42B98}" dt="2024-06-11T22:54:03.094" v="1416" actId="6264"/>
          <ac:spMkLst>
            <pc:docMk/>
            <pc:sldMk cId="2707239154" sldId="1791"/>
            <ac:spMk id="2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2:53:55.014" v="1413" actId="478"/>
          <ac:spMkLst>
            <pc:docMk/>
            <pc:sldMk cId="2707239154" sldId="1791"/>
            <ac:spMk id="3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56:45.433" v="1448" actId="27636"/>
          <ac:spMkLst>
            <pc:docMk/>
            <pc:sldMk cId="2707239154" sldId="1791"/>
            <ac:spMk id="4" creationId="{E180401F-0A71-56A6-5101-E8D57F96AFC9}"/>
          </ac:spMkLst>
        </pc:spChg>
        <pc:spChg chg="add del mod">
          <ac:chgData name="Daniele Sertore" userId="9c0ab5f7-81cb-4f3e-8f35-37302c927a17" providerId="ADAL" clId="{551A92AA-05B5-4BBF-83FA-DE8858A42B98}" dt="2024-06-11T22:54:03.094" v="1416" actId="6264"/>
          <ac:spMkLst>
            <pc:docMk/>
            <pc:sldMk cId="2707239154" sldId="1791"/>
            <ac:spMk id="5" creationId="{9027B192-EA16-71A7-60B7-DFBFD4000865}"/>
          </ac:spMkLst>
        </pc:spChg>
        <pc:spChg chg="add del mod">
          <ac:chgData name="Daniele Sertore" userId="9c0ab5f7-81cb-4f3e-8f35-37302c927a17" providerId="ADAL" clId="{551A92AA-05B5-4BBF-83FA-DE8858A42B98}" dt="2024-06-11T22:54:03.094" v="1416" actId="6264"/>
          <ac:spMkLst>
            <pc:docMk/>
            <pc:sldMk cId="2707239154" sldId="1791"/>
            <ac:spMk id="6" creationId="{6BDCC913-810B-5016-EFE3-C21528A10B3F}"/>
          </ac:spMkLst>
        </pc:spChg>
        <pc:spChg chg="add mod ord">
          <ac:chgData name="Daniele Sertore" userId="9c0ab5f7-81cb-4f3e-8f35-37302c927a17" providerId="ADAL" clId="{551A92AA-05B5-4BBF-83FA-DE8858A42B98}" dt="2024-06-11T22:54:05.648" v="1417"/>
          <ac:spMkLst>
            <pc:docMk/>
            <pc:sldMk cId="2707239154" sldId="1791"/>
            <ac:spMk id="7" creationId="{62AC6861-314C-71A1-ECCD-7EE786BE3B4C}"/>
          </ac:spMkLst>
        </pc:spChg>
        <pc:spChg chg="del mod ord">
          <ac:chgData name="Daniele Sertore" userId="9c0ab5f7-81cb-4f3e-8f35-37302c927a17" providerId="ADAL" clId="{551A92AA-05B5-4BBF-83FA-DE8858A42B98}" dt="2024-06-11T22:54:01.645" v="1415" actId="478"/>
          <ac:spMkLst>
            <pc:docMk/>
            <pc:sldMk cId="2707239154" sldId="1791"/>
            <ac:spMk id="220162" creationId="{00000000-0000-0000-0000-000000000000}"/>
          </ac:spMkLst>
        </pc:spChg>
        <pc:picChg chg="mod">
          <ac:chgData name="Daniele Sertore" userId="9c0ab5f7-81cb-4f3e-8f35-37302c927a17" providerId="ADAL" clId="{551A92AA-05B5-4BBF-83FA-DE8858A42B98}" dt="2024-06-11T22:56:49.585" v="1449" actId="1076"/>
          <ac:picMkLst>
            <pc:docMk/>
            <pc:sldMk cId="2707239154" sldId="1791"/>
            <ac:picMk id="542722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19:59.510" v="1152"/>
        <pc:sldMkLst>
          <pc:docMk/>
          <pc:sldMk cId="1842890446" sldId="2091"/>
        </pc:sldMkLst>
        <pc:spChg chg="mod ord">
          <ac:chgData name="Daniele Sertore" userId="9c0ab5f7-81cb-4f3e-8f35-37302c927a17" providerId="ADAL" clId="{551A92AA-05B5-4BBF-83FA-DE8858A42B98}" dt="2024-06-11T22:19:57.014" v="1151" actId="6264"/>
          <ac:spMkLst>
            <pc:docMk/>
            <pc:sldMk cId="1842890446" sldId="2091"/>
            <ac:spMk id="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19:16.483" v="1143" actId="1076"/>
          <ac:spMkLst>
            <pc:docMk/>
            <pc:sldMk cId="1842890446" sldId="2091"/>
            <ac:spMk id="3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2:19:57.014" v="1151" actId="6264"/>
          <ac:spMkLst>
            <pc:docMk/>
            <pc:sldMk cId="1842890446" sldId="2091"/>
            <ac:spMk id="4" creationId="{F7865134-5BBB-3CCD-97DB-CB1DDDBD3A37}"/>
          </ac:spMkLst>
        </pc:spChg>
        <pc:spChg chg="add del mod">
          <ac:chgData name="Daniele Sertore" userId="9c0ab5f7-81cb-4f3e-8f35-37302c927a17" providerId="ADAL" clId="{551A92AA-05B5-4BBF-83FA-DE8858A42B98}" dt="2024-06-11T22:19:57.014" v="1151" actId="6264"/>
          <ac:spMkLst>
            <pc:docMk/>
            <pc:sldMk cId="1842890446" sldId="2091"/>
            <ac:spMk id="7" creationId="{05B4167D-D2C7-9327-90C7-D027AA7155B2}"/>
          </ac:spMkLst>
        </pc:spChg>
        <pc:spChg chg="add mod ord">
          <ac:chgData name="Daniele Sertore" userId="9c0ab5f7-81cb-4f3e-8f35-37302c927a17" providerId="ADAL" clId="{551A92AA-05B5-4BBF-83FA-DE8858A42B98}" dt="2024-06-11T22:19:59.510" v="1152"/>
          <ac:spMkLst>
            <pc:docMk/>
            <pc:sldMk cId="1842890446" sldId="2091"/>
            <ac:spMk id="8" creationId="{E397BFD7-07BC-4992-49E8-1FE6B0EA34EB}"/>
          </ac:spMkLst>
        </pc:spChg>
        <pc:spChg chg="add mod ord">
          <ac:chgData name="Daniele Sertore" userId="9c0ab5f7-81cb-4f3e-8f35-37302c927a17" providerId="ADAL" clId="{551A92AA-05B5-4BBF-83FA-DE8858A42B98}" dt="2024-06-11T22:19:57.014" v="1151" actId="6264"/>
          <ac:spMkLst>
            <pc:docMk/>
            <pc:sldMk cId="1842890446" sldId="2091"/>
            <ac:spMk id="9" creationId="{5A08943A-5742-DCE9-F12E-C4DF9DCBE5E4}"/>
          </ac:spMkLst>
        </pc:spChg>
        <pc:spChg chg="del mod ord">
          <ac:chgData name="Daniele Sertore" userId="9c0ab5f7-81cb-4f3e-8f35-37302c927a17" providerId="ADAL" clId="{551A92AA-05B5-4BBF-83FA-DE8858A42B98}" dt="2024-06-11T22:19:57.014" v="1151" actId="6264"/>
          <ac:spMkLst>
            <pc:docMk/>
            <pc:sldMk cId="1842890446" sldId="2091"/>
            <ac:spMk id="214018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19:41.125" v="1147" actId="1076"/>
          <ac:spMkLst>
            <pc:docMk/>
            <pc:sldMk cId="1842890446" sldId="2091"/>
            <ac:spMk id="214026" creationId="{00000000-0000-0000-0000-000000000000}"/>
          </ac:spMkLst>
        </pc:spChg>
        <pc:picChg chg="mod">
          <ac:chgData name="Daniele Sertore" userId="9c0ab5f7-81cb-4f3e-8f35-37302c927a17" providerId="ADAL" clId="{551A92AA-05B5-4BBF-83FA-DE8858A42B98}" dt="2024-06-11T22:19:12.062" v="1142" actId="1076"/>
          <ac:picMkLst>
            <pc:docMk/>
            <pc:sldMk cId="1842890446" sldId="2091"/>
            <ac:picMk id="5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2:19:50.337" v="1149" actId="1076"/>
          <ac:picMkLst>
            <pc:docMk/>
            <pc:sldMk cId="1842890446" sldId="2091"/>
            <ac:picMk id="6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20:35.707" v="1159"/>
        <pc:sldMkLst>
          <pc:docMk/>
          <pc:sldMk cId="3644615096" sldId="2092"/>
        </pc:sldMkLst>
        <pc:spChg chg="mod ord">
          <ac:chgData name="Daniele Sertore" userId="9c0ab5f7-81cb-4f3e-8f35-37302c927a17" providerId="ADAL" clId="{551A92AA-05B5-4BBF-83FA-DE8858A42B98}" dt="2024-06-11T22:20:32.948" v="1158" actId="6264"/>
          <ac:spMkLst>
            <pc:docMk/>
            <pc:sldMk cId="3644615096" sldId="2092"/>
            <ac:spMk id="2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2:20:32.948" v="1158" actId="6264"/>
          <ac:spMkLst>
            <pc:docMk/>
            <pc:sldMk cId="3644615096" sldId="2092"/>
            <ac:spMk id="3" creationId="{3C7752BA-99B2-A8ED-496B-1430B0376587}"/>
          </ac:spMkLst>
        </pc:spChg>
        <pc:spChg chg="add del mod">
          <ac:chgData name="Daniele Sertore" userId="9c0ab5f7-81cb-4f3e-8f35-37302c927a17" providerId="ADAL" clId="{551A92AA-05B5-4BBF-83FA-DE8858A42B98}" dt="2024-06-11T22:20:32.948" v="1158" actId="6264"/>
          <ac:spMkLst>
            <pc:docMk/>
            <pc:sldMk cId="3644615096" sldId="2092"/>
            <ac:spMk id="5" creationId="{26C6D3A1-BE51-4E13-D6E0-8B639F95740B}"/>
          </ac:spMkLst>
        </pc:spChg>
        <pc:spChg chg="add mod ord">
          <ac:chgData name="Daniele Sertore" userId="9c0ab5f7-81cb-4f3e-8f35-37302c927a17" providerId="ADAL" clId="{551A92AA-05B5-4BBF-83FA-DE8858A42B98}" dt="2024-06-11T22:20:35.707" v="1159"/>
          <ac:spMkLst>
            <pc:docMk/>
            <pc:sldMk cId="3644615096" sldId="2092"/>
            <ac:spMk id="6" creationId="{30891C57-7F60-20F4-EEB3-987F845B4C45}"/>
          </ac:spMkLst>
        </pc:spChg>
        <pc:spChg chg="mod">
          <ac:chgData name="Daniele Sertore" userId="9c0ab5f7-81cb-4f3e-8f35-37302c927a17" providerId="ADAL" clId="{551A92AA-05B5-4BBF-83FA-DE8858A42B98}" dt="2024-06-11T22:20:26.925" v="1156" actId="1076"/>
          <ac:spMkLst>
            <pc:docMk/>
            <pc:sldMk cId="3644615096" sldId="2092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20:32.948" v="1158" actId="6264"/>
          <ac:spMkLst>
            <pc:docMk/>
            <pc:sldMk cId="3644615096" sldId="2092"/>
            <ac:spMk id="8" creationId="{15C5E33C-6C91-5969-366D-8FB5DFC4F928}"/>
          </ac:spMkLst>
        </pc:spChg>
        <pc:spChg chg="del mod ord">
          <ac:chgData name="Daniele Sertore" userId="9c0ab5f7-81cb-4f3e-8f35-37302c927a17" providerId="ADAL" clId="{551A92AA-05B5-4BBF-83FA-DE8858A42B98}" dt="2024-06-11T22:20:32.948" v="1158" actId="6264"/>
          <ac:spMkLst>
            <pc:docMk/>
            <pc:sldMk cId="3644615096" sldId="2092"/>
            <ac:spMk id="214018" creationId="{00000000-0000-0000-0000-000000000000}"/>
          </ac:spMkLst>
        </pc:spChg>
        <pc:picChg chg="mod">
          <ac:chgData name="Daniele Sertore" userId="9c0ab5f7-81cb-4f3e-8f35-37302c927a17" providerId="ADAL" clId="{551A92AA-05B5-4BBF-83FA-DE8858A42B98}" dt="2024-06-11T22:20:21.346" v="1155" actId="14100"/>
          <ac:picMkLst>
            <pc:docMk/>
            <pc:sldMk cId="3644615096" sldId="2092"/>
            <ac:picMk id="4" creationId="{00000000-0000-0000-0000-000000000000}"/>
          </ac:picMkLst>
        </pc:picChg>
      </pc:sldChg>
      <pc:sldChg chg="addSp delSp modSp mod ord modClrScheme chgLayout">
        <pc:chgData name="Daniele Sertore" userId="9c0ab5f7-81cb-4f3e-8f35-37302c927a17" providerId="ADAL" clId="{551A92AA-05B5-4BBF-83FA-DE8858A42B98}" dt="2024-06-11T22:21:11.367" v="1166"/>
        <pc:sldMkLst>
          <pc:docMk/>
          <pc:sldMk cId="1030033128" sldId="2094"/>
        </pc:sldMkLst>
        <pc:spChg chg="mod ord">
          <ac:chgData name="Daniele Sertore" userId="9c0ab5f7-81cb-4f3e-8f35-37302c927a17" providerId="ADAL" clId="{551A92AA-05B5-4BBF-83FA-DE8858A42B98}" dt="2024-06-11T22:21:08.139" v="1165" actId="6264"/>
          <ac:spMkLst>
            <pc:docMk/>
            <pc:sldMk cId="1030033128" sldId="2094"/>
            <ac:spMk id="2" creationId="{00000000-0000-0000-0000-000000000000}"/>
          </ac:spMkLst>
        </pc:spChg>
        <pc:spChg chg="add del mod ord">
          <ac:chgData name="Daniele Sertore" userId="9c0ab5f7-81cb-4f3e-8f35-37302c927a17" providerId="ADAL" clId="{551A92AA-05B5-4BBF-83FA-DE8858A42B98}" dt="2024-06-11T22:21:08.139" v="1165" actId="6264"/>
          <ac:spMkLst>
            <pc:docMk/>
            <pc:sldMk cId="1030033128" sldId="2094"/>
            <ac:spMk id="4" creationId="{6E50DAEB-A809-B1D4-390E-C4EF1BA95FD9}"/>
          </ac:spMkLst>
        </pc:spChg>
        <pc:spChg chg="add del mod">
          <ac:chgData name="Daniele Sertore" userId="9c0ab5f7-81cb-4f3e-8f35-37302c927a17" providerId="ADAL" clId="{551A92AA-05B5-4BBF-83FA-DE8858A42B98}" dt="2024-06-11T22:21:08.139" v="1165" actId="6264"/>
          <ac:spMkLst>
            <pc:docMk/>
            <pc:sldMk cId="1030033128" sldId="2094"/>
            <ac:spMk id="5" creationId="{AA6564D2-101C-9D53-3D8D-81857E3187E8}"/>
          </ac:spMkLst>
        </pc:spChg>
        <pc:spChg chg="add mod ord">
          <ac:chgData name="Daniele Sertore" userId="9c0ab5f7-81cb-4f3e-8f35-37302c927a17" providerId="ADAL" clId="{551A92AA-05B5-4BBF-83FA-DE8858A42B98}" dt="2024-06-11T22:21:11.367" v="1166"/>
          <ac:spMkLst>
            <pc:docMk/>
            <pc:sldMk cId="1030033128" sldId="2094"/>
            <ac:spMk id="6" creationId="{5EB234C3-4766-BFA3-C1E4-8593211A52D4}"/>
          </ac:spMkLst>
        </pc:spChg>
        <pc:spChg chg="mod">
          <ac:chgData name="Daniele Sertore" userId="9c0ab5f7-81cb-4f3e-8f35-37302c927a17" providerId="ADAL" clId="{551A92AA-05B5-4BBF-83FA-DE8858A42B98}" dt="2024-06-11T22:21:00.514" v="1163" actId="1076"/>
          <ac:spMkLst>
            <pc:docMk/>
            <pc:sldMk cId="1030033128" sldId="2094"/>
            <ac:spMk id="7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21:08.139" v="1165" actId="6264"/>
          <ac:spMkLst>
            <pc:docMk/>
            <pc:sldMk cId="1030033128" sldId="2094"/>
            <ac:spMk id="8" creationId="{D53C4077-73D4-FA87-BD63-259DC7D32306}"/>
          </ac:spMkLst>
        </pc:spChg>
        <pc:spChg chg="del mod ord">
          <ac:chgData name="Daniele Sertore" userId="9c0ab5f7-81cb-4f3e-8f35-37302c927a17" providerId="ADAL" clId="{551A92AA-05B5-4BBF-83FA-DE8858A42B98}" dt="2024-06-11T22:21:08.139" v="1165" actId="6264"/>
          <ac:spMkLst>
            <pc:docMk/>
            <pc:sldMk cId="1030033128" sldId="2094"/>
            <ac:spMk id="214018" creationId="{00000000-0000-0000-0000-000000000000}"/>
          </ac:spMkLst>
        </pc:spChg>
        <pc:picChg chg="mod">
          <ac:chgData name="Daniele Sertore" userId="9c0ab5f7-81cb-4f3e-8f35-37302c927a17" providerId="ADAL" clId="{551A92AA-05B5-4BBF-83FA-DE8858A42B98}" dt="2024-06-11T22:20:57.640" v="1162" actId="14100"/>
          <ac:picMkLst>
            <pc:docMk/>
            <pc:sldMk cId="1030033128" sldId="2094"/>
            <ac:picMk id="3" creationId="{00000000-0000-0000-0000-000000000000}"/>
          </ac:picMkLst>
        </pc:picChg>
      </pc:sldChg>
      <pc:sldChg chg="addSp modSp mod modClrScheme chgLayout">
        <pc:chgData name="Daniele Sertore" userId="9c0ab5f7-81cb-4f3e-8f35-37302c927a17" providerId="ADAL" clId="{551A92AA-05B5-4BBF-83FA-DE8858A42B98}" dt="2024-06-11T22:53:06.698" v="1407" actId="1076"/>
        <pc:sldMkLst>
          <pc:docMk/>
          <pc:sldMk cId="3756227565" sldId="2663"/>
        </pc:sldMkLst>
        <pc:spChg chg="mod ord">
          <ac:chgData name="Daniele Sertore" userId="9c0ab5f7-81cb-4f3e-8f35-37302c927a17" providerId="ADAL" clId="{551A92AA-05B5-4BBF-83FA-DE8858A42B98}" dt="2024-06-11T22:52:22.288" v="1402" actId="700"/>
          <ac:spMkLst>
            <pc:docMk/>
            <pc:sldMk cId="3756227565" sldId="2663"/>
            <ac:spMk id="2" creationId="{00000000-0000-0000-0000-000000000000}"/>
          </ac:spMkLst>
        </pc:spChg>
        <pc:spChg chg="mod ord">
          <ac:chgData name="Daniele Sertore" userId="9c0ab5f7-81cb-4f3e-8f35-37302c927a17" providerId="ADAL" clId="{551A92AA-05B5-4BBF-83FA-DE8858A42B98}" dt="2024-06-11T22:52:22.288" v="1402" actId="700"/>
          <ac:spMkLst>
            <pc:docMk/>
            <pc:sldMk cId="3756227565" sldId="2663"/>
            <ac:spMk id="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3:06.698" v="1407" actId="1076"/>
          <ac:spMkLst>
            <pc:docMk/>
            <pc:sldMk cId="3756227565" sldId="2663"/>
            <ac:spMk id="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4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5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6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7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8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19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20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21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22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23" creationId="{00000000-0000-0000-0000-000000000000}"/>
          </ac:spMkLst>
        </pc:spChg>
        <pc:spChg chg="mod">
          <ac:chgData name="Daniele Sertore" userId="9c0ab5f7-81cb-4f3e-8f35-37302c927a17" providerId="ADAL" clId="{551A92AA-05B5-4BBF-83FA-DE8858A42B98}" dt="2024-06-11T22:52:56.561" v="1405" actId="164"/>
          <ac:spMkLst>
            <pc:docMk/>
            <pc:sldMk cId="3756227565" sldId="2663"/>
            <ac:spMk id="24" creationId="{00000000-0000-0000-0000-000000000000}"/>
          </ac:spMkLst>
        </pc:spChg>
        <pc:spChg chg="add mod ord">
          <ac:chgData name="Daniele Sertore" userId="9c0ab5f7-81cb-4f3e-8f35-37302c927a17" providerId="ADAL" clId="{551A92AA-05B5-4BBF-83FA-DE8858A42B98}" dt="2024-06-11T22:52:22.288" v="1402" actId="700"/>
          <ac:spMkLst>
            <pc:docMk/>
            <pc:sldMk cId="3756227565" sldId="2663"/>
            <ac:spMk id="25" creationId="{58624987-65B4-6433-83D6-018652E42198}"/>
          </ac:spMkLst>
        </pc:spChg>
        <pc:grpChg chg="add mod">
          <ac:chgData name="Daniele Sertore" userId="9c0ab5f7-81cb-4f3e-8f35-37302c927a17" providerId="ADAL" clId="{551A92AA-05B5-4BBF-83FA-DE8858A42B98}" dt="2024-06-11T22:53:01.045" v="1406" actId="1076"/>
          <ac:grpSpMkLst>
            <pc:docMk/>
            <pc:sldMk cId="3756227565" sldId="2663"/>
            <ac:grpSpMk id="26" creationId="{9F32791B-95F4-6054-9A12-21D58D761067}"/>
          </ac:grpSpMkLst>
        </pc:grpChg>
        <pc:picChg chg="mod">
          <ac:chgData name="Daniele Sertore" userId="9c0ab5f7-81cb-4f3e-8f35-37302c927a17" providerId="ADAL" clId="{551A92AA-05B5-4BBF-83FA-DE8858A42B98}" dt="2024-06-11T22:52:56.561" v="1405" actId="164"/>
          <ac:picMkLst>
            <pc:docMk/>
            <pc:sldMk cId="3756227565" sldId="2663"/>
            <ac:picMk id="4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2:52:56.561" v="1405" actId="164"/>
          <ac:picMkLst>
            <pc:docMk/>
            <pc:sldMk cId="3756227565" sldId="2663"/>
            <ac:picMk id="5" creationId="{00000000-0000-0000-0000-000000000000}"/>
          </ac:picMkLst>
        </pc:picChg>
        <pc:picChg chg="mod">
          <ac:chgData name="Daniele Sertore" userId="9c0ab5f7-81cb-4f3e-8f35-37302c927a17" providerId="ADAL" clId="{551A92AA-05B5-4BBF-83FA-DE8858A42B98}" dt="2024-06-11T22:52:56.561" v="1405" actId="164"/>
          <ac:picMkLst>
            <pc:docMk/>
            <pc:sldMk cId="3756227565" sldId="2663"/>
            <ac:picMk id="6" creationId="{00000000-0000-0000-0000-000000000000}"/>
          </ac:picMkLst>
        </pc:picChg>
      </pc:sldChg>
      <pc:sldChg chg="del">
        <pc:chgData name="Daniele Sertore" userId="9c0ab5f7-81cb-4f3e-8f35-37302c927a17" providerId="ADAL" clId="{551A92AA-05B5-4BBF-83FA-DE8858A42B98}" dt="2024-06-11T21:29:34.658" v="534" actId="47"/>
        <pc:sldMkLst>
          <pc:docMk/>
          <pc:sldMk cId="0" sldId="2664"/>
        </pc:sldMkLst>
      </pc:sldChg>
      <pc:sldChg chg="add">
        <pc:chgData name="Daniele Sertore" userId="9c0ab5f7-81cb-4f3e-8f35-37302c927a17" providerId="ADAL" clId="{551A92AA-05B5-4BBF-83FA-DE8858A42B98}" dt="2024-06-11T19:44:02.303" v="1"/>
        <pc:sldMkLst>
          <pc:docMk/>
          <pc:sldMk cId="629104003" sldId="2665"/>
        </pc:sldMkLst>
      </pc:sldChg>
      <pc:sldChg chg="addSp delSp modSp new mod modClrScheme chgLayout">
        <pc:chgData name="Daniele Sertore" userId="9c0ab5f7-81cb-4f3e-8f35-37302c927a17" providerId="ADAL" clId="{551A92AA-05B5-4BBF-83FA-DE8858A42B98}" dt="2024-06-11T20:01:57.865" v="88" actId="27636"/>
        <pc:sldMkLst>
          <pc:docMk/>
          <pc:sldMk cId="681729416" sldId="2666"/>
        </pc:sldMkLst>
        <pc:spChg chg="del mod ord">
          <ac:chgData name="Daniele Sertore" userId="9c0ab5f7-81cb-4f3e-8f35-37302c927a17" providerId="ADAL" clId="{551A92AA-05B5-4BBF-83FA-DE8858A42B98}" dt="2024-06-11T19:44:58.753" v="4" actId="700"/>
          <ac:spMkLst>
            <pc:docMk/>
            <pc:sldMk cId="681729416" sldId="2666"/>
            <ac:spMk id="2" creationId="{098864EB-4D43-9956-44F0-B7E5762C6244}"/>
          </ac:spMkLst>
        </pc:spChg>
        <pc:spChg chg="del mod ord">
          <ac:chgData name="Daniele Sertore" userId="9c0ab5f7-81cb-4f3e-8f35-37302c927a17" providerId="ADAL" clId="{551A92AA-05B5-4BBF-83FA-DE8858A42B98}" dt="2024-06-11T19:44:58.753" v="4" actId="700"/>
          <ac:spMkLst>
            <pc:docMk/>
            <pc:sldMk cId="681729416" sldId="2666"/>
            <ac:spMk id="3" creationId="{DBBD59D0-37DD-87C4-5DEB-1E59C849D1C1}"/>
          </ac:spMkLst>
        </pc:spChg>
        <pc:spChg chg="add mod ord">
          <ac:chgData name="Daniele Sertore" userId="9c0ab5f7-81cb-4f3e-8f35-37302c927a17" providerId="ADAL" clId="{551A92AA-05B5-4BBF-83FA-DE8858A42B98}" dt="2024-06-11T19:45:15.919" v="28" actId="20577"/>
          <ac:spMkLst>
            <pc:docMk/>
            <pc:sldMk cId="681729416" sldId="2666"/>
            <ac:spMk id="4" creationId="{D44D0E9F-9CDA-C86D-7E15-2B59515C0E23}"/>
          </ac:spMkLst>
        </pc:spChg>
        <pc:spChg chg="add mod ord">
          <ac:chgData name="Daniele Sertore" userId="9c0ab5f7-81cb-4f3e-8f35-37302c927a17" providerId="ADAL" clId="{551A92AA-05B5-4BBF-83FA-DE8858A42B98}" dt="2024-06-11T20:01:57.865" v="88" actId="27636"/>
          <ac:spMkLst>
            <pc:docMk/>
            <pc:sldMk cId="681729416" sldId="2666"/>
            <ac:spMk id="5" creationId="{171FBE14-0D3F-3677-7AE5-5BE29AD2E8C2}"/>
          </ac:spMkLst>
        </pc:spChg>
      </pc:sldChg>
      <pc:sldChg chg="addSp delSp modSp new mod modClrScheme chgLayout">
        <pc:chgData name="Daniele Sertore" userId="9c0ab5f7-81cb-4f3e-8f35-37302c927a17" providerId="ADAL" clId="{551A92AA-05B5-4BBF-83FA-DE8858A42B98}" dt="2024-06-11T20:03:49.970" v="110" actId="20577"/>
        <pc:sldMkLst>
          <pc:docMk/>
          <pc:sldMk cId="2294711822" sldId="2667"/>
        </pc:sldMkLst>
        <pc:spChg chg="del mod ord">
          <ac:chgData name="Daniele Sertore" userId="9c0ab5f7-81cb-4f3e-8f35-37302c927a17" providerId="ADAL" clId="{551A92AA-05B5-4BBF-83FA-DE8858A42B98}" dt="2024-06-11T19:59:42.473" v="86" actId="700"/>
          <ac:spMkLst>
            <pc:docMk/>
            <pc:sldMk cId="2294711822" sldId="2667"/>
            <ac:spMk id="2" creationId="{7CB81A84-AF70-DCDF-A9D2-998FC4A6FB83}"/>
          </ac:spMkLst>
        </pc:spChg>
        <pc:spChg chg="del mod ord">
          <ac:chgData name="Daniele Sertore" userId="9c0ab5f7-81cb-4f3e-8f35-37302c927a17" providerId="ADAL" clId="{551A92AA-05B5-4BBF-83FA-DE8858A42B98}" dt="2024-06-11T19:59:42.473" v="86" actId="700"/>
          <ac:spMkLst>
            <pc:docMk/>
            <pc:sldMk cId="2294711822" sldId="2667"/>
            <ac:spMk id="3" creationId="{42220E92-F391-79FE-8AC4-93732464B6EA}"/>
          </ac:spMkLst>
        </pc:spChg>
        <pc:spChg chg="mod ord">
          <ac:chgData name="Daniele Sertore" userId="9c0ab5f7-81cb-4f3e-8f35-37302c927a17" providerId="ADAL" clId="{551A92AA-05B5-4BBF-83FA-DE8858A42B98}" dt="2024-06-11T19:59:42.473" v="86" actId="700"/>
          <ac:spMkLst>
            <pc:docMk/>
            <pc:sldMk cId="2294711822" sldId="2667"/>
            <ac:spMk id="4" creationId="{74D37230-FD4B-E2B3-976F-48BC3548572A}"/>
          </ac:spMkLst>
        </pc:spChg>
        <pc:spChg chg="mod ord">
          <ac:chgData name="Daniele Sertore" userId="9c0ab5f7-81cb-4f3e-8f35-37302c927a17" providerId="ADAL" clId="{551A92AA-05B5-4BBF-83FA-DE8858A42B98}" dt="2024-06-11T19:59:42.473" v="86" actId="700"/>
          <ac:spMkLst>
            <pc:docMk/>
            <pc:sldMk cId="2294711822" sldId="2667"/>
            <ac:spMk id="5" creationId="{833EB406-45A8-CE79-3581-E70607BFEEE5}"/>
          </ac:spMkLst>
        </pc:spChg>
        <pc:spChg chg="add mod ord">
          <ac:chgData name="Daniele Sertore" userId="9c0ab5f7-81cb-4f3e-8f35-37302c927a17" providerId="ADAL" clId="{551A92AA-05B5-4BBF-83FA-DE8858A42B98}" dt="2024-06-11T20:02:08.802" v="96" actId="20577"/>
          <ac:spMkLst>
            <pc:docMk/>
            <pc:sldMk cId="2294711822" sldId="2667"/>
            <ac:spMk id="6" creationId="{98A0122D-F305-0B5B-FCB2-280BA46E1D21}"/>
          </ac:spMkLst>
        </pc:spChg>
        <pc:spChg chg="add mod ord">
          <ac:chgData name="Daniele Sertore" userId="9c0ab5f7-81cb-4f3e-8f35-37302c927a17" providerId="ADAL" clId="{551A92AA-05B5-4BBF-83FA-DE8858A42B98}" dt="2024-06-11T20:03:49.970" v="110" actId="20577"/>
          <ac:spMkLst>
            <pc:docMk/>
            <pc:sldMk cId="2294711822" sldId="2667"/>
            <ac:spMk id="7" creationId="{212C8962-8537-ACBE-6E2D-BA38718F0734}"/>
          </ac:spMkLst>
        </pc:spChg>
      </pc:sldChg>
      <pc:sldChg chg="addSp delSp modSp add mod delAnim modAnim">
        <pc:chgData name="Daniele Sertore" userId="9c0ab5f7-81cb-4f3e-8f35-37302c927a17" providerId="ADAL" clId="{551A92AA-05B5-4BBF-83FA-DE8858A42B98}" dt="2024-06-11T23:13:57.502" v="1584"/>
        <pc:sldMkLst>
          <pc:docMk/>
          <pc:sldMk cId="1173066130" sldId="2668"/>
        </pc:sldMkLst>
        <pc:spChg chg="del">
          <ac:chgData name="Daniele Sertore" userId="9c0ab5f7-81cb-4f3e-8f35-37302c927a17" providerId="ADAL" clId="{551A92AA-05B5-4BBF-83FA-DE8858A42B98}" dt="2024-06-11T20:47:26.315" v="426" actId="478"/>
          <ac:spMkLst>
            <pc:docMk/>
            <pc:sldMk cId="1173066130" sldId="2668"/>
            <ac:spMk id="6" creationId="{18E7BB45-09CB-CBF8-45B4-060F48636356}"/>
          </ac:spMkLst>
        </pc:spChg>
        <pc:spChg chg="add del mod">
          <ac:chgData name="Daniele Sertore" userId="9c0ab5f7-81cb-4f3e-8f35-37302c927a17" providerId="ADAL" clId="{551A92AA-05B5-4BBF-83FA-DE8858A42B98}" dt="2024-06-11T20:51:04.229" v="428"/>
          <ac:spMkLst>
            <pc:docMk/>
            <pc:sldMk cId="1173066130" sldId="2668"/>
            <ac:spMk id="8" creationId="{F4EFCDDF-1985-DC22-D0A0-C70FA7B8C2D6}"/>
          </ac:spMkLst>
        </pc:spChg>
        <pc:spChg chg="add del mod">
          <ac:chgData name="Daniele Sertore" userId="9c0ab5f7-81cb-4f3e-8f35-37302c927a17" providerId="ADAL" clId="{551A92AA-05B5-4BBF-83FA-DE8858A42B98}" dt="2024-06-11T21:03:46.207" v="455"/>
          <ac:spMkLst>
            <pc:docMk/>
            <pc:sldMk cId="1173066130" sldId="2668"/>
            <ac:spMk id="11" creationId="{DC457429-0A9A-27FE-691D-26C42BC336D4}"/>
          </ac:spMkLst>
        </pc:spChg>
        <pc:spChg chg="add del mod">
          <ac:chgData name="Daniele Sertore" userId="9c0ab5f7-81cb-4f3e-8f35-37302c927a17" providerId="ADAL" clId="{551A92AA-05B5-4BBF-83FA-DE8858A42B98}" dt="2024-06-11T23:13:57.502" v="1584"/>
          <ac:spMkLst>
            <pc:docMk/>
            <pc:sldMk cId="1173066130" sldId="2668"/>
            <ac:spMk id="14" creationId="{CB5E161A-9139-7766-A6B6-4EC7600AFDF3}"/>
          </ac:spMkLst>
        </pc:spChg>
        <pc:picChg chg="del">
          <ac:chgData name="Daniele Sertore" userId="9c0ab5f7-81cb-4f3e-8f35-37302c927a17" providerId="ADAL" clId="{551A92AA-05B5-4BBF-83FA-DE8858A42B98}" dt="2024-06-11T20:47:29.477" v="427" actId="478"/>
          <ac:picMkLst>
            <pc:docMk/>
            <pc:sldMk cId="1173066130" sldId="2668"/>
            <ac:picMk id="3" creationId="{00000000-0000-0000-0000-000000000000}"/>
          </ac:picMkLst>
        </pc:picChg>
        <pc:picChg chg="add del mod">
          <ac:chgData name="Daniele Sertore" userId="9c0ab5f7-81cb-4f3e-8f35-37302c927a17" providerId="ADAL" clId="{551A92AA-05B5-4BBF-83FA-DE8858A42B98}" dt="2024-06-11T20:51:29.376" v="429" actId="478"/>
          <ac:picMkLst>
            <pc:docMk/>
            <pc:sldMk cId="1173066130" sldId="2668"/>
            <ac:picMk id="9" creationId="{EC52AD5E-438B-E8AE-C6AB-E4468FBD406D}"/>
          </ac:picMkLst>
        </pc:picChg>
        <pc:picChg chg="add del mod">
          <ac:chgData name="Daniele Sertore" userId="9c0ab5f7-81cb-4f3e-8f35-37302c927a17" providerId="ADAL" clId="{551A92AA-05B5-4BBF-83FA-DE8858A42B98}" dt="2024-06-11T23:13:48.168" v="1583" actId="478"/>
          <ac:picMkLst>
            <pc:docMk/>
            <pc:sldMk cId="1173066130" sldId="2668"/>
            <ac:picMk id="12" creationId="{145DEB83-8FB6-CE52-5BA0-78017F099FD6}"/>
          </ac:picMkLst>
        </pc:picChg>
        <pc:picChg chg="add mod">
          <ac:chgData name="Daniele Sertore" userId="9c0ab5f7-81cb-4f3e-8f35-37302c927a17" providerId="ADAL" clId="{551A92AA-05B5-4BBF-83FA-DE8858A42B98}" dt="2024-06-11T23:13:57.502" v="1584"/>
          <ac:picMkLst>
            <pc:docMk/>
            <pc:sldMk cId="1173066130" sldId="2668"/>
            <ac:picMk id="15" creationId="{C8969E20-0A90-CCF5-A5B3-D3335D0ABF9B}"/>
          </ac:picMkLst>
        </pc:picChg>
      </pc:sldChg>
      <pc:sldChg chg="addSp delSp modSp new mod delAnim modAnim">
        <pc:chgData name="Daniele Sertore" userId="9c0ab5f7-81cb-4f3e-8f35-37302c927a17" providerId="ADAL" clId="{551A92AA-05B5-4BBF-83FA-DE8858A42B98}" dt="2024-06-11T23:17:09.912" v="1589" actId="1076"/>
        <pc:sldMkLst>
          <pc:docMk/>
          <pc:sldMk cId="2717733143" sldId="2669"/>
        </pc:sldMkLst>
        <pc:spChg chg="mod">
          <ac:chgData name="Daniele Sertore" userId="9c0ab5f7-81cb-4f3e-8f35-37302c927a17" providerId="ADAL" clId="{551A92AA-05B5-4BBF-83FA-DE8858A42B98}" dt="2024-06-11T21:17:12.635" v="488" actId="20577"/>
          <ac:spMkLst>
            <pc:docMk/>
            <pc:sldMk cId="2717733143" sldId="2669"/>
            <ac:spMk id="2" creationId="{74BA4737-FD7E-0CDD-32C4-3654F6C002FC}"/>
          </ac:spMkLst>
        </pc:spChg>
        <pc:spChg chg="mod">
          <ac:chgData name="Daniele Sertore" userId="9c0ab5f7-81cb-4f3e-8f35-37302c927a17" providerId="ADAL" clId="{551A92AA-05B5-4BBF-83FA-DE8858A42B98}" dt="2024-06-11T21:24:41.087" v="507" actId="404"/>
          <ac:spMkLst>
            <pc:docMk/>
            <pc:sldMk cId="2717733143" sldId="2669"/>
            <ac:spMk id="5" creationId="{309C3136-28BD-B44E-4AB3-B3C6FCCB7BF0}"/>
          </ac:spMkLst>
        </pc:spChg>
        <pc:picChg chg="add del mod">
          <ac:chgData name="Daniele Sertore" userId="9c0ab5f7-81cb-4f3e-8f35-37302c927a17" providerId="ADAL" clId="{551A92AA-05B5-4BBF-83FA-DE8858A42B98}" dt="2024-06-11T23:16:51.487" v="1585" actId="478"/>
          <ac:picMkLst>
            <pc:docMk/>
            <pc:sldMk cId="2717733143" sldId="2669"/>
            <ac:picMk id="6" creationId="{9AF357B7-2F89-183E-6AE5-329D368397E9}"/>
          </ac:picMkLst>
        </pc:picChg>
        <pc:picChg chg="add mod">
          <ac:chgData name="Daniele Sertore" userId="9c0ab5f7-81cb-4f3e-8f35-37302c927a17" providerId="ADAL" clId="{551A92AA-05B5-4BBF-83FA-DE8858A42B98}" dt="2024-06-11T23:17:09.912" v="1589" actId="1076"/>
          <ac:picMkLst>
            <pc:docMk/>
            <pc:sldMk cId="2717733143" sldId="2669"/>
            <ac:picMk id="7" creationId="{EC23E95B-EB82-0109-90EC-615CC8681D7E}"/>
          </ac:picMkLst>
        </pc:picChg>
      </pc:sldChg>
      <pc:sldChg chg="add ord">
        <pc:chgData name="Daniele Sertore" userId="9c0ab5f7-81cb-4f3e-8f35-37302c927a17" providerId="ADAL" clId="{551A92AA-05B5-4BBF-83FA-DE8858A42B98}" dt="2024-06-11T22:18:11.627" v="1136"/>
        <pc:sldMkLst>
          <pc:docMk/>
          <pc:sldMk cId="4261161212" sldId="2670"/>
        </pc:sldMkLst>
      </pc:sldChg>
      <pc:sldChg chg="addSp delSp modSp new mod delAnim modAnim">
        <pc:chgData name="Daniele Sertore" userId="9c0ab5f7-81cb-4f3e-8f35-37302c927a17" providerId="ADAL" clId="{551A92AA-05B5-4BBF-83FA-DE8858A42B98}" dt="2024-06-11T23:11:05.765" v="1582"/>
        <pc:sldMkLst>
          <pc:docMk/>
          <pc:sldMk cId="138513928" sldId="2671"/>
        </pc:sldMkLst>
        <pc:spChg chg="mod">
          <ac:chgData name="Daniele Sertore" userId="9c0ab5f7-81cb-4f3e-8f35-37302c927a17" providerId="ADAL" clId="{551A92AA-05B5-4BBF-83FA-DE8858A42B98}" dt="2024-06-11T22:43:20.772" v="1347" actId="20577"/>
          <ac:spMkLst>
            <pc:docMk/>
            <pc:sldMk cId="138513928" sldId="2671"/>
            <ac:spMk id="2" creationId="{0FBC76E1-B2E2-8441-C35C-1B38369E60E5}"/>
          </ac:spMkLst>
        </pc:spChg>
        <pc:spChg chg="del">
          <ac:chgData name="Daniele Sertore" userId="9c0ab5f7-81cb-4f3e-8f35-37302c927a17" providerId="ADAL" clId="{551A92AA-05B5-4BBF-83FA-DE8858A42B98}" dt="2024-06-11T22:43:36.420" v="1348"/>
          <ac:spMkLst>
            <pc:docMk/>
            <pc:sldMk cId="138513928" sldId="2671"/>
            <ac:spMk id="5" creationId="{F623B4C3-FC00-406D-CED6-C069F227138E}"/>
          </ac:spMkLst>
        </pc:spChg>
        <pc:spChg chg="add del mod">
          <ac:chgData name="Daniele Sertore" userId="9c0ab5f7-81cb-4f3e-8f35-37302c927a17" providerId="ADAL" clId="{551A92AA-05B5-4BBF-83FA-DE8858A42B98}" dt="2024-06-11T23:11:05.765" v="1582"/>
          <ac:spMkLst>
            <pc:docMk/>
            <pc:sldMk cId="138513928" sldId="2671"/>
            <ac:spMk id="8" creationId="{B47F29C2-F692-C889-C2CC-16EA5789566B}"/>
          </ac:spMkLst>
        </pc:spChg>
        <pc:picChg chg="add del mod">
          <ac:chgData name="Daniele Sertore" userId="9c0ab5f7-81cb-4f3e-8f35-37302c927a17" providerId="ADAL" clId="{551A92AA-05B5-4BBF-83FA-DE8858A42B98}" dt="2024-06-11T23:10:41.970" v="1581" actId="478"/>
          <ac:picMkLst>
            <pc:docMk/>
            <pc:sldMk cId="138513928" sldId="2671"/>
            <ac:picMk id="6" creationId="{37396BD7-6152-B699-3F00-8FD2CB0FAD92}"/>
          </ac:picMkLst>
        </pc:picChg>
        <pc:picChg chg="add mod">
          <ac:chgData name="Daniele Sertore" userId="9c0ab5f7-81cb-4f3e-8f35-37302c927a17" providerId="ADAL" clId="{551A92AA-05B5-4BBF-83FA-DE8858A42B98}" dt="2024-06-11T23:11:05.765" v="1582"/>
          <ac:picMkLst>
            <pc:docMk/>
            <pc:sldMk cId="138513928" sldId="2671"/>
            <ac:picMk id="9" creationId="{F1B64147-C6CA-A61A-0AD4-4E8ACACC42C7}"/>
          </ac:picMkLst>
        </pc:picChg>
      </pc:sldChg>
      <pc:sldChg chg="modSp new mod">
        <pc:chgData name="Daniele Sertore" userId="9c0ab5f7-81cb-4f3e-8f35-37302c927a17" providerId="ADAL" clId="{551A92AA-05B5-4BBF-83FA-DE8858A42B98}" dt="2024-06-11T23:01:07.797" v="1580" actId="20577"/>
        <pc:sldMkLst>
          <pc:docMk/>
          <pc:sldMk cId="685256476" sldId="2672"/>
        </pc:sldMkLst>
        <pc:spChg chg="mod">
          <ac:chgData name="Daniele Sertore" userId="9c0ab5f7-81cb-4f3e-8f35-37302c927a17" providerId="ADAL" clId="{551A92AA-05B5-4BBF-83FA-DE8858A42B98}" dt="2024-06-11T22:59:45.032" v="1526" actId="20577"/>
          <ac:spMkLst>
            <pc:docMk/>
            <pc:sldMk cId="685256476" sldId="2672"/>
            <ac:spMk id="2" creationId="{E27672EE-EFC2-13E8-61AF-47DF7684F2EE}"/>
          </ac:spMkLst>
        </pc:spChg>
        <pc:spChg chg="mod">
          <ac:chgData name="Daniele Sertore" userId="9c0ab5f7-81cb-4f3e-8f35-37302c927a17" providerId="ADAL" clId="{551A92AA-05B5-4BBF-83FA-DE8858A42B98}" dt="2024-06-11T23:01:07.797" v="1580" actId="20577"/>
          <ac:spMkLst>
            <pc:docMk/>
            <pc:sldMk cId="685256476" sldId="2672"/>
            <ac:spMk id="5" creationId="{B58C9BFF-8407-093E-6125-AE33F0AA4BE2}"/>
          </ac:spMkLst>
        </pc:spChg>
      </pc:sldChg>
      <pc:sldChg chg="addSp delSp modSp add mod modAnim">
        <pc:chgData name="Daniele Sertore" userId="9c0ab5f7-81cb-4f3e-8f35-37302c927a17" providerId="ADAL" clId="{551A92AA-05B5-4BBF-83FA-DE8858A42B98}" dt="2024-06-11T23:21:38.243" v="1598" actId="1076"/>
        <pc:sldMkLst>
          <pc:docMk/>
          <pc:sldMk cId="2688408954" sldId="2673"/>
        </pc:sldMkLst>
        <pc:spChg chg="del">
          <ac:chgData name="Daniele Sertore" userId="9c0ab5f7-81cb-4f3e-8f35-37302c927a17" providerId="ADAL" clId="{551A92AA-05B5-4BBF-83FA-DE8858A42B98}" dt="2024-06-11T23:21:20.138" v="1594" actId="478"/>
          <ac:spMkLst>
            <pc:docMk/>
            <pc:sldMk cId="2688408954" sldId="2673"/>
            <ac:spMk id="8" creationId="{00000000-0000-0000-0000-000000000000}"/>
          </ac:spMkLst>
        </pc:spChg>
        <pc:spChg chg="del">
          <ac:chgData name="Daniele Sertore" userId="9c0ab5f7-81cb-4f3e-8f35-37302c927a17" providerId="ADAL" clId="{551A92AA-05B5-4BBF-83FA-DE8858A42B98}" dt="2024-06-11T23:21:20.138" v="1594" actId="478"/>
          <ac:spMkLst>
            <pc:docMk/>
            <pc:sldMk cId="2688408954" sldId="2673"/>
            <ac:spMk id="11" creationId="{00000000-0000-0000-0000-000000000000}"/>
          </ac:spMkLst>
        </pc:spChg>
        <pc:spChg chg="del mod">
          <ac:chgData name="Daniele Sertore" userId="9c0ab5f7-81cb-4f3e-8f35-37302c927a17" providerId="ADAL" clId="{551A92AA-05B5-4BBF-83FA-DE8858A42B98}" dt="2024-06-11T23:21:15.660" v="1592" actId="478"/>
          <ac:spMkLst>
            <pc:docMk/>
            <pc:sldMk cId="2688408954" sldId="2673"/>
            <ac:spMk id="22" creationId="{D72AC770-DD5A-EDBE-78A3-B185FDBE3984}"/>
          </ac:spMkLst>
        </pc:spChg>
        <pc:grpChg chg="del">
          <ac:chgData name="Daniele Sertore" userId="9c0ab5f7-81cb-4f3e-8f35-37302c927a17" providerId="ADAL" clId="{551A92AA-05B5-4BBF-83FA-DE8858A42B98}" dt="2024-06-11T23:21:17.181" v="1593" actId="478"/>
          <ac:grpSpMkLst>
            <pc:docMk/>
            <pc:sldMk cId="2688408954" sldId="2673"/>
            <ac:grpSpMk id="2" creationId="{00000000-0000-0000-0000-000000000000}"/>
          </ac:grpSpMkLst>
        </pc:grpChg>
        <pc:grpChg chg="del">
          <ac:chgData name="Daniele Sertore" userId="9c0ab5f7-81cb-4f3e-8f35-37302c927a17" providerId="ADAL" clId="{551A92AA-05B5-4BBF-83FA-DE8858A42B98}" dt="2024-06-11T23:21:20.138" v="1594" actId="478"/>
          <ac:grpSpMkLst>
            <pc:docMk/>
            <pc:sldMk cId="2688408954" sldId="2673"/>
            <ac:grpSpMk id="23" creationId="{9B1D9E05-6F9E-1CAE-4413-2591C666EEE4}"/>
          </ac:grpSpMkLst>
        </pc:grpChg>
        <pc:picChg chg="add mod">
          <ac:chgData name="Daniele Sertore" userId="9c0ab5f7-81cb-4f3e-8f35-37302c927a17" providerId="ADAL" clId="{551A92AA-05B5-4BBF-83FA-DE8858A42B98}" dt="2024-06-11T23:21:38.243" v="1598" actId="1076"/>
          <ac:picMkLst>
            <pc:docMk/>
            <pc:sldMk cId="2688408954" sldId="2673"/>
            <ac:picMk id="10" creationId="{DD197B19-B472-F522-F668-8037C125DCE0}"/>
          </ac:picMkLst>
        </pc:picChg>
      </pc:sldChg>
      <pc:sldMasterChg chg="delSldLayout">
        <pc:chgData name="Daniele Sertore" userId="9c0ab5f7-81cb-4f3e-8f35-37302c927a17" providerId="ADAL" clId="{551A92AA-05B5-4BBF-83FA-DE8858A42B98}" dt="2024-06-11T21:30:49.562" v="538" actId="47"/>
        <pc:sldMasterMkLst>
          <pc:docMk/>
          <pc:sldMasterMk cId="1085096833" sldId="2147483648"/>
        </pc:sldMasterMkLst>
        <pc:sldLayoutChg chg="del">
          <pc:chgData name="Daniele Sertore" userId="9c0ab5f7-81cb-4f3e-8f35-37302c927a17" providerId="ADAL" clId="{551A92AA-05B5-4BBF-83FA-DE8858A42B98}" dt="2024-06-11T21:30:49.562" v="538" actId="47"/>
          <pc:sldLayoutMkLst>
            <pc:docMk/>
            <pc:sldMasterMk cId="1085096833" sldId="2147483648"/>
            <pc:sldLayoutMk cId="1413757076" sldId="2147483660"/>
          </pc:sldLayoutMkLst>
        </pc:sldLayoutChg>
      </pc:sldMasterChg>
      <pc:sldMasterChg chg="add addSldLayout modSldLayout sldLayoutOrd">
        <pc:chgData name="Daniele Sertore" userId="9c0ab5f7-81cb-4f3e-8f35-37302c927a17" providerId="ADAL" clId="{551A92AA-05B5-4BBF-83FA-DE8858A42B98}" dt="2024-06-11T20:08:11.565" v="133" actId="14100"/>
        <pc:sldMasterMkLst>
          <pc:docMk/>
          <pc:sldMasterMk cId="2311872714" sldId="2147483697"/>
        </pc:sldMasterMkLst>
        <pc:sldLayoutChg chg="add ord">
          <pc:chgData name="Daniele Sertore" userId="9c0ab5f7-81cb-4f3e-8f35-37302c927a17" providerId="ADAL" clId="{551A92AA-05B5-4BBF-83FA-DE8858A42B98}" dt="2024-06-11T19:56:09.439" v="30" actId="20578"/>
          <pc:sldLayoutMkLst>
            <pc:docMk/>
            <pc:sldMasterMk cId="2311872714" sldId="2147483697"/>
            <pc:sldLayoutMk cId="3556542535" sldId="2147483692"/>
          </pc:sldLayoutMkLst>
        </pc:sldLayoutChg>
        <pc:sldLayoutChg chg="addSp delSp modSp new mod">
          <pc:chgData name="Daniele Sertore" userId="9c0ab5f7-81cb-4f3e-8f35-37302c927a17" providerId="ADAL" clId="{551A92AA-05B5-4BBF-83FA-DE8858A42B98}" dt="2024-06-11T20:08:11.565" v="133" actId="14100"/>
          <pc:sldLayoutMkLst>
            <pc:docMk/>
            <pc:sldMasterMk cId="2311872714" sldId="2147483697"/>
            <pc:sldLayoutMk cId="2913588839" sldId="2147483693"/>
          </pc:sldLayoutMkLst>
          <pc:spChg chg="mod">
            <ac:chgData name="Daniele Sertore" userId="9c0ab5f7-81cb-4f3e-8f35-37302c927a17" providerId="ADAL" clId="{551A92AA-05B5-4BBF-83FA-DE8858A42B98}" dt="2024-06-11T20:08:08.110" v="132" actId="14100"/>
            <ac:spMkLst>
              <pc:docMk/>
              <pc:sldMasterMk cId="2311872714" sldId="2147483697"/>
              <pc:sldLayoutMk cId="2913588839" sldId="2147483693"/>
              <ac:spMk id="2" creationId="{9633B551-4CB2-E064-7E54-7CE05BF2F64E}"/>
            </ac:spMkLst>
          </pc:spChg>
          <pc:spChg chg="add del mod">
            <ac:chgData name="Daniele Sertore" userId="9c0ab5f7-81cb-4f3e-8f35-37302c927a17" providerId="ADAL" clId="{551A92AA-05B5-4BBF-83FA-DE8858A42B98}" dt="2024-06-11T19:56:48.892" v="34"/>
            <ac:spMkLst>
              <pc:docMk/>
              <pc:sldMasterMk cId="2311872714" sldId="2147483697"/>
              <pc:sldLayoutMk cId="2913588839" sldId="2147483693"/>
              <ac:spMk id="6" creationId="{EDEC1D2B-A6E5-5B6A-03B8-613CBC5028C5}"/>
            </ac:spMkLst>
          </pc:spChg>
          <pc:spChg chg="add del mod">
            <ac:chgData name="Daniele Sertore" userId="9c0ab5f7-81cb-4f3e-8f35-37302c927a17" providerId="ADAL" clId="{551A92AA-05B5-4BBF-83FA-DE8858A42B98}" dt="2024-06-11T19:58:01.932" v="74" actId="478"/>
            <ac:spMkLst>
              <pc:docMk/>
              <pc:sldMasterMk cId="2311872714" sldId="2147483697"/>
              <pc:sldLayoutMk cId="2913588839" sldId="2147483693"/>
              <ac:spMk id="7" creationId="{FEFA33E9-6FC3-1E25-79FA-CB1E1D5254D6}"/>
            </ac:spMkLst>
          </pc:spChg>
          <pc:spChg chg="add mod">
            <ac:chgData name="Daniele Sertore" userId="9c0ab5f7-81cb-4f3e-8f35-37302c927a17" providerId="ADAL" clId="{551A92AA-05B5-4BBF-83FA-DE8858A42B98}" dt="2024-06-11T20:08:11.565" v="133" actId="14100"/>
            <ac:spMkLst>
              <pc:docMk/>
              <pc:sldMasterMk cId="2311872714" sldId="2147483697"/>
              <pc:sldLayoutMk cId="2913588839" sldId="2147483693"/>
              <ac:spMk id="8" creationId="{F129A6B8-E7E6-BB39-6DB8-9B67BF8D6529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30694-54F6-4E25-83FA-519D52B8D7F6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12155-C387-4A76-8CE0-63FDC5637C0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7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1AA8C73C-C95D-4816-AC68-5F5C8B77EDA2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1299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FECE6F10-05EF-4961-9B91-883C4295BBB8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1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DD73446-DA2E-4615-9925-669721BC79D9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36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4CB667C1-413F-442D-9AC0-6CFDE55543BB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36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691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6ADC9E8-E77E-49EF-A6A2-D150F0686268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40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3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12A284B-5D96-47D5-8403-24A9534E81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40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818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A477044D-9929-4A83-AC3D-F591B640E95E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54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755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F536F5E3-498F-4D97-92C3-784CE27AC6DF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54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A477044D-9929-4A83-AC3D-F591B640E95E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56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755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F536F5E3-498F-4D97-92C3-784CE27AC6DF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56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D6958E6A-FCF6-4C76-AC32-A3DC1ECDF952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10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395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FC798246-7304-4C4C-979A-EE3490962E81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10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486C01FE-1136-4EA2-8922-2B30CA714C38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14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19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1413903A-B0FD-4F07-8C06-21AE220AC095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14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486C01FE-1136-4EA2-8922-2B30CA714C38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15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19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1413903A-B0FD-4F07-8C06-21AE220AC095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15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2D8BFDBC-B688-48AE-873A-550B315926D8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8467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DC00E042-4E53-4198-9DE0-B2DC8D18BFA7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20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8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6ADC9E8-E77E-49EF-A6A2-D150F0686268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22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3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12A284B-5D96-47D5-8403-24A9534E81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22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74CAD34C-59DF-4399-BDA0-5C9FFE092A25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33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6659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020620B6-6093-4105-9C27-8427FCE8DAA7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33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6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DD73446-DA2E-4615-9925-669721BC79D9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34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4CB667C1-413F-442D-9AC0-6CFDE55543BB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34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407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DD73446-DA2E-4615-9925-669721BC79D9}" type="slidenum">
              <a:rPr lang="en-US" sz="1300">
                <a:solidFill>
                  <a:srgbClr val="000000"/>
                </a:solidFill>
                <a:latin typeface="Arial" charset="0"/>
              </a:rPr>
              <a:pPr eaLnBrk="1" hangingPunct="1"/>
              <a:t>35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4CB667C1-413F-442D-9AC0-6CFDE55543BB}" type="slidenum">
              <a:rPr lang="en-US" sz="1300">
                <a:solidFill>
                  <a:srgbClr val="000000"/>
                </a:solidFill>
                <a:latin typeface="Arial" charset="0"/>
              </a:rPr>
              <a:pPr algn="r" eaLnBrk="1" hangingPunct="1"/>
              <a:t>35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06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A556-42FB-02DD-D38A-A2A3012E6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5A2675-6ABB-F476-310D-5BCE0D3C7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FB374-3AA4-5B20-0C8D-063EBB69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6E2F1-7CE4-03A0-294F-AB736CBC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D61E0-3DD6-B622-B7C6-E6F79002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B998-97BC-5A39-5566-43AE81C8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E56B4-0F19-774B-4346-A204BDCAF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A0E24-D86F-7CF9-3915-49D2D4D0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1649C-D963-4D2C-B809-EF7F38E0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B6D1E-3083-83D9-42C0-758666DD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8CE281-50C9-EFD5-F9E9-554A746B0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F5E07-4C73-F97A-1007-DE3FE2E27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B3E0-EC3A-0579-1FE2-96E7D75B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024AF-062B-EB24-6A67-E76FB2B8D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BC67C-F1AB-DBA0-22B1-4DFA8AA2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0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E6E3-1C06-4847-B6E1-104347C79184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Vuoto Avanzato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2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B551-4CB2-E064-7E54-7CE05BF2F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7475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ECC62-8857-9701-D8F5-ECB0402A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4E86-F422-49A6-9ED2-132F17AB54D2}" type="datetime1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32837-940E-7C0E-A5EF-307A97A1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Vuoto Avanzato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B6957-79BF-BA35-0B53-84DAC6AF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29A6B8-E7E6-BB39-6DB8-9B67BF8D6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449784" cy="4883020"/>
          </a:xfrm>
        </p:spPr>
        <p:txBody>
          <a:bodyPr>
            <a:normAutofit/>
          </a:bodyPr>
          <a:lstStyle>
            <a:lvl1pPr>
              <a:defRPr sz="2400">
                <a:latin typeface="Walbaum Display" panose="02070503090703020303" pitchFamily="18" charset="0"/>
              </a:defRPr>
            </a:lvl1pPr>
            <a:lvl2pPr>
              <a:defRPr sz="2000">
                <a:latin typeface="Walbaum Display" panose="02070503090703020303" pitchFamily="18" charset="0"/>
              </a:defRPr>
            </a:lvl2pPr>
            <a:lvl3pPr>
              <a:defRPr sz="1800">
                <a:latin typeface="Walbaum Display" panose="02070503090703020303" pitchFamily="18" charset="0"/>
              </a:defRPr>
            </a:lvl3pPr>
            <a:lvl4pPr>
              <a:defRPr sz="1600">
                <a:latin typeface="Walbaum Display" panose="02070503090703020303" pitchFamily="18" charset="0"/>
              </a:defRPr>
            </a:lvl4pPr>
            <a:lvl5pPr>
              <a:defRPr sz="1600">
                <a:latin typeface="Walbaum Display" panose="02070503090703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58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00BB-358D-5D2B-D861-9AF04D78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1A1FE-8EDF-45F5-3DF0-FB04C7B3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F568-26A0-8BC8-7AEC-5432D50C7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01CA0-32ED-DB4E-4A33-7CAAEB6D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35EBB-1429-E63C-B7BA-20211E2E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6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4769-3099-C61D-6999-425459C1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38F1D-FBFF-A718-8034-4164A4C66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CBCFC-0EA3-692B-8F67-D6E2E829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2C99-C8DC-0072-F20D-22F71BF1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9711-FB77-E681-E691-FDD9DD6F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8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F6C0E-FA19-9AD5-66F9-AFC0C4FC9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30D8E-D955-0EC5-AD32-EB7B6F61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B29D8-A460-BF43-1E2A-CA97E5F2D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86916-662C-94C0-36B5-5342F33D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A0EA3-9786-5828-F576-A3C7D9E2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46C4D-DAD0-F45B-C3BA-04646EFF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1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0285-0212-B260-EF2A-81CF404A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BA1CB-821A-A197-EB92-C20795D6B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CB1BD-BFDF-DA83-EBFC-732224013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137A91-F998-D2B8-1286-177959910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B9FDF9-32CF-7BCF-8FA5-4B3489136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4C09D-E4DA-77EB-8B49-6D6842EC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8E500-4B60-21CE-3A35-3842B0EC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F577A-4ACC-79C4-8A97-F766D6F87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6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B25C-C8CC-DC3C-BC11-692401D1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8008B-9C7A-B6C5-876D-2D0C4DFC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6D9A9-D75A-33E1-528B-371C719C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1C20A-CDFA-D883-D9CC-49D5B377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8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C095E-0386-DA57-BE90-4F232D50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58FDA-8FD6-D9E9-33AC-9CE725CC0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74AC7-0CE1-4287-138C-DE829D69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6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7AB6-09F4-FE5B-3AD2-9F41943A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19BF0-38EB-7050-B520-019A997AD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D7697-6816-CD57-F527-ABBD4FA13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E8F32-777A-43BC-1037-30EF594B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76787-FADC-CCD5-0B4A-D75789AC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DFBA2-D6DF-72A5-2D38-49186525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2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8212-7EE3-3067-BB3D-4DCE5D130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BFA326-A3D8-0FAA-F308-FF0162421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B8F6E-6BCE-246C-DE4C-0DA323873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E2DB7-975A-631A-B1CF-70E989A0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B6C13-D03E-A407-062D-64A6ED7F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DFCB4-198B-34D2-1537-34290D76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8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1FD095-EFAE-2F8C-AD55-478409EA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B157C-E937-F934-451C-F6F8260D8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30F98-CB71-706A-2901-3FA452DC7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AC0AE-D713-4A3B-8031-816450CC190A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66104-CC8B-BA60-DC20-DA9AAAF2F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5EEC4-2BF6-9D6A-F5C5-518F8A6B5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AC53EB-4053-4764-8DAF-F263B2F204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9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3FC84E86-F422-49A6-9ED2-132F17AB54D2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Corso Vuoto Avanzato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file:///C:\Users\xfel\Desktop\Corso%20Vuoto%202024\Paolo%20Michelato\altro\video\Pressure%20Gauge%20Animation%20(Low).mp4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3" name="Picture 22" descr="Palla su marmo">
            <a:extLst>
              <a:ext uri="{FF2B5EF4-FFF2-40B4-BE49-F238E27FC236}">
                <a16:creationId xmlns:a16="http://schemas.microsoft.com/office/drawing/2014/main" id="{977F1F4D-008B-25F3-2D56-101807436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23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37" y="875758"/>
            <a:ext cx="5219885" cy="51095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986" y="673591"/>
            <a:ext cx="5565913" cy="54154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34" y="1041621"/>
            <a:ext cx="4953365" cy="480152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06CA0-A4F7-B73C-688C-7A8685AF7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871" y="1685677"/>
            <a:ext cx="4181444" cy="236267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5400">
                <a:solidFill>
                  <a:schemeClr val="tx1">
                    <a:lumMod val="75000"/>
                    <a:lumOff val="25000"/>
                  </a:schemeClr>
                </a:solidFill>
              </a:rPr>
              <a:t>Corso Vuoto Avanzato </a:t>
            </a:r>
            <a:br>
              <a:rPr lang="it-IT" sz="5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5400">
                <a:solidFill>
                  <a:schemeClr val="tx1">
                    <a:lumMod val="75000"/>
                    <a:lumOff val="25000"/>
                  </a:schemeClr>
                </a:solidFill>
              </a:rPr>
              <a:t>2024</a:t>
            </a:r>
            <a:endParaRPr lang="en-US" sz="5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209AB-0536-04BF-E593-9A52A4E62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5648" y="4202811"/>
            <a:ext cx="3283888" cy="816301"/>
          </a:xfrm>
        </p:spPr>
        <p:txBody>
          <a:bodyPr anchor="t">
            <a:normAutofit/>
          </a:bodyPr>
          <a:lstStyle/>
          <a:p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INFN LASA</a:t>
            </a:r>
            <a:b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10-13 giugno 2024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8DFD8-E5E6-0CD9-1E95-DC936FA0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C6C3-6B0C-44E4-B072-CC9A08FB583B}" type="datetime1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0E727-45EA-40D1-F91E-A1DA0DB3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Vuoto Avanzato 2024</a:t>
            </a:r>
          </a:p>
        </p:txBody>
      </p:sp>
    </p:spTree>
    <p:extLst>
      <p:ext uri="{BB962C8B-B14F-4D97-AF65-F5344CB8AC3E}">
        <p14:creationId xmlns:p14="http://schemas.microsoft.com/office/powerpoint/2010/main" val="62910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AF8D88-BDE0-F0CC-7F30-F9F0FA1C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Liquid wall gauges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B3A4-53BC-416E-B394-9B1B5D0CADB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E561B6-161A-0F19-0210-514472A61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594229" y="5594723"/>
            <a:ext cx="5785366" cy="52322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  <a:latin typeface="+mj-lt"/>
              </a:rPr>
              <a:t>U tube (closed) or equivalent system</a:t>
            </a:r>
          </a:p>
        </p:txBody>
      </p:sp>
      <p:graphicFrame>
        <p:nvGraphicFramePr>
          <p:cNvPr id="204807" name="Object 11"/>
          <p:cNvGraphicFramePr>
            <a:graphicFrameLocks noChangeAspect="1"/>
          </p:cNvGraphicFramePr>
          <p:nvPr/>
        </p:nvGraphicFramePr>
        <p:xfrm>
          <a:off x="7751763" y="2852739"/>
          <a:ext cx="2686050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zione" r:id="rId4" imgW="660113" imgH="203112" progId="Equation.3">
                  <p:embed/>
                </p:oleObj>
              </mc:Choice>
              <mc:Fallback>
                <p:oleObj name="Equazione" r:id="rId4" imgW="660113" imgH="203112" progId="Equation.3">
                  <p:embed/>
                  <p:pic>
                    <p:nvPicPr>
                      <p:cNvPr id="2048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1763" y="2852739"/>
                        <a:ext cx="2686050" cy="827087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8" name="Text Box 12"/>
          <p:cNvSpPr txBox="1">
            <a:spLocks noChangeArrowheads="1"/>
          </p:cNvSpPr>
          <p:nvPr/>
        </p:nvSpPr>
        <p:spPr bwMode="auto">
          <a:xfrm>
            <a:off x="7073899" y="5113302"/>
            <a:ext cx="4356100" cy="132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err="1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sz="2800" baseline="-25000" err="1">
                <a:solidFill>
                  <a:srgbClr val="000000"/>
                </a:solidFill>
                <a:latin typeface="+mj-lt"/>
              </a:rPr>
              <a:t>Hg</a:t>
            </a:r>
            <a:r>
              <a:rPr lang="en-US" sz="2800">
                <a:solidFill>
                  <a:srgbClr val="000000"/>
                </a:solidFill>
              </a:rPr>
              <a:t> : 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13,350 kg/m</a:t>
            </a:r>
            <a:r>
              <a:rPr lang="en-US" sz="2800" baseline="30000">
                <a:solidFill>
                  <a:srgbClr val="000000"/>
                </a:solidFill>
                <a:latin typeface="+mj-lt"/>
              </a:rPr>
              <a:t>3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+mj-lt"/>
              </a:rPr>
              <a:t>g</a:t>
            </a:r>
            <a:r>
              <a:rPr lang="en-US" sz="2800">
                <a:solidFill>
                  <a:srgbClr val="000000"/>
                </a:solidFill>
              </a:rPr>
              <a:t>     : 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9.8 m/s</a:t>
            </a:r>
            <a:r>
              <a:rPr lang="en-US" sz="2800" baseline="30000">
                <a:solidFill>
                  <a:srgbClr val="000000"/>
                </a:solidFill>
                <a:latin typeface="+mj-lt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74D299-3275-E3C1-4784-771BCF7048D9}"/>
              </a:ext>
            </a:extLst>
          </p:cNvPr>
          <p:cNvGrpSpPr/>
          <p:nvPr/>
        </p:nvGrpSpPr>
        <p:grpSpPr>
          <a:xfrm>
            <a:off x="462725" y="1584187"/>
            <a:ext cx="6048375" cy="3995737"/>
            <a:chOff x="1703389" y="1430339"/>
            <a:chExt cx="6048375" cy="3995737"/>
          </a:xfrm>
        </p:grpSpPr>
        <p:pic>
          <p:nvPicPr>
            <p:cNvPr id="204806" name="Picture 10" descr="ILLU_58"/>
            <p:cNvPicPr>
              <a:picLocks noChangeAspect="1" noChangeArrowheads="1"/>
            </p:cNvPicPr>
            <p:nvPr/>
          </p:nvPicPr>
          <p:blipFill>
            <a:blip r:embed="rId6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" t="6889" r="2798" b="8105"/>
            <a:stretch>
              <a:fillRect/>
            </a:stretch>
          </p:blipFill>
          <p:spPr bwMode="auto">
            <a:xfrm>
              <a:off x="1703389" y="1430339"/>
              <a:ext cx="6048375" cy="399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09" name="Text Box 13"/>
            <p:cNvSpPr txBox="1">
              <a:spLocks noChangeArrowheads="1"/>
            </p:cNvSpPr>
            <p:nvPr/>
          </p:nvSpPr>
          <p:spPr bwMode="auto">
            <a:xfrm>
              <a:off x="2855913" y="2909889"/>
              <a:ext cx="398462" cy="52863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204810" name="Text Box 17"/>
            <p:cNvSpPr txBox="1">
              <a:spLocks noChangeArrowheads="1"/>
            </p:cNvSpPr>
            <p:nvPr/>
          </p:nvSpPr>
          <p:spPr bwMode="auto">
            <a:xfrm>
              <a:off x="7032626" y="2909889"/>
              <a:ext cx="398463" cy="52863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204811" name="Text Box 18"/>
            <p:cNvSpPr txBox="1">
              <a:spLocks noChangeArrowheads="1"/>
            </p:cNvSpPr>
            <p:nvPr/>
          </p:nvSpPr>
          <p:spPr bwMode="auto">
            <a:xfrm>
              <a:off x="4511676" y="2909889"/>
              <a:ext cx="398463" cy="52863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0000"/>
                  </a:solidFill>
                </a:rPr>
                <a:t>h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40"/>
              <a:t>Liquid</a:t>
            </a:r>
            <a:r>
              <a:rPr spc="-120"/>
              <a:t> </a:t>
            </a:r>
            <a:r>
              <a:rPr spc="-85"/>
              <a:t>Manometers</a:t>
            </a:r>
            <a:r>
              <a:rPr spc="-140"/>
              <a:t> </a:t>
            </a:r>
            <a:r>
              <a:t>–</a:t>
            </a:r>
            <a:r>
              <a:rPr spc="-155"/>
              <a:t> </a:t>
            </a:r>
            <a:r>
              <a:rPr spc="-210"/>
              <a:t>U-</a:t>
            </a:r>
            <a:r>
              <a:rPr spc="-110"/>
              <a:t>Tubes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11</a:t>
            </a:fld>
            <a:endParaRPr spc="-25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777749D-FE36-71AB-7E66-424820539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8236993" cy="4883020"/>
          </a:xfrm>
        </p:spPr>
        <p:txBody>
          <a:bodyPr/>
          <a:lstStyle/>
          <a:p>
            <a:pPr marL="225425" marR="30480" indent="-225425">
              <a:lnSpc>
                <a:spcPct val="150000"/>
              </a:lnSpc>
              <a:spcBef>
                <a:spcPts val="370"/>
              </a:spcBef>
              <a:buSzPct val="94915"/>
              <a:buFont typeface="Wingdings"/>
              <a:buChar char=""/>
              <a:tabLst>
                <a:tab pos="494665" algn="l"/>
                <a:tab pos="495300" algn="l"/>
              </a:tabLst>
            </a:pPr>
            <a:r>
              <a:rPr lang="en-US" sz="2400" spc="-70" dirty="0">
                <a:latin typeface="+mj-lt"/>
                <a:cs typeface="Comic Sans MS"/>
              </a:rPr>
              <a:t>Simplest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spc="-65" dirty="0">
                <a:latin typeface="+mj-lt"/>
                <a:cs typeface="Comic Sans MS"/>
              </a:rPr>
              <a:t>direct</a:t>
            </a:r>
            <a:r>
              <a:rPr lang="en-US" sz="2400" spc="-105" dirty="0">
                <a:latin typeface="+mj-lt"/>
                <a:cs typeface="Comic Sans MS"/>
              </a:rPr>
              <a:t> </a:t>
            </a:r>
            <a:r>
              <a:rPr lang="en-US" sz="2400" spc="-10" dirty="0">
                <a:latin typeface="+mj-lt"/>
                <a:cs typeface="Comic Sans MS"/>
              </a:rPr>
              <a:t>gauge. </a:t>
            </a:r>
            <a:r>
              <a:rPr lang="en-US" sz="2400" spc="-80" dirty="0">
                <a:latin typeface="+mj-lt"/>
                <a:cs typeface="Comic Sans MS"/>
              </a:rPr>
              <a:t>Mercury</a:t>
            </a:r>
            <a:r>
              <a:rPr lang="en-US" sz="2400" spc="-145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or</a:t>
            </a:r>
            <a:r>
              <a:rPr lang="en-US" sz="2400" spc="-20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oil</a:t>
            </a:r>
            <a:r>
              <a:rPr lang="en-US" sz="2400" spc="-180" dirty="0">
                <a:latin typeface="+mj-lt"/>
                <a:cs typeface="Comic Sans MS"/>
              </a:rPr>
              <a:t> </a:t>
            </a:r>
            <a:r>
              <a:rPr lang="en-US" sz="2400" spc="-35" dirty="0">
                <a:latin typeface="+mj-lt"/>
                <a:cs typeface="Comic Sans MS"/>
              </a:rPr>
              <a:t>are</a:t>
            </a:r>
            <a:r>
              <a:rPr lang="en-US" sz="2400" spc="-160" dirty="0">
                <a:latin typeface="+mj-lt"/>
                <a:cs typeface="Comic Sans MS"/>
              </a:rPr>
              <a:t> </a:t>
            </a:r>
            <a:r>
              <a:rPr lang="en-US" sz="2400" spc="-60" dirty="0">
                <a:latin typeface="+mj-lt"/>
                <a:cs typeface="Comic Sans MS"/>
              </a:rPr>
              <a:t>often</a:t>
            </a:r>
            <a:r>
              <a:rPr lang="en-US" sz="2400" spc="-160" dirty="0">
                <a:latin typeface="+mj-lt"/>
                <a:cs typeface="Comic Sans MS"/>
              </a:rPr>
              <a:t> </a:t>
            </a:r>
            <a:r>
              <a:rPr lang="en-US" sz="2400" spc="-60" dirty="0">
                <a:latin typeface="+mj-lt"/>
                <a:cs typeface="Comic Sans MS"/>
              </a:rPr>
              <a:t>used.</a:t>
            </a:r>
            <a:endParaRPr lang="en-US" sz="2400" dirty="0">
              <a:latin typeface="+mj-lt"/>
              <a:cs typeface="Comic Sans MS"/>
            </a:endParaRPr>
          </a:p>
          <a:p>
            <a:pPr marL="0" marR="227329" indent="0" algn="ctr">
              <a:lnSpc>
                <a:spcPct val="150000"/>
              </a:lnSpc>
              <a:spcBef>
                <a:spcPts val="2050"/>
              </a:spcBef>
              <a:buNone/>
            </a:pPr>
            <a:r>
              <a:rPr lang="en-US" sz="3200" i="1" dirty="0">
                <a:latin typeface="Tahoma"/>
                <a:cs typeface="Tahoma"/>
              </a:rPr>
              <a:t>P</a:t>
            </a:r>
            <a:r>
              <a:rPr lang="en-US" sz="3200" i="1" baseline="-20000" dirty="0">
                <a:latin typeface="Tahoma"/>
                <a:cs typeface="Tahoma"/>
              </a:rPr>
              <a:t>1</a:t>
            </a:r>
            <a:r>
              <a:rPr lang="en-US" sz="3200" i="1" spc="254" baseline="-20000" dirty="0">
                <a:latin typeface="Tahoma"/>
                <a:cs typeface="Tahoma"/>
              </a:rPr>
              <a:t> </a:t>
            </a:r>
            <a:r>
              <a:rPr lang="en-US" sz="3200" i="1" dirty="0">
                <a:latin typeface="Tahoma"/>
                <a:cs typeface="Tahoma"/>
              </a:rPr>
              <a:t>–</a:t>
            </a:r>
            <a:r>
              <a:rPr lang="en-US" sz="3200" i="1" spc="-220" dirty="0">
                <a:latin typeface="Tahoma"/>
                <a:cs typeface="Tahoma"/>
              </a:rPr>
              <a:t> </a:t>
            </a:r>
            <a:r>
              <a:rPr lang="en-US" sz="3200" i="1" dirty="0">
                <a:latin typeface="Tahoma"/>
                <a:cs typeface="Tahoma"/>
              </a:rPr>
              <a:t>P</a:t>
            </a:r>
            <a:r>
              <a:rPr lang="en-US" sz="3200" i="1" baseline="-20000" dirty="0">
                <a:latin typeface="Tahoma"/>
                <a:cs typeface="Tahoma"/>
              </a:rPr>
              <a:t>2</a:t>
            </a:r>
            <a:r>
              <a:rPr lang="en-US" sz="3200" i="1" spc="254" baseline="-20000" dirty="0">
                <a:latin typeface="Tahoma"/>
                <a:cs typeface="Tahoma"/>
              </a:rPr>
              <a:t> </a:t>
            </a:r>
            <a:r>
              <a:rPr lang="en-US" sz="3200" i="1" dirty="0">
                <a:latin typeface="Tahoma"/>
                <a:cs typeface="Tahoma"/>
              </a:rPr>
              <a:t>=</a:t>
            </a:r>
            <a:r>
              <a:rPr lang="en-US" sz="3200" i="1" spc="-204" dirty="0">
                <a:latin typeface="Tahoma"/>
                <a:cs typeface="Tahoma"/>
              </a:rPr>
              <a:t> </a:t>
            </a:r>
            <a:r>
              <a:rPr lang="en-US" sz="3200" i="1" spc="-25" dirty="0" err="1">
                <a:latin typeface="Tahoma"/>
                <a:cs typeface="Tahoma"/>
              </a:rPr>
              <a:t>h</a:t>
            </a:r>
            <a:r>
              <a:rPr lang="en-US" sz="3600" i="1" spc="-25" dirty="0" err="1">
                <a:latin typeface="Symbol"/>
                <a:cs typeface="Symbol"/>
              </a:rPr>
              <a:t></a:t>
            </a:r>
            <a:r>
              <a:rPr lang="en-US" sz="3200" i="1" spc="-25" dirty="0" err="1">
                <a:latin typeface="Tahoma"/>
                <a:cs typeface="Tahoma"/>
              </a:rPr>
              <a:t>g</a:t>
            </a:r>
            <a:endParaRPr lang="en-US" sz="3200" dirty="0">
              <a:latin typeface="Tahoma"/>
              <a:cs typeface="Tahom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pc="-25" dirty="0">
                <a:latin typeface="+mj-lt"/>
                <a:cs typeface="Comic Sans MS"/>
              </a:rPr>
              <a:t>Main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spc="-35" dirty="0">
                <a:latin typeface="+mj-lt"/>
                <a:cs typeface="Comic Sans MS"/>
              </a:rPr>
              <a:t>source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of</a:t>
            </a:r>
            <a:r>
              <a:rPr lang="en-US" sz="2400" spc="-130" dirty="0">
                <a:latin typeface="+mj-lt"/>
                <a:cs typeface="Comic Sans MS"/>
              </a:rPr>
              <a:t> </a:t>
            </a:r>
            <a:r>
              <a:rPr lang="en-US" sz="2400" spc="-30" dirty="0">
                <a:latin typeface="+mj-lt"/>
                <a:cs typeface="Comic Sans MS"/>
              </a:rPr>
              <a:t>error</a:t>
            </a:r>
            <a:r>
              <a:rPr lang="en-US" sz="2400" spc="-16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is</a:t>
            </a:r>
            <a:r>
              <a:rPr lang="en-US" sz="2400" spc="-13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in</a:t>
            </a:r>
            <a:r>
              <a:rPr lang="en-US" sz="2400" spc="-100" dirty="0">
                <a:latin typeface="+mj-lt"/>
                <a:cs typeface="Comic Sans MS"/>
              </a:rPr>
              <a:t> </a:t>
            </a:r>
            <a:r>
              <a:rPr lang="en-US" sz="2400" spc="-45" dirty="0">
                <a:latin typeface="+mj-lt"/>
                <a:cs typeface="Comic Sans MS"/>
              </a:rPr>
              <a:t>measuring</a:t>
            </a:r>
            <a:r>
              <a:rPr lang="en-US" sz="2400" spc="-145" dirty="0">
                <a:latin typeface="+mj-lt"/>
                <a:cs typeface="Comic Sans MS"/>
              </a:rPr>
              <a:t> </a:t>
            </a:r>
            <a:r>
              <a:rPr lang="en-US" sz="2400" b="1" spc="-50" dirty="0">
                <a:solidFill>
                  <a:srgbClr val="FF0000"/>
                </a:solidFill>
                <a:latin typeface="+mj-lt"/>
                <a:cs typeface="Comic Sans MS"/>
              </a:rPr>
              <a:t>h</a:t>
            </a:r>
          </a:p>
          <a:p>
            <a:pPr marL="225425" marR="5080" indent="-212725">
              <a:lnSpc>
                <a:spcPct val="150000"/>
              </a:lnSpc>
              <a:spcBef>
                <a:spcPts val="325"/>
              </a:spcBef>
              <a:buSzPct val="96000"/>
              <a:buFont typeface="Wingdings"/>
              <a:buChar char=""/>
            </a:pPr>
            <a:r>
              <a:rPr lang="en-US" sz="2400" spc="-45" dirty="0">
                <a:latin typeface="+mj-lt"/>
                <a:cs typeface="Comic Sans MS"/>
              </a:rPr>
              <a:t>Elaborated</a:t>
            </a:r>
            <a:r>
              <a:rPr lang="en-US" sz="2400" spc="-130" dirty="0">
                <a:latin typeface="+mj-lt"/>
                <a:cs typeface="Comic Sans MS"/>
              </a:rPr>
              <a:t> </a:t>
            </a:r>
            <a:r>
              <a:rPr lang="en-US" sz="2400" spc="-45" dirty="0">
                <a:latin typeface="+mj-lt"/>
                <a:cs typeface="Comic Sans MS"/>
              </a:rPr>
              <a:t>methods</a:t>
            </a:r>
            <a:r>
              <a:rPr lang="en-US" sz="2400" spc="-145" dirty="0">
                <a:latin typeface="+mj-lt"/>
                <a:cs typeface="Comic Sans MS"/>
              </a:rPr>
              <a:t> </a:t>
            </a:r>
            <a:r>
              <a:rPr lang="en-US" sz="2400" spc="-40" dirty="0">
                <a:latin typeface="+mj-lt"/>
                <a:cs typeface="Comic Sans MS"/>
              </a:rPr>
              <a:t>developed</a:t>
            </a:r>
            <a:r>
              <a:rPr lang="en-US" sz="2400" spc="-120" dirty="0">
                <a:latin typeface="+mj-lt"/>
                <a:cs typeface="Comic Sans MS"/>
              </a:rPr>
              <a:t> </a:t>
            </a:r>
            <a:r>
              <a:rPr lang="en-US" sz="2400" spc="-25" dirty="0">
                <a:latin typeface="+mj-lt"/>
                <a:cs typeface="Comic Sans MS"/>
              </a:rPr>
              <a:t>to </a:t>
            </a:r>
            <a:r>
              <a:rPr lang="en-US" sz="2400" spc="-45" dirty="0">
                <a:latin typeface="+mj-lt"/>
                <a:cs typeface="Comic Sans MS"/>
              </a:rPr>
              <a:t>measure</a:t>
            </a:r>
            <a:r>
              <a:rPr lang="en-US" sz="2400" spc="-145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h,</a:t>
            </a:r>
            <a:r>
              <a:rPr lang="en-US" sz="2400" spc="-155" dirty="0">
                <a:latin typeface="+mj-lt"/>
                <a:cs typeface="Comic Sans MS"/>
              </a:rPr>
              <a:t> </a:t>
            </a:r>
            <a:r>
              <a:rPr lang="en-US" sz="2400" spc="-25" dirty="0">
                <a:latin typeface="+mj-lt"/>
                <a:cs typeface="Comic Sans MS"/>
              </a:rPr>
              <a:t>using</a:t>
            </a:r>
            <a:r>
              <a:rPr lang="en-US" sz="2400" spc="-110" dirty="0">
                <a:latin typeface="+mj-lt"/>
                <a:cs typeface="Comic Sans MS"/>
              </a:rPr>
              <a:t> </a:t>
            </a:r>
            <a:r>
              <a:rPr lang="en-US" sz="2400" spc="-35" dirty="0">
                <a:latin typeface="+mj-lt"/>
                <a:cs typeface="Comic Sans MS"/>
              </a:rPr>
              <a:t>optical</a:t>
            </a:r>
            <a:r>
              <a:rPr lang="en-US" sz="2400" spc="-10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or</a:t>
            </a:r>
            <a:r>
              <a:rPr lang="en-US" sz="2400" spc="-114" dirty="0">
                <a:latin typeface="+mj-lt"/>
                <a:cs typeface="Comic Sans MS"/>
              </a:rPr>
              <a:t> </a:t>
            </a:r>
            <a:r>
              <a:rPr lang="en-US" sz="2400" spc="-50" dirty="0">
                <a:latin typeface="+mj-lt"/>
                <a:cs typeface="Comic Sans MS"/>
              </a:rPr>
              <a:t>ultra-</a:t>
            </a:r>
            <a:r>
              <a:rPr lang="en-US" sz="2400" spc="-10" dirty="0">
                <a:latin typeface="+mj-lt"/>
                <a:cs typeface="Comic Sans MS"/>
              </a:rPr>
              <a:t>sonic </a:t>
            </a:r>
            <a:r>
              <a:rPr lang="en-US" sz="2400" spc="-50" dirty="0">
                <a:latin typeface="+mj-lt"/>
                <a:cs typeface="Comic Sans MS"/>
              </a:rPr>
              <a:t>interferometer,</a:t>
            </a:r>
            <a:r>
              <a:rPr lang="en-US" sz="2400" spc="-14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to</a:t>
            </a:r>
            <a:r>
              <a:rPr lang="en-US" sz="2400" spc="-145" dirty="0">
                <a:latin typeface="+mj-lt"/>
                <a:cs typeface="Comic Sans MS"/>
              </a:rPr>
              <a:t> </a:t>
            </a:r>
            <a:r>
              <a:rPr lang="en-US" sz="2400" spc="-35" dirty="0">
                <a:latin typeface="+mj-lt"/>
                <a:cs typeface="Comic Sans MS"/>
              </a:rPr>
              <a:t>achieve</a:t>
            </a:r>
            <a:r>
              <a:rPr lang="en-US" sz="2400" spc="-125" dirty="0">
                <a:latin typeface="+mj-lt"/>
                <a:cs typeface="Comic Sans MS"/>
              </a:rPr>
              <a:t> </a:t>
            </a:r>
            <a:r>
              <a:rPr lang="en-US" sz="2400" spc="-40" dirty="0">
                <a:latin typeface="+mj-lt"/>
                <a:cs typeface="Comic Sans MS"/>
              </a:rPr>
              <a:t>accuracy</a:t>
            </a:r>
            <a:r>
              <a:rPr lang="en-US" sz="2400" spc="-110" dirty="0">
                <a:latin typeface="+mj-lt"/>
                <a:cs typeface="Comic Sans MS"/>
              </a:rPr>
              <a:t> </a:t>
            </a:r>
            <a:r>
              <a:rPr lang="en-US" sz="2400" spc="-40" dirty="0">
                <a:latin typeface="+mj-lt"/>
                <a:cs typeface="Comic Sans MS"/>
              </a:rPr>
              <a:t>of </a:t>
            </a:r>
            <a:r>
              <a:rPr lang="en-US" sz="2400" spc="-10" dirty="0">
                <a:latin typeface="+mj-lt"/>
                <a:cs typeface="Comic Sans MS"/>
              </a:rPr>
              <a:t>1.4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spc="-20" dirty="0">
                <a:latin typeface="+mj-lt"/>
                <a:cs typeface="Comic Sans MS"/>
              </a:rPr>
              <a:t>mPa</a:t>
            </a:r>
            <a:r>
              <a:rPr lang="en-US" sz="2400" spc="-13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in</a:t>
            </a:r>
            <a:r>
              <a:rPr lang="en-US" sz="2400" spc="-130" dirty="0">
                <a:latin typeface="+mj-lt"/>
                <a:cs typeface="Comic Sans MS"/>
              </a:rPr>
              <a:t> </a:t>
            </a:r>
            <a:r>
              <a:rPr lang="en-US" sz="2400" spc="-40" dirty="0">
                <a:latin typeface="+mj-lt"/>
                <a:cs typeface="Comic Sans MS"/>
              </a:rPr>
              <a:t>range</a:t>
            </a:r>
            <a:r>
              <a:rPr lang="en-US" sz="2400" spc="-145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of</a:t>
            </a:r>
            <a:r>
              <a:rPr lang="en-US" sz="2400" spc="-12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1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Pa</a:t>
            </a:r>
            <a:r>
              <a:rPr lang="en-US" sz="2400" spc="-13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to</a:t>
            </a:r>
            <a:r>
              <a:rPr lang="en-US" sz="2400" spc="-140" dirty="0">
                <a:latin typeface="+mj-lt"/>
                <a:cs typeface="Comic Sans MS"/>
              </a:rPr>
              <a:t> </a:t>
            </a:r>
            <a:r>
              <a:rPr lang="en-US" sz="2400" spc="-25" dirty="0">
                <a:latin typeface="+mj-lt"/>
                <a:cs typeface="Comic Sans MS"/>
              </a:rPr>
              <a:t>100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spc="-10" dirty="0">
                <a:latin typeface="+mj-lt"/>
                <a:cs typeface="Comic Sans MS"/>
              </a:rPr>
              <a:t>kPa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spc="-25" dirty="0">
                <a:latin typeface="+mj-lt"/>
                <a:cs typeface="Comic Sans MS"/>
              </a:rPr>
              <a:t>in </a:t>
            </a:r>
            <a:r>
              <a:rPr lang="en-US" sz="2400" spc="-40" dirty="0">
                <a:latin typeface="+mj-lt"/>
                <a:cs typeface="Comic Sans MS"/>
              </a:rPr>
              <a:t>NIST,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as</a:t>
            </a:r>
            <a:r>
              <a:rPr lang="en-US" sz="2400" spc="-175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US</a:t>
            </a:r>
            <a:r>
              <a:rPr lang="en-US" sz="2400" spc="-135" dirty="0">
                <a:latin typeface="+mj-lt"/>
                <a:cs typeface="Comic Sans MS"/>
              </a:rPr>
              <a:t> </a:t>
            </a:r>
            <a:r>
              <a:rPr lang="en-US" sz="2400" spc="-40" dirty="0">
                <a:latin typeface="+mj-lt"/>
                <a:cs typeface="Comic Sans MS"/>
              </a:rPr>
              <a:t>primary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spc="-10" dirty="0">
                <a:latin typeface="+mj-lt"/>
                <a:cs typeface="Comic Sans MS"/>
              </a:rPr>
              <a:t>pressure standard</a:t>
            </a:r>
            <a:endParaRPr lang="en-US" sz="2400" dirty="0">
              <a:latin typeface="+mj-lt"/>
              <a:cs typeface="Comic Sans MS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Comic Sans MS"/>
              <a:cs typeface="Comic Sans MS"/>
            </a:endParaRPr>
          </a:p>
          <a:p>
            <a:endParaRPr lang="en-US" dirty="0"/>
          </a:p>
        </p:txBody>
      </p:sp>
      <p:grpSp>
        <p:nvGrpSpPr>
          <p:cNvPr id="3" name="object 3"/>
          <p:cNvGrpSpPr/>
          <p:nvPr/>
        </p:nvGrpSpPr>
        <p:grpSpPr>
          <a:xfrm>
            <a:off x="8962934" y="1485388"/>
            <a:ext cx="2919919" cy="4518197"/>
            <a:chOff x="6152702" y="1464304"/>
            <a:chExt cx="2919919" cy="451819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60586" y="1464304"/>
              <a:ext cx="2912035" cy="45181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52702" y="1477929"/>
              <a:ext cx="2919919" cy="2163445"/>
            </a:xfrm>
            <a:custGeom>
              <a:avLst/>
              <a:gdLst/>
              <a:ahLst/>
              <a:cxnLst/>
              <a:rect l="l" t="t" r="r" b="b"/>
              <a:pathLst>
                <a:path w="3124200" h="2163445">
                  <a:moveTo>
                    <a:pt x="2854210" y="0"/>
                  </a:moveTo>
                  <a:lnTo>
                    <a:pt x="0" y="0"/>
                  </a:lnTo>
                  <a:lnTo>
                    <a:pt x="0" y="596747"/>
                  </a:lnTo>
                  <a:lnTo>
                    <a:pt x="2854210" y="596747"/>
                  </a:lnTo>
                  <a:lnTo>
                    <a:pt x="2854210" y="0"/>
                  </a:lnTo>
                  <a:close/>
                </a:path>
                <a:path w="3124200" h="2163445">
                  <a:moveTo>
                    <a:pt x="3124200" y="1907451"/>
                  </a:moveTo>
                  <a:lnTo>
                    <a:pt x="2314219" y="1907451"/>
                  </a:lnTo>
                  <a:lnTo>
                    <a:pt x="2314219" y="2163203"/>
                  </a:lnTo>
                  <a:lnTo>
                    <a:pt x="3124200" y="2163203"/>
                  </a:lnTo>
                  <a:lnTo>
                    <a:pt x="3124200" y="190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50491" y="1560864"/>
            <a:ext cx="487680" cy="6508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32080" marR="36830" indent="-94615">
              <a:lnSpc>
                <a:spcPts val="2400"/>
              </a:lnSpc>
              <a:spcBef>
                <a:spcPts val="280"/>
              </a:spcBef>
            </a:pPr>
            <a:r>
              <a:rPr sz="2100" i="1" spc="-145">
                <a:latin typeface="Tahoma"/>
                <a:cs typeface="Tahoma"/>
              </a:rPr>
              <a:t>Ref. </a:t>
            </a:r>
            <a:r>
              <a:rPr sz="2100" i="1" spc="-25">
                <a:latin typeface="Tahoma"/>
                <a:cs typeface="Tahoma"/>
              </a:rPr>
              <a:t>P</a:t>
            </a:r>
            <a:r>
              <a:rPr sz="2100" i="1" spc="-37" baseline="-19841">
                <a:latin typeface="Tahoma"/>
                <a:cs typeface="Tahoma"/>
              </a:rPr>
              <a:t>1</a:t>
            </a:r>
            <a:endParaRPr sz="2100" baseline="-1984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05310" y="1498666"/>
            <a:ext cx="1113790" cy="6508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436880" marR="30480" indent="-399415">
              <a:lnSpc>
                <a:spcPts val="2400"/>
              </a:lnSpc>
              <a:spcBef>
                <a:spcPts val="280"/>
              </a:spcBef>
            </a:pPr>
            <a:r>
              <a:rPr sz="2100" i="1" spc="-80">
                <a:latin typeface="Tahoma"/>
                <a:cs typeface="Tahoma"/>
              </a:rPr>
              <a:t>Unknown </a:t>
            </a:r>
            <a:r>
              <a:rPr sz="2100" i="1" spc="-25">
                <a:latin typeface="Tahoma"/>
                <a:cs typeface="Tahoma"/>
              </a:rPr>
              <a:t>P</a:t>
            </a:r>
            <a:r>
              <a:rPr sz="2100" i="1" spc="-37" baseline="-19841">
                <a:latin typeface="Tahoma"/>
                <a:cs typeface="Tahoma"/>
              </a:rPr>
              <a:t>2</a:t>
            </a:r>
            <a:endParaRPr sz="2100" baseline="-19841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70973" y="3317018"/>
            <a:ext cx="1670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i="1" spc="-65">
                <a:latin typeface="Tahoma"/>
                <a:cs typeface="Tahoma"/>
              </a:rPr>
              <a:t>h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502891" y="5040759"/>
            <a:ext cx="251460" cy="535305"/>
            <a:chOff x="6692659" y="5019675"/>
            <a:chExt cx="251460" cy="535305"/>
          </a:xfrm>
        </p:grpSpPr>
        <p:sp>
          <p:nvSpPr>
            <p:cNvPr id="10" name="object 10"/>
            <p:cNvSpPr/>
            <p:nvPr/>
          </p:nvSpPr>
          <p:spPr>
            <a:xfrm>
              <a:off x="6713029" y="5029200"/>
              <a:ext cx="221615" cy="516255"/>
            </a:xfrm>
            <a:custGeom>
              <a:avLst/>
              <a:gdLst/>
              <a:ahLst/>
              <a:cxnLst/>
              <a:rect l="l" t="t" r="r" b="b"/>
              <a:pathLst>
                <a:path w="221615" h="516254">
                  <a:moveTo>
                    <a:pt x="221170" y="0"/>
                  </a:moveTo>
                  <a:lnTo>
                    <a:pt x="0" y="51606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02184" y="5457717"/>
              <a:ext cx="81915" cy="87630"/>
            </a:xfrm>
            <a:custGeom>
              <a:avLst/>
              <a:gdLst/>
              <a:ahLst/>
              <a:cxnLst/>
              <a:rect l="l" t="t" r="r" b="b"/>
              <a:pathLst>
                <a:path w="81915" h="87629">
                  <a:moveTo>
                    <a:pt x="0" y="0"/>
                  </a:moveTo>
                  <a:lnTo>
                    <a:pt x="10845" y="87553"/>
                  </a:lnTo>
                  <a:lnTo>
                    <a:pt x="81711" y="35013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454765" y="4383818"/>
            <a:ext cx="1039494" cy="6477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73355">
              <a:lnSpc>
                <a:spcPts val="2380"/>
              </a:lnSpc>
              <a:spcBef>
                <a:spcPts val="295"/>
              </a:spcBef>
            </a:pPr>
            <a:r>
              <a:rPr sz="2100" i="1" spc="-10">
                <a:latin typeface="Tahoma"/>
                <a:cs typeface="Tahoma"/>
              </a:rPr>
              <a:t>Liquid </a:t>
            </a:r>
            <a:r>
              <a:rPr sz="2100" i="1" spc="-55">
                <a:latin typeface="Tahoma"/>
                <a:cs typeface="Tahoma"/>
              </a:rPr>
              <a:t>density </a:t>
            </a:r>
            <a:r>
              <a:rPr sz="2100" i="1" spc="-50">
                <a:latin typeface="Symbol"/>
                <a:cs typeface="Symbol"/>
              </a:rPr>
              <a:t></a:t>
            </a:r>
            <a:endParaRPr sz="21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0029" y="1331482"/>
            <a:ext cx="9587971" cy="4931291"/>
            <a:chOff x="-443972" y="1331482"/>
            <a:chExt cx="9587971" cy="493129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5034" y="2636398"/>
              <a:ext cx="4588965" cy="36263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3972" y="1331482"/>
              <a:ext cx="4603724" cy="3747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4143" y="442939"/>
            <a:ext cx="10449784" cy="747574"/>
          </a:xfrm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50" dirty="0"/>
              <a:t>NIST</a:t>
            </a:r>
            <a:r>
              <a:rPr spc="-204" dirty="0"/>
              <a:t> </a:t>
            </a:r>
            <a:r>
              <a:rPr spc="-70" dirty="0"/>
              <a:t>Ultrasonic</a:t>
            </a:r>
            <a:r>
              <a:rPr spc="-135" dirty="0"/>
              <a:t> </a:t>
            </a:r>
            <a:r>
              <a:rPr spc="-70" dirty="0"/>
              <a:t>Interferometer</a:t>
            </a:r>
            <a:r>
              <a:rPr spc="-120" dirty="0"/>
              <a:t> </a:t>
            </a:r>
            <a:r>
              <a:rPr spc="-50" dirty="0"/>
              <a:t>(UIM)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12</a:t>
            </a:fld>
            <a:endParaRPr spc="-25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7B5F774-0DE1-443B-92E1-554878FCF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object 6"/>
          <p:cNvSpPr txBox="1"/>
          <p:nvPr/>
        </p:nvSpPr>
        <p:spPr>
          <a:xfrm>
            <a:off x="1656079" y="5878321"/>
            <a:ext cx="318008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0820" marR="5080" indent="-198755">
              <a:spcBef>
                <a:spcPts val="90"/>
              </a:spcBef>
            </a:pPr>
            <a:r>
              <a:rPr sz="1400">
                <a:latin typeface="Arial"/>
                <a:cs typeface="Arial"/>
              </a:rPr>
              <a:t>*)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Jay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H.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Hendricks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*,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Douglas</a:t>
            </a:r>
            <a:r>
              <a:rPr sz="1400" spc="-7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A.</a:t>
            </a:r>
            <a:r>
              <a:rPr sz="1400" spc="-10">
                <a:latin typeface="Arial"/>
                <a:cs typeface="Arial"/>
              </a:rPr>
              <a:t> Olson, Measurement, </a:t>
            </a:r>
            <a:r>
              <a:rPr sz="1400" b="1">
                <a:latin typeface="Arial"/>
                <a:cs typeface="Arial"/>
              </a:rPr>
              <a:t>43</a:t>
            </a:r>
            <a:r>
              <a:rPr sz="1400" b="1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(2010)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664–674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5256" y="1335819"/>
            <a:ext cx="3875802" cy="481558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40"/>
              <a:t>Liquid</a:t>
            </a:r>
            <a:r>
              <a:rPr spc="-130"/>
              <a:t> </a:t>
            </a:r>
            <a:r>
              <a:rPr spc="-85"/>
              <a:t>Manometers</a:t>
            </a:r>
            <a:r>
              <a:rPr spc="-145"/>
              <a:t> </a:t>
            </a:r>
            <a:r>
              <a:t>–</a:t>
            </a:r>
            <a:r>
              <a:rPr spc="-165"/>
              <a:t> </a:t>
            </a:r>
            <a:r>
              <a:rPr spc="-75"/>
              <a:t>McLeod</a:t>
            </a:r>
            <a:r>
              <a:rPr spc="-155"/>
              <a:t> </a:t>
            </a:r>
            <a:r>
              <a:rPr spc="-50"/>
              <a:t>Gauge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13</a:t>
            </a:fld>
            <a:endParaRPr spc="-25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E76808-F041-FF94-768E-A92753319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6948653" cy="4883020"/>
          </a:xfrm>
        </p:spPr>
        <p:txBody>
          <a:bodyPr/>
          <a:lstStyle/>
          <a:p>
            <a:r>
              <a:rPr lang="en-US" sz="2400" spc="-70">
                <a:latin typeface="+mj-lt"/>
                <a:cs typeface="Comic Sans MS"/>
              </a:rPr>
              <a:t>McLeod</a:t>
            </a:r>
            <a:r>
              <a:rPr lang="en-US" sz="2400" spc="-90">
                <a:latin typeface="+mj-lt"/>
                <a:cs typeface="Comic Sans MS"/>
              </a:rPr>
              <a:t> </a:t>
            </a:r>
            <a:r>
              <a:rPr lang="en-US" sz="2400" spc="-60">
                <a:latin typeface="+mj-lt"/>
                <a:cs typeface="Comic Sans MS"/>
              </a:rPr>
              <a:t>gauge</a:t>
            </a:r>
            <a:r>
              <a:rPr lang="en-US" sz="2400" spc="-95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extends</a:t>
            </a:r>
            <a:r>
              <a:rPr lang="en-US" sz="2400" spc="-100">
                <a:latin typeface="+mj-lt"/>
                <a:cs typeface="Comic Sans MS"/>
              </a:rPr>
              <a:t> </a:t>
            </a:r>
            <a:r>
              <a:rPr lang="en-US" sz="2400" spc="-90">
                <a:latin typeface="+mj-lt"/>
                <a:cs typeface="Comic Sans MS"/>
              </a:rPr>
              <a:t>U-</a:t>
            </a:r>
            <a:r>
              <a:rPr lang="en-US" sz="2400" spc="-45">
                <a:latin typeface="+mj-lt"/>
                <a:cs typeface="Comic Sans MS"/>
              </a:rPr>
              <a:t>Tube</a:t>
            </a:r>
            <a:r>
              <a:rPr lang="en-US" sz="2400" spc="-55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manometer</a:t>
            </a:r>
            <a:r>
              <a:rPr lang="en-US" sz="2400" spc="-40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range</a:t>
            </a:r>
            <a:r>
              <a:rPr lang="en-US" sz="2400" spc="-100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using</a:t>
            </a:r>
            <a:r>
              <a:rPr lang="en-US" sz="2400" spc="-7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Boyle’s</a:t>
            </a:r>
            <a:r>
              <a:rPr lang="en-US" sz="2400" spc="-9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law.</a:t>
            </a:r>
            <a:r>
              <a:rPr lang="en-US" spc="-20">
                <a:latin typeface="+mj-lt"/>
                <a:cs typeface="Comic Sans MS"/>
              </a:rPr>
              <a:t> </a:t>
            </a:r>
          </a:p>
          <a:p>
            <a:r>
              <a:rPr lang="en-US" sz="2400" spc="-85">
                <a:latin typeface="+mj-lt"/>
                <a:cs typeface="Comic Sans MS"/>
              </a:rPr>
              <a:t>It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the</a:t>
            </a:r>
            <a:r>
              <a:rPr lang="en-US" sz="2400" spc="-90">
                <a:latin typeface="+mj-lt"/>
                <a:cs typeface="Comic Sans MS"/>
              </a:rPr>
              <a:t> </a:t>
            </a:r>
            <a:r>
              <a:rPr lang="en-US" sz="2400" spc="-60">
                <a:latin typeface="+mj-lt"/>
                <a:cs typeface="Comic Sans MS"/>
              </a:rPr>
              <a:t>primary</a:t>
            </a:r>
            <a:r>
              <a:rPr lang="en-US" sz="2400" spc="-70">
                <a:latin typeface="+mj-lt"/>
                <a:cs typeface="Comic Sans MS"/>
              </a:rPr>
              <a:t> </a:t>
            </a:r>
            <a:r>
              <a:rPr lang="en-US" sz="2400" spc="-60">
                <a:latin typeface="+mj-lt"/>
                <a:cs typeface="Comic Sans MS"/>
              </a:rPr>
              <a:t>pressure </a:t>
            </a:r>
            <a:r>
              <a:rPr lang="en-US" sz="2400" spc="-55">
                <a:latin typeface="+mj-lt"/>
                <a:cs typeface="Comic Sans MS"/>
              </a:rPr>
              <a:t>standard</a:t>
            </a:r>
            <a:r>
              <a:rPr lang="en-US" sz="2400" spc="-4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7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the</a:t>
            </a:r>
            <a:r>
              <a:rPr lang="en-US" sz="2400" spc="-85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range</a:t>
            </a:r>
            <a:r>
              <a:rPr lang="en-US" sz="2400" spc="-55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of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80">
                <a:latin typeface="+mj-lt"/>
                <a:cs typeface="Comic Sans MS"/>
              </a:rPr>
              <a:t>10</a:t>
            </a:r>
            <a:r>
              <a:rPr lang="en-US" sz="2400" spc="-190">
                <a:latin typeface="+mj-lt"/>
                <a:cs typeface="Comic Sans MS"/>
              </a:rPr>
              <a:t> </a:t>
            </a:r>
            <a:r>
              <a:rPr lang="en-US" sz="2400" spc="-15" baseline="23809">
                <a:latin typeface="+mj-lt"/>
                <a:cs typeface="Comic Sans MS"/>
              </a:rPr>
              <a:t>-</a:t>
            </a:r>
            <a:r>
              <a:rPr lang="en-US" sz="2400" baseline="23809">
                <a:latin typeface="+mj-lt"/>
                <a:cs typeface="Comic Sans MS"/>
              </a:rPr>
              <a:t>2</a:t>
            </a:r>
            <a:r>
              <a:rPr lang="en-US" sz="2400" spc="104" baseline="23809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~</a:t>
            </a:r>
            <a:r>
              <a:rPr lang="en-US" sz="2400" spc="-80">
                <a:latin typeface="+mj-lt"/>
                <a:cs typeface="Comic Sans MS"/>
              </a:rPr>
              <a:t> 10</a:t>
            </a:r>
            <a:r>
              <a:rPr lang="en-US" sz="2400" spc="-190">
                <a:latin typeface="+mj-lt"/>
                <a:cs typeface="Comic Sans MS"/>
              </a:rPr>
              <a:t> </a:t>
            </a:r>
            <a:r>
              <a:rPr lang="en-US" sz="2400" baseline="23809">
                <a:latin typeface="+mj-lt"/>
                <a:cs typeface="Comic Sans MS"/>
              </a:rPr>
              <a:t>3</a:t>
            </a:r>
            <a:r>
              <a:rPr lang="en-US" sz="2400" spc="172" baseline="23809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Pa</a:t>
            </a:r>
            <a:r>
              <a:rPr lang="en-US" sz="2400" i="1" spc="-25">
                <a:latin typeface="Comic Sans MS"/>
                <a:cs typeface="Comic Sans MS"/>
              </a:rPr>
              <a:t>.</a:t>
            </a:r>
            <a:endParaRPr lang="en-US" sz="2400">
              <a:latin typeface="Comic Sans MS"/>
              <a:cs typeface="Comic Sans MS"/>
            </a:endParaRPr>
          </a:p>
          <a:p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877824" y="3082791"/>
            <a:ext cx="5945763" cy="2351926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algn="ctr">
              <a:spcBef>
                <a:spcPts val="20"/>
              </a:spcBef>
            </a:pPr>
            <a:endParaRPr sz="4000">
              <a:latin typeface="Comic Sans MS"/>
              <a:cs typeface="Comic Sans MS"/>
            </a:endParaRPr>
          </a:p>
          <a:p>
            <a:pPr algn="ctr"/>
            <a:r>
              <a:rPr lang="en-US" sz="2800" i="1">
                <a:latin typeface="Times New Roman"/>
                <a:cs typeface="Times New Roman"/>
              </a:rPr>
              <a:t>P</a:t>
            </a:r>
            <a:r>
              <a:rPr lang="en-US" sz="2800" i="1" spc="-30">
                <a:latin typeface="Times New Roman"/>
                <a:cs typeface="Times New Roman"/>
              </a:rPr>
              <a:t> </a:t>
            </a:r>
            <a:r>
              <a:rPr lang="en-US" sz="2800">
                <a:latin typeface="Symbol"/>
                <a:cs typeface="Symbol"/>
              </a:rPr>
              <a:t></a:t>
            </a:r>
            <a:r>
              <a:rPr lang="en-US" sz="2800" spc="155">
                <a:latin typeface="Times New Roman"/>
                <a:cs typeface="Times New Roman"/>
              </a:rPr>
              <a:t> </a:t>
            </a:r>
            <a:r>
              <a:rPr lang="en-US" sz="2800" i="1">
                <a:latin typeface="Times New Roman"/>
                <a:cs typeface="Times New Roman"/>
              </a:rPr>
              <a:t>A</a:t>
            </a:r>
            <a:r>
              <a:rPr sz="2950" i="1">
                <a:latin typeface="Symbol"/>
                <a:cs typeface="Symbol"/>
              </a:rPr>
              <a:t></a:t>
            </a:r>
            <a:r>
              <a:rPr sz="2800" i="1">
                <a:latin typeface="Times New Roman"/>
                <a:cs typeface="Times New Roman"/>
              </a:rPr>
              <a:t>gh</a:t>
            </a:r>
            <a:r>
              <a:rPr sz="2400" baseline="43402">
                <a:latin typeface="Times New Roman"/>
                <a:cs typeface="Times New Roman"/>
              </a:rPr>
              <a:t>2</a:t>
            </a:r>
            <a:r>
              <a:rPr sz="2400" spc="434" baseline="43402">
                <a:latin typeface="Times New Roman"/>
                <a:cs typeface="Times New Roman"/>
              </a:rPr>
              <a:t> </a:t>
            </a:r>
            <a:r>
              <a:rPr sz="2800" spc="-85">
                <a:latin typeface="Times New Roman"/>
                <a:cs typeface="Times New Roman"/>
              </a:rPr>
              <a:t>/</a:t>
            </a:r>
            <a:r>
              <a:rPr sz="3700" spc="-85">
                <a:latin typeface="Symbol"/>
                <a:cs typeface="Symbol"/>
              </a:rPr>
              <a:t></a:t>
            </a:r>
            <a:r>
              <a:rPr sz="2800" i="1" spc="-85">
                <a:latin typeface="Times New Roman"/>
                <a:cs typeface="Times New Roman"/>
              </a:rPr>
              <a:t>V</a:t>
            </a:r>
            <a:r>
              <a:rPr sz="2800" i="1" spc="155">
                <a:latin typeface="Times New Roman"/>
                <a:cs typeface="Times New Roman"/>
              </a:rPr>
              <a:t> </a:t>
            </a:r>
            <a:r>
              <a:rPr sz="2800">
                <a:latin typeface="Symbol"/>
                <a:cs typeface="Symbol"/>
              </a:rPr>
              <a:t></a:t>
            </a:r>
            <a:r>
              <a:rPr sz="2800" spc="-25">
                <a:latin typeface="Times New Roman"/>
                <a:cs typeface="Times New Roman"/>
              </a:rPr>
              <a:t> </a:t>
            </a:r>
            <a:r>
              <a:rPr sz="2800" i="1" spc="-75">
                <a:latin typeface="Times New Roman"/>
                <a:cs typeface="Times New Roman"/>
              </a:rPr>
              <a:t>Ah</a:t>
            </a:r>
            <a:r>
              <a:rPr sz="3700" spc="-75">
                <a:latin typeface="Symbol"/>
                <a:cs typeface="Symbol"/>
              </a:rPr>
              <a:t></a:t>
            </a:r>
            <a:r>
              <a:rPr sz="3700" spc="-505">
                <a:latin typeface="Times New Roman"/>
                <a:cs typeface="Times New Roman"/>
              </a:rPr>
              <a:t> </a:t>
            </a:r>
            <a:r>
              <a:rPr sz="2800">
                <a:latin typeface="Symbol"/>
                <a:cs typeface="Symbol"/>
              </a:rPr>
              <a:t></a:t>
            </a:r>
            <a:r>
              <a:rPr sz="2800" spc="155">
                <a:latin typeface="Times New Roman"/>
                <a:cs typeface="Times New Roman"/>
              </a:rPr>
              <a:t> </a:t>
            </a:r>
            <a:r>
              <a:rPr sz="2800" i="1">
                <a:latin typeface="Times New Roman"/>
                <a:cs typeface="Times New Roman"/>
              </a:rPr>
              <a:t>A</a:t>
            </a:r>
            <a:r>
              <a:rPr sz="2950" i="1">
                <a:latin typeface="Symbol"/>
                <a:cs typeface="Symbol"/>
              </a:rPr>
              <a:t></a:t>
            </a:r>
            <a:r>
              <a:rPr sz="2800" i="1">
                <a:latin typeface="Times New Roman"/>
                <a:cs typeface="Times New Roman"/>
              </a:rPr>
              <a:t>gh</a:t>
            </a:r>
            <a:r>
              <a:rPr sz="2400" baseline="43402">
                <a:latin typeface="Times New Roman"/>
                <a:cs typeface="Times New Roman"/>
              </a:rPr>
              <a:t>2</a:t>
            </a:r>
            <a:r>
              <a:rPr sz="2400" spc="434" baseline="43402">
                <a:latin typeface="Times New Roman"/>
                <a:cs typeface="Times New Roman"/>
              </a:rPr>
              <a:t> </a:t>
            </a:r>
            <a:r>
              <a:rPr sz="2800" spc="85">
                <a:latin typeface="Times New Roman"/>
                <a:cs typeface="Times New Roman"/>
              </a:rPr>
              <a:t>/</a:t>
            </a:r>
            <a:r>
              <a:rPr sz="2800" i="1" spc="85">
                <a:latin typeface="Times New Roman"/>
                <a:cs typeface="Times New Roman"/>
              </a:rPr>
              <a:t>V</a:t>
            </a:r>
            <a:endParaRPr sz="2800">
              <a:latin typeface="Times New Roman"/>
              <a:cs typeface="Times New Roman"/>
            </a:endParaRPr>
          </a:p>
          <a:p>
            <a:pPr algn="ctr">
              <a:spcBef>
                <a:spcPts val="25"/>
              </a:spcBef>
            </a:pPr>
            <a:endParaRPr sz="3750">
              <a:latin typeface="Times New Roman"/>
              <a:cs typeface="Times New Roman"/>
            </a:endParaRPr>
          </a:p>
          <a:p>
            <a:pPr marR="2374900">
              <a:spcBef>
                <a:spcPts val="5"/>
              </a:spcBef>
            </a:pPr>
            <a:r>
              <a:rPr>
                <a:latin typeface="Arial"/>
                <a:cs typeface="Arial"/>
              </a:rPr>
              <a:t>V</a:t>
            </a:r>
            <a:r>
              <a:rPr spc="-20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–</a:t>
            </a:r>
            <a:r>
              <a:rPr spc="-25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Known </a:t>
            </a:r>
            <a:r>
              <a:rPr spc="-10">
                <a:latin typeface="Arial"/>
                <a:cs typeface="Arial"/>
              </a:rPr>
              <a:t>volume </a:t>
            </a:r>
            <a:r>
              <a:rPr>
                <a:latin typeface="Arial"/>
                <a:cs typeface="Arial"/>
              </a:rPr>
              <a:t>above ‘cut-</a:t>
            </a:r>
            <a:r>
              <a:rPr spc="-20">
                <a:latin typeface="Arial"/>
                <a:cs typeface="Arial"/>
              </a:rPr>
              <a:t>off’</a:t>
            </a:r>
            <a:endParaRPr>
              <a:latin typeface="Arial"/>
              <a:cs typeface="Arial"/>
            </a:endParaRPr>
          </a:p>
          <a:p>
            <a:pPr marR="1969770"/>
            <a:r>
              <a:rPr>
                <a:latin typeface="Arial"/>
                <a:cs typeface="Arial"/>
              </a:rPr>
              <a:t>A</a:t>
            </a:r>
            <a:r>
              <a:rPr spc="-105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–</a:t>
            </a:r>
            <a:r>
              <a:rPr spc="-10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Section</a:t>
            </a:r>
            <a:r>
              <a:rPr spc="-35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area</a:t>
            </a:r>
            <a:r>
              <a:rPr spc="-5">
                <a:latin typeface="Arial"/>
                <a:cs typeface="Arial"/>
              </a:rPr>
              <a:t> </a:t>
            </a:r>
            <a:r>
              <a:rPr spc="-25">
                <a:latin typeface="Arial"/>
                <a:cs typeface="Arial"/>
              </a:rPr>
              <a:t>of </a:t>
            </a:r>
            <a:r>
              <a:rPr>
                <a:latin typeface="Arial"/>
                <a:cs typeface="Arial"/>
              </a:rPr>
              <a:t>capillary</a:t>
            </a:r>
            <a:r>
              <a:rPr spc="-50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tubes</a:t>
            </a:r>
            <a:r>
              <a:rPr spc="-5">
                <a:latin typeface="Arial"/>
                <a:cs typeface="Arial"/>
              </a:rPr>
              <a:t> </a:t>
            </a:r>
            <a:r>
              <a:rPr spc="-25">
                <a:latin typeface="Arial"/>
                <a:cs typeface="Arial"/>
              </a:rPr>
              <a:t>1&amp;2</a:t>
            </a:r>
            <a:endParaRPr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9736" y="62191"/>
            <a:ext cx="460362" cy="6127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E0643BC-E7F8-6F3A-1E5A-A4F64F82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Solid wall gauges: relative and absolute pressure reading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A00526-C669-BF49-37F2-3771D99E8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E2B9D2-862C-0977-7F7B-2A03253660FD}"/>
              </a:ext>
            </a:extLst>
          </p:cNvPr>
          <p:cNvGrpSpPr/>
          <p:nvPr/>
        </p:nvGrpSpPr>
        <p:grpSpPr>
          <a:xfrm>
            <a:off x="1994595" y="1423283"/>
            <a:ext cx="8848294" cy="5317674"/>
            <a:chOff x="1775520" y="1130697"/>
            <a:chExt cx="8848294" cy="5317674"/>
          </a:xfrm>
        </p:grpSpPr>
        <p:sp>
          <p:nvSpPr>
            <p:cNvPr id="6" name="Rounded Rectangle 5"/>
            <p:cNvSpPr/>
            <p:nvPr/>
          </p:nvSpPr>
          <p:spPr>
            <a:xfrm>
              <a:off x="6816080" y="1196752"/>
              <a:ext cx="1080120" cy="23042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828" name="Text Box 18"/>
            <p:cNvSpPr txBox="1">
              <a:spLocks noChangeArrowheads="1"/>
            </p:cNvSpPr>
            <p:nvPr/>
          </p:nvSpPr>
          <p:spPr bwMode="auto">
            <a:xfrm>
              <a:off x="1775520" y="1130697"/>
              <a:ext cx="2489784" cy="5133008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0000"/>
                  </a:solidFill>
                  <a:latin typeface="+mj-lt"/>
                </a:rPr>
                <a:t>Possible measure</a:t>
              </a:r>
            </a:p>
            <a:p>
              <a:pPr eaLnBrk="1" hangingPunct="1"/>
              <a:endParaRPr lang="en-US" sz="2400">
                <a:solidFill>
                  <a:srgbClr val="000000"/>
                </a:solidFill>
                <a:latin typeface="+mj-lt"/>
              </a:endParaRPr>
            </a:p>
            <a:p>
              <a:pPr eaLnBrk="1" hangingPunct="1">
                <a:lnSpc>
                  <a:spcPct val="170000"/>
                </a:lnSpc>
              </a:pPr>
              <a:r>
                <a:rPr lang="en-US" sz="2800">
                  <a:solidFill>
                    <a:srgbClr val="000000"/>
                  </a:solidFill>
                  <a:latin typeface="+mj-lt"/>
                </a:rPr>
                <a:t>RELATIVE</a:t>
              </a:r>
            </a:p>
            <a:p>
              <a:pPr eaLnBrk="1" hangingPunct="1">
                <a:lnSpc>
                  <a:spcPct val="170000"/>
                </a:lnSpc>
              </a:pPr>
              <a:endParaRPr lang="en-US" sz="2800">
                <a:solidFill>
                  <a:srgbClr val="000000"/>
                </a:solidFill>
                <a:latin typeface="+mj-lt"/>
              </a:endParaRPr>
            </a:p>
            <a:p>
              <a:pPr eaLnBrk="1" hangingPunct="1">
                <a:lnSpc>
                  <a:spcPct val="170000"/>
                </a:lnSpc>
              </a:pPr>
              <a:endParaRPr lang="en-US" sz="2800">
                <a:solidFill>
                  <a:srgbClr val="000000"/>
                </a:solidFill>
                <a:latin typeface="+mj-lt"/>
              </a:endParaRPr>
            </a:p>
            <a:p>
              <a:pPr eaLnBrk="1" hangingPunct="1">
                <a:lnSpc>
                  <a:spcPct val="170000"/>
                </a:lnSpc>
              </a:pPr>
              <a:r>
                <a:rPr lang="en-US" sz="2800">
                  <a:solidFill>
                    <a:srgbClr val="000000"/>
                  </a:solidFill>
                  <a:latin typeface="+mj-lt"/>
                </a:rPr>
                <a:t>ABSOLUTE</a:t>
              </a:r>
            </a:p>
            <a:p>
              <a:pPr eaLnBrk="1" hangingPunct="1">
                <a:lnSpc>
                  <a:spcPct val="170000"/>
                </a:lnSpc>
              </a:pPr>
              <a:endParaRPr lang="en-US" sz="2800">
                <a:solidFill>
                  <a:srgbClr val="000000"/>
                </a:solidFill>
                <a:latin typeface="+mj-lt"/>
              </a:endParaRPr>
            </a:p>
            <a:p>
              <a:pPr eaLnBrk="1" hangingPunct="1">
                <a:lnSpc>
                  <a:spcPct val="170000"/>
                </a:lnSpc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5" name="Arc 4"/>
            <p:cNvSpPr/>
            <p:nvPr/>
          </p:nvSpPr>
          <p:spPr>
            <a:xfrm>
              <a:off x="7176120" y="1204764"/>
              <a:ext cx="288032" cy="2304256"/>
            </a:xfrm>
            <a:prstGeom prst="arc">
              <a:avLst>
                <a:gd name="adj1" fmla="val 16200000"/>
                <a:gd name="adj2" fmla="val 5279492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62683" y="2924944"/>
              <a:ext cx="360040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40295" y="2122509"/>
              <a:ext cx="27835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Open reference chamber: 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atmospheric pressure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 is the reference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34594" y="1900019"/>
              <a:ext cx="19692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Connection to the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 vacuum system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863752" y="2060848"/>
              <a:ext cx="864096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3943654" y="4328836"/>
              <a:ext cx="864096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774945" y="3805590"/>
              <a:ext cx="1080120" cy="23042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Arc 31"/>
            <p:cNvSpPr/>
            <p:nvPr/>
          </p:nvSpPr>
          <p:spPr>
            <a:xfrm>
              <a:off x="7134985" y="3813602"/>
              <a:ext cx="288032" cy="2304256"/>
            </a:xfrm>
            <a:prstGeom prst="arc">
              <a:avLst>
                <a:gd name="adj1" fmla="val 16200000"/>
                <a:gd name="adj2" fmla="val 5279492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855065" y="5605790"/>
              <a:ext cx="360040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14533" y="5334307"/>
              <a:ext cx="2261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Reference is vacuum</a:t>
              </a:r>
            </a:p>
          </p:txBody>
        </p:sp>
        <p:sp>
          <p:nvSpPr>
            <p:cNvPr id="10" name="Explosion 1 9"/>
            <p:cNvSpPr/>
            <p:nvPr/>
          </p:nvSpPr>
          <p:spPr>
            <a:xfrm>
              <a:off x="7752185" y="5626694"/>
              <a:ext cx="318905" cy="267128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>
              <a:cxnSpLocks/>
              <a:endCxn id="34" idx="2"/>
            </p:cNvCxnSpPr>
            <p:nvPr/>
          </p:nvCxnSpPr>
          <p:spPr>
            <a:xfrm flipH="1" flipV="1">
              <a:off x="8035085" y="5893822"/>
              <a:ext cx="713891" cy="36988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5922956" y="4040804"/>
              <a:ext cx="864096" cy="292660"/>
              <a:chOff x="4427984" y="4040804"/>
              <a:chExt cx="864096" cy="29266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427984" y="4040804"/>
                <a:ext cx="864096" cy="2880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" name="Straight Connector 2"/>
              <p:cNvCxnSpPr/>
              <p:nvPr/>
            </p:nvCxnSpPr>
            <p:spPr>
              <a:xfrm>
                <a:off x="4427984" y="4040804"/>
                <a:ext cx="864096" cy="0"/>
              </a:xfrm>
              <a:prstGeom prst="line">
                <a:avLst/>
              </a:prstGeom>
              <a:ln w="1905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427984" y="4333464"/>
                <a:ext cx="864096" cy="0"/>
              </a:xfrm>
              <a:prstGeom prst="line">
                <a:avLst/>
              </a:prstGeom>
              <a:ln w="1905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5966498" y="1412776"/>
              <a:ext cx="864096" cy="292660"/>
              <a:chOff x="4427984" y="4040804"/>
              <a:chExt cx="864096" cy="29266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427984" y="4040804"/>
                <a:ext cx="864096" cy="2880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4427984" y="4040804"/>
                <a:ext cx="864096" cy="0"/>
              </a:xfrm>
              <a:prstGeom prst="line">
                <a:avLst/>
              </a:prstGeom>
              <a:ln w="1905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427984" y="4333464"/>
                <a:ext cx="864096" cy="0"/>
              </a:xfrm>
              <a:prstGeom prst="line">
                <a:avLst/>
              </a:prstGeom>
              <a:ln w="1905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27"/>
            <p:cNvSpPr txBox="1"/>
            <p:nvPr/>
          </p:nvSpPr>
          <p:spPr>
            <a:xfrm>
              <a:off x="4677930" y="4508857"/>
              <a:ext cx="19692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Connection to the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 vacuum system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22903" y="6079039"/>
              <a:ext cx="8183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Getter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634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6007DD-9D4C-F4AD-E957-28769B50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Diaphragm gauges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217EC7-00B4-415F-D7AB-3F7F80294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5E930-90AF-3385-E360-CFD390EDC1FF}"/>
              </a:ext>
            </a:extLst>
          </p:cNvPr>
          <p:cNvGrpSpPr/>
          <p:nvPr/>
        </p:nvGrpSpPr>
        <p:grpSpPr>
          <a:xfrm>
            <a:off x="2806514" y="1355724"/>
            <a:ext cx="8423774" cy="5502276"/>
            <a:chOff x="2187082" y="1155700"/>
            <a:chExt cx="8423774" cy="5502276"/>
          </a:xfrm>
        </p:grpSpPr>
        <p:grpSp>
          <p:nvGrpSpPr>
            <p:cNvPr id="205827" name="Group 17"/>
            <p:cNvGrpSpPr>
              <a:grpSpLocks/>
            </p:cNvGrpSpPr>
            <p:nvPr/>
          </p:nvGrpSpPr>
          <p:grpSpPr bwMode="auto">
            <a:xfrm>
              <a:off x="2609851" y="1155700"/>
              <a:ext cx="8001005" cy="5502276"/>
              <a:chOff x="521" y="728"/>
              <a:chExt cx="5040" cy="3466"/>
            </a:xfrm>
          </p:grpSpPr>
          <p:pic>
            <p:nvPicPr>
              <p:cNvPr id="205829" name="Picture 5" descr="misuratore diaframma_04_00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65" r="9758" b="5057"/>
              <a:stretch>
                <a:fillRect/>
              </a:stretch>
            </p:blipFill>
            <p:spPr bwMode="auto">
              <a:xfrm>
                <a:off x="521" y="728"/>
                <a:ext cx="4037" cy="3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830" name="Line 8"/>
              <p:cNvSpPr>
                <a:spLocks noChangeShapeType="1"/>
              </p:cNvSpPr>
              <p:nvPr/>
            </p:nvSpPr>
            <p:spPr bwMode="auto">
              <a:xfrm flipH="1">
                <a:off x="2880" y="3339"/>
                <a:ext cx="862" cy="46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05831" name="Text Box 7"/>
              <p:cNvSpPr txBox="1">
                <a:spLocks noChangeArrowheads="1"/>
              </p:cNvSpPr>
              <p:nvPr/>
            </p:nvSpPr>
            <p:spPr bwMode="auto">
              <a:xfrm>
                <a:off x="3651" y="3203"/>
                <a:ext cx="1490" cy="4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000000"/>
                    </a:solidFill>
                    <a:latin typeface="+mj-lt"/>
                  </a:rPr>
                  <a:t>Reference chamber</a:t>
                </a:r>
              </a:p>
              <a:p>
                <a:pPr eaLnBrk="1" hangingPunct="1"/>
                <a:r>
                  <a:rPr lang="en-US" sz="2000">
                    <a:solidFill>
                      <a:srgbClr val="000000"/>
                    </a:solidFill>
                    <a:latin typeface="+mj-lt"/>
                  </a:rPr>
                  <a:t> and pressure</a:t>
                </a:r>
              </a:p>
            </p:txBody>
          </p:sp>
          <p:sp>
            <p:nvSpPr>
              <p:cNvPr id="205832" name="Rectangle 11"/>
              <p:cNvSpPr>
                <a:spLocks noChangeArrowheads="1"/>
              </p:cNvSpPr>
              <p:nvPr/>
            </p:nvSpPr>
            <p:spPr bwMode="auto">
              <a:xfrm>
                <a:off x="3833" y="2160"/>
                <a:ext cx="680" cy="1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05833" name="Line 10"/>
              <p:cNvSpPr>
                <a:spLocks noChangeShapeType="1"/>
              </p:cNvSpPr>
              <p:nvPr/>
            </p:nvSpPr>
            <p:spPr bwMode="auto">
              <a:xfrm flipH="1" flipV="1">
                <a:off x="3833" y="2296"/>
                <a:ext cx="725" cy="136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05834" name="Text Box 6"/>
              <p:cNvSpPr txBox="1">
                <a:spLocks noChangeArrowheads="1"/>
              </p:cNvSpPr>
              <p:nvPr/>
            </p:nvSpPr>
            <p:spPr bwMode="auto">
              <a:xfrm>
                <a:off x="4187" y="2141"/>
                <a:ext cx="1374" cy="4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solidFill>
                      <a:srgbClr val="000000"/>
                    </a:solidFill>
                    <a:latin typeface="+mj-lt"/>
                  </a:rPr>
                  <a:t>Connection to the</a:t>
                </a:r>
              </a:p>
              <a:p>
                <a:pPr algn="ctr" eaLnBrk="1" hangingPunct="1"/>
                <a:r>
                  <a:rPr lang="en-US" sz="2000">
                    <a:solidFill>
                      <a:srgbClr val="000000"/>
                    </a:solidFill>
                    <a:latin typeface="+mj-lt"/>
                  </a:rPr>
                  <a:t> vacuum system</a:t>
                </a:r>
              </a:p>
            </p:txBody>
          </p:sp>
          <p:sp>
            <p:nvSpPr>
              <p:cNvPr id="205835" name="Line 12"/>
              <p:cNvSpPr>
                <a:spLocks noChangeShapeType="1"/>
              </p:cNvSpPr>
              <p:nvPr/>
            </p:nvSpPr>
            <p:spPr bwMode="auto">
              <a:xfrm flipH="1">
                <a:off x="2744" y="4065"/>
                <a:ext cx="862" cy="46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05836" name="Text Box 9"/>
              <p:cNvSpPr txBox="1">
                <a:spLocks noChangeArrowheads="1"/>
              </p:cNvSpPr>
              <p:nvPr/>
            </p:nvSpPr>
            <p:spPr bwMode="auto">
              <a:xfrm>
                <a:off x="3560" y="3748"/>
                <a:ext cx="1432" cy="4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000000"/>
                    </a:solidFill>
                    <a:latin typeface="+mj-lt"/>
                  </a:rPr>
                  <a:t>Connection for the</a:t>
                </a:r>
              </a:p>
              <a:p>
                <a:pPr eaLnBrk="1" hangingPunct="1"/>
                <a:r>
                  <a:rPr lang="en-US" sz="2000">
                    <a:solidFill>
                      <a:srgbClr val="000000"/>
                    </a:solidFill>
                    <a:latin typeface="+mj-lt"/>
                  </a:rPr>
                  <a:t> ref. chamber</a:t>
                </a:r>
              </a:p>
            </p:txBody>
          </p:sp>
          <p:sp>
            <p:nvSpPr>
              <p:cNvPr id="205837" name="Text Box 13"/>
              <p:cNvSpPr txBox="1">
                <a:spLocks noChangeArrowheads="1"/>
              </p:cNvSpPr>
              <p:nvPr/>
            </p:nvSpPr>
            <p:spPr bwMode="auto">
              <a:xfrm>
                <a:off x="3705" y="1275"/>
                <a:ext cx="912" cy="2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solidFill>
                      <a:srgbClr val="000000"/>
                    </a:solidFill>
                    <a:latin typeface="+mj-lt"/>
                  </a:rPr>
                  <a:t>Diaphragm</a:t>
                </a:r>
              </a:p>
            </p:txBody>
          </p:sp>
        </p:grpSp>
        <p:sp>
          <p:nvSpPr>
            <p:cNvPr id="205828" name="Text Box 18"/>
            <p:cNvSpPr txBox="1">
              <a:spLocks noChangeArrowheads="1"/>
            </p:cNvSpPr>
            <p:nvPr/>
          </p:nvSpPr>
          <p:spPr bwMode="auto">
            <a:xfrm>
              <a:off x="2187082" y="3416189"/>
              <a:ext cx="2035685" cy="2938177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ct val="170000"/>
                </a:lnSpc>
              </a:pPr>
              <a:r>
                <a:rPr lang="en-US" sz="2800">
                  <a:solidFill>
                    <a:srgbClr val="000000"/>
                  </a:solidFill>
                  <a:latin typeface="+mj-lt"/>
                </a:rPr>
                <a:t>RELATIVE</a:t>
              </a:r>
            </a:p>
            <a:p>
              <a:pPr algn="ctr" eaLnBrk="1" hangingPunct="1">
                <a:lnSpc>
                  <a:spcPct val="170000"/>
                </a:lnSpc>
              </a:pPr>
              <a:r>
                <a:rPr lang="en-US" sz="2800">
                  <a:solidFill>
                    <a:srgbClr val="000000"/>
                  </a:solidFill>
                  <a:latin typeface="+mj-lt"/>
                </a:rPr>
                <a:t>&amp;</a:t>
              </a:r>
            </a:p>
            <a:p>
              <a:pPr algn="ctr" eaLnBrk="1" hangingPunct="1">
                <a:lnSpc>
                  <a:spcPct val="170000"/>
                </a:lnSpc>
              </a:pPr>
              <a:r>
                <a:rPr lang="en-US" sz="2800">
                  <a:solidFill>
                    <a:srgbClr val="000000"/>
                  </a:solidFill>
                  <a:latin typeface="+mj-lt"/>
                </a:rPr>
                <a:t>ABSOLUTE</a:t>
              </a:r>
            </a:p>
            <a:p>
              <a:pPr algn="ctr" eaLnBrk="1" hangingPunct="1">
                <a:lnSpc>
                  <a:spcPct val="170000"/>
                </a:lnSpc>
              </a:pPr>
              <a:r>
                <a:rPr lang="en-US" sz="2800">
                  <a:solidFill>
                    <a:srgbClr val="000000"/>
                  </a:solidFill>
                  <a:latin typeface="+mj-lt"/>
                </a:rPr>
                <a:t>reading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50077" y="1624013"/>
              <a:ext cx="1402948" cy="40011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+mj-lt"/>
                </a:rPr>
                <a:t>Gauge dial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042185" y="2337332"/>
              <a:ext cx="997517" cy="40011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+mj-lt"/>
                </a:rPr>
                <a:t>Pointer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5063054" y="1640994"/>
              <a:ext cx="1502334" cy="70788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+mj-lt"/>
                </a:rPr>
                <a:t>Mechanical</a:t>
              </a:r>
            </a:p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+mj-lt"/>
                </a:rPr>
                <a:t>Linkage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34A8E7-4C1B-3368-B04D-4A24A2FAF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marR="5080" indent="-457200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lang="en-US" sz="2400" spc="-35">
                <a:latin typeface="+mj-lt"/>
                <a:cs typeface="Comic Sans MS"/>
              </a:rPr>
              <a:t>Direct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gauge,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independent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gas </a:t>
            </a:r>
            <a:r>
              <a:rPr lang="en-US" sz="2400" spc="-10">
                <a:latin typeface="+mj-lt"/>
                <a:cs typeface="Comic Sans MS"/>
              </a:rPr>
              <a:t>types</a:t>
            </a:r>
            <a:endParaRPr lang="en-US">
              <a:latin typeface="+mj-lt"/>
              <a:cs typeface="Comic Sans MS"/>
            </a:endParaRPr>
          </a:p>
          <a:p>
            <a:pPr marL="469900" marR="5080" indent="-457200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lang="en-US" sz="2400" spc="-40" err="1">
                <a:latin typeface="+mj-lt"/>
                <a:cs typeface="Comic Sans MS"/>
              </a:rPr>
              <a:t>LeyBold</a:t>
            </a:r>
            <a:r>
              <a:rPr lang="en-US" sz="2400" spc="-80">
                <a:latin typeface="+mj-lt"/>
                <a:cs typeface="Comic Sans MS"/>
              </a:rPr>
              <a:t> </a:t>
            </a:r>
            <a:r>
              <a:rPr lang="en-US" sz="2400" spc="-60">
                <a:latin typeface="+mj-lt"/>
                <a:cs typeface="Comic Sans MS"/>
              </a:rPr>
              <a:t>DIAVAC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1000</a:t>
            </a:r>
            <a:endParaRPr lang="en-US" sz="2400">
              <a:latin typeface="+mj-lt"/>
              <a:cs typeface="Comic Sans MS"/>
            </a:endParaRPr>
          </a:p>
          <a:p>
            <a:pPr marL="461963" indent="-449263">
              <a:lnSpc>
                <a:spcPts val="2940"/>
              </a:lnSpc>
              <a:buSzPct val="96000"/>
              <a:buFont typeface="Wingdings"/>
              <a:buChar char=""/>
            </a:pPr>
            <a:r>
              <a:rPr lang="en-US" sz="2400" spc="-35">
                <a:latin typeface="+mj-lt"/>
                <a:cs typeface="Comic Sans MS"/>
              </a:rPr>
              <a:t>Range:</a:t>
            </a:r>
            <a:r>
              <a:rPr lang="en-US" sz="2400" spc="-10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1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~</a:t>
            </a:r>
            <a:r>
              <a:rPr lang="en-US" sz="2400" spc="-9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1000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mbar</a:t>
            </a:r>
            <a:endParaRPr lang="en-US" sz="2400">
              <a:latin typeface="+mj-lt"/>
              <a:cs typeface="Comic Sans MS"/>
            </a:endParaRPr>
          </a:p>
          <a:p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6625" y="2976998"/>
            <a:ext cx="3733796" cy="34167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00515" y="6549118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40">
                <a:latin typeface="Arial"/>
                <a:cs typeface="Arial"/>
              </a:rPr>
              <a:t>13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65"/>
              <a:t>Mechanic</a:t>
            </a:r>
            <a:r>
              <a:rPr spc="-135"/>
              <a:t> </a:t>
            </a:r>
            <a:r>
              <a:rPr spc="-85"/>
              <a:t>Diaphragm</a:t>
            </a:r>
            <a:r>
              <a:rPr spc="-165"/>
              <a:t> </a:t>
            </a:r>
            <a:r>
              <a:rPr spc="-65"/>
              <a:t>Gauges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2704" y="808272"/>
            <a:ext cx="3053562" cy="43823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8807" y="5490008"/>
            <a:ext cx="3124200" cy="122659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51429D-A732-A1EE-D3C7-3C3B5F436227}"/>
              </a:ext>
            </a:extLst>
          </p:cNvPr>
          <p:cNvSpPr/>
          <p:nvPr/>
        </p:nvSpPr>
        <p:spPr>
          <a:xfrm>
            <a:off x="9396095" y="1553497"/>
            <a:ext cx="269015" cy="2920180"/>
          </a:xfrm>
          <a:prstGeom prst="roundRect">
            <a:avLst/>
          </a:prstGeom>
          <a:solidFill>
            <a:srgbClr val="4472C4">
              <a:alpha val="30196"/>
            </a:srgbClr>
          </a:solidFill>
          <a:ln w="38100">
            <a:solidFill>
              <a:srgbClr val="4758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81BAF4-331B-4346-F1EF-617256AA16A4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825019" y="2976998"/>
            <a:ext cx="1571076" cy="301259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53523F-0CBA-8850-0ADF-7D1A95F41C8A}"/>
              </a:ext>
            </a:extLst>
          </p:cNvPr>
          <p:cNvSpPr/>
          <p:nvPr/>
        </p:nvSpPr>
        <p:spPr>
          <a:xfrm>
            <a:off x="7282786" y="5989593"/>
            <a:ext cx="1084465" cy="250666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05"/>
              <a:t>Capacitance</a:t>
            </a:r>
            <a:r>
              <a:rPr sz="3800" spc="-114"/>
              <a:t> </a:t>
            </a:r>
            <a:r>
              <a:rPr sz="3800" spc="-125"/>
              <a:t>Diaphragm</a:t>
            </a:r>
            <a:r>
              <a:rPr sz="3800" spc="-135"/>
              <a:t> </a:t>
            </a:r>
            <a:r>
              <a:rPr sz="3800" spc="-55"/>
              <a:t>Gauges</a:t>
            </a:r>
            <a:endParaRPr sz="3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17</a:t>
            </a:fld>
            <a:endParaRPr spc="-25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E7BB45-09CB-CBF8-45B4-060F48636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3" y="1423283"/>
            <a:ext cx="10552175" cy="4883020"/>
          </a:xfrm>
        </p:spPr>
        <p:txBody>
          <a:bodyPr>
            <a:normAutofit fontScale="92500"/>
          </a:bodyPr>
          <a:lstStyle/>
          <a:p>
            <a:pPr marR="428625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"/>
              <a:tabLst>
                <a:tab pos="545465" algn="l"/>
                <a:tab pos="546100" algn="l"/>
              </a:tabLst>
            </a:pPr>
            <a:r>
              <a:rPr lang="en-US" sz="2400" spc="-45">
                <a:latin typeface="+mj-lt"/>
                <a:cs typeface="Comic Sans MS"/>
              </a:rPr>
              <a:t>Commercial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CDG</a:t>
            </a:r>
            <a:r>
              <a:rPr lang="en-US" sz="2400" spc="-165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systems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can</a:t>
            </a:r>
            <a:r>
              <a:rPr lang="en-US" sz="2400" spc="-9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measure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pressure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ranges </a:t>
            </a:r>
            <a:r>
              <a:rPr lang="en-US" sz="2400" spc="-30">
                <a:latin typeface="+mj-lt"/>
                <a:cs typeface="Comic Sans MS"/>
              </a:rPr>
              <a:t>from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0.1</a:t>
            </a:r>
            <a:r>
              <a:rPr lang="en-US" sz="2400" spc="-16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~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10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baseline="22875">
                <a:latin typeface="+mj-lt"/>
                <a:cs typeface="Comic Sans MS"/>
              </a:rPr>
              <a:t>5</a:t>
            </a:r>
            <a:r>
              <a:rPr lang="en-US" sz="2400" spc="157" baseline="2287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Pa,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independent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gas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types.</a:t>
            </a:r>
            <a:endParaRPr lang="en-US" sz="2400">
              <a:latin typeface="+mj-lt"/>
              <a:cs typeface="Comic Sans MS"/>
            </a:endParaRPr>
          </a:p>
          <a:p>
            <a:pPr>
              <a:lnSpc>
                <a:spcPts val="2755"/>
              </a:lnSpc>
              <a:buSzPct val="96000"/>
              <a:buFont typeface="Wingdings"/>
              <a:buChar char=""/>
              <a:tabLst>
                <a:tab pos="545465" algn="l"/>
                <a:tab pos="546100" algn="l"/>
              </a:tabLst>
            </a:pPr>
            <a:r>
              <a:rPr lang="en-US" sz="2400" spc="-35">
                <a:latin typeface="+mj-lt"/>
                <a:cs typeface="Comic Sans MS"/>
              </a:rPr>
              <a:t>Usually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sensor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can</a:t>
            </a:r>
            <a:r>
              <a:rPr lang="en-US" sz="2400" spc="-10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only</a:t>
            </a:r>
            <a:r>
              <a:rPr lang="en-US" sz="2400" spc="-10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cover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3~4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decades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pressure, </a:t>
            </a:r>
            <a:r>
              <a:rPr lang="en-US" sz="2400" spc="-25">
                <a:latin typeface="+mj-lt"/>
                <a:cs typeface="Comic Sans MS"/>
              </a:rPr>
              <a:t>with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accuracy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10">
                <a:latin typeface="Symbol"/>
                <a:cs typeface="Symbol"/>
              </a:rPr>
              <a:t></a:t>
            </a:r>
            <a:r>
              <a:rPr lang="en-US" sz="2400" spc="-10">
                <a:latin typeface="+mj-lt"/>
                <a:cs typeface="Comic Sans MS"/>
              </a:rPr>
              <a:t>0.5%</a:t>
            </a:r>
            <a:r>
              <a:rPr lang="en-US" sz="2400" spc="-10">
                <a:latin typeface="Comic Sans MS"/>
                <a:cs typeface="Comic Sans MS"/>
              </a:rPr>
              <a:t>.</a:t>
            </a:r>
            <a:endParaRPr lang="en-US" spc="-10">
              <a:latin typeface="Comic Sans MS"/>
              <a:cs typeface="Comic Sans MS"/>
            </a:endParaRPr>
          </a:p>
          <a:p>
            <a:pPr>
              <a:lnSpc>
                <a:spcPts val="2755"/>
              </a:lnSpc>
              <a:buSzPct val="96000"/>
              <a:buFont typeface="Wingdings"/>
              <a:buChar char=""/>
              <a:tabLst>
                <a:tab pos="545465" algn="l"/>
                <a:tab pos="546100" algn="l"/>
              </a:tabLst>
            </a:pPr>
            <a:r>
              <a:rPr lang="en-US" sz="2400" spc="-35">
                <a:latin typeface="+mj-lt"/>
                <a:cs typeface="Comic Sans MS"/>
              </a:rPr>
              <a:t>CDG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system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with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temperature </a:t>
            </a:r>
            <a:r>
              <a:rPr lang="en-US" sz="2400" spc="-35">
                <a:latin typeface="+mj-lt"/>
                <a:cs typeface="Comic Sans MS"/>
              </a:rPr>
              <a:t>control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can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provide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accuracy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and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stability</a:t>
            </a:r>
            <a:r>
              <a:rPr lang="en-US" sz="2400" spc="-140">
                <a:latin typeface="Comic Sans MS"/>
                <a:cs typeface="Comic Sans MS"/>
              </a:rPr>
              <a:t> </a:t>
            </a:r>
            <a:r>
              <a:rPr lang="en-US" sz="2400" spc="-10">
                <a:latin typeface="Symbol"/>
                <a:cs typeface="Symbol"/>
              </a:rPr>
              <a:t></a:t>
            </a:r>
            <a:r>
              <a:rPr lang="en-US" sz="2400" spc="-10">
                <a:latin typeface="+mj-lt"/>
                <a:cs typeface="Comic Sans MS"/>
              </a:rPr>
              <a:t>0.05%</a:t>
            </a:r>
            <a:r>
              <a:rPr lang="en-US" sz="2400" spc="-10">
                <a:latin typeface="Comic Sans MS"/>
                <a:cs typeface="Comic Sans MS"/>
              </a:rPr>
              <a:t>.</a:t>
            </a:r>
            <a:endParaRPr lang="en-US" sz="2400">
              <a:latin typeface="Comic Sans MS"/>
              <a:cs typeface="Comic Sans MS"/>
            </a:endParaRPr>
          </a:p>
          <a:p>
            <a:pPr>
              <a:lnSpc>
                <a:spcPts val="2720"/>
              </a:lnSpc>
              <a:buSzPct val="96000"/>
              <a:buFont typeface="Wingdings"/>
              <a:buChar char=""/>
              <a:tabLst>
                <a:tab pos="545465" algn="l"/>
                <a:tab pos="546100" algn="l"/>
              </a:tabLst>
            </a:pPr>
            <a:r>
              <a:rPr lang="en-US" sz="2400" spc="-40">
                <a:latin typeface="+mj-lt"/>
                <a:cs typeface="Comic Sans MS"/>
              </a:rPr>
              <a:t>CDGs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are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commonly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used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thin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film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depositions.</a:t>
            </a:r>
            <a:endParaRPr lang="en-US" sz="2400">
              <a:latin typeface="+mj-lt"/>
              <a:cs typeface="Comic Sans MS"/>
            </a:endParaRPr>
          </a:p>
          <a:p>
            <a:pPr marR="4662170">
              <a:lnSpc>
                <a:spcPts val="2880"/>
              </a:lnSpc>
              <a:spcBef>
                <a:spcPts val="140"/>
              </a:spcBef>
              <a:buSzPct val="96000"/>
              <a:buFont typeface="Wingdings"/>
              <a:buChar char=""/>
              <a:tabLst>
                <a:tab pos="545465" algn="l"/>
                <a:tab pos="546100" algn="l"/>
              </a:tabLst>
            </a:pPr>
            <a:r>
              <a:rPr lang="en-US" sz="2400" spc="-25">
                <a:latin typeface="+mj-lt"/>
                <a:cs typeface="Comic Sans MS"/>
              </a:rPr>
              <a:t>Main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sources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errors </a:t>
            </a:r>
            <a:r>
              <a:rPr lang="en-US" sz="2400" spc="-20">
                <a:latin typeface="+mj-lt"/>
                <a:cs typeface="Comic Sans MS"/>
              </a:rPr>
              <a:t>are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electronic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drifts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and </a:t>
            </a:r>
            <a:r>
              <a:rPr lang="en-US" sz="2400" spc="-45">
                <a:latin typeface="+mj-lt"/>
                <a:cs typeface="Comic Sans MS"/>
              </a:rPr>
              <a:t>diaphragm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hysteresis.</a:t>
            </a:r>
            <a:endParaRPr lang="en-US" sz="2400">
              <a:latin typeface="+mj-lt"/>
              <a:cs typeface="Comic Sans MS"/>
            </a:endParaRPr>
          </a:p>
          <a:p>
            <a:pPr marL="914400" indent="0">
              <a:spcBef>
                <a:spcPts val="1435"/>
              </a:spcBef>
              <a:buNone/>
            </a:pPr>
            <a:r>
              <a:rPr lang="en-US" sz="4000">
                <a:latin typeface="Comic Sans MS"/>
                <a:cs typeface="Comic Sans MS"/>
              </a:rPr>
              <a:t>C</a:t>
            </a:r>
            <a:r>
              <a:rPr lang="en-US" sz="4000" spc="-170">
                <a:latin typeface="Comic Sans MS"/>
                <a:cs typeface="Comic Sans MS"/>
              </a:rPr>
              <a:t> </a:t>
            </a:r>
            <a:r>
              <a:rPr lang="en-US" sz="4000">
                <a:latin typeface="Comic Sans MS"/>
                <a:cs typeface="Comic Sans MS"/>
              </a:rPr>
              <a:t>=</a:t>
            </a:r>
            <a:r>
              <a:rPr lang="en-US" sz="4000" spc="-200">
                <a:latin typeface="Comic Sans MS"/>
                <a:cs typeface="Comic Sans MS"/>
              </a:rPr>
              <a:t> </a:t>
            </a:r>
            <a:r>
              <a:rPr lang="en-US" sz="4000" spc="-10">
                <a:latin typeface="Symbol"/>
                <a:cs typeface="Symbol"/>
              </a:rPr>
              <a:t></a:t>
            </a:r>
            <a:r>
              <a:rPr lang="en-US" sz="4000" spc="-15" baseline="-19841">
                <a:latin typeface="Comic Sans MS"/>
                <a:cs typeface="Comic Sans MS"/>
              </a:rPr>
              <a:t>0</a:t>
            </a:r>
            <a:r>
              <a:rPr lang="en-US" sz="4000" spc="-10">
                <a:latin typeface="Comic Sans MS"/>
                <a:cs typeface="Comic Sans MS"/>
              </a:rPr>
              <a:t>KA/s</a:t>
            </a:r>
            <a:endParaRPr lang="en-US" sz="4000">
              <a:latin typeface="Comic Sans MS"/>
              <a:cs typeface="Comic Sans MS"/>
            </a:endParaRPr>
          </a:p>
          <a:p>
            <a:pPr marR="4721860">
              <a:lnSpc>
                <a:spcPts val="2880"/>
              </a:lnSpc>
              <a:spcBef>
                <a:spcPts val="1050"/>
              </a:spcBef>
            </a:pPr>
            <a:r>
              <a:rPr lang="en-US" sz="2400" spc="-45">
                <a:latin typeface="+mj-lt"/>
                <a:cs typeface="Comic Sans MS"/>
              </a:rPr>
              <a:t>Differential</a:t>
            </a:r>
            <a:r>
              <a:rPr lang="en-US" sz="2400" spc="-8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pressure </a:t>
            </a:r>
            <a:r>
              <a:rPr lang="en-US" sz="2400" spc="-30">
                <a:latin typeface="+mj-lt"/>
                <a:cs typeface="Comic Sans MS"/>
              </a:rPr>
              <a:t>cause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change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spacing,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600" b="1" spc="-50">
                <a:solidFill>
                  <a:schemeClr val="accent1"/>
                </a:solidFill>
                <a:latin typeface="+mj-lt"/>
                <a:cs typeface="Comic Sans MS"/>
              </a:rPr>
              <a:t>S</a:t>
            </a:r>
            <a:r>
              <a:rPr lang="en-US" sz="2400" spc="-50">
                <a:latin typeface="+mj-lt"/>
                <a:cs typeface="Comic Sans MS"/>
              </a:rPr>
              <a:t>.</a:t>
            </a:r>
            <a:endParaRPr lang="en-US" sz="2400">
              <a:latin typeface="+mj-lt"/>
              <a:cs typeface="Comic Sans MS"/>
            </a:endParaRPr>
          </a:p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9579" y="3175786"/>
            <a:ext cx="4760191" cy="35456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05"/>
              <a:t>Capacitance</a:t>
            </a:r>
            <a:r>
              <a:rPr sz="3800" spc="-114"/>
              <a:t> </a:t>
            </a:r>
            <a:r>
              <a:rPr sz="3800" spc="-125"/>
              <a:t>Diaphragm</a:t>
            </a:r>
            <a:r>
              <a:rPr sz="3800" spc="-135"/>
              <a:t> </a:t>
            </a:r>
            <a:r>
              <a:rPr sz="3800" spc="-55"/>
              <a:t>Gauges</a:t>
            </a:r>
            <a:endParaRPr sz="3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18</a:t>
            </a:fld>
            <a:endParaRPr spc="-25"/>
          </a:p>
        </p:txBody>
      </p:sp>
      <p:sp>
        <p:nvSpPr>
          <p:cNvPr id="4" name="object 4"/>
          <p:cNvSpPr txBox="1"/>
          <p:nvPr/>
        </p:nvSpPr>
        <p:spPr>
          <a:xfrm>
            <a:off x="1602740" y="805499"/>
            <a:ext cx="8733155" cy="4135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546100" marR="428625" indent="-457200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"/>
              <a:tabLst>
                <a:tab pos="545465" algn="l"/>
                <a:tab pos="546100" algn="l"/>
              </a:tabLst>
            </a:pPr>
            <a:endParaRPr sz="2500">
              <a:latin typeface="Comic Sans MS"/>
              <a:cs typeface="Comic Sans MS"/>
            </a:endParaRPr>
          </a:p>
        </p:txBody>
      </p:sp>
      <p:pic>
        <p:nvPicPr>
          <p:cNvPr id="15" name="vlc-record-2024-06-12-01h12m24s-Vacuum Measurement Principles – Capacitive Gauge (1_5) _ by Pfeiffer Vacuum-">
            <a:hlinkClick r:id="" action="ppaction://media"/>
            <a:extLst>
              <a:ext uri="{FF2B5EF4-FFF2-40B4-BE49-F238E27FC236}">
                <a16:creationId xmlns:a16="http://schemas.microsoft.com/office/drawing/2014/main" id="{C8969E20-0A90-CCF5-A5B3-D3335D0ABF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713" y="1423988"/>
            <a:ext cx="8678862" cy="4881562"/>
          </a:xfrm>
        </p:spPr>
      </p:pic>
    </p:spTree>
    <p:extLst>
      <p:ext uri="{BB962C8B-B14F-4D97-AF65-F5344CB8AC3E}">
        <p14:creationId xmlns:p14="http://schemas.microsoft.com/office/powerpoint/2010/main" val="117306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9099" y="1191235"/>
            <a:ext cx="3174996" cy="53476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5437" y="3305940"/>
            <a:ext cx="5029199" cy="354787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65"/>
              <a:t>Capacitance</a:t>
            </a:r>
            <a:r>
              <a:rPr spc="-125"/>
              <a:t> </a:t>
            </a:r>
            <a:r>
              <a:rPr spc="-90"/>
              <a:t>Diaphragm</a:t>
            </a:r>
            <a:r>
              <a:rPr spc="-165"/>
              <a:t> </a:t>
            </a:r>
            <a:r>
              <a:rPr spc="-60"/>
              <a:t>Gauge</a:t>
            </a:r>
            <a:r>
              <a:rPr spc="-135"/>
              <a:t> </a:t>
            </a:r>
            <a:r>
              <a:t>–</a:t>
            </a:r>
            <a:r>
              <a:rPr spc="-180"/>
              <a:t> </a:t>
            </a:r>
            <a:r>
              <a:rPr spc="-55"/>
              <a:t>Example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19</a:t>
            </a:fld>
            <a:endParaRPr spc="-25"/>
          </a:p>
        </p:txBody>
      </p:sp>
      <p:sp>
        <p:nvSpPr>
          <p:cNvPr id="5" name="object 5"/>
          <p:cNvSpPr txBox="1"/>
          <p:nvPr/>
        </p:nvSpPr>
        <p:spPr>
          <a:xfrm>
            <a:off x="5687171" y="1166626"/>
            <a:ext cx="5205730" cy="2053589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12700">
              <a:spcBef>
                <a:spcPts val="1685"/>
              </a:spcBef>
            </a:pPr>
            <a:r>
              <a:rPr sz="2950" spc="-95">
                <a:latin typeface="+mj-lt"/>
                <a:cs typeface="Comic Sans MS"/>
              </a:rPr>
              <a:t>INFICON’s</a:t>
            </a:r>
            <a:r>
              <a:rPr sz="2950" spc="-55">
                <a:latin typeface="+mj-lt"/>
                <a:cs typeface="Comic Sans MS"/>
              </a:rPr>
              <a:t> </a:t>
            </a:r>
            <a:r>
              <a:rPr sz="2950" spc="-20">
                <a:latin typeface="+mj-lt"/>
                <a:cs typeface="Comic Sans MS"/>
              </a:rPr>
              <a:t>CDGs</a:t>
            </a:r>
            <a:endParaRPr sz="2950">
              <a:latin typeface="+mj-lt"/>
              <a:cs typeface="Comic Sans MS"/>
            </a:endParaRPr>
          </a:p>
          <a:p>
            <a:pPr marL="622300" indent="-457834">
              <a:spcBef>
                <a:spcPts val="1125"/>
              </a:spcBef>
              <a:buSzPct val="95238"/>
              <a:buFont typeface="Wingdings"/>
              <a:buChar char=""/>
              <a:tabLst>
                <a:tab pos="621665" algn="l"/>
                <a:tab pos="622300" algn="l"/>
              </a:tabLst>
            </a:pPr>
            <a:r>
              <a:rPr sz="2100" spc="-65">
                <a:latin typeface="+mj-lt"/>
                <a:cs typeface="Comic Sans MS"/>
              </a:rPr>
              <a:t>All-</a:t>
            </a:r>
            <a:r>
              <a:rPr sz="2100" spc="-55">
                <a:latin typeface="+mj-lt"/>
                <a:cs typeface="Comic Sans MS"/>
              </a:rPr>
              <a:t>ceramic</a:t>
            </a:r>
            <a:r>
              <a:rPr sz="2100" spc="-30">
                <a:latin typeface="+mj-lt"/>
                <a:cs typeface="Comic Sans MS"/>
              </a:rPr>
              <a:t> </a:t>
            </a:r>
            <a:r>
              <a:rPr sz="2100" spc="-10">
                <a:latin typeface="+mj-lt"/>
                <a:cs typeface="Comic Sans MS"/>
              </a:rPr>
              <a:t>diaphragm</a:t>
            </a:r>
            <a:endParaRPr sz="2100">
              <a:latin typeface="+mj-lt"/>
              <a:cs typeface="Comic Sans MS"/>
            </a:endParaRPr>
          </a:p>
          <a:p>
            <a:pPr marL="622300" indent="-457834">
              <a:spcBef>
                <a:spcPts val="1080"/>
              </a:spcBef>
              <a:buSzPct val="95238"/>
              <a:buFont typeface="Wingdings"/>
              <a:buChar char=""/>
              <a:tabLst>
                <a:tab pos="621665" algn="l"/>
                <a:tab pos="622300" algn="l"/>
              </a:tabLst>
            </a:pPr>
            <a:r>
              <a:rPr sz="2100" spc="-60">
                <a:latin typeface="+mj-lt"/>
                <a:cs typeface="Comic Sans MS"/>
              </a:rPr>
              <a:t>Wide</a:t>
            </a:r>
            <a:r>
              <a:rPr sz="2100" spc="-65">
                <a:latin typeface="+mj-lt"/>
                <a:cs typeface="Comic Sans MS"/>
              </a:rPr>
              <a:t> </a:t>
            </a:r>
            <a:r>
              <a:rPr sz="2100" spc="-50">
                <a:latin typeface="+mj-lt"/>
                <a:cs typeface="Comic Sans MS"/>
              </a:rPr>
              <a:t>ranges</a:t>
            </a:r>
            <a:r>
              <a:rPr sz="2100" spc="-80">
                <a:latin typeface="+mj-lt"/>
                <a:cs typeface="Comic Sans MS"/>
              </a:rPr>
              <a:t> </a:t>
            </a:r>
            <a:r>
              <a:rPr sz="2100" spc="-10">
                <a:latin typeface="+mj-lt"/>
                <a:cs typeface="Comic Sans MS"/>
              </a:rPr>
              <a:t>of</a:t>
            </a:r>
            <a:r>
              <a:rPr sz="2100" spc="-120">
                <a:latin typeface="+mj-lt"/>
                <a:cs typeface="Comic Sans MS"/>
              </a:rPr>
              <a:t> </a:t>
            </a:r>
            <a:r>
              <a:rPr sz="2100" spc="-60">
                <a:latin typeface="+mj-lt"/>
                <a:cs typeface="Comic Sans MS"/>
              </a:rPr>
              <a:t>pressure</a:t>
            </a:r>
            <a:r>
              <a:rPr sz="2100" spc="-85">
                <a:latin typeface="+mj-lt"/>
                <a:cs typeface="Comic Sans MS"/>
              </a:rPr>
              <a:t> </a:t>
            </a:r>
            <a:r>
              <a:rPr sz="2100" spc="-10">
                <a:latin typeface="+mj-lt"/>
                <a:cs typeface="Comic Sans MS"/>
              </a:rPr>
              <a:t>available</a:t>
            </a:r>
            <a:endParaRPr sz="2100">
              <a:latin typeface="+mj-lt"/>
              <a:cs typeface="Comic Sans MS"/>
            </a:endParaRPr>
          </a:p>
          <a:p>
            <a:pPr marL="622300" indent="-457834">
              <a:spcBef>
                <a:spcPts val="1080"/>
              </a:spcBef>
              <a:buSzPct val="95238"/>
              <a:buFont typeface="Wingdings"/>
              <a:buChar char=""/>
              <a:tabLst>
                <a:tab pos="621665" algn="l"/>
                <a:tab pos="622300" algn="l"/>
              </a:tabLst>
            </a:pPr>
            <a:r>
              <a:rPr sz="2100" spc="-60">
                <a:latin typeface="+mj-lt"/>
                <a:cs typeface="Comic Sans MS"/>
              </a:rPr>
              <a:t>Temperature</a:t>
            </a:r>
            <a:r>
              <a:rPr sz="2100" spc="-85">
                <a:latin typeface="+mj-lt"/>
                <a:cs typeface="Comic Sans MS"/>
              </a:rPr>
              <a:t> </a:t>
            </a:r>
            <a:r>
              <a:rPr sz="2100" spc="-65">
                <a:latin typeface="+mj-lt"/>
                <a:cs typeface="Comic Sans MS"/>
              </a:rPr>
              <a:t>compensated</a:t>
            </a:r>
            <a:r>
              <a:rPr sz="2100" spc="-70">
                <a:latin typeface="+mj-lt"/>
                <a:cs typeface="Comic Sans MS"/>
              </a:rPr>
              <a:t> </a:t>
            </a:r>
            <a:r>
              <a:rPr sz="2100" spc="-30">
                <a:latin typeface="+mj-lt"/>
                <a:cs typeface="Comic Sans MS"/>
              </a:rPr>
              <a:t>(stabilized)</a:t>
            </a:r>
            <a:endParaRPr sz="2100">
              <a:latin typeface="+mj-lt"/>
              <a:cs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D0E9F-9CDA-C86D-7E15-2B59515C0E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Vacuum Measurement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71FBE14-0D3F-3677-7AE5-5BE29AD2E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299085" indent="-287020">
              <a:spcBef>
                <a:spcPts val="90"/>
              </a:spcBef>
              <a:buChar char="•"/>
              <a:tabLst>
                <a:tab pos="299720" algn="l"/>
              </a:tabLst>
            </a:pPr>
            <a:r>
              <a:rPr lang="en-US" sz="1600">
                <a:latin typeface="Arial"/>
                <a:cs typeface="Arial"/>
              </a:rPr>
              <a:t>Overview</a:t>
            </a:r>
            <a:r>
              <a:rPr lang="en-US" sz="1600" spc="-11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of</a:t>
            </a:r>
            <a:r>
              <a:rPr lang="en-US" sz="1600" spc="-10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total</a:t>
            </a:r>
            <a:r>
              <a:rPr lang="en-US" sz="1600" spc="-9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pressure</a:t>
            </a:r>
            <a:r>
              <a:rPr lang="en-US" sz="1600" spc="-114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gauges</a:t>
            </a:r>
            <a:endParaRPr lang="en-US" sz="1600">
              <a:latin typeface="Arial"/>
              <a:cs typeface="Arial"/>
            </a:endParaRPr>
          </a:p>
          <a:p>
            <a:pPr marL="299085" indent="-287020">
              <a:buChar char="•"/>
              <a:tabLst>
                <a:tab pos="299720" algn="l"/>
              </a:tabLst>
            </a:pPr>
            <a:r>
              <a:rPr lang="en-US" sz="1600">
                <a:latin typeface="Arial"/>
                <a:cs typeface="Arial"/>
              </a:rPr>
              <a:t>Direct</a:t>
            </a:r>
            <a:r>
              <a:rPr lang="en-US" sz="1600" spc="-114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pressure</a:t>
            </a:r>
            <a:r>
              <a:rPr lang="en-US" sz="1600" spc="-114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gauges</a:t>
            </a:r>
            <a:endParaRPr lang="en-US" sz="1600">
              <a:latin typeface="Arial"/>
              <a:cs typeface="Arial"/>
            </a:endParaRPr>
          </a:p>
          <a:p>
            <a:pPr marL="299085" indent="-287020">
              <a:buChar char="•"/>
              <a:tabLst>
                <a:tab pos="299720" algn="l"/>
              </a:tabLst>
            </a:pPr>
            <a:r>
              <a:rPr lang="en-US" sz="1600">
                <a:latin typeface="Arial"/>
                <a:cs typeface="Arial"/>
              </a:rPr>
              <a:t>Indirect</a:t>
            </a:r>
            <a:r>
              <a:rPr lang="en-US" sz="1600" spc="-15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pressure</a:t>
            </a:r>
            <a:r>
              <a:rPr lang="en-US" sz="1600" spc="-125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gauges</a:t>
            </a:r>
            <a:endParaRPr lang="en-US" sz="1600">
              <a:latin typeface="Arial"/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29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87243B-DF1F-1A0E-D735-CF4487F5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Bourdon gauge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CB3A4-53BC-416E-B394-9B1B5D0CAD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D97F1-240E-0DF9-CC0C-589E291AB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7875" name="Picture 7" descr="bourdon definiti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12700" r="7253" b="27481"/>
          <a:stretch>
            <a:fillRect/>
          </a:stretch>
        </p:blipFill>
        <p:spPr bwMode="auto">
          <a:xfrm>
            <a:off x="3307556" y="1498262"/>
            <a:ext cx="4592530" cy="506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8"/>
          <p:cNvSpPr txBox="1">
            <a:spLocks noChangeArrowheads="1"/>
          </p:cNvSpPr>
          <p:nvPr/>
        </p:nvSpPr>
        <p:spPr bwMode="auto">
          <a:xfrm>
            <a:off x="7775414" y="3716339"/>
            <a:ext cx="2135520" cy="830997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+mj-lt"/>
              </a:rPr>
              <a:t>Connection to</a:t>
            </a:r>
          </a:p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+mj-lt"/>
              </a:rPr>
              <a:t> the system</a:t>
            </a:r>
          </a:p>
        </p:txBody>
      </p:sp>
      <p:sp>
        <p:nvSpPr>
          <p:cNvPr id="207877" name="Text Box 9"/>
          <p:cNvSpPr txBox="1">
            <a:spLocks noChangeArrowheads="1"/>
          </p:cNvSpPr>
          <p:nvPr/>
        </p:nvSpPr>
        <p:spPr bwMode="auto">
          <a:xfrm>
            <a:off x="8396876" y="2565401"/>
            <a:ext cx="975139" cy="461665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+mj-lt"/>
              </a:rPr>
              <a:t>Gears</a:t>
            </a:r>
          </a:p>
        </p:txBody>
      </p:sp>
      <p:sp>
        <p:nvSpPr>
          <p:cNvPr id="207879" name="Text Box 11"/>
          <p:cNvSpPr txBox="1">
            <a:spLocks noChangeArrowheads="1"/>
          </p:cNvSpPr>
          <p:nvPr/>
        </p:nvSpPr>
        <p:spPr bwMode="auto">
          <a:xfrm>
            <a:off x="3014320" y="3213101"/>
            <a:ext cx="694422" cy="461665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+mj-lt"/>
              </a:rPr>
              <a:t>dial</a:t>
            </a:r>
          </a:p>
        </p:txBody>
      </p:sp>
      <p:pic>
        <p:nvPicPr>
          <p:cNvPr id="207880" name="Picture 6" descr="c16e_gau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3"/>
          <a:stretch>
            <a:fillRect/>
          </a:stretch>
        </p:blipFill>
        <p:spPr bwMode="auto">
          <a:xfrm>
            <a:off x="442118" y="3742545"/>
            <a:ext cx="29194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ine 1">
            <a:hlinkClick r:id="rId5" action="ppaction://hlinkfile" highlightClick="1"/>
          </p:cNvPr>
          <p:cNvSpPr/>
          <p:nvPr/>
        </p:nvSpPr>
        <p:spPr>
          <a:xfrm>
            <a:off x="8884444" y="5733257"/>
            <a:ext cx="1316012" cy="82867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4737-FD7E-0CDD-32C4-3654F6C0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Piezo Gauge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3A657-29CB-9F0B-30EA-682D5F22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4E86-F422-49A6-9ED2-132F17AB54D2}" type="datetime1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13D8D-D598-7F17-C8D2-C43B6CB4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Vuoto Avanzato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9C3136-28BD-B44E-4AB3-B3C6FCCB7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Measuring principle: Change in the resistance of the strain gauges with pressure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Pressure range: Rough vacuum </a:t>
            </a:r>
            <a:b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to fine vacuum </a:t>
            </a:r>
            <a:b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(1 · 10</a:t>
            </a:r>
            <a:r>
              <a:rPr lang="en-US" sz="2000" b="0" i="0" baseline="3000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</a:t>
            </a:r>
            <a: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to 1 · 10</a:t>
            </a:r>
            <a:r>
              <a:rPr lang="en-US" sz="2000" b="0" i="0" baseline="3000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-1</a:t>
            </a:r>
            <a: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mbar)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Accuracy requirement: Medium</a:t>
            </a:r>
          </a:p>
          <a:p>
            <a:endParaRPr lang="en-US"/>
          </a:p>
        </p:txBody>
      </p:sp>
      <p:pic>
        <p:nvPicPr>
          <p:cNvPr id="7" name="vlc-record-2024-06-12-01h15m30s-Vacuum Measurement Principles – Piezo-resistive Gauge (2_5) _ by Pfeiffer Vacuum-">
            <a:hlinkClick r:id="" action="ppaction://media"/>
            <a:extLst>
              <a:ext uri="{FF2B5EF4-FFF2-40B4-BE49-F238E27FC236}">
                <a16:creationId xmlns:a16="http://schemas.microsoft.com/office/drawing/2014/main" id="{EC23E95B-EB82-0109-90EC-615CC8681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474" y="2313704"/>
            <a:ext cx="6925733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3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032483-9231-FC2F-0BF3-B21FBFBC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Indirect reading of pressure gauges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CB3A4-53BC-416E-B394-9B1B5D0CAD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4D273-66DE-17B4-2171-EB0C1D27F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341191-ED18-FAEC-7069-927121DEEB26}"/>
              </a:ext>
            </a:extLst>
          </p:cNvPr>
          <p:cNvGrpSpPr/>
          <p:nvPr/>
        </p:nvGrpSpPr>
        <p:grpSpPr>
          <a:xfrm>
            <a:off x="2517074" y="1578428"/>
            <a:ext cx="7639112" cy="5143047"/>
            <a:chOff x="1483187" y="765176"/>
            <a:chExt cx="9197514" cy="5997006"/>
          </a:xfrm>
        </p:grpSpPr>
        <p:sp>
          <p:nvSpPr>
            <p:cNvPr id="211971" name="Text Box 3"/>
            <p:cNvSpPr txBox="1">
              <a:spLocks noChangeArrowheads="1"/>
            </p:cNvSpPr>
            <p:nvPr/>
          </p:nvSpPr>
          <p:spPr bwMode="auto">
            <a:xfrm>
              <a:off x="2611070" y="765176"/>
              <a:ext cx="6984155" cy="88089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  <a:latin typeface="Walbaum Display" panose="02070503090703020303" pitchFamily="18" charset="0"/>
                </a:rPr>
                <a:t>Indirect reading:</a:t>
              </a:r>
            </a:p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  <a:latin typeface="Walbaum Display" panose="02070503090703020303" pitchFamily="18" charset="0"/>
                </a:rPr>
                <a:t>Gauges measure a property of the gas</a:t>
              </a:r>
            </a:p>
          </p:txBody>
        </p:sp>
        <p:cxnSp>
          <p:nvCxnSpPr>
            <p:cNvPr id="211972" name="AutoShape 4"/>
            <p:cNvCxnSpPr>
              <a:cxnSpLocks noChangeShapeType="1"/>
            </p:cNvCxnSpPr>
            <p:nvPr/>
          </p:nvCxnSpPr>
          <p:spPr bwMode="auto">
            <a:xfrm>
              <a:off x="6091680" y="1646069"/>
              <a:ext cx="2377" cy="44943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3" name="AutoShape 5"/>
            <p:cNvCxnSpPr>
              <a:cxnSpLocks noChangeShapeType="1"/>
            </p:cNvCxnSpPr>
            <p:nvPr/>
          </p:nvCxnSpPr>
          <p:spPr bwMode="auto">
            <a:xfrm flipH="1">
              <a:off x="3143250" y="1844675"/>
              <a:ext cx="29527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4" name="AutoShape 9"/>
            <p:cNvCxnSpPr>
              <a:cxnSpLocks noChangeShapeType="1"/>
            </p:cNvCxnSpPr>
            <p:nvPr/>
          </p:nvCxnSpPr>
          <p:spPr bwMode="auto">
            <a:xfrm flipH="1">
              <a:off x="6130405" y="1844675"/>
              <a:ext cx="331311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5" name="AutoShape 15"/>
            <p:cNvCxnSpPr>
              <a:cxnSpLocks noChangeShapeType="1"/>
            </p:cNvCxnSpPr>
            <p:nvPr/>
          </p:nvCxnSpPr>
          <p:spPr bwMode="auto">
            <a:xfrm flipV="1">
              <a:off x="6096000" y="2060576"/>
              <a:ext cx="0" cy="360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6" name="AutoShape 10"/>
            <p:cNvCxnSpPr>
              <a:cxnSpLocks noChangeShapeType="1"/>
            </p:cNvCxnSpPr>
            <p:nvPr/>
          </p:nvCxnSpPr>
          <p:spPr bwMode="auto">
            <a:xfrm flipH="1" flipV="1">
              <a:off x="3154364" y="1846264"/>
              <a:ext cx="7937" cy="5286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7" name="AutoShape 11"/>
            <p:cNvCxnSpPr>
              <a:cxnSpLocks noChangeShapeType="1"/>
            </p:cNvCxnSpPr>
            <p:nvPr/>
          </p:nvCxnSpPr>
          <p:spPr bwMode="auto">
            <a:xfrm flipH="1" flipV="1">
              <a:off x="3181350" y="2398713"/>
              <a:ext cx="6350" cy="7429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8" name="AutoShape 12"/>
            <p:cNvCxnSpPr>
              <a:cxnSpLocks noChangeShapeType="1"/>
            </p:cNvCxnSpPr>
            <p:nvPr/>
          </p:nvCxnSpPr>
          <p:spPr bwMode="auto">
            <a:xfrm flipH="1">
              <a:off x="2405063" y="3141663"/>
              <a:ext cx="15748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9" name="AutoShape 13"/>
            <p:cNvCxnSpPr>
              <a:cxnSpLocks noChangeShapeType="1"/>
            </p:cNvCxnSpPr>
            <p:nvPr/>
          </p:nvCxnSpPr>
          <p:spPr bwMode="auto">
            <a:xfrm flipV="1">
              <a:off x="2405063" y="3141663"/>
              <a:ext cx="0" cy="576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0" name="AutoShape 14"/>
            <p:cNvCxnSpPr>
              <a:cxnSpLocks noChangeShapeType="1"/>
            </p:cNvCxnSpPr>
            <p:nvPr/>
          </p:nvCxnSpPr>
          <p:spPr bwMode="auto">
            <a:xfrm flipV="1">
              <a:off x="3979863" y="3141663"/>
              <a:ext cx="0" cy="576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981" name="Text Box 22"/>
            <p:cNvSpPr txBox="1">
              <a:spLocks noChangeArrowheads="1"/>
            </p:cNvSpPr>
            <p:nvPr/>
          </p:nvSpPr>
          <p:spPr bwMode="auto">
            <a:xfrm>
              <a:off x="3557589" y="3717925"/>
              <a:ext cx="992374" cy="459596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Pirani</a:t>
              </a:r>
            </a:p>
          </p:txBody>
        </p:sp>
        <p:sp>
          <p:nvSpPr>
            <p:cNvPr id="211982" name="Text Box 23" descr="Diagonali larghe verso l'alto"/>
            <p:cNvSpPr txBox="1">
              <a:spLocks noChangeArrowheads="1"/>
            </p:cNvSpPr>
            <p:nvPr/>
          </p:nvSpPr>
          <p:spPr bwMode="auto">
            <a:xfrm>
              <a:off x="1483187" y="3717925"/>
              <a:ext cx="2080288" cy="459596"/>
            </a:xfrm>
            <a:prstGeom prst="rect">
              <a:avLst/>
            </a:prstGeom>
            <a:pattFill prst="wdUpDiag">
              <a:fgClr>
                <a:srgbClr val="CCECFF"/>
              </a:fgClr>
              <a:bgClr>
                <a:srgbClr val="FFFFFF"/>
              </a:bgClr>
            </a:patt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Thermocouple</a:t>
              </a:r>
            </a:p>
          </p:txBody>
        </p:sp>
        <p:grpSp>
          <p:nvGrpSpPr>
            <p:cNvPr id="211983" name="Group 52"/>
            <p:cNvGrpSpPr>
              <a:grpSpLocks/>
            </p:cNvGrpSpPr>
            <p:nvPr/>
          </p:nvGrpSpPr>
          <p:grpSpPr bwMode="auto">
            <a:xfrm>
              <a:off x="8215313" y="1825625"/>
              <a:ext cx="2465388" cy="2001838"/>
              <a:chOff x="-185" y="1298"/>
              <a:chExt cx="1553" cy="1261"/>
            </a:xfrm>
          </p:grpSpPr>
          <p:cxnSp>
            <p:nvCxnSpPr>
              <p:cNvPr id="212012" name="AutoShape 6"/>
              <p:cNvCxnSpPr>
                <a:cxnSpLocks noChangeShapeType="1"/>
              </p:cNvCxnSpPr>
              <p:nvPr/>
            </p:nvCxnSpPr>
            <p:spPr bwMode="auto">
              <a:xfrm flipV="1">
                <a:off x="574" y="1298"/>
                <a:ext cx="0" cy="363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2013" name="Text Box 7"/>
              <p:cNvSpPr txBox="1">
                <a:spLocks noChangeArrowheads="1"/>
              </p:cNvSpPr>
              <p:nvPr/>
            </p:nvSpPr>
            <p:spPr bwMode="auto">
              <a:xfrm>
                <a:off x="158" y="1661"/>
                <a:ext cx="801" cy="271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Walbaum Display" panose="02070503090703020303" pitchFamily="18" charset="0"/>
                  </a:rPr>
                  <a:t>Viscosity</a:t>
                </a:r>
              </a:p>
            </p:txBody>
          </p:sp>
          <p:sp>
            <p:nvSpPr>
              <p:cNvPr id="212014" name="Text Box 45"/>
              <p:cNvSpPr txBox="1">
                <a:spLocks noChangeArrowheads="1"/>
              </p:cNvSpPr>
              <p:nvPr/>
            </p:nvSpPr>
            <p:spPr bwMode="auto">
              <a:xfrm>
                <a:off x="-185" y="2288"/>
                <a:ext cx="1553" cy="271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0000"/>
                    </a:solidFill>
                    <a:latin typeface="Walbaum Display" panose="02070503090703020303" pitchFamily="18" charset="0"/>
                  </a:rPr>
                  <a:t>Spinning rotor</a:t>
                </a:r>
              </a:p>
            </p:txBody>
          </p:sp>
          <p:cxnSp>
            <p:nvCxnSpPr>
              <p:cNvPr id="212015" name="AutoShape 46"/>
              <p:cNvCxnSpPr>
                <a:cxnSpLocks noChangeShapeType="1"/>
              </p:cNvCxnSpPr>
              <p:nvPr/>
            </p:nvCxnSpPr>
            <p:spPr bwMode="auto">
              <a:xfrm flipV="1">
                <a:off x="573" y="1933"/>
                <a:ext cx="0" cy="363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11984" name="AutoShape 16"/>
            <p:cNvCxnSpPr>
              <a:cxnSpLocks noChangeShapeType="1"/>
            </p:cNvCxnSpPr>
            <p:nvPr/>
          </p:nvCxnSpPr>
          <p:spPr bwMode="auto">
            <a:xfrm flipH="1">
              <a:off x="4800601" y="3429000"/>
              <a:ext cx="208756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5" name="AutoShape 17"/>
            <p:cNvCxnSpPr>
              <a:cxnSpLocks noChangeShapeType="1"/>
            </p:cNvCxnSpPr>
            <p:nvPr/>
          </p:nvCxnSpPr>
          <p:spPr bwMode="auto">
            <a:xfrm flipH="1">
              <a:off x="6167439" y="5229225"/>
              <a:ext cx="108108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6" name="AutoShape 18"/>
            <p:cNvCxnSpPr>
              <a:cxnSpLocks noChangeShapeType="1"/>
            </p:cNvCxnSpPr>
            <p:nvPr/>
          </p:nvCxnSpPr>
          <p:spPr bwMode="auto">
            <a:xfrm flipV="1">
              <a:off x="6096000" y="2852738"/>
              <a:ext cx="0" cy="576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7" name="AutoShape 19"/>
            <p:cNvCxnSpPr>
              <a:cxnSpLocks noChangeShapeType="1"/>
            </p:cNvCxnSpPr>
            <p:nvPr/>
          </p:nvCxnSpPr>
          <p:spPr bwMode="auto">
            <a:xfrm flipV="1">
              <a:off x="3719513" y="4581526"/>
              <a:ext cx="0" cy="1428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8" name="AutoShape 20"/>
            <p:cNvCxnSpPr>
              <a:cxnSpLocks noChangeShapeType="1"/>
            </p:cNvCxnSpPr>
            <p:nvPr/>
          </p:nvCxnSpPr>
          <p:spPr bwMode="auto">
            <a:xfrm flipH="1">
              <a:off x="5953126" y="3429000"/>
              <a:ext cx="165576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989" name="Text Box 25"/>
            <p:cNvSpPr txBox="1">
              <a:spLocks noChangeArrowheads="1"/>
            </p:cNvSpPr>
            <p:nvPr/>
          </p:nvSpPr>
          <p:spPr bwMode="auto">
            <a:xfrm>
              <a:off x="6362494" y="5813425"/>
              <a:ext cx="1700625" cy="804294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Inverted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 magnetron</a:t>
              </a:r>
            </a:p>
          </p:txBody>
        </p:sp>
        <p:sp>
          <p:nvSpPr>
            <p:cNvPr id="211990" name="Text Box 26"/>
            <p:cNvSpPr txBox="1">
              <a:spLocks noChangeArrowheads="1"/>
            </p:cNvSpPr>
            <p:nvPr/>
          </p:nvSpPr>
          <p:spPr bwMode="auto">
            <a:xfrm>
              <a:off x="5545138" y="5084763"/>
              <a:ext cx="1276013" cy="459596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Penning</a:t>
              </a:r>
            </a:p>
          </p:txBody>
        </p:sp>
        <p:sp>
          <p:nvSpPr>
            <p:cNvPr id="211991" name="Text Box 27"/>
            <p:cNvSpPr txBox="1">
              <a:spLocks noChangeArrowheads="1"/>
            </p:cNvSpPr>
            <p:nvPr/>
          </p:nvSpPr>
          <p:spPr bwMode="auto">
            <a:xfrm>
              <a:off x="5417220" y="2420938"/>
              <a:ext cx="1489326" cy="459596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Ionization</a:t>
              </a:r>
            </a:p>
          </p:txBody>
        </p:sp>
        <p:sp>
          <p:nvSpPr>
            <p:cNvPr id="211992" name="Text Box 28"/>
            <p:cNvSpPr txBox="1">
              <a:spLocks noChangeArrowheads="1"/>
            </p:cNvSpPr>
            <p:nvPr/>
          </p:nvSpPr>
          <p:spPr bwMode="auto">
            <a:xfrm>
              <a:off x="2855641" y="4778405"/>
              <a:ext cx="1959051" cy="459596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“hot” cathode</a:t>
              </a:r>
            </a:p>
          </p:txBody>
        </p:sp>
        <p:cxnSp>
          <p:nvCxnSpPr>
            <p:cNvPr id="211993" name="AutoShape 29"/>
            <p:cNvCxnSpPr>
              <a:cxnSpLocks noChangeShapeType="1"/>
            </p:cNvCxnSpPr>
            <p:nvPr/>
          </p:nvCxnSpPr>
          <p:spPr bwMode="auto">
            <a:xfrm flipH="1" flipV="1">
              <a:off x="3713163" y="5165725"/>
              <a:ext cx="6350" cy="2159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94" name="AutoShape 31"/>
            <p:cNvCxnSpPr>
              <a:cxnSpLocks noChangeShapeType="1"/>
            </p:cNvCxnSpPr>
            <p:nvPr/>
          </p:nvCxnSpPr>
          <p:spPr bwMode="auto">
            <a:xfrm flipV="1">
              <a:off x="2927350" y="5381626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95" name="AutoShape 32"/>
            <p:cNvCxnSpPr>
              <a:cxnSpLocks noChangeShapeType="1"/>
            </p:cNvCxnSpPr>
            <p:nvPr/>
          </p:nvCxnSpPr>
          <p:spPr bwMode="auto">
            <a:xfrm flipV="1">
              <a:off x="4584700" y="5381626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996" name="Text Box 33"/>
            <p:cNvSpPr txBox="1">
              <a:spLocks noChangeArrowheads="1"/>
            </p:cNvSpPr>
            <p:nvPr/>
          </p:nvSpPr>
          <p:spPr bwMode="auto">
            <a:xfrm>
              <a:off x="3763964" y="6224588"/>
              <a:ext cx="232084" cy="459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it-IT" sz="1800">
                <a:solidFill>
                  <a:srgbClr val="000000"/>
                </a:solidFill>
                <a:latin typeface="Walbaum Display" panose="02070503090703020303" pitchFamily="18" charset="0"/>
              </a:endParaRPr>
            </a:p>
          </p:txBody>
        </p:sp>
        <p:sp>
          <p:nvSpPr>
            <p:cNvPr id="211997" name="Text Box 34"/>
            <p:cNvSpPr txBox="1">
              <a:spLocks noChangeArrowheads="1"/>
            </p:cNvSpPr>
            <p:nvPr/>
          </p:nvSpPr>
          <p:spPr bwMode="auto">
            <a:xfrm>
              <a:off x="3921125" y="5945187"/>
              <a:ext cx="1437850" cy="459597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Extractor</a:t>
              </a:r>
            </a:p>
          </p:txBody>
        </p:sp>
        <p:sp>
          <p:nvSpPr>
            <p:cNvPr id="211998" name="Text Box 35"/>
            <p:cNvSpPr txBox="1">
              <a:spLocks noChangeArrowheads="1"/>
            </p:cNvSpPr>
            <p:nvPr/>
          </p:nvSpPr>
          <p:spPr bwMode="auto">
            <a:xfrm>
              <a:off x="2367584" y="5957888"/>
              <a:ext cx="1111597" cy="804294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Bayard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Alpert</a:t>
              </a:r>
            </a:p>
          </p:txBody>
        </p:sp>
        <p:cxnSp>
          <p:nvCxnSpPr>
            <p:cNvPr id="211999" name="AutoShape 36"/>
            <p:cNvCxnSpPr>
              <a:cxnSpLocks noChangeShapeType="1"/>
            </p:cNvCxnSpPr>
            <p:nvPr/>
          </p:nvCxnSpPr>
          <p:spPr bwMode="auto">
            <a:xfrm flipH="1">
              <a:off x="2928938" y="5381625"/>
              <a:ext cx="165576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000" name="Text Box 37"/>
            <p:cNvSpPr txBox="1">
              <a:spLocks noChangeArrowheads="1"/>
            </p:cNvSpPr>
            <p:nvPr/>
          </p:nvSpPr>
          <p:spPr bwMode="auto">
            <a:xfrm>
              <a:off x="5121275" y="4076700"/>
              <a:ext cx="1881716" cy="459597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Cold cathode</a:t>
              </a:r>
            </a:p>
          </p:txBody>
        </p:sp>
        <p:cxnSp>
          <p:nvCxnSpPr>
            <p:cNvPr id="212001" name="AutoShape 39"/>
            <p:cNvCxnSpPr>
              <a:cxnSpLocks noChangeShapeType="1"/>
            </p:cNvCxnSpPr>
            <p:nvPr/>
          </p:nvCxnSpPr>
          <p:spPr bwMode="auto">
            <a:xfrm flipV="1">
              <a:off x="6096000" y="3429000"/>
              <a:ext cx="0" cy="6111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2" name="AutoShape 40"/>
            <p:cNvCxnSpPr>
              <a:cxnSpLocks noChangeShapeType="1"/>
            </p:cNvCxnSpPr>
            <p:nvPr/>
          </p:nvCxnSpPr>
          <p:spPr bwMode="auto">
            <a:xfrm flipV="1">
              <a:off x="7608889" y="3429001"/>
              <a:ext cx="1587" cy="18002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3" name="AutoShape 41"/>
            <p:cNvCxnSpPr>
              <a:cxnSpLocks noChangeShapeType="1"/>
            </p:cNvCxnSpPr>
            <p:nvPr/>
          </p:nvCxnSpPr>
          <p:spPr bwMode="auto">
            <a:xfrm flipV="1">
              <a:off x="6096000" y="4508501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4" name="AutoShape 42"/>
            <p:cNvCxnSpPr>
              <a:cxnSpLocks noChangeShapeType="1"/>
            </p:cNvCxnSpPr>
            <p:nvPr/>
          </p:nvCxnSpPr>
          <p:spPr bwMode="auto">
            <a:xfrm flipV="1">
              <a:off x="7248525" y="5229226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5" name="AutoShape 43"/>
            <p:cNvCxnSpPr>
              <a:cxnSpLocks noChangeShapeType="1"/>
            </p:cNvCxnSpPr>
            <p:nvPr/>
          </p:nvCxnSpPr>
          <p:spPr bwMode="auto">
            <a:xfrm flipH="1">
              <a:off x="3719514" y="4581525"/>
              <a:ext cx="108108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6" name="AutoShape 44"/>
            <p:cNvCxnSpPr>
              <a:cxnSpLocks noChangeShapeType="1"/>
            </p:cNvCxnSpPr>
            <p:nvPr/>
          </p:nvCxnSpPr>
          <p:spPr bwMode="auto">
            <a:xfrm flipV="1">
              <a:off x="4800600" y="3429001"/>
              <a:ext cx="1588" cy="11525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7" name="AutoShape 47"/>
            <p:cNvCxnSpPr>
              <a:cxnSpLocks noChangeShapeType="1"/>
            </p:cNvCxnSpPr>
            <p:nvPr/>
          </p:nvCxnSpPr>
          <p:spPr bwMode="auto">
            <a:xfrm flipH="1">
              <a:off x="7608889" y="5229225"/>
              <a:ext cx="108108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008" name="Text Box 49" descr="Diagonali larghe verso l'alto"/>
            <p:cNvSpPr txBox="1">
              <a:spLocks noChangeArrowheads="1"/>
            </p:cNvSpPr>
            <p:nvPr/>
          </p:nvSpPr>
          <p:spPr bwMode="auto">
            <a:xfrm>
              <a:off x="8533990" y="6021389"/>
              <a:ext cx="1501007" cy="459597"/>
            </a:xfrm>
            <a:prstGeom prst="rect">
              <a:avLst/>
            </a:prstGeom>
            <a:pattFill prst="wdUpDiag">
              <a:fgClr>
                <a:srgbClr val="DBF2AC"/>
              </a:fgClr>
              <a:bgClr>
                <a:srgbClr val="FFFFFF"/>
              </a:bgClr>
            </a:pattFill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Alphatron</a:t>
              </a:r>
            </a:p>
          </p:txBody>
        </p:sp>
        <p:cxnSp>
          <p:nvCxnSpPr>
            <p:cNvPr id="212009" name="AutoShape 50"/>
            <p:cNvCxnSpPr>
              <a:cxnSpLocks noChangeShapeType="1"/>
            </p:cNvCxnSpPr>
            <p:nvPr/>
          </p:nvCxnSpPr>
          <p:spPr bwMode="auto">
            <a:xfrm flipV="1">
              <a:off x="9120188" y="5445126"/>
              <a:ext cx="0" cy="5683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010" name="Text Box 24" descr="Diagonali larghe verso l'alto"/>
            <p:cNvSpPr txBox="1">
              <a:spLocks noChangeArrowheads="1"/>
            </p:cNvSpPr>
            <p:nvPr/>
          </p:nvSpPr>
          <p:spPr bwMode="auto">
            <a:xfrm>
              <a:off x="8040688" y="5013325"/>
              <a:ext cx="1689025" cy="459597"/>
            </a:xfrm>
            <a:prstGeom prst="rect">
              <a:avLst/>
            </a:prstGeom>
            <a:pattFill prst="wdUpDiag">
              <a:fgClr>
                <a:srgbClr val="DBF2AC"/>
              </a:fgClr>
              <a:bgClr>
                <a:srgbClr val="FFFFFF"/>
              </a:bgClr>
            </a:pattFill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Radioactive</a:t>
              </a:r>
            </a:p>
          </p:txBody>
        </p:sp>
        <p:sp>
          <p:nvSpPr>
            <p:cNvPr id="212011" name="Text Box 8"/>
            <p:cNvSpPr txBox="1">
              <a:spLocks noChangeArrowheads="1"/>
            </p:cNvSpPr>
            <p:nvPr/>
          </p:nvSpPr>
          <p:spPr bwMode="auto">
            <a:xfrm>
              <a:off x="1689943" y="2133600"/>
              <a:ext cx="2938374" cy="459597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Thermal conductivity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60"/>
              <a:t>Indirect</a:t>
            </a:r>
            <a:r>
              <a:rPr spc="-125"/>
              <a:t> </a:t>
            </a:r>
            <a:r>
              <a:rPr spc="-110"/>
              <a:t>Vacuum</a:t>
            </a:r>
            <a:r>
              <a:rPr spc="-145"/>
              <a:t> </a:t>
            </a:r>
            <a:r>
              <a:rPr spc="-65"/>
              <a:t>Gauge</a:t>
            </a:r>
            <a:r>
              <a:rPr spc="-160"/>
              <a:t> </a:t>
            </a:r>
            <a:r>
              <a:rPr spc="-70"/>
              <a:t>Overview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23</a:t>
            </a:fld>
            <a:endParaRPr spc="-25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D060B1-A195-30C0-D418-6D2AB0DFC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marR="422275" indent="-457200">
              <a:lnSpc>
                <a:spcPts val="3360"/>
              </a:lnSpc>
              <a:spcBef>
                <a:spcPts val="370"/>
              </a:spcBef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400" spc="-75">
                <a:latin typeface="+mj-lt"/>
                <a:cs typeface="Comic Sans MS"/>
              </a:rPr>
              <a:t>Indirect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70">
                <a:latin typeface="+mj-lt"/>
                <a:cs typeface="Comic Sans MS"/>
              </a:rPr>
              <a:t>gauges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b="1" spc="-80">
                <a:latin typeface="+mj-lt"/>
                <a:cs typeface="Comic Sans MS"/>
              </a:rPr>
              <a:t>measure</a:t>
            </a:r>
            <a:r>
              <a:rPr lang="en-US" sz="2400" b="1" spc="-130">
                <a:latin typeface="+mj-lt"/>
                <a:cs typeface="Comic Sans MS"/>
              </a:rPr>
              <a:t> </a:t>
            </a:r>
            <a:r>
              <a:rPr lang="en-US" sz="2400" b="1" spc="-75">
                <a:latin typeface="+mj-lt"/>
                <a:cs typeface="Comic Sans MS"/>
              </a:rPr>
              <a:t>pressure</a:t>
            </a:r>
            <a:r>
              <a:rPr lang="en-US" sz="2400" b="1" spc="-130">
                <a:latin typeface="+mj-lt"/>
                <a:cs typeface="Comic Sans MS"/>
              </a:rPr>
              <a:t> </a:t>
            </a:r>
            <a:r>
              <a:rPr lang="en-US" sz="2400" b="1">
                <a:latin typeface="+mj-lt"/>
                <a:cs typeface="Comic Sans MS"/>
              </a:rPr>
              <a:t>by</a:t>
            </a:r>
            <a:r>
              <a:rPr lang="en-US" sz="2400" b="1" spc="-105">
                <a:latin typeface="+mj-lt"/>
                <a:cs typeface="Comic Sans MS"/>
              </a:rPr>
              <a:t> </a:t>
            </a:r>
            <a:r>
              <a:rPr lang="en-US" sz="2400" b="1" spc="-10">
                <a:latin typeface="+mj-lt"/>
                <a:cs typeface="Comic Sans MS"/>
              </a:rPr>
              <a:t>relating </a:t>
            </a:r>
            <a:r>
              <a:rPr lang="en-US" sz="2400" b="1" spc="-65">
                <a:latin typeface="+mj-lt"/>
                <a:cs typeface="Comic Sans MS"/>
              </a:rPr>
              <a:t>certain</a:t>
            </a:r>
            <a:r>
              <a:rPr lang="en-US" sz="2400" b="1" spc="-160">
                <a:latin typeface="+mj-lt"/>
                <a:cs typeface="Comic Sans MS"/>
              </a:rPr>
              <a:t> </a:t>
            </a:r>
            <a:r>
              <a:rPr lang="en-US" sz="2400" b="1" spc="-60">
                <a:latin typeface="+mj-lt"/>
                <a:cs typeface="Comic Sans MS"/>
              </a:rPr>
              <a:t>physical</a:t>
            </a:r>
            <a:r>
              <a:rPr lang="en-US" sz="2400" b="1" spc="-160">
                <a:latin typeface="+mj-lt"/>
                <a:cs typeface="Comic Sans MS"/>
              </a:rPr>
              <a:t> </a:t>
            </a:r>
            <a:r>
              <a:rPr lang="en-US" sz="2400" b="1" spc="-75">
                <a:latin typeface="+mj-lt"/>
                <a:cs typeface="Comic Sans MS"/>
              </a:rPr>
              <a:t>properties</a:t>
            </a:r>
            <a:r>
              <a:rPr lang="en-US" sz="2400" b="1" spc="-14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to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the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gas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density.</a:t>
            </a:r>
            <a:endParaRPr lang="en-US" sz="2400">
              <a:latin typeface="+mj-lt"/>
              <a:cs typeface="Comic Sans MS"/>
            </a:endParaRPr>
          </a:p>
          <a:p>
            <a:pPr marL="469900" marR="5080" indent="-457200">
              <a:lnSpc>
                <a:spcPts val="3360"/>
              </a:lnSpc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400" spc="-70">
                <a:latin typeface="+mj-lt"/>
                <a:cs typeface="Comic Sans MS"/>
              </a:rPr>
              <a:t>Three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major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types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60">
                <a:latin typeface="+mj-lt"/>
                <a:cs typeface="Comic Sans MS"/>
              </a:rPr>
              <a:t>indirect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70">
                <a:latin typeface="+mj-lt"/>
                <a:cs typeface="Comic Sans MS"/>
              </a:rPr>
              <a:t>gauges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are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commonly </a:t>
            </a:r>
            <a:r>
              <a:rPr lang="en-US" sz="2400" spc="-10">
                <a:latin typeface="+mj-lt"/>
                <a:cs typeface="Comic Sans MS"/>
              </a:rPr>
              <a:t>used.</a:t>
            </a:r>
            <a:endParaRPr lang="en-US">
              <a:latin typeface="+mj-lt"/>
              <a:cs typeface="Comic Sans MS"/>
            </a:endParaRPr>
          </a:p>
          <a:p>
            <a:pPr marL="698500" marR="5080" lvl="1" indent="-457200">
              <a:lnSpc>
                <a:spcPts val="3360"/>
              </a:lnSpc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b="1" spc="-40">
                <a:latin typeface="+mj-lt"/>
                <a:cs typeface="Comic Sans MS"/>
              </a:rPr>
              <a:t>Thermal</a:t>
            </a:r>
            <a:r>
              <a:rPr lang="en-US" b="1" spc="-145">
                <a:latin typeface="+mj-lt"/>
                <a:cs typeface="Comic Sans MS"/>
              </a:rPr>
              <a:t> </a:t>
            </a:r>
            <a:r>
              <a:rPr lang="en-US" b="1" spc="-10">
                <a:latin typeface="+mj-lt"/>
                <a:cs typeface="Comic Sans MS"/>
              </a:rPr>
              <a:t>conductivity</a:t>
            </a:r>
            <a:endParaRPr lang="en-US" sz="1800" b="1" spc="-10">
              <a:latin typeface="+mj-lt"/>
              <a:cs typeface="Comic Sans MS"/>
            </a:endParaRPr>
          </a:p>
          <a:p>
            <a:pPr marL="698500" marR="5080" lvl="1" indent="-457200">
              <a:lnSpc>
                <a:spcPts val="3360"/>
              </a:lnSpc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000" b="1" spc="-10">
                <a:latin typeface="+mj-lt"/>
                <a:cs typeface="Comic Sans MS"/>
              </a:rPr>
              <a:t>Viscosity</a:t>
            </a:r>
            <a:endParaRPr lang="en-US" b="1">
              <a:latin typeface="+mj-lt"/>
              <a:cs typeface="Comic Sans MS"/>
            </a:endParaRPr>
          </a:p>
          <a:p>
            <a:pPr marL="698500" marR="5080" lvl="1" indent="-457200">
              <a:lnSpc>
                <a:spcPts val="3360"/>
              </a:lnSpc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000" b="1" spc="-10">
                <a:latin typeface="+mj-lt"/>
                <a:cs typeface="Comic Sans MS"/>
              </a:rPr>
              <a:t>Ionization</a:t>
            </a:r>
            <a:endParaRPr lang="en-US" sz="2000" b="1">
              <a:latin typeface="+mj-lt"/>
              <a:cs typeface="Comic Sans MS"/>
            </a:endParaRPr>
          </a:p>
          <a:p>
            <a:pPr marL="469900" indent="-457200">
              <a:lnSpc>
                <a:spcPts val="3354"/>
              </a:lnSpc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400" b="1" spc="-75">
                <a:latin typeface="+mj-lt"/>
                <a:cs typeface="Comic Sans MS"/>
              </a:rPr>
              <a:t>Indirect</a:t>
            </a:r>
            <a:r>
              <a:rPr lang="en-US" sz="2400" b="1" spc="-150">
                <a:latin typeface="+mj-lt"/>
                <a:cs typeface="Comic Sans MS"/>
              </a:rPr>
              <a:t> </a:t>
            </a:r>
            <a:r>
              <a:rPr lang="en-US" sz="2400" b="1" spc="-70">
                <a:latin typeface="+mj-lt"/>
                <a:cs typeface="Comic Sans MS"/>
              </a:rPr>
              <a:t>gauges</a:t>
            </a:r>
            <a:r>
              <a:rPr lang="en-US" sz="2400" b="1" spc="-150">
                <a:latin typeface="+mj-lt"/>
                <a:cs typeface="Comic Sans MS"/>
              </a:rPr>
              <a:t> </a:t>
            </a:r>
            <a:r>
              <a:rPr lang="en-US" sz="2400" b="1" spc="-40">
                <a:latin typeface="+mj-lt"/>
                <a:cs typeface="Comic Sans MS"/>
              </a:rPr>
              <a:t>are</a:t>
            </a:r>
            <a:r>
              <a:rPr lang="en-US" sz="2400" b="1" spc="-140">
                <a:latin typeface="+mj-lt"/>
                <a:cs typeface="Comic Sans MS"/>
              </a:rPr>
              <a:t> </a:t>
            </a:r>
            <a:r>
              <a:rPr lang="en-US" sz="2400" b="1" spc="-35">
                <a:latin typeface="+mj-lt"/>
                <a:cs typeface="Comic Sans MS"/>
              </a:rPr>
              <a:t>gas</a:t>
            </a:r>
            <a:r>
              <a:rPr lang="en-US" sz="2400" b="1" spc="-135">
                <a:latin typeface="+mj-lt"/>
                <a:cs typeface="Comic Sans MS"/>
              </a:rPr>
              <a:t> </a:t>
            </a:r>
            <a:r>
              <a:rPr lang="en-US" sz="2400" b="1" spc="-50">
                <a:latin typeface="+mj-lt"/>
                <a:cs typeface="Comic Sans MS"/>
              </a:rPr>
              <a:t>type</a:t>
            </a:r>
            <a:r>
              <a:rPr lang="en-US" sz="2400" b="1" spc="-130">
                <a:latin typeface="+mj-lt"/>
                <a:cs typeface="Comic Sans MS"/>
              </a:rPr>
              <a:t> </a:t>
            </a:r>
            <a:r>
              <a:rPr lang="en-US" sz="2400" b="1" spc="-10">
                <a:latin typeface="+mj-lt"/>
                <a:cs typeface="Comic Sans MS"/>
              </a:rPr>
              <a:t>dependent</a:t>
            </a:r>
            <a:endParaRPr lang="en-US" sz="2400" b="1">
              <a:latin typeface="+mj-lt"/>
              <a:cs typeface="Comic Sans MS"/>
            </a:endParaRPr>
          </a:p>
          <a:p>
            <a:pPr marL="469900" marR="57785" indent="-457200">
              <a:lnSpc>
                <a:spcPts val="3360"/>
              </a:lnSpc>
              <a:spcBef>
                <a:spcPts val="170"/>
              </a:spcBef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400" spc="-70">
                <a:latin typeface="+mj-lt"/>
                <a:cs typeface="Comic Sans MS"/>
              </a:rPr>
              <a:t>Most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70">
                <a:latin typeface="+mj-lt"/>
                <a:cs typeface="Comic Sans MS"/>
              </a:rPr>
              <a:t>commercially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60">
                <a:latin typeface="+mj-lt"/>
                <a:cs typeface="Comic Sans MS"/>
              </a:rPr>
              <a:t>available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60">
                <a:latin typeface="+mj-lt"/>
                <a:cs typeface="Comic Sans MS"/>
              </a:rPr>
              <a:t>indirect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70">
                <a:latin typeface="+mj-lt"/>
                <a:cs typeface="Comic Sans MS"/>
              </a:rPr>
              <a:t>gauges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are </a:t>
            </a:r>
            <a:r>
              <a:rPr lang="en-US" sz="2400" b="1" spc="-70">
                <a:latin typeface="+mj-lt"/>
                <a:cs typeface="Comic Sans MS"/>
              </a:rPr>
              <a:t>calibrated</a:t>
            </a:r>
            <a:r>
              <a:rPr lang="en-US" sz="2400" b="1" spc="-120">
                <a:latin typeface="+mj-lt"/>
                <a:cs typeface="Comic Sans MS"/>
              </a:rPr>
              <a:t> </a:t>
            </a:r>
            <a:r>
              <a:rPr lang="en-US" sz="2400" b="1">
                <a:latin typeface="+mj-lt"/>
                <a:cs typeface="Comic Sans MS"/>
              </a:rPr>
              <a:t>to</a:t>
            </a:r>
            <a:r>
              <a:rPr lang="en-US" sz="2400" b="1" spc="-130">
                <a:latin typeface="+mj-lt"/>
                <a:cs typeface="Comic Sans MS"/>
              </a:rPr>
              <a:t> </a:t>
            </a:r>
            <a:r>
              <a:rPr lang="en-US" sz="2400" b="1" spc="-60">
                <a:latin typeface="+mj-lt"/>
                <a:cs typeface="Comic Sans MS"/>
              </a:rPr>
              <a:t>nitrogen</a:t>
            </a:r>
            <a:r>
              <a:rPr lang="en-US" sz="2400" spc="-60">
                <a:latin typeface="+mj-lt"/>
                <a:cs typeface="Comic Sans MS"/>
              </a:rPr>
              <a:t>,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thus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relative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calibrations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70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other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gases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to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nitrogen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75">
                <a:latin typeface="+mj-lt"/>
                <a:cs typeface="Comic Sans MS"/>
              </a:rPr>
              <a:t>needed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(and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often </a:t>
            </a:r>
            <a:r>
              <a:rPr lang="en-US" sz="2400" spc="-65">
                <a:latin typeface="+mj-lt"/>
                <a:cs typeface="Comic Sans MS"/>
              </a:rPr>
              <a:t>supplied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by</a:t>
            </a:r>
            <a:r>
              <a:rPr lang="en-US" sz="2400" spc="-17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the</a:t>
            </a:r>
            <a:r>
              <a:rPr lang="en-US" sz="2400" spc="-165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gauge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manufacturers.)</a:t>
            </a:r>
            <a:endParaRPr lang="en-US" sz="2400">
              <a:latin typeface="+mj-lt"/>
              <a:cs typeface="Comic Sans MS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70"/>
              <a:t>Thermal</a:t>
            </a:r>
            <a:r>
              <a:rPr spc="-180"/>
              <a:t> </a:t>
            </a:r>
            <a:r>
              <a:rPr spc="-65"/>
              <a:t>Conductivity</a:t>
            </a:r>
            <a:r>
              <a:rPr spc="-95"/>
              <a:t> </a:t>
            </a:r>
            <a:r>
              <a:rPr spc="-70"/>
              <a:t>Gauges</a:t>
            </a:r>
            <a:r>
              <a:rPr spc="-170"/>
              <a:t> </a:t>
            </a:r>
            <a:r>
              <a:rPr spc="-25"/>
              <a:t>(1)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24</a:t>
            </a:fld>
            <a:endParaRPr spc="-25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5BE7E-7706-919B-8D7C-D7820FD59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20700" marR="2673350" indent="-457200" algn="just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"/>
              <a:tabLst>
                <a:tab pos="520700" algn="l"/>
              </a:tabLst>
            </a:pP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hot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wire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9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gaseous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environment </a:t>
            </a:r>
            <a:r>
              <a:rPr lang="en-US" sz="2400" spc="-30">
                <a:latin typeface="+mj-lt"/>
                <a:cs typeface="Comic Sans MS"/>
              </a:rPr>
              <a:t>loses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heat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(thermal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energy)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three </a:t>
            </a:r>
            <a:r>
              <a:rPr lang="en-US" sz="2400" spc="-35">
                <a:latin typeface="+mj-lt"/>
                <a:cs typeface="Comic Sans MS"/>
              </a:rPr>
              <a:t>ways:</a:t>
            </a:r>
            <a:r>
              <a:rPr lang="en-US" sz="2400" spc="-120">
                <a:latin typeface="+mj-lt"/>
                <a:cs typeface="Comic Sans MS"/>
              </a:rPr>
              <a:t> </a:t>
            </a:r>
          </a:p>
          <a:p>
            <a:pPr marL="628650" marR="2673350" lvl="1" indent="-336550" algn="just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"/>
              <a:tabLst>
                <a:tab pos="520700" algn="l"/>
              </a:tabLst>
            </a:pPr>
            <a:r>
              <a:rPr lang="en-US" spc="-45">
                <a:latin typeface="+mj-lt"/>
                <a:cs typeface="Comic Sans MS"/>
              </a:rPr>
              <a:t>radiation,</a:t>
            </a:r>
            <a:r>
              <a:rPr lang="en-US" spc="-135">
                <a:latin typeface="+mj-lt"/>
                <a:cs typeface="Comic Sans MS"/>
              </a:rPr>
              <a:t> </a:t>
            </a:r>
            <a:r>
              <a:rPr lang="en-US" spc="-35">
                <a:latin typeface="+mj-lt"/>
                <a:cs typeface="Comic Sans MS"/>
              </a:rPr>
              <a:t>W</a:t>
            </a:r>
            <a:r>
              <a:rPr lang="en-US" spc="-52" baseline="-19607">
                <a:latin typeface="+mj-lt"/>
                <a:cs typeface="Comic Sans MS"/>
              </a:rPr>
              <a:t>R</a:t>
            </a:r>
            <a:r>
              <a:rPr lang="en-US" spc="-35">
                <a:latin typeface="+mj-lt"/>
                <a:cs typeface="Comic Sans MS"/>
              </a:rPr>
              <a:t>,</a:t>
            </a:r>
            <a:r>
              <a:rPr lang="en-US" spc="-110">
                <a:latin typeface="+mj-lt"/>
                <a:cs typeface="Comic Sans MS"/>
              </a:rPr>
              <a:t> </a:t>
            </a:r>
          </a:p>
          <a:p>
            <a:pPr marL="628650" marR="2673350" lvl="1" indent="-336550" algn="just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"/>
              <a:tabLst>
                <a:tab pos="520700" algn="l"/>
              </a:tabLst>
            </a:pPr>
            <a:r>
              <a:rPr lang="en-US" spc="-50">
                <a:latin typeface="+mj-lt"/>
                <a:cs typeface="Comic Sans MS"/>
              </a:rPr>
              <a:t>conduction </a:t>
            </a:r>
            <a:r>
              <a:rPr lang="en-US">
                <a:latin typeface="+mj-lt"/>
                <a:cs typeface="Comic Sans MS"/>
              </a:rPr>
              <a:t>to</a:t>
            </a:r>
            <a:r>
              <a:rPr lang="en-US" spc="-155">
                <a:latin typeface="+mj-lt"/>
                <a:cs typeface="Comic Sans MS"/>
              </a:rPr>
              <a:t> </a:t>
            </a:r>
            <a:r>
              <a:rPr lang="en-US" spc="-45">
                <a:latin typeface="+mj-lt"/>
                <a:cs typeface="Comic Sans MS"/>
              </a:rPr>
              <a:t>supports,</a:t>
            </a:r>
            <a:r>
              <a:rPr lang="en-US" spc="-145">
                <a:latin typeface="+mj-lt"/>
                <a:cs typeface="Comic Sans MS"/>
              </a:rPr>
              <a:t> </a:t>
            </a:r>
            <a:r>
              <a:rPr lang="en-US" spc="-30">
                <a:latin typeface="+mj-lt"/>
                <a:cs typeface="Comic Sans MS"/>
              </a:rPr>
              <a:t>W</a:t>
            </a:r>
            <a:r>
              <a:rPr lang="en-US" spc="-44" baseline="-19607">
                <a:latin typeface="+mj-lt"/>
                <a:cs typeface="Comic Sans MS"/>
              </a:rPr>
              <a:t>C</a:t>
            </a:r>
            <a:r>
              <a:rPr lang="en-US" spc="-30">
                <a:latin typeface="+mj-lt"/>
                <a:cs typeface="Comic Sans MS"/>
              </a:rPr>
              <a:t>,</a:t>
            </a:r>
            <a:r>
              <a:rPr lang="en-US" spc="-135">
                <a:latin typeface="+mj-lt"/>
                <a:cs typeface="Comic Sans MS"/>
              </a:rPr>
              <a:t> </a:t>
            </a:r>
            <a:r>
              <a:rPr lang="en-US" spc="-10">
                <a:latin typeface="+mj-lt"/>
                <a:cs typeface="Comic Sans MS"/>
              </a:rPr>
              <a:t>and</a:t>
            </a:r>
            <a:r>
              <a:rPr lang="en-US" spc="-120">
                <a:latin typeface="+mj-lt"/>
                <a:cs typeface="Comic Sans MS"/>
              </a:rPr>
              <a:t> </a:t>
            </a:r>
          </a:p>
          <a:p>
            <a:pPr marL="628650" marR="2673350" lvl="1" indent="-336550" algn="just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"/>
              <a:tabLst>
                <a:tab pos="520700" algn="l"/>
              </a:tabLst>
            </a:pPr>
            <a:r>
              <a:rPr lang="en-US" spc="-40">
                <a:latin typeface="+mj-lt"/>
                <a:cs typeface="Comic Sans MS"/>
              </a:rPr>
              <a:t>transfer</a:t>
            </a:r>
            <a:r>
              <a:rPr lang="en-US" spc="-145">
                <a:latin typeface="+mj-lt"/>
                <a:cs typeface="Comic Sans MS"/>
              </a:rPr>
              <a:t> </a:t>
            </a:r>
            <a:r>
              <a:rPr lang="en-US" spc="-25">
                <a:latin typeface="+mj-lt"/>
                <a:cs typeface="Comic Sans MS"/>
              </a:rPr>
              <a:t>by </a:t>
            </a:r>
            <a:r>
              <a:rPr lang="en-US" spc="-10">
                <a:latin typeface="+mj-lt"/>
                <a:cs typeface="Comic Sans MS"/>
              </a:rPr>
              <a:t>the</a:t>
            </a:r>
            <a:r>
              <a:rPr lang="en-US" spc="-150">
                <a:latin typeface="+mj-lt"/>
                <a:cs typeface="Comic Sans MS"/>
              </a:rPr>
              <a:t> </a:t>
            </a:r>
            <a:r>
              <a:rPr lang="en-US" spc="-20">
                <a:latin typeface="+mj-lt"/>
                <a:cs typeface="Comic Sans MS"/>
              </a:rPr>
              <a:t>gas</a:t>
            </a:r>
            <a:r>
              <a:rPr lang="en-US" spc="-150">
                <a:latin typeface="+mj-lt"/>
                <a:cs typeface="Comic Sans MS"/>
              </a:rPr>
              <a:t> </a:t>
            </a:r>
            <a:r>
              <a:rPr lang="en-US" spc="-40">
                <a:latin typeface="+mj-lt"/>
                <a:cs typeface="Comic Sans MS"/>
              </a:rPr>
              <a:t>molecules,</a:t>
            </a:r>
            <a:r>
              <a:rPr lang="en-US" spc="-125">
                <a:latin typeface="+mj-lt"/>
                <a:cs typeface="Comic Sans MS"/>
              </a:rPr>
              <a:t> </a:t>
            </a:r>
            <a:r>
              <a:rPr lang="en-US" spc="-25">
                <a:latin typeface="+mj-lt"/>
                <a:cs typeface="Comic Sans MS"/>
              </a:rPr>
              <a:t>W</a:t>
            </a:r>
            <a:r>
              <a:rPr lang="en-US" spc="-37" baseline="-19607">
                <a:latin typeface="+mj-lt"/>
                <a:cs typeface="Comic Sans MS"/>
              </a:rPr>
              <a:t>G</a:t>
            </a:r>
            <a:r>
              <a:rPr lang="en-US" spc="-25">
                <a:latin typeface="+mj-lt"/>
                <a:cs typeface="Comic Sans MS"/>
              </a:rPr>
              <a:t>.</a:t>
            </a:r>
            <a:endParaRPr lang="en-US">
              <a:latin typeface="+mj-lt"/>
              <a:cs typeface="Comic Sans MS"/>
            </a:endParaRPr>
          </a:p>
          <a:p>
            <a:pPr marL="1200150" indent="0">
              <a:spcBef>
                <a:spcPts val="600"/>
              </a:spcBef>
              <a:buNone/>
            </a:pPr>
            <a:r>
              <a:rPr lang="en-US" sz="2400" b="1">
                <a:latin typeface="+mj-lt"/>
                <a:cs typeface="Comic Sans MS"/>
              </a:rPr>
              <a:t>W</a:t>
            </a:r>
            <a:r>
              <a:rPr lang="en-US" sz="2400" b="1" baseline="-19607">
                <a:latin typeface="+mj-lt"/>
                <a:cs typeface="Comic Sans MS"/>
              </a:rPr>
              <a:t>T</a:t>
            </a:r>
            <a:r>
              <a:rPr lang="en-US" sz="2400" b="1" spc="142" baseline="-19607">
                <a:latin typeface="+mj-lt"/>
                <a:cs typeface="Comic Sans MS"/>
              </a:rPr>
              <a:t> </a:t>
            </a:r>
            <a:r>
              <a:rPr lang="en-US" sz="2400" b="1">
                <a:latin typeface="+mj-lt"/>
                <a:cs typeface="Comic Sans MS"/>
              </a:rPr>
              <a:t>=</a:t>
            </a:r>
            <a:r>
              <a:rPr lang="en-US" sz="2400" b="1" spc="-150">
                <a:latin typeface="+mj-lt"/>
                <a:cs typeface="Comic Sans MS"/>
              </a:rPr>
              <a:t> </a:t>
            </a:r>
            <a:r>
              <a:rPr lang="en-US" sz="2400" b="1">
                <a:latin typeface="+mj-lt"/>
                <a:cs typeface="Comic Sans MS"/>
              </a:rPr>
              <a:t>W</a:t>
            </a:r>
            <a:r>
              <a:rPr lang="en-US" sz="2400" b="1" baseline="-19607">
                <a:latin typeface="+mj-lt"/>
                <a:cs typeface="Comic Sans MS"/>
              </a:rPr>
              <a:t>R</a:t>
            </a:r>
            <a:r>
              <a:rPr lang="en-US" sz="2400" b="1" spc="135" baseline="-19607">
                <a:latin typeface="+mj-lt"/>
                <a:cs typeface="Comic Sans MS"/>
              </a:rPr>
              <a:t> </a:t>
            </a:r>
            <a:r>
              <a:rPr lang="en-US" sz="2400" b="1">
                <a:latin typeface="+mj-lt"/>
                <a:cs typeface="Comic Sans MS"/>
              </a:rPr>
              <a:t>+</a:t>
            </a:r>
            <a:r>
              <a:rPr lang="en-US" sz="2400" b="1" spc="-150">
                <a:latin typeface="+mj-lt"/>
                <a:cs typeface="Comic Sans MS"/>
              </a:rPr>
              <a:t> </a:t>
            </a:r>
            <a:r>
              <a:rPr lang="en-US" sz="2400" b="1">
                <a:latin typeface="+mj-lt"/>
                <a:cs typeface="Comic Sans MS"/>
              </a:rPr>
              <a:t>W</a:t>
            </a:r>
            <a:r>
              <a:rPr lang="en-US" sz="2400" b="1" baseline="-19607">
                <a:latin typeface="+mj-lt"/>
                <a:cs typeface="Comic Sans MS"/>
              </a:rPr>
              <a:t>C</a:t>
            </a:r>
            <a:r>
              <a:rPr lang="en-US" sz="2400" b="1" spc="120" baseline="-19607">
                <a:latin typeface="+mj-lt"/>
                <a:cs typeface="Comic Sans MS"/>
              </a:rPr>
              <a:t> </a:t>
            </a:r>
            <a:r>
              <a:rPr lang="en-US" sz="2400" b="1">
                <a:latin typeface="+mj-lt"/>
                <a:cs typeface="Comic Sans MS"/>
              </a:rPr>
              <a:t>+</a:t>
            </a:r>
            <a:r>
              <a:rPr lang="en-US" sz="2400" b="1" spc="-130">
                <a:latin typeface="+mj-lt"/>
                <a:cs typeface="Comic Sans MS"/>
              </a:rPr>
              <a:t> </a:t>
            </a:r>
            <a:r>
              <a:rPr lang="en-US" sz="2400" b="1" spc="-25">
                <a:latin typeface="+mj-lt"/>
                <a:cs typeface="Comic Sans MS"/>
              </a:rPr>
              <a:t>W</a:t>
            </a:r>
            <a:r>
              <a:rPr lang="en-US" sz="2400" b="1" spc="-37" baseline="-19607">
                <a:latin typeface="+mj-lt"/>
                <a:cs typeface="Comic Sans MS"/>
              </a:rPr>
              <a:t>G</a:t>
            </a:r>
            <a:endParaRPr lang="en-US" sz="2400" b="1" baseline="-19607">
              <a:latin typeface="+mj-lt"/>
              <a:cs typeface="Comic Sans MS"/>
            </a:endParaRPr>
          </a:p>
          <a:p>
            <a:pPr marL="578485" marR="3467100" indent="-515620" algn="just">
              <a:spcBef>
                <a:spcPts val="600"/>
              </a:spcBef>
              <a:buSzPct val="96000"/>
              <a:buFont typeface="Wingdings"/>
              <a:buChar char=""/>
              <a:tabLst>
                <a:tab pos="579120" algn="l"/>
              </a:tabLst>
            </a:pPr>
            <a:r>
              <a:rPr lang="en-US" sz="2400" b="1">
                <a:latin typeface="+mj-lt"/>
                <a:cs typeface="Comic Sans MS"/>
              </a:rPr>
              <a:t>W</a:t>
            </a:r>
            <a:r>
              <a:rPr lang="en-US" sz="2400" b="1" baseline="-19607">
                <a:latin typeface="+mj-lt"/>
                <a:cs typeface="Comic Sans MS"/>
              </a:rPr>
              <a:t>G</a:t>
            </a:r>
            <a:r>
              <a:rPr lang="en-US" sz="2400" b="1" spc="75" baseline="-19607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pressure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dependent,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the </a:t>
            </a:r>
            <a:r>
              <a:rPr lang="en-US" sz="2400" b="1" spc="-30">
                <a:latin typeface="+mj-lt"/>
                <a:cs typeface="Comic Sans MS"/>
              </a:rPr>
              <a:t>base</a:t>
            </a:r>
            <a:r>
              <a:rPr lang="en-US" sz="2400" b="1" spc="-160">
                <a:latin typeface="+mj-lt"/>
                <a:cs typeface="Comic Sans MS"/>
              </a:rPr>
              <a:t> </a:t>
            </a:r>
            <a:r>
              <a:rPr lang="en-US" sz="2400" b="1" spc="-10">
                <a:latin typeface="+mj-lt"/>
                <a:cs typeface="Comic Sans MS"/>
              </a:rPr>
              <a:t>for</a:t>
            </a:r>
            <a:r>
              <a:rPr lang="en-US" sz="2400" b="1" spc="-165">
                <a:latin typeface="+mj-lt"/>
                <a:cs typeface="Comic Sans MS"/>
              </a:rPr>
              <a:t> </a:t>
            </a:r>
            <a:r>
              <a:rPr lang="en-US" sz="2400" b="1" spc="-30">
                <a:latin typeface="+mj-lt"/>
                <a:cs typeface="Comic Sans MS"/>
              </a:rPr>
              <a:t>these</a:t>
            </a:r>
            <a:r>
              <a:rPr lang="en-US" sz="2400" b="1" spc="-155">
                <a:latin typeface="+mj-lt"/>
                <a:cs typeface="Comic Sans MS"/>
              </a:rPr>
              <a:t> </a:t>
            </a:r>
            <a:r>
              <a:rPr lang="en-US" sz="2400" b="1" spc="-10">
                <a:latin typeface="+mj-lt"/>
                <a:cs typeface="Comic Sans MS"/>
              </a:rPr>
              <a:t>gauges</a:t>
            </a:r>
            <a:r>
              <a:rPr lang="en-US" sz="2400" spc="-10">
                <a:latin typeface="+mj-lt"/>
                <a:cs typeface="Comic Sans MS"/>
              </a:rPr>
              <a:t>.</a:t>
            </a:r>
            <a:endParaRPr lang="en-US" sz="2400">
              <a:latin typeface="+mj-lt"/>
              <a:cs typeface="Comic Sans MS"/>
            </a:endParaRPr>
          </a:p>
          <a:p>
            <a:pPr marL="578485" marR="43180" indent="-515620" algn="just">
              <a:lnSpc>
                <a:spcPts val="2880"/>
              </a:lnSpc>
              <a:buSzPct val="96000"/>
              <a:buFont typeface="Wingdings"/>
              <a:buChar char=""/>
              <a:tabLst>
                <a:tab pos="579120" algn="l"/>
              </a:tabLst>
            </a:pPr>
            <a:r>
              <a:rPr lang="en-US" sz="2400" spc="-20">
                <a:latin typeface="+mj-lt"/>
                <a:cs typeface="Comic Sans MS"/>
              </a:rPr>
              <a:t>The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b="1" spc="-20">
                <a:latin typeface="+mj-lt"/>
                <a:cs typeface="Comic Sans MS"/>
              </a:rPr>
              <a:t>heat</a:t>
            </a:r>
            <a:r>
              <a:rPr lang="en-US" sz="2400" b="1" spc="-105">
                <a:latin typeface="+mj-lt"/>
                <a:cs typeface="Comic Sans MS"/>
              </a:rPr>
              <a:t> </a:t>
            </a:r>
            <a:r>
              <a:rPr lang="en-US" sz="2400" b="1" spc="-20">
                <a:latin typeface="+mj-lt"/>
                <a:cs typeface="Comic Sans MS"/>
              </a:rPr>
              <a:t>gas</a:t>
            </a:r>
            <a:r>
              <a:rPr lang="en-US" sz="2400" b="1" spc="-120">
                <a:latin typeface="+mj-lt"/>
                <a:cs typeface="Comic Sans MS"/>
              </a:rPr>
              <a:t> </a:t>
            </a:r>
            <a:r>
              <a:rPr lang="en-US" sz="2400" b="1" spc="-45">
                <a:latin typeface="+mj-lt"/>
                <a:cs typeface="Comic Sans MS"/>
              </a:rPr>
              <a:t>transfer</a:t>
            </a:r>
            <a:r>
              <a:rPr lang="en-US" sz="2400" b="1" spc="-14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approximately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proportional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to </a:t>
            </a:r>
            <a:r>
              <a:rPr lang="en-US" sz="2400" b="1" spc="-80">
                <a:latin typeface="+mj-lt"/>
                <a:cs typeface="Comic Sans MS"/>
              </a:rPr>
              <a:t>m</a:t>
            </a:r>
            <a:r>
              <a:rPr lang="en-US" sz="2400" b="1" spc="-120" baseline="22875">
                <a:latin typeface="+mj-lt"/>
                <a:cs typeface="Comic Sans MS"/>
              </a:rPr>
              <a:t>-</a:t>
            </a:r>
            <a:r>
              <a:rPr lang="en-US" sz="2400" b="1" spc="-30" baseline="22875">
                <a:latin typeface="+mj-lt"/>
                <a:cs typeface="Comic Sans MS"/>
              </a:rPr>
              <a:t>1/2</a:t>
            </a:r>
            <a:r>
              <a:rPr lang="en-US" sz="2400" spc="-20">
                <a:latin typeface="+mj-lt"/>
                <a:cs typeface="Comic Sans MS"/>
              </a:rPr>
              <a:t>,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and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molecular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types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(atomic,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diatomic,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triatomic, </a:t>
            </a:r>
            <a:r>
              <a:rPr lang="en-US" sz="2400" spc="-25">
                <a:latin typeface="+mj-lt"/>
                <a:cs typeface="Comic Sans MS"/>
              </a:rPr>
              <a:t>etc.),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thus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b="1" spc="-20">
                <a:latin typeface="+mj-lt"/>
                <a:cs typeface="Comic Sans MS"/>
              </a:rPr>
              <a:t>gas</a:t>
            </a:r>
            <a:r>
              <a:rPr lang="en-US" sz="2400" b="1" spc="-145">
                <a:latin typeface="+mj-lt"/>
                <a:cs typeface="Comic Sans MS"/>
              </a:rPr>
              <a:t> </a:t>
            </a:r>
            <a:r>
              <a:rPr lang="en-US" sz="2400" b="1" spc="-25">
                <a:latin typeface="+mj-lt"/>
                <a:cs typeface="Comic Sans MS"/>
              </a:rPr>
              <a:t>type</a:t>
            </a:r>
            <a:r>
              <a:rPr lang="en-US" sz="2400" b="1" spc="-135">
                <a:latin typeface="+mj-lt"/>
                <a:cs typeface="Comic Sans MS"/>
              </a:rPr>
              <a:t> </a:t>
            </a:r>
            <a:r>
              <a:rPr lang="en-US" sz="2400" b="1" spc="-10">
                <a:latin typeface="+mj-lt"/>
                <a:cs typeface="Comic Sans MS"/>
              </a:rPr>
              <a:t>dependent</a:t>
            </a:r>
            <a:r>
              <a:rPr lang="en-US" sz="2400" spc="-10">
                <a:latin typeface="+mj-lt"/>
                <a:cs typeface="Comic Sans MS"/>
              </a:rPr>
              <a:t>.</a:t>
            </a:r>
            <a:endParaRPr lang="en-US" sz="2400">
              <a:latin typeface="+mj-lt"/>
              <a:cs typeface="Comic Sans MS"/>
            </a:endParaRPr>
          </a:p>
          <a:p>
            <a:pPr marL="578485" marR="603250" indent="-515620" algn="just">
              <a:lnSpc>
                <a:spcPts val="2880"/>
              </a:lnSpc>
              <a:buSzPct val="96000"/>
              <a:buFont typeface="Wingdings"/>
              <a:buChar char=""/>
              <a:tabLst>
                <a:tab pos="579120" algn="l"/>
              </a:tabLst>
            </a:pPr>
            <a:r>
              <a:rPr lang="en-US" sz="2400">
                <a:latin typeface="+mj-lt"/>
                <a:cs typeface="Comic Sans MS"/>
              </a:rPr>
              <a:t>W</a:t>
            </a:r>
            <a:r>
              <a:rPr lang="en-US" sz="2400" baseline="-19607">
                <a:latin typeface="+mj-lt"/>
                <a:cs typeface="Comic Sans MS"/>
              </a:rPr>
              <a:t>R</a:t>
            </a:r>
            <a:r>
              <a:rPr lang="en-US" sz="2400" spc="15" baseline="-19607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and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W</a:t>
            </a:r>
            <a:r>
              <a:rPr lang="en-US" sz="2400" baseline="-19607">
                <a:latin typeface="+mj-lt"/>
                <a:cs typeface="Comic Sans MS"/>
              </a:rPr>
              <a:t>C</a:t>
            </a:r>
            <a:r>
              <a:rPr lang="en-US" sz="2400" spc="97" baseline="-19607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are</a:t>
            </a:r>
            <a:r>
              <a:rPr lang="en-US" sz="2400" spc="-16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independent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gas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pressure,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which </a:t>
            </a:r>
            <a:r>
              <a:rPr lang="en-US" sz="2400" spc="-45">
                <a:latin typeface="+mj-lt"/>
                <a:cs typeface="Comic Sans MS"/>
              </a:rPr>
              <a:t>determine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the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useful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range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the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gauges.</a:t>
            </a:r>
            <a:endParaRPr lang="en-US" sz="2400">
              <a:latin typeface="+mj-lt"/>
              <a:cs typeface="Comic Sans MS"/>
            </a:endParaRPr>
          </a:p>
          <a:p>
            <a:endParaRPr lang="en-US"/>
          </a:p>
        </p:txBody>
      </p:sp>
      <p:grpSp>
        <p:nvGrpSpPr>
          <p:cNvPr id="4" name="object 4"/>
          <p:cNvGrpSpPr/>
          <p:nvPr/>
        </p:nvGrpSpPr>
        <p:grpSpPr>
          <a:xfrm>
            <a:off x="8750806" y="261290"/>
            <a:ext cx="3200400" cy="3358515"/>
            <a:chOff x="5905500" y="870889"/>
            <a:chExt cx="3200400" cy="33585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4619" y="1027415"/>
              <a:ext cx="2876034" cy="30902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24550" y="889939"/>
              <a:ext cx="3162300" cy="3320415"/>
            </a:xfrm>
            <a:custGeom>
              <a:avLst/>
              <a:gdLst/>
              <a:ahLst/>
              <a:cxnLst/>
              <a:rect l="l" t="t" r="r" b="b"/>
              <a:pathLst>
                <a:path w="3162300" h="3320415">
                  <a:moveTo>
                    <a:pt x="0" y="0"/>
                  </a:moveTo>
                  <a:lnTo>
                    <a:pt x="3162300" y="0"/>
                  </a:lnTo>
                  <a:lnTo>
                    <a:pt x="3162300" y="3320110"/>
                  </a:lnTo>
                  <a:lnTo>
                    <a:pt x="0" y="332011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70"/>
              <a:t>Thermal</a:t>
            </a:r>
            <a:r>
              <a:rPr spc="-180"/>
              <a:t> </a:t>
            </a:r>
            <a:r>
              <a:rPr spc="-65"/>
              <a:t>Conductivity</a:t>
            </a:r>
            <a:r>
              <a:rPr spc="-95"/>
              <a:t> </a:t>
            </a:r>
            <a:r>
              <a:rPr spc="-70"/>
              <a:t>Gauges</a:t>
            </a:r>
            <a:r>
              <a:rPr spc="-170"/>
              <a:t> </a:t>
            </a:r>
            <a:r>
              <a:rPr spc="-25"/>
              <a:t>(2)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25</a:t>
            </a:fld>
            <a:endParaRPr spc="-25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ECC224-484D-7323-C4FE-8EEB1AF60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" marR="564515" indent="-635">
              <a:lnSpc>
                <a:spcPts val="3379"/>
              </a:lnSpc>
              <a:spcBef>
                <a:spcPts val="355"/>
              </a:spcBef>
            </a:pPr>
            <a:r>
              <a:rPr lang="en-US" sz="2950" spc="-60">
                <a:latin typeface="+mj-lt"/>
                <a:cs typeface="Comic Sans MS"/>
              </a:rPr>
              <a:t>Heat</a:t>
            </a:r>
            <a:r>
              <a:rPr lang="en-US" sz="2950" spc="-165">
                <a:latin typeface="+mj-lt"/>
                <a:cs typeface="Comic Sans MS"/>
              </a:rPr>
              <a:t> </a:t>
            </a:r>
            <a:r>
              <a:rPr lang="en-US" sz="2950" spc="-75">
                <a:latin typeface="+mj-lt"/>
                <a:cs typeface="Comic Sans MS"/>
              </a:rPr>
              <a:t>transfer</a:t>
            </a:r>
            <a:r>
              <a:rPr lang="en-US" sz="2950" spc="-145">
                <a:latin typeface="+mj-lt"/>
                <a:cs typeface="Comic Sans MS"/>
              </a:rPr>
              <a:t> </a:t>
            </a:r>
            <a:r>
              <a:rPr lang="en-US" sz="2950" spc="-50">
                <a:latin typeface="+mj-lt"/>
                <a:cs typeface="Comic Sans MS"/>
              </a:rPr>
              <a:t>may</a:t>
            </a:r>
            <a:r>
              <a:rPr lang="en-US" sz="2950" spc="-145">
                <a:latin typeface="+mj-lt"/>
                <a:cs typeface="Comic Sans MS"/>
              </a:rPr>
              <a:t> </a:t>
            </a:r>
            <a:r>
              <a:rPr lang="en-US" sz="2950" spc="-10">
                <a:latin typeface="+mj-lt"/>
                <a:cs typeface="Comic Sans MS"/>
              </a:rPr>
              <a:t>be</a:t>
            </a:r>
            <a:r>
              <a:rPr lang="en-US" sz="2950" spc="-140">
                <a:latin typeface="+mj-lt"/>
                <a:cs typeface="Comic Sans MS"/>
              </a:rPr>
              <a:t> </a:t>
            </a:r>
            <a:r>
              <a:rPr lang="en-US" sz="2950" spc="-60">
                <a:latin typeface="+mj-lt"/>
                <a:cs typeface="Comic Sans MS"/>
              </a:rPr>
              <a:t>divided</a:t>
            </a:r>
            <a:r>
              <a:rPr lang="en-US" sz="2950" spc="-160">
                <a:latin typeface="+mj-lt"/>
                <a:cs typeface="Comic Sans MS"/>
              </a:rPr>
              <a:t> </a:t>
            </a:r>
            <a:r>
              <a:rPr lang="en-US" sz="2950" spc="-40">
                <a:latin typeface="+mj-lt"/>
                <a:cs typeface="Comic Sans MS"/>
              </a:rPr>
              <a:t>into</a:t>
            </a:r>
            <a:r>
              <a:rPr lang="en-US" sz="2950" spc="-130">
                <a:latin typeface="+mj-lt"/>
                <a:cs typeface="Comic Sans MS"/>
              </a:rPr>
              <a:t> </a:t>
            </a:r>
            <a:r>
              <a:rPr lang="en-US" sz="2950" spc="-70">
                <a:latin typeface="+mj-lt"/>
                <a:cs typeface="Comic Sans MS"/>
              </a:rPr>
              <a:t>three</a:t>
            </a:r>
            <a:r>
              <a:rPr lang="en-US" sz="2950" spc="-150">
                <a:latin typeface="+mj-lt"/>
                <a:cs typeface="Comic Sans MS"/>
              </a:rPr>
              <a:t> </a:t>
            </a:r>
            <a:r>
              <a:rPr lang="en-US" sz="2950" spc="-60">
                <a:latin typeface="+mj-lt"/>
                <a:cs typeface="Comic Sans MS"/>
              </a:rPr>
              <a:t>regimes, </a:t>
            </a:r>
            <a:r>
              <a:rPr lang="en-US" sz="2950" spc="-65">
                <a:latin typeface="+mj-lt"/>
                <a:cs typeface="Comic Sans MS"/>
              </a:rPr>
              <a:t>based</a:t>
            </a:r>
            <a:r>
              <a:rPr lang="en-US" sz="2950" spc="-100">
                <a:latin typeface="+mj-lt"/>
                <a:cs typeface="Comic Sans MS"/>
              </a:rPr>
              <a:t> </a:t>
            </a:r>
            <a:r>
              <a:rPr lang="en-US" sz="2950" spc="-45">
                <a:latin typeface="+mj-lt"/>
                <a:cs typeface="Comic Sans MS"/>
              </a:rPr>
              <a:t>the</a:t>
            </a:r>
            <a:r>
              <a:rPr lang="en-US" sz="2950" spc="-130">
                <a:latin typeface="+mj-lt"/>
                <a:cs typeface="Comic Sans MS"/>
              </a:rPr>
              <a:t> </a:t>
            </a:r>
            <a:r>
              <a:rPr lang="en-US" sz="2950" spc="-75">
                <a:latin typeface="+mj-lt"/>
                <a:cs typeface="Comic Sans MS"/>
              </a:rPr>
              <a:t>pressure</a:t>
            </a:r>
            <a:r>
              <a:rPr lang="en-US" sz="2950" spc="-130">
                <a:latin typeface="+mj-lt"/>
                <a:cs typeface="Comic Sans MS"/>
              </a:rPr>
              <a:t> </a:t>
            </a:r>
            <a:r>
              <a:rPr lang="en-US" sz="2950" spc="-90">
                <a:latin typeface="+mj-lt"/>
                <a:cs typeface="Comic Sans MS"/>
              </a:rPr>
              <a:t>(mean-</a:t>
            </a:r>
            <a:r>
              <a:rPr lang="en-US" sz="2950" spc="-60">
                <a:latin typeface="+mj-lt"/>
                <a:cs typeface="Comic Sans MS"/>
              </a:rPr>
              <a:t>free</a:t>
            </a:r>
            <a:r>
              <a:rPr lang="en-US" sz="2950" spc="-114">
                <a:latin typeface="+mj-lt"/>
                <a:cs typeface="Comic Sans MS"/>
              </a:rPr>
              <a:t> </a:t>
            </a:r>
            <a:r>
              <a:rPr lang="en-US" sz="2950" spc="-65">
                <a:latin typeface="+mj-lt"/>
                <a:cs typeface="Comic Sans MS"/>
              </a:rPr>
              <a:t>length,</a:t>
            </a:r>
            <a:r>
              <a:rPr lang="en-US" sz="2950" spc="-114">
                <a:latin typeface="+mj-lt"/>
                <a:cs typeface="Comic Sans MS"/>
              </a:rPr>
              <a:t> </a:t>
            </a:r>
            <a:r>
              <a:rPr lang="en-US" sz="2950" spc="-25">
                <a:latin typeface="Symbol" panose="05050102010706020507" pitchFamily="18" charset="2"/>
                <a:cs typeface="Symbol"/>
              </a:rPr>
              <a:t></a:t>
            </a:r>
            <a:r>
              <a:rPr lang="en-US" sz="2950" spc="-25">
                <a:latin typeface="+mj-lt"/>
                <a:cs typeface="Comic Sans MS"/>
              </a:rPr>
              <a:t>)</a:t>
            </a:r>
            <a:endParaRPr lang="en-US" sz="2950">
              <a:latin typeface="+mj-lt"/>
              <a:cs typeface="Comic Sans MS"/>
            </a:endParaRPr>
          </a:p>
          <a:p>
            <a:pPr marL="356871" indent="0">
              <a:lnSpc>
                <a:spcPts val="3279"/>
              </a:lnSpc>
              <a:buNone/>
              <a:tabLst>
                <a:tab pos="824865" algn="l"/>
              </a:tabLst>
            </a:pPr>
            <a:r>
              <a:rPr lang="en-US" sz="2950">
                <a:latin typeface="+mj-lt"/>
                <a:cs typeface="Symbol"/>
              </a:rPr>
              <a:t>(</a:t>
            </a:r>
            <a:r>
              <a:rPr lang="en-US" sz="2950" err="1">
                <a:latin typeface="+mj-lt"/>
                <a:cs typeface="Symbol"/>
              </a:rPr>
              <a:t>i</a:t>
            </a:r>
            <a:r>
              <a:rPr lang="en-US" sz="2950">
                <a:latin typeface="+mj-lt"/>
                <a:cs typeface="Symbol"/>
              </a:rPr>
              <a:t>) </a:t>
            </a:r>
            <a:r>
              <a:rPr lang="en-US" sz="2950">
                <a:latin typeface="Symbol" panose="05050102010706020507" pitchFamily="18" charset="2"/>
                <a:cs typeface="Symbol"/>
              </a:rPr>
              <a:t></a:t>
            </a:r>
            <a:r>
              <a:rPr lang="en-US" sz="2950" spc="-35">
                <a:latin typeface="+mj-lt"/>
                <a:cs typeface="Times New Roman"/>
              </a:rPr>
              <a:t> </a:t>
            </a:r>
            <a:r>
              <a:rPr lang="en-US" sz="2950" spc="-10">
                <a:latin typeface="+mj-lt"/>
                <a:cs typeface="Comic Sans MS"/>
              </a:rPr>
              <a:t>&gt;&gt;</a:t>
            </a:r>
            <a:r>
              <a:rPr lang="en-US" sz="2950" spc="-10" err="1">
                <a:latin typeface="+mj-lt"/>
                <a:cs typeface="Comic Sans MS"/>
              </a:rPr>
              <a:t>d</a:t>
            </a:r>
            <a:r>
              <a:rPr lang="en-US" sz="2925" spc="-15" baseline="-18518" err="1">
                <a:latin typeface="+mj-lt"/>
                <a:cs typeface="Comic Sans MS"/>
              </a:rPr>
              <a:t>wire</a:t>
            </a:r>
            <a:r>
              <a:rPr lang="en-US" sz="2925" spc="135" baseline="-18518">
                <a:latin typeface="+mj-lt"/>
                <a:cs typeface="Comic Sans MS"/>
              </a:rPr>
              <a:t> </a:t>
            </a:r>
            <a:r>
              <a:rPr lang="en-US" sz="2950">
                <a:latin typeface="+mj-lt"/>
                <a:cs typeface="Comic Sans MS"/>
              </a:rPr>
              <a:t>;</a:t>
            </a:r>
            <a:r>
              <a:rPr lang="en-US" sz="2950" spc="-150">
                <a:latin typeface="+mj-lt"/>
                <a:cs typeface="Comic Sans MS"/>
              </a:rPr>
              <a:t> </a:t>
            </a:r>
            <a:r>
              <a:rPr lang="en-US" sz="2950" spc="-20">
                <a:latin typeface="+mj-lt"/>
                <a:cs typeface="Comic Sans MS"/>
              </a:rPr>
              <a:t>(ii)</a:t>
            </a:r>
            <a:r>
              <a:rPr lang="en-US" sz="2950" spc="-170">
                <a:latin typeface="+mj-lt"/>
                <a:cs typeface="Comic Sans MS"/>
              </a:rPr>
              <a:t> </a:t>
            </a:r>
            <a:r>
              <a:rPr lang="en-US" sz="2950" spc="-70">
                <a:latin typeface="+mj-lt"/>
                <a:cs typeface="Comic Sans MS"/>
              </a:rPr>
              <a:t>intermediate</a:t>
            </a:r>
            <a:r>
              <a:rPr lang="en-US" sz="2950" spc="-150">
                <a:latin typeface="+mj-lt"/>
                <a:cs typeface="Comic Sans MS"/>
              </a:rPr>
              <a:t> </a:t>
            </a:r>
            <a:r>
              <a:rPr lang="en-US" sz="2950">
                <a:latin typeface="+mj-lt"/>
                <a:cs typeface="Comic Sans MS"/>
              </a:rPr>
              <a:t>;</a:t>
            </a:r>
            <a:r>
              <a:rPr lang="en-US" sz="2950" spc="-155">
                <a:latin typeface="+mj-lt"/>
                <a:cs typeface="Comic Sans MS"/>
              </a:rPr>
              <a:t> </a:t>
            </a:r>
            <a:r>
              <a:rPr lang="en-US" sz="2950" spc="-20">
                <a:latin typeface="+mj-lt"/>
                <a:cs typeface="Comic Sans MS"/>
              </a:rPr>
              <a:t>(iii)</a:t>
            </a:r>
            <a:r>
              <a:rPr lang="en-US" sz="2950" spc="-165">
                <a:latin typeface="+mj-lt"/>
                <a:cs typeface="Comic Sans MS"/>
              </a:rPr>
              <a:t> </a:t>
            </a:r>
            <a:r>
              <a:rPr lang="en-US" sz="2950">
                <a:latin typeface="Symbol" panose="05050102010706020507" pitchFamily="18" charset="2"/>
                <a:cs typeface="Symbol"/>
              </a:rPr>
              <a:t></a:t>
            </a:r>
            <a:r>
              <a:rPr lang="en-US" sz="2950" spc="-10">
                <a:latin typeface="+mj-lt"/>
                <a:cs typeface="Times New Roman"/>
              </a:rPr>
              <a:t> </a:t>
            </a:r>
            <a:r>
              <a:rPr lang="en-US" sz="2950">
                <a:latin typeface="+mj-lt"/>
                <a:cs typeface="Comic Sans MS"/>
              </a:rPr>
              <a:t>&lt;&lt;</a:t>
            </a:r>
            <a:r>
              <a:rPr lang="en-US" sz="2950" spc="-180">
                <a:latin typeface="+mj-lt"/>
                <a:cs typeface="Comic Sans MS"/>
              </a:rPr>
              <a:t> </a:t>
            </a:r>
            <a:r>
              <a:rPr lang="en-US" sz="2950" spc="-10" err="1">
                <a:latin typeface="+mj-lt"/>
                <a:cs typeface="Comic Sans MS"/>
              </a:rPr>
              <a:t>d</a:t>
            </a:r>
            <a:r>
              <a:rPr lang="en-US" sz="2925" spc="-15" baseline="-18518" err="1">
                <a:latin typeface="+mj-lt"/>
                <a:cs typeface="Comic Sans MS"/>
              </a:rPr>
              <a:t>wire</a:t>
            </a:r>
            <a:endParaRPr lang="en-US" sz="2925" baseline="-18518">
              <a:latin typeface="+mj-lt"/>
              <a:cs typeface="Comic Sans MS"/>
            </a:endParaRPr>
          </a:p>
          <a:p>
            <a:pPr marR="391160" lvl="1" indent="-457200">
              <a:lnSpc>
                <a:spcPts val="2880"/>
              </a:lnSpc>
              <a:spcBef>
                <a:spcPts val="1805"/>
              </a:spcBef>
              <a:buFont typeface="Comic Sans MS"/>
              <a:buAutoNum type="romanLcParenBoth"/>
              <a:tabLst>
                <a:tab pos="457200" algn="l"/>
              </a:tabLst>
            </a:pPr>
            <a:r>
              <a:rPr lang="en-US" sz="2500" spc="-35">
                <a:latin typeface="+mj-lt"/>
                <a:cs typeface="Comic Sans MS"/>
              </a:rPr>
              <a:t>Heat</a:t>
            </a:r>
            <a:r>
              <a:rPr lang="en-US" sz="2500" spc="-150">
                <a:latin typeface="+mj-lt"/>
                <a:cs typeface="Comic Sans MS"/>
              </a:rPr>
              <a:t> </a:t>
            </a:r>
            <a:r>
              <a:rPr lang="en-US" sz="2500" spc="-10">
                <a:latin typeface="+mj-lt"/>
                <a:cs typeface="Comic Sans MS"/>
              </a:rPr>
              <a:t>transfer </a:t>
            </a:r>
            <a:r>
              <a:rPr lang="en-US" sz="2500" spc="-40">
                <a:latin typeface="+mj-lt"/>
                <a:cs typeface="Comic Sans MS"/>
              </a:rPr>
              <a:t>insignificant</a:t>
            </a:r>
            <a:r>
              <a:rPr lang="en-US" sz="2500" spc="-110">
                <a:latin typeface="+mj-lt"/>
                <a:cs typeface="Comic Sans MS"/>
              </a:rPr>
              <a:t> </a:t>
            </a:r>
            <a:r>
              <a:rPr lang="en-US" sz="2500" spc="-25">
                <a:latin typeface="+mj-lt"/>
                <a:cs typeface="Comic Sans MS"/>
              </a:rPr>
              <a:t>as </a:t>
            </a:r>
            <a:r>
              <a:rPr lang="en-US" sz="2500" spc="-30">
                <a:latin typeface="+mj-lt"/>
                <a:cs typeface="Comic Sans MS"/>
              </a:rPr>
              <a:t>useful</a:t>
            </a:r>
            <a:r>
              <a:rPr lang="en-US" sz="2500" spc="-160">
                <a:latin typeface="+mj-lt"/>
                <a:cs typeface="Comic Sans MS"/>
              </a:rPr>
              <a:t> </a:t>
            </a:r>
            <a:r>
              <a:rPr lang="en-US" sz="2500">
                <a:latin typeface="+mj-lt"/>
                <a:cs typeface="Comic Sans MS"/>
              </a:rPr>
              <a:t>for</a:t>
            </a:r>
            <a:r>
              <a:rPr lang="en-US" sz="2500" spc="-175">
                <a:latin typeface="+mj-lt"/>
                <a:cs typeface="Comic Sans MS"/>
              </a:rPr>
              <a:t> </a:t>
            </a:r>
            <a:br>
              <a:rPr lang="en-US" sz="2500" spc="-175">
                <a:latin typeface="+mj-lt"/>
                <a:cs typeface="Comic Sans MS"/>
              </a:rPr>
            </a:br>
            <a:r>
              <a:rPr lang="en-US" sz="2500" spc="-55">
                <a:latin typeface="+mj-lt"/>
                <a:cs typeface="Comic Sans MS"/>
              </a:rPr>
              <a:t>pressure </a:t>
            </a:r>
            <a:r>
              <a:rPr lang="en-US" sz="2500" spc="-10">
                <a:latin typeface="+mj-lt"/>
                <a:cs typeface="Comic Sans MS"/>
              </a:rPr>
              <a:t>measurement</a:t>
            </a:r>
            <a:endParaRPr lang="en-US" sz="2500">
              <a:latin typeface="+mj-lt"/>
              <a:cs typeface="Comic Sans MS"/>
            </a:endParaRPr>
          </a:p>
          <a:p>
            <a:pPr marR="30480" lvl="1" indent="-457200">
              <a:lnSpc>
                <a:spcPts val="2880"/>
              </a:lnSpc>
              <a:spcBef>
                <a:spcPts val="1735"/>
              </a:spcBef>
              <a:buAutoNum type="romanLcParenBoth"/>
              <a:tabLst>
                <a:tab pos="457200" algn="l"/>
              </a:tabLst>
            </a:pPr>
            <a:r>
              <a:rPr lang="en-US" sz="2500" spc="-35">
                <a:latin typeface="+mj-lt"/>
                <a:cs typeface="Comic Sans MS"/>
              </a:rPr>
              <a:t>Linear</a:t>
            </a:r>
            <a:r>
              <a:rPr lang="en-US" sz="2500" spc="-135">
                <a:latin typeface="+mj-lt"/>
                <a:cs typeface="Comic Sans MS"/>
              </a:rPr>
              <a:t> </a:t>
            </a:r>
            <a:r>
              <a:rPr lang="en-US" sz="2500" spc="-25">
                <a:latin typeface="+mj-lt"/>
                <a:cs typeface="Comic Sans MS"/>
              </a:rPr>
              <a:t>heat</a:t>
            </a:r>
            <a:r>
              <a:rPr lang="en-US" sz="2500" spc="-160">
                <a:latin typeface="+mj-lt"/>
                <a:cs typeface="Comic Sans MS"/>
              </a:rPr>
              <a:t> </a:t>
            </a:r>
            <a:r>
              <a:rPr lang="en-US" sz="2500" spc="-60">
                <a:latin typeface="+mj-lt"/>
                <a:cs typeface="Comic Sans MS"/>
              </a:rPr>
              <a:t>transfer </a:t>
            </a:r>
            <a:r>
              <a:rPr lang="en-US" sz="2500" spc="-10">
                <a:latin typeface="+mj-lt"/>
                <a:cs typeface="Comic Sans MS"/>
              </a:rPr>
              <a:t>regime</a:t>
            </a:r>
            <a:endParaRPr lang="en-US" sz="2500">
              <a:latin typeface="+mj-lt"/>
              <a:cs typeface="Comic Sans MS"/>
            </a:endParaRPr>
          </a:p>
          <a:p>
            <a:pPr marR="180340" lvl="1" indent="-457200">
              <a:lnSpc>
                <a:spcPts val="2880"/>
              </a:lnSpc>
              <a:spcBef>
                <a:spcPts val="1985"/>
              </a:spcBef>
              <a:buAutoNum type="romanLcParenBoth"/>
              <a:tabLst>
                <a:tab pos="457200" algn="l"/>
              </a:tabLst>
            </a:pPr>
            <a:r>
              <a:rPr lang="en-US" sz="2500" spc="-20">
                <a:latin typeface="+mj-lt"/>
                <a:cs typeface="Comic Sans MS"/>
              </a:rPr>
              <a:t>Gas</a:t>
            </a:r>
            <a:r>
              <a:rPr lang="en-US" sz="2500" spc="-140">
                <a:latin typeface="+mj-lt"/>
                <a:cs typeface="Comic Sans MS"/>
              </a:rPr>
              <a:t> </a:t>
            </a:r>
            <a:r>
              <a:rPr lang="en-US" sz="2500" spc="-45">
                <a:latin typeface="+mj-lt"/>
                <a:cs typeface="Comic Sans MS"/>
              </a:rPr>
              <a:t>heated</a:t>
            </a:r>
            <a:r>
              <a:rPr lang="en-US" sz="2500" spc="-140">
                <a:latin typeface="+mj-lt"/>
                <a:cs typeface="Comic Sans MS"/>
              </a:rPr>
              <a:t> </a:t>
            </a:r>
            <a:r>
              <a:rPr lang="en-US" sz="2500">
                <a:latin typeface="+mj-lt"/>
                <a:cs typeface="Comic Sans MS"/>
              </a:rPr>
              <a:t>by</a:t>
            </a:r>
            <a:r>
              <a:rPr lang="en-US" sz="2500" spc="-125">
                <a:latin typeface="+mj-lt"/>
                <a:cs typeface="Comic Sans MS"/>
              </a:rPr>
              <a:t> </a:t>
            </a:r>
            <a:r>
              <a:rPr lang="en-US" sz="2500" spc="-25">
                <a:latin typeface="+mj-lt"/>
                <a:cs typeface="Comic Sans MS"/>
              </a:rPr>
              <a:t>the </a:t>
            </a:r>
            <a:r>
              <a:rPr lang="en-US" sz="2500" spc="-10">
                <a:latin typeface="+mj-lt"/>
                <a:cs typeface="Comic Sans MS"/>
              </a:rPr>
              <a:t>hot</a:t>
            </a:r>
            <a:r>
              <a:rPr lang="en-US" sz="2500" spc="-140">
                <a:latin typeface="+mj-lt"/>
                <a:cs typeface="Comic Sans MS"/>
              </a:rPr>
              <a:t> </a:t>
            </a:r>
            <a:r>
              <a:rPr lang="en-US" sz="2500" spc="-30">
                <a:latin typeface="+mj-lt"/>
                <a:cs typeface="Comic Sans MS"/>
              </a:rPr>
              <a:t>wire</a:t>
            </a:r>
            <a:r>
              <a:rPr lang="en-US" sz="2500" spc="-155">
                <a:latin typeface="+mj-lt"/>
                <a:cs typeface="Comic Sans MS"/>
              </a:rPr>
              <a:t> </a:t>
            </a:r>
            <a:r>
              <a:rPr lang="en-US" sz="2500" spc="-35">
                <a:latin typeface="+mj-lt"/>
                <a:cs typeface="Comic Sans MS"/>
              </a:rPr>
              <a:t>forms</a:t>
            </a:r>
            <a:r>
              <a:rPr lang="en-US" sz="2500" spc="-145">
                <a:latin typeface="+mj-lt"/>
                <a:cs typeface="Comic Sans MS"/>
              </a:rPr>
              <a:t> </a:t>
            </a:r>
            <a:r>
              <a:rPr lang="en-US" sz="2500">
                <a:latin typeface="+mj-lt"/>
                <a:cs typeface="Comic Sans MS"/>
              </a:rPr>
              <a:t>a</a:t>
            </a:r>
            <a:br>
              <a:rPr lang="en-US" sz="2500">
                <a:latin typeface="+mj-lt"/>
                <a:cs typeface="Comic Sans MS"/>
              </a:rPr>
            </a:br>
            <a:r>
              <a:rPr lang="en-US" sz="2500" spc="-135">
                <a:latin typeface="+mj-lt"/>
                <a:cs typeface="Comic Sans MS"/>
              </a:rPr>
              <a:t> </a:t>
            </a:r>
            <a:r>
              <a:rPr lang="en-US" sz="2500" spc="-55">
                <a:latin typeface="+mj-lt"/>
                <a:cs typeface="Comic Sans MS"/>
              </a:rPr>
              <a:t>hot </a:t>
            </a:r>
            <a:r>
              <a:rPr lang="en-US" sz="2500" spc="-40">
                <a:latin typeface="+mj-lt"/>
                <a:cs typeface="Comic Sans MS"/>
              </a:rPr>
              <a:t>sheath</a:t>
            </a:r>
            <a:r>
              <a:rPr lang="en-US" sz="2500" spc="-150">
                <a:latin typeface="+mj-lt"/>
                <a:cs typeface="Comic Sans MS"/>
              </a:rPr>
              <a:t> </a:t>
            </a:r>
            <a:r>
              <a:rPr lang="en-US" sz="2500" spc="-35">
                <a:latin typeface="+mj-lt"/>
                <a:cs typeface="Comic Sans MS"/>
              </a:rPr>
              <a:t>around</a:t>
            </a:r>
            <a:r>
              <a:rPr lang="en-US" sz="2500" spc="-135">
                <a:latin typeface="+mj-lt"/>
                <a:cs typeface="Comic Sans MS"/>
              </a:rPr>
              <a:t> </a:t>
            </a:r>
            <a:r>
              <a:rPr lang="en-US" sz="2500" spc="-20">
                <a:latin typeface="+mj-lt"/>
                <a:cs typeface="Comic Sans MS"/>
              </a:rPr>
              <a:t>wire</a:t>
            </a:r>
            <a:endParaRPr lang="en-US" sz="2500">
              <a:latin typeface="+mj-lt"/>
              <a:cs typeface="Comic Sans MS"/>
            </a:endParaRPr>
          </a:p>
          <a:p>
            <a:endParaRPr lang="en-US"/>
          </a:p>
        </p:txBody>
      </p:sp>
      <p:grpSp>
        <p:nvGrpSpPr>
          <p:cNvPr id="4" name="object 4"/>
          <p:cNvGrpSpPr/>
          <p:nvPr/>
        </p:nvGrpSpPr>
        <p:grpSpPr>
          <a:xfrm>
            <a:off x="6588244" y="2973705"/>
            <a:ext cx="5142865" cy="3747770"/>
            <a:chOff x="158091" y="2417877"/>
            <a:chExt cx="5142865" cy="37477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91" y="2417877"/>
              <a:ext cx="5142859" cy="37472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281" y="4647082"/>
              <a:ext cx="476243" cy="5333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5860" y="2714805"/>
            <a:ext cx="5867766" cy="40326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t>A</a:t>
            </a:r>
            <a:r>
              <a:rPr spc="-185"/>
              <a:t> </a:t>
            </a:r>
            <a:r>
              <a:rPr spc="-50"/>
              <a:t>Close</a:t>
            </a:r>
            <a:r>
              <a:rPr spc="-145"/>
              <a:t> </a:t>
            </a:r>
            <a:r>
              <a:rPr spc="-55"/>
              <a:t>Look</a:t>
            </a:r>
            <a:r>
              <a:rPr spc="-175"/>
              <a:t> </a:t>
            </a:r>
            <a:r>
              <a:t>at</a:t>
            </a:r>
            <a:r>
              <a:rPr spc="-195"/>
              <a:t> </a:t>
            </a:r>
            <a:r>
              <a:rPr spc="-45"/>
              <a:t>Heat</a:t>
            </a:r>
            <a:r>
              <a:rPr spc="-180"/>
              <a:t> </a:t>
            </a:r>
            <a:r>
              <a:rPr spc="-105"/>
              <a:t>Transfer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26</a:t>
            </a:fld>
            <a:endParaRPr spc="-25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5B68137-1271-3C5C-0422-7697F436E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63" y="1290799"/>
            <a:ext cx="10449784" cy="4883020"/>
          </a:xfrm>
        </p:spPr>
        <p:txBody>
          <a:bodyPr/>
          <a:lstStyle/>
          <a:p>
            <a:pPr marL="38100" marR="396240">
              <a:lnSpc>
                <a:spcPts val="2380"/>
              </a:lnSpc>
              <a:spcBef>
                <a:spcPts val="295"/>
              </a:spcBef>
            </a:pPr>
            <a:endParaRPr lang="en-US" sz="2400">
              <a:latin typeface="Symbol"/>
              <a:cs typeface="Symbol"/>
            </a:endParaRPr>
          </a:p>
          <a:p>
            <a:pPr marL="38100" marR="396240">
              <a:lnSpc>
                <a:spcPts val="2380"/>
              </a:lnSpc>
              <a:spcBef>
                <a:spcPts val="295"/>
              </a:spcBef>
            </a:pPr>
            <a:endParaRPr lang="en-US">
              <a:latin typeface="Symbol"/>
              <a:cs typeface="Symbol"/>
            </a:endParaRPr>
          </a:p>
          <a:p>
            <a:pPr marL="38100" marR="396240">
              <a:lnSpc>
                <a:spcPts val="2380"/>
              </a:lnSpc>
              <a:spcBef>
                <a:spcPts val="295"/>
              </a:spcBef>
            </a:pPr>
            <a:endParaRPr lang="en-US" sz="2400">
              <a:latin typeface="Symbol"/>
              <a:cs typeface="Symbol"/>
            </a:endParaRPr>
          </a:p>
          <a:p>
            <a:pPr marL="38100" marR="396240">
              <a:lnSpc>
                <a:spcPts val="2380"/>
              </a:lnSpc>
              <a:spcBef>
                <a:spcPts val="295"/>
              </a:spcBef>
            </a:pPr>
            <a:endParaRPr lang="en-US">
              <a:latin typeface="Symbol"/>
              <a:cs typeface="Symbol"/>
            </a:endParaRPr>
          </a:p>
          <a:p>
            <a:pPr marL="38100" marR="396240">
              <a:lnSpc>
                <a:spcPts val="2380"/>
              </a:lnSpc>
              <a:spcBef>
                <a:spcPts val="295"/>
              </a:spcBef>
            </a:pPr>
            <a:endParaRPr lang="en-US" sz="2400">
              <a:latin typeface="Symbol"/>
              <a:cs typeface="Symbol"/>
            </a:endParaRPr>
          </a:p>
          <a:p>
            <a:pPr marL="38100" marR="396240">
              <a:lnSpc>
                <a:spcPts val="2380"/>
              </a:lnSpc>
              <a:spcBef>
                <a:spcPts val="295"/>
              </a:spcBef>
            </a:pPr>
            <a:r>
              <a:rPr lang="en-US" sz="2400">
                <a:latin typeface="Symbol"/>
                <a:cs typeface="Symbol"/>
              </a:rPr>
              <a:t></a:t>
            </a:r>
            <a:r>
              <a:rPr lang="en-US" sz="2400" spc="-10">
                <a:latin typeface="Times New Roman"/>
                <a:cs typeface="Times New Roman"/>
              </a:rPr>
              <a:t>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gas</a:t>
            </a:r>
            <a:r>
              <a:rPr lang="en-US" sz="2400" spc="-105">
                <a:latin typeface="+mj-lt"/>
                <a:cs typeface="Comic Sans MS"/>
              </a:rPr>
              <a:t> </a:t>
            </a:r>
            <a:r>
              <a:rPr lang="en-US" sz="2400" spc="-65">
                <a:latin typeface="+mj-lt"/>
                <a:cs typeface="Comic Sans MS"/>
              </a:rPr>
              <a:t>accommodation </a:t>
            </a:r>
            <a:r>
              <a:rPr lang="en-US" sz="2400" spc="-10">
                <a:latin typeface="+mj-lt"/>
                <a:cs typeface="Comic Sans MS"/>
              </a:rPr>
              <a:t>coefficient</a:t>
            </a:r>
            <a:r>
              <a:rPr lang="en-US" sz="2400" spc="-10">
                <a:latin typeface="Comic Sans MS"/>
                <a:cs typeface="Comic Sans MS"/>
              </a:rPr>
              <a:t>,</a:t>
            </a:r>
            <a:endParaRPr lang="en-US" sz="2400">
              <a:latin typeface="Comic Sans MS"/>
              <a:cs typeface="Comic Sans MS"/>
            </a:endParaRPr>
          </a:p>
          <a:p>
            <a:pPr marL="38100" marR="30480">
              <a:lnSpc>
                <a:spcPct val="95000"/>
              </a:lnSpc>
              <a:spcBef>
                <a:spcPts val="1410"/>
              </a:spcBef>
            </a:pPr>
            <a:r>
              <a:rPr lang="en-US" sz="2400">
                <a:latin typeface="Symbol"/>
                <a:cs typeface="Symbol"/>
              </a:rPr>
              <a:t></a:t>
            </a:r>
            <a:r>
              <a:rPr lang="en-US" sz="2400" spc="-40">
                <a:latin typeface="Times New Roman"/>
                <a:cs typeface="Times New Roman"/>
              </a:rPr>
              <a:t> </a:t>
            </a:r>
            <a:r>
              <a:rPr lang="en-US" sz="2400">
                <a:latin typeface="Comic Sans MS"/>
                <a:cs typeface="Comic Sans MS"/>
              </a:rPr>
              <a:t>=</a:t>
            </a:r>
            <a:r>
              <a:rPr lang="en-US" sz="2400" spc="-125">
                <a:latin typeface="Comic Sans MS"/>
                <a:cs typeface="Comic Sans MS"/>
              </a:rPr>
              <a:t> </a:t>
            </a:r>
            <a:r>
              <a:rPr lang="en-US" sz="2400">
                <a:solidFill>
                  <a:srgbClr val="FF0000"/>
                </a:solidFill>
                <a:latin typeface="+mj-lt"/>
                <a:cs typeface="Comic Sans MS"/>
              </a:rPr>
              <a:t>c</a:t>
            </a:r>
            <a:r>
              <a:rPr lang="en-US" sz="2400" baseline="-19841">
                <a:solidFill>
                  <a:srgbClr val="FF0000"/>
                </a:solidFill>
                <a:latin typeface="+mj-lt"/>
                <a:cs typeface="Comic Sans MS"/>
              </a:rPr>
              <a:t>p</a:t>
            </a:r>
            <a:r>
              <a:rPr lang="en-US" sz="2400">
                <a:latin typeface="+mj-lt"/>
                <a:cs typeface="Comic Sans MS"/>
              </a:rPr>
              <a:t>/</a:t>
            </a: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c</a:t>
            </a:r>
            <a:r>
              <a:rPr lang="en-US" sz="2400" baseline="-19841">
                <a:solidFill>
                  <a:srgbClr val="0000FF"/>
                </a:solidFill>
                <a:latin typeface="+mj-lt"/>
                <a:cs typeface="Comic Sans MS"/>
              </a:rPr>
              <a:t>v,</a:t>
            </a:r>
            <a:r>
              <a:rPr lang="en-US" sz="2400" spc="592" baseline="-19841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FF0000"/>
                </a:solidFill>
                <a:latin typeface="+mj-lt"/>
                <a:cs typeface="Comic Sans MS"/>
              </a:rPr>
              <a:t>c</a:t>
            </a:r>
            <a:r>
              <a:rPr lang="en-US" sz="2400" baseline="-19841">
                <a:solidFill>
                  <a:srgbClr val="FF0000"/>
                </a:solidFill>
                <a:latin typeface="+mj-lt"/>
                <a:cs typeface="Comic Sans MS"/>
              </a:rPr>
              <a:t>p</a:t>
            </a: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,</a:t>
            </a:r>
            <a:r>
              <a:rPr lang="en-US" sz="2400" spc="-14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and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c</a:t>
            </a:r>
            <a:r>
              <a:rPr lang="en-US" sz="2400" baseline="-19841">
                <a:solidFill>
                  <a:srgbClr val="0000FF"/>
                </a:solidFill>
                <a:latin typeface="+mj-lt"/>
                <a:cs typeface="Comic Sans MS"/>
              </a:rPr>
              <a:t>v</a:t>
            </a:r>
            <a:r>
              <a:rPr lang="en-US" sz="2400" spc="104" baseline="-19841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are </a:t>
            </a:r>
            <a:r>
              <a:rPr lang="en-US" sz="2400" spc="-45">
                <a:latin typeface="+mj-lt"/>
                <a:cs typeface="Comic Sans MS"/>
              </a:rPr>
              <a:t>specific</a:t>
            </a:r>
            <a:r>
              <a:rPr lang="en-US" sz="2400" spc="-70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heat</a:t>
            </a:r>
            <a:r>
              <a:rPr lang="en-US" sz="2400" spc="-10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14">
                <a:latin typeface="+mj-lt"/>
                <a:cs typeface="Comic Sans MS"/>
              </a:rPr>
              <a:t> </a:t>
            </a:r>
            <a:br>
              <a:rPr lang="en-US" sz="2400" spc="-114">
                <a:latin typeface="+mj-lt"/>
                <a:cs typeface="Comic Sans MS"/>
              </a:rPr>
            </a:br>
            <a:r>
              <a:rPr lang="en-US" sz="2400" spc="-50">
                <a:solidFill>
                  <a:srgbClr val="FF0000"/>
                </a:solidFill>
                <a:latin typeface="+mj-lt"/>
                <a:cs typeface="Comic Sans MS"/>
              </a:rPr>
              <a:t>constant </a:t>
            </a:r>
            <a:r>
              <a:rPr lang="en-US" sz="2400" spc="-60">
                <a:solidFill>
                  <a:srgbClr val="FF0000"/>
                </a:solidFill>
                <a:latin typeface="+mj-lt"/>
                <a:cs typeface="Comic Sans MS"/>
              </a:rPr>
              <a:t>pressure</a:t>
            </a:r>
            <a:r>
              <a:rPr lang="en-US" sz="2400" spc="-8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and</a:t>
            </a:r>
            <a:r>
              <a:rPr lang="en-US" sz="2400" spc="-6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10">
                <a:solidFill>
                  <a:srgbClr val="0000FF"/>
                </a:solidFill>
                <a:latin typeface="+mj-lt"/>
                <a:cs typeface="Comic Sans MS"/>
              </a:rPr>
              <a:t>constant </a:t>
            </a:r>
            <a:r>
              <a:rPr lang="en-US" sz="2400" spc="-50">
                <a:solidFill>
                  <a:srgbClr val="0000FF"/>
                </a:solidFill>
                <a:latin typeface="+mj-lt"/>
                <a:cs typeface="Comic Sans MS"/>
              </a:rPr>
              <a:t>volume</a:t>
            </a:r>
            <a:r>
              <a:rPr lang="en-US" sz="2400" spc="-10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br>
              <a:rPr lang="en-US" sz="2400" spc="-105">
                <a:solidFill>
                  <a:srgbClr val="0000FF"/>
                </a:solidFill>
                <a:latin typeface="+mj-lt"/>
                <a:cs typeface="Comic Sans MS"/>
              </a:rPr>
            </a:br>
            <a:r>
              <a:rPr lang="en-US" sz="2400" spc="-10">
                <a:latin typeface="+mj-lt"/>
                <a:cs typeface="Comic Sans MS"/>
              </a:rPr>
              <a:t>process, respectively:</a:t>
            </a:r>
            <a:endParaRPr lang="en-US" sz="2400">
              <a:latin typeface="+mj-lt"/>
              <a:cs typeface="Comic Sans MS"/>
            </a:endParaRPr>
          </a:p>
          <a:p>
            <a:pPr marL="723900">
              <a:lnSpc>
                <a:spcPts val="2460"/>
              </a:lnSpc>
              <a:spcBef>
                <a:spcPts val="1100"/>
              </a:spcBef>
            </a:pPr>
            <a:r>
              <a:rPr lang="en-US" sz="2400" spc="-65">
                <a:latin typeface="Symbol"/>
                <a:cs typeface="Symbol"/>
              </a:rPr>
              <a:t></a:t>
            </a:r>
            <a:r>
              <a:rPr lang="en-US" sz="2400" spc="-65">
                <a:latin typeface="Tahoma"/>
                <a:cs typeface="Tahoma"/>
              </a:rPr>
              <a:t>=</a:t>
            </a:r>
            <a:r>
              <a:rPr lang="en-US" sz="2400" spc="-65">
                <a:latin typeface="+mj-lt"/>
                <a:cs typeface="Tahoma"/>
              </a:rPr>
              <a:t>1.667</a:t>
            </a:r>
            <a:r>
              <a:rPr lang="en-US" sz="2400" spc="-50">
                <a:latin typeface="+mj-lt"/>
                <a:cs typeface="Tahoma"/>
              </a:rPr>
              <a:t> </a:t>
            </a:r>
            <a:r>
              <a:rPr lang="en-US" sz="2400" spc="-10">
                <a:latin typeface="+mj-lt"/>
                <a:cs typeface="Tahoma"/>
              </a:rPr>
              <a:t>(atoms)</a:t>
            </a:r>
            <a:endParaRPr lang="en-US" sz="2400">
              <a:latin typeface="+mj-lt"/>
              <a:cs typeface="Tahoma"/>
            </a:endParaRPr>
          </a:p>
          <a:p>
            <a:pPr marL="723900">
              <a:lnSpc>
                <a:spcPts val="2400"/>
              </a:lnSpc>
            </a:pPr>
            <a:r>
              <a:rPr lang="en-US" sz="2400" spc="-50">
                <a:latin typeface="Symbol"/>
                <a:cs typeface="Symbol"/>
              </a:rPr>
              <a:t></a:t>
            </a:r>
            <a:r>
              <a:rPr lang="en-US" sz="2400" spc="-50">
                <a:latin typeface="+mj-lt"/>
                <a:cs typeface="Tahoma"/>
              </a:rPr>
              <a:t>1.40</a:t>
            </a:r>
            <a:r>
              <a:rPr lang="en-US" sz="2400" spc="-110">
                <a:latin typeface="+mj-lt"/>
                <a:cs typeface="Tahoma"/>
              </a:rPr>
              <a:t> </a:t>
            </a:r>
            <a:r>
              <a:rPr lang="en-US" sz="2400" spc="-10">
                <a:latin typeface="+mj-lt"/>
                <a:cs typeface="Tahoma"/>
              </a:rPr>
              <a:t>(diatomic)</a:t>
            </a:r>
            <a:endParaRPr lang="en-US" sz="2400">
              <a:latin typeface="+mj-lt"/>
              <a:cs typeface="Tahoma"/>
            </a:endParaRPr>
          </a:p>
          <a:p>
            <a:pPr marL="723900">
              <a:lnSpc>
                <a:spcPts val="2460"/>
              </a:lnSpc>
            </a:pPr>
            <a:r>
              <a:rPr lang="en-US" sz="2400" spc="-50">
                <a:latin typeface="Symbol"/>
                <a:cs typeface="Symbol"/>
              </a:rPr>
              <a:t></a:t>
            </a:r>
            <a:r>
              <a:rPr lang="en-US" sz="2400" spc="-50">
                <a:latin typeface="+mj-lt"/>
                <a:cs typeface="Tahoma"/>
              </a:rPr>
              <a:t>1.31</a:t>
            </a:r>
            <a:r>
              <a:rPr lang="en-US" sz="2400" spc="-110">
                <a:latin typeface="+mj-lt"/>
                <a:cs typeface="Tahoma"/>
              </a:rPr>
              <a:t> </a:t>
            </a:r>
            <a:r>
              <a:rPr lang="en-US" sz="2400" spc="-10">
                <a:latin typeface="+mj-lt"/>
                <a:cs typeface="Tahoma"/>
              </a:rPr>
              <a:t>(triatomic)</a:t>
            </a:r>
            <a:endParaRPr lang="en-US" sz="2400">
              <a:latin typeface="+mj-lt"/>
              <a:cs typeface="Tahoma"/>
            </a:endParaRPr>
          </a:p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75D993-D8B2-DB7D-B29F-A45D53ED71CE}"/>
              </a:ext>
            </a:extLst>
          </p:cNvPr>
          <p:cNvGrpSpPr/>
          <p:nvPr/>
        </p:nvGrpSpPr>
        <p:grpSpPr>
          <a:xfrm>
            <a:off x="2986099" y="1490717"/>
            <a:ext cx="6219801" cy="1095312"/>
            <a:chOff x="2803148" y="1056101"/>
            <a:chExt cx="6219801" cy="1095312"/>
          </a:xfrm>
        </p:grpSpPr>
        <p:sp>
          <p:nvSpPr>
            <p:cNvPr id="15" name="object 15"/>
            <p:cNvSpPr txBox="1"/>
            <p:nvPr/>
          </p:nvSpPr>
          <p:spPr>
            <a:xfrm>
              <a:off x="6499379" y="1856138"/>
              <a:ext cx="412115" cy="29527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750" i="1" spc="-20">
                  <a:latin typeface="Times New Roman"/>
                  <a:cs typeface="Times New Roman"/>
                </a:rPr>
                <a:t>wall</a:t>
              </a:r>
              <a:endParaRPr sz="1750">
                <a:latin typeface="Times New Roman"/>
                <a:cs typeface="Times New Roman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8A05AF9-8A33-A60E-1FC7-EF234ED85906}"/>
                </a:ext>
              </a:extLst>
            </p:cNvPr>
            <p:cNvGrpSpPr/>
            <p:nvPr/>
          </p:nvGrpSpPr>
          <p:grpSpPr>
            <a:xfrm>
              <a:off x="2803148" y="1056101"/>
              <a:ext cx="6219801" cy="1073018"/>
              <a:chOff x="2803148" y="1056101"/>
              <a:chExt cx="6219801" cy="1073018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3753853" y="1600200"/>
                <a:ext cx="2330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3044">
                    <a:moveTo>
                      <a:pt x="0" y="0"/>
                    </a:moveTo>
                    <a:lnTo>
                      <a:pt x="232613" y="0"/>
                    </a:lnTo>
                  </a:path>
                </a:pathLst>
              </a:custGeom>
              <a:ln w="1604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197016" y="1600198"/>
                <a:ext cx="7143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14375">
                    <a:moveTo>
                      <a:pt x="0" y="0"/>
                    </a:moveTo>
                    <a:lnTo>
                      <a:pt x="713879" y="0"/>
                    </a:lnTo>
                  </a:path>
                </a:pathLst>
              </a:custGeom>
              <a:ln w="1604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6" name="object 6"/>
              <p:cNvGrpSpPr/>
              <p:nvPr/>
            </p:nvGrpSpPr>
            <p:grpSpPr>
              <a:xfrm>
                <a:off x="5566612" y="1078829"/>
                <a:ext cx="1438275" cy="1050290"/>
                <a:chOff x="4042611" y="1078829"/>
                <a:chExt cx="1438275" cy="1050290"/>
              </a:xfrm>
            </p:grpSpPr>
            <p:sp>
              <p:nvSpPr>
                <p:cNvPr id="7" name="object 7"/>
                <p:cNvSpPr/>
                <p:nvPr/>
              </p:nvSpPr>
              <p:spPr>
                <a:xfrm>
                  <a:off x="4303294" y="1600198"/>
                  <a:ext cx="1145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39">
                      <a:moveTo>
                        <a:pt x="0" y="0"/>
                      </a:moveTo>
                      <a:lnTo>
                        <a:pt x="1145006" y="0"/>
                      </a:lnTo>
                    </a:path>
                  </a:pathLst>
                </a:custGeom>
                <a:ln w="1604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" name="object 8"/>
                <p:cNvSpPr/>
                <p:nvPr/>
              </p:nvSpPr>
              <p:spPr>
                <a:xfrm>
                  <a:off x="4050631" y="1722513"/>
                  <a:ext cx="4953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29" h="28575">
                      <a:moveTo>
                        <a:pt x="0" y="28079"/>
                      </a:moveTo>
                      <a:lnTo>
                        <a:pt x="49123" y="0"/>
                      </a:lnTo>
                    </a:path>
                  </a:pathLst>
                </a:custGeom>
                <a:ln w="1604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9"/>
                <p:cNvSpPr/>
                <p:nvPr/>
              </p:nvSpPr>
              <p:spPr>
                <a:xfrm>
                  <a:off x="4099760" y="1730540"/>
                  <a:ext cx="71755" cy="38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54" h="382269">
                      <a:moveTo>
                        <a:pt x="0" y="0"/>
                      </a:moveTo>
                      <a:lnTo>
                        <a:pt x="71183" y="382003"/>
                      </a:lnTo>
                    </a:path>
                  </a:pathLst>
                </a:custGeom>
                <a:ln w="3208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10"/>
                <p:cNvSpPr/>
                <p:nvPr/>
              </p:nvSpPr>
              <p:spPr>
                <a:xfrm>
                  <a:off x="4178969" y="1086851"/>
                  <a:ext cx="94615" cy="1026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14" h="1026160">
                      <a:moveTo>
                        <a:pt x="0" y="1025690"/>
                      </a:moveTo>
                      <a:lnTo>
                        <a:pt x="94246" y="0"/>
                      </a:lnTo>
                    </a:path>
                  </a:pathLst>
                </a:custGeom>
                <a:ln w="1604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1"/>
                <p:cNvSpPr/>
                <p:nvPr/>
              </p:nvSpPr>
              <p:spPr>
                <a:xfrm>
                  <a:off x="4273215" y="1086849"/>
                  <a:ext cx="120777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0">
                      <a:moveTo>
                        <a:pt x="0" y="0"/>
                      </a:moveTo>
                      <a:lnTo>
                        <a:pt x="1207173" y="0"/>
                      </a:lnTo>
                    </a:path>
                  </a:pathLst>
                </a:custGeom>
                <a:ln w="1604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2" name="object 12"/>
              <p:cNvSpPr txBox="1"/>
              <p:nvPr/>
            </p:nvSpPr>
            <p:spPr>
              <a:xfrm>
                <a:off x="8185819" y="1555413"/>
                <a:ext cx="412115" cy="295275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spcBef>
                    <a:spcPts val="114"/>
                  </a:spcBef>
                </a:pPr>
                <a:r>
                  <a:rPr sz="1750" i="1" spc="-20">
                    <a:latin typeface="Times New Roman"/>
                    <a:cs typeface="Times New Roman"/>
                  </a:rPr>
                  <a:t>wall</a:t>
                </a:r>
                <a:endParaRPr sz="1750">
                  <a:latin typeface="Times New Roman"/>
                  <a:cs typeface="Times New Roman"/>
                </a:endParaRPr>
              </a:p>
            </p:txBody>
          </p:sp>
          <p:sp>
            <p:nvSpPr>
              <p:cNvPr id="13" name="object 13"/>
              <p:cNvSpPr txBox="1"/>
              <p:nvPr/>
            </p:nvSpPr>
            <p:spPr>
              <a:xfrm>
                <a:off x="7387628" y="1555413"/>
                <a:ext cx="424180" cy="295275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spcBef>
                    <a:spcPts val="114"/>
                  </a:spcBef>
                </a:pPr>
                <a:r>
                  <a:rPr sz="1750" i="1" spc="-20">
                    <a:latin typeface="Times New Roman"/>
                    <a:cs typeface="Times New Roman"/>
                  </a:rPr>
                  <a:t>wire</a:t>
                </a:r>
                <a:endParaRPr sz="1750">
                  <a:latin typeface="Times New Roman"/>
                  <a:cs typeface="Times New Roman"/>
                </a:endParaRPr>
              </a:p>
            </p:txBody>
          </p:sp>
          <p:sp>
            <p:nvSpPr>
              <p:cNvPr id="14" name="object 14"/>
              <p:cNvSpPr txBox="1"/>
              <p:nvPr/>
            </p:nvSpPr>
            <p:spPr>
              <a:xfrm>
                <a:off x="7008729" y="1175416"/>
                <a:ext cx="2014220" cy="6356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  <a:tabLst>
                    <a:tab pos="789305" algn="l"/>
                    <a:tab pos="1647825" algn="l"/>
                  </a:tabLst>
                </a:pPr>
                <a:r>
                  <a:rPr sz="4000" spc="-315">
                    <a:latin typeface="Symbol"/>
                    <a:cs typeface="Symbol"/>
                  </a:rPr>
                  <a:t></a:t>
                </a:r>
                <a:r>
                  <a:rPr sz="3000" i="1" spc="-315">
                    <a:latin typeface="Times New Roman"/>
                    <a:cs typeface="Times New Roman"/>
                  </a:rPr>
                  <a:t>T</a:t>
                </a:r>
                <a:r>
                  <a:rPr sz="3000" i="1">
                    <a:latin typeface="Times New Roman"/>
                    <a:cs typeface="Times New Roman"/>
                  </a:rPr>
                  <a:t>	</a:t>
                </a:r>
                <a:r>
                  <a:rPr sz="3000" spc="-25">
                    <a:latin typeface="Symbol"/>
                    <a:cs typeface="Symbol"/>
                  </a:rPr>
                  <a:t></a:t>
                </a:r>
                <a:r>
                  <a:rPr sz="3000" i="1" spc="-25">
                    <a:latin typeface="Times New Roman"/>
                    <a:cs typeface="Times New Roman"/>
                  </a:rPr>
                  <a:t>T</a:t>
                </a:r>
                <a:r>
                  <a:rPr sz="3000" i="1">
                    <a:latin typeface="Times New Roman"/>
                    <a:cs typeface="Times New Roman"/>
                  </a:rPr>
                  <a:t>	</a:t>
                </a:r>
                <a:r>
                  <a:rPr sz="4000" spc="-170">
                    <a:latin typeface="Symbol"/>
                    <a:cs typeface="Symbol"/>
                  </a:rPr>
                  <a:t></a:t>
                </a:r>
                <a:r>
                  <a:rPr sz="3000" i="1" spc="-170">
                    <a:latin typeface="Times New Roman"/>
                    <a:cs typeface="Times New Roman"/>
                  </a:rPr>
                  <a:t>P</a:t>
                </a:r>
                <a:endParaRPr sz="3000">
                  <a:latin typeface="Times New Roman"/>
                  <a:cs typeface="Times New Roman"/>
                </a:endParaRPr>
              </a:p>
            </p:txBody>
          </p:sp>
          <p:sp>
            <p:nvSpPr>
              <p:cNvPr id="16" name="object 16"/>
              <p:cNvSpPr txBox="1"/>
              <p:nvPr/>
            </p:nvSpPr>
            <p:spPr>
              <a:xfrm>
                <a:off x="5816601" y="1578702"/>
                <a:ext cx="721360" cy="51244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spcBef>
                    <a:spcPts val="95"/>
                  </a:spcBef>
                </a:pPr>
                <a:r>
                  <a:rPr sz="3200" i="1" spc="-30">
                    <a:latin typeface="Symbol"/>
                    <a:cs typeface="Symbol"/>
                  </a:rPr>
                  <a:t></a:t>
                </a:r>
                <a:r>
                  <a:rPr sz="3000" i="1" spc="-30">
                    <a:latin typeface="Times New Roman"/>
                    <a:cs typeface="Times New Roman"/>
                  </a:rPr>
                  <a:t>mT</a:t>
                </a:r>
                <a:endParaRPr sz="3000">
                  <a:latin typeface="Times New Roman"/>
                  <a:cs typeface="Times New Roman"/>
                </a:endParaRPr>
              </a:p>
            </p:txBody>
          </p:sp>
          <p:sp>
            <p:nvSpPr>
              <p:cNvPr id="17" name="object 17"/>
              <p:cNvSpPr txBox="1"/>
              <p:nvPr/>
            </p:nvSpPr>
            <p:spPr>
              <a:xfrm>
                <a:off x="6191585" y="1056101"/>
                <a:ext cx="394970" cy="48768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spcBef>
                    <a:spcPts val="130"/>
                  </a:spcBef>
                </a:pPr>
                <a:r>
                  <a:rPr sz="3000" spc="-25">
                    <a:latin typeface="Times New Roman"/>
                    <a:cs typeface="Times New Roman"/>
                  </a:rPr>
                  <a:t>2</a:t>
                </a:r>
                <a:r>
                  <a:rPr sz="3000" i="1" spc="-25">
                    <a:latin typeface="Times New Roman"/>
                    <a:cs typeface="Times New Roman"/>
                  </a:rPr>
                  <a:t>k</a:t>
                </a:r>
                <a:endParaRPr sz="3000">
                  <a:latin typeface="Times New Roman"/>
                  <a:cs typeface="Times New Roman"/>
                </a:endParaRPr>
              </a:p>
            </p:txBody>
          </p:sp>
          <p:sp>
            <p:nvSpPr>
              <p:cNvPr id="18" name="object 18"/>
              <p:cNvSpPr txBox="1"/>
              <p:nvPr/>
            </p:nvSpPr>
            <p:spPr>
              <a:xfrm>
                <a:off x="3134580" y="1555413"/>
                <a:ext cx="187960" cy="295275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spcBef>
                    <a:spcPts val="114"/>
                  </a:spcBef>
                </a:pPr>
                <a:r>
                  <a:rPr sz="1750" i="1" spc="10">
                    <a:latin typeface="Times New Roman"/>
                    <a:cs typeface="Times New Roman"/>
                  </a:rPr>
                  <a:t>G</a:t>
                </a:r>
                <a:endParaRPr sz="1750">
                  <a:latin typeface="Times New Roman"/>
                  <a:cs typeface="Times New Roman"/>
                </a:endParaRPr>
              </a:p>
            </p:txBody>
          </p:sp>
          <p:sp>
            <p:nvSpPr>
              <p:cNvPr id="19" name="object 19"/>
              <p:cNvSpPr txBox="1"/>
              <p:nvPr/>
            </p:nvSpPr>
            <p:spPr>
              <a:xfrm>
                <a:off x="3767173" y="1578702"/>
                <a:ext cx="1169670" cy="51244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spcBef>
                    <a:spcPts val="95"/>
                  </a:spcBef>
                  <a:tabLst>
                    <a:tab pos="440690" algn="l"/>
                  </a:tabLst>
                </a:pPr>
                <a:r>
                  <a:rPr sz="3000" spc="-50">
                    <a:latin typeface="Times New Roman"/>
                    <a:cs typeface="Times New Roman"/>
                  </a:rPr>
                  <a:t>4</a:t>
                </a:r>
                <a:r>
                  <a:rPr sz="3000">
                    <a:latin typeface="Times New Roman"/>
                    <a:cs typeface="Times New Roman"/>
                  </a:rPr>
                  <a:t>	</a:t>
                </a:r>
                <a:r>
                  <a:rPr sz="3200" i="1">
                    <a:latin typeface="Symbol"/>
                    <a:cs typeface="Symbol"/>
                  </a:rPr>
                  <a:t></a:t>
                </a:r>
                <a:r>
                  <a:rPr sz="3200" spc="145">
                    <a:latin typeface="Times New Roman"/>
                    <a:cs typeface="Times New Roman"/>
                  </a:rPr>
                  <a:t> </a:t>
                </a:r>
                <a:r>
                  <a:rPr sz="3000" spc="80">
                    <a:latin typeface="Symbol"/>
                    <a:cs typeface="Symbol"/>
                  </a:rPr>
                  <a:t></a:t>
                </a:r>
                <a:r>
                  <a:rPr sz="3000" spc="80">
                    <a:latin typeface="Times New Roman"/>
                    <a:cs typeface="Times New Roman"/>
                  </a:rPr>
                  <a:t>1</a:t>
                </a:r>
                <a:endParaRPr sz="3000">
                  <a:latin typeface="Times New Roman"/>
                  <a:cs typeface="Times New Roman"/>
                </a:endParaRPr>
              </a:p>
            </p:txBody>
          </p:sp>
          <p:sp>
            <p:nvSpPr>
              <p:cNvPr id="20" name="object 20"/>
              <p:cNvSpPr txBox="1"/>
              <p:nvPr/>
            </p:nvSpPr>
            <p:spPr>
              <a:xfrm>
                <a:off x="2803148" y="1277913"/>
                <a:ext cx="2747645" cy="51244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spcBef>
                    <a:spcPts val="95"/>
                  </a:spcBef>
                  <a:tabLst>
                    <a:tab pos="643890" algn="l"/>
                  </a:tabLst>
                </a:pPr>
                <a:r>
                  <a:rPr sz="3000" i="1" spc="-50">
                    <a:latin typeface="Times New Roman"/>
                    <a:cs typeface="Times New Roman"/>
                  </a:rPr>
                  <a:t>W</a:t>
                </a:r>
                <a:r>
                  <a:rPr sz="3000" i="1">
                    <a:latin typeface="Times New Roman"/>
                    <a:cs typeface="Times New Roman"/>
                  </a:rPr>
                  <a:t>	</a:t>
                </a:r>
                <a:r>
                  <a:rPr sz="3000">
                    <a:latin typeface="Symbol"/>
                    <a:cs typeface="Symbol"/>
                  </a:rPr>
                  <a:t></a:t>
                </a:r>
                <a:r>
                  <a:rPr sz="3000" spc="145">
                    <a:latin typeface="Times New Roman"/>
                    <a:cs typeface="Times New Roman"/>
                  </a:rPr>
                  <a:t> </a:t>
                </a:r>
                <a:r>
                  <a:rPr sz="4500" baseline="35185">
                    <a:latin typeface="Times New Roman"/>
                    <a:cs typeface="Times New Roman"/>
                  </a:rPr>
                  <a:t>1</a:t>
                </a:r>
                <a:r>
                  <a:rPr sz="4500" spc="-172" baseline="35185">
                    <a:latin typeface="Times New Roman"/>
                    <a:cs typeface="Times New Roman"/>
                  </a:rPr>
                  <a:t> </a:t>
                </a:r>
                <a:r>
                  <a:rPr sz="3000">
                    <a:latin typeface="Symbol"/>
                    <a:cs typeface="Symbol"/>
                  </a:rPr>
                  <a:t></a:t>
                </a:r>
                <a:r>
                  <a:rPr sz="3000" spc="-265">
                    <a:latin typeface="Times New Roman"/>
                    <a:cs typeface="Times New Roman"/>
                  </a:rPr>
                  <a:t> </a:t>
                </a:r>
                <a:r>
                  <a:rPr sz="4800" i="1" baseline="32986">
                    <a:latin typeface="Symbol"/>
                    <a:cs typeface="Symbol"/>
                  </a:rPr>
                  <a:t></a:t>
                </a:r>
                <a:r>
                  <a:rPr sz="4800" spc="330" baseline="32986">
                    <a:latin typeface="Times New Roman"/>
                    <a:cs typeface="Times New Roman"/>
                  </a:rPr>
                  <a:t> </a:t>
                </a:r>
                <a:r>
                  <a:rPr sz="4500" spc="187" baseline="35185">
                    <a:latin typeface="Symbol"/>
                    <a:cs typeface="Symbol"/>
                  </a:rPr>
                  <a:t></a:t>
                </a:r>
                <a:r>
                  <a:rPr sz="4500" spc="187" baseline="35185">
                    <a:latin typeface="Times New Roman"/>
                    <a:cs typeface="Times New Roman"/>
                  </a:rPr>
                  <a:t>1</a:t>
                </a:r>
                <a:r>
                  <a:rPr sz="4500" spc="-600" baseline="35185">
                    <a:latin typeface="Times New Roman"/>
                    <a:cs typeface="Times New Roman"/>
                  </a:rPr>
                  <a:t> </a:t>
                </a:r>
                <a:r>
                  <a:rPr sz="3000">
                    <a:latin typeface="Symbol"/>
                    <a:cs typeface="Symbol"/>
                  </a:rPr>
                  <a:t></a:t>
                </a:r>
                <a:r>
                  <a:rPr sz="3200" i="1">
                    <a:latin typeface="Symbol"/>
                    <a:cs typeface="Symbol"/>
                  </a:rPr>
                  <a:t></a:t>
                </a:r>
                <a:r>
                  <a:rPr sz="3200" spc="-105">
                    <a:latin typeface="Times New Roman"/>
                    <a:cs typeface="Times New Roman"/>
                  </a:rPr>
                  <a:t> </a:t>
                </a:r>
                <a:r>
                  <a:rPr sz="3000" spc="-50">
                    <a:latin typeface="Symbol"/>
                    <a:cs typeface="Symbol"/>
                  </a:rPr>
                  <a:t></a:t>
                </a:r>
                <a:endParaRPr sz="3000">
                  <a:latin typeface="Symbol"/>
                  <a:cs typeface="Symbol"/>
                </a:endParaRPr>
              </a:p>
            </p:txBody>
          </p:sp>
        </p:grp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728EAF-8D6F-66C3-3C23-9B841140A45A}"/>
              </a:ext>
            </a:extLst>
          </p:cNvPr>
          <p:cNvSpPr/>
          <p:nvPr/>
        </p:nvSpPr>
        <p:spPr>
          <a:xfrm>
            <a:off x="4359921" y="1610032"/>
            <a:ext cx="314856" cy="379997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12C9C9-67FA-848D-91DD-C31809E93F27}"/>
              </a:ext>
            </a:extLst>
          </p:cNvPr>
          <p:cNvSpPr/>
          <p:nvPr/>
        </p:nvSpPr>
        <p:spPr>
          <a:xfrm>
            <a:off x="4351694" y="2152620"/>
            <a:ext cx="314856" cy="379997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6A310C-4C44-04DF-CE43-EC2C693ED3E3}"/>
              </a:ext>
            </a:extLst>
          </p:cNvPr>
          <p:cNvSpPr/>
          <p:nvPr/>
        </p:nvSpPr>
        <p:spPr>
          <a:xfrm>
            <a:off x="5256696" y="1823319"/>
            <a:ext cx="314856" cy="379997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0A258E6-2C33-8184-33C7-45567F6CE957}"/>
              </a:ext>
            </a:extLst>
          </p:cNvPr>
          <p:cNvSpPr/>
          <p:nvPr/>
        </p:nvSpPr>
        <p:spPr>
          <a:xfrm>
            <a:off x="6219226" y="2137666"/>
            <a:ext cx="314856" cy="379997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14"/>
              <a:t>Thermocouple </a:t>
            </a:r>
            <a:r>
              <a:rPr sz="3800" spc="-70"/>
              <a:t>Gauge</a:t>
            </a:r>
            <a:endParaRPr sz="3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27</a:t>
            </a:fld>
            <a:endParaRPr spc="-25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1E15A-3094-5883-B7A8-D748B2ED6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2450" marR="427355" indent="-514984">
              <a:spcBef>
                <a:spcPts val="105"/>
              </a:spcBef>
              <a:buFont typeface="Wingdings"/>
              <a:buChar char=""/>
              <a:tabLst>
                <a:tab pos="552450" algn="l"/>
                <a:tab pos="553085" algn="l"/>
              </a:tabLst>
            </a:pPr>
            <a:r>
              <a:rPr lang="en-US" sz="2400">
                <a:latin typeface="Comic Sans MS"/>
                <a:cs typeface="Comic Sans MS"/>
              </a:rPr>
              <a:t>Constant</a:t>
            </a:r>
            <a:r>
              <a:rPr lang="en-US" sz="2400" spc="-45">
                <a:latin typeface="Comic Sans MS"/>
                <a:cs typeface="Comic Sans MS"/>
              </a:rPr>
              <a:t> </a:t>
            </a:r>
            <a:r>
              <a:rPr lang="en-US" sz="2400">
                <a:latin typeface="Comic Sans MS"/>
                <a:cs typeface="Comic Sans MS"/>
              </a:rPr>
              <a:t>current</a:t>
            </a:r>
            <a:r>
              <a:rPr lang="en-US" sz="2400" spc="-35">
                <a:latin typeface="Comic Sans MS"/>
                <a:cs typeface="Comic Sans MS"/>
              </a:rPr>
              <a:t> </a:t>
            </a:r>
            <a:r>
              <a:rPr lang="en-US" sz="2400" spc="-10">
                <a:latin typeface="Comic Sans MS"/>
                <a:cs typeface="Comic Sans MS"/>
              </a:rPr>
              <a:t>through </a:t>
            </a:r>
            <a:r>
              <a:rPr lang="en-US" sz="2400">
                <a:latin typeface="Comic Sans MS"/>
                <a:cs typeface="Comic Sans MS"/>
              </a:rPr>
              <a:t>the</a:t>
            </a:r>
            <a:r>
              <a:rPr lang="en-US" sz="2400" spc="-30">
                <a:latin typeface="Comic Sans MS"/>
                <a:cs typeface="Comic Sans MS"/>
              </a:rPr>
              <a:t> </a:t>
            </a:r>
            <a:br>
              <a:rPr lang="en-US" sz="2400" spc="-30">
                <a:latin typeface="Comic Sans MS"/>
                <a:cs typeface="Comic Sans MS"/>
              </a:rPr>
            </a:br>
            <a:r>
              <a:rPr lang="en-US" sz="2400">
                <a:latin typeface="Comic Sans MS"/>
                <a:cs typeface="Comic Sans MS"/>
              </a:rPr>
              <a:t>heater</a:t>
            </a:r>
            <a:r>
              <a:rPr lang="en-US" sz="2400" spc="-5">
                <a:latin typeface="Comic Sans MS"/>
                <a:cs typeface="Comic Sans MS"/>
              </a:rPr>
              <a:t> </a:t>
            </a:r>
            <a:r>
              <a:rPr lang="en-US" sz="2400" spc="-10">
                <a:latin typeface="Comic Sans MS"/>
                <a:cs typeface="Comic Sans MS"/>
              </a:rPr>
              <a:t>(sensor).</a:t>
            </a:r>
            <a:endParaRPr lang="en-US" sz="2400">
              <a:latin typeface="Comic Sans MS"/>
              <a:cs typeface="Comic Sans MS"/>
            </a:endParaRPr>
          </a:p>
          <a:p>
            <a:pPr marL="552450" marR="1120140" indent="-514984">
              <a:spcBef>
                <a:spcPts val="3365"/>
              </a:spcBef>
              <a:buFont typeface="Wingdings"/>
              <a:buChar char=""/>
              <a:tabLst>
                <a:tab pos="552450" algn="l"/>
                <a:tab pos="553085" algn="l"/>
              </a:tabLst>
            </a:pPr>
            <a:r>
              <a:rPr lang="en-US" sz="2400">
                <a:latin typeface="Comic Sans MS"/>
                <a:cs typeface="Comic Sans MS"/>
              </a:rPr>
              <a:t>TC</a:t>
            </a:r>
            <a:r>
              <a:rPr lang="en-US" sz="2400" spc="-55">
                <a:latin typeface="Comic Sans MS"/>
                <a:cs typeface="Comic Sans MS"/>
              </a:rPr>
              <a:t> </a:t>
            </a:r>
            <a:r>
              <a:rPr lang="en-US" sz="2400">
                <a:latin typeface="Comic Sans MS"/>
                <a:cs typeface="Comic Sans MS"/>
              </a:rPr>
              <a:t>junction</a:t>
            </a:r>
            <a:r>
              <a:rPr lang="en-US" sz="2400" spc="-30">
                <a:latin typeface="Comic Sans MS"/>
                <a:cs typeface="Comic Sans MS"/>
              </a:rPr>
              <a:t> </a:t>
            </a:r>
            <a:r>
              <a:rPr lang="en-US" sz="2400" spc="-10">
                <a:latin typeface="Comic Sans MS"/>
                <a:cs typeface="Comic Sans MS"/>
              </a:rPr>
              <a:t>measures </a:t>
            </a:r>
            <a:r>
              <a:rPr lang="en-US" sz="2400">
                <a:latin typeface="Comic Sans MS"/>
                <a:cs typeface="Comic Sans MS"/>
              </a:rPr>
              <a:t>temperature</a:t>
            </a:r>
            <a:r>
              <a:rPr lang="en-US" sz="2400" spc="-55">
                <a:latin typeface="Comic Sans MS"/>
                <a:cs typeface="Comic Sans MS"/>
              </a:rPr>
              <a:t> </a:t>
            </a:r>
            <a:br>
              <a:rPr lang="en-US" sz="2400" spc="-55">
                <a:latin typeface="Comic Sans MS"/>
                <a:cs typeface="Comic Sans MS"/>
              </a:rPr>
            </a:br>
            <a:r>
              <a:rPr lang="en-US" sz="2400" spc="-10">
                <a:latin typeface="Comic Sans MS"/>
                <a:cs typeface="Comic Sans MS"/>
              </a:rPr>
              <a:t>changes </a:t>
            </a:r>
            <a:r>
              <a:rPr lang="en-US" sz="2400">
                <a:latin typeface="Comic Sans MS"/>
                <a:cs typeface="Comic Sans MS"/>
              </a:rPr>
              <a:t>(due</a:t>
            </a:r>
            <a:r>
              <a:rPr lang="en-US" sz="2400" spc="-40">
                <a:latin typeface="Comic Sans MS"/>
                <a:cs typeface="Comic Sans MS"/>
              </a:rPr>
              <a:t> </a:t>
            </a:r>
            <a:r>
              <a:rPr lang="en-US" sz="2400">
                <a:latin typeface="Comic Sans MS"/>
                <a:cs typeface="Comic Sans MS"/>
              </a:rPr>
              <a:t>to</a:t>
            </a:r>
            <a:r>
              <a:rPr lang="en-US" sz="2400" spc="-10">
                <a:latin typeface="Comic Sans MS"/>
                <a:cs typeface="Comic Sans MS"/>
              </a:rPr>
              <a:t> </a:t>
            </a:r>
            <a:r>
              <a:rPr lang="en-US" sz="2400">
                <a:latin typeface="Comic Sans MS"/>
                <a:cs typeface="Comic Sans MS"/>
              </a:rPr>
              <a:t>gas heat</a:t>
            </a:r>
            <a:r>
              <a:rPr lang="en-US" sz="2400" spc="-25">
                <a:latin typeface="Comic Sans MS"/>
                <a:cs typeface="Comic Sans MS"/>
              </a:rPr>
              <a:t> </a:t>
            </a:r>
            <a:r>
              <a:rPr lang="en-US" sz="2400" spc="-10">
                <a:latin typeface="Comic Sans MS"/>
                <a:cs typeface="Comic Sans MS"/>
              </a:rPr>
              <a:t>transfer).</a:t>
            </a:r>
            <a:endParaRPr lang="en-US" sz="2400">
              <a:latin typeface="Comic Sans MS"/>
              <a:cs typeface="Comic Sans MS"/>
            </a:endParaRPr>
          </a:p>
          <a:p>
            <a:pPr marL="552450" indent="-514984">
              <a:spcBef>
                <a:spcPts val="3365"/>
              </a:spcBef>
              <a:buFont typeface="Wingdings"/>
              <a:buChar char=""/>
              <a:tabLst>
                <a:tab pos="552450" algn="l"/>
                <a:tab pos="553085" algn="l"/>
              </a:tabLst>
            </a:pPr>
            <a:r>
              <a:rPr lang="en-US" sz="2400">
                <a:latin typeface="Comic Sans MS"/>
                <a:cs typeface="Comic Sans MS"/>
              </a:rPr>
              <a:t>Working</a:t>
            </a:r>
            <a:r>
              <a:rPr lang="en-US" sz="2400" spc="-30">
                <a:latin typeface="Comic Sans MS"/>
                <a:cs typeface="Comic Sans MS"/>
              </a:rPr>
              <a:t> </a:t>
            </a:r>
            <a:r>
              <a:rPr lang="en-US" sz="2400">
                <a:latin typeface="Comic Sans MS"/>
                <a:cs typeface="Comic Sans MS"/>
              </a:rPr>
              <a:t>range: 10</a:t>
            </a:r>
            <a:r>
              <a:rPr lang="en-US" sz="2400" baseline="25525">
                <a:latin typeface="Comic Sans MS"/>
                <a:cs typeface="Comic Sans MS"/>
              </a:rPr>
              <a:t>-2</a:t>
            </a:r>
            <a:r>
              <a:rPr lang="en-US" sz="2400" spc="367" baseline="25525">
                <a:latin typeface="Comic Sans MS"/>
                <a:cs typeface="Comic Sans MS"/>
              </a:rPr>
              <a:t> </a:t>
            </a:r>
            <a:r>
              <a:rPr lang="en-US" sz="2400">
                <a:latin typeface="Comic Sans MS"/>
                <a:cs typeface="Comic Sans MS"/>
              </a:rPr>
              <a:t>~ 1</a:t>
            </a:r>
            <a:r>
              <a:rPr lang="en-US" sz="2400" spc="-20">
                <a:latin typeface="Comic Sans MS"/>
                <a:cs typeface="Comic Sans MS"/>
              </a:rPr>
              <a:t> torr</a:t>
            </a:r>
            <a:endParaRPr lang="en-US" sz="2400">
              <a:latin typeface="Comic Sans MS"/>
              <a:cs typeface="Comic Sans MS"/>
            </a:endParaRPr>
          </a:p>
          <a:p>
            <a:pPr marL="553085" indent="-515620">
              <a:spcBef>
                <a:spcPts val="3354"/>
              </a:spcBef>
              <a:buFont typeface="Wingdings"/>
              <a:buChar char=""/>
              <a:tabLst>
                <a:tab pos="553085" algn="l"/>
                <a:tab pos="553720" algn="l"/>
              </a:tabLst>
            </a:pPr>
            <a:r>
              <a:rPr lang="en-US" sz="2400">
                <a:latin typeface="Comic Sans MS"/>
                <a:cs typeface="Comic Sans MS"/>
              </a:rPr>
              <a:t>Slow</a:t>
            </a:r>
            <a:r>
              <a:rPr lang="en-US" sz="2400" spc="-30">
                <a:latin typeface="Comic Sans MS"/>
                <a:cs typeface="Comic Sans MS"/>
              </a:rPr>
              <a:t> </a:t>
            </a:r>
            <a:r>
              <a:rPr lang="en-US" sz="2400">
                <a:latin typeface="Comic Sans MS"/>
                <a:cs typeface="Comic Sans MS"/>
              </a:rPr>
              <a:t>response</a:t>
            </a:r>
            <a:r>
              <a:rPr lang="en-US" sz="2400" spc="-50">
                <a:latin typeface="Comic Sans MS"/>
                <a:cs typeface="Comic Sans MS"/>
              </a:rPr>
              <a:t> </a:t>
            </a:r>
            <a:r>
              <a:rPr lang="en-US" sz="2400" spc="-20">
                <a:latin typeface="Comic Sans MS"/>
                <a:cs typeface="Comic Sans MS"/>
              </a:rPr>
              <a:t>time</a:t>
            </a:r>
            <a:endParaRPr lang="en-US" sz="2400">
              <a:latin typeface="Comic Sans MS"/>
              <a:cs typeface="Comic Sans MS"/>
            </a:endParaRPr>
          </a:p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5921" y="1057275"/>
            <a:ext cx="4338255" cy="51146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82165" y="2903126"/>
            <a:ext cx="4178935" cy="3075940"/>
            <a:chOff x="4858164" y="2903126"/>
            <a:chExt cx="4178935" cy="3075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8164" y="2903126"/>
              <a:ext cx="4178650" cy="30758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1947" y="4494275"/>
              <a:ext cx="1091183" cy="3169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25162" y="4632231"/>
              <a:ext cx="721360" cy="0"/>
            </a:xfrm>
            <a:custGeom>
              <a:avLst/>
              <a:gdLst/>
              <a:ahLst/>
              <a:cxnLst/>
              <a:rect l="l" t="t" r="r" b="b"/>
              <a:pathLst>
                <a:path w="721359">
                  <a:moveTo>
                    <a:pt x="0" y="0"/>
                  </a:moveTo>
                  <a:lnTo>
                    <a:pt x="720890" y="0"/>
                  </a:lnTo>
                </a:path>
              </a:pathLst>
            </a:custGeom>
            <a:ln w="254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69852" y="4587777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254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25164" y="4587775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88899"/>
                  </a:moveTo>
                  <a:lnTo>
                    <a:pt x="0" y="44449"/>
                  </a:lnTo>
                  <a:lnTo>
                    <a:pt x="76200" y="0"/>
                  </a:lnTo>
                </a:path>
              </a:pathLst>
            </a:custGeom>
            <a:ln w="254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184306" y="4770008"/>
            <a:ext cx="772795" cy="2378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spcBef>
                <a:spcPts val="114"/>
              </a:spcBef>
            </a:pPr>
            <a:r>
              <a:rPr sz="2175" b="1" i="1" spc="-60" baseline="13409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sz="2175" b="1" i="1" spc="-352" baseline="13409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950" b="1" i="1" spc="-10">
                <a:solidFill>
                  <a:srgbClr val="0000FF"/>
                </a:solidFill>
                <a:latin typeface="Comic Sans MS"/>
                <a:cs typeface="Comic Sans MS"/>
              </a:rPr>
              <a:t>imbalance</a:t>
            </a:r>
            <a:endParaRPr sz="95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80"/>
              <a:t>Pirani</a:t>
            </a:r>
            <a:r>
              <a:rPr sz="3800" spc="-195"/>
              <a:t> </a:t>
            </a:r>
            <a:r>
              <a:rPr sz="3800" spc="-90"/>
              <a:t>Gauge</a:t>
            </a:r>
            <a:endParaRPr sz="380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28</a:t>
            </a:fld>
            <a:endParaRPr spc="-25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72AC770-DD5A-EDBE-78A3-B185FDBE3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740" marR="30480" indent="-515620">
              <a:lnSpc>
                <a:spcPts val="2400"/>
              </a:lnSpc>
              <a:spcBef>
                <a:spcPts val="280"/>
              </a:spcBef>
              <a:buSzPct val="95238"/>
              <a:buFont typeface="Wingdings"/>
              <a:buChar char=""/>
              <a:tabLst>
                <a:tab pos="586740" algn="l"/>
                <a:tab pos="587375" algn="l"/>
                <a:tab pos="1647189" algn="l"/>
                <a:tab pos="3094990" algn="l"/>
              </a:tabLst>
            </a:pPr>
            <a:r>
              <a:rPr lang="en-US" sz="2000" spc="-10">
                <a:latin typeface="+mj-lt"/>
                <a:cs typeface="Comic Sans MS"/>
              </a:rPr>
              <a:t>In</a:t>
            </a:r>
            <a:r>
              <a:rPr lang="en-US" sz="2000" spc="-125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Pirani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gauge,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120">
                <a:latin typeface="+mj-lt"/>
                <a:cs typeface="Comic Sans MS"/>
              </a:rPr>
              <a:t> </a:t>
            </a:r>
            <a:r>
              <a:rPr lang="en-US" sz="2000" spc="-65">
                <a:latin typeface="+mj-lt"/>
                <a:cs typeface="Comic Sans MS"/>
              </a:rPr>
              <a:t>heated</a:t>
            </a:r>
            <a:r>
              <a:rPr lang="en-US" sz="2000" spc="-8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filament</a:t>
            </a:r>
            <a:r>
              <a:rPr lang="en-US" sz="2000" spc="-45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constitutes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an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arm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of</a:t>
            </a:r>
            <a:r>
              <a:rPr lang="en-US" sz="2000" spc="-13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a </a:t>
            </a:r>
            <a:r>
              <a:rPr lang="en-US" sz="2000" spc="-65">
                <a:latin typeface="+mj-lt"/>
                <a:cs typeface="Comic Sans MS"/>
              </a:rPr>
              <a:t>Wheatstone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bridge. </a:t>
            </a:r>
            <a:r>
              <a:rPr lang="en-US" sz="2000" spc="-60">
                <a:latin typeface="+mj-lt"/>
                <a:cs typeface="Comic Sans MS"/>
              </a:rPr>
              <a:t>The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65">
                <a:latin typeface="+mj-lt"/>
                <a:cs typeface="Comic Sans MS"/>
              </a:rPr>
              <a:t>Wheatstone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bridge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is</a:t>
            </a:r>
            <a:r>
              <a:rPr lang="en-US" sz="2000" spc="-12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balanced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20">
                <a:latin typeface="+mj-lt"/>
                <a:cs typeface="Comic Sans MS"/>
              </a:rPr>
              <a:t>at</a:t>
            </a:r>
            <a:r>
              <a:rPr lang="en-US" sz="2000" spc="-130">
                <a:latin typeface="+mj-lt"/>
                <a:cs typeface="Comic Sans MS"/>
              </a:rPr>
              <a:t> </a:t>
            </a:r>
            <a:r>
              <a:rPr lang="en-US" sz="2000" spc="-20">
                <a:latin typeface="+mj-lt"/>
                <a:cs typeface="Comic Sans MS"/>
              </a:rPr>
              <a:t>high </a:t>
            </a:r>
            <a:r>
              <a:rPr lang="en-US" sz="2000" spc="-10">
                <a:latin typeface="+mj-lt"/>
                <a:cs typeface="Comic Sans MS"/>
              </a:rPr>
              <a:t>vacuum. </a:t>
            </a:r>
            <a:r>
              <a:rPr lang="en-US" sz="2000" spc="-50">
                <a:latin typeface="+mj-lt"/>
                <a:cs typeface="Comic Sans MS"/>
              </a:rPr>
              <a:t>Any</a:t>
            </a:r>
            <a:r>
              <a:rPr lang="en-US" sz="2000" spc="-80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gas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heat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transfer</a:t>
            </a:r>
            <a:r>
              <a:rPr lang="en-US" sz="2000" spc="-6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at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higher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pressure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induces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imbalance of</a:t>
            </a:r>
            <a:r>
              <a:rPr lang="en-US" sz="2000" spc="-130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12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bridge.</a:t>
            </a:r>
            <a:endParaRPr lang="en-US" sz="2000">
              <a:latin typeface="+mj-lt"/>
              <a:cs typeface="Comic Sans MS"/>
            </a:endParaRPr>
          </a:p>
          <a:p>
            <a:pPr marL="586740" indent="-515620">
              <a:lnSpc>
                <a:spcPts val="2280"/>
              </a:lnSpc>
              <a:buSzPct val="95238"/>
              <a:buFont typeface="Wingdings"/>
              <a:buChar char=""/>
              <a:tabLst>
                <a:tab pos="586740" algn="l"/>
                <a:tab pos="587375" algn="l"/>
              </a:tabLst>
            </a:pPr>
            <a:r>
              <a:rPr lang="en-US" sz="2000" spc="-60">
                <a:latin typeface="+mj-lt"/>
                <a:cs typeface="Comic Sans MS"/>
              </a:rPr>
              <a:t>Working</a:t>
            </a:r>
            <a:r>
              <a:rPr lang="en-US" sz="2000" spc="-55">
                <a:latin typeface="+mj-lt"/>
                <a:cs typeface="Comic Sans MS"/>
              </a:rPr>
              <a:t> range: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10</a:t>
            </a:r>
            <a:r>
              <a:rPr lang="en-US" sz="2000" spc="-82" baseline="23809">
                <a:latin typeface="+mj-lt"/>
                <a:cs typeface="Comic Sans MS"/>
              </a:rPr>
              <a:t>-</a:t>
            </a:r>
            <a:r>
              <a:rPr lang="en-US" sz="2000" baseline="23809">
                <a:latin typeface="+mj-lt"/>
                <a:cs typeface="Comic Sans MS"/>
              </a:rPr>
              <a:t>4</a:t>
            </a:r>
            <a:r>
              <a:rPr lang="en-US" sz="2000" spc="165" baseline="23809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~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100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torr.</a:t>
            </a:r>
            <a:endParaRPr lang="en-US" sz="2000">
              <a:latin typeface="+mj-lt"/>
              <a:cs typeface="Comic Sans MS"/>
            </a:endParaRPr>
          </a:p>
          <a:p>
            <a:pPr marL="586740" indent="-515620">
              <a:lnSpc>
                <a:spcPts val="2460"/>
              </a:lnSpc>
              <a:buSzPct val="95238"/>
              <a:buFont typeface="Wingdings"/>
              <a:buChar char=""/>
              <a:tabLst>
                <a:tab pos="586740" algn="l"/>
                <a:tab pos="587375" algn="l"/>
              </a:tabLst>
            </a:pPr>
            <a:r>
              <a:rPr lang="en-US" sz="2000" spc="-60">
                <a:latin typeface="+mj-lt"/>
                <a:cs typeface="Comic Sans MS"/>
              </a:rPr>
              <a:t>There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are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two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75">
                <a:latin typeface="+mj-lt"/>
                <a:cs typeface="Comic Sans MS"/>
              </a:rPr>
              <a:t>common</a:t>
            </a:r>
            <a:r>
              <a:rPr lang="en-US" sz="2000" spc="-80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modes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of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operations.</a:t>
            </a:r>
            <a:endParaRPr lang="en-US" sz="2000">
              <a:latin typeface="+mj-lt"/>
              <a:cs typeface="Comic Sans MS"/>
            </a:endParaRPr>
          </a:p>
          <a:p>
            <a:pPr marL="0" indent="0">
              <a:spcBef>
                <a:spcPts val="1675"/>
              </a:spcBef>
              <a:buNone/>
            </a:pPr>
            <a:r>
              <a:rPr lang="en-US" sz="2000" b="1" spc="-55">
                <a:solidFill>
                  <a:srgbClr val="FF0000"/>
                </a:solidFill>
                <a:latin typeface="+mj-lt"/>
                <a:cs typeface="Comic Sans MS"/>
              </a:rPr>
              <a:t>Constant</a:t>
            </a:r>
            <a:r>
              <a:rPr lang="en-US" sz="2000" b="1" spc="-10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000" b="1" spc="-60">
                <a:solidFill>
                  <a:srgbClr val="FF0000"/>
                </a:solidFill>
                <a:latin typeface="+mj-lt"/>
                <a:cs typeface="Comic Sans MS"/>
              </a:rPr>
              <a:t>Temperature</a:t>
            </a:r>
            <a:r>
              <a:rPr lang="en-US" sz="2000" b="1" spc="-9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000" b="1" spc="-20">
                <a:solidFill>
                  <a:srgbClr val="FF0000"/>
                </a:solidFill>
                <a:latin typeface="+mj-lt"/>
                <a:cs typeface="Comic Sans MS"/>
              </a:rPr>
              <a:t>Mode</a:t>
            </a:r>
            <a:endParaRPr lang="en-US" sz="2000" b="1">
              <a:latin typeface="+mj-lt"/>
              <a:cs typeface="Comic Sans MS"/>
            </a:endParaRPr>
          </a:p>
          <a:p>
            <a:pPr marL="300355" marR="3992245">
              <a:lnSpc>
                <a:spcPts val="1920"/>
              </a:lnSpc>
              <a:spcBef>
                <a:spcPts val="810"/>
              </a:spcBef>
            </a:pPr>
            <a:r>
              <a:rPr lang="en-US" sz="1600" spc="-55">
                <a:solidFill>
                  <a:srgbClr val="FF0000"/>
                </a:solidFill>
                <a:latin typeface="+mj-lt"/>
                <a:cs typeface="Comic Sans MS"/>
              </a:rPr>
              <a:t>Adjusting</a:t>
            </a:r>
            <a:r>
              <a:rPr lang="en-US" sz="1600" spc="-8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55">
                <a:solidFill>
                  <a:srgbClr val="FF0000"/>
                </a:solidFill>
                <a:latin typeface="+mj-lt"/>
                <a:cs typeface="Comic Sans MS"/>
              </a:rPr>
              <a:t>heating </a:t>
            </a:r>
            <a:r>
              <a:rPr lang="en-US" sz="1600" spc="-60">
                <a:solidFill>
                  <a:srgbClr val="FF0000"/>
                </a:solidFill>
                <a:latin typeface="+mj-lt"/>
                <a:cs typeface="Comic Sans MS"/>
              </a:rPr>
              <a:t>current</a:t>
            </a:r>
            <a:r>
              <a:rPr lang="en-US" sz="1600" spc="-30">
                <a:solidFill>
                  <a:srgbClr val="FF0000"/>
                </a:solidFill>
                <a:latin typeface="+mj-lt"/>
                <a:cs typeface="Comic Sans MS"/>
              </a:rPr>
              <a:t> to</a:t>
            </a:r>
            <a:r>
              <a:rPr lang="en-US" sz="1600" spc="-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50">
                <a:solidFill>
                  <a:srgbClr val="FF0000"/>
                </a:solidFill>
                <a:latin typeface="+mj-lt"/>
                <a:cs typeface="Comic Sans MS"/>
              </a:rPr>
              <a:t>maintain</a:t>
            </a:r>
            <a:r>
              <a:rPr lang="en-US" sz="1600" spc="-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30">
                <a:solidFill>
                  <a:srgbClr val="FF0000"/>
                </a:solidFill>
                <a:latin typeface="+mj-lt"/>
                <a:cs typeface="Comic Sans MS"/>
              </a:rPr>
              <a:t>constant </a:t>
            </a:r>
            <a:r>
              <a:rPr lang="en-US" sz="1600" spc="-60">
                <a:solidFill>
                  <a:srgbClr val="FF0000"/>
                </a:solidFill>
                <a:latin typeface="+mj-lt"/>
                <a:cs typeface="Comic Sans MS"/>
              </a:rPr>
              <a:t>temperature</a:t>
            </a:r>
            <a:r>
              <a:rPr lang="en-US" sz="1600" spc="-7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br>
              <a:rPr lang="en-US" sz="1600" spc="-70">
                <a:solidFill>
                  <a:srgbClr val="FF0000"/>
                </a:solidFill>
                <a:latin typeface="+mj-lt"/>
                <a:cs typeface="Comic Sans MS"/>
              </a:rPr>
            </a:br>
            <a:r>
              <a:rPr lang="en-US" sz="1600" spc="-45">
                <a:solidFill>
                  <a:srgbClr val="FF0000"/>
                </a:solidFill>
                <a:latin typeface="+mj-lt"/>
                <a:cs typeface="Comic Sans MS"/>
              </a:rPr>
              <a:t>(thus</a:t>
            </a:r>
            <a:r>
              <a:rPr lang="en-US" sz="1600" spc="-6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50">
                <a:solidFill>
                  <a:srgbClr val="FF0000"/>
                </a:solidFill>
                <a:latin typeface="+mj-lt"/>
                <a:cs typeface="Comic Sans MS"/>
              </a:rPr>
              <a:t>the</a:t>
            </a:r>
            <a:r>
              <a:rPr lang="en-US" sz="1600" spc="-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55">
                <a:solidFill>
                  <a:srgbClr val="FF0000"/>
                </a:solidFill>
                <a:latin typeface="+mj-lt"/>
                <a:cs typeface="Comic Sans MS"/>
              </a:rPr>
              <a:t>resistance)</a:t>
            </a:r>
            <a:r>
              <a:rPr lang="en-US" sz="1600" spc="-6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50">
                <a:solidFill>
                  <a:srgbClr val="FF0000"/>
                </a:solidFill>
                <a:latin typeface="+mj-lt"/>
                <a:cs typeface="Comic Sans MS"/>
              </a:rPr>
              <a:t>to</a:t>
            </a:r>
            <a:r>
              <a:rPr lang="en-US" sz="1600" spc="-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20">
                <a:solidFill>
                  <a:srgbClr val="FF0000"/>
                </a:solidFill>
                <a:latin typeface="+mj-lt"/>
                <a:cs typeface="Comic Sans MS"/>
              </a:rPr>
              <a:t>keep </a:t>
            </a:r>
            <a:r>
              <a:rPr lang="en-US" sz="1600" spc="-50">
                <a:solidFill>
                  <a:srgbClr val="FF0000"/>
                </a:solidFill>
                <a:latin typeface="+mj-lt"/>
                <a:cs typeface="Comic Sans MS"/>
              </a:rPr>
              <a:t>bridge</a:t>
            </a:r>
            <a:r>
              <a:rPr lang="en-US" sz="1600" spc="-8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spc="-25">
                <a:solidFill>
                  <a:srgbClr val="FF0000"/>
                </a:solidFill>
                <a:latin typeface="+mj-lt"/>
                <a:cs typeface="Comic Sans MS"/>
              </a:rPr>
              <a:t>balanced.</a:t>
            </a:r>
            <a:r>
              <a:rPr lang="en-US" sz="1600" spc="29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br>
              <a:rPr lang="en-US" sz="1600" spc="295">
                <a:solidFill>
                  <a:srgbClr val="FF0000"/>
                </a:solidFill>
                <a:latin typeface="+mj-lt"/>
                <a:cs typeface="Comic Sans MS"/>
              </a:rPr>
            </a:br>
            <a:r>
              <a:rPr lang="en-US" sz="1600" b="1" spc="-65">
                <a:solidFill>
                  <a:srgbClr val="FF0000"/>
                </a:solidFill>
                <a:latin typeface="+mj-lt"/>
                <a:cs typeface="Comic Sans MS"/>
              </a:rPr>
              <a:t>The</a:t>
            </a:r>
            <a:r>
              <a:rPr lang="en-US" sz="1600" b="1" spc="-7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b="1" spc="-50">
                <a:solidFill>
                  <a:srgbClr val="FF0000"/>
                </a:solidFill>
                <a:latin typeface="+mj-lt"/>
                <a:cs typeface="Comic Sans MS"/>
              </a:rPr>
              <a:t>heating</a:t>
            </a:r>
            <a:r>
              <a:rPr lang="en-US" sz="1600" b="1" spc="-8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b="1" spc="-60">
                <a:solidFill>
                  <a:srgbClr val="FF0000"/>
                </a:solidFill>
                <a:latin typeface="+mj-lt"/>
                <a:cs typeface="Comic Sans MS"/>
              </a:rPr>
              <a:t>current</a:t>
            </a:r>
            <a:r>
              <a:rPr lang="en-US" sz="1600" b="1" spc="-6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b="1" spc="-25">
                <a:solidFill>
                  <a:srgbClr val="FF0000"/>
                </a:solidFill>
                <a:latin typeface="+mj-lt"/>
                <a:cs typeface="Comic Sans MS"/>
              </a:rPr>
              <a:t>is </a:t>
            </a:r>
            <a:r>
              <a:rPr lang="en-US" sz="1600" b="1" spc="-50">
                <a:solidFill>
                  <a:srgbClr val="FF0000"/>
                </a:solidFill>
                <a:latin typeface="+mj-lt"/>
                <a:cs typeface="Comic Sans MS"/>
              </a:rPr>
              <a:t>related</a:t>
            </a:r>
            <a:r>
              <a:rPr lang="en-US" sz="1600" b="1" spc="-8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b="1" spc="-30">
                <a:solidFill>
                  <a:srgbClr val="FF0000"/>
                </a:solidFill>
                <a:latin typeface="+mj-lt"/>
                <a:cs typeface="Comic Sans MS"/>
              </a:rPr>
              <a:t>to</a:t>
            </a:r>
            <a:r>
              <a:rPr lang="en-US" sz="1600" b="1" spc="-7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b="1" spc="-50">
                <a:solidFill>
                  <a:srgbClr val="FF0000"/>
                </a:solidFill>
                <a:latin typeface="+mj-lt"/>
                <a:cs typeface="Comic Sans MS"/>
              </a:rPr>
              <a:t>the</a:t>
            </a:r>
            <a:r>
              <a:rPr lang="en-US" sz="1600" b="1" spc="-7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1600" b="1" spc="-10">
                <a:solidFill>
                  <a:srgbClr val="FF0000"/>
                </a:solidFill>
                <a:latin typeface="+mj-lt"/>
                <a:cs typeface="Comic Sans MS"/>
              </a:rPr>
              <a:t>pressure.</a:t>
            </a:r>
            <a:endParaRPr lang="en-US" sz="1600" b="1">
              <a:latin typeface="+mj-lt"/>
              <a:cs typeface="Comic Sans MS"/>
            </a:endParaRPr>
          </a:p>
          <a:p>
            <a:endParaRPr lang="en-US"/>
          </a:p>
        </p:txBody>
      </p:sp>
      <p:sp>
        <p:nvSpPr>
          <p:cNvPr id="11" name="object 11"/>
          <p:cNvSpPr txBox="1"/>
          <p:nvPr/>
        </p:nvSpPr>
        <p:spPr>
          <a:xfrm>
            <a:off x="974069" y="4743679"/>
            <a:ext cx="4244340" cy="112458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spcBef>
                <a:spcPts val="1305"/>
              </a:spcBef>
            </a:pPr>
            <a:r>
              <a:rPr sz="2100" b="1" spc="-55">
                <a:solidFill>
                  <a:srgbClr val="0000FF"/>
                </a:solidFill>
                <a:latin typeface="+mj-lt"/>
                <a:cs typeface="Comic Sans MS"/>
              </a:rPr>
              <a:t>Constant</a:t>
            </a:r>
            <a:r>
              <a:rPr sz="2100" b="1" spc="-9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2100" b="1" spc="-55">
                <a:solidFill>
                  <a:srgbClr val="0000FF"/>
                </a:solidFill>
                <a:latin typeface="+mj-lt"/>
                <a:cs typeface="Comic Sans MS"/>
              </a:rPr>
              <a:t>Voltage</a:t>
            </a:r>
            <a:r>
              <a:rPr sz="2100" b="1" spc="-10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2100" b="1" spc="-20">
                <a:solidFill>
                  <a:srgbClr val="0000FF"/>
                </a:solidFill>
                <a:latin typeface="+mj-lt"/>
                <a:cs typeface="Comic Sans MS"/>
              </a:rPr>
              <a:t>Mode</a:t>
            </a:r>
            <a:endParaRPr sz="2100" b="1">
              <a:latin typeface="+mj-lt"/>
              <a:cs typeface="Comic Sans MS"/>
            </a:endParaRPr>
          </a:p>
          <a:p>
            <a:pPr marL="253365" marR="5080">
              <a:lnSpc>
                <a:spcPts val="1920"/>
              </a:lnSpc>
              <a:spcBef>
                <a:spcPts val="1130"/>
              </a:spcBef>
            </a:pPr>
            <a:r>
              <a:rPr sz="1700" spc="-60">
                <a:solidFill>
                  <a:srgbClr val="0000FF"/>
                </a:solidFill>
                <a:latin typeface="+mj-lt"/>
                <a:cs typeface="Comic Sans MS"/>
              </a:rPr>
              <a:t>Measure</a:t>
            </a:r>
            <a:r>
              <a:rPr sz="1700" spc="-6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700" spc="-60">
                <a:solidFill>
                  <a:srgbClr val="0000FF"/>
                </a:solidFill>
                <a:latin typeface="+mj-lt"/>
                <a:cs typeface="Comic Sans MS"/>
              </a:rPr>
              <a:t>pressure </a:t>
            </a:r>
            <a:r>
              <a:rPr sz="1700" spc="-50">
                <a:solidFill>
                  <a:srgbClr val="0000FF"/>
                </a:solidFill>
                <a:latin typeface="+mj-lt"/>
                <a:cs typeface="Comic Sans MS"/>
              </a:rPr>
              <a:t>with</a:t>
            </a:r>
            <a:r>
              <a:rPr sz="1700" spc="-8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700" spc="-50">
                <a:solidFill>
                  <a:srgbClr val="0000FF"/>
                </a:solidFill>
                <a:latin typeface="+mj-lt"/>
                <a:cs typeface="Comic Sans MS"/>
              </a:rPr>
              <a:t>the</a:t>
            </a:r>
            <a:r>
              <a:rPr sz="1700" spc="-6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700" spc="-55">
                <a:solidFill>
                  <a:srgbClr val="0000FF"/>
                </a:solidFill>
                <a:latin typeface="+mj-lt"/>
                <a:cs typeface="Comic Sans MS"/>
              </a:rPr>
              <a:t>changes</a:t>
            </a:r>
            <a:r>
              <a:rPr sz="1700" spc="-6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700" spc="-10">
                <a:solidFill>
                  <a:srgbClr val="0000FF"/>
                </a:solidFill>
                <a:latin typeface="+mj-lt"/>
                <a:cs typeface="Comic Sans MS"/>
              </a:rPr>
              <a:t>in</a:t>
            </a:r>
            <a:r>
              <a:rPr sz="1700" spc="-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700" spc="-25">
                <a:solidFill>
                  <a:srgbClr val="0000FF"/>
                </a:solidFill>
                <a:latin typeface="+mj-lt"/>
                <a:cs typeface="Comic Sans MS"/>
              </a:rPr>
              <a:t>the </a:t>
            </a:r>
            <a:r>
              <a:rPr sz="1700" spc="-55">
                <a:solidFill>
                  <a:srgbClr val="0000FF"/>
                </a:solidFill>
                <a:latin typeface="+mj-lt"/>
                <a:cs typeface="Comic Sans MS"/>
              </a:rPr>
              <a:t>imbalance</a:t>
            </a:r>
            <a:r>
              <a:rPr sz="1700" spc="-6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700" spc="-10">
                <a:solidFill>
                  <a:srgbClr val="0000FF"/>
                </a:solidFill>
                <a:latin typeface="+mj-lt"/>
                <a:cs typeface="Comic Sans MS"/>
              </a:rPr>
              <a:t>current</a:t>
            </a:r>
            <a:endParaRPr sz="1700">
              <a:latin typeface="+mj-lt"/>
              <a:cs typeface="Comic Sans M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1D9E05-6F9E-1CAE-4413-2591C666EEE4}"/>
              </a:ext>
            </a:extLst>
          </p:cNvPr>
          <p:cNvGrpSpPr/>
          <p:nvPr/>
        </p:nvGrpSpPr>
        <p:grpSpPr>
          <a:xfrm>
            <a:off x="3178326" y="5763025"/>
            <a:ext cx="3035807" cy="877823"/>
            <a:chOff x="3149751" y="5391550"/>
            <a:chExt cx="3035807" cy="877823"/>
          </a:xfrm>
        </p:grpSpPr>
        <p:sp>
          <p:nvSpPr>
            <p:cNvPr id="12" name="object 12"/>
            <p:cNvSpPr txBox="1"/>
            <p:nvPr/>
          </p:nvSpPr>
          <p:spPr>
            <a:xfrm>
              <a:off x="3342981" y="5676505"/>
              <a:ext cx="13716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600">
                  <a:solidFill>
                    <a:srgbClr val="00B050"/>
                  </a:solidFill>
                  <a:latin typeface="Comic Sans MS"/>
                  <a:cs typeface="Comic Sans MS"/>
                </a:rPr>
                <a:t>I</a:t>
              </a:r>
              <a:endParaRPr sz="1600">
                <a:latin typeface="Comic Sans MS"/>
                <a:cs typeface="Comic Sans MS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3513670" y="5795376"/>
              <a:ext cx="635635" cy="17504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050" spc="-10">
                  <a:solidFill>
                    <a:srgbClr val="00B050"/>
                  </a:solidFill>
                  <a:latin typeface="Comic Sans MS"/>
                  <a:cs typeface="Comic Sans MS"/>
                </a:rPr>
                <a:t>imbalance</a:t>
              </a:r>
              <a:endParaRPr sz="1050">
                <a:latin typeface="Comic Sans MS"/>
                <a:cs typeface="Comic Sans MS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190252" y="5676505"/>
              <a:ext cx="85471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600">
                  <a:solidFill>
                    <a:srgbClr val="00B050"/>
                  </a:solidFill>
                  <a:latin typeface="Comic Sans MS"/>
                  <a:cs typeface="Comic Sans MS"/>
                </a:rPr>
                <a:t>=</a:t>
              </a:r>
              <a:r>
                <a:rPr sz="1600" spc="-5">
                  <a:solidFill>
                    <a:srgbClr val="00B050"/>
                  </a:solidFill>
                  <a:latin typeface="Comic Sans MS"/>
                  <a:cs typeface="Comic Sans MS"/>
                </a:rPr>
                <a:t> </a:t>
              </a:r>
              <a:r>
                <a:rPr sz="1600">
                  <a:solidFill>
                    <a:srgbClr val="00B050"/>
                  </a:solidFill>
                  <a:latin typeface="Comic Sans MS"/>
                  <a:cs typeface="Comic Sans MS"/>
                </a:rPr>
                <a:t>0</a:t>
              </a:r>
              <a:r>
                <a:rPr sz="1600" spc="-20">
                  <a:solidFill>
                    <a:srgbClr val="00B050"/>
                  </a:solidFill>
                  <a:latin typeface="Comic Sans MS"/>
                  <a:cs typeface="Comic Sans MS"/>
                </a:rPr>
                <a:t> when</a:t>
              </a:r>
              <a:endParaRPr sz="1600">
                <a:latin typeface="Comic Sans MS"/>
                <a:cs typeface="Comic Sans M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376782" y="5814579"/>
              <a:ext cx="200660" cy="0"/>
            </a:xfrm>
            <a:custGeom>
              <a:avLst/>
              <a:gdLst/>
              <a:ahLst/>
              <a:cxnLst/>
              <a:rect l="l" t="t" r="r" b="b"/>
              <a:pathLst>
                <a:path w="200660">
                  <a:moveTo>
                    <a:pt x="0" y="0"/>
                  </a:moveTo>
                  <a:lnTo>
                    <a:pt x="200139" y="0"/>
                  </a:lnTo>
                </a:path>
              </a:pathLst>
            </a:custGeom>
            <a:ln w="76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70889" y="5814579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6794" y="0"/>
                  </a:lnTo>
                </a:path>
              </a:pathLst>
            </a:custGeom>
            <a:ln w="76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5356747" y="5511313"/>
              <a:ext cx="632460" cy="509948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 marR="30480" indent="6350">
                <a:lnSpc>
                  <a:spcPct val="120800"/>
                </a:lnSpc>
                <a:spcBef>
                  <a:spcPts val="90"/>
                </a:spcBef>
                <a:tabLst>
                  <a:tab pos="431800" algn="l"/>
                </a:tabLst>
              </a:pPr>
              <a:r>
                <a:rPr sz="1400" i="1">
                  <a:latin typeface="Times New Roman"/>
                  <a:cs typeface="Times New Roman"/>
                </a:rPr>
                <a:t>R</a:t>
              </a:r>
              <a:r>
                <a:rPr sz="1200" baseline="-24305">
                  <a:latin typeface="Times New Roman"/>
                  <a:cs typeface="Times New Roman"/>
                </a:rPr>
                <a:t>1</a:t>
              </a:r>
              <a:r>
                <a:rPr sz="1200" spc="509" baseline="-24305">
                  <a:latin typeface="Times New Roman"/>
                  <a:cs typeface="Times New Roman"/>
                </a:rPr>
                <a:t> </a:t>
              </a:r>
              <a:r>
                <a:rPr sz="2100" baseline="-35714">
                  <a:latin typeface="Symbol"/>
                  <a:cs typeface="Symbol"/>
                </a:rPr>
                <a:t></a:t>
              </a:r>
              <a:r>
                <a:rPr sz="2100" spc="165" baseline="-35714">
                  <a:latin typeface="Times New Roman"/>
                  <a:cs typeface="Times New Roman"/>
                </a:rPr>
                <a:t> </a:t>
              </a:r>
              <a:r>
                <a:rPr sz="1400" i="1" spc="-35">
                  <a:latin typeface="Times New Roman"/>
                  <a:cs typeface="Times New Roman"/>
                </a:rPr>
                <a:t>R</a:t>
              </a:r>
              <a:r>
                <a:rPr sz="1200" spc="-52" baseline="-24305">
                  <a:latin typeface="Times New Roman"/>
                  <a:cs typeface="Times New Roman"/>
                </a:rPr>
                <a:t>2</a:t>
              </a:r>
              <a:r>
                <a:rPr sz="1200" spc="750" baseline="-24305">
                  <a:latin typeface="Times New Roman"/>
                  <a:cs typeface="Times New Roman"/>
                </a:rPr>
                <a:t> </a:t>
              </a:r>
              <a:r>
                <a:rPr sz="1400" i="1" spc="-25">
                  <a:latin typeface="Times New Roman"/>
                  <a:cs typeface="Times New Roman"/>
                </a:rPr>
                <a:t>R</a:t>
              </a:r>
              <a:r>
                <a:rPr sz="1200" spc="-37" baseline="-24305">
                  <a:latin typeface="Times New Roman"/>
                  <a:cs typeface="Times New Roman"/>
                </a:rPr>
                <a:t>3</a:t>
              </a:r>
              <a:r>
                <a:rPr sz="1200" baseline="-24305">
                  <a:latin typeface="Times New Roman"/>
                  <a:cs typeface="Times New Roman"/>
                </a:rPr>
                <a:t>	</a:t>
              </a:r>
              <a:r>
                <a:rPr sz="1400" i="1" spc="-25">
                  <a:latin typeface="Times New Roman"/>
                  <a:cs typeface="Times New Roman"/>
                </a:rPr>
                <a:t>R</a:t>
              </a:r>
              <a:r>
                <a:rPr sz="1200" spc="-37" baseline="-24305">
                  <a:latin typeface="Times New Roman"/>
                  <a:cs typeface="Times New Roman"/>
                </a:rPr>
                <a:t>4</a:t>
              </a:r>
              <a:endParaRPr sz="1200" baseline="-24305">
                <a:latin typeface="Times New Roman"/>
                <a:cs typeface="Times New Roman"/>
              </a:endParaRPr>
            </a:p>
          </p:txBody>
        </p:sp>
        <p:grpSp>
          <p:nvGrpSpPr>
            <p:cNvPr id="18" name="object 18"/>
            <p:cNvGrpSpPr/>
            <p:nvPr/>
          </p:nvGrpSpPr>
          <p:grpSpPr>
            <a:xfrm>
              <a:off x="3149751" y="5391550"/>
              <a:ext cx="3035807" cy="877823"/>
              <a:chOff x="1684019" y="5393435"/>
              <a:chExt cx="3035807" cy="877823"/>
            </a:xfrm>
          </p:grpSpPr>
          <p:pic>
            <p:nvPicPr>
              <p:cNvPr id="19" name="object 1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84019" y="5393435"/>
                <a:ext cx="3035807" cy="877823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1740241" y="5427079"/>
                <a:ext cx="2920365" cy="762000"/>
              </a:xfrm>
              <a:custGeom>
                <a:avLst/>
                <a:gdLst/>
                <a:ahLst/>
                <a:cxnLst/>
                <a:rect l="l" t="t" r="r" b="b"/>
                <a:pathLst>
                  <a:path w="2920365" h="762000">
                    <a:moveTo>
                      <a:pt x="0" y="127000"/>
                    </a:moveTo>
                    <a:lnTo>
                      <a:pt x="9980" y="77565"/>
                    </a:lnTo>
                    <a:lnTo>
                      <a:pt x="37196" y="37196"/>
                    </a:lnTo>
                    <a:lnTo>
                      <a:pt x="77565" y="9980"/>
                    </a:lnTo>
                    <a:lnTo>
                      <a:pt x="127000" y="0"/>
                    </a:lnTo>
                    <a:lnTo>
                      <a:pt x="2793314" y="0"/>
                    </a:lnTo>
                    <a:lnTo>
                      <a:pt x="2842749" y="9980"/>
                    </a:lnTo>
                    <a:lnTo>
                      <a:pt x="2883117" y="37196"/>
                    </a:lnTo>
                    <a:lnTo>
                      <a:pt x="2910334" y="77565"/>
                    </a:lnTo>
                    <a:lnTo>
                      <a:pt x="2920314" y="127000"/>
                    </a:lnTo>
                    <a:lnTo>
                      <a:pt x="2920314" y="635000"/>
                    </a:lnTo>
                    <a:lnTo>
                      <a:pt x="2910334" y="684434"/>
                    </a:lnTo>
                    <a:lnTo>
                      <a:pt x="2883117" y="724803"/>
                    </a:lnTo>
                    <a:lnTo>
                      <a:pt x="2842749" y="752019"/>
                    </a:lnTo>
                    <a:lnTo>
                      <a:pt x="2793314" y="762000"/>
                    </a:lnTo>
                    <a:lnTo>
                      <a:pt x="127000" y="762000"/>
                    </a:lnTo>
                    <a:lnTo>
                      <a:pt x="77565" y="752019"/>
                    </a:lnTo>
                    <a:lnTo>
                      <a:pt x="37196" y="724803"/>
                    </a:lnTo>
                    <a:lnTo>
                      <a:pt x="9980" y="684434"/>
                    </a:lnTo>
                    <a:lnTo>
                      <a:pt x="0" y="635000"/>
                    </a:lnTo>
                    <a:lnTo>
                      <a:pt x="0" y="127000"/>
                    </a:lnTo>
                    <a:close/>
                  </a:path>
                </a:pathLst>
              </a:custGeom>
              <a:ln w="25400">
                <a:solidFill>
                  <a:srgbClr val="00B0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80"/>
              <a:t>Pirani</a:t>
            </a:r>
            <a:r>
              <a:rPr sz="3800" spc="-195"/>
              <a:t> </a:t>
            </a:r>
            <a:r>
              <a:rPr sz="3800" spc="-90"/>
              <a:t>Gauge</a:t>
            </a:r>
            <a:endParaRPr sz="380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29</a:t>
            </a:fld>
            <a:endParaRPr spc="-25"/>
          </a:p>
        </p:txBody>
      </p:sp>
      <p:pic>
        <p:nvPicPr>
          <p:cNvPr id="10" name="vlc-record-2024-06-12-01h18m25s-Vacuum Measurement Principles –Pirani Gauge (3_5) _ by Pfeiffer Vacuum-">
            <a:hlinkClick r:id="" action="ppaction://media"/>
            <a:extLst>
              <a:ext uri="{FF2B5EF4-FFF2-40B4-BE49-F238E27FC236}">
                <a16:creationId xmlns:a16="http://schemas.microsoft.com/office/drawing/2014/main" id="{DD197B19-B472-F522-F668-8037C125D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725" y="1620043"/>
            <a:ext cx="8420100" cy="47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A0122D-F305-0B5B-FCB2-280BA46E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37230-FD4B-E2B3-976F-48BC35485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E6E3-1C06-4847-B6E1-104347C79184}" type="datetime1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EB406-45A8-CE79-3581-E70607BFE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Vuoto Avanzato 2024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2C8962-8537-ACBE-6E2D-BA38718F0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marR="241300" indent="-457200">
              <a:lnSpc>
                <a:spcPct val="150000"/>
              </a:lnSpc>
              <a:spcBef>
                <a:spcPts val="370"/>
              </a:spcBef>
              <a:buSzPct val="94915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en-US" sz="2400" spc="-65" dirty="0">
                <a:solidFill>
                  <a:srgbClr val="0070C0"/>
                </a:solidFill>
                <a:latin typeface="+mj-lt"/>
                <a:cs typeface="Comic Sans MS"/>
              </a:rPr>
              <a:t>The</a:t>
            </a:r>
            <a:r>
              <a:rPr lang="en-US" sz="2400" spc="-16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spc="-60" dirty="0">
                <a:solidFill>
                  <a:srgbClr val="0070C0"/>
                </a:solidFill>
                <a:latin typeface="+mj-lt"/>
                <a:cs typeface="Comic Sans MS"/>
              </a:rPr>
              <a:t>Ideal</a:t>
            </a:r>
            <a:r>
              <a:rPr lang="en-US" sz="2400" spc="-16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spc="-45" dirty="0">
                <a:solidFill>
                  <a:srgbClr val="0070C0"/>
                </a:solidFill>
                <a:latin typeface="+mj-lt"/>
                <a:cs typeface="Comic Sans MS"/>
              </a:rPr>
              <a:t>Gas</a:t>
            </a:r>
            <a:r>
              <a:rPr lang="en-US" sz="2400" spc="-175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spc="-60" dirty="0">
                <a:solidFill>
                  <a:srgbClr val="0070C0"/>
                </a:solidFill>
                <a:latin typeface="+mj-lt"/>
                <a:cs typeface="Comic Sans MS"/>
              </a:rPr>
              <a:t>Law</a:t>
            </a:r>
            <a:r>
              <a:rPr lang="en-US" sz="2400" spc="-15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–</a:t>
            </a:r>
            <a:r>
              <a:rPr lang="en-US" sz="2400" spc="-140" dirty="0">
                <a:latin typeface="+mj-lt"/>
                <a:cs typeface="Comic Sans MS"/>
              </a:rPr>
              <a:t> </a:t>
            </a:r>
            <a:r>
              <a:rPr lang="en-US" sz="2400" spc="-45" dirty="0">
                <a:latin typeface="+mj-lt"/>
                <a:cs typeface="Comic Sans MS"/>
              </a:rPr>
              <a:t>the</a:t>
            </a:r>
            <a:r>
              <a:rPr lang="en-US" sz="2400" spc="-155" dirty="0">
                <a:latin typeface="+mj-lt"/>
                <a:cs typeface="Comic Sans MS"/>
              </a:rPr>
              <a:t> </a:t>
            </a:r>
            <a:r>
              <a:rPr lang="en-US" sz="2400" spc="-70" dirty="0">
                <a:latin typeface="+mj-lt"/>
                <a:cs typeface="Comic Sans MS"/>
              </a:rPr>
              <a:t>foundation</a:t>
            </a:r>
            <a:r>
              <a:rPr lang="en-US" sz="2400" spc="-150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of</a:t>
            </a:r>
            <a:r>
              <a:rPr lang="en-US" sz="2400" spc="-140" dirty="0">
                <a:latin typeface="+mj-lt"/>
                <a:cs typeface="Comic Sans MS"/>
              </a:rPr>
              <a:t> </a:t>
            </a:r>
            <a:r>
              <a:rPr lang="en-US" sz="2400" spc="-60" dirty="0">
                <a:latin typeface="+mj-lt"/>
                <a:cs typeface="Comic Sans MS"/>
              </a:rPr>
              <a:t>vacuum </a:t>
            </a:r>
            <a:r>
              <a:rPr lang="en-US" sz="2400" spc="-10" dirty="0">
                <a:latin typeface="+mj-lt"/>
                <a:cs typeface="Comic Sans MS"/>
              </a:rPr>
              <a:t>measurements:</a:t>
            </a:r>
            <a:endParaRPr lang="en-US" sz="2400" dirty="0">
              <a:latin typeface="+mj-lt"/>
              <a:cs typeface="Comic Sans MS"/>
            </a:endParaRPr>
          </a:p>
          <a:p>
            <a:pPr marL="0" marR="131445" indent="0" algn="ctr">
              <a:lnSpc>
                <a:spcPct val="150000"/>
              </a:lnSpc>
              <a:spcBef>
                <a:spcPts val="409"/>
              </a:spcBef>
              <a:buNone/>
            </a:pPr>
            <a:r>
              <a:rPr lang="en-US" sz="3600" dirty="0">
                <a:latin typeface="+mj-lt"/>
                <a:cs typeface="Comic Sans MS"/>
              </a:rPr>
              <a:t>P</a:t>
            </a:r>
            <a:r>
              <a:rPr lang="en-US" sz="3600" spc="-165" dirty="0">
                <a:latin typeface="+mj-lt"/>
                <a:cs typeface="Comic Sans MS"/>
              </a:rPr>
              <a:t> </a:t>
            </a:r>
            <a:r>
              <a:rPr lang="en-US" sz="3600" dirty="0">
                <a:latin typeface="+mj-lt"/>
                <a:cs typeface="Comic Sans MS"/>
              </a:rPr>
              <a:t>=</a:t>
            </a:r>
            <a:r>
              <a:rPr lang="en-US" sz="3600" spc="-175" dirty="0">
                <a:latin typeface="+mj-lt"/>
                <a:cs typeface="Comic Sans MS"/>
              </a:rPr>
              <a:t> </a:t>
            </a:r>
            <a:r>
              <a:rPr lang="en-US" sz="3600" spc="-25" dirty="0">
                <a:latin typeface="+mj-lt"/>
                <a:cs typeface="Comic Sans MS"/>
              </a:rPr>
              <a:t>n k T</a:t>
            </a:r>
            <a:endParaRPr lang="en-US" sz="3600" dirty="0">
              <a:latin typeface="+mj-lt"/>
              <a:cs typeface="Comic Sans MS"/>
            </a:endParaRPr>
          </a:p>
          <a:p>
            <a:pPr marL="469265" marR="5080" indent="-457200">
              <a:lnSpc>
                <a:spcPct val="150000"/>
              </a:lnSpc>
              <a:spcBef>
                <a:spcPts val="1795"/>
              </a:spcBef>
              <a:buSzPct val="94915"/>
              <a:buFont typeface="Wingdings"/>
              <a:buChar char=""/>
              <a:tabLst>
                <a:tab pos="469265" algn="l"/>
                <a:tab pos="469900" algn="l"/>
                <a:tab pos="4313555" algn="l"/>
              </a:tabLst>
            </a:pPr>
            <a:r>
              <a:rPr lang="en-US" sz="2400" spc="-65" dirty="0">
                <a:solidFill>
                  <a:srgbClr val="0070C0"/>
                </a:solidFill>
                <a:latin typeface="+mj-lt"/>
                <a:cs typeface="Comic Sans MS"/>
              </a:rPr>
              <a:t>Direct</a:t>
            </a:r>
            <a:r>
              <a:rPr lang="en-US" sz="2400" spc="-12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spc="-80" dirty="0">
                <a:solidFill>
                  <a:srgbClr val="0070C0"/>
                </a:solidFill>
                <a:latin typeface="+mj-lt"/>
                <a:cs typeface="Comic Sans MS"/>
              </a:rPr>
              <a:t>pressure</a:t>
            </a:r>
            <a:r>
              <a:rPr lang="en-US" sz="2400" spc="-14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spc="-70" dirty="0">
                <a:solidFill>
                  <a:srgbClr val="0070C0"/>
                </a:solidFill>
                <a:latin typeface="+mj-lt"/>
                <a:cs typeface="Comic Sans MS"/>
              </a:rPr>
              <a:t>gauges</a:t>
            </a:r>
            <a:r>
              <a:rPr lang="en-US" sz="2400" spc="-12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–</a:t>
            </a:r>
            <a:r>
              <a:rPr lang="en-US" sz="2400" spc="-10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Those</a:t>
            </a:r>
            <a:r>
              <a:rPr lang="en-US" sz="2000" spc="-125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gauges</a:t>
            </a:r>
            <a:r>
              <a:rPr lang="en-US" sz="2000" spc="-80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directly </a:t>
            </a:r>
            <a:r>
              <a:rPr lang="en-US" sz="2000" spc="-30" dirty="0">
                <a:latin typeface="+mj-lt"/>
                <a:cs typeface="Comic Sans MS"/>
              </a:rPr>
              <a:t>sense</a:t>
            </a:r>
            <a:r>
              <a:rPr lang="en-US" sz="2000" spc="-160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force</a:t>
            </a:r>
            <a:r>
              <a:rPr lang="en-US" sz="2000" spc="-150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per</a:t>
            </a:r>
            <a:r>
              <a:rPr lang="en-US" sz="2000" spc="-155" dirty="0">
                <a:latin typeface="+mj-lt"/>
                <a:cs typeface="Comic Sans MS"/>
              </a:rPr>
              <a:t> </a:t>
            </a:r>
            <a:r>
              <a:rPr lang="en-US" sz="2000" spc="-20" dirty="0">
                <a:latin typeface="+mj-lt"/>
                <a:cs typeface="Comic Sans MS"/>
              </a:rPr>
              <a:t>unit</a:t>
            </a:r>
            <a:r>
              <a:rPr lang="en-US" sz="2000" spc="-140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area. </a:t>
            </a:r>
            <a:r>
              <a:rPr lang="en-US" sz="2000" spc="-20" dirty="0">
                <a:latin typeface="+mj-lt"/>
                <a:cs typeface="Comic Sans MS"/>
              </a:rPr>
              <a:t>The</a:t>
            </a:r>
            <a:r>
              <a:rPr lang="en-US" sz="2000" spc="-150" dirty="0">
                <a:latin typeface="+mj-lt"/>
                <a:cs typeface="Comic Sans MS"/>
              </a:rPr>
              <a:t> </a:t>
            </a:r>
            <a:r>
              <a:rPr lang="en-US" sz="2000" spc="-30" dirty="0">
                <a:latin typeface="+mj-lt"/>
                <a:cs typeface="Comic Sans MS"/>
              </a:rPr>
              <a:t>direct</a:t>
            </a:r>
            <a:r>
              <a:rPr lang="en-US" sz="2000" spc="-155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gauges</a:t>
            </a:r>
            <a:r>
              <a:rPr lang="en-US" sz="2000" spc="-145" dirty="0">
                <a:latin typeface="+mj-lt"/>
                <a:cs typeface="Comic Sans MS"/>
              </a:rPr>
              <a:t> </a:t>
            </a:r>
            <a:r>
              <a:rPr lang="en-US" sz="2000" spc="-20" dirty="0">
                <a:latin typeface="+mj-lt"/>
                <a:cs typeface="Comic Sans MS"/>
              </a:rPr>
              <a:t>give</a:t>
            </a:r>
            <a:r>
              <a:rPr lang="en-US" sz="2000" spc="-15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‘true’ </a:t>
            </a:r>
            <a:r>
              <a:rPr lang="en-US" sz="2000" spc="-45" dirty="0">
                <a:latin typeface="+mj-lt"/>
                <a:cs typeface="Comic Sans MS"/>
              </a:rPr>
              <a:t>measure</a:t>
            </a:r>
            <a:r>
              <a:rPr lang="en-US" sz="2000" spc="-145" dirty="0">
                <a:latin typeface="+mj-lt"/>
                <a:cs typeface="Comic Sans MS"/>
              </a:rPr>
              <a:t> </a:t>
            </a:r>
            <a:r>
              <a:rPr lang="en-US" sz="2000" dirty="0">
                <a:latin typeface="+mj-lt"/>
                <a:cs typeface="Comic Sans MS"/>
              </a:rPr>
              <a:t>of</a:t>
            </a:r>
            <a:r>
              <a:rPr lang="en-US" sz="2000" spc="-185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pressure,</a:t>
            </a:r>
            <a:r>
              <a:rPr lang="en-US" sz="2000" spc="-150" dirty="0">
                <a:latin typeface="+mj-lt"/>
                <a:cs typeface="Comic Sans MS"/>
              </a:rPr>
              <a:t> </a:t>
            </a:r>
            <a:r>
              <a:rPr lang="en-US" sz="2000" spc="-45" dirty="0">
                <a:latin typeface="+mj-lt"/>
                <a:cs typeface="Comic Sans MS"/>
              </a:rPr>
              <a:t>independent</a:t>
            </a:r>
            <a:r>
              <a:rPr lang="en-US" sz="2000" spc="-95" dirty="0">
                <a:latin typeface="+mj-lt"/>
                <a:cs typeface="Comic Sans MS"/>
              </a:rPr>
              <a:t> </a:t>
            </a:r>
            <a:r>
              <a:rPr lang="en-US" sz="2000" dirty="0">
                <a:latin typeface="+mj-lt"/>
                <a:cs typeface="Comic Sans MS"/>
              </a:rPr>
              <a:t>of</a:t>
            </a:r>
            <a:r>
              <a:rPr lang="en-US" sz="2000" spc="-130" dirty="0">
                <a:latin typeface="+mj-lt"/>
                <a:cs typeface="Comic Sans MS"/>
              </a:rPr>
              <a:t> </a:t>
            </a:r>
            <a:r>
              <a:rPr lang="en-US" sz="2000" spc="-20" dirty="0">
                <a:latin typeface="+mj-lt"/>
                <a:cs typeface="Comic Sans MS"/>
              </a:rPr>
              <a:t>gas</a:t>
            </a:r>
            <a:r>
              <a:rPr lang="en-US" sz="2000" spc="-130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types,</a:t>
            </a:r>
            <a:r>
              <a:rPr lang="en-US" sz="2000" spc="-125" dirty="0">
                <a:latin typeface="+mj-lt"/>
                <a:cs typeface="Comic Sans MS"/>
              </a:rPr>
              <a:t> </a:t>
            </a:r>
            <a:r>
              <a:rPr lang="en-US" sz="2000" spc="-25" dirty="0">
                <a:latin typeface="+mj-lt"/>
                <a:cs typeface="Comic Sans MS"/>
              </a:rPr>
              <a:t>and they</a:t>
            </a:r>
            <a:r>
              <a:rPr lang="en-US" sz="2000" spc="-165" dirty="0">
                <a:latin typeface="+mj-lt"/>
                <a:cs typeface="Comic Sans MS"/>
              </a:rPr>
              <a:t> </a:t>
            </a:r>
            <a:r>
              <a:rPr lang="en-US" sz="2000" spc="-20" dirty="0">
                <a:latin typeface="+mj-lt"/>
                <a:cs typeface="Comic Sans MS"/>
              </a:rPr>
              <a:t>may</a:t>
            </a:r>
            <a:r>
              <a:rPr lang="en-US" sz="2000" spc="-165" dirty="0">
                <a:latin typeface="+mj-lt"/>
                <a:cs typeface="Comic Sans MS"/>
              </a:rPr>
              <a:t> </a:t>
            </a:r>
            <a:r>
              <a:rPr lang="en-US" sz="2000" dirty="0">
                <a:latin typeface="+mj-lt"/>
                <a:cs typeface="Comic Sans MS"/>
              </a:rPr>
              <a:t>be</a:t>
            </a:r>
            <a:r>
              <a:rPr lang="en-US" sz="2000" spc="-165" dirty="0">
                <a:latin typeface="+mj-lt"/>
                <a:cs typeface="Comic Sans MS"/>
              </a:rPr>
              <a:t> </a:t>
            </a:r>
            <a:r>
              <a:rPr lang="en-US" sz="2000" spc="-25" dirty="0">
                <a:latin typeface="+mj-lt"/>
                <a:cs typeface="Comic Sans MS"/>
              </a:rPr>
              <a:t>used</a:t>
            </a:r>
            <a:r>
              <a:rPr lang="en-US" sz="2000" spc="-145" dirty="0">
                <a:latin typeface="+mj-lt"/>
                <a:cs typeface="Comic Sans MS"/>
              </a:rPr>
              <a:t> </a:t>
            </a:r>
            <a:r>
              <a:rPr lang="en-US" sz="2000" dirty="0">
                <a:latin typeface="+mj-lt"/>
                <a:cs typeface="Comic Sans MS"/>
              </a:rPr>
              <a:t>as</a:t>
            </a:r>
            <a:r>
              <a:rPr lang="en-US" sz="2000" spc="-14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primary</a:t>
            </a:r>
            <a:r>
              <a:rPr lang="en-US" sz="2000" spc="-15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pressure</a:t>
            </a:r>
            <a:r>
              <a:rPr lang="en-US" sz="2000" spc="-145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standards.</a:t>
            </a:r>
            <a:endParaRPr lang="en-US" sz="2000" dirty="0">
              <a:latin typeface="+mj-lt"/>
              <a:cs typeface="Comic Sans MS"/>
            </a:endParaRPr>
          </a:p>
          <a:p>
            <a:pPr marL="469265" marR="27305" indent="-457200">
              <a:lnSpc>
                <a:spcPct val="150000"/>
              </a:lnSpc>
              <a:spcBef>
                <a:spcPts val="1310"/>
              </a:spcBef>
              <a:buSzPct val="94915"/>
              <a:buFont typeface="Wingdings"/>
              <a:buChar char=""/>
              <a:tabLst>
                <a:tab pos="469265" algn="l"/>
                <a:tab pos="469900" algn="l"/>
                <a:tab pos="1767839" algn="l"/>
              </a:tabLst>
            </a:pPr>
            <a:r>
              <a:rPr lang="en-US" sz="2400" spc="-75" dirty="0">
                <a:solidFill>
                  <a:srgbClr val="0070C0"/>
                </a:solidFill>
                <a:latin typeface="+mj-lt"/>
                <a:cs typeface="Comic Sans MS"/>
              </a:rPr>
              <a:t>Indirect</a:t>
            </a:r>
            <a:r>
              <a:rPr lang="en-US" sz="2400" spc="-12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spc="-75" dirty="0">
                <a:solidFill>
                  <a:srgbClr val="0070C0"/>
                </a:solidFill>
                <a:latin typeface="+mj-lt"/>
                <a:cs typeface="Comic Sans MS"/>
              </a:rPr>
              <a:t>pressure</a:t>
            </a:r>
            <a:r>
              <a:rPr lang="en-US" sz="2400" spc="-120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spc="-70" dirty="0">
                <a:solidFill>
                  <a:srgbClr val="0070C0"/>
                </a:solidFill>
                <a:latin typeface="+mj-lt"/>
                <a:cs typeface="Comic Sans MS"/>
              </a:rPr>
              <a:t>gauges</a:t>
            </a:r>
            <a:r>
              <a:rPr lang="en-US" sz="2400" spc="-114" dirty="0">
                <a:solidFill>
                  <a:srgbClr val="0070C0"/>
                </a:solidFill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–</a:t>
            </a:r>
            <a:r>
              <a:rPr lang="en-US" sz="2400" spc="-70" dirty="0">
                <a:latin typeface="+mj-lt"/>
                <a:cs typeface="Comic Sans MS"/>
              </a:rPr>
              <a:t> </a:t>
            </a:r>
            <a:r>
              <a:rPr lang="en-US" sz="2000" spc="-45" dirty="0">
                <a:latin typeface="+mj-lt"/>
                <a:cs typeface="Comic Sans MS"/>
              </a:rPr>
              <a:t>Those</a:t>
            </a:r>
            <a:r>
              <a:rPr lang="en-US" sz="2000" spc="-11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gauges</a:t>
            </a:r>
            <a:r>
              <a:rPr lang="en-US" sz="2000" spc="-90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explore the</a:t>
            </a:r>
            <a:r>
              <a:rPr lang="en-US" sz="2000" spc="-165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relations</a:t>
            </a:r>
            <a:r>
              <a:rPr lang="en-US" sz="2000" spc="-120" dirty="0">
                <a:latin typeface="+mj-lt"/>
                <a:cs typeface="Comic Sans MS"/>
              </a:rPr>
              <a:t> </a:t>
            </a:r>
            <a:r>
              <a:rPr lang="en-US" sz="2000" spc="-50" dirty="0">
                <a:latin typeface="+mj-lt"/>
                <a:cs typeface="Comic Sans MS"/>
              </a:rPr>
              <a:t>between</a:t>
            </a:r>
            <a:r>
              <a:rPr lang="en-US" sz="2000" spc="-140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certain</a:t>
            </a:r>
            <a:r>
              <a:rPr lang="en-US" sz="2000" spc="-114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physical</a:t>
            </a:r>
            <a:r>
              <a:rPr lang="en-US" sz="2000" spc="-95" dirty="0">
                <a:latin typeface="+mj-lt"/>
                <a:cs typeface="Comic Sans MS"/>
              </a:rPr>
              <a:t> </a:t>
            </a:r>
            <a:r>
              <a:rPr lang="en-US" sz="2000" spc="-45" dirty="0">
                <a:latin typeface="+mj-lt"/>
                <a:cs typeface="Comic Sans MS"/>
              </a:rPr>
              <a:t>properties</a:t>
            </a:r>
            <a:r>
              <a:rPr lang="en-US" sz="2000" spc="-14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(such </a:t>
            </a:r>
            <a:r>
              <a:rPr lang="en-US" sz="2000" dirty="0">
                <a:latin typeface="+mj-lt"/>
                <a:cs typeface="Comic Sans MS"/>
              </a:rPr>
              <a:t>as</a:t>
            </a:r>
            <a:r>
              <a:rPr lang="en-US" sz="2000" spc="-17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ionizations,</a:t>
            </a:r>
            <a:r>
              <a:rPr lang="en-US" sz="2000" spc="-13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viscosity,</a:t>
            </a:r>
            <a:r>
              <a:rPr lang="en-US" sz="2000" spc="-15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thermal</a:t>
            </a:r>
            <a:r>
              <a:rPr lang="en-US" sz="2000" spc="-145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energy)</a:t>
            </a:r>
            <a:r>
              <a:rPr lang="en-US" sz="2000" spc="-135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and</a:t>
            </a:r>
            <a:r>
              <a:rPr lang="en-US" sz="2000" spc="-114" dirty="0">
                <a:latin typeface="+mj-lt"/>
                <a:cs typeface="Comic Sans MS"/>
              </a:rPr>
              <a:t> </a:t>
            </a:r>
            <a:r>
              <a:rPr lang="en-US" sz="2000" spc="-20" dirty="0">
                <a:latin typeface="+mj-lt"/>
                <a:cs typeface="Comic Sans MS"/>
              </a:rPr>
              <a:t>the</a:t>
            </a:r>
            <a:r>
              <a:rPr lang="en-US" sz="2000" spc="-140" dirty="0">
                <a:latin typeface="+mj-lt"/>
                <a:cs typeface="Comic Sans MS"/>
              </a:rPr>
              <a:t> </a:t>
            </a:r>
            <a:r>
              <a:rPr lang="en-US" sz="2000" spc="-25" dirty="0">
                <a:latin typeface="+mj-lt"/>
                <a:cs typeface="Comic Sans MS"/>
              </a:rPr>
              <a:t>gas </a:t>
            </a:r>
            <a:r>
              <a:rPr lang="en-US" sz="2000" spc="-10" dirty="0">
                <a:latin typeface="+mj-lt"/>
                <a:cs typeface="Comic Sans MS"/>
              </a:rPr>
              <a:t>density. </a:t>
            </a:r>
            <a:r>
              <a:rPr lang="en-US" sz="2000" spc="-20" dirty="0">
                <a:latin typeface="+mj-lt"/>
                <a:cs typeface="Comic Sans MS"/>
              </a:rPr>
              <a:t>The</a:t>
            </a:r>
            <a:r>
              <a:rPr lang="en-US" sz="2000" spc="-145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indirect</a:t>
            </a:r>
            <a:r>
              <a:rPr lang="en-US" sz="2000" spc="-130" dirty="0">
                <a:latin typeface="+mj-lt"/>
                <a:cs typeface="Comic Sans MS"/>
              </a:rPr>
              <a:t> </a:t>
            </a:r>
            <a:r>
              <a:rPr lang="en-US" sz="2000" spc="-40" dirty="0">
                <a:latin typeface="+mj-lt"/>
                <a:cs typeface="Comic Sans MS"/>
              </a:rPr>
              <a:t>gauges</a:t>
            </a:r>
            <a:r>
              <a:rPr lang="en-US" sz="2000" spc="-135" dirty="0">
                <a:latin typeface="+mj-lt"/>
                <a:cs typeface="Comic Sans MS"/>
              </a:rPr>
              <a:t> </a:t>
            </a:r>
            <a:r>
              <a:rPr lang="en-US" sz="2000" spc="-20" dirty="0">
                <a:latin typeface="+mj-lt"/>
                <a:cs typeface="Comic Sans MS"/>
              </a:rPr>
              <a:t>are</a:t>
            </a:r>
            <a:r>
              <a:rPr lang="en-US" sz="2000" spc="-165" dirty="0">
                <a:latin typeface="+mj-lt"/>
                <a:cs typeface="Comic Sans MS"/>
              </a:rPr>
              <a:t> </a:t>
            </a:r>
            <a:r>
              <a:rPr lang="en-US" sz="2000" spc="-55" dirty="0">
                <a:latin typeface="+mj-lt"/>
                <a:cs typeface="Comic Sans MS"/>
              </a:rPr>
              <a:t>gas-</a:t>
            </a:r>
            <a:r>
              <a:rPr lang="en-US" sz="2000" spc="-25" dirty="0">
                <a:latin typeface="+mj-lt"/>
                <a:cs typeface="Comic Sans MS"/>
              </a:rPr>
              <a:t>type</a:t>
            </a:r>
            <a:r>
              <a:rPr lang="en-US" sz="2000" spc="-120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dependent and,</a:t>
            </a:r>
            <a:r>
              <a:rPr lang="en-US" sz="2000" spc="-165" dirty="0">
                <a:latin typeface="+mj-lt"/>
                <a:cs typeface="Comic Sans MS"/>
              </a:rPr>
              <a:t> </a:t>
            </a:r>
            <a:r>
              <a:rPr lang="en-US" sz="2000" spc="-35" dirty="0">
                <a:latin typeface="+mj-lt"/>
                <a:cs typeface="Comic Sans MS"/>
              </a:rPr>
              <a:t>require</a:t>
            </a:r>
            <a:r>
              <a:rPr lang="en-US" sz="2000" spc="-150" dirty="0">
                <a:latin typeface="+mj-lt"/>
                <a:cs typeface="Comic Sans MS"/>
              </a:rPr>
              <a:t> </a:t>
            </a:r>
            <a:r>
              <a:rPr lang="en-US" sz="2000" spc="-10" dirty="0">
                <a:latin typeface="+mj-lt"/>
                <a:cs typeface="Comic Sans MS"/>
              </a:rPr>
              <a:t>calibrations.</a:t>
            </a:r>
            <a:endParaRPr lang="en-US" sz="2000" dirty="0">
              <a:latin typeface="+mj-lt"/>
              <a:cs typeface="Comic Sans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11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1108" y="588245"/>
            <a:ext cx="10449784" cy="747574"/>
          </a:xfrm>
        </p:spPr>
        <p:txBody>
          <a:bodyPr vert="horz" wrap="square" lIns="0" tIns="14605" rIns="0" bIns="0" rtlCol="0" anchor="ctr">
            <a:spAutoFit/>
          </a:bodyPr>
          <a:lstStyle/>
          <a:p>
            <a:r>
              <a:rPr lang="en-US"/>
              <a:t>Convection Enhanced Pirani Gauge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1E8E21-868E-6735-9034-8D374D34F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449784" cy="4883020"/>
          </a:xfrm>
        </p:spPr>
        <p:txBody>
          <a:bodyPr/>
          <a:lstStyle/>
          <a:p>
            <a:r>
              <a:rPr lang="en-US"/>
              <a:t>Similar principle to Pirani gauge (but with larger tube ID)</a:t>
            </a:r>
          </a:p>
          <a:p>
            <a:pPr lvl="1"/>
            <a:r>
              <a:rPr lang="en-US"/>
              <a:t>Conductive heat loss	(10</a:t>
            </a:r>
            <a:r>
              <a:rPr lang="en-US" baseline="30000"/>
              <a:t>-3</a:t>
            </a:r>
            <a:r>
              <a:rPr lang="en-US"/>
              <a:t> to ~100 Torr)</a:t>
            </a:r>
          </a:p>
          <a:p>
            <a:pPr lvl="1"/>
            <a:r>
              <a:rPr lang="en-US"/>
              <a:t>Adds convective heat loss (~100 to 1000 Torr.)</a:t>
            </a:r>
          </a:p>
          <a:p>
            <a:r>
              <a:rPr lang="en-US"/>
              <a:t>Improved temperature compensation.</a:t>
            </a:r>
          </a:p>
          <a:p>
            <a:r>
              <a:rPr lang="en-US"/>
              <a:t>Gold plated tungsten sensor wire </a:t>
            </a:r>
            <a:br>
              <a:rPr lang="en-US"/>
            </a:br>
            <a:r>
              <a:rPr lang="en-US"/>
              <a:t>(lowering emissivity and resisting </a:t>
            </a:r>
            <a:br>
              <a:rPr lang="en-US"/>
            </a:br>
            <a:r>
              <a:rPr lang="en-US"/>
              <a:t>contamination/corrosion).</a:t>
            </a:r>
          </a:p>
          <a:p>
            <a:r>
              <a:rPr lang="en-US"/>
              <a:t>Sensitive to mounting orientation </a:t>
            </a:r>
            <a:br>
              <a:rPr lang="en-US"/>
            </a:br>
            <a:r>
              <a:rPr lang="en-US"/>
              <a:t>(at high P). (Mount horizontally!)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9002" y="2200275"/>
            <a:ext cx="5451698" cy="38601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520941" y="2576195"/>
            <a:ext cx="3524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spcBef>
                <a:spcPts val="95"/>
              </a:spcBef>
            </a:pPr>
            <a:r>
              <a:rPr sz="1900" i="1" spc="-25">
                <a:latin typeface="Comic Sans MS"/>
                <a:cs typeface="Comic Sans MS"/>
              </a:rPr>
              <a:t>N</a:t>
            </a:r>
            <a:r>
              <a:rPr sz="1875" i="1" spc="-37" baseline="-20000">
                <a:latin typeface="Comic Sans MS"/>
                <a:cs typeface="Comic Sans MS"/>
              </a:rPr>
              <a:t>2</a:t>
            </a:r>
            <a:endParaRPr sz="1875" baseline="-20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7140" y="6521259"/>
            <a:ext cx="1666239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00">
                <a:latin typeface="Arial"/>
                <a:cs typeface="Arial"/>
              </a:rPr>
              <a:t>Yulin</a:t>
            </a:r>
            <a:r>
              <a:rPr sz="1000" spc="-45">
                <a:latin typeface="Arial"/>
                <a:cs typeface="Arial"/>
              </a:rPr>
              <a:t> </a:t>
            </a:r>
            <a:r>
              <a:rPr sz="1000">
                <a:latin typeface="Arial"/>
                <a:cs typeface="Arial"/>
              </a:rPr>
              <a:t>Li,</a:t>
            </a:r>
            <a:r>
              <a:rPr sz="1000" spc="280">
                <a:latin typeface="Arial"/>
                <a:cs typeface="Arial"/>
              </a:rPr>
              <a:t> </a:t>
            </a:r>
            <a:r>
              <a:rPr sz="1000" spc="-10">
                <a:latin typeface="Arial"/>
                <a:cs typeface="Arial"/>
              </a:rPr>
              <a:t>January</a:t>
            </a:r>
            <a:r>
              <a:rPr sz="1000" spc="-35">
                <a:latin typeface="Arial"/>
                <a:cs typeface="Arial"/>
              </a:rPr>
              <a:t> </a:t>
            </a:r>
            <a:r>
              <a:rPr sz="1000" spc="-10">
                <a:latin typeface="Arial"/>
                <a:cs typeface="Arial"/>
              </a:rPr>
              <a:t>14-</a:t>
            </a:r>
            <a:r>
              <a:rPr sz="1000">
                <a:latin typeface="Arial"/>
                <a:cs typeface="Arial"/>
              </a:rPr>
              <a:t>18</a:t>
            </a:r>
            <a:r>
              <a:rPr sz="1000" spc="-10">
                <a:latin typeface="Arial"/>
                <a:cs typeface="Arial"/>
              </a:rPr>
              <a:t> </a:t>
            </a:r>
            <a:r>
              <a:rPr sz="1000" spc="-20">
                <a:latin typeface="Arial"/>
                <a:cs typeface="Arial"/>
              </a:rPr>
              <a:t>2013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87816" y="6519672"/>
            <a:ext cx="220979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14"/>
              <a:t>Commercial</a:t>
            </a:r>
            <a:r>
              <a:rPr sz="3800" spc="-90"/>
              <a:t> </a:t>
            </a:r>
            <a:r>
              <a:rPr sz="3800" spc="-120"/>
              <a:t>Convectron</a:t>
            </a:r>
            <a:r>
              <a:rPr sz="3800" spc="-125"/>
              <a:t> </a:t>
            </a:r>
            <a:r>
              <a:rPr sz="3800" spc="-50"/>
              <a:t>Gauges</a:t>
            </a:r>
            <a:endParaRPr sz="3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44179D-6053-BC9D-09F0-D62A1EDF1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5196956" y="4770902"/>
            <a:ext cx="6880743" cy="1131207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 marR="30480">
              <a:lnSpc>
                <a:spcPts val="2880"/>
              </a:lnSpc>
              <a:spcBef>
                <a:spcPts val="325"/>
              </a:spcBef>
            </a:pPr>
            <a:r>
              <a:rPr sz="2400" i="1" spc="-10">
                <a:latin typeface="+mj-lt"/>
                <a:cs typeface="Tahoma"/>
              </a:rPr>
              <a:t>317</a:t>
            </a:r>
            <a:r>
              <a:rPr sz="2400" i="1" spc="-110">
                <a:latin typeface="+mj-lt"/>
                <a:cs typeface="Tahoma"/>
              </a:rPr>
              <a:t> </a:t>
            </a:r>
            <a:r>
              <a:rPr sz="2000" i="1" spc="-65">
                <a:latin typeface="+mj-lt"/>
                <a:cs typeface="Tahoma"/>
              </a:rPr>
              <a:t>Convection-</a:t>
            </a:r>
            <a:r>
              <a:rPr sz="2000" i="1" spc="-55">
                <a:latin typeface="+mj-lt"/>
                <a:cs typeface="Tahoma"/>
              </a:rPr>
              <a:t>Enhanced </a:t>
            </a:r>
            <a:r>
              <a:rPr sz="2000" i="1" spc="-35">
                <a:latin typeface="+mj-lt"/>
                <a:cs typeface="Tahoma"/>
              </a:rPr>
              <a:t>Pirani</a:t>
            </a:r>
            <a:r>
              <a:rPr sz="2000" i="1" spc="-130">
                <a:latin typeface="+mj-lt"/>
                <a:cs typeface="Tahoma"/>
              </a:rPr>
              <a:t> </a:t>
            </a:r>
            <a:r>
              <a:rPr sz="2000" i="1" spc="-50">
                <a:latin typeface="+mj-lt"/>
                <a:cs typeface="Tahoma"/>
              </a:rPr>
              <a:t>Pressure</a:t>
            </a:r>
            <a:r>
              <a:rPr sz="2000" i="1" spc="-145">
                <a:latin typeface="+mj-lt"/>
                <a:cs typeface="Tahoma"/>
              </a:rPr>
              <a:t> </a:t>
            </a:r>
            <a:r>
              <a:rPr sz="2000" i="1" spc="-10">
                <a:latin typeface="+mj-lt"/>
                <a:cs typeface="Tahoma"/>
              </a:rPr>
              <a:t>Vacuum Sensors</a:t>
            </a:r>
            <a:endParaRPr sz="2000">
              <a:latin typeface="+mj-lt"/>
              <a:cs typeface="Tahoma"/>
            </a:endParaRPr>
          </a:p>
          <a:p>
            <a:pPr marL="38100" marR="438784">
              <a:lnSpc>
                <a:spcPts val="2880"/>
              </a:lnSpc>
            </a:pPr>
            <a:r>
              <a:rPr sz="2000" i="1" spc="-55">
                <a:latin typeface="+mj-lt"/>
                <a:cs typeface="Tahoma"/>
              </a:rPr>
              <a:t>(1.0</a:t>
            </a:r>
            <a:r>
              <a:rPr lang="en-US" sz="2000" i="1" spc="-55">
                <a:latin typeface="+mj-lt"/>
                <a:cs typeface="Tahoma"/>
              </a:rPr>
              <a:t> </a:t>
            </a:r>
            <a:r>
              <a:rPr sz="2000" i="1" spc="-55">
                <a:latin typeface="+mj-lt"/>
                <a:cs typeface="Tahoma"/>
              </a:rPr>
              <a:t>10</a:t>
            </a:r>
            <a:r>
              <a:rPr sz="2000" i="1" spc="-82" baseline="22875">
                <a:latin typeface="+mj-lt"/>
                <a:cs typeface="Tahoma"/>
              </a:rPr>
              <a:t>-</a:t>
            </a:r>
            <a:r>
              <a:rPr sz="2000" i="1" baseline="22875">
                <a:latin typeface="+mj-lt"/>
                <a:cs typeface="Tahoma"/>
              </a:rPr>
              <a:t>3</a:t>
            </a:r>
            <a:r>
              <a:rPr sz="2000" i="1" spc="179" baseline="22875">
                <a:latin typeface="+mj-lt"/>
                <a:cs typeface="Tahoma"/>
              </a:rPr>
              <a:t> </a:t>
            </a:r>
            <a:r>
              <a:rPr sz="2000" i="1">
                <a:latin typeface="+mj-lt"/>
                <a:cs typeface="Tahoma"/>
              </a:rPr>
              <a:t>to</a:t>
            </a:r>
            <a:r>
              <a:rPr sz="2000" i="1" spc="-100">
                <a:latin typeface="+mj-lt"/>
                <a:cs typeface="Tahoma"/>
              </a:rPr>
              <a:t> </a:t>
            </a:r>
            <a:r>
              <a:rPr sz="2000" i="1" spc="-25">
                <a:latin typeface="+mj-lt"/>
                <a:cs typeface="Tahoma"/>
              </a:rPr>
              <a:t>1000</a:t>
            </a:r>
            <a:r>
              <a:rPr sz="2000" i="1" spc="-125">
                <a:latin typeface="+mj-lt"/>
                <a:cs typeface="Tahoma"/>
              </a:rPr>
              <a:t> </a:t>
            </a:r>
            <a:r>
              <a:rPr sz="2000" i="1" spc="-90">
                <a:latin typeface="+mj-lt"/>
                <a:cs typeface="Tahoma"/>
              </a:rPr>
              <a:t>Torr) </a:t>
            </a:r>
            <a:br>
              <a:rPr lang="en-US" sz="2000" i="1" spc="-90">
                <a:latin typeface="+mj-lt"/>
                <a:cs typeface="Tahoma"/>
              </a:rPr>
            </a:br>
            <a:r>
              <a:rPr sz="2000" i="1" spc="-55">
                <a:latin typeface="+mj-lt"/>
                <a:cs typeface="Tahoma"/>
              </a:rPr>
              <a:t>Bakeable</a:t>
            </a:r>
            <a:r>
              <a:rPr sz="2000" i="1" spc="-95">
                <a:latin typeface="+mj-lt"/>
                <a:cs typeface="Tahoma"/>
              </a:rPr>
              <a:t> </a:t>
            </a:r>
            <a:r>
              <a:rPr sz="2000" i="1">
                <a:latin typeface="+mj-lt"/>
                <a:cs typeface="Tahoma"/>
              </a:rPr>
              <a:t>to</a:t>
            </a:r>
            <a:r>
              <a:rPr sz="2000" i="1" spc="-110">
                <a:latin typeface="+mj-lt"/>
                <a:cs typeface="Tahoma"/>
              </a:rPr>
              <a:t> </a:t>
            </a:r>
            <a:r>
              <a:rPr sz="2000" i="1" spc="-20">
                <a:latin typeface="+mj-lt"/>
                <a:cs typeface="Tahoma"/>
              </a:rPr>
              <a:t>250</a:t>
            </a:r>
            <a:r>
              <a:rPr lang="en-US" sz="2000" i="1" spc="-20">
                <a:latin typeface="+mj-lt"/>
                <a:cs typeface="Tahoma"/>
              </a:rPr>
              <a:t>°</a:t>
            </a:r>
            <a:r>
              <a:rPr sz="2000" i="1" spc="-20">
                <a:latin typeface="+mj-lt"/>
                <a:cs typeface="Tahoma"/>
              </a:rPr>
              <a:t>C</a:t>
            </a:r>
            <a:endParaRPr sz="2000">
              <a:latin typeface="+mj-lt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77824" y="1423283"/>
            <a:ext cx="8237601" cy="5265330"/>
            <a:chOff x="9918" y="763269"/>
            <a:chExt cx="9094470" cy="60947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8" y="3210318"/>
              <a:ext cx="4462329" cy="36476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2086" y="793356"/>
              <a:ext cx="7021512" cy="317371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44699" y="775969"/>
              <a:ext cx="7047230" cy="3199130"/>
            </a:xfrm>
            <a:custGeom>
              <a:avLst/>
              <a:gdLst/>
              <a:ahLst/>
              <a:cxnLst/>
              <a:rect l="l" t="t" r="r" b="b"/>
              <a:pathLst>
                <a:path w="7047230" h="3199129">
                  <a:moveTo>
                    <a:pt x="0" y="0"/>
                  </a:moveTo>
                  <a:lnTo>
                    <a:pt x="7046925" y="0"/>
                  </a:lnTo>
                  <a:lnTo>
                    <a:pt x="7046925" y="3199130"/>
                  </a:lnTo>
                  <a:lnTo>
                    <a:pt x="0" y="319913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7886" y="752318"/>
            <a:ext cx="4443320" cy="57865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70"/>
              <a:t>Thermal</a:t>
            </a:r>
            <a:r>
              <a:rPr spc="-180"/>
              <a:t> </a:t>
            </a:r>
            <a:r>
              <a:rPr spc="-65"/>
              <a:t>Conductivity</a:t>
            </a:r>
            <a:r>
              <a:rPr spc="-100"/>
              <a:t> </a:t>
            </a:r>
            <a:r>
              <a:rPr spc="-65"/>
              <a:t>Gauge</a:t>
            </a:r>
            <a:r>
              <a:rPr spc="-190"/>
              <a:t> </a:t>
            </a:r>
            <a:r>
              <a:rPr spc="-70"/>
              <a:t>Features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32</a:t>
            </a:fld>
            <a:endParaRPr spc="-25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99FC06-82E9-0579-7A27-81FAB21FE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6885051" cy="4883020"/>
          </a:xfrm>
        </p:spPr>
        <p:txBody>
          <a:bodyPr/>
          <a:lstStyle/>
          <a:p>
            <a:pPr marL="43180">
              <a:spcBef>
                <a:spcPts val="1620"/>
              </a:spcBef>
            </a:pPr>
            <a:r>
              <a:rPr lang="en-US" sz="2950" spc="-20">
                <a:solidFill>
                  <a:srgbClr val="FF0000"/>
                </a:solidFill>
                <a:latin typeface="+mj-lt"/>
                <a:cs typeface="Comic Sans MS"/>
              </a:rPr>
              <a:t>Good</a:t>
            </a:r>
            <a:endParaRPr lang="en-US" sz="2950">
              <a:latin typeface="+mj-lt"/>
              <a:cs typeface="Comic Sans MS"/>
            </a:endParaRPr>
          </a:p>
          <a:p>
            <a:pPr marL="701040" indent="-287020" algn="just">
              <a:lnSpc>
                <a:spcPts val="2460"/>
              </a:lnSpc>
              <a:spcBef>
                <a:spcPts val="1075"/>
              </a:spcBef>
              <a:buSzPct val="95238"/>
              <a:buFont typeface="Wingdings"/>
              <a:buChar char=""/>
              <a:tabLst>
                <a:tab pos="701040" algn="l"/>
              </a:tabLst>
            </a:pPr>
            <a:r>
              <a:rPr lang="en-US" sz="2100" spc="-60">
                <a:solidFill>
                  <a:srgbClr val="FF0000"/>
                </a:solidFill>
                <a:latin typeface="+mj-lt"/>
                <a:cs typeface="Comic Sans MS"/>
              </a:rPr>
              <a:t>Wide</a:t>
            </a:r>
            <a:r>
              <a:rPr lang="en-US" sz="2100" spc="-10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65">
                <a:solidFill>
                  <a:srgbClr val="FF0000"/>
                </a:solidFill>
                <a:latin typeface="+mj-lt"/>
                <a:cs typeface="Comic Sans MS"/>
              </a:rPr>
              <a:t>measurement</a:t>
            </a:r>
            <a:r>
              <a:rPr lang="en-US" sz="2100" spc="-5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20">
                <a:solidFill>
                  <a:srgbClr val="FF0000"/>
                </a:solidFill>
                <a:latin typeface="+mj-lt"/>
                <a:cs typeface="Comic Sans MS"/>
              </a:rPr>
              <a:t>range</a:t>
            </a:r>
            <a:endParaRPr lang="en-US" sz="2100">
              <a:latin typeface="+mj-lt"/>
              <a:cs typeface="Comic Sans MS"/>
            </a:endParaRPr>
          </a:p>
          <a:p>
            <a:pPr marL="701040" marR="328930" indent="-287020" algn="just">
              <a:lnSpc>
                <a:spcPts val="2400"/>
              </a:lnSpc>
              <a:spcBef>
                <a:spcPts val="120"/>
              </a:spcBef>
              <a:buSzPct val="95238"/>
              <a:buFont typeface="Wingdings"/>
              <a:buChar char=""/>
              <a:tabLst>
                <a:tab pos="701040" algn="l"/>
              </a:tabLst>
            </a:pPr>
            <a:r>
              <a:rPr lang="en-US" sz="2100" spc="-75">
                <a:solidFill>
                  <a:srgbClr val="FF0000"/>
                </a:solidFill>
                <a:latin typeface="+mj-lt"/>
                <a:cs typeface="Comic Sans MS"/>
              </a:rPr>
              <a:t>Long-</a:t>
            </a:r>
            <a:r>
              <a:rPr lang="en-US" sz="2100" spc="-40">
                <a:solidFill>
                  <a:srgbClr val="FF0000"/>
                </a:solidFill>
                <a:latin typeface="+mj-lt"/>
                <a:cs typeface="Comic Sans MS"/>
              </a:rPr>
              <a:t>term</a:t>
            </a:r>
            <a:r>
              <a:rPr lang="en-US" sz="2100" spc="-9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45">
                <a:solidFill>
                  <a:srgbClr val="FF0000"/>
                </a:solidFill>
                <a:latin typeface="+mj-lt"/>
                <a:cs typeface="Comic Sans MS"/>
              </a:rPr>
              <a:t>reliability</a:t>
            </a:r>
            <a:r>
              <a:rPr lang="en-US" sz="2100" spc="-7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10">
                <a:solidFill>
                  <a:srgbClr val="FF0000"/>
                </a:solidFill>
                <a:latin typeface="+mj-lt"/>
                <a:cs typeface="Comic Sans MS"/>
              </a:rPr>
              <a:t>(some </a:t>
            </a:r>
            <a:r>
              <a:rPr lang="en-US" sz="2100" spc="-50">
                <a:solidFill>
                  <a:srgbClr val="FF0000"/>
                </a:solidFill>
                <a:latin typeface="+mj-lt"/>
                <a:cs typeface="Comic Sans MS"/>
              </a:rPr>
              <a:t>sensors</a:t>
            </a:r>
            <a:r>
              <a:rPr lang="en-US" sz="2100" spc="-8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55">
                <a:solidFill>
                  <a:srgbClr val="FF0000"/>
                </a:solidFill>
                <a:latin typeface="+mj-lt"/>
                <a:cs typeface="Comic Sans MS"/>
              </a:rPr>
              <a:t>operational </a:t>
            </a:r>
            <a:r>
              <a:rPr lang="en-US" sz="2100" spc="-50">
                <a:solidFill>
                  <a:srgbClr val="FF0000"/>
                </a:solidFill>
                <a:latin typeface="+mj-lt"/>
                <a:cs typeface="Comic Sans MS"/>
              </a:rPr>
              <a:t>over</a:t>
            </a:r>
            <a:r>
              <a:rPr lang="en-US" sz="2100" spc="-10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25">
                <a:solidFill>
                  <a:srgbClr val="FF0000"/>
                </a:solidFill>
                <a:latin typeface="+mj-lt"/>
                <a:cs typeface="Comic Sans MS"/>
              </a:rPr>
              <a:t>30 </a:t>
            </a:r>
            <a:r>
              <a:rPr lang="en-US" sz="2100" spc="-50">
                <a:solidFill>
                  <a:srgbClr val="FF0000"/>
                </a:solidFill>
                <a:latin typeface="+mj-lt"/>
                <a:cs typeface="Comic Sans MS"/>
              </a:rPr>
              <a:t>years</a:t>
            </a:r>
            <a:r>
              <a:rPr lang="en-US" sz="2100" spc="-9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>
                <a:solidFill>
                  <a:srgbClr val="FF0000"/>
                </a:solidFill>
                <a:latin typeface="+mj-lt"/>
                <a:cs typeface="Comic Sans MS"/>
              </a:rPr>
              <a:t>in</a:t>
            </a:r>
            <a:r>
              <a:rPr lang="en-US" sz="2100" spc="-11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20">
                <a:solidFill>
                  <a:srgbClr val="FF0000"/>
                </a:solidFill>
                <a:latin typeface="+mj-lt"/>
                <a:cs typeface="Comic Sans MS"/>
              </a:rPr>
              <a:t>CESR)</a:t>
            </a:r>
            <a:endParaRPr lang="en-US" sz="2100">
              <a:latin typeface="+mj-lt"/>
              <a:cs typeface="Comic Sans MS"/>
            </a:endParaRPr>
          </a:p>
          <a:p>
            <a:pPr marL="701040" indent="-287020" algn="just">
              <a:lnSpc>
                <a:spcPts val="2280"/>
              </a:lnSpc>
              <a:buSzPct val="95238"/>
              <a:buFont typeface="Wingdings"/>
              <a:buChar char=""/>
              <a:tabLst>
                <a:tab pos="701040" algn="l"/>
              </a:tabLst>
            </a:pPr>
            <a:r>
              <a:rPr lang="en-US" sz="2100" spc="-55">
                <a:solidFill>
                  <a:srgbClr val="FF0000"/>
                </a:solidFill>
                <a:latin typeface="+mj-lt"/>
                <a:cs typeface="Comic Sans MS"/>
              </a:rPr>
              <a:t>Low</a:t>
            </a:r>
            <a:r>
              <a:rPr lang="en-US" sz="2100" spc="-10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50">
                <a:solidFill>
                  <a:srgbClr val="FF0000"/>
                </a:solidFill>
                <a:latin typeface="+mj-lt"/>
                <a:cs typeface="Comic Sans MS"/>
              </a:rPr>
              <a:t>cost,</a:t>
            </a:r>
            <a:r>
              <a:rPr lang="en-US" sz="2100" spc="-10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25">
                <a:solidFill>
                  <a:srgbClr val="FF0000"/>
                </a:solidFill>
                <a:latin typeface="+mj-lt"/>
                <a:cs typeface="Comic Sans MS"/>
              </a:rPr>
              <a:t>low</a:t>
            </a:r>
            <a:r>
              <a:rPr lang="en-US" sz="2100" spc="-9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10">
                <a:solidFill>
                  <a:srgbClr val="FF0000"/>
                </a:solidFill>
                <a:latin typeface="+mj-lt"/>
                <a:cs typeface="Comic Sans MS"/>
              </a:rPr>
              <a:t>maintenance</a:t>
            </a:r>
            <a:endParaRPr lang="en-US" sz="2100">
              <a:latin typeface="+mj-lt"/>
              <a:cs typeface="Comic Sans MS"/>
            </a:endParaRPr>
          </a:p>
          <a:p>
            <a:pPr marL="701040" indent="-287020" algn="just">
              <a:lnSpc>
                <a:spcPts val="2460"/>
              </a:lnSpc>
              <a:buSzPct val="95238"/>
              <a:buFont typeface="Wingdings"/>
              <a:buChar char=""/>
              <a:tabLst>
                <a:tab pos="701040" algn="l"/>
              </a:tabLst>
            </a:pPr>
            <a:r>
              <a:rPr lang="en-US" sz="2100" spc="-55">
                <a:solidFill>
                  <a:srgbClr val="FF0000"/>
                </a:solidFill>
                <a:latin typeface="+mj-lt"/>
                <a:cs typeface="Comic Sans MS"/>
              </a:rPr>
              <a:t>Relative</a:t>
            </a:r>
            <a:r>
              <a:rPr lang="en-US" sz="2100" spc="-45">
                <a:solidFill>
                  <a:srgbClr val="FF0000"/>
                </a:solidFill>
                <a:latin typeface="+mj-lt"/>
                <a:cs typeface="Comic Sans MS"/>
              </a:rPr>
              <a:t> fast</a:t>
            </a:r>
            <a:r>
              <a:rPr lang="en-US" sz="2100" spc="-7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100" spc="-10">
                <a:solidFill>
                  <a:srgbClr val="FF0000"/>
                </a:solidFill>
                <a:latin typeface="+mj-lt"/>
                <a:cs typeface="Comic Sans MS"/>
              </a:rPr>
              <a:t>response</a:t>
            </a:r>
            <a:endParaRPr lang="en-US" sz="2100">
              <a:latin typeface="+mj-lt"/>
              <a:cs typeface="Comic Sans MS"/>
            </a:endParaRPr>
          </a:p>
          <a:p>
            <a:pPr marL="12700">
              <a:spcBef>
                <a:spcPts val="2175"/>
              </a:spcBef>
            </a:pPr>
            <a:r>
              <a:rPr lang="en-US" sz="2950" spc="-45">
                <a:solidFill>
                  <a:srgbClr val="0000FF"/>
                </a:solidFill>
                <a:latin typeface="+mj-lt"/>
                <a:cs typeface="Comic Sans MS"/>
              </a:rPr>
              <a:t>Not</a:t>
            </a:r>
            <a:r>
              <a:rPr lang="en-US" sz="2950" spc="-17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950" spc="-30">
                <a:solidFill>
                  <a:srgbClr val="0000FF"/>
                </a:solidFill>
                <a:latin typeface="+mj-lt"/>
                <a:cs typeface="Comic Sans MS"/>
              </a:rPr>
              <a:t>So</a:t>
            </a:r>
            <a:r>
              <a:rPr lang="en-US" sz="2950" spc="-18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950" spc="-20">
                <a:solidFill>
                  <a:srgbClr val="0000FF"/>
                </a:solidFill>
                <a:latin typeface="+mj-lt"/>
                <a:cs typeface="Comic Sans MS"/>
              </a:rPr>
              <a:t>Good</a:t>
            </a:r>
            <a:endParaRPr lang="en-US" sz="2950">
              <a:latin typeface="+mj-lt"/>
              <a:cs typeface="Comic Sans MS"/>
            </a:endParaRPr>
          </a:p>
          <a:p>
            <a:pPr marL="814069" marR="5080" lvl="1" indent="-344805">
              <a:lnSpc>
                <a:spcPts val="2400"/>
              </a:lnSpc>
              <a:spcBef>
                <a:spcPts val="875"/>
              </a:spcBef>
              <a:buSzPct val="95238"/>
              <a:buFont typeface="Wingdings"/>
              <a:buChar char=""/>
              <a:tabLst>
                <a:tab pos="814705" algn="l"/>
              </a:tabLst>
            </a:pPr>
            <a:r>
              <a:rPr lang="en-US" sz="2100" spc="-40">
                <a:solidFill>
                  <a:srgbClr val="0000FF"/>
                </a:solidFill>
                <a:latin typeface="+mj-lt"/>
                <a:cs typeface="Comic Sans MS"/>
              </a:rPr>
              <a:t>Gas</a:t>
            </a:r>
            <a:r>
              <a:rPr lang="en-US" sz="2100" spc="-12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55">
                <a:solidFill>
                  <a:srgbClr val="0000FF"/>
                </a:solidFill>
                <a:latin typeface="+mj-lt"/>
                <a:cs typeface="Comic Sans MS"/>
              </a:rPr>
              <a:t>dependent,</a:t>
            </a:r>
            <a:r>
              <a:rPr lang="en-US" sz="2100" spc="-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60">
                <a:solidFill>
                  <a:srgbClr val="0000FF"/>
                </a:solidFill>
                <a:latin typeface="+mj-lt"/>
                <a:cs typeface="Comic Sans MS"/>
              </a:rPr>
              <a:t>often</a:t>
            </a:r>
            <a:r>
              <a:rPr lang="en-US" sz="2100" spc="-9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25">
                <a:solidFill>
                  <a:srgbClr val="0000FF"/>
                </a:solidFill>
                <a:latin typeface="+mj-lt"/>
                <a:cs typeface="Comic Sans MS"/>
              </a:rPr>
              <a:t>in </a:t>
            </a:r>
            <a:r>
              <a:rPr lang="en-US" sz="2100" spc="-60">
                <a:solidFill>
                  <a:srgbClr val="0000FF"/>
                </a:solidFill>
                <a:latin typeface="+mj-lt"/>
                <a:cs typeface="Comic Sans MS"/>
              </a:rPr>
              <a:t>complicated</a:t>
            </a:r>
            <a:r>
              <a:rPr lang="en-US" sz="2100" spc="-7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60">
                <a:solidFill>
                  <a:srgbClr val="0000FF"/>
                </a:solidFill>
                <a:latin typeface="+mj-lt"/>
                <a:cs typeface="Comic Sans MS"/>
              </a:rPr>
              <a:t>manners,</a:t>
            </a:r>
            <a:r>
              <a:rPr lang="en-US" sz="2100" spc="-3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40">
                <a:solidFill>
                  <a:srgbClr val="0000FF"/>
                </a:solidFill>
                <a:latin typeface="+mj-lt"/>
                <a:cs typeface="Comic Sans MS"/>
              </a:rPr>
              <a:t>and</a:t>
            </a:r>
            <a:r>
              <a:rPr lang="en-US" sz="2100" spc="-9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25">
                <a:solidFill>
                  <a:srgbClr val="0000FF"/>
                </a:solidFill>
                <a:latin typeface="+mj-lt"/>
                <a:cs typeface="Comic Sans MS"/>
              </a:rPr>
              <a:t>can </a:t>
            </a:r>
            <a:r>
              <a:rPr lang="en-US" sz="2100" spc="-20">
                <a:solidFill>
                  <a:srgbClr val="0000FF"/>
                </a:solidFill>
                <a:latin typeface="+mj-lt"/>
                <a:cs typeface="Comic Sans MS"/>
              </a:rPr>
              <a:t>be</a:t>
            </a:r>
            <a:r>
              <a:rPr lang="en-US" sz="2100" spc="-13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50">
                <a:solidFill>
                  <a:srgbClr val="0000FF"/>
                </a:solidFill>
                <a:latin typeface="+mj-lt"/>
                <a:cs typeface="Comic Sans MS"/>
              </a:rPr>
              <a:t>potentially</a:t>
            </a:r>
            <a:r>
              <a:rPr lang="en-US" sz="2100" spc="-7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10">
                <a:solidFill>
                  <a:srgbClr val="0000FF"/>
                </a:solidFill>
                <a:latin typeface="+mj-lt"/>
                <a:cs typeface="Comic Sans MS"/>
              </a:rPr>
              <a:t>dangerous.</a:t>
            </a:r>
            <a:endParaRPr lang="en-US" sz="2100">
              <a:latin typeface="+mj-lt"/>
              <a:cs typeface="Comic Sans MS"/>
            </a:endParaRPr>
          </a:p>
          <a:p>
            <a:pPr marL="814069" marR="384175" lvl="1" indent="-344805">
              <a:lnSpc>
                <a:spcPts val="2400"/>
              </a:lnSpc>
              <a:buSzPct val="95238"/>
              <a:buFont typeface="Wingdings"/>
              <a:buChar char=""/>
              <a:tabLst>
                <a:tab pos="814705" algn="l"/>
              </a:tabLst>
            </a:pPr>
            <a:r>
              <a:rPr lang="en-US" sz="2100" spc="-50">
                <a:solidFill>
                  <a:srgbClr val="0000FF"/>
                </a:solidFill>
                <a:latin typeface="+mj-lt"/>
                <a:cs typeface="Comic Sans MS"/>
              </a:rPr>
              <a:t>Not</a:t>
            </a:r>
            <a:r>
              <a:rPr lang="en-US" sz="2100" spc="-11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45">
                <a:solidFill>
                  <a:srgbClr val="0000FF"/>
                </a:solidFill>
                <a:latin typeface="+mj-lt"/>
                <a:cs typeface="Comic Sans MS"/>
              </a:rPr>
              <a:t>suitable</a:t>
            </a:r>
            <a:r>
              <a:rPr lang="en-US" sz="2100" spc="-8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35">
                <a:solidFill>
                  <a:srgbClr val="0000FF"/>
                </a:solidFill>
                <a:latin typeface="+mj-lt"/>
                <a:cs typeface="Comic Sans MS"/>
              </a:rPr>
              <a:t>for</a:t>
            </a:r>
            <a:r>
              <a:rPr lang="en-US" sz="2100" spc="-12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40">
                <a:solidFill>
                  <a:srgbClr val="0000FF"/>
                </a:solidFill>
                <a:latin typeface="+mj-lt"/>
                <a:cs typeface="Comic Sans MS"/>
              </a:rPr>
              <a:t>corrosive </a:t>
            </a:r>
            <a:r>
              <a:rPr lang="en-US" sz="2100" spc="-10">
                <a:solidFill>
                  <a:srgbClr val="0000FF"/>
                </a:solidFill>
                <a:latin typeface="+mj-lt"/>
                <a:cs typeface="Comic Sans MS"/>
              </a:rPr>
              <a:t>applications</a:t>
            </a:r>
            <a:endParaRPr lang="en-US" sz="2100">
              <a:latin typeface="+mj-lt"/>
              <a:cs typeface="Comic Sans MS"/>
            </a:endParaRPr>
          </a:p>
          <a:p>
            <a:pPr marL="814069" marR="812165" lvl="1" indent="-344805">
              <a:lnSpc>
                <a:spcPts val="2400"/>
              </a:lnSpc>
              <a:buSzPct val="95238"/>
              <a:buFont typeface="Wingdings"/>
              <a:buChar char=""/>
              <a:tabLst>
                <a:tab pos="814705" algn="l"/>
              </a:tabLst>
            </a:pPr>
            <a:r>
              <a:rPr lang="en-US" sz="2100" spc="-55">
                <a:solidFill>
                  <a:srgbClr val="0000FF"/>
                </a:solidFill>
                <a:latin typeface="+mj-lt"/>
                <a:cs typeface="Comic Sans MS"/>
              </a:rPr>
              <a:t>Orientation</a:t>
            </a:r>
            <a:r>
              <a:rPr lang="en-US" sz="2100" spc="-7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60">
                <a:solidFill>
                  <a:srgbClr val="0000FF"/>
                </a:solidFill>
                <a:latin typeface="+mj-lt"/>
                <a:cs typeface="Comic Sans MS"/>
              </a:rPr>
              <a:t>dependent </a:t>
            </a:r>
            <a:r>
              <a:rPr lang="en-US" sz="2100" spc="-30">
                <a:solidFill>
                  <a:srgbClr val="0000FF"/>
                </a:solidFill>
                <a:latin typeface="+mj-lt"/>
                <a:cs typeface="Comic Sans MS"/>
              </a:rPr>
              <a:t>(&gt;10</a:t>
            </a:r>
            <a:r>
              <a:rPr lang="en-US" sz="2100" spc="-12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100" spc="-10">
                <a:solidFill>
                  <a:srgbClr val="0000FF"/>
                </a:solidFill>
                <a:latin typeface="+mj-lt"/>
                <a:cs typeface="Comic Sans MS"/>
              </a:rPr>
              <a:t>Torr)</a:t>
            </a:r>
            <a:endParaRPr lang="en-US" sz="2100">
              <a:latin typeface="+mj-lt"/>
              <a:cs typeface="Comic Sans MS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9" descr="pirani sensiti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6743" r="7866" b="7784"/>
          <a:stretch>
            <a:fillRect/>
          </a:stretch>
        </p:blipFill>
        <p:spPr bwMode="auto">
          <a:xfrm>
            <a:off x="2840038" y="687389"/>
            <a:ext cx="7777162" cy="60039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0A0BEFF-000D-194B-9568-EDB915B6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-4241"/>
            <a:ext cx="10449784" cy="747574"/>
          </a:xfrm>
        </p:spPr>
        <p:txBody>
          <a:bodyPr/>
          <a:lstStyle/>
          <a:p>
            <a:r>
              <a:rPr lang="it-IT" sz="3200"/>
              <a:t>Pirani gauges: pressure reading </a:t>
            </a:r>
            <a:r>
              <a:rPr lang="it-IT" sz="3200" err="1"/>
              <a:t>depends</a:t>
            </a:r>
            <a:r>
              <a:rPr lang="it-IT" sz="3200"/>
              <a:t> on </a:t>
            </a:r>
            <a:r>
              <a:rPr lang="it-IT" sz="3200" err="1"/>
              <a:t>gases</a:t>
            </a:r>
            <a:r>
              <a:rPr lang="it-IT" sz="3200"/>
              <a:t> </a:t>
            </a:r>
            <a:r>
              <a:rPr lang="it-IT" sz="3200" err="1"/>
              <a:t>species</a:t>
            </a:r>
            <a:endParaRPr 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A71DA-6C27-74FE-CA66-61297E46A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6068" name="Rectangle 10"/>
          <p:cNvSpPr>
            <a:spLocks noChangeArrowheads="1"/>
          </p:cNvSpPr>
          <p:nvPr/>
        </p:nvSpPr>
        <p:spPr bwMode="auto">
          <a:xfrm>
            <a:off x="3057525" y="3070226"/>
            <a:ext cx="374650" cy="187166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  <p:sp>
        <p:nvSpPr>
          <p:cNvPr id="216069" name="Rectangle 12"/>
          <p:cNvSpPr>
            <a:spLocks noChangeArrowheads="1"/>
          </p:cNvSpPr>
          <p:nvPr/>
        </p:nvSpPr>
        <p:spPr bwMode="auto">
          <a:xfrm>
            <a:off x="4929188" y="6381750"/>
            <a:ext cx="2519362" cy="28733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  <p:sp>
        <p:nvSpPr>
          <p:cNvPr id="216070" name="Line 13"/>
          <p:cNvSpPr>
            <a:spLocks noChangeShapeType="1"/>
          </p:cNvSpPr>
          <p:nvPr/>
        </p:nvSpPr>
        <p:spPr bwMode="auto">
          <a:xfrm flipH="1" flipV="1">
            <a:off x="8709026" y="1125538"/>
            <a:ext cx="36513" cy="5130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1" name="Text Box 14"/>
          <p:cNvSpPr txBox="1">
            <a:spLocks noChangeArrowheads="1"/>
          </p:cNvSpPr>
          <p:nvPr/>
        </p:nvSpPr>
        <p:spPr bwMode="auto">
          <a:xfrm>
            <a:off x="8113713" y="6407150"/>
            <a:ext cx="1295400" cy="40011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40</a:t>
            </a:r>
            <a:r>
              <a:rPr lang="en-US" sz="2000" baseline="30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mbar</a:t>
            </a:r>
          </a:p>
        </p:txBody>
      </p:sp>
      <p:sp>
        <p:nvSpPr>
          <p:cNvPr id="216072" name="Line 18"/>
          <p:cNvSpPr>
            <a:spLocks noChangeShapeType="1"/>
          </p:cNvSpPr>
          <p:nvPr/>
        </p:nvSpPr>
        <p:spPr bwMode="auto">
          <a:xfrm flipH="1">
            <a:off x="3776664" y="2420938"/>
            <a:ext cx="49688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3" name="Line 19"/>
          <p:cNvSpPr>
            <a:spLocks noChangeShapeType="1"/>
          </p:cNvSpPr>
          <p:nvPr/>
        </p:nvSpPr>
        <p:spPr bwMode="auto">
          <a:xfrm flipH="1">
            <a:off x="3751264" y="1849438"/>
            <a:ext cx="49688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4" name="Line 20"/>
          <p:cNvSpPr>
            <a:spLocks noChangeShapeType="1"/>
          </p:cNvSpPr>
          <p:nvPr/>
        </p:nvSpPr>
        <p:spPr bwMode="auto">
          <a:xfrm flipH="1">
            <a:off x="3751264" y="2590800"/>
            <a:ext cx="4968875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5" name="Line 21"/>
          <p:cNvSpPr>
            <a:spLocks noChangeShapeType="1"/>
          </p:cNvSpPr>
          <p:nvPr/>
        </p:nvSpPr>
        <p:spPr bwMode="auto">
          <a:xfrm flipH="1">
            <a:off x="3703639" y="908050"/>
            <a:ext cx="4968875" cy="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6" name="Text Box 22"/>
          <p:cNvSpPr txBox="1">
            <a:spLocks noChangeArrowheads="1"/>
          </p:cNvSpPr>
          <p:nvPr/>
        </p:nvSpPr>
        <p:spPr bwMode="auto">
          <a:xfrm>
            <a:off x="1631951" y="836613"/>
            <a:ext cx="143986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CC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900</a:t>
            </a:r>
            <a:r>
              <a:rPr lang="en-US" sz="2000" baseline="30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mbar</a:t>
            </a:r>
          </a:p>
        </p:txBody>
      </p:sp>
      <p:sp>
        <p:nvSpPr>
          <p:cNvPr id="216077" name="Text Box 23"/>
          <p:cNvSpPr txBox="1">
            <a:spLocks noChangeArrowheads="1"/>
          </p:cNvSpPr>
          <p:nvPr/>
        </p:nvSpPr>
        <p:spPr bwMode="auto">
          <a:xfrm>
            <a:off x="1631951" y="2590800"/>
            <a:ext cx="143986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6</a:t>
            </a:r>
            <a:r>
              <a:rPr lang="en-US" sz="2000" baseline="30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mbar</a:t>
            </a:r>
          </a:p>
        </p:txBody>
      </p:sp>
      <p:sp>
        <p:nvSpPr>
          <p:cNvPr id="216078" name="Text Box 24"/>
          <p:cNvSpPr txBox="1">
            <a:spLocks noChangeArrowheads="1"/>
          </p:cNvSpPr>
          <p:nvPr/>
        </p:nvSpPr>
        <p:spPr bwMode="auto">
          <a:xfrm>
            <a:off x="1631951" y="1484313"/>
            <a:ext cx="143986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40</a:t>
            </a:r>
            <a:r>
              <a:rPr lang="en-US" sz="2000" baseline="30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mbar</a:t>
            </a:r>
          </a:p>
        </p:txBody>
      </p:sp>
      <p:sp>
        <p:nvSpPr>
          <p:cNvPr id="216079" name="Text Box 25"/>
          <p:cNvSpPr txBox="1">
            <a:spLocks noChangeArrowheads="1"/>
          </p:cNvSpPr>
          <p:nvPr/>
        </p:nvSpPr>
        <p:spPr bwMode="auto">
          <a:xfrm>
            <a:off x="1631951" y="1989138"/>
            <a:ext cx="143986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9</a:t>
            </a:r>
            <a:r>
              <a:rPr lang="en-US" sz="2000" baseline="30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mbar</a:t>
            </a:r>
          </a:p>
        </p:txBody>
      </p:sp>
      <p:sp>
        <p:nvSpPr>
          <p:cNvPr id="216080" name="Line 26"/>
          <p:cNvSpPr>
            <a:spLocks noChangeShapeType="1"/>
          </p:cNvSpPr>
          <p:nvPr/>
        </p:nvSpPr>
        <p:spPr bwMode="auto">
          <a:xfrm flipH="1" flipV="1">
            <a:off x="2782889" y="2278064"/>
            <a:ext cx="936625" cy="142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81" name="Line 27"/>
          <p:cNvSpPr>
            <a:spLocks noChangeShapeType="1"/>
          </p:cNvSpPr>
          <p:nvPr/>
        </p:nvSpPr>
        <p:spPr bwMode="auto">
          <a:xfrm flipH="1" flipV="1">
            <a:off x="2855914" y="1700213"/>
            <a:ext cx="790575" cy="1444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82" name="Line 28"/>
          <p:cNvSpPr>
            <a:spLocks noChangeShapeType="1"/>
          </p:cNvSpPr>
          <p:nvPr/>
        </p:nvSpPr>
        <p:spPr bwMode="auto">
          <a:xfrm flipH="1">
            <a:off x="2927350" y="981075"/>
            <a:ext cx="719138" cy="71438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83" name="Line 29"/>
          <p:cNvSpPr>
            <a:spLocks noChangeShapeType="1"/>
          </p:cNvSpPr>
          <p:nvPr/>
        </p:nvSpPr>
        <p:spPr bwMode="auto">
          <a:xfrm flipH="1">
            <a:off x="2782889" y="2636838"/>
            <a:ext cx="936625" cy="2159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6084" name="CasellaDiTesto 19"/>
          <p:cNvSpPr txBox="1">
            <a:spLocks noChangeArrowheads="1"/>
          </p:cNvSpPr>
          <p:nvPr/>
        </p:nvSpPr>
        <p:spPr bwMode="auto">
          <a:xfrm>
            <a:off x="1809751" y="3714750"/>
            <a:ext cx="657225" cy="1816100"/>
          </a:xfrm>
          <a:prstGeom prst="rect">
            <a:avLst/>
          </a:prstGeom>
          <a:noFill/>
          <a:ln w="476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9900"/>
                </a:solidFill>
              </a:rPr>
              <a:t>H</a:t>
            </a:r>
            <a:r>
              <a:rPr lang="en-US" sz="2800" baseline="-25000">
                <a:solidFill>
                  <a:srgbClr val="009900"/>
                </a:solidFill>
              </a:rPr>
              <a:t>2</a:t>
            </a:r>
          </a:p>
          <a:p>
            <a:pPr eaLnBrk="1" hangingPunct="1"/>
            <a:r>
              <a:rPr lang="en-US" sz="2800">
                <a:solidFill>
                  <a:srgbClr val="FF0000"/>
                </a:solidFill>
              </a:rPr>
              <a:t>He</a:t>
            </a:r>
          </a:p>
          <a:p>
            <a:pPr eaLnBrk="1" hangingPunct="1"/>
            <a:r>
              <a:rPr lang="en-US" sz="2800">
                <a:solidFill>
                  <a:srgbClr val="002060"/>
                </a:solidFill>
              </a:rPr>
              <a:t>N</a:t>
            </a:r>
            <a:r>
              <a:rPr lang="en-US" sz="2800" baseline="-25000">
                <a:solidFill>
                  <a:srgbClr val="002060"/>
                </a:solidFill>
              </a:rPr>
              <a:t>2</a:t>
            </a:r>
          </a:p>
          <a:p>
            <a:pPr eaLnBrk="1" hangingPunct="1"/>
            <a:r>
              <a:rPr lang="en-US" sz="2800">
                <a:solidFill>
                  <a:srgbClr val="CC00CC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417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2" grpId="0" animBg="1"/>
      <p:bldP spid="216073" grpId="0" animBg="1"/>
      <p:bldP spid="216074" grpId="0" animBg="1"/>
      <p:bldP spid="216075" grpId="0" animBg="1"/>
      <p:bldP spid="216076" grpId="0" animBg="1"/>
      <p:bldP spid="216077" grpId="0" animBg="1"/>
      <p:bldP spid="216078" grpId="0" animBg="1"/>
      <p:bldP spid="216079" grpId="0" animBg="1"/>
      <p:bldP spid="216080" grpId="0" animBg="1"/>
      <p:bldP spid="216081" grpId="0" animBg="1"/>
      <p:bldP spid="216082" grpId="0" animBg="1"/>
      <p:bldP spid="2160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97BFD7-07BC-4992-49E8-1FE6B0EA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Pirani gauge with MEMS</a:t>
            </a:r>
            <a:endParaRPr 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08943A-5742-DCE9-F12E-C4DF9DCBE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4022" name="Rectangle 17"/>
          <p:cNvSpPr>
            <a:spLocks noChangeArrowheads="1"/>
          </p:cNvSpPr>
          <p:nvPr/>
        </p:nvSpPr>
        <p:spPr bwMode="auto">
          <a:xfrm>
            <a:off x="7680325" y="1728789"/>
            <a:ext cx="10795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5424" r="8263" b="8769"/>
          <a:stretch/>
        </p:blipFill>
        <p:spPr>
          <a:xfrm>
            <a:off x="3981449" y="1589235"/>
            <a:ext cx="6785173" cy="49757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9428" t="4482" r="18226" b="18994"/>
          <a:stretch/>
        </p:blipFill>
        <p:spPr>
          <a:xfrm>
            <a:off x="1509782" y="2802102"/>
            <a:ext cx="1910681" cy="244142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231837" y="1628403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026" name="Rectangle 20"/>
          <p:cNvSpPr>
            <a:spLocks noChangeArrowheads="1"/>
          </p:cNvSpPr>
          <p:nvPr/>
        </p:nvSpPr>
        <p:spPr bwMode="auto">
          <a:xfrm>
            <a:off x="3981449" y="1589235"/>
            <a:ext cx="420807" cy="4698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90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891C57-7F60-20F4-EEB3-987F845B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Pirani gauge with MEMS</a:t>
            </a:r>
            <a:endParaRPr 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C5E33C-6C91-5969-366D-8FB5DFC4F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4022" name="Rectangle 17"/>
          <p:cNvSpPr>
            <a:spLocks noChangeArrowheads="1"/>
          </p:cNvSpPr>
          <p:nvPr/>
        </p:nvSpPr>
        <p:spPr bwMode="auto">
          <a:xfrm>
            <a:off x="7680325" y="1728789"/>
            <a:ext cx="10795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  <p:sp>
        <p:nvSpPr>
          <p:cNvPr id="214026" name="Rectangle 20"/>
          <p:cNvSpPr>
            <a:spLocks noChangeArrowheads="1"/>
          </p:cNvSpPr>
          <p:nvPr/>
        </p:nvSpPr>
        <p:spPr bwMode="auto">
          <a:xfrm>
            <a:off x="3575050" y="2276475"/>
            <a:ext cx="64928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5333" r="9116" b="13318"/>
          <a:stretch/>
        </p:blipFill>
        <p:spPr>
          <a:xfrm>
            <a:off x="3219449" y="1454777"/>
            <a:ext cx="6877433" cy="482742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512706" y="1423283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15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B234C3-4766-BFA3-C1E4-8593211A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Pirani gauge with MEMS</a:t>
            </a:r>
            <a:endParaRPr 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3C4077-73D4-FA87-BD63-259DC7D32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4022" name="Rectangle 17"/>
          <p:cNvSpPr>
            <a:spLocks noChangeArrowheads="1"/>
          </p:cNvSpPr>
          <p:nvPr/>
        </p:nvSpPr>
        <p:spPr bwMode="auto">
          <a:xfrm>
            <a:off x="7680325" y="1728789"/>
            <a:ext cx="10795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  <p:sp>
        <p:nvSpPr>
          <p:cNvPr id="214026" name="Rectangle 20"/>
          <p:cNvSpPr>
            <a:spLocks noChangeArrowheads="1"/>
          </p:cNvSpPr>
          <p:nvPr/>
        </p:nvSpPr>
        <p:spPr bwMode="auto">
          <a:xfrm>
            <a:off x="3575050" y="2276475"/>
            <a:ext cx="64928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2800">
              <a:solidFill>
                <a:srgbClr val="0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6063" r="7660" b="11474"/>
          <a:stretch/>
        </p:blipFill>
        <p:spPr>
          <a:xfrm>
            <a:off x="3006343" y="1423283"/>
            <a:ext cx="7172956" cy="496073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595123" y="1423283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33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1108" y="588245"/>
            <a:ext cx="10449784" cy="747574"/>
          </a:xfrm>
        </p:spPr>
        <p:txBody>
          <a:bodyPr vert="horz" wrap="square" lIns="0" tIns="14605" rIns="0" bIns="0" rtlCol="0" anchor="ctr">
            <a:spAutoFit/>
          </a:bodyPr>
          <a:lstStyle/>
          <a:p>
            <a:r>
              <a:rPr lang="en-US"/>
              <a:t>Spinning Rotor Gauge – Principle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1CE2032A-6E86-E995-0CE5-7264E1E1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449784" cy="4883020"/>
          </a:xfrm>
        </p:spPr>
        <p:txBody>
          <a:bodyPr/>
          <a:lstStyle/>
          <a:p>
            <a:r>
              <a:rPr lang="en-US"/>
              <a:t>A spinning spherical rotor, suspended, in a gas at low pressure is slowed by interacting with the gas, through momentum transfer (or molecular drag)</a:t>
            </a:r>
          </a:p>
          <a:p>
            <a:r>
              <a:rPr lang="en-US"/>
              <a:t>In the operational range (10</a:t>
            </a:r>
            <a:r>
              <a:rPr lang="en-US" baseline="30000"/>
              <a:t>-5</a:t>
            </a:r>
            <a:r>
              <a:rPr lang="en-US"/>
              <a:t> to 10</a:t>
            </a:r>
            <a:r>
              <a:rPr lang="en-US" baseline="30000"/>
              <a:t>-2</a:t>
            </a:r>
            <a:r>
              <a:rPr lang="en-US"/>
              <a:t> Pa), the deceleration</a:t>
            </a:r>
          </a:p>
          <a:p>
            <a:r>
              <a:rPr lang="en-US"/>
              <a:t>by the molecular drag is proportional the molecule density.</a:t>
            </a:r>
          </a:p>
          <a:p>
            <a:r>
              <a:rPr lang="en-US" b="1"/>
              <a:t>SRG is gas type dependent</a:t>
            </a:r>
          </a:p>
          <a:p>
            <a:endParaRPr lang="en-US"/>
          </a:p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B30CDC3-0080-0EF8-CE67-1C88644843A8}"/>
              </a:ext>
            </a:extLst>
          </p:cNvPr>
          <p:cNvGrpSpPr/>
          <p:nvPr/>
        </p:nvGrpSpPr>
        <p:grpSpPr>
          <a:xfrm>
            <a:off x="10048963" y="2389772"/>
            <a:ext cx="1591696" cy="4233513"/>
            <a:chOff x="8626754" y="2098161"/>
            <a:chExt cx="1591696" cy="4233513"/>
          </a:xfrm>
        </p:grpSpPr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6754" y="2606997"/>
              <a:ext cx="1591696" cy="3724677"/>
            </a:xfrm>
            <a:prstGeom prst="rect">
              <a:avLst/>
            </a:prstGeom>
          </p:spPr>
        </p:pic>
        <p:sp>
          <p:nvSpPr>
            <p:cNvPr id="30" name="object 30"/>
            <p:cNvSpPr txBox="1"/>
            <p:nvPr/>
          </p:nvSpPr>
          <p:spPr>
            <a:xfrm>
              <a:off x="9517441" y="2098161"/>
              <a:ext cx="408305" cy="7315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4600" b="1" i="1" spc="-145">
                  <a:latin typeface="Symbol"/>
                  <a:cs typeface="Symbol"/>
                </a:rPr>
                <a:t></a:t>
              </a:r>
              <a:endParaRPr sz="4600">
                <a:latin typeface="Symbol"/>
                <a:cs typeface="Symbo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39C1F7-528B-D29B-DF00-06603A8A210B}"/>
              </a:ext>
            </a:extLst>
          </p:cNvPr>
          <p:cNvGrpSpPr/>
          <p:nvPr/>
        </p:nvGrpSpPr>
        <p:grpSpPr>
          <a:xfrm>
            <a:off x="2800787" y="4285735"/>
            <a:ext cx="5838388" cy="851370"/>
            <a:chOff x="3581837" y="4117052"/>
            <a:chExt cx="6127094" cy="937661"/>
          </a:xfrm>
        </p:grpSpPr>
        <p:sp>
          <p:nvSpPr>
            <p:cNvPr id="3" name="object 3"/>
            <p:cNvSpPr/>
            <p:nvPr/>
          </p:nvSpPr>
          <p:spPr>
            <a:xfrm>
              <a:off x="4202474" y="4633409"/>
              <a:ext cx="196215" cy="0"/>
            </a:xfrm>
            <a:custGeom>
              <a:avLst/>
              <a:gdLst/>
              <a:ahLst/>
              <a:cxnLst/>
              <a:rect l="l" t="t" r="r" b="b"/>
              <a:pathLst>
                <a:path w="196215">
                  <a:moveTo>
                    <a:pt x="0" y="0"/>
                  </a:moveTo>
                  <a:lnTo>
                    <a:pt x="195910" y="0"/>
                  </a:lnTo>
                </a:path>
              </a:pathLst>
            </a:custGeom>
            <a:ln w="146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" name="object 4"/>
            <p:cNvSpPr/>
            <p:nvPr/>
          </p:nvSpPr>
          <p:spPr>
            <a:xfrm>
              <a:off x="4464288" y="4633409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578" y="0"/>
                  </a:lnTo>
                </a:path>
              </a:pathLst>
            </a:custGeom>
            <a:ln w="146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grpSp>
          <p:nvGrpSpPr>
            <p:cNvPr id="5" name="object 5"/>
            <p:cNvGrpSpPr/>
            <p:nvPr/>
          </p:nvGrpSpPr>
          <p:grpSpPr>
            <a:xfrm>
              <a:off x="4997077" y="4157379"/>
              <a:ext cx="987425" cy="377190"/>
              <a:chOff x="1719244" y="3750371"/>
              <a:chExt cx="987425" cy="377190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1726566" y="3986559"/>
                <a:ext cx="4508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26035">
                    <a:moveTo>
                      <a:pt x="0" y="25628"/>
                    </a:moveTo>
                    <a:lnTo>
                      <a:pt x="44856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771422" y="3993879"/>
                <a:ext cx="65405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65405" h="119379">
                    <a:moveTo>
                      <a:pt x="0" y="0"/>
                    </a:moveTo>
                    <a:lnTo>
                      <a:pt x="64998" y="119011"/>
                    </a:lnTo>
                  </a:path>
                </a:pathLst>
              </a:custGeom>
              <a:ln w="292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1843742" y="3757692"/>
                <a:ext cx="8636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355600">
                    <a:moveTo>
                      <a:pt x="0" y="355193"/>
                    </a:moveTo>
                    <a:lnTo>
                      <a:pt x="86055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1929794" y="3757696"/>
                <a:ext cx="776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76605">
                    <a:moveTo>
                      <a:pt x="0" y="0"/>
                    </a:moveTo>
                    <a:lnTo>
                      <a:pt x="776287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grpSp>
          <p:nvGrpSpPr>
            <p:cNvPr id="10" name="object 10"/>
            <p:cNvGrpSpPr/>
            <p:nvPr/>
          </p:nvGrpSpPr>
          <p:grpSpPr>
            <a:xfrm>
              <a:off x="4967780" y="4626088"/>
              <a:ext cx="1045844" cy="428625"/>
              <a:chOff x="1689948" y="4219079"/>
              <a:chExt cx="1045844" cy="428625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1968242" y="4506528"/>
                <a:ext cx="4508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26035">
                    <a:moveTo>
                      <a:pt x="0" y="25628"/>
                    </a:moveTo>
                    <a:lnTo>
                      <a:pt x="44856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2013098" y="4513849"/>
                <a:ext cx="65405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65405" h="119379">
                    <a:moveTo>
                      <a:pt x="0" y="0"/>
                    </a:moveTo>
                    <a:lnTo>
                      <a:pt x="64998" y="119011"/>
                    </a:lnTo>
                  </a:path>
                </a:pathLst>
              </a:custGeom>
              <a:ln w="292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2085418" y="4277662"/>
                <a:ext cx="8636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355600">
                    <a:moveTo>
                      <a:pt x="0" y="355193"/>
                    </a:moveTo>
                    <a:lnTo>
                      <a:pt x="86055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2171470" y="4277666"/>
                <a:ext cx="293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3369">
                    <a:moveTo>
                      <a:pt x="0" y="0"/>
                    </a:moveTo>
                    <a:lnTo>
                      <a:pt x="292938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1689948" y="4226401"/>
                <a:ext cx="104584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45844">
                    <a:moveTo>
                      <a:pt x="0" y="0"/>
                    </a:moveTo>
                    <a:lnTo>
                      <a:pt x="1045425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grpSp>
          <p:nvGrpSpPr>
            <p:cNvPr id="16" name="object 16"/>
            <p:cNvGrpSpPr/>
            <p:nvPr/>
          </p:nvGrpSpPr>
          <p:grpSpPr>
            <a:xfrm>
              <a:off x="6496565" y="4226951"/>
              <a:ext cx="901065" cy="414020"/>
              <a:chOff x="3218732" y="3819943"/>
              <a:chExt cx="901065" cy="414020"/>
            </a:xfrm>
          </p:grpSpPr>
          <p:sp>
            <p:nvSpPr>
              <p:cNvPr id="17" name="object 17"/>
              <p:cNvSpPr/>
              <p:nvPr/>
            </p:nvSpPr>
            <p:spPr>
              <a:xfrm>
                <a:off x="3671876" y="3823607"/>
                <a:ext cx="113030" cy="351790"/>
              </a:xfrm>
              <a:custGeom>
                <a:avLst/>
                <a:gdLst/>
                <a:ahLst/>
                <a:cxnLst/>
                <a:rect l="l" t="t" r="r" b="b"/>
                <a:pathLst>
                  <a:path w="113029" h="351789">
                    <a:moveTo>
                      <a:pt x="112598" y="0"/>
                    </a:moveTo>
                    <a:lnTo>
                      <a:pt x="0" y="351523"/>
                    </a:lnTo>
                  </a:path>
                </a:pathLst>
              </a:custGeom>
              <a:ln w="732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3218732" y="4226401"/>
                <a:ext cx="901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01064">
                    <a:moveTo>
                      <a:pt x="0" y="0"/>
                    </a:moveTo>
                    <a:lnTo>
                      <a:pt x="900798" y="0"/>
                    </a:lnTo>
                  </a:path>
                </a:pathLst>
              </a:custGeom>
              <a:ln w="146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19" name="object 19"/>
            <p:cNvSpPr/>
            <p:nvPr/>
          </p:nvSpPr>
          <p:spPr>
            <a:xfrm>
              <a:off x="8188297" y="4633409"/>
              <a:ext cx="454659" cy="0"/>
            </a:xfrm>
            <a:custGeom>
              <a:avLst/>
              <a:gdLst/>
              <a:ahLst/>
              <a:cxnLst/>
              <a:rect l="l" t="t" r="r" b="b"/>
              <a:pathLst>
                <a:path w="454660">
                  <a:moveTo>
                    <a:pt x="0" y="0"/>
                  </a:moveTo>
                  <a:lnTo>
                    <a:pt x="454063" y="0"/>
                  </a:lnTo>
                </a:path>
              </a:pathLst>
            </a:custGeom>
            <a:ln w="146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9330329" y="4673907"/>
              <a:ext cx="147955" cy="322523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spcBef>
                  <a:spcPts val="114"/>
                </a:spcBef>
              </a:pPr>
              <a:r>
                <a:rPr sz="2000" spc="5">
                  <a:latin typeface="Symbol"/>
                  <a:cs typeface="Symbol"/>
                </a:rPr>
                <a:t></a:t>
              </a:r>
              <a:endParaRPr sz="2000">
                <a:latin typeface="Symbol"/>
                <a:cs typeface="Symbol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062709" y="4386708"/>
              <a:ext cx="3568065" cy="35521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spcBef>
                  <a:spcPts val="114"/>
                </a:spcBef>
                <a:tabLst>
                  <a:tab pos="3419475" algn="l"/>
                </a:tabLst>
              </a:pPr>
              <a:r>
                <a:rPr sz="2000" spc="-50">
                  <a:latin typeface="Symbol"/>
                  <a:cs typeface="Symbol"/>
                </a:rPr>
                <a:t></a:t>
              </a:r>
              <a:r>
                <a:rPr lang="en-US" sz="2000" spc="-50">
                  <a:latin typeface="Times New Roman"/>
                  <a:cs typeface="Times New Roman"/>
                </a:rPr>
                <a:t>                                                     </a:t>
              </a:r>
              <a:r>
                <a:rPr sz="2000" spc="-50">
                  <a:latin typeface="Symbol"/>
                  <a:cs typeface="Symbol"/>
                </a:rPr>
                <a:t></a:t>
              </a:r>
              <a:r>
                <a:rPr lang="en-US" sz="2000" spc="-50">
                  <a:latin typeface="Symbol"/>
                  <a:cs typeface="Symbol"/>
                </a:rPr>
                <a:t>      </a:t>
              </a:r>
              <a:endParaRPr sz="2000">
                <a:latin typeface="Symbol"/>
                <a:cs typeface="Symbo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6062709" y="4674258"/>
              <a:ext cx="147955" cy="322523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spcBef>
                  <a:spcPts val="114"/>
                </a:spcBef>
              </a:pPr>
              <a:r>
                <a:rPr sz="2000" spc="5">
                  <a:latin typeface="Symbol"/>
                  <a:cs typeface="Symbol"/>
                </a:rPr>
                <a:t></a:t>
              </a:r>
              <a:endParaRPr sz="2000">
                <a:latin typeface="Symbol"/>
                <a:cs typeface="Symbo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8272416" y="4632075"/>
              <a:ext cx="286385" cy="322523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spcBef>
                  <a:spcPts val="114"/>
                </a:spcBef>
              </a:pPr>
              <a:r>
                <a:rPr sz="2000" i="1" spc="-25">
                  <a:latin typeface="Times New Roman"/>
                  <a:cs typeface="Times New Roman"/>
                </a:rPr>
                <a:t>dt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471086" y="4655979"/>
              <a:ext cx="266700" cy="322523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spcBef>
                  <a:spcPts val="114"/>
                </a:spcBef>
              </a:pPr>
              <a:r>
                <a:rPr sz="2000" i="1" spc="10">
                  <a:latin typeface="Times New Roman"/>
                  <a:cs typeface="Times New Roman"/>
                </a:rPr>
                <a:t>m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809616" y="4612591"/>
              <a:ext cx="254000" cy="38407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spcBef>
                  <a:spcPts val="114"/>
                </a:spcBef>
              </a:pPr>
              <a:r>
                <a:rPr sz="2400" i="1" spc="-95">
                  <a:latin typeface="Symbol"/>
                  <a:cs typeface="Symbol"/>
                </a:rPr>
                <a:t></a:t>
              </a:r>
              <a:endParaRPr sz="2400">
                <a:latin typeface="Symbol"/>
                <a:cs typeface="Symbo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4215279" y="4612591"/>
              <a:ext cx="549910" cy="38407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spcBef>
                  <a:spcPts val="114"/>
                </a:spcBef>
                <a:tabLst>
                  <a:tab pos="324485" algn="l"/>
                </a:tabLst>
              </a:pPr>
              <a:r>
                <a:rPr sz="2000" spc="-50">
                  <a:latin typeface="Times New Roman"/>
                  <a:cs typeface="Times New Roman"/>
                </a:rPr>
                <a:t>5</a:t>
              </a:r>
              <a:r>
                <a:rPr sz="2000">
                  <a:latin typeface="Times New Roman"/>
                  <a:cs typeface="Times New Roman"/>
                </a:rPr>
                <a:t>	</a:t>
              </a:r>
              <a:r>
                <a:rPr sz="2400" i="1" spc="-50">
                  <a:latin typeface="Symbol"/>
                  <a:cs typeface="Symbol"/>
                </a:rPr>
                <a:t></a:t>
              </a:r>
              <a:endParaRPr sz="2400">
                <a:latin typeface="Symbol"/>
                <a:cs typeface="Symbol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3581837" y="4117052"/>
              <a:ext cx="6127094" cy="42300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spcBef>
                  <a:spcPts val="114"/>
                </a:spcBef>
                <a:tabLst>
                  <a:tab pos="1647189" algn="l"/>
                  <a:tab pos="2480310" algn="l"/>
                  <a:tab pos="3505835" algn="l"/>
                </a:tabLst>
              </a:pPr>
              <a:r>
                <a:rPr sz="3600" i="1" baseline="-35353">
                  <a:latin typeface="Times New Roman"/>
                  <a:cs typeface="Times New Roman"/>
                </a:rPr>
                <a:t>P </a:t>
              </a:r>
              <a:r>
                <a:rPr sz="3600" baseline="-35353">
                  <a:latin typeface="Symbol"/>
                  <a:cs typeface="Symbol"/>
                </a:rPr>
                <a:t></a:t>
              </a:r>
              <a:r>
                <a:rPr sz="3600" spc="112" baseline="-35353">
                  <a:latin typeface="Times New Roman"/>
                  <a:cs typeface="Times New Roman"/>
                </a:rPr>
                <a:t> </a:t>
              </a:r>
              <a:r>
                <a:rPr sz="2000">
                  <a:latin typeface="Times New Roman"/>
                  <a:cs typeface="Times New Roman"/>
                </a:rPr>
                <a:t>1</a:t>
              </a:r>
              <a:r>
                <a:rPr sz="2000" spc="95">
                  <a:latin typeface="Times New Roman"/>
                  <a:cs typeface="Times New Roman"/>
                </a:rPr>
                <a:t> </a:t>
              </a:r>
              <a:r>
                <a:rPr sz="2000" i="1" spc="-25">
                  <a:latin typeface="Times New Roman"/>
                  <a:cs typeface="Times New Roman"/>
                </a:rPr>
                <a:t>a</a:t>
              </a:r>
              <a:r>
                <a:rPr sz="2400" i="1" spc="-25">
                  <a:latin typeface="Symbol"/>
                  <a:cs typeface="Symbol"/>
                </a:rPr>
                <a:t></a:t>
              </a:r>
              <a:r>
                <a:rPr lang="en-US" sz="2400">
                  <a:latin typeface="Times New Roman"/>
                  <a:cs typeface="Times New Roman"/>
                </a:rPr>
                <a:t>	</a:t>
              </a:r>
              <a:r>
                <a:rPr sz="2000" spc="-20">
                  <a:latin typeface="Times New Roman"/>
                  <a:cs typeface="Times New Roman"/>
                </a:rPr>
                <a:t>2</a:t>
              </a:r>
              <a:r>
                <a:rPr sz="2400" i="1" spc="-20">
                  <a:latin typeface="Symbol"/>
                  <a:cs typeface="Symbol"/>
                </a:rPr>
                <a:t></a:t>
              </a:r>
              <a:r>
                <a:rPr sz="2000" i="1" spc="-20">
                  <a:latin typeface="Times New Roman"/>
                  <a:cs typeface="Times New Roman"/>
                </a:rPr>
                <a:t>kT</a:t>
              </a:r>
              <a:r>
                <a:rPr lang="en-US" sz="2000" i="1" spc="-20">
                  <a:latin typeface="Times New Roman"/>
                  <a:cs typeface="Times New Roman"/>
                </a:rPr>
                <a:t>   </a:t>
              </a:r>
              <a:r>
                <a:rPr lang="en-US" sz="3600" spc="240" baseline="-4040">
                  <a:latin typeface="Symbol"/>
                  <a:cs typeface="Symbol"/>
                </a:rPr>
                <a:t></a:t>
              </a:r>
              <a:r>
                <a:rPr sz="3600" spc="240" baseline="-35353">
                  <a:latin typeface="Symbol"/>
                  <a:cs typeface="Symbol"/>
                </a:rPr>
                <a:t></a:t>
              </a:r>
              <a:r>
                <a:rPr sz="3600" spc="15" baseline="-35353">
                  <a:latin typeface="Times New Roman"/>
                  <a:cs typeface="Times New Roman"/>
                </a:rPr>
                <a:t> </a:t>
              </a:r>
              <a:r>
                <a:rPr sz="2000" i="1" spc="-25">
                  <a:latin typeface="Times New Roman"/>
                  <a:cs typeface="Times New Roman"/>
                </a:rPr>
                <a:t>d</a:t>
              </a:r>
              <a:r>
                <a:rPr sz="2400" i="1" spc="-25">
                  <a:latin typeface="Symbol"/>
                  <a:cs typeface="Symbol"/>
                </a:rPr>
                <a:t></a:t>
              </a:r>
              <a:r>
                <a:rPr sz="2400">
                  <a:latin typeface="Times New Roman"/>
                  <a:cs typeface="Times New Roman"/>
                </a:rPr>
                <a:t>	</a:t>
              </a:r>
              <a:r>
                <a:rPr sz="2000" i="1">
                  <a:latin typeface="Times New Roman"/>
                  <a:cs typeface="Times New Roman"/>
                </a:rPr>
                <a:t>dt</a:t>
              </a:r>
              <a:r>
                <a:rPr sz="2000" i="1" spc="55">
                  <a:latin typeface="Times New Roman"/>
                  <a:cs typeface="Times New Roman"/>
                </a:rPr>
                <a:t> </a:t>
              </a:r>
              <a:r>
                <a:rPr sz="3600" baseline="-35353">
                  <a:latin typeface="Symbol"/>
                  <a:cs typeface="Symbol"/>
                </a:rPr>
                <a:t></a:t>
              </a:r>
              <a:r>
                <a:rPr sz="3600" spc="-330" baseline="-35353">
                  <a:latin typeface="Times New Roman"/>
                  <a:cs typeface="Times New Roman"/>
                </a:rPr>
                <a:t> </a:t>
              </a:r>
              <a:r>
                <a:rPr sz="3600" baseline="-35353">
                  <a:latin typeface="Times New Roman"/>
                  <a:cs typeface="Times New Roman"/>
                </a:rPr>
                <a:t>2</a:t>
              </a:r>
              <a:r>
                <a:rPr sz="3600" i="1" baseline="-33524">
                  <a:latin typeface="Symbol"/>
                  <a:cs typeface="Symbol"/>
                </a:rPr>
                <a:t></a:t>
              </a:r>
              <a:r>
                <a:rPr sz="3600" spc="179" baseline="-33524">
                  <a:latin typeface="Times New Roman"/>
                  <a:cs typeface="Times New Roman"/>
                </a:rPr>
                <a:t> </a:t>
              </a:r>
              <a:r>
                <a:rPr sz="2000" i="1">
                  <a:latin typeface="Times New Roman"/>
                  <a:cs typeface="Times New Roman"/>
                </a:rPr>
                <a:t>dT</a:t>
              </a:r>
              <a:r>
                <a:rPr sz="2000" i="1" spc="275">
                  <a:latin typeface="Times New Roman"/>
                  <a:cs typeface="Times New Roman"/>
                </a:rPr>
                <a:t> </a:t>
              </a:r>
              <a:r>
                <a:rPr sz="3600" baseline="-35353">
                  <a:latin typeface="Symbol"/>
                  <a:cs typeface="Symbol"/>
                </a:rPr>
                <a:t></a:t>
              </a:r>
              <a:r>
                <a:rPr sz="3600" spc="-262" baseline="-35353">
                  <a:latin typeface="Times New Roman"/>
                  <a:cs typeface="Times New Roman"/>
                </a:rPr>
                <a:t> </a:t>
              </a:r>
              <a:r>
                <a:rPr sz="3600" i="1" baseline="-35353">
                  <a:latin typeface="Times New Roman"/>
                  <a:cs typeface="Times New Roman"/>
                </a:rPr>
                <a:t>RD</a:t>
              </a:r>
              <a:r>
                <a:rPr sz="3600" i="1" spc="-600" baseline="-35353">
                  <a:latin typeface="Times New Roman"/>
                  <a:cs typeface="Times New Roman"/>
                </a:rPr>
                <a:t> </a:t>
              </a:r>
              <a:r>
                <a:rPr lang="en-US" sz="3600" i="1" spc="-600" baseline="-35353">
                  <a:latin typeface="Times New Roman"/>
                  <a:cs typeface="Times New Roman"/>
                </a:rPr>
                <a:t> </a:t>
              </a:r>
              <a:r>
                <a:rPr sz="3600" spc="-75" baseline="-4040">
                  <a:latin typeface="Symbol"/>
                  <a:cs typeface="Symbol"/>
                </a:rPr>
                <a:t></a:t>
              </a:r>
              <a:endParaRPr sz="3600" baseline="-4040">
                <a:latin typeface="Symbol"/>
                <a:cs typeface="Symbol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768605" y="5227018"/>
            <a:ext cx="5455920" cy="152990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ts val="2940"/>
              </a:lnSpc>
              <a:spcBef>
                <a:spcPts val="130"/>
              </a:spcBef>
            </a:pPr>
            <a:r>
              <a:rPr sz="2400" i="1">
                <a:latin typeface="Comic Sans MS"/>
                <a:cs typeface="Comic Sans MS"/>
              </a:rPr>
              <a:t>a</a:t>
            </a:r>
            <a:r>
              <a:rPr sz="2400" i="1" spc="-70">
                <a:latin typeface="Comic Sans MS"/>
                <a:cs typeface="Comic Sans MS"/>
              </a:rPr>
              <a:t> </a:t>
            </a:r>
            <a:r>
              <a:rPr sz="2400" i="1">
                <a:latin typeface="Comic Sans MS"/>
                <a:cs typeface="Comic Sans MS"/>
              </a:rPr>
              <a:t>–</a:t>
            </a:r>
            <a:r>
              <a:rPr sz="2400" i="1" spc="-65">
                <a:latin typeface="Comic Sans MS"/>
                <a:cs typeface="Comic Sans MS"/>
              </a:rPr>
              <a:t> </a:t>
            </a:r>
            <a:r>
              <a:rPr sz="2000" spc="-45">
                <a:latin typeface="+mj-lt"/>
                <a:cs typeface="Comic Sans MS"/>
              </a:rPr>
              <a:t>rotor</a:t>
            </a:r>
            <a:r>
              <a:rPr sz="2000" spc="-135">
                <a:latin typeface="+mj-lt"/>
                <a:cs typeface="Comic Sans MS"/>
              </a:rPr>
              <a:t> </a:t>
            </a:r>
            <a:r>
              <a:rPr sz="2000" spc="-45">
                <a:latin typeface="+mj-lt"/>
                <a:cs typeface="Comic Sans MS"/>
              </a:rPr>
              <a:t>diameter</a:t>
            </a:r>
            <a:r>
              <a:rPr sz="2400" spc="-45">
                <a:latin typeface="+mj-lt"/>
                <a:cs typeface="Comic Sans MS"/>
              </a:rPr>
              <a:t>;</a:t>
            </a:r>
            <a:r>
              <a:rPr sz="2400" i="1" spc="-120">
                <a:latin typeface="Comic Sans MS"/>
                <a:cs typeface="Comic Sans MS"/>
              </a:rPr>
              <a:t> </a:t>
            </a:r>
            <a:r>
              <a:rPr sz="2400" i="1">
                <a:latin typeface="Symbol"/>
                <a:cs typeface="Symbol"/>
              </a:rPr>
              <a:t></a:t>
            </a:r>
            <a:r>
              <a:rPr sz="2400" spc="60">
                <a:latin typeface="Times New Roman"/>
                <a:cs typeface="Times New Roman"/>
              </a:rPr>
              <a:t> </a:t>
            </a:r>
            <a:r>
              <a:rPr sz="2400" i="1">
                <a:latin typeface="Comic Sans MS"/>
                <a:cs typeface="Comic Sans MS"/>
              </a:rPr>
              <a:t>–</a:t>
            </a:r>
            <a:r>
              <a:rPr sz="2400" i="1" spc="-65">
                <a:latin typeface="Comic Sans MS"/>
                <a:cs typeface="Comic Sans MS"/>
              </a:rPr>
              <a:t> </a:t>
            </a:r>
            <a:r>
              <a:rPr sz="2000" spc="-45">
                <a:latin typeface="+mj-lt"/>
                <a:cs typeface="Comic Sans MS"/>
              </a:rPr>
              <a:t>rotor</a:t>
            </a:r>
            <a:r>
              <a:rPr sz="2000" spc="-135">
                <a:latin typeface="+mj-lt"/>
                <a:cs typeface="Comic Sans MS"/>
              </a:rPr>
              <a:t> </a:t>
            </a:r>
            <a:r>
              <a:rPr sz="2000" spc="-10">
                <a:latin typeface="+mj-lt"/>
                <a:cs typeface="Comic Sans MS"/>
              </a:rPr>
              <a:t>density</a:t>
            </a:r>
            <a:r>
              <a:rPr sz="2400" i="1" spc="-10">
                <a:latin typeface="Comic Sans MS"/>
                <a:cs typeface="Comic Sans MS"/>
              </a:rPr>
              <a:t>;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ts val="2880"/>
              </a:lnSpc>
            </a:pPr>
            <a:r>
              <a:rPr sz="2400" i="1">
                <a:latin typeface="Symbol"/>
                <a:cs typeface="Symbol"/>
              </a:rPr>
              <a:t></a:t>
            </a:r>
            <a:r>
              <a:rPr sz="2400" spc="15">
                <a:latin typeface="Times New Roman"/>
                <a:cs typeface="Times New Roman"/>
              </a:rPr>
              <a:t> </a:t>
            </a:r>
            <a:r>
              <a:rPr sz="2400" i="1">
                <a:latin typeface="Comic Sans MS"/>
                <a:cs typeface="Comic Sans MS"/>
              </a:rPr>
              <a:t>–</a:t>
            </a:r>
            <a:r>
              <a:rPr sz="2400" i="1" spc="-100">
                <a:latin typeface="Comic Sans MS"/>
                <a:cs typeface="Comic Sans MS"/>
              </a:rPr>
              <a:t> </a:t>
            </a:r>
            <a:r>
              <a:rPr sz="2000" spc="-20">
                <a:latin typeface="+mj-lt"/>
                <a:cs typeface="Comic Sans MS"/>
              </a:rPr>
              <a:t>gas</a:t>
            </a:r>
            <a:r>
              <a:rPr sz="2000" spc="-114">
                <a:latin typeface="+mj-lt"/>
                <a:cs typeface="Comic Sans MS"/>
              </a:rPr>
              <a:t> </a:t>
            </a:r>
            <a:r>
              <a:rPr sz="2000" spc="-50">
                <a:latin typeface="+mj-lt"/>
                <a:cs typeface="Comic Sans MS"/>
              </a:rPr>
              <a:t>accommodation</a:t>
            </a:r>
            <a:r>
              <a:rPr sz="2000" spc="-105">
                <a:latin typeface="+mj-lt"/>
                <a:cs typeface="Comic Sans MS"/>
              </a:rPr>
              <a:t> </a:t>
            </a:r>
            <a:r>
              <a:rPr sz="2000" spc="-10">
                <a:latin typeface="+mj-lt"/>
                <a:cs typeface="Comic Sans MS"/>
              </a:rPr>
              <a:t>coefficient</a:t>
            </a:r>
            <a:r>
              <a:rPr sz="2400" i="1" spc="-10">
                <a:latin typeface="Comic Sans MS"/>
                <a:cs typeface="Comic Sans MS"/>
              </a:rPr>
              <a:t>;</a:t>
            </a:r>
            <a:endParaRPr sz="2400">
              <a:latin typeface="Comic Sans MS"/>
              <a:cs typeface="Comic Sans MS"/>
            </a:endParaRPr>
          </a:p>
          <a:p>
            <a:pPr marR="5080" indent="-635">
              <a:lnSpc>
                <a:spcPts val="2860"/>
              </a:lnSpc>
              <a:spcBef>
                <a:spcPts val="150"/>
              </a:spcBef>
            </a:pPr>
            <a:r>
              <a:rPr sz="2400" i="1">
                <a:latin typeface="Comic Sans MS"/>
                <a:cs typeface="Comic Sans MS"/>
              </a:rPr>
              <a:t>m</a:t>
            </a:r>
            <a:r>
              <a:rPr sz="2400" i="1" spc="-125">
                <a:latin typeface="Comic Sans MS"/>
                <a:cs typeface="Comic Sans MS"/>
              </a:rPr>
              <a:t> </a:t>
            </a:r>
            <a:r>
              <a:rPr sz="2400" i="1">
                <a:latin typeface="Comic Sans MS"/>
                <a:cs typeface="Comic Sans MS"/>
              </a:rPr>
              <a:t>–</a:t>
            </a:r>
            <a:r>
              <a:rPr sz="2400" i="1" spc="-114">
                <a:latin typeface="Comic Sans MS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gas</a:t>
            </a:r>
            <a:r>
              <a:rPr sz="2000" spc="-105">
                <a:latin typeface="+mj-lt"/>
                <a:cs typeface="Comic Sans MS"/>
              </a:rPr>
              <a:t> </a:t>
            </a:r>
            <a:r>
              <a:rPr sz="2000" spc="-40">
                <a:latin typeface="+mj-lt"/>
                <a:cs typeface="Comic Sans MS"/>
              </a:rPr>
              <a:t>molecule</a:t>
            </a:r>
            <a:r>
              <a:rPr sz="2000" spc="-105">
                <a:latin typeface="+mj-lt"/>
                <a:cs typeface="Comic Sans MS"/>
              </a:rPr>
              <a:t> </a:t>
            </a:r>
            <a:r>
              <a:rPr sz="2000" spc="-35">
                <a:latin typeface="+mj-lt"/>
                <a:cs typeface="Comic Sans MS"/>
              </a:rPr>
              <a:t>mass</a:t>
            </a:r>
            <a:r>
              <a:rPr sz="2400" i="1" spc="-35">
                <a:latin typeface="Comic Sans MS"/>
                <a:cs typeface="Comic Sans MS"/>
              </a:rPr>
              <a:t>;</a:t>
            </a:r>
            <a:r>
              <a:rPr sz="2400" i="1" spc="-150">
                <a:latin typeface="Comic Sans MS"/>
                <a:cs typeface="Comic Sans MS"/>
              </a:rPr>
              <a:t> </a:t>
            </a:r>
            <a:r>
              <a:rPr sz="2400" i="1">
                <a:latin typeface="Symbol"/>
                <a:cs typeface="Symbol"/>
              </a:rPr>
              <a:t></a:t>
            </a:r>
            <a:r>
              <a:rPr sz="2400" spc="-10">
                <a:latin typeface="Times New Roman"/>
                <a:cs typeface="Times New Roman"/>
              </a:rPr>
              <a:t> </a:t>
            </a:r>
            <a:r>
              <a:rPr sz="2400" i="1">
                <a:latin typeface="Comic Sans MS"/>
                <a:cs typeface="Comic Sans MS"/>
              </a:rPr>
              <a:t>–</a:t>
            </a:r>
            <a:r>
              <a:rPr sz="2400" i="1" spc="-114">
                <a:latin typeface="Comic Sans MS"/>
                <a:cs typeface="Comic Sans MS"/>
              </a:rPr>
              <a:t> </a:t>
            </a:r>
            <a:r>
              <a:rPr sz="2000" spc="-30">
                <a:latin typeface="+mj-lt"/>
                <a:cs typeface="Comic Sans MS"/>
              </a:rPr>
              <a:t>rotor</a:t>
            </a:r>
            <a:r>
              <a:rPr sz="2000" spc="-155">
                <a:latin typeface="+mj-lt"/>
                <a:cs typeface="Comic Sans MS"/>
              </a:rPr>
              <a:t> </a:t>
            </a:r>
            <a:r>
              <a:rPr sz="2000" spc="-50">
                <a:latin typeface="+mj-lt"/>
                <a:cs typeface="Comic Sans MS"/>
              </a:rPr>
              <a:t>C.T.E. </a:t>
            </a:r>
            <a:r>
              <a:rPr sz="2000">
                <a:latin typeface="+mj-lt"/>
                <a:cs typeface="Comic Sans MS"/>
              </a:rPr>
              <a:t>RD</a:t>
            </a:r>
            <a:r>
              <a:rPr sz="2000" spc="-120">
                <a:latin typeface="+mj-lt"/>
                <a:cs typeface="Comic Sans MS"/>
              </a:rPr>
              <a:t> </a:t>
            </a:r>
            <a:r>
              <a:rPr sz="2400" i="1">
                <a:latin typeface="Comic Sans MS"/>
                <a:cs typeface="Comic Sans MS"/>
              </a:rPr>
              <a:t>–</a:t>
            </a:r>
            <a:r>
              <a:rPr sz="2400" i="1" spc="-120">
                <a:latin typeface="Comic Sans MS"/>
                <a:cs typeface="Comic Sans MS"/>
              </a:rPr>
              <a:t> </a:t>
            </a:r>
            <a:r>
              <a:rPr sz="2000" spc="-35">
                <a:latin typeface="+mj-lt"/>
                <a:cs typeface="Comic Sans MS"/>
              </a:rPr>
              <a:t>residual</a:t>
            </a:r>
            <a:r>
              <a:rPr sz="2000" spc="-145">
                <a:latin typeface="+mj-lt"/>
                <a:cs typeface="Comic Sans MS"/>
              </a:rPr>
              <a:t> </a:t>
            </a:r>
            <a:r>
              <a:rPr sz="2000" spc="-30">
                <a:latin typeface="+mj-lt"/>
                <a:cs typeface="Comic Sans MS"/>
              </a:rPr>
              <a:t>drag</a:t>
            </a:r>
            <a:r>
              <a:rPr sz="2000" spc="-155">
                <a:latin typeface="+mj-lt"/>
                <a:cs typeface="Comic Sans MS"/>
              </a:rPr>
              <a:t> </a:t>
            </a:r>
            <a:r>
              <a:rPr sz="2000" spc="-30">
                <a:latin typeface="+mj-lt"/>
                <a:cs typeface="Comic Sans MS"/>
              </a:rPr>
              <a:t>(eddy</a:t>
            </a:r>
            <a:r>
              <a:rPr sz="2000" spc="-135">
                <a:latin typeface="+mj-lt"/>
                <a:cs typeface="Comic Sans MS"/>
              </a:rPr>
              <a:t> </a:t>
            </a:r>
            <a:r>
              <a:rPr sz="2000" spc="-10">
                <a:latin typeface="+mj-lt"/>
                <a:cs typeface="Comic Sans MS"/>
              </a:rPr>
              <a:t>current)</a:t>
            </a:r>
            <a:endParaRPr sz="2400">
              <a:latin typeface="+mj-lt"/>
              <a:cs typeface="Comic Sans MS"/>
            </a:endParaRPr>
          </a:p>
        </p:txBody>
      </p:sp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9018" y="4034133"/>
            <a:ext cx="6681215" cy="2874263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2393026" y="4099665"/>
            <a:ext cx="6553200" cy="2743200"/>
          </a:xfrm>
          <a:custGeom>
            <a:avLst/>
            <a:gdLst/>
            <a:ahLst/>
            <a:cxnLst/>
            <a:rect l="l" t="t" r="r" b="b"/>
            <a:pathLst>
              <a:path w="6553200" h="2743200">
                <a:moveTo>
                  <a:pt x="0" y="0"/>
                </a:moveTo>
                <a:lnTo>
                  <a:pt x="6553200" y="0"/>
                </a:lnTo>
                <a:lnTo>
                  <a:pt x="655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600">
              <a:latin typeface="+mj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00"/>
              <a:t>Spinning</a:t>
            </a:r>
            <a:r>
              <a:rPr sz="3800" spc="-195"/>
              <a:t> </a:t>
            </a:r>
            <a:r>
              <a:rPr sz="3800" spc="-105"/>
              <a:t>Rotor</a:t>
            </a:r>
            <a:r>
              <a:rPr sz="3800" spc="-150"/>
              <a:t> </a:t>
            </a:r>
            <a:r>
              <a:rPr sz="3800" spc="-100"/>
              <a:t>Gauge</a:t>
            </a:r>
            <a:r>
              <a:rPr sz="3800" spc="-170"/>
              <a:t> </a:t>
            </a:r>
            <a:r>
              <a:rPr sz="3800" spc="-60"/>
              <a:t>Structure</a:t>
            </a:r>
            <a:endParaRPr sz="380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38</a:t>
            </a:fld>
            <a:endParaRPr spc="-25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26BAD99-FB5E-F8CB-8CA7-A11D2AB7A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537369" y="1333462"/>
            <a:ext cx="7533640" cy="4444365"/>
            <a:chOff x="91600" y="786359"/>
            <a:chExt cx="7533640" cy="4444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6705" y="2972267"/>
              <a:ext cx="2798488" cy="22581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00" y="786359"/>
              <a:ext cx="3805438" cy="43953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82984" y="1423283"/>
            <a:ext cx="4932421" cy="19505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" marR="1040765">
              <a:spcBef>
                <a:spcPts val="90"/>
              </a:spcBef>
            </a:pPr>
            <a:r>
              <a:rPr b="1">
                <a:latin typeface="+mj-lt"/>
                <a:cs typeface="Arial"/>
              </a:rPr>
              <a:t>R</a:t>
            </a:r>
            <a:r>
              <a:rPr b="1" spc="-4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–</a:t>
            </a:r>
            <a:r>
              <a:rPr spc="-1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rotor</a:t>
            </a:r>
            <a:r>
              <a:rPr spc="-5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(440</a:t>
            </a:r>
            <a:r>
              <a:rPr spc="-1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stn.</a:t>
            </a:r>
            <a:r>
              <a:rPr spc="-30">
                <a:latin typeface="+mj-lt"/>
                <a:cs typeface="Arial"/>
              </a:rPr>
              <a:t> </a:t>
            </a:r>
            <a:r>
              <a:rPr spc="-20">
                <a:latin typeface="+mj-lt"/>
                <a:cs typeface="Arial"/>
              </a:rPr>
              <a:t>stl.)</a:t>
            </a:r>
            <a:r>
              <a:rPr spc="500">
                <a:latin typeface="+mj-lt"/>
                <a:cs typeface="Arial"/>
              </a:rPr>
              <a:t> </a:t>
            </a:r>
            <a:br>
              <a:rPr lang="en-US" spc="500">
                <a:latin typeface="+mj-lt"/>
                <a:cs typeface="Arial"/>
              </a:rPr>
            </a:br>
            <a:r>
              <a:rPr b="1">
                <a:latin typeface="+mj-lt"/>
                <a:cs typeface="Arial"/>
              </a:rPr>
              <a:t>V</a:t>
            </a:r>
            <a:r>
              <a:rPr b="1" spc="-2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–</a:t>
            </a:r>
            <a:r>
              <a:rPr spc="-3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vacuum</a:t>
            </a:r>
            <a:r>
              <a:rPr spc="-15">
                <a:latin typeface="+mj-lt"/>
                <a:cs typeface="Arial"/>
              </a:rPr>
              <a:t> </a:t>
            </a:r>
            <a:r>
              <a:rPr spc="-10">
                <a:latin typeface="+mj-lt"/>
                <a:cs typeface="Arial"/>
              </a:rPr>
              <a:t>enclosure </a:t>
            </a:r>
            <a:br>
              <a:rPr lang="en-US" spc="-10">
                <a:latin typeface="+mj-lt"/>
                <a:cs typeface="Arial"/>
              </a:rPr>
            </a:br>
            <a:r>
              <a:rPr b="1">
                <a:latin typeface="+mj-lt"/>
                <a:cs typeface="Arial"/>
              </a:rPr>
              <a:t>M</a:t>
            </a:r>
            <a:r>
              <a:rPr b="1" spc="-6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–</a:t>
            </a:r>
            <a:r>
              <a:rPr spc="-6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permanent</a:t>
            </a:r>
            <a:r>
              <a:rPr spc="-15">
                <a:latin typeface="+mj-lt"/>
                <a:cs typeface="Arial"/>
              </a:rPr>
              <a:t> </a:t>
            </a:r>
            <a:r>
              <a:rPr spc="-10">
                <a:latin typeface="+mj-lt"/>
                <a:cs typeface="Arial"/>
              </a:rPr>
              <a:t>magnets</a:t>
            </a:r>
            <a:endParaRPr>
              <a:latin typeface="+mj-lt"/>
              <a:cs typeface="Arial"/>
            </a:endParaRPr>
          </a:p>
          <a:p>
            <a:pPr marL="12700"/>
            <a:r>
              <a:rPr b="1">
                <a:latin typeface="+mj-lt"/>
                <a:cs typeface="Arial"/>
              </a:rPr>
              <a:t>A</a:t>
            </a:r>
            <a:r>
              <a:rPr b="1" spc="-4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–</a:t>
            </a:r>
            <a:r>
              <a:rPr spc="-2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2x</a:t>
            </a:r>
            <a:r>
              <a:rPr spc="-3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pickup</a:t>
            </a:r>
            <a:r>
              <a:rPr spc="-2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&amp;</a:t>
            </a:r>
            <a:r>
              <a:rPr spc="-5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axial</a:t>
            </a:r>
            <a:r>
              <a:rPr spc="-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control</a:t>
            </a:r>
            <a:r>
              <a:rPr spc="-30">
                <a:latin typeface="+mj-lt"/>
                <a:cs typeface="Arial"/>
              </a:rPr>
              <a:t> </a:t>
            </a:r>
            <a:r>
              <a:rPr spc="-10">
                <a:latin typeface="+mj-lt"/>
                <a:cs typeface="Arial"/>
              </a:rPr>
              <a:t>coils</a:t>
            </a:r>
            <a:endParaRPr>
              <a:latin typeface="+mj-lt"/>
              <a:cs typeface="Arial"/>
            </a:endParaRPr>
          </a:p>
          <a:p>
            <a:pPr marL="12700"/>
            <a:r>
              <a:rPr b="1">
                <a:latin typeface="+mj-lt"/>
                <a:cs typeface="Arial"/>
              </a:rPr>
              <a:t>L</a:t>
            </a:r>
            <a:r>
              <a:rPr b="1" spc="-5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–</a:t>
            </a:r>
            <a:r>
              <a:rPr spc="-6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4x</a:t>
            </a:r>
            <a:r>
              <a:rPr spc="-4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lateral</a:t>
            </a:r>
            <a:r>
              <a:rPr spc="-2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damping</a:t>
            </a:r>
            <a:r>
              <a:rPr spc="5">
                <a:latin typeface="+mj-lt"/>
                <a:cs typeface="Arial"/>
              </a:rPr>
              <a:t> </a:t>
            </a:r>
            <a:r>
              <a:rPr spc="-20">
                <a:latin typeface="+mj-lt"/>
                <a:cs typeface="Arial"/>
              </a:rPr>
              <a:t>coils</a:t>
            </a:r>
            <a:endParaRPr>
              <a:latin typeface="+mj-lt"/>
              <a:cs typeface="Arial"/>
            </a:endParaRPr>
          </a:p>
          <a:p>
            <a:pPr marL="12700"/>
            <a:r>
              <a:rPr b="1">
                <a:latin typeface="+mj-lt"/>
                <a:cs typeface="Arial"/>
              </a:rPr>
              <a:t>D</a:t>
            </a:r>
            <a:r>
              <a:rPr b="1" spc="-4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–</a:t>
            </a:r>
            <a:r>
              <a:rPr spc="-1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4x</a:t>
            </a:r>
            <a:r>
              <a:rPr spc="-2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drive</a:t>
            </a:r>
            <a:r>
              <a:rPr spc="-30">
                <a:latin typeface="+mj-lt"/>
                <a:cs typeface="Arial"/>
              </a:rPr>
              <a:t> </a:t>
            </a:r>
            <a:r>
              <a:rPr spc="-10">
                <a:latin typeface="+mj-lt"/>
                <a:cs typeface="Arial"/>
              </a:rPr>
              <a:t>coils</a:t>
            </a:r>
            <a:endParaRPr>
              <a:latin typeface="+mj-lt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b="1">
                <a:latin typeface="+mj-lt"/>
                <a:cs typeface="Arial"/>
              </a:rPr>
              <a:t>P</a:t>
            </a:r>
            <a:r>
              <a:rPr b="1" spc="-10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–</a:t>
            </a:r>
            <a:r>
              <a:rPr spc="-5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2x</a:t>
            </a:r>
            <a:r>
              <a:rPr spc="-40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rotation</a:t>
            </a:r>
            <a:r>
              <a:rPr spc="-35">
                <a:latin typeface="+mj-lt"/>
                <a:cs typeface="Arial"/>
              </a:rPr>
              <a:t> </a:t>
            </a:r>
            <a:r>
              <a:rPr>
                <a:latin typeface="+mj-lt"/>
                <a:cs typeface="Arial"/>
              </a:rPr>
              <a:t>sensing</a:t>
            </a:r>
            <a:r>
              <a:rPr spc="-15">
                <a:latin typeface="+mj-lt"/>
                <a:cs typeface="Arial"/>
              </a:rPr>
              <a:t> </a:t>
            </a:r>
            <a:r>
              <a:rPr spc="-20">
                <a:latin typeface="+mj-lt"/>
                <a:cs typeface="Arial"/>
              </a:rPr>
              <a:t>coils</a:t>
            </a:r>
            <a:endParaRPr>
              <a:latin typeface="+mj-lt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28974" y="3807643"/>
            <a:ext cx="3133725" cy="792932"/>
            <a:chOff x="2514600" y="3657600"/>
            <a:chExt cx="2261870" cy="481363"/>
          </a:xfrm>
        </p:grpSpPr>
        <p:sp>
          <p:nvSpPr>
            <p:cNvPr id="9" name="object 9"/>
            <p:cNvSpPr/>
            <p:nvPr/>
          </p:nvSpPr>
          <p:spPr>
            <a:xfrm>
              <a:off x="2514600" y="3657600"/>
              <a:ext cx="2261870" cy="452755"/>
            </a:xfrm>
            <a:custGeom>
              <a:avLst/>
              <a:gdLst/>
              <a:ahLst/>
              <a:cxnLst/>
              <a:rect l="l" t="t" r="r" b="b"/>
              <a:pathLst>
                <a:path w="2261870" h="452754">
                  <a:moveTo>
                    <a:pt x="0" y="0"/>
                  </a:moveTo>
                  <a:lnTo>
                    <a:pt x="2261336" y="452272"/>
                  </a:lnTo>
                </a:path>
              </a:pathLst>
            </a:custGeom>
            <a:ln w="571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92505" y="4051333"/>
              <a:ext cx="83820" cy="87630"/>
            </a:xfrm>
            <a:custGeom>
              <a:avLst/>
              <a:gdLst/>
              <a:ahLst/>
              <a:cxnLst/>
              <a:rect l="l" t="t" r="r" b="b"/>
              <a:pathLst>
                <a:path w="83820" h="87629">
                  <a:moveTo>
                    <a:pt x="17437" y="0"/>
                  </a:moveTo>
                  <a:lnTo>
                    <a:pt x="83438" y="58534"/>
                  </a:lnTo>
                  <a:lnTo>
                    <a:pt x="0" y="87172"/>
                  </a:lnTo>
                </a:path>
              </a:pathLst>
            </a:custGeom>
            <a:ln w="571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81842" y="5871715"/>
            <a:ext cx="2502535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500" i="1">
                <a:latin typeface="Symbol"/>
                <a:cs typeface="Symbol"/>
              </a:rPr>
              <a:t></a:t>
            </a:r>
            <a:r>
              <a:rPr sz="2500" spc="-5">
                <a:latin typeface="Times New Roman"/>
                <a:cs typeface="Times New Roman"/>
              </a:rPr>
              <a:t> </a:t>
            </a:r>
            <a:r>
              <a:rPr sz="2500">
                <a:latin typeface="+mj-lt"/>
                <a:cs typeface="Comic Sans MS"/>
              </a:rPr>
              <a:t>=</a:t>
            </a:r>
            <a:r>
              <a:rPr sz="2500" spc="-114">
                <a:latin typeface="+mj-lt"/>
                <a:cs typeface="Comic Sans MS"/>
              </a:rPr>
              <a:t> </a:t>
            </a:r>
            <a:r>
              <a:rPr sz="2500" spc="-20">
                <a:latin typeface="+mj-lt"/>
                <a:cs typeface="Comic Sans MS"/>
              </a:rPr>
              <a:t>410</a:t>
            </a:r>
            <a:r>
              <a:rPr sz="2500" spc="-110">
                <a:latin typeface="+mj-lt"/>
                <a:cs typeface="Comic Sans MS"/>
              </a:rPr>
              <a:t> </a:t>
            </a:r>
            <a:r>
              <a:rPr sz="2500">
                <a:latin typeface="+mj-lt"/>
                <a:cs typeface="Comic Sans MS"/>
              </a:rPr>
              <a:t>–</a:t>
            </a:r>
            <a:r>
              <a:rPr sz="2500" spc="-140">
                <a:latin typeface="+mj-lt"/>
                <a:cs typeface="Comic Sans MS"/>
              </a:rPr>
              <a:t> </a:t>
            </a:r>
            <a:r>
              <a:rPr sz="2500" spc="-20">
                <a:latin typeface="+mj-lt"/>
                <a:cs typeface="Comic Sans MS"/>
              </a:rPr>
              <a:t>400</a:t>
            </a:r>
            <a:r>
              <a:rPr sz="2500" spc="-110">
                <a:latin typeface="+mj-lt"/>
                <a:cs typeface="Comic Sans MS"/>
              </a:rPr>
              <a:t> </a:t>
            </a:r>
            <a:r>
              <a:rPr sz="2500" spc="-30">
                <a:latin typeface="+mj-lt"/>
                <a:cs typeface="Comic Sans MS"/>
              </a:rPr>
              <a:t>rps</a:t>
            </a:r>
            <a:endParaRPr sz="2500">
              <a:latin typeface="+mj-lt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9201" y="5334000"/>
            <a:ext cx="5573395" cy="956030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493395" indent="-403225">
              <a:spcBef>
                <a:spcPts val="254"/>
              </a:spcBef>
              <a:buFont typeface="Wingdings"/>
              <a:buChar char=""/>
              <a:tabLst>
                <a:tab pos="493395" algn="l"/>
                <a:tab pos="494030" algn="l"/>
              </a:tabLst>
            </a:pPr>
            <a:r>
              <a:rPr sz="2000">
                <a:latin typeface="+mj-lt"/>
                <a:cs typeface="Comic Sans MS"/>
              </a:rPr>
              <a:t>Low</a:t>
            </a:r>
            <a:r>
              <a:rPr sz="2000" spc="-90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pressure</a:t>
            </a:r>
            <a:r>
              <a:rPr sz="2000" spc="-15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limit:</a:t>
            </a:r>
            <a:r>
              <a:rPr sz="2000" spc="-40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residual</a:t>
            </a:r>
            <a:r>
              <a:rPr sz="2000" spc="-20">
                <a:latin typeface="+mj-lt"/>
                <a:cs typeface="Comic Sans MS"/>
              </a:rPr>
              <a:t> </a:t>
            </a:r>
            <a:r>
              <a:rPr sz="2000" spc="-10">
                <a:latin typeface="+mj-lt"/>
                <a:cs typeface="Comic Sans MS"/>
              </a:rPr>
              <a:t>drags</a:t>
            </a:r>
            <a:endParaRPr sz="2000">
              <a:latin typeface="+mj-lt"/>
              <a:cs typeface="Comic Sans MS"/>
            </a:endParaRPr>
          </a:p>
          <a:p>
            <a:pPr marL="493395" marR="330200" indent="-402590">
              <a:buFont typeface="Wingdings"/>
              <a:buChar char=""/>
              <a:tabLst>
                <a:tab pos="493395" algn="l"/>
                <a:tab pos="494030" algn="l"/>
              </a:tabLst>
            </a:pPr>
            <a:r>
              <a:rPr sz="2000">
                <a:latin typeface="+mj-lt"/>
                <a:cs typeface="Comic Sans MS"/>
              </a:rPr>
              <a:t>High</a:t>
            </a:r>
            <a:r>
              <a:rPr sz="2000" spc="-45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pressure</a:t>
            </a:r>
            <a:r>
              <a:rPr sz="2000" spc="-30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limit:</a:t>
            </a:r>
            <a:r>
              <a:rPr sz="2000" spc="-40">
                <a:latin typeface="+mj-lt"/>
                <a:cs typeface="Comic Sans MS"/>
              </a:rPr>
              <a:t> </a:t>
            </a:r>
            <a:r>
              <a:rPr sz="2000" spc="-25">
                <a:latin typeface="+mj-lt"/>
                <a:cs typeface="Comic Sans MS"/>
              </a:rPr>
              <a:t>non-</a:t>
            </a:r>
            <a:r>
              <a:rPr sz="2000">
                <a:latin typeface="+mj-lt"/>
                <a:cs typeface="Comic Sans MS"/>
              </a:rPr>
              <a:t>linearity</a:t>
            </a:r>
            <a:r>
              <a:rPr sz="2000" spc="40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due</a:t>
            </a:r>
            <a:r>
              <a:rPr sz="2000" spc="-55">
                <a:latin typeface="+mj-lt"/>
                <a:cs typeface="Comic Sans MS"/>
              </a:rPr>
              <a:t> </a:t>
            </a:r>
            <a:r>
              <a:rPr sz="2000" spc="-25">
                <a:latin typeface="+mj-lt"/>
                <a:cs typeface="Comic Sans MS"/>
              </a:rPr>
              <a:t>to non-</a:t>
            </a:r>
            <a:r>
              <a:rPr sz="2000">
                <a:latin typeface="+mj-lt"/>
                <a:cs typeface="Comic Sans MS"/>
              </a:rPr>
              <a:t>isotropic</a:t>
            </a:r>
            <a:r>
              <a:rPr sz="2000" spc="-10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collisions</a:t>
            </a:r>
            <a:r>
              <a:rPr sz="2000" spc="-40">
                <a:latin typeface="+mj-lt"/>
                <a:cs typeface="Comic Sans MS"/>
              </a:rPr>
              <a:t> </a:t>
            </a:r>
            <a:r>
              <a:rPr sz="2000">
                <a:latin typeface="+mj-lt"/>
                <a:cs typeface="Comic Sans MS"/>
              </a:rPr>
              <a:t>with</a:t>
            </a:r>
            <a:r>
              <a:rPr sz="2000" spc="-55">
                <a:latin typeface="+mj-lt"/>
                <a:cs typeface="Comic Sans MS"/>
              </a:rPr>
              <a:t> </a:t>
            </a:r>
            <a:r>
              <a:rPr sz="2000" spc="-10">
                <a:latin typeface="+mj-lt"/>
                <a:cs typeface="Comic Sans MS"/>
              </a:rPr>
              <a:t>molecules</a:t>
            </a:r>
            <a:endParaRPr sz="2000">
              <a:latin typeface="+mj-lt"/>
              <a:cs typeface="Comic Sans M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2F6ACB6-7118-8997-B8E6-129095C0F64C}"/>
              </a:ext>
            </a:extLst>
          </p:cNvPr>
          <p:cNvSpPr/>
          <p:nvPr/>
        </p:nvSpPr>
        <p:spPr>
          <a:xfrm>
            <a:off x="6511293" y="4478545"/>
            <a:ext cx="394332" cy="30480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38B6F32-2AE0-7140-47A2-0DE45E1D40F1}"/>
              </a:ext>
            </a:extLst>
          </p:cNvPr>
          <p:cNvSpPr/>
          <p:nvPr/>
        </p:nvSpPr>
        <p:spPr>
          <a:xfrm>
            <a:off x="2723956" y="3562350"/>
            <a:ext cx="337733" cy="245293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04DA3A-EA97-DE5A-E81A-37F187B7B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4655" marR="5080" indent="-402590">
              <a:lnSpc>
                <a:spcPct val="94900"/>
              </a:lnSpc>
              <a:spcBef>
                <a:spcPts val="290"/>
              </a:spcBef>
              <a:buSzPct val="94915"/>
              <a:buFont typeface="Wingdings"/>
              <a:buChar char=""/>
              <a:tabLst>
                <a:tab pos="415290" algn="l"/>
                <a:tab pos="8047355" algn="l"/>
              </a:tabLst>
            </a:pPr>
            <a:r>
              <a:rPr lang="en-US" sz="2400" spc="-80">
                <a:solidFill>
                  <a:srgbClr val="FF0000"/>
                </a:solidFill>
                <a:latin typeface="+mj-lt"/>
                <a:cs typeface="Comic Sans MS"/>
              </a:rPr>
              <a:t>SRG</a:t>
            </a:r>
            <a:r>
              <a:rPr lang="en-US" sz="2400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65">
                <a:solidFill>
                  <a:srgbClr val="FF0000"/>
                </a:solidFill>
                <a:latin typeface="+mj-lt"/>
                <a:cs typeface="Comic Sans MS"/>
              </a:rPr>
              <a:t>maintains</a:t>
            </a:r>
            <a:r>
              <a:rPr lang="en-US" sz="2400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b="1" spc="-50">
                <a:solidFill>
                  <a:srgbClr val="FF0000"/>
                </a:solidFill>
                <a:latin typeface="+mj-lt"/>
                <a:cs typeface="Comic Sans MS"/>
              </a:rPr>
              <a:t>long</a:t>
            </a:r>
            <a:r>
              <a:rPr lang="en-US" sz="2400" b="1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b="1" spc="-60">
                <a:solidFill>
                  <a:srgbClr val="FF0000"/>
                </a:solidFill>
                <a:latin typeface="+mj-lt"/>
                <a:cs typeface="Comic Sans MS"/>
              </a:rPr>
              <a:t>term</a:t>
            </a:r>
            <a:r>
              <a:rPr lang="en-US" sz="2400" b="1" spc="-11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b="1" spc="-65">
                <a:solidFill>
                  <a:srgbClr val="FF0000"/>
                </a:solidFill>
                <a:latin typeface="+mj-lt"/>
                <a:cs typeface="Comic Sans MS"/>
              </a:rPr>
              <a:t>reproducibility</a:t>
            </a:r>
            <a:r>
              <a:rPr lang="en-US" sz="2400" spc="-65">
                <a:solidFill>
                  <a:srgbClr val="FF0000"/>
                </a:solidFill>
                <a:latin typeface="+mj-lt"/>
                <a:cs typeface="Comic Sans MS"/>
              </a:rPr>
              <a:t>,</a:t>
            </a:r>
            <a:r>
              <a:rPr lang="en-US" sz="2400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10">
                <a:solidFill>
                  <a:srgbClr val="FF0000"/>
                </a:solidFill>
                <a:latin typeface="+mj-lt"/>
                <a:cs typeface="Comic Sans MS"/>
              </a:rPr>
              <a:t>better </a:t>
            </a:r>
            <a:r>
              <a:rPr lang="en-US" sz="2400" spc="-60">
                <a:solidFill>
                  <a:srgbClr val="FF0000"/>
                </a:solidFill>
                <a:latin typeface="+mj-lt"/>
                <a:cs typeface="Comic Sans MS"/>
              </a:rPr>
              <a:t>than</a:t>
            </a:r>
            <a:r>
              <a:rPr lang="en-US" sz="2400" spc="-16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35">
                <a:solidFill>
                  <a:srgbClr val="FF0000"/>
                </a:solidFill>
                <a:latin typeface="+mj-lt"/>
                <a:cs typeface="Comic Sans MS"/>
              </a:rPr>
              <a:t>1%</a:t>
            </a:r>
            <a:r>
              <a:rPr lang="en-US" sz="2400" spc="-18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50">
                <a:solidFill>
                  <a:srgbClr val="FF0000"/>
                </a:solidFill>
                <a:latin typeface="+mj-lt"/>
                <a:cs typeface="Comic Sans MS"/>
              </a:rPr>
              <a:t>over</a:t>
            </a:r>
            <a:r>
              <a:rPr lang="en-US" sz="2400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100">
                <a:solidFill>
                  <a:srgbClr val="FF0000"/>
                </a:solidFill>
                <a:latin typeface="+mj-lt"/>
                <a:cs typeface="Comic Sans MS"/>
              </a:rPr>
              <a:t>7-</a:t>
            </a:r>
            <a:r>
              <a:rPr lang="en-US" sz="2400" spc="-45">
                <a:solidFill>
                  <a:srgbClr val="FF0000"/>
                </a:solidFill>
                <a:latin typeface="+mj-lt"/>
                <a:cs typeface="Comic Sans MS"/>
              </a:rPr>
              <a:t>year</a:t>
            </a:r>
            <a:r>
              <a:rPr lang="en-US" sz="2400" spc="-12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50">
                <a:solidFill>
                  <a:srgbClr val="FF0000"/>
                </a:solidFill>
                <a:latin typeface="+mj-lt"/>
                <a:cs typeface="Comic Sans MS"/>
              </a:rPr>
              <a:t>has</a:t>
            </a:r>
            <a:r>
              <a:rPr lang="en-US" sz="2400" spc="-17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55">
                <a:solidFill>
                  <a:srgbClr val="FF0000"/>
                </a:solidFill>
                <a:latin typeface="+mj-lt"/>
                <a:cs typeface="Comic Sans MS"/>
              </a:rPr>
              <a:t>been</a:t>
            </a:r>
            <a:r>
              <a:rPr lang="en-US" sz="2400" spc="-12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10">
                <a:solidFill>
                  <a:srgbClr val="FF0000"/>
                </a:solidFill>
                <a:latin typeface="+mj-lt"/>
                <a:cs typeface="Comic Sans MS"/>
              </a:rPr>
              <a:t>demonstrated. </a:t>
            </a:r>
            <a:r>
              <a:rPr lang="en-US" sz="2400" spc="-90">
                <a:solidFill>
                  <a:srgbClr val="FF0000"/>
                </a:solidFill>
                <a:latin typeface="+mj-lt"/>
                <a:cs typeface="Comic Sans MS"/>
              </a:rPr>
              <a:t>Thus,  </a:t>
            </a:r>
            <a:r>
              <a:rPr lang="en-US" sz="2400" spc="-65">
                <a:solidFill>
                  <a:srgbClr val="FF0000"/>
                </a:solidFill>
                <a:latin typeface="+mj-lt"/>
                <a:cs typeface="Comic Sans MS"/>
              </a:rPr>
              <a:t>SPGs</a:t>
            </a:r>
            <a:r>
              <a:rPr lang="en-US" sz="2400" spc="-16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35">
                <a:solidFill>
                  <a:srgbClr val="FF0000"/>
                </a:solidFill>
                <a:latin typeface="+mj-lt"/>
                <a:cs typeface="Comic Sans MS"/>
              </a:rPr>
              <a:t>are</a:t>
            </a:r>
            <a:r>
              <a:rPr lang="en-US" sz="2400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65">
                <a:solidFill>
                  <a:srgbClr val="FF0000"/>
                </a:solidFill>
                <a:latin typeface="+mj-lt"/>
                <a:cs typeface="Comic Sans MS"/>
              </a:rPr>
              <a:t>widely</a:t>
            </a:r>
            <a:r>
              <a:rPr lang="en-US" sz="2400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65">
                <a:solidFill>
                  <a:srgbClr val="FF0000"/>
                </a:solidFill>
                <a:latin typeface="+mj-lt"/>
                <a:cs typeface="Comic Sans MS"/>
              </a:rPr>
              <a:t>used</a:t>
            </a:r>
            <a:r>
              <a:rPr lang="en-US" sz="2400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FF0000"/>
                </a:solidFill>
                <a:latin typeface="+mj-lt"/>
                <a:cs typeface="Comic Sans MS"/>
              </a:rPr>
              <a:t>as</a:t>
            </a:r>
            <a:r>
              <a:rPr lang="en-US" sz="2400" spc="-1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spc="-1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70">
                <a:solidFill>
                  <a:srgbClr val="FF0000"/>
                </a:solidFill>
                <a:latin typeface="+mj-lt"/>
                <a:cs typeface="Comic Sans MS"/>
              </a:rPr>
              <a:t>transferable</a:t>
            </a:r>
            <a:r>
              <a:rPr lang="en-US" sz="2400" spc="-1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10">
                <a:solidFill>
                  <a:srgbClr val="FF0000"/>
                </a:solidFill>
                <a:latin typeface="+mj-lt"/>
                <a:cs typeface="Comic Sans MS"/>
              </a:rPr>
              <a:t>secondary </a:t>
            </a:r>
            <a:r>
              <a:rPr lang="en-US" sz="2400" spc="-75">
                <a:solidFill>
                  <a:srgbClr val="FF0000"/>
                </a:solidFill>
                <a:latin typeface="+mj-lt"/>
                <a:cs typeface="Comic Sans MS"/>
              </a:rPr>
              <a:t>pressure</a:t>
            </a:r>
            <a:r>
              <a:rPr lang="en-US" sz="2400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70">
                <a:solidFill>
                  <a:srgbClr val="FF0000"/>
                </a:solidFill>
                <a:latin typeface="+mj-lt"/>
                <a:cs typeface="Comic Sans MS"/>
              </a:rPr>
              <a:t>standards</a:t>
            </a:r>
            <a:r>
              <a:rPr lang="en-US" sz="2400" spc="-1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35">
                <a:solidFill>
                  <a:srgbClr val="FF0000"/>
                </a:solidFill>
                <a:latin typeface="+mj-lt"/>
                <a:cs typeface="Comic Sans MS"/>
              </a:rPr>
              <a:t>for</a:t>
            </a:r>
            <a:r>
              <a:rPr lang="en-US" sz="2400" spc="-12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65">
                <a:solidFill>
                  <a:srgbClr val="FF0000"/>
                </a:solidFill>
                <a:latin typeface="+mj-lt"/>
                <a:cs typeface="Comic Sans MS"/>
              </a:rPr>
              <a:t>gauge</a:t>
            </a:r>
            <a:r>
              <a:rPr lang="en-US" sz="2400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10">
                <a:solidFill>
                  <a:srgbClr val="FF0000"/>
                </a:solidFill>
                <a:latin typeface="+mj-lt"/>
                <a:cs typeface="Comic Sans MS"/>
              </a:rPr>
              <a:t>calibrations.</a:t>
            </a:r>
            <a:endParaRPr lang="en-US" sz="2400">
              <a:latin typeface="+mj-lt"/>
              <a:cs typeface="Comic Sans MS"/>
            </a:endParaRPr>
          </a:p>
          <a:p>
            <a:pPr marL="414655" marR="919480" indent="-402590">
              <a:lnSpc>
                <a:spcPts val="3360"/>
              </a:lnSpc>
              <a:spcBef>
                <a:spcPts val="80"/>
              </a:spcBef>
              <a:buSzPct val="94915"/>
              <a:buFont typeface="Wingdings"/>
              <a:buChar char=""/>
              <a:tabLst>
                <a:tab pos="415290" algn="l"/>
              </a:tabLst>
            </a:pPr>
            <a:r>
              <a:rPr lang="en-US" sz="2400" spc="-80">
                <a:solidFill>
                  <a:srgbClr val="FF0000"/>
                </a:solidFill>
                <a:latin typeface="+mj-lt"/>
                <a:cs typeface="Comic Sans MS"/>
              </a:rPr>
              <a:t>SRG</a:t>
            </a:r>
            <a:r>
              <a:rPr lang="en-US" sz="2400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b="1" spc="-55">
                <a:solidFill>
                  <a:srgbClr val="FF0000"/>
                </a:solidFill>
                <a:latin typeface="+mj-lt"/>
                <a:cs typeface="Comic Sans MS"/>
              </a:rPr>
              <a:t>does</a:t>
            </a:r>
            <a:r>
              <a:rPr lang="en-US" sz="2400" b="1" spc="-16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b="1" spc="-35">
                <a:solidFill>
                  <a:srgbClr val="FF0000"/>
                </a:solidFill>
                <a:latin typeface="+mj-lt"/>
                <a:cs typeface="Comic Sans MS"/>
              </a:rPr>
              <a:t>not</a:t>
            </a:r>
            <a:r>
              <a:rPr lang="en-US" sz="2400" b="1" spc="-12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b="1" spc="-45">
                <a:solidFill>
                  <a:srgbClr val="FF0000"/>
                </a:solidFill>
                <a:latin typeface="+mj-lt"/>
                <a:cs typeface="Comic Sans MS"/>
              </a:rPr>
              <a:t>‘alter’</a:t>
            </a:r>
            <a:r>
              <a:rPr lang="en-US" sz="2400" b="1" spc="-14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b="1" spc="-80">
                <a:solidFill>
                  <a:srgbClr val="FF0000"/>
                </a:solidFill>
                <a:latin typeface="+mj-lt"/>
                <a:cs typeface="Comic Sans MS"/>
              </a:rPr>
              <a:t>vacuum</a:t>
            </a:r>
            <a:r>
              <a:rPr lang="en-US" sz="2400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75">
                <a:solidFill>
                  <a:srgbClr val="FF0000"/>
                </a:solidFill>
                <a:latin typeface="+mj-lt"/>
                <a:cs typeface="Comic Sans MS"/>
              </a:rPr>
              <a:t>environment</a:t>
            </a:r>
            <a:r>
              <a:rPr lang="en-US" sz="2400" spc="-14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40">
                <a:solidFill>
                  <a:srgbClr val="FF0000"/>
                </a:solidFill>
                <a:latin typeface="+mj-lt"/>
                <a:cs typeface="Comic Sans MS"/>
              </a:rPr>
              <a:t>that </a:t>
            </a:r>
            <a:r>
              <a:rPr lang="en-US" sz="2400" spc="-70">
                <a:solidFill>
                  <a:srgbClr val="FF0000"/>
                </a:solidFill>
                <a:latin typeface="+mj-lt"/>
                <a:cs typeface="Comic Sans MS"/>
              </a:rPr>
              <a:t>measuring,</a:t>
            </a:r>
            <a:r>
              <a:rPr lang="en-US" sz="2400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FF0000"/>
                </a:solidFill>
                <a:latin typeface="+mj-lt"/>
                <a:cs typeface="Comic Sans MS"/>
              </a:rPr>
              <a:t>as</a:t>
            </a:r>
            <a:r>
              <a:rPr lang="en-US" sz="2400" spc="-15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85">
                <a:solidFill>
                  <a:srgbClr val="FF0000"/>
                </a:solidFill>
                <a:latin typeface="+mj-lt"/>
                <a:cs typeface="Comic Sans MS"/>
              </a:rPr>
              <a:t>compared</a:t>
            </a:r>
            <a:r>
              <a:rPr lang="en-US" sz="2400" spc="-1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FF0000"/>
                </a:solidFill>
                <a:latin typeface="+mj-lt"/>
                <a:cs typeface="Comic Sans MS"/>
              </a:rPr>
              <a:t>to</a:t>
            </a:r>
            <a:r>
              <a:rPr lang="en-US" sz="2400" spc="-13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60">
                <a:solidFill>
                  <a:srgbClr val="FF0000"/>
                </a:solidFill>
                <a:latin typeface="+mj-lt"/>
                <a:cs typeface="Comic Sans MS"/>
              </a:rPr>
              <a:t>ionization</a:t>
            </a:r>
            <a:r>
              <a:rPr lang="en-US" sz="2400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z="2400" spc="-10">
                <a:solidFill>
                  <a:srgbClr val="FF0000"/>
                </a:solidFill>
                <a:latin typeface="+mj-lt"/>
                <a:cs typeface="Comic Sans MS"/>
              </a:rPr>
              <a:t>gauges.</a:t>
            </a:r>
          </a:p>
          <a:p>
            <a:pPr marL="414655" marR="5080" indent="-402590">
              <a:lnSpc>
                <a:spcPts val="3360"/>
              </a:lnSpc>
              <a:spcBef>
                <a:spcPts val="370"/>
              </a:spcBef>
              <a:buSzPct val="94915"/>
              <a:buFont typeface="Wingdings"/>
              <a:buChar char=""/>
              <a:tabLst>
                <a:tab pos="415290" algn="l"/>
              </a:tabLst>
            </a:pPr>
            <a:r>
              <a:rPr lang="en-US" sz="2400" spc="-80">
                <a:solidFill>
                  <a:srgbClr val="0000FF"/>
                </a:solidFill>
                <a:latin typeface="+mj-lt"/>
                <a:cs typeface="Comic Sans MS"/>
              </a:rPr>
              <a:t>SRG</a:t>
            </a:r>
            <a:r>
              <a:rPr lang="en-US" sz="2400" spc="-1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+mj-lt"/>
                <a:cs typeface="Comic Sans MS"/>
              </a:rPr>
              <a:t>is</a:t>
            </a:r>
            <a:r>
              <a:rPr lang="en-US" sz="2400" b="1" spc="-19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spc="-60">
                <a:solidFill>
                  <a:srgbClr val="0000FF"/>
                </a:solidFill>
                <a:latin typeface="+mj-lt"/>
                <a:cs typeface="Comic Sans MS"/>
              </a:rPr>
              <a:t>sensitive</a:t>
            </a:r>
            <a:r>
              <a:rPr lang="en-US" sz="2400" b="1" spc="-16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to</a:t>
            </a:r>
            <a:r>
              <a:rPr lang="en-US" sz="2400" spc="-15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70">
                <a:solidFill>
                  <a:srgbClr val="0000FF"/>
                </a:solidFill>
                <a:latin typeface="+mj-lt"/>
                <a:cs typeface="Comic Sans MS"/>
              </a:rPr>
              <a:t>shock </a:t>
            </a:r>
            <a:r>
              <a:rPr lang="en-US" sz="2400" spc="-45">
                <a:solidFill>
                  <a:srgbClr val="0000FF"/>
                </a:solidFill>
                <a:latin typeface="+mj-lt"/>
                <a:cs typeface="Comic Sans MS"/>
              </a:rPr>
              <a:t>and</a:t>
            </a:r>
            <a:r>
              <a:rPr lang="en-US" sz="2400" spc="-16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pc="-60">
                <a:solidFill>
                  <a:srgbClr val="0000FF"/>
                </a:solidFill>
                <a:latin typeface="+mj-lt"/>
                <a:cs typeface="Comic Sans MS"/>
              </a:rPr>
              <a:t>v</a:t>
            </a:r>
            <a:r>
              <a:rPr lang="en-US" sz="2400" spc="-60">
                <a:solidFill>
                  <a:srgbClr val="0000FF"/>
                </a:solidFill>
                <a:latin typeface="+mj-lt"/>
                <a:cs typeface="Comic Sans MS"/>
              </a:rPr>
              <a:t>ibration,</a:t>
            </a:r>
            <a:r>
              <a:rPr lang="en-US" sz="2400" spc="-15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br>
              <a:rPr lang="en-US" sz="2400" spc="-155">
                <a:solidFill>
                  <a:srgbClr val="0000FF"/>
                </a:solidFill>
                <a:latin typeface="+mj-lt"/>
                <a:cs typeface="Comic Sans MS"/>
              </a:rPr>
            </a:b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as</a:t>
            </a:r>
            <a:r>
              <a:rPr lang="en-US" sz="2400" spc="-15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50">
                <a:solidFill>
                  <a:srgbClr val="0000FF"/>
                </a:solidFill>
                <a:latin typeface="+mj-lt"/>
                <a:cs typeface="Comic Sans MS"/>
              </a:rPr>
              <a:t>well</a:t>
            </a:r>
            <a:r>
              <a:rPr lang="en-US" sz="2400" spc="-17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25">
                <a:solidFill>
                  <a:srgbClr val="0000FF"/>
                </a:solidFill>
                <a:latin typeface="+mj-lt"/>
                <a:cs typeface="Comic Sans MS"/>
              </a:rPr>
              <a:t>as </a:t>
            </a: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to</a:t>
            </a:r>
            <a:r>
              <a:rPr lang="en-US" sz="2400" spc="-17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80">
                <a:solidFill>
                  <a:srgbClr val="0000FF"/>
                </a:solidFill>
                <a:latin typeface="+mj-lt"/>
                <a:cs typeface="Comic Sans MS"/>
              </a:rPr>
              <a:t>changes</a:t>
            </a:r>
            <a:r>
              <a:rPr lang="en-US" sz="2400" spc="-14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in</a:t>
            </a:r>
            <a:r>
              <a:rPr lang="en-US" sz="2400" spc="-1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10">
                <a:solidFill>
                  <a:srgbClr val="0000FF"/>
                </a:solidFill>
                <a:latin typeface="+mj-lt"/>
                <a:cs typeface="Comic Sans MS"/>
              </a:rPr>
              <a:t>ambient </a:t>
            </a:r>
            <a:br>
              <a:rPr lang="en-US" sz="2400" spc="-10">
                <a:solidFill>
                  <a:srgbClr val="0000FF"/>
                </a:solidFill>
                <a:latin typeface="+mj-lt"/>
                <a:cs typeface="Comic Sans MS"/>
              </a:rPr>
            </a:br>
            <a:r>
              <a:rPr lang="en-US" sz="2400" spc="-10">
                <a:solidFill>
                  <a:srgbClr val="0000FF"/>
                </a:solidFill>
                <a:latin typeface="+mj-lt"/>
                <a:cs typeface="Comic Sans MS"/>
              </a:rPr>
              <a:t>temperature.</a:t>
            </a:r>
            <a:endParaRPr lang="en-US" sz="2400">
              <a:latin typeface="+mj-lt"/>
              <a:cs typeface="Comic Sans MS"/>
            </a:endParaRPr>
          </a:p>
          <a:p>
            <a:pPr marL="414655" marR="214629" indent="-402590">
              <a:lnSpc>
                <a:spcPts val="3360"/>
              </a:lnSpc>
              <a:buSzPct val="94915"/>
              <a:buFont typeface="Wingdings"/>
              <a:buChar char=""/>
              <a:tabLst>
                <a:tab pos="415290" algn="l"/>
              </a:tabLst>
            </a:pPr>
            <a:r>
              <a:rPr lang="en-US" sz="2400" spc="-80">
                <a:solidFill>
                  <a:srgbClr val="0000FF"/>
                </a:solidFill>
                <a:latin typeface="+mj-lt"/>
                <a:cs typeface="Comic Sans MS"/>
              </a:rPr>
              <a:t>SRG</a:t>
            </a:r>
            <a:r>
              <a:rPr lang="en-US" sz="2400" spc="-1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>
                <a:solidFill>
                  <a:srgbClr val="0000FF"/>
                </a:solidFill>
                <a:latin typeface="+mj-lt"/>
                <a:cs typeface="Comic Sans MS"/>
              </a:rPr>
              <a:t>is</a:t>
            </a:r>
            <a:r>
              <a:rPr lang="en-US" sz="2400" spc="-1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spc="-60">
                <a:solidFill>
                  <a:srgbClr val="0000FF"/>
                </a:solidFill>
                <a:latin typeface="+mj-lt"/>
                <a:cs typeface="Comic Sans MS"/>
              </a:rPr>
              <a:t>relatively</a:t>
            </a:r>
            <a:r>
              <a:rPr lang="en-US" sz="2400" spc="-1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spc="-50">
                <a:solidFill>
                  <a:srgbClr val="0000FF"/>
                </a:solidFill>
                <a:latin typeface="+mj-lt"/>
                <a:cs typeface="Comic Sans MS"/>
              </a:rPr>
              <a:t>slow</a:t>
            </a:r>
            <a:r>
              <a:rPr lang="en-US" sz="2400" b="1" spc="-1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spc="-35">
                <a:solidFill>
                  <a:srgbClr val="0000FF"/>
                </a:solidFill>
                <a:latin typeface="+mj-lt"/>
                <a:cs typeface="Comic Sans MS"/>
              </a:rPr>
              <a:t>in </a:t>
            </a:r>
            <a:r>
              <a:rPr lang="en-US" sz="2400" b="1" spc="-75">
                <a:solidFill>
                  <a:srgbClr val="0000FF"/>
                </a:solidFill>
                <a:latin typeface="+mj-lt"/>
                <a:cs typeface="Comic Sans MS"/>
              </a:rPr>
              <a:t>response</a:t>
            </a:r>
            <a:r>
              <a:rPr lang="en-US" sz="2400" b="1" spc="-9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spc="-10">
                <a:solidFill>
                  <a:srgbClr val="0000FF"/>
                </a:solidFill>
                <a:latin typeface="+mj-lt"/>
                <a:cs typeface="Comic Sans MS"/>
              </a:rPr>
              <a:t>time</a:t>
            </a:r>
            <a:r>
              <a:rPr lang="en-US" sz="2400" spc="-10">
                <a:solidFill>
                  <a:srgbClr val="0000FF"/>
                </a:solidFill>
                <a:latin typeface="+mj-lt"/>
                <a:cs typeface="Comic Sans MS"/>
              </a:rPr>
              <a:t>.</a:t>
            </a:r>
            <a:endParaRPr lang="en-US" sz="2400">
              <a:latin typeface="+mj-lt"/>
              <a:cs typeface="Comic Sans MS"/>
            </a:endParaRPr>
          </a:p>
          <a:p>
            <a:pPr marL="414655" marR="919480" indent="-402590">
              <a:lnSpc>
                <a:spcPts val="3360"/>
              </a:lnSpc>
              <a:spcBef>
                <a:spcPts val="80"/>
              </a:spcBef>
              <a:buSzPct val="94915"/>
              <a:buFont typeface="Wingdings"/>
              <a:buChar char=""/>
              <a:tabLst>
                <a:tab pos="415290" algn="l"/>
              </a:tabLst>
            </a:pPr>
            <a:endParaRPr lang="en-US" sz="2400">
              <a:latin typeface="+mj-lt"/>
              <a:cs typeface="Comic Sans MS"/>
            </a:endParaRPr>
          </a:p>
          <a:p>
            <a:endParaRPr lang="en-US"/>
          </a:p>
        </p:txBody>
      </p:sp>
      <p:grpSp>
        <p:nvGrpSpPr>
          <p:cNvPr id="4" name="object 4"/>
          <p:cNvGrpSpPr/>
          <p:nvPr/>
        </p:nvGrpSpPr>
        <p:grpSpPr>
          <a:xfrm>
            <a:off x="7032625" y="3136887"/>
            <a:ext cx="4902200" cy="3169416"/>
            <a:chOff x="4927600" y="3546462"/>
            <a:chExt cx="4165600" cy="26517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7302" y="3803788"/>
              <a:ext cx="4087355" cy="22489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40300" y="3559162"/>
              <a:ext cx="4140200" cy="2626360"/>
            </a:xfrm>
            <a:custGeom>
              <a:avLst/>
              <a:gdLst/>
              <a:ahLst/>
              <a:cxnLst/>
              <a:rect l="l" t="t" r="r" b="b"/>
              <a:pathLst>
                <a:path w="4140200" h="2626360">
                  <a:moveTo>
                    <a:pt x="0" y="0"/>
                  </a:moveTo>
                  <a:lnTo>
                    <a:pt x="4140200" y="0"/>
                  </a:lnTo>
                  <a:lnTo>
                    <a:pt x="4140200" y="2625737"/>
                  </a:lnTo>
                  <a:lnTo>
                    <a:pt x="0" y="262573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02884" y="3203325"/>
            <a:ext cx="2646680" cy="351790"/>
          </a:xfrm>
          <a:prstGeom prst="rect">
            <a:avLst/>
          </a:prstGeom>
          <a:solidFill>
            <a:srgbClr val="0000FF">
              <a:alpha val="50195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131445">
              <a:spcBef>
                <a:spcPts val="315"/>
              </a:spcBef>
            </a:pPr>
            <a:r>
              <a:rPr sz="2000" b="1" i="1">
                <a:solidFill>
                  <a:srgbClr val="FFFFFF"/>
                </a:solidFill>
                <a:latin typeface="Arial"/>
                <a:cs typeface="Arial"/>
              </a:rPr>
              <a:t>MKS</a:t>
            </a:r>
            <a:r>
              <a:rPr sz="2000" b="1" i="1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spc="-20">
                <a:solidFill>
                  <a:srgbClr val="FFFFFF"/>
                </a:solidFill>
                <a:latin typeface="Arial"/>
                <a:cs typeface="Arial"/>
              </a:rPr>
              <a:t>SRG-</a:t>
            </a:r>
            <a:r>
              <a:rPr sz="2000" b="1" i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000" b="1" i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spc="-1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00"/>
              <a:t>Spinning</a:t>
            </a:r>
            <a:r>
              <a:rPr sz="3800" spc="-195"/>
              <a:t> </a:t>
            </a:r>
            <a:r>
              <a:rPr sz="3800" spc="-105"/>
              <a:t>Rotor</a:t>
            </a:r>
            <a:r>
              <a:rPr sz="3800" spc="-150"/>
              <a:t> </a:t>
            </a:r>
            <a:r>
              <a:rPr sz="3800" spc="-100"/>
              <a:t>Gauge</a:t>
            </a:r>
            <a:r>
              <a:rPr sz="3800" spc="-170"/>
              <a:t> </a:t>
            </a:r>
            <a:r>
              <a:rPr sz="3800" spc="-70"/>
              <a:t>Applications</a:t>
            </a:r>
            <a:endParaRPr sz="380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39</a:t>
            </a:fld>
            <a:endParaRPr spc="-25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1EDD639-374F-173A-11C6-892D6486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Pressure ranges and gauges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CB3A4-53BC-416E-B394-9B1B5D0CAD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BE7DA5F-9587-05C9-BDCC-3DD0745EA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0716" name="Line 16"/>
          <p:cNvSpPr>
            <a:spLocks noChangeShapeType="1"/>
          </p:cNvSpPr>
          <p:nvPr/>
        </p:nvSpPr>
        <p:spPr bwMode="auto">
          <a:xfrm flipV="1">
            <a:off x="9090025" y="1339850"/>
            <a:ext cx="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0FB730-B8F2-7CD9-4160-D228426B1975}"/>
              </a:ext>
            </a:extLst>
          </p:cNvPr>
          <p:cNvGrpSpPr/>
          <p:nvPr/>
        </p:nvGrpSpPr>
        <p:grpSpPr>
          <a:xfrm>
            <a:off x="1973732" y="1335819"/>
            <a:ext cx="8132376" cy="5231958"/>
            <a:chOff x="1703388" y="692150"/>
            <a:chExt cx="8964612" cy="6121401"/>
          </a:xfrm>
        </p:grpSpPr>
        <p:pic>
          <p:nvPicPr>
            <p:cNvPr id="200707" name="Picture 3" descr="misuratori e pomp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4" b="47928"/>
            <a:stretch>
              <a:fillRect/>
            </a:stretch>
          </p:blipFill>
          <p:spPr bwMode="auto">
            <a:xfrm>
              <a:off x="1703388" y="1165226"/>
              <a:ext cx="8964612" cy="564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708" name="Line 7"/>
            <p:cNvSpPr>
              <a:spLocks noChangeShapeType="1"/>
            </p:cNvSpPr>
            <p:nvPr/>
          </p:nvSpPr>
          <p:spPr bwMode="auto">
            <a:xfrm>
              <a:off x="3321050" y="765175"/>
              <a:ext cx="0" cy="655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09" name="Line 8"/>
            <p:cNvSpPr>
              <a:spLocks noChangeShapeType="1"/>
            </p:cNvSpPr>
            <p:nvPr/>
          </p:nvSpPr>
          <p:spPr bwMode="auto">
            <a:xfrm>
              <a:off x="4146550" y="765175"/>
              <a:ext cx="0" cy="655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0" name="Line 9"/>
            <p:cNvSpPr>
              <a:spLocks noChangeShapeType="1"/>
            </p:cNvSpPr>
            <p:nvPr/>
          </p:nvSpPr>
          <p:spPr bwMode="auto">
            <a:xfrm>
              <a:off x="4953000" y="765175"/>
              <a:ext cx="0" cy="655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1" name="Line 10"/>
            <p:cNvSpPr>
              <a:spLocks noChangeShapeType="1"/>
            </p:cNvSpPr>
            <p:nvPr/>
          </p:nvSpPr>
          <p:spPr bwMode="auto">
            <a:xfrm>
              <a:off x="5794375" y="811214"/>
              <a:ext cx="0" cy="6556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2" name="Line 11"/>
            <p:cNvSpPr>
              <a:spLocks noChangeShapeType="1"/>
            </p:cNvSpPr>
            <p:nvPr/>
          </p:nvSpPr>
          <p:spPr bwMode="auto">
            <a:xfrm>
              <a:off x="6619875" y="811214"/>
              <a:ext cx="0" cy="6556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3" name="Line 12"/>
            <p:cNvSpPr>
              <a:spLocks noChangeShapeType="1"/>
            </p:cNvSpPr>
            <p:nvPr/>
          </p:nvSpPr>
          <p:spPr bwMode="auto">
            <a:xfrm>
              <a:off x="7453313" y="811214"/>
              <a:ext cx="0" cy="6556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4" name="Line 13"/>
            <p:cNvSpPr>
              <a:spLocks noChangeShapeType="1"/>
            </p:cNvSpPr>
            <p:nvPr/>
          </p:nvSpPr>
          <p:spPr bwMode="auto">
            <a:xfrm>
              <a:off x="8259763" y="765175"/>
              <a:ext cx="0" cy="655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5" name="Line 15"/>
            <p:cNvSpPr>
              <a:spLocks noChangeShapeType="1"/>
            </p:cNvSpPr>
            <p:nvPr/>
          </p:nvSpPr>
          <p:spPr bwMode="auto">
            <a:xfrm>
              <a:off x="9904413" y="692150"/>
              <a:ext cx="0" cy="655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7" name="Line 17"/>
            <p:cNvSpPr>
              <a:spLocks noChangeShapeType="1"/>
            </p:cNvSpPr>
            <p:nvPr/>
          </p:nvSpPr>
          <p:spPr bwMode="auto">
            <a:xfrm>
              <a:off x="9083675" y="692150"/>
              <a:ext cx="0" cy="655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718" name="Text Box 6"/>
            <p:cNvSpPr txBox="1">
              <a:spLocks noChangeArrowheads="1"/>
            </p:cNvSpPr>
            <p:nvPr/>
          </p:nvSpPr>
          <p:spPr bwMode="auto">
            <a:xfrm>
              <a:off x="1703388" y="692150"/>
              <a:ext cx="8964612" cy="37623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mbar             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-14 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     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-12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     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-10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       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-8         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-6          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-4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       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-2         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        10</a:t>
              </a:r>
              <a:r>
                <a:rPr lang="en-US" sz="1800" baseline="300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032483-9231-FC2F-0BF3-B21FBFBC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Indirect reading of pressure gauges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CB3A4-53BC-416E-B394-9B1B5D0CAD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4D273-66DE-17B4-2171-EB0C1D27F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341191-ED18-FAEC-7069-927121DEEB26}"/>
              </a:ext>
            </a:extLst>
          </p:cNvPr>
          <p:cNvGrpSpPr/>
          <p:nvPr/>
        </p:nvGrpSpPr>
        <p:grpSpPr>
          <a:xfrm>
            <a:off x="2517074" y="1578428"/>
            <a:ext cx="7639112" cy="5143047"/>
            <a:chOff x="1483187" y="765176"/>
            <a:chExt cx="9197514" cy="5997006"/>
          </a:xfrm>
        </p:grpSpPr>
        <p:sp>
          <p:nvSpPr>
            <p:cNvPr id="211971" name="Text Box 3"/>
            <p:cNvSpPr txBox="1">
              <a:spLocks noChangeArrowheads="1"/>
            </p:cNvSpPr>
            <p:nvPr/>
          </p:nvSpPr>
          <p:spPr bwMode="auto">
            <a:xfrm>
              <a:off x="2611070" y="765176"/>
              <a:ext cx="6984155" cy="88089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  <a:latin typeface="Walbaum Display" panose="02070503090703020303" pitchFamily="18" charset="0"/>
                </a:rPr>
                <a:t>Indirect reading:</a:t>
              </a:r>
            </a:p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  <a:latin typeface="Walbaum Display" panose="02070503090703020303" pitchFamily="18" charset="0"/>
                </a:rPr>
                <a:t>Gauges measure a property of the gas</a:t>
              </a:r>
            </a:p>
          </p:txBody>
        </p:sp>
        <p:cxnSp>
          <p:nvCxnSpPr>
            <p:cNvPr id="211972" name="AutoShape 4"/>
            <p:cNvCxnSpPr>
              <a:cxnSpLocks noChangeShapeType="1"/>
            </p:cNvCxnSpPr>
            <p:nvPr/>
          </p:nvCxnSpPr>
          <p:spPr bwMode="auto">
            <a:xfrm>
              <a:off x="6091680" y="1646069"/>
              <a:ext cx="2377" cy="44943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3" name="AutoShape 5"/>
            <p:cNvCxnSpPr>
              <a:cxnSpLocks noChangeShapeType="1"/>
            </p:cNvCxnSpPr>
            <p:nvPr/>
          </p:nvCxnSpPr>
          <p:spPr bwMode="auto">
            <a:xfrm flipH="1">
              <a:off x="3143250" y="1844675"/>
              <a:ext cx="29527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4" name="AutoShape 9"/>
            <p:cNvCxnSpPr>
              <a:cxnSpLocks noChangeShapeType="1"/>
            </p:cNvCxnSpPr>
            <p:nvPr/>
          </p:nvCxnSpPr>
          <p:spPr bwMode="auto">
            <a:xfrm flipH="1">
              <a:off x="6130405" y="1844675"/>
              <a:ext cx="331311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5" name="AutoShape 15"/>
            <p:cNvCxnSpPr>
              <a:cxnSpLocks noChangeShapeType="1"/>
            </p:cNvCxnSpPr>
            <p:nvPr/>
          </p:nvCxnSpPr>
          <p:spPr bwMode="auto">
            <a:xfrm flipV="1">
              <a:off x="6096000" y="2060576"/>
              <a:ext cx="0" cy="360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6" name="AutoShape 10"/>
            <p:cNvCxnSpPr>
              <a:cxnSpLocks noChangeShapeType="1"/>
            </p:cNvCxnSpPr>
            <p:nvPr/>
          </p:nvCxnSpPr>
          <p:spPr bwMode="auto">
            <a:xfrm flipH="1" flipV="1">
              <a:off x="3154364" y="1846264"/>
              <a:ext cx="7937" cy="5286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7" name="AutoShape 11"/>
            <p:cNvCxnSpPr>
              <a:cxnSpLocks noChangeShapeType="1"/>
            </p:cNvCxnSpPr>
            <p:nvPr/>
          </p:nvCxnSpPr>
          <p:spPr bwMode="auto">
            <a:xfrm flipH="1" flipV="1">
              <a:off x="3181350" y="2398713"/>
              <a:ext cx="6350" cy="7429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8" name="AutoShape 12"/>
            <p:cNvCxnSpPr>
              <a:cxnSpLocks noChangeShapeType="1"/>
            </p:cNvCxnSpPr>
            <p:nvPr/>
          </p:nvCxnSpPr>
          <p:spPr bwMode="auto">
            <a:xfrm flipH="1">
              <a:off x="2405063" y="3141663"/>
              <a:ext cx="15748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79" name="AutoShape 13"/>
            <p:cNvCxnSpPr>
              <a:cxnSpLocks noChangeShapeType="1"/>
            </p:cNvCxnSpPr>
            <p:nvPr/>
          </p:nvCxnSpPr>
          <p:spPr bwMode="auto">
            <a:xfrm flipV="1">
              <a:off x="2405063" y="3141663"/>
              <a:ext cx="0" cy="576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0" name="AutoShape 14"/>
            <p:cNvCxnSpPr>
              <a:cxnSpLocks noChangeShapeType="1"/>
            </p:cNvCxnSpPr>
            <p:nvPr/>
          </p:nvCxnSpPr>
          <p:spPr bwMode="auto">
            <a:xfrm flipV="1">
              <a:off x="3979863" y="3141663"/>
              <a:ext cx="0" cy="576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981" name="Text Box 22"/>
            <p:cNvSpPr txBox="1">
              <a:spLocks noChangeArrowheads="1"/>
            </p:cNvSpPr>
            <p:nvPr/>
          </p:nvSpPr>
          <p:spPr bwMode="auto">
            <a:xfrm>
              <a:off x="3557589" y="3717925"/>
              <a:ext cx="992374" cy="459596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Pirani</a:t>
              </a:r>
            </a:p>
          </p:txBody>
        </p:sp>
        <p:sp>
          <p:nvSpPr>
            <p:cNvPr id="211982" name="Text Box 23" descr="Diagonali larghe verso l'alto"/>
            <p:cNvSpPr txBox="1">
              <a:spLocks noChangeArrowheads="1"/>
            </p:cNvSpPr>
            <p:nvPr/>
          </p:nvSpPr>
          <p:spPr bwMode="auto">
            <a:xfrm>
              <a:off x="1483187" y="3717925"/>
              <a:ext cx="2080288" cy="459596"/>
            </a:xfrm>
            <a:prstGeom prst="rect">
              <a:avLst/>
            </a:prstGeom>
            <a:pattFill prst="wdUpDiag">
              <a:fgClr>
                <a:srgbClr val="CCECFF"/>
              </a:fgClr>
              <a:bgClr>
                <a:srgbClr val="FFFFFF"/>
              </a:bgClr>
            </a:patt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Thermocouple</a:t>
              </a:r>
            </a:p>
          </p:txBody>
        </p:sp>
        <p:grpSp>
          <p:nvGrpSpPr>
            <p:cNvPr id="211983" name="Group 52"/>
            <p:cNvGrpSpPr>
              <a:grpSpLocks/>
            </p:cNvGrpSpPr>
            <p:nvPr/>
          </p:nvGrpSpPr>
          <p:grpSpPr bwMode="auto">
            <a:xfrm>
              <a:off x="8215313" y="1825625"/>
              <a:ext cx="2465388" cy="2001838"/>
              <a:chOff x="-185" y="1298"/>
              <a:chExt cx="1553" cy="1261"/>
            </a:xfrm>
          </p:grpSpPr>
          <p:cxnSp>
            <p:nvCxnSpPr>
              <p:cNvPr id="212012" name="AutoShape 6"/>
              <p:cNvCxnSpPr>
                <a:cxnSpLocks noChangeShapeType="1"/>
              </p:cNvCxnSpPr>
              <p:nvPr/>
            </p:nvCxnSpPr>
            <p:spPr bwMode="auto">
              <a:xfrm flipV="1">
                <a:off x="574" y="1298"/>
                <a:ext cx="0" cy="363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2013" name="Text Box 7"/>
              <p:cNvSpPr txBox="1">
                <a:spLocks noChangeArrowheads="1"/>
              </p:cNvSpPr>
              <p:nvPr/>
            </p:nvSpPr>
            <p:spPr bwMode="auto">
              <a:xfrm>
                <a:off x="158" y="1661"/>
                <a:ext cx="801" cy="271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Walbaum Display" panose="02070503090703020303" pitchFamily="18" charset="0"/>
                  </a:rPr>
                  <a:t>Viscosity</a:t>
                </a:r>
              </a:p>
            </p:txBody>
          </p:sp>
          <p:sp>
            <p:nvSpPr>
              <p:cNvPr id="212014" name="Text Box 45"/>
              <p:cNvSpPr txBox="1">
                <a:spLocks noChangeArrowheads="1"/>
              </p:cNvSpPr>
              <p:nvPr/>
            </p:nvSpPr>
            <p:spPr bwMode="auto">
              <a:xfrm>
                <a:off x="-185" y="2288"/>
                <a:ext cx="1553" cy="271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0000"/>
                    </a:solidFill>
                    <a:latin typeface="Walbaum Display" panose="02070503090703020303" pitchFamily="18" charset="0"/>
                  </a:rPr>
                  <a:t>Spinning rotor</a:t>
                </a:r>
              </a:p>
            </p:txBody>
          </p:sp>
          <p:cxnSp>
            <p:nvCxnSpPr>
              <p:cNvPr id="212015" name="AutoShape 46"/>
              <p:cNvCxnSpPr>
                <a:cxnSpLocks noChangeShapeType="1"/>
              </p:cNvCxnSpPr>
              <p:nvPr/>
            </p:nvCxnSpPr>
            <p:spPr bwMode="auto">
              <a:xfrm flipV="1">
                <a:off x="573" y="1933"/>
                <a:ext cx="0" cy="363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11984" name="AutoShape 16"/>
            <p:cNvCxnSpPr>
              <a:cxnSpLocks noChangeShapeType="1"/>
            </p:cNvCxnSpPr>
            <p:nvPr/>
          </p:nvCxnSpPr>
          <p:spPr bwMode="auto">
            <a:xfrm flipH="1">
              <a:off x="4800601" y="3429000"/>
              <a:ext cx="208756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5" name="AutoShape 17"/>
            <p:cNvCxnSpPr>
              <a:cxnSpLocks noChangeShapeType="1"/>
            </p:cNvCxnSpPr>
            <p:nvPr/>
          </p:nvCxnSpPr>
          <p:spPr bwMode="auto">
            <a:xfrm flipH="1">
              <a:off x="6167439" y="5229225"/>
              <a:ext cx="108108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6" name="AutoShape 18"/>
            <p:cNvCxnSpPr>
              <a:cxnSpLocks noChangeShapeType="1"/>
            </p:cNvCxnSpPr>
            <p:nvPr/>
          </p:nvCxnSpPr>
          <p:spPr bwMode="auto">
            <a:xfrm flipV="1">
              <a:off x="6096000" y="2852738"/>
              <a:ext cx="0" cy="576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7" name="AutoShape 19"/>
            <p:cNvCxnSpPr>
              <a:cxnSpLocks noChangeShapeType="1"/>
            </p:cNvCxnSpPr>
            <p:nvPr/>
          </p:nvCxnSpPr>
          <p:spPr bwMode="auto">
            <a:xfrm flipV="1">
              <a:off x="3719513" y="4581526"/>
              <a:ext cx="0" cy="1428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88" name="AutoShape 20"/>
            <p:cNvCxnSpPr>
              <a:cxnSpLocks noChangeShapeType="1"/>
            </p:cNvCxnSpPr>
            <p:nvPr/>
          </p:nvCxnSpPr>
          <p:spPr bwMode="auto">
            <a:xfrm flipH="1">
              <a:off x="5953126" y="3429000"/>
              <a:ext cx="165576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989" name="Text Box 25"/>
            <p:cNvSpPr txBox="1">
              <a:spLocks noChangeArrowheads="1"/>
            </p:cNvSpPr>
            <p:nvPr/>
          </p:nvSpPr>
          <p:spPr bwMode="auto">
            <a:xfrm>
              <a:off x="6362494" y="5813425"/>
              <a:ext cx="1700625" cy="804294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Inverted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 magnetron</a:t>
              </a:r>
            </a:p>
          </p:txBody>
        </p:sp>
        <p:sp>
          <p:nvSpPr>
            <p:cNvPr id="211990" name="Text Box 26"/>
            <p:cNvSpPr txBox="1">
              <a:spLocks noChangeArrowheads="1"/>
            </p:cNvSpPr>
            <p:nvPr/>
          </p:nvSpPr>
          <p:spPr bwMode="auto">
            <a:xfrm>
              <a:off x="5545138" y="5084763"/>
              <a:ext cx="1276013" cy="459596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Penning</a:t>
              </a:r>
            </a:p>
          </p:txBody>
        </p:sp>
        <p:sp>
          <p:nvSpPr>
            <p:cNvPr id="211991" name="Text Box 27"/>
            <p:cNvSpPr txBox="1">
              <a:spLocks noChangeArrowheads="1"/>
            </p:cNvSpPr>
            <p:nvPr/>
          </p:nvSpPr>
          <p:spPr bwMode="auto">
            <a:xfrm>
              <a:off x="5417220" y="2420938"/>
              <a:ext cx="1489326" cy="459596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Ionization</a:t>
              </a:r>
            </a:p>
          </p:txBody>
        </p:sp>
        <p:sp>
          <p:nvSpPr>
            <p:cNvPr id="211992" name="Text Box 28"/>
            <p:cNvSpPr txBox="1">
              <a:spLocks noChangeArrowheads="1"/>
            </p:cNvSpPr>
            <p:nvPr/>
          </p:nvSpPr>
          <p:spPr bwMode="auto">
            <a:xfrm>
              <a:off x="2855641" y="4778405"/>
              <a:ext cx="1959051" cy="459596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“hot” cathode</a:t>
              </a:r>
            </a:p>
          </p:txBody>
        </p:sp>
        <p:cxnSp>
          <p:nvCxnSpPr>
            <p:cNvPr id="211993" name="AutoShape 29"/>
            <p:cNvCxnSpPr>
              <a:cxnSpLocks noChangeShapeType="1"/>
            </p:cNvCxnSpPr>
            <p:nvPr/>
          </p:nvCxnSpPr>
          <p:spPr bwMode="auto">
            <a:xfrm flipH="1" flipV="1">
              <a:off x="3713163" y="5165725"/>
              <a:ext cx="6350" cy="2159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94" name="AutoShape 31"/>
            <p:cNvCxnSpPr>
              <a:cxnSpLocks noChangeShapeType="1"/>
            </p:cNvCxnSpPr>
            <p:nvPr/>
          </p:nvCxnSpPr>
          <p:spPr bwMode="auto">
            <a:xfrm flipV="1">
              <a:off x="2927350" y="5381626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995" name="AutoShape 32"/>
            <p:cNvCxnSpPr>
              <a:cxnSpLocks noChangeShapeType="1"/>
            </p:cNvCxnSpPr>
            <p:nvPr/>
          </p:nvCxnSpPr>
          <p:spPr bwMode="auto">
            <a:xfrm flipV="1">
              <a:off x="4584700" y="5381626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996" name="Text Box 33"/>
            <p:cNvSpPr txBox="1">
              <a:spLocks noChangeArrowheads="1"/>
            </p:cNvSpPr>
            <p:nvPr/>
          </p:nvSpPr>
          <p:spPr bwMode="auto">
            <a:xfrm>
              <a:off x="3763964" y="6224588"/>
              <a:ext cx="232084" cy="459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it-IT" sz="1800">
                <a:solidFill>
                  <a:srgbClr val="000000"/>
                </a:solidFill>
                <a:latin typeface="Walbaum Display" panose="02070503090703020303" pitchFamily="18" charset="0"/>
              </a:endParaRPr>
            </a:p>
          </p:txBody>
        </p:sp>
        <p:sp>
          <p:nvSpPr>
            <p:cNvPr id="211997" name="Text Box 34"/>
            <p:cNvSpPr txBox="1">
              <a:spLocks noChangeArrowheads="1"/>
            </p:cNvSpPr>
            <p:nvPr/>
          </p:nvSpPr>
          <p:spPr bwMode="auto">
            <a:xfrm>
              <a:off x="3921125" y="5945187"/>
              <a:ext cx="1437850" cy="459597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Extractor</a:t>
              </a:r>
            </a:p>
          </p:txBody>
        </p:sp>
        <p:sp>
          <p:nvSpPr>
            <p:cNvPr id="211998" name="Text Box 35"/>
            <p:cNvSpPr txBox="1">
              <a:spLocks noChangeArrowheads="1"/>
            </p:cNvSpPr>
            <p:nvPr/>
          </p:nvSpPr>
          <p:spPr bwMode="auto">
            <a:xfrm>
              <a:off x="2367584" y="5957888"/>
              <a:ext cx="1111597" cy="804294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Bayard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Alpert</a:t>
              </a:r>
            </a:p>
          </p:txBody>
        </p:sp>
        <p:cxnSp>
          <p:nvCxnSpPr>
            <p:cNvPr id="211999" name="AutoShape 36"/>
            <p:cNvCxnSpPr>
              <a:cxnSpLocks noChangeShapeType="1"/>
            </p:cNvCxnSpPr>
            <p:nvPr/>
          </p:nvCxnSpPr>
          <p:spPr bwMode="auto">
            <a:xfrm flipH="1">
              <a:off x="2928938" y="5381625"/>
              <a:ext cx="165576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000" name="Text Box 37"/>
            <p:cNvSpPr txBox="1">
              <a:spLocks noChangeArrowheads="1"/>
            </p:cNvSpPr>
            <p:nvPr/>
          </p:nvSpPr>
          <p:spPr bwMode="auto">
            <a:xfrm>
              <a:off x="5121275" y="4076700"/>
              <a:ext cx="1881716" cy="459597"/>
            </a:xfrm>
            <a:prstGeom prst="rect">
              <a:avLst/>
            </a:prstGeom>
            <a:solidFill>
              <a:srgbClr val="DBF2AC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Cold cathode</a:t>
              </a:r>
            </a:p>
          </p:txBody>
        </p:sp>
        <p:cxnSp>
          <p:nvCxnSpPr>
            <p:cNvPr id="212001" name="AutoShape 39"/>
            <p:cNvCxnSpPr>
              <a:cxnSpLocks noChangeShapeType="1"/>
            </p:cNvCxnSpPr>
            <p:nvPr/>
          </p:nvCxnSpPr>
          <p:spPr bwMode="auto">
            <a:xfrm flipV="1">
              <a:off x="6096000" y="3429000"/>
              <a:ext cx="0" cy="6111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2" name="AutoShape 40"/>
            <p:cNvCxnSpPr>
              <a:cxnSpLocks noChangeShapeType="1"/>
            </p:cNvCxnSpPr>
            <p:nvPr/>
          </p:nvCxnSpPr>
          <p:spPr bwMode="auto">
            <a:xfrm flipV="1">
              <a:off x="7608889" y="3429001"/>
              <a:ext cx="1587" cy="18002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3" name="AutoShape 41"/>
            <p:cNvCxnSpPr>
              <a:cxnSpLocks noChangeShapeType="1"/>
            </p:cNvCxnSpPr>
            <p:nvPr/>
          </p:nvCxnSpPr>
          <p:spPr bwMode="auto">
            <a:xfrm flipV="1">
              <a:off x="6096000" y="4508501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4" name="AutoShape 42"/>
            <p:cNvCxnSpPr>
              <a:cxnSpLocks noChangeShapeType="1"/>
            </p:cNvCxnSpPr>
            <p:nvPr/>
          </p:nvCxnSpPr>
          <p:spPr bwMode="auto">
            <a:xfrm flipV="1">
              <a:off x="7248525" y="5229226"/>
              <a:ext cx="0" cy="5762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5" name="AutoShape 43"/>
            <p:cNvCxnSpPr>
              <a:cxnSpLocks noChangeShapeType="1"/>
            </p:cNvCxnSpPr>
            <p:nvPr/>
          </p:nvCxnSpPr>
          <p:spPr bwMode="auto">
            <a:xfrm flipH="1">
              <a:off x="3719514" y="4581525"/>
              <a:ext cx="108108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6" name="AutoShape 44"/>
            <p:cNvCxnSpPr>
              <a:cxnSpLocks noChangeShapeType="1"/>
            </p:cNvCxnSpPr>
            <p:nvPr/>
          </p:nvCxnSpPr>
          <p:spPr bwMode="auto">
            <a:xfrm flipV="1">
              <a:off x="4800600" y="3429001"/>
              <a:ext cx="1588" cy="11525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007" name="AutoShape 47"/>
            <p:cNvCxnSpPr>
              <a:cxnSpLocks noChangeShapeType="1"/>
            </p:cNvCxnSpPr>
            <p:nvPr/>
          </p:nvCxnSpPr>
          <p:spPr bwMode="auto">
            <a:xfrm flipH="1">
              <a:off x="7608889" y="5229225"/>
              <a:ext cx="108108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008" name="Text Box 49" descr="Diagonali larghe verso l'alto"/>
            <p:cNvSpPr txBox="1">
              <a:spLocks noChangeArrowheads="1"/>
            </p:cNvSpPr>
            <p:nvPr/>
          </p:nvSpPr>
          <p:spPr bwMode="auto">
            <a:xfrm>
              <a:off x="8533990" y="6021389"/>
              <a:ext cx="1501007" cy="459597"/>
            </a:xfrm>
            <a:prstGeom prst="rect">
              <a:avLst/>
            </a:prstGeom>
            <a:pattFill prst="wdUpDiag">
              <a:fgClr>
                <a:srgbClr val="DBF2AC"/>
              </a:fgClr>
              <a:bgClr>
                <a:srgbClr val="FFFFFF"/>
              </a:bgClr>
            </a:pattFill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Alphatron</a:t>
              </a:r>
            </a:p>
          </p:txBody>
        </p:sp>
        <p:cxnSp>
          <p:nvCxnSpPr>
            <p:cNvPr id="212009" name="AutoShape 50"/>
            <p:cNvCxnSpPr>
              <a:cxnSpLocks noChangeShapeType="1"/>
            </p:cNvCxnSpPr>
            <p:nvPr/>
          </p:nvCxnSpPr>
          <p:spPr bwMode="auto">
            <a:xfrm flipV="1">
              <a:off x="9120188" y="5445126"/>
              <a:ext cx="0" cy="5683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010" name="Text Box 24" descr="Diagonali larghe verso l'alto"/>
            <p:cNvSpPr txBox="1">
              <a:spLocks noChangeArrowheads="1"/>
            </p:cNvSpPr>
            <p:nvPr/>
          </p:nvSpPr>
          <p:spPr bwMode="auto">
            <a:xfrm>
              <a:off x="8040688" y="5013325"/>
              <a:ext cx="1689025" cy="459597"/>
            </a:xfrm>
            <a:prstGeom prst="rect">
              <a:avLst/>
            </a:prstGeom>
            <a:pattFill prst="wdUpDiag">
              <a:fgClr>
                <a:srgbClr val="DBF2AC"/>
              </a:fgClr>
              <a:bgClr>
                <a:srgbClr val="FFFFFF"/>
              </a:bgClr>
            </a:pattFill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Radioactive</a:t>
              </a:r>
            </a:p>
          </p:txBody>
        </p:sp>
        <p:sp>
          <p:nvSpPr>
            <p:cNvPr id="212011" name="Text Box 8"/>
            <p:cNvSpPr txBox="1">
              <a:spLocks noChangeArrowheads="1"/>
            </p:cNvSpPr>
            <p:nvPr/>
          </p:nvSpPr>
          <p:spPr bwMode="auto">
            <a:xfrm>
              <a:off x="1689943" y="2133600"/>
              <a:ext cx="2938374" cy="459597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Walbaum Display" panose="02070503090703020303" pitchFamily="18" charset="0"/>
                </a:rPr>
                <a:t>Thermal conductivity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161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40"/>
              <a:t>Cold</a:t>
            </a:r>
            <a:r>
              <a:rPr spc="-170"/>
              <a:t> </a:t>
            </a:r>
            <a:r>
              <a:rPr spc="-70"/>
              <a:t>Cathode</a:t>
            </a:r>
            <a:r>
              <a:rPr spc="-160"/>
              <a:t> </a:t>
            </a:r>
            <a:r>
              <a:rPr spc="-70"/>
              <a:t>Gauges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41</a:t>
            </a:fld>
            <a:endParaRPr spc="-25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DF219B-40CD-5D63-EC4F-508A055E6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9085" marR="52069" indent="-287020">
              <a:lnSpc>
                <a:spcPts val="2400"/>
              </a:lnSpc>
              <a:spcBef>
                <a:spcPts val="280"/>
              </a:spcBef>
              <a:buSzPct val="95238"/>
              <a:buFont typeface="Wingdings"/>
              <a:buChar char=""/>
              <a:tabLst>
                <a:tab pos="299085" algn="l"/>
                <a:tab pos="299720" algn="l"/>
                <a:tab pos="2075814" algn="l"/>
                <a:tab pos="2511425" algn="l"/>
              </a:tabLst>
            </a:pPr>
            <a:r>
              <a:rPr lang="en-US" sz="2000" spc="-60">
                <a:latin typeface="+mj-lt"/>
                <a:cs typeface="Comic Sans MS"/>
              </a:rPr>
              <a:t>With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a</a:t>
            </a:r>
            <a:r>
              <a:rPr lang="en-US" sz="2000" spc="-140">
                <a:latin typeface="+mj-lt"/>
                <a:cs typeface="Comic Sans MS"/>
              </a:rPr>
              <a:t> </a:t>
            </a:r>
            <a:r>
              <a:rPr lang="en-US" sz="2000" spc="-65">
                <a:latin typeface="+mj-lt"/>
                <a:cs typeface="Comic Sans MS"/>
              </a:rPr>
              <a:t>DC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high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voltage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65">
                <a:latin typeface="+mj-lt"/>
                <a:cs typeface="Comic Sans MS"/>
              </a:rPr>
              <a:t>between</a:t>
            </a:r>
            <a:r>
              <a:rPr lang="en-US" sz="2000" spc="-2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a</a:t>
            </a:r>
            <a:r>
              <a:rPr lang="en-US" sz="2000" spc="-125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pair</a:t>
            </a:r>
            <a:r>
              <a:rPr lang="en-US" sz="2000" spc="-55">
                <a:latin typeface="+mj-lt"/>
                <a:cs typeface="Comic Sans MS"/>
              </a:rPr>
              <a:t> </a:t>
            </a:r>
            <a:r>
              <a:rPr lang="en-US" sz="2000" spc="-30">
                <a:latin typeface="+mj-lt"/>
                <a:cs typeface="Comic Sans MS"/>
              </a:rPr>
              <a:t>of</a:t>
            </a:r>
            <a:r>
              <a:rPr lang="en-US" sz="2000" spc="-125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electrodes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in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vacuum, </a:t>
            </a:r>
            <a:r>
              <a:rPr lang="en-US" sz="2000" spc="-55">
                <a:latin typeface="+mj-lt"/>
                <a:cs typeface="Comic Sans MS"/>
              </a:rPr>
              <a:t>discharge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occurs. </a:t>
            </a:r>
            <a:r>
              <a:rPr lang="en-US" sz="2000" spc="-60">
                <a:latin typeface="+mj-lt"/>
                <a:cs typeface="Comic Sans MS"/>
              </a:rPr>
              <a:t>The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discharge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current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depends</a:t>
            </a:r>
            <a:r>
              <a:rPr lang="en-US" sz="2000" spc="-3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on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the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pressure </a:t>
            </a:r>
            <a:r>
              <a:rPr lang="en-US" sz="2000" spc="-80">
                <a:latin typeface="+mj-lt"/>
                <a:cs typeface="Comic Sans MS"/>
              </a:rPr>
              <a:t>(non-</a:t>
            </a:r>
            <a:r>
              <a:rPr lang="en-US" sz="2000" spc="-10">
                <a:latin typeface="+mj-lt"/>
                <a:cs typeface="Comic Sans MS"/>
              </a:rPr>
              <a:t>linearly).</a:t>
            </a:r>
            <a:r>
              <a:rPr lang="en-US" sz="2000">
                <a:latin typeface="+mj-lt"/>
                <a:cs typeface="Comic Sans MS"/>
              </a:rPr>
              <a:t>	</a:t>
            </a:r>
            <a:r>
              <a:rPr lang="en-US" sz="2000" spc="-65">
                <a:latin typeface="+mj-lt"/>
                <a:cs typeface="Comic Sans MS"/>
              </a:rPr>
              <a:t>However,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sustainable</a:t>
            </a:r>
            <a:r>
              <a:rPr lang="en-US" sz="2000" spc="-1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discharge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stops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around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1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Pa.</a:t>
            </a:r>
            <a:endParaRPr lang="en-US" sz="2000">
              <a:latin typeface="+mj-lt"/>
              <a:cs typeface="Comic Sans MS"/>
            </a:endParaRPr>
          </a:p>
          <a:p>
            <a:pPr marL="299085" marR="5080" indent="-287020">
              <a:lnSpc>
                <a:spcPts val="2400"/>
              </a:lnSpc>
              <a:spcBef>
                <a:spcPts val="1200"/>
              </a:spcBef>
              <a:buSzPct val="95238"/>
              <a:buFont typeface="Wingdings"/>
              <a:buChar char=""/>
              <a:tabLst>
                <a:tab pos="299085" algn="l"/>
                <a:tab pos="299720" algn="l"/>
                <a:tab pos="4459605" algn="l"/>
                <a:tab pos="5693410" algn="l"/>
                <a:tab pos="6644640" algn="l"/>
                <a:tab pos="7997825" algn="l"/>
              </a:tabLst>
            </a:pPr>
            <a:r>
              <a:rPr lang="en-US" sz="2000" spc="-10">
                <a:latin typeface="+mj-lt"/>
                <a:cs typeface="Comic Sans MS"/>
              </a:rPr>
              <a:t>In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CCGs,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a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65">
                <a:latin typeface="+mj-lt"/>
                <a:cs typeface="Comic Sans MS"/>
              </a:rPr>
              <a:t>magnetic</a:t>
            </a:r>
            <a:r>
              <a:rPr lang="en-US" sz="2000" spc="-45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field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is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added,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with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110">
                <a:latin typeface="+mj-lt"/>
                <a:cs typeface="Comic Sans MS"/>
              </a:rPr>
              <a:t> </a:t>
            </a:r>
            <a:r>
              <a:rPr lang="en-US" sz="2000" spc="-80">
                <a:latin typeface="+mj-lt"/>
                <a:cs typeface="Comic Sans MS"/>
              </a:rPr>
              <a:t>B-</a:t>
            </a:r>
            <a:r>
              <a:rPr lang="en-US" sz="2000" spc="-30">
                <a:latin typeface="+mj-lt"/>
                <a:cs typeface="Comic Sans MS"/>
              </a:rPr>
              <a:t>field</a:t>
            </a:r>
            <a:r>
              <a:rPr lang="en-US" sz="2000" spc="-50">
                <a:latin typeface="+mj-lt"/>
                <a:cs typeface="Comic Sans MS"/>
              </a:rPr>
              <a:t> ‘perpendicular’</a:t>
            </a:r>
            <a:r>
              <a:rPr lang="en-US" sz="2000" spc="-55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to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80">
                <a:latin typeface="+mj-lt"/>
                <a:cs typeface="Comic Sans MS"/>
              </a:rPr>
              <a:t>E-</a:t>
            </a:r>
            <a:r>
              <a:rPr lang="en-US" sz="2000" spc="-40">
                <a:latin typeface="+mj-lt"/>
                <a:cs typeface="Comic Sans MS"/>
              </a:rPr>
              <a:t>field</a:t>
            </a:r>
            <a:r>
              <a:rPr lang="en-US" sz="2000" spc="-50">
                <a:latin typeface="+mj-lt"/>
                <a:cs typeface="Comic Sans MS"/>
              </a:rPr>
              <a:t> (thus</a:t>
            </a:r>
            <a:r>
              <a:rPr lang="en-US" sz="2000" spc="-60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70">
                <a:latin typeface="+mj-lt"/>
                <a:cs typeface="Comic Sans MS"/>
              </a:rPr>
              <a:t>cross-</a:t>
            </a:r>
            <a:r>
              <a:rPr lang="en-US" sz="2000" spc="-10">
                <a:latin typeface="+mj-lt"/>
                <a:cs typeface="Comic Sans MS"/>
              </a:rPr>
              <a:t>field). </a:t>
            </a:r>
            <a:r>
              <a:rPr lang="en-US" sz="2000">
                <a:latin typeface="+mj-lt"/>
                <a:cs typeface="Comic Sans MS"/>
              </a:rPr>
              <a:t>An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electron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‘cloud’ </a:t>
            </a:r>
            <a:r>
              <a:rPr lang="en-US" sz="2000">
                <a:latin typeface="+mj-lt"/>
                <a:cs typeface="Comic Sans MS"/>
              </a:rPr>
              <a:t>is</a:t>
            </a:r>
            <a:r>
              <a:rPr lang="en-US" sz="2000" spc="-12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created </a:t>
            </a:r>
            <a:r>
              <a:rPr lang="en-US" sz="2000" spc="-25">
                <a:latin typeface="+mj-lt"/>
                <a:cs typeface="Comic Sans MS"/>
              </a:rPr>
              <a:t>by </a:t>
            </a:r>
            <a:r>
              <a:rPr lang="en-US" sz="2000" spc="-50">
                <a:latin typeface="+mj-lt"/>
                <a:cs typeface="Comic Sans MS"/>
              </a:rPr>
              <a:t>trapping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electrons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in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120">
                <a:latin typeface="+mj-lt"/>
                <a:cs typeface="Comic Sans MS"/>
              </a:rPr>
              <a:t> </a:t>
            </a:r>
            <a:r>
              <a:rPr lang="en-US" sz="2000" spc="-65">
                <a:latin typeface="+mj-lt"/>
                <a:cs typeface="Comic Sans MS"/>
              </a:rPr>
              <a:t>cross-</a:t>
            </a:r>
            <a:r>
              <a:rPr lang="en-US" sz="2000" spc="-40">
                <a:latin typeface="+mj-lt"/>
                <a:cs typeface="Comic Sans MS"/>
              </a:rPr>
              <a:t>field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volume. </a:t>
            </a:r>
            <a:r>
              <a:rPr lang="en-US" sz="2000" spc="-55">
                <a:latin typeface="+mj-lt"/>
                <a:cs typeface="Comic Sans MS"/>
              </a:rPr>
              <a:t>Electrons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35">
                <a:latin typeface="+mj-lt"/>
                <a:cs typeface="Comic Sans MS"/>
              </a:rPr>
              <a:t>gain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energy </a:t>
            </a:r>
            <a:r>
              <a:rPr lang="en-US" sz="2000" spc="-65">
                <a:latin typeface="+mj-lt"/>
                <a:cs typeface="Comic Sans MS"/>
              </a:rPr>
              <a:t>through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cyclic</a:t>
            </a:r>
            <a:r>
              <a:rPr lang="en-US" sz="2000" spc="-11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motions</a:t>
            </a:r>
            <a:r>
              <a:rPr lang="en-US" sz="2000" spc="-6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in</a:t>
            </a:r>
            <a:r>
              <a:rPr lang="en-US" sz="2000" spc="-80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70">
                <a:latin typeface="+mj-lt"/>
                <a:cs typeface="Comic Sans MS"/>
              </a:rPr>
              <a:t>cross-</a:t>
            </a:r>
            <a:r>
              <a:rPr lang="en-US" sz="2000" spc="-10">
                <a:latin typeface="+mj-lt"/>
                <a:cs typeface="Comic Sans MS"/>
              </a:rPr>
              <a:t>field.</a:t>
            </a:r>
            <a:endParaRPr lang="en-US" sz="2000">
              <a:latin typeface="+mj-lt"/>
              <a:cs typeface="Comic Sans MS"/>
            </a:endParaRPr>
          </a:p>
          <a:p>
            <a:pPr marL="298450" marR="240665" indent="-286385">
              <a:lnSpc>
                <a:spcPts val="2400"/>
              </a:lnSpc>
              <a:spcBef>
                <a:spcPts val="1200"/>
              </a:spcBef>
              <a:buSzPct val="95238"/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en-US" sz="2000" spc="-55">
                <a:latin typeface="+mj-lt"/>
                <a:cs typeface="Comic Sans MS"/>
              </a:rPr>
              <a:t>Ionization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of</a:t>
            </a:r>
            <a:r>
              <a:rPr lang="en-US" sz="2000" spc="-135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gas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molecules</a:t>
            </a:r>
            <a:r>
              <a:rPr lang="en-US" sz="2000" spc="-80">
                <a:latin typeface="+mj-lt"/>
                <a:cs typeface="Comic Sans MS"/>
              </a:rPr>
              <a:t> </a:t>
            </a:r>
            <a:r>
              <a:rPr lang="en-US" sz="2000" spc="-30">
                <a:latin typeface="+mj-lt"/>
                <a:cs typeface="Comic Sans MS"/>
              </a:rPr>
              <a:t>by</a:t>
            </a:r>
            <a:r>
              <a:rPr lang="en-US" sz="2000" spc="-13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electrons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in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120">
                <a:latin typeface="+mj-lt"/>
                <a:cs typeface="Comic Sans MS"/>
              </a:rPr>
              <a:t> </a:t>
            </a:r>
            <a:r>
              <a:rPr lang="en-US" sz="2000" spc="-80">
                <a:latin typeface="+mj-lt"/>
                <a:cs typeface="Comic Sans MS"/>
              </a:rPr>
              <a:t>e-</a:t>
            </a:r>
            <a:r>
              <a:rPr lang="en-US" sz="2000" spc="-35">
                <a:latin typeface="+mj-lt"/>
                <a:cs typeface="Comic Sans MS"/>
              </a:rPr>
              <a:t>cloud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extends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the </a:t>
            </a:r>
            <a:r>
              <a:rPr lang="en-US" sz="2000" spc="-55">
                <a:latin typeface="+mj-lt"/>
                <a:cs typeface="Comic Sans MS"/>
              </a:rPr>
              <a:t>lower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limit</a:t>
            </a:r>
            <a:r>
              <a:rPr lang="en-US" sz="2000" spc="-8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of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20">
                <a:latin typeface="+mj-lt"/>
                <a:cs typeface="Comic Sans MS"/>
              </a:rPr>
              <a:t>CCGs.</a:t>
            </a:r>
            <a:endParaRPr lang="en-US" sz="2000">
              <a:latin typeface="+mj-lt"/>
              <a:cs typeface="Comic Sans MS"/>
            </a:endParaRPr>
          </a:p>
          <a:p>
            <a:pPr marL="299085" indent="-287020">
              <a:spcBef>
                <a:spcPts val="1500"/>
              </a:spcBef>
              <a:buSzPct val="95238"/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en-US" sz="2000" spc="-60">
                <a:latin typeface="+mj-lt"/>
                <a:cs typeface="Comic Sans MS"/>
              </a:rPr>
              <a:t>CCGs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are</a:t>
            </a:r>
            <a:r>
              <a:rPr lang="en-US" sz="2000" spc="-130">
                <a:latin typeface="+mj-lt"/>
                <a:cs typeface="Comic Sans MS"/>
              </a:rPr>
              <a:t> </a:t>
            </a:r>
            <a:r>
              <a:rPr lang="en-US" sz="2000" spc="-80">
                <a:latin typeface="+mj-lt"/>
                <a:cs typeface="Comic Sans MS"/>
              </a:rPr>
              <a:t>gas-</a:t>
            </a:r>
            <a:r>
              <a:rPr lang="en-US" sz="2000" spc="-50">
                <a:latin typeface="+mj-lt"/>
                <a:cs typeface="Comic Sans MS"/>
              </a:rPr>
              <a:t>dependent</a:t>
            </a:r>
            <a:r>
              <a:rPr lang="en-US" sz="2000" spc="-5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in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a</a:t>
            </a:r>
            <a:r>
              <a:rPr lang="en-US" sz="2000" spc="-14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similar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way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as</a:t>
            </a:r>
            <a:r>
              <a:rPr lang="en-US" sz="2000" spc="-12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HCGs.</a:t>
            </a:r>
            <a:endParaRPr lang="en-US" sz="2000">
              <a:latin typeface="+mj-lt"/>
              <a:cs typeface="Comic Sans MS"/>
            </a:endParaRPr>
          </a:p>
          <a:p>
            <a:pPr marL="299085" indent="-287020">
              <a:spcBef>
                <a:spcPts val="1320"/>
              </a:spcBef>
              <a:buSzPct val="95238"/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en-US" sz="2000" spc="-10">
                <a:latin typeface="+mj-lt"/>
                <a:cs typeface="Comic Sans MS"/>
              </a:rPr>
              <a:t>In</a:t>
            </a:r>
            <a:r>
              <a:rPr lang="en-US" sz="2000" spc="-14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a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CCG,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 spc="-40">
                <a:latin typeface="+mj-lt"/>
                <a:cs typeface="Comic Sans MS"/>
              </a:rPr>
              <a:t>the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20">
                <a:latin typeface="+mj-lt"/>
                <a:cs typeface="Comic Sans MS"/>
              </a:rPr>
              <a:t>ion</a:t>
            </a:r>
            <a:r>
              <a:rPr lang="en-US" sz="2000" spc="-105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current</a:t>
            </a:r>
            <a:r>
              <a:rPr lang="en-US" sz="2000" spc="-11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is</a:t>
            </a:r>
            <a:r>
              <a:rPr lang="en-US" sz="2000" spc="-10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related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to</a:t>
            </a:r>
            <a:r>
              <a:rPr lang="en-US" sz="2000" spc="-110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pressure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as:</a:t>
            </a:r>
            <a:endParaRPr lang="en-US" sz="200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02323" y="5695880"/>
            <a:ext cx="3379377" cy="390107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8100">
              <a:lnSpc>
                <a:spcPts val="1860"/>
              </a:lnSpc>
              <a:spcBef>
                <a:spcPts val="290"/>
              </a:spcBef>
              <a:tabLst>
                <a:tab pos="746760" algn="l"/>
              </a:tabLst>
            </a:pPr>
            <a:r>
              <a:rPr sz="5750" i="1" spc="35">
                <a:latin typeface="Times New Roman"/>
                <a:cs typeface="Times New Roman"/>
              </a:rPr>
              <a:t>i</a:t>
            </a:r>
            <a:r>
              <a:rPr sz="5025" i="1" spc="52" baseline="-24046">
                <a:latin typeface="Times New Roman"/>
                <a:cs typeface="Times New Roman"/>
              </a:rPr>
              <a:t>g</a:t>
            </a:r>
            <a:r>
              <a:rPr sz="5025" i="1" baseline="-24046">
                <a:latin typeface="Times New Roman"/>
                <a:cs typeface="Times New Roman"/>
              </a:rPr>
              <a:t>	</a:t>
            </a:r>
            <a:r>
              <a:rPr sz="5750">
                <a:latin typeface="Symbol"/>
                <a:cs typeface="Symbol"/>
              </a:rPr>
              <a:t></a:t>
            </a:r>
            <a:r>
              <a:rPr sz="5750" spc="75">
                <a:latin typeface="Times New Roman"/>
                <a:cs typeface="Times New Roman"/>
              </a:rPr>
              <a:t> </a:t>
            </a:r>
            <a:r>
              <a:rPr sz="5750" i="1">
                <a:latin typeface="Times New Roman"/>
                <a:cs typeface="Times New Roman"/>
              </a:rPr>
              <a:t>K</a:t>
            </a:r>
            <a:r>
              <a:rPr sz="5750" i="1" spc="-150">
                <a:latin typeface="Times New Roman"/>
                <a:cs typeface="Times New Roman"/>
              </a:rPr>
              <a:t> </a:t>
            </a:r>
            <a:r>
              <a:rPr sz="5750">
                <a:latin typeface="Symbol"/>
                <a:cs typeface="Symbol"/>
              </a:rPr>
              <a:t></a:t>
            </a:r>
            <a:r>
              <a:rPr sz="5750" spc="-540">
                <a:latin typeface="Times New Roman"/>
                <a:cs typeface="Times New Roman"/>
              </a:rPr>
              <a:t> </a:t>
            </a:r>
            <a:r>
              <a:rPr sz="5750" i="1" spc="-50">
                <a:latin typeface="Times New Roman"/>
                <a:cs typeface="Times New Roman"/>
              </a:rPr>
              <a:t>P</a:t>
            </a:r>
            <a:r>
              <a:rPr lang="en-US" sz="5750" i="1" spc="-50">
                <a:latin typeface="Times New Roman"/>
                <a:cs typeface="Times New Roman"/>
              </a:rPr>
              <a:t> </a:t>
            </a:r>
            <a:r>
              <a:rPr lang="en-US" sz="5750" i="1" spc="-50" baseline="30000">
                <a:latin typeface="Times New Roman"/>
                <a:cs typeface="Times New Roman"/>
              </a:rPr>
              <a:t>n</a:t>
            </a:r>
            <a:endParaRPr sz="5750" baseline="30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4402" y="5528429"/>
            <a:ext cx="1871345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500" i="1">
                <a:latin typeface="Tahoma"/>
                <a:cs typeface="Tahoma"/>
              </a:rPr>
              <a:t>n</a:t>
            </a:r>
            <a:r>
              <a:rPr sz="2500" i="1" spc="-125">
                <a:latin typeface="Tahoma"/>
                <a:cs typeface="Tahoma"/>
              </a:rPr>
              <a:t> </a:t>
            </a:r>
            <a:r>
              <a:rPr sz="2500" i="1">
                <a:latin typeface="Tahoma"/>
                <a:cs typeface="Tahoma"/>
              </a:rPr>
              <a:t>=</a:t>
            </a:r>
            <a:r>
              <a:rPr sz="2500" i="1" spc="-120">
                <a:latin typeface="Tahoma"/>
                <a:cs typeface="Tahoma"/>
              </a:rPr>
              <a:t> </a:t>
            </a:r>
            <a:r>
              <a:rPr sz="2500" i="1">
                <a:latin typeface="Tahoma"/>
                <a:cs typeface="Tahoma"/>
              </a:rPr>
              <a:t>1.0</a:t>
            </a:r>
            <a:r>
              <a:rPr sz="2500" i="1" spc="-114">
                <a:latin typeface="Tahoma"/>
                <a:cs typeface="Tahoma"/>
              </a:rPr>
              <a:t> </a:t>
            </a:r>
            <a:r>
              <a:rPr sz="2500" i="1">
                <a:latin typeface="Tahoma"/>
                <a:cs typeface="Tahoma"/>
              </a:rPr>
              <a:t>~</a:t>
            </a:r>
            <a:r>
              <a:rPr sz="2500" i="1" spc="-125">
                <a:latin typeface="Tahoma"/>
                <a:cs typeface="Tahoma"/>
              </a:rPr>
              <a:t> </a:t>
            </a:r>
            <a:r>
              <a:rPr sz="2500" i="1" spc="-30">
                <a:latin typeface="Tahoma"/>
                <a:cs typeface="Tahoma"/>
              </a:rPr>
              <a:t>1.4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40"/>
              <a:t>Cold</a:t>
            </a:r>
            <a:r>
              <a:rPr spc="-150"/>
              <a:t> </a:t>
            </a:r>
            <a:r>
              <a:rPr spc="-70"/>
              <a:t>Cathode</a:t>
            </a:r>
            <a:r>
              <a:rPr spc="-135"/>
              <a:t> </a:t>
            </a:r>
            <a:r>
              <a:rPr spc="-70"/>
              <a:t>Gauges</a:t>
            </a:r>
            <a:r>
              <a:rPr spc="-165"/>
              <a:t> </a:t>
            </a:r>
            <a:r>
              <a:t>–</a:t>
            </a:r>
            <a:r>
              <a:rPr spc="-165"/>
              <a:t> </a:t>
            </a:r>
            <a:r>
              <a:rPr spc="-80"/>
              <a:t>Penning</a:t>
            </a:r>
            <a:r>
              <a:rPr spc="-125"/>
              <a:t> </a:t>
            </a:r>
            <a:r>
              <a:rPr spc="-20"/>
              <a:t>Cell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42</a:t>
            </a:fld>
            <a:endParaRPr spc="-25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E63DA3-9B9A-47DE-E861-23E09F16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7323762" cy="5298192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464184" marR="201930" indent="-286385">
              <a:lnSpc>
                <a:spcPts val="2160"/>
              </a:lnSpc>
              <a:spcBef>
                <a:spcPts val="270"/>
              </a:spcBef>
              <a:buSzPct val="94736"/>
              <a:buFont typeface="Wingdings"/>
              <a:buChar char=""/>
              <a:tabLst>
                <a:tab pos="464820" algn="l"/>
              </a:tabLst>
            </a:pPr>
            <a:r>
              <a:rPr lang="en-US" sz="2000" spc="-30">
                <a:latin typeface="+mj-lt"/>
                <a:cs typeface="Comic Sans MS"/>
              </a:rPr>
              <a:t>At</a:t>
            </a:r>
            <a:r>
              <a:rPr lang="en-US" sz="2000" spc="-65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lower</a:t>
            </a:r>
            <a:r>
              <a:rPr lang="en-US" sz="2000" spc="-8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pressure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(&lt;10</a:t>
            </a:r>
            <a:r>
              <a:rPr lang="en-US" sz="2000" spc="-75" baseline="24444">
                <a:latin typeface="+mj-lt"/>
                <a:cs typeface="Comic Sans MS"/>
              </a:rPr>
              <a:t>-</a:t>
            </a:r>
            <a:r>
              <a:rPr lang="en-US" sz="2000" baseline="24444">
                <a:latin typeface="+mj-lt"/>
                <a:cs typeface="Comic Sans MS"/>
              </a:rPr>
              <a:t>2</a:t>
            </a:r>
            <a:r>
              <a:rPr lang="en-US" sz="2000" spc="157" baseline="24444">
                <a:latin typeface="+mj-lt"/>
                <a:cs typeface="Comic Sans MS"/>
              </a:rPr>
              <a:t> </a:t>
            </a:r>
            <a:r>
              <a:rPr lang="en-US" sz="2000" spc="-30">
                <a:latin typeface="+mj-lt"/>
                <a:cs typeface="Comic Sans MS"/>
              </a:rPr>
              <a:t>Pa),</a:t>
            </a:r>
            <a:r>
              <a:rPr lang="en-US" sz="2000" spc="-50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stable </a:t>
            </a:r>
            <a:r>
              <a:rPr lang="en-US" sz="2000" spc="-50">
                <a:latin typeface="+mj-lt"/>
                <a:cs typeface="Comic Sans MS"/>
              </a:rPr>
              <a:t>electron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cloud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confined</a:t>
            </a:r>
            <a:r>
              <a:rPr lang="en-US" sz="2000" spc="-60">
                <a:latin typeface="+mj-lt"/>
                <a:cs typeface="Comic Sans MS"/>
              </a:rPr>
              <a:t> </a:t>
            </a:r>
            <a:r>
              <a:rPr lang="en-US" sz="2000" spc="-65">
                <a:latin typeface="+mj-lt"/>
                <a:cs typeface="Comic Sans MS"/>
              </a:rPr>
              <a:t>around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35">
                <a:latin typeface="+mj-lt"/>
                <a:cs typeface="Comic Sans MS"/>
              </a:rPr>
              <a:t>axis,</a:t>
            </a:r>
            <a:r>
              <a:rPr lang="en-US" sz="2000" spc="-55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and </a:t>
            </a:r>
            <a:r>
              <a:rPr lang="en-US" sz="2000" spc="-35">
                <a:latin typeface="+mj-lt"/>
                <a:cs typeface="Comic Sans MS"/>
              </a:rPr>
              <a:t>ion</a:t>
            </a:r>
            <a:r>
              <a:rPr lang="en-US" sz="2000" spc="-95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density</a:t>
            </a:r>
            <a:r>
              <a:rPr lang="en-US" sz="2000" spc="-55">
                <a:latin typeface="+mj-lt"/>
                <a:cs typeface="Comic Sans MS"/>
              </a:rPr>
              <a:t> significantly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lower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than</a:t>
            </a:r>
            <a:r>
              <a:rPr lang="en-US" sz="2000" spc="-40">
                <a:latin typeface="+mj-lt"/>
                <a:cs typeface="Comic Sans MS"/>
              </a:rPr>
              <a:t> </a:t>
            </a:r>
            <a:r>
              <a:rPr lang="en-US" sz="2000" spc="-20">
                <a:latin typeface="+mj-lt"/>
                <a:cs typeface="Comic Sans MS"/>
              </a:rPr>
              <a:t>that of</a:t>
            </a:r>
            <a:r>
              <a:rPr lang="en-US" sz="2000" spc="-114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e-</a:t>
            </a:r>
            <a:r>
              <a:rPr lang="en-US" sz="2000" spc="-10">
                <a:latin typeface="+mj-lt"/>
                <a:cs typeface="Comic Sans MS"/>
              </a:rPr>
              <a:t>cloud.</a:t>
            </a:r>
            <a:endParaRPr lang="en-US" sz="2000">
              <a:latin typeface="+mj-lt"/>
              <a:cs typeface="Comic Sans MS"/>
            </a:endParaRPr>
          </a:p>
          <a:p>
            <a:pPr marL="464184" marR="43180" indent="-287020">
              <a:lnSpc>
                <a:spcPts val="2160"/>
              </a:lnSpc>
              <a:spcBef>
                <a:spcPts val="960"/>
              </a:spcBef>
              <a:buSzPct val="94736"/>
              <a:buFont typeface="Wingdings"/>
              <a:buChar char=""/>
              <a:tabLst>
                <a:tab pos="464820" algn="l"/>
              </a:tabLst>
            </a:pPr>
            <a:r>
              <a:rPr lang="en-US" sz="2000" spc="-30">
                <a:latin typeface="+mj-lt"/>
                <a:cs typeface="Comic Sans MS"/>
              </a:rPr>
              <a:t>At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high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pressure,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much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55">
                <a:latin typeface="+mj-lt"/>
                <a:cs typeface="Comic Sans MS"/>
              </a:rPr>
              <a:t>higher</a:t>
            </a:r>
            <a:r>
              <a:rPr lang="en-US" sz="2000" spc="-90">
                <a:latin typeface="+mj-lt"/>
                <a:cs typeface="Comic Sans MS"/>
              </a:rPr>
              <a:t> </a:t>
            </a:r>
            <a:r>
              <a:rPr lang="en-US" sz="2000" spc="-35">
                <a:latin typeface="+mj-lt"/>
                <a:cs typeface="Comic Sans MS"/>
              </a:rPr>
              <a:t>ion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25">
                <a:latin typeface="+mj-lt"/>
                <a:cs typeface="Comic Sans MS"/>
              </a:rPr>
              <a:t>density </a:t>
            </a:r>
            <a:r>
              <a:rPr lang="en-US" sz="2000" spc="-55">
                <a:latin typeface="+mj-lt"/>
                <a:cs typeface="Comic Sans MS"/>
              </a:rPr>
              <a:t>destabilize</a:t>
            </a:r>
            <a:r>
              <a:rPr lang="en-US" sz="2000" spc="-70">
                <a:latin typeface="+mj-lt"/>
                <a:cs typeface="Comic Sans MS"/>
              </a:rPr>
              <a:t> </a:t>
            </a:r>
            <a:r>
              <a:rPr lang="en-US" sz="2000" spc="-50">
                <a:latin typeface="+mj-lt"/>
                <a:cs typeface="Comic Sans MS"/>
              </a:rPr>
              <a:t>e-</a:t>
            </a:r>
            <a:r>
              <a:rPr lang="en-US" sz="2000" spc="-55">
                <a:latin typeface="+mj-lt"/>
                <a:cs typeface="Comic Sans MS"/>
              </a:rPr>
              <a:t>cloud</a:t>
            </a:r>
            <a:r>
              <a:rPr lang="en-US" sz="2000" spc="-85">
                <a:latin typeface="+mj-lt"/>
                <a:cs typeface="Comic Sans MS"/>
              </a:rPr>
              <a:t> </a:t>
            </a:r>
            <a:r>
              <a:rPr lang="en-US" sz="2000">
                <a:latin typeface="+mj-lt"/>
                <a:cs typeface="Comic Sans MS"/>
              </a:rPr>
              <a:t>,</a:t>
            </a:r>
            <a:r>
              <a:rPr lang="en-US" sz="2000" spc="-35">
                <a:latin typeface="+mj-lt"/>
                <a:cs typeface="Comic Sans MS"/>
              </a:rPr>
              <a:t> </a:t>
            </a:r>
            <a:r>
              <a:rPr lang="en-US" sz="2000" spc="-45">
                <a:latin typeface="+mj-lt"/>
                <a:cs typeface="Comic Sans MS"/>
              </a:rPr>
              <a:t>and </a:t>
            </a:r>
            <a:r>
              <a:rPr lang="en-US" sz="2000" spc="-10">
                <a:latin typeface="+mj-lt"/>
                <a:cs typeface="Comic Sans MS"/>
              </a:rPr>
              <a:t>plasma </a:t>
            </a:r>
            <a:r>
              <a:rPr lang="en-US" sz="2000" spc="-50">
                <a:latin typeface="+mj-lt"/>
                <a:cs typeface="Comic Sans MS"/>
              </a:rPr>
              <a:t>oscillation</a:t>
            </a:r>
            <a:r>
              <a:rPr lang="en-US" sz="2000" spc="-75">
                <a:latin typeface="+mj-lt"/>
                <a:cs typeface="Comic Sans MS"/>
              </a:rPr>
              <a:t> </a:t>
            </a:r>
            <a:r>
              <a:rPr lang="en-US" sz="2000" spc="-60">
                <a:latin typeface="+mj-lt"/>
                <a:cs typeface="Comic Sans MS"/>
              </a:rPr>
              <a:t>may</a:t>
            </a:r>
            <a:r>
              <a:rPr lang="en-US" sz="2000" spc="-45">
                <a:latin typeface="+mj-lt"/>
                <a:cs typeface="Comic Sans MS"/>
              </a:rPr>
              <a:t> </a:t>
            </a:r>
            <a:r>
              <a:rPr lang="en-US" sz="2000" spc="-10">
                <a:latin typeface="+mj-lt"/>
                <a:cs typeface="Comic Sans MS"/>
              </a:rPr>
              <a:t>occur.</a:t>
            </a:r>
            <a:endParaRPr lang="en-US" sz="2000">
              <a:latin typeface="+mj-lt"/>
              <a:cs typeface="Comic Sans MS"/>
            </a:endParaRPr>
          </a:p>
          <a:p>
            <a:pPr>
              <a:spcBef>
                <a:spcPts val="55"/>
              </a:spcBef>
            </a:pPr>
            <a:endParaRPr lang="en-US" sz="2000">
              <a:latin typeface="Comic Sans MS"/>
              <a:cs typeface="Comic Sans MS"/>
            </a:endParaRPr>
          </a:p>
          <a:p>
            <a:pPr marL="25400"/>
            <a:r>
              <a:rPr lang="en-US" sz="1600">
                <a:latin typeface="Arial"/>
                <a:cs typeface="Arial"/>
              </a:rPr>
              <a:t>Ref.</a:t>
            </a:r>
            <a:r>
              <a:rPr lang="en-US" sz="1600" spc="-6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K.</a:t>
            </a:r>
            <a:r>
              <a:rPr lang="en-US" sz="1600" spc="-8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Jousten</a:t>
            </a:r>
            <a:r>
              <a:rPr lang="en-US" sz="1600">
                <a:latin typeface="Arial"/>
                <a:cs typeface="Arial"/>
              </a:rPr>
              <a:t>: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Ultrahigh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Vacuum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Gauges</a:t>
            </a:r>
            <a:endParaRPr lang="en-US" sz="1600">
              <a:latin typeface="Arial"/>
              <a:cs typeface="Arial"/>
            </a:endParaRPr>
          </a:p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1895866" y="1277531"/>
            <a:ext cx="4686300" cy="2836545"/>
            <a:chOff x="209550" y="819150"/>
            <a:chExt cx="4686300" cy="28365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335" y="869484"/>
              <a:ext cx="4540933" cy="277104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9075" y="828675"/>
              <a:ext cx="4667250" cy="2817495"/>
            </a:xfrm>
            <a:custGeom>
              <a:avLst/>
              <a:gdLst/>
              <a:ahLst/>
              <a:cxnLst/>
              <a:rect l="l" t="t" r="r" b="b"/>
              <a:pathLst>
                <a:path w="4667250" h="2817495">
                  <a:moveTo>
                    <a:pt x="0" y="0"/>
                  </a:moveTo>
                  <a:lnTo>
                    <a:pt x="4667250" y="0"/>
                  </a:lnTo>
                  <a:lnTo>
                    <a:pt x="4667250" y="2816910"/>
                  </a:lnTo>
                  <a:lnTo>
                    <a:pt x="0" y="281691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265234" y="3429000"/>
            <a:ext cx="3860800" cy="3000375"/>
            <a:chOff x="5149938" y="3257550"/>
            <a:chExt cx="3860800" cy="30003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3881" y="3281489"/>
              <a:ext cx="3754159" cy="29622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59463" y="3267075"/>
              <a:ext cx="3841750" cy="2981325"/>
            </a:xfrm>
            <a:custGeom>
              <a:avLst/>
              <a:gdLst/>
              <a:ahLst/>
              <a:cxnLst/>
              <a:rect l="l" t="t" r="r" b="b"/>
              <a:pathLst>
                <a:path w="3841750" h="2981325">
                  <a:moveTo>
                    <a:pt x="0" y="0"/>
                  </a:moveTo>
                  <a:lnTo>
                    <a:pt x="3841661" y="0"/>
                  </a:lnTo>
                  <a:lnTo>
                    <a:pt x="3841661" y="2981325"/>
                  </a:lnTo>
                  <a:lnTo>
                    <a:pt x="0" y="298132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524000" y="6019800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8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12565" y="2149961"/>
            <a:ext cx="16808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>
                <a:latin typeface="Arial"/>
                <a:cs typeface="Arial"/>
              </a:rPr>
              <a:t>AR</a:t>
            </a:r>
            <a:r>
              <a:rPr spc="-5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–</a:t>
            </a:r>
            <a:r>
              <a:rPr spc="10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anode</a:t>
            </a:r>
            <a:r>
              <a:rPr spc="-40">
                <a:latin typeface="Arial"/>
                <a:cs typeface="Arial"/>
              </a:rPr>
              <a:t> </a:t>
            </a:r>
            <a:r>
              <a:rPr spc="-20">
                <a:latin typeface="Arial"/>
                <a:cs typeface="Arial"/>
              </a:rPr>
              <a:t>ring </a:t>
            </a:r>
            <a:r>
              <a:rPr>
                <a:latin typeface="Arial"/>
                <a:cs typeface="Arial"/>
              </a:rPr>
              <a:t>K</a:t>
            </a:r>
            <a:r>
              <a:rPr spc="-20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–</a:t>
            </a:r>
            <a:r>
              <a:rPr spc="-15">
                <a:latin typeface="Arial"/>
                <a:cs typeface="Arial"/>
              </a:rPr>
              <a:t> </a:t>
            </a:r>
            <a:r>
              <a:rPr spc="-10">
                <a:latin typeface="Arial"/>
                <a:cs typeface="Arial"/>
              </a:rPr>
              <a:t>cathode</a:t>
            </a:r>
            <a:endParaRPr>
              <a:latin typeface="Arial"/>
              <a:cs typeface="Arial"/>
            </a:endParaRPr>
          </a:p>
          <a:p>
            <a:pPr marL="12700"/>
            <a:r>
              <a:rPr>
                <a:latin typeface="Arial"/>
                <a:cs typeface="Arial"/>
              </a:rPr>
              <a:t>G</a:t>
            </a:r>
            <a:r>
              <a:rPr spc="-20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–</a:t>
            </a:r>
            <a:r>
              <a:rPr spc="15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gauge</a:t>
            </a:r>
            <a:r>
              <a:rPr spc="-35">
                <a:latin typeface="Arial"/>
                <a:cs typeface="Arial"/>
              </a:rPr>
              <a:t> </a:t>
            </a:r>
            <a:r>
              <a:rPr spc="-20">
                <a:latin typeface="Arial"/>
                <a:cs typeface="Arial"/>
              </a:rPr>
              <a:t>case</a:t>
            </a:r>
            <a:endParaRPr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40"/>
              <a:t>Cold</a:t>
            </a:r>
            <a:r>
              <a:rPr spc="-150"/>
              <a:t> </a:t>
            </a:r>
            <a:r>
              <a:rPr spc="-70"/>
              <a:t>Cathode</a:t>
            </a:r>
            <a:r>
              <a:rPr spc="-135"/>
              <a:t> </a:t>
            </a:r>
            <a:r>
              <a:rPr spc="-70"/>
              <a:t>Gauges</a:t>
            </a:r>
            <a:r>
              <a:rPr spc="-165"/>
              <a:t> </a:t>
            </a:r>
            <a:r>
              <a:t>–</a:t>
            </a:r>
            <a:r>
              <a:rPr spc="-165"/>
              <a:t> </a:t>
            </a:r>
            <a:r>
              <a:rPr spc="-80"/>
              <a:t>Penning</a:t>
            </a:r>
            <a:r>
              <a:rPr spc="-125"/>
              <a:t> </a:t>
            </a:r>
            <a:r>
              <a:rPr spc="-20"/>
              <a:t>Cell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43</a:t>
            </a:fld>
            <a:endParaRPr spc="-25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A07F9C-398A-2EC8-6D12-F180F3668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4442" y="1423283"/>
            <a:ext cx="7014807" cy="5298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28979D-4DD7-D621-3C79-4B21A5B4C6A6}"/>
              </a:ext>
            </a:extLst>
          </p:cNvPr>
          <p:cNvSpPr/>
          <p:nvPr/>
        </p:nvSpPr>
        <p:spPr>
          <a:xfrm>
            <a:off x="3228975" y="1543050"/>
            <a:ext cx="2762250" cy="4057650"/>
          </a:xfrm>
          <a:prstGeom prst="rect">
            <a:avLst/>
          </a:prstGeom>
          <a:solidFill>
            <a:srgbClr val="70AD47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850" y="1421656"/>
            <a:ext cx="7777163" cy="284321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55"/>
              <a:t>CCGs</a:t>
            </a:r>
            <a:r>
              <a:rPr spc="-175"/>
              <a:t> </a:t>
            </a:r>
            <a:r>
              <a:t>–</a:t>
            </a:r>
            <a:r>
              <a:rPr spc="-204"/>
              <a:t> </a:t>
            </a:r>
            <a:r>
              <a:rPr spc="-80"/>
              <a:t>Magnetron</a:t>
            </a:r>
            <a:r>
              <a:rPr spc="-135"/>
              <a:t> </a:t>
            </a:r>
            <a:r>
              <a:rPr spc="-35"/>
              <a:t>and</a:t>
            </a:r>
            <a:r>
              <a:rPr spc="-180"/>
              <a:t> </a:t>
            </a:r>
            <a:r>
              <a:rPr spc="-60"/>
              <a:t>inverted</a:t>
            </a:r>
            <a:r>
              <a:rPr spc="-145"/>
              <a:t> </a:t>
            </a:r>
            <a:r>
              <a:rPr spc="-70"/>
              <a:t>magnetron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44</a:t>
            </a:fld>
            <a:endParaRPr spc="-25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EABB46-88E2-0C4B-308B-72402EF3A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2"/>
            <a:ext cx="10449784" cy="5225167"/>
          </a:xfrm>
        </p:spPr>
        <p:txBody>
          <a:bodyPr/>
          <a:lstStyle/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endParaRPr lang="en-US" sz="2000" spc="-6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spcBef>
                <a:spcPts val="10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r>
              <a:rPr lang="en-US" sz="1800" spc="-60">
                <a:latin typeface="+mj-lt"/>
                <a:cs typeface="Comic Sans MS"/>
              </a:rPr>
              <a:t>Both</a:t>
            </a:r>
            <a:r>
              <a:rPr lang="en-US" sz="1800" spc="-100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types</a:t>
            </a:r>
            <a:r>
              <a:rPr lang="en-US" sz="1800" spc="-105">
                <a:latin typeface="+mj-lt"/>
                <a:cs typeface="Comic Sans MS"/>
              </a:rPr>
              <a:t> </a:t>
            </a:r>
            <a:r>
              <a:rPr lang="en-US" sz="1800" spc="-55">
                <a:latin typeface="+mj-lt"/>
                <a:cs typeface="Comic Sans MS"/>
              </a:rPr>
              <a:t>were</a:t>
            </a:r>
            <a:r>
              <a:rPr lang="en-US" sz="1800" spc="-105">
                <a:latin typeface="+mj-lt"/>
                <a:cs typeface="Comic Sans MS"/>
              </a:rPr>
              <a:t> </a:t>
            </a:r>
            <a:r>
              <a:rPr lang="en-US" sz="1800" spc="-55">
                <a:latin typeface="+mj-lt"/>
                <a:cs typeface="Comic Sans MS"/>
              </a:rPr>
              <a:t>developed</a:t>
            </a:r>
            <a:r>
              <a:rPr lang="en-US" sz="1800" spc="-70">
                <a:latin typeface="+mj-lt"/>
                <a:cs typeface="Comic Sans MS"/>
              </a:rPr>
              <a:t> </a:t>
            </a:r>
            <a:r>
              <a:rPr lang="en-US" sz="1800" spc="-10">
                <a:latin typeface="+mj-lt"/>
                <a:cs typeface="Comic Sans MS"/>
              </a:rPr>
              <a:t>by</a:t>
            </a:r>
            <a:r>
              <a:rPr lang="en-US" sz="1800" spc="-110">
                <a:latin typeface="+mj-lt"/>
                <a:cs typeface="Comic Sans MS"/>
              </a:rPr>
              <a:t> </a:t>
            </a:r>
            <a:r>
              <a:rPr lang="en-US" sz="1800" spc="-70">
                <a:latin typeface="+mj-lt"/>
                <a:cs typeface="Comic Sans MS"/>
              </a:rPr>
              <a:t>Redhead</a:t>
            </a:r>
            <a:r>
              <a:rPr lang="en-US" sz="1800" spc="-80">
                <a:latin typeface="+mj-lt"/>
                <a:cs typeface="Comic Sans MS"/>
              </a:rPr>
              <a:t> </a:t>
            </a:r>
            <a:r>
              <a:rPr lang="en-US" sz="1800" spc="-25">
                <a:latin typeface="+mj-lt"/>
                <a:cs typeface="Comic Sans MS"/>
              </a:rPr>
              <a:t>and</a:t>
            </a:r>
            <a:r>
              <a:rPr lang="en-US" sz="1800" spc="-80">
                <a:latin typeface="+mj-lt"/>
                <a:cs typeface="Comic Sans MS"/>
              </a:rPr>
              <a:t> </a:t>
            </a:r>
            <a:r>
              <a:rPr lang="en-US" sz="1800" spc="-65">
                <a:latin typeface="+mj-lt"/>
                <a:cs typeface="Comic Sans MS"/>
              </a:rPr>
              <a:t>Hobson</a:t>
            </a:r>
            <a:r>
              <a:rPr lang="en-US" sz="1800" spc="-90">
                <a:latin typeface="+mj-lt"/>
                <a:cs typeface="Comic Sans MS"/>
              </a:rPr>
              <a:t> </a:t>
            </a:r>
            <a:r>
              <a:rPr lang="en-US" sz="1800">
                <a:latin typeface="+mj-lt"/>
                <a:cs typeface="Comic Sans MS"/>
              </a:rPr>
              <a:t>in</a:t>
            </a:r>
            <a:r>
              <a:rPr lang="en-US" sz="1800" spc="-110">
                <a:latin typeface="+mj-lt"/>
                <a:cs typeface="Comic Sans MS"/>
              </a:rPr>
              <a:t> </a:t>
            </a:r>
            <a:r>
              <a:rPr lang="en-US" sz="1800" spc="-25">
                <a:latin typeface="+mj-lt"/>
                <a:cs typeface="Comic Sans MS"/>
              </a:rPr>
              <a:t>late</a:t>
            </a:r>
            <a:r>
              <a:rPr lang="en-US" sz="1800" spc="-90">
                <a:latin typeface="+mj-lt"/>
                <a:cs typeface="Comic Sans MS"/>
              </a:rPr>
              <a:t> </a:t>
            </a:r>
            <a:r>
              <a:rPr lang="en-US" sz="1800" spc="-20">
                <a:latin typeface="+mj-lt"/>
                <a:cs typeface="Comic Sans MS"/>
              </a:rPr>
              <a:t>50’s</a:t>
            </a:r>
            <a:endParaRPr lang="en-US" sz="1800">
              <a:latin typeface="+mj-lt"/>
              <a:cs typeface="Comic Sans MS"/>
            </a:endParaRPr>
          </a:p>
          <a:p>
            <a:pPr marL="513715" marR="55880" indent="-463550">
              <a:lnSpc>
                <a:spcPts val="2400"/>
              </a:lnSpc>
              <a:spcBef>
                <a:spcPts val="120"/>
              </a:spcBef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r>
              <a:rPr lang="en-US" sz="1800" spc="-70">
                <a:latin typeface="+mj-lt"/>
                <a:cs typeface="Comic Sans MS"/>
              </a:rPr>
              <a:t>Much</a:t>
            </a:r>
            <a:r>
              <a:rPr lang="en-US" sz="1800" spc="-90">
                <a:latin typeface="+mj-lt"/>
                <a:cs typeface="Comic Sans MS"/>
              </a:rPr>
              <a:t> </a:t>
            </a:r>
            <a:r>
              <a:rPr lang="en-US" sz="1800" spc="-55">
                <a:latin typeface="+mj-lt"/>
                <a:cs typeface="Comic Sans MS"/>
              </a:rPr>
              <a:t>more</a:t>
            </a:r>
            <a:r>
              <a:rPr lang="en-US" sz="1800" spc="-100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efficient</a:t>
            </a:r>
            <a:r>
              <a:rPr lang="en-US" sz="1800" spc="-110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electron</a:t>
            </a:r>
            <a:r>
              <a:rPr lang="en-US" sz="1800" spc="-105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trapping,</a:t>
            </a:r>
            <a:r>
              <a:rPr lang="en-US" sz="1800" spc="-75">
                <a:latin typeface="+mj-lt"/>
                <a:cs typeface="Comic Sans MS"/>
              </a:rPr>
              <a:t> </a:t>
            </a:r>
            <a:r>
              <a:rPr lang="en-US" sz="1800" spc="-40">
                <a:latin typeface="+mj-lt"/>
                <a:cs typeface="Comic Sans MS"/>
              </a:rPr>
              <a:t>and</a:t>
            </a:r>
            <a:r>
              <a:rPr lang="en-US" sz="1800" spc="-90">
                <a:latin typeface="+mj-lt"/>
                <a:cs typeface="Comic Sans MS"/>
              </a:rPr>
              <a:t> </a:t>
            </a:r>
            <a:r>
              <a:rPr lang="en-US" sz="1800" spc="-60">
                <a:latin typeface="+mj-lt"/>
                <a:cs typeface="Comic Sans MS"/>
              </a:rPr>
              <a:t>more</a:t>
            </a:r>
            <a:r>
              <a:rPr lang="en-US" sz="1800" spc="-100">
                <a:latin typeface="+mj-lt"/>
                <a:cs typeface="Comic Sans MS"/>
              </a:rPr>
              <a:t> </a:t>
            </a:r>
            <a:r>
              <a:rPr lang="en-US" sz="1800" spc="-45">
                <a:latin typeface="+mj-lt"/>
                <a:cs typeface="Comic Sans MS"/>
              </a:rPr>
              <a:t>stable</a:t>
            </a:r>
            <a:r>
              <a:rPr lang="en-US" sz="1800" spc="-65">
                <a:latin typeface="+mj-lt"/>
                <a:cs typeface="Comic Sans MS"/>
              </a:rPr>
              <a:t> </a:t>
            </a:r>
            <a:r>
              <a:rPr lang="en-US" sz="1800" spc="-80">
                <a:latin typeface="+mj-lt"/>
                <a:cs typeface="Comic Sans MS"/>
              </a:rPr>
              <a:t>e-</a:t>
            </a:r>
            <a:r>
              <a:rPr lang="en-US" sz="1800" spc="-35">
                <a:latin typeface="+mj-lt"/>
                <a:cs typeface="Comic Sans MS"/>
              </a:rPr>
              <a:t>cloud</a:t>
            </a:r>
            <a:r>
              <a:rPr lang="en-US" sz="1800" spc="-90">
                <a:latin typeface="+mj-lt"/>
                <a:cs typeface="Comic Sans MS"/>
              </a:rPr>
              <a:t> </a:t>
            </a:r>
            <a:r>
              <a:rPr lang="en-US" sz="1800" spc="-25">
                <a:latin typeface="+mj-lt"/>
                <a:cs typeface="Comic Sans MS"/>
              </a:rPr>
              <a:t>(no </a:t>
            </a:r>
            <a:r>
              <a:rPr lang="en-US" sz="1800" spc="-85">
                <a:latin typeface="+mj-lt"/>
                <a:cs typeface="Comic Sans MS"/>
              </a:rPr>
              <a:t>mode-</a:t>
            </a:r>
            <a:r>
              <a:rPr lang="en-US" sz="1800" spc="-45">
                <a:latin typeface="+mj-lt"/>
                <a:cs typeface="Comic Sans MS"/>
              </a:rPr>
              <a:t>jumping)</a:t>
            </a:r>
            <a:r>
              <a:rPr lang="en-US" sz="1800" spc="-30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over</a:t>
            </a:r>
            <a:r>
              <a:rPr lang="en-US" sz="1800" spc="-70">
                <a:latin typeface="+mj-lt"/>
                <a:cs typeface="Comic Sans MS"/>
              </a:rPr>
              <a:t> </a:t>
            </a:r>
            <a:r>
              <a:rPr lang="en-US" sz="1800" spc="-60">
                <a:latin typeface="+mj-lt"/>
                <a:cs typeface="Comic Sans MS"/>
              </a:rPr>
              <a:t>pressure</a:t>
            </a:r>
            <a:r>
              <a:rPr lang="en-US" sz="1800" spc="-65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range</a:t>
            </a:r>
            <a:r>
              <a:rPr lang="en-US" sz="1800" spc="-65">
                <a:latin typeface="+mj-lt"/>
                <a:cs typeface="Comic Sans MS"/>
              </a:rPr>
              <a:t> </a:t>
            </a:r>
            <a:r>
              <a:rPr lang="en-US" sz="1800" spc="-60">
                <a:latin typeface="+mj-lt"/>
                <a:cs typeface="Comic Sans MS"/>
              </a:rPr>
              <a:t>from</a:t>
            </a:r>
            <a:r>
              <a:rPr lang="en-US" sz="1800" spc="-95">
                <a:latin typeface="+mj-lt"/>
                <a:cs typeface="Comic Sans MS"/>
              </a:rPr>
              <a:t> </a:t>
            </a:r>
            <a:r>
              <a:rPr lang="en-US" sz="1800" spc="-55">
                <a:latin typeface="+mj-lt"/>
                <a:cs typeface="Comic Sans MS"/>
              </a:rPr>
              <a:t>10</a:t>
            </a:r>
            <a:r>
              <a:rPr lang="en-US" sz="1800" spc="-82" baseline="23809">
                <a:latin typeface="+mj-lt"/>
                <a:cs typeface="Comic Sans MS"/>
              </a:rPr>
              <a:t>-</a:t>
            </a:r>
            <a:r>
              <a:rPr lang="en-US" sz="1800" baseline="23809">
                <a:latin typeface="+mj-lt"/>
                <a:cs typeface="Comic Sans MS"/>
              </a:rPr>
              <a:t>3</a:t>
            </a:r>
            <a:r>
              <a:rPr lang="en-US" sz="1800" spc="165" baseline="23809">
                <a:latin typeface="+mj-lt"/>
                <a:cs typeface="Comic Sans MS"/>
              </a:rPr>
              <a:t> </a:t>
            </a:r>
            <a:r>
              <a:rPr lang="en-US" sz="1800">
                <a:latin typeface="+mj-lt"/>
                <a:cs typeface="Comic Sans MS"/>
              </a:rPr>
              <a:t>to</a:t>
            </a:r>
            <a:r>
              <a:rPr lang="en-US" sz="1800" spc="-85">
                <a:latin typeface="+mj-lt"/>
                <a:cs typeface="Comic Sans MS"/>
              </a:rPr>
              <a:t> </a:t>
            </a:r>
            <a:r>
              <a:rPr lang="en-US" sz="1800" spc="-55">
                <a:latin typeface="+mj-lt"/>
                <a:cs typeface="Comic Sans MS"/>
              </a:rPr>
              <a:t>10</a:t>
            </a:r>
            <a:r>
              <a:rPr lang="en-US" sz="1800" spc="-82" baseline="23809">
                <a:latin typeface="+mj-lt"/>
                <a:cs typeface="Comic Sans MS"/>
              </a:rPr>
              <a:t>-</a:t>
            </a:r>
            <a:r>
              <a:rPr lang="en-US" sz="1800" baseline="23809">
                <a:latin typeface="+mj-lt"/>
                <a:cs typeface="Comic Sans MS"/>
              </a:rPr>
              <a:t>12</a:t>
            </a:r>
            <a:r>
              <a:rPr lang="en-US" sz="1800" spc="127" baseline="23809">
                <a:latin typeface="+mj-lt"/>
                <a:cs typeface="Comic Sans MS"/>
              </a:rPr>
              <a:t> </a:t>
            </a:r>
            <a:r>
              <a:rPr lang="en-US" sz="1800" spc="-10">
                <a:latin typeface="+mj-lt"/>
                <a:cs typeface="Comic Sans MS"/>
              </a:rPr>
              <a:t>torr.</a:t>
            </a:r>
            <a:endParaRPr lang="en-US" sz="1800">
              <a:latin typeface="+mj-lt"/>
              <a:cs typeface="Comic Sans MS"/>
            </a:endParaRPr>
          </a:p>
          <a:p>
            <a:pPr marL="513715" indent="-463550">
              <a:lnSpc>
                <a:spcPts val="2280"/>
              </a:lnSpc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r>
              <a:rPr lang="en-US" sz="1800" spc="-60">
                <a:latin typeface="+mj-lt"/>
                <a:cs typeface="Comic Sans MS"/>
              </a:rPr>
              <a:t>With</a:t>
            </a:r>
            <a:r>
              <a:rPr lang="en-US" sz="1800" spc="-100">
                <a:latin typeface="+mj-lt"/>
                <a:cs typeface="Comic Sans MS"/>
              </a:rPr>
              <a:t> </a:t>
            </a:r>
            <a:r>
              <a:rPr lang="en-US" sz="1800" spc="-55">
                <a:latin typeface="+mj-lt"/>
                <a:cs typeface="Comic Sans MS"/>
              </a:rPr>
              <a:t>guard</a:t>
            </a:r>
            <a:r>
              <a:rPr lang="en-US" sz="1800" spc="-100">
                <a:latin typeface="+mj-lt"/>
                <a:cs typeface="Comic Sans MS"/>
              </a:rPr>
              <a:t> </a:t>
            </a:r>
            <a:r>
              <a:rPr lang="en-US" sz="1800" spc="-40">
                <a:latin typeface="+mj-lt"/>
                <a:cs typeface="Comic Sans MS"/>
              </a:rPr>
              <a:t>rings,</a:t>
            </a:r>
            <a:r>
              <a:rPr lang="en-US" sz="1800" spc="-120">
                <a:latin typeface="+mj-lt"/>
                <a:cs typeface="Comic Sans MS"/>
              </a:rPr>
              <a:t> </a:t>
            </a:r>
            <a:r>
              <a:rPr lang="en-US" sz="1800" spc="-60">
                <a:latin typeface="+mj-lt"/>
                <a:cs typeface="Comic Sans MS"/>
              </a:rPr>
              <a:t>IMG</a:t>
            </a:r>
            <a:r>
              <a:rPr lang="en-US" sz="1800" spc="-95">
                <a:latin typeface="+mj-lt"/>
                <a:cs typeface="Comic Sans MS"/>
              </a:rPr>
              <a:t> </a:t>
            </a:r>
            <a:r>
              <a:rPr lang="en-US" sz="1800">
                <a:latin typeface="+mj-lt"/>
                <a:cs typeface="Comic Sans MS"/>
              </a:rPr>
              <a:t>is</a:t>
            </a:r>
            <a:r>
              <a:rPr lang="en-US" sz="1800" spc="-120">
                <a:latin typeface="+mj-lt"/>
                <a:cs typeface="Comic Sans MS"/>
              </a:rPr>
              <a:t> </a:t>
            </a:r>
            <a:r>
              <a:rPr lang="en-US" sz="1800" spc="-35">
                <a:latin typeface="+mj-lt"/>
                <a:cs typeface="Comic Sans MS"/>
              </a:rPr>
              <a:t>less</a:t>
            </a:r>
            <a:r>
              <a:rPr lang="en-US" sz="1800" spc="-100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sensitive</a:t>
            </a:r>
            <a:r>
              <a:rPr lang="en-US" sz="1800" spc="-40">
                <a:latin typeface="+mj-lt"/>
                <a:cs typeface="Comic Sans MS"/>
              </a:rPr>
              <a:t> </a:t>
            </a:r>
            <a:r>
              <a:rPr lang="en-US" sz="1800">
                <a:latin typeface="+mj-lt"/>
                <a:cs typeface="Comic Sans MS"/>
              </a:rPr>
              <a:t>to</a:t>
            </a:r>
            <a:r>
              <a:rPr lang="en-US" sz="1800" spc="-120">
                <a:latin typeface="+mj-lt"/>
                <a:cs typeface="Comic Sans MS"/>
              </a:rPr>
              <a:t> </a:t>
            </a:r>
            <a:r>
              <a:rPr lang="en-US" sz="1800" spc="-45">
                <a:latin typeface="+mj-lt"/>
                <a:cs typeface="Comic Sans MS"/>
              </a:rPr>
              <a:t>field</a:t>
            </a:r>
            <a:r>
              <a:rPr lang="en-US" sz="1800" spc="-105">
                <a:latin typeface="+mj-lt"/>
                <a:cs typeface="Comic Sans MS"/>
              </a:rPr>
              <a:t> </a:t>
            </a:r>
            <a:r>
              <a:rPr lang="en-US" sz="1800" spc="-10">
                <a:latin typeface="+mj-lt"/>
                <a:cs typeface="Comic Sans MS"/>
              </a:rPr>
              <a:t>emission.</a:t>
            </a:r>
            <a:endParaRPr lang="en-US" sz="1800">
              <a:latin typeface="+mj-lt"/>
              <a:cs typeface="Comic Sans MS"/>
            </a:endParaRPr>
          </a:p>
          <a:p>
            <a:pPr marL="513715" indent="-463550">
              <a:lnSpc>
                <a:spcPts val="2460"/>
              </a:lnSpc>
              <a:buSzPct val="95238"/>
              <a:buFont typeface="Wingdings"/>
              <a:buChar char=""/>
              <a:tabLst>
                <a:tab pos="513715" algn="l"/>
                <a:tab pos="514350" algn="l"/>
              </a:tabLst>
            </a:pPr>
            <a:r>
              <a:rPr lang="en-US" sz="1800" spc="-65">
                <a:latin typeface="+mj-lt"/>
                <a:cs typeface="Comic Sans MS"/>
              </a:rPr>
              <a:t>MG</a:t>
            </a:r>
            <a:r>
              <a:rPr lang="en-US" sz="1800" spc="-95">
                <a:latin typeface="+mj-lt"/>
                <a:cs typeface="Comic Sans MS"/>
              </a:rPr>
              <a:t> </a:t>
            </a:r>
            <a:r>
              <a:rPr lang="en-US" sz="1800" spc="-45">
                <a:latin typeface="+mj-lt"/>
                <a:cs typeface="Comic Sans MS"/>
              </a:rPr>
              <a:t>usually</a:t>
            </a:r>
            <a:r>
              <a:rPr lang="en-US" sz="1800" spc="-110">
                <a:latin typeface="+mj-lt"/>
                <a:cs typeface="Comic Sans MS"/>
              </a:rPr>
              <a:t> </a:t>
            </a:r>
            <a:r>
              <a:rPr lang="en-US" sz="1800" spc="-40">
                <a:latin typeface="+mj-lt"/>
                <a:cs typeface="Comic Sans MS"/>
              </a:rPr>
              <a:t>has</a:t>
            </a:r>
            <a:r>
              <a:rPr lang="en-US" sz="1800" spc="-110">
                <a:latin typeface="+mj-lt"/>
                <a:cs typeface="Comic Sans MS"/>
              </a:rPr>
              <a:t> </a:t>
            </a:r>
            <a:r>
              <a:rPr lang="en-US" sz="1800" spc="-55">
                <a:latin typeface="+mj-lt"/>
                <a:cs typeface="Comic Sans MS"/>
              </a:rPr>
              <a:t>higher</a:t>
            </a:r>
            <a:r>
              <a:rPr lang="en-US" sz="1800" spc="-85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sensitivity,</a:t>
            </a:r>
            <a:r>
              <a:rPr lang="en-US" sz="1800" spc="-25">
                <a:latin typeface="+mj-lt"/>
                <a:cs typeface="Comic Sans MS"/>
              </a:rPr>
              <a:t> </a:t>
            </a:r>
            <a:r>
              <a:rPr lang="en-US" sz="1800" spc="-40">
                <a:latin typeface="+mj-lt"/>
                <a:cs typeface="Comic Sans MS"/>
              </a:rPr>
              <a:t>due</a:t>
            </a:r>
            <a:r>
              <a:rPr lang="en-US" sz="1800" spc="-114">
                <a:latin typeface="+mj-lt"/>
                <a:cs typeface="Comic Sans MS"/>
              </a:rPr>
              <a:t> </a:t>
            </a:r>
            <a:r>
              <a:rPr lang="en-US" sz="1800">
                <a:latin typeface="+mj-lt"/>
                <a:cs typeface="Comic Sans MS"/>
              </a:rPr>
              <a:t>to</a:t>
            </a:r>
            <a:r>
              <a:rPr lang="en-US" sz="1800" spc="-114">
                <a:latin typeface="+mj-lt"/>
                <a:cs typeface="Comic Sans MS"/>
              </a:rPr>
              <a:t> </a:t>
            </a:r>
            <a:r>
              <a:rPr lang="en-US" sz="1800" spc="-20">
                <a:latin typeface="+mj-lt"/>
                <a:cs typeface="Comic Sans MS"/>
              </a:rPr>
              <a:t>its</a:t>
            </a:r>
            <a:r>
              <a:rPr lang="en-US" sz="1800" spc="-114">
                <a:latin typeface="+mj-lt"/>
                <a:cs typeface="Comic Sans MS"/>
              </a:rPr>
              <a:t> </a:t>
            </a:r>
            <a:r>
              <a:rPr lang="en-US" sz="1800" spc="-50">
                <a:latin typeface="+mj-lt"/>
                <a:cs typeface="Comic Sans MS"/>
              </a:rPr>
              <a:t>larger</a:t>
            </a:r>
            <a:r>
              <a:rPr lang="en-US" sz="1800" spc="-100">
                <a:latin typeface="+mj-lt"/>
                <a:cs typeface="Comic Sans MS"/>
              </a:rPr>
              <a:t> </a:t>
            </a:r>
            <a:r>
              <a:rPr lang="en-US" sz="1800" spc="-20">
                <a:latin typeface="+mj-lt"/>
                <a:cs typeface="Comic Sans MS"/>
              </a:rPr>
              <a:t>ion</a:t>
            </a:r>
            <a:r>
              <a:rPr lang="en-US" sz="1800" spc="-110">
                <a:latin typeface="+mj-lt"/>
                <a:cs typeface="Comic Sans MS"/>
              </a:rPr>
              <a:t> </a:t>
            </a:r>
            <a:r>
              <a:rPr lang="en-US" sz="1800" spc="-10">
                <a:latin typeface="+mj-lt"/>
                <a:cs typeface="Comic Sans MS"/>
              </a:rPr>
              <a:t>collector.</a:t>
            </a:r>
            <a:endParaRPr lang="en-US" sz="1800">
              <a:latin typeface="+mj-lt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9403" y="3971012"/>
            <a:ext cx="2286000" cy="312906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20320" rIns="0" bIns="0" rtlCol="0">
            <a:spAutoFit/>
          </a:bodyPr>
          <a:lstStyle/>
          <a:p>
            <a:pPr marL="219710">
              <a:spcBef>
                <a:spcPts val="160"/>
              </a:spcBef>
            </a:pPr>
            <a:r>
              <a:rPr sz="1900" i="1" spc="-70">
                <a:solidFill>
                  <a:srgbClr val="FFFFFF"/>
                </a:solidFill>
                <a:latin typeface="Comic Sans MS"/>
                <a:cs typeface="Comic Sans MS"/>
              </a:rPr>
              <a:t>Magnetron</a:t>
            </a:r>
            <a:r>
              <a:rPr sz="1900" i="1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900" i="1" spc="-10">
                <a:solidFill>
                  <a:srgbClr val="FFFFFF"/>
                </a:solidFill>
                <a:latin typeface="Comic Sans MS"/>
                <a:cs typeface="Comic Sans MS"/>
              </a:rPr>
              <a:t>Gauge</a:t>
            </a:r>
            <a:endParaRPr sz="19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7117" y="3962172"/>
            <a:ext cx="3205480" cy="312906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20320" rIns="0" bIns="0" rtlCol="0">
            <a:spAutoFit/>
          </a:bodyPr>
          <a:lstStyle/>
          <a:p>
            <a:pPr marL="165100">
              <a:spcBef>
                <a:spcPts val="160"/>
              </a:spcBef>
            </a:pPr>
            <a:r>
              <a:rPr sz="1900" i="1" spc="-55">
                <a:solidFill>
                  <a:srgbClr val="FFFFFF"/>
                </a:solidFill>
                <a:latin typeface="Comic Sans MS"/>
                <a:cs typeface="Comic Sans MS"/>
              </a:rPr>
              <a:t>Inverted</a:t>
            </a:r>
            <a:r>
              <a:rPr sz="1900" i="1" spc="-4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900" i="1" spc="-70">
                <a:solidFill>
                  <a:srgbClr val="FFFFFF"/>
                </a:solidFill>
                <a:latin typeface="Comic Sans MS"/>
                <a:cs typeface="Comic Sans MS"/>
              </a:rPr>
              <a:t>Magnetron</a:t>
            </a:r>
            <a:r>
              <a:rPr sz="1900" i="1" spc="-4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900" i="1" spc="-10">
                <a:solidFill>
                  <a:srgbClr val="FFFFFF"/>
                </a:solidFill>
                <a:latin typeface="Comic Sans MS"/>
                <a:cs typeface="Comic Sans MS"/>
              </a:rPr>
              <a:t>Gauge</a:t>
            </a:r>
            <a:endParaRPr sz="19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76E1-B2E2-8441-C35C-1B38369E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Cold Cathode Gauge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D29DCD-1F03-54B0-16D8-21975FEBC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4E86-F422-49A6-9ED2-132F17AB54D2}" type="datetime1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1F39E-DACC-A0BB-6023-FCABCAAD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Vuoto Avanzato 2024</a:t>
            </a:r>
          </a:p>
        </p:txBody>
      </p:sp>
      <p:pic>
        <p:nvPicPr>
          <p:cNvPr id="9" name="vlc-record-2024-06-12-01h07m38s-Vacuum Measurement Principles – Cold Cathode Gauge (4_5) _ by Pfeiffer Vacuum-">
            <a:hlinkClick r:id="" action="ppaction://media"/>
            <a:extLst>
              <a:ext uri="{FF2B5EF4-FFF2-40B4-BE49-F238E27FC236}">
                <a16:creationId xmlns:a16="http://schemas.microsoft.com/office/drawing/2014/main" id="{F1B64147-C6CA-A61A-0AD4-4E8ACACC42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713" y="1423988"/>
            <a:ext cx="8678862" cy="4881562"/>
          </a:xfrm>
        </p:spPr>
      </p:pic>
    </p:spTree>
    <p:extLst>
      <p:ext uri="{BB962C8B-B14F-4D97-AF65-F5344CB8AC3E}">
        <p14:creationId xmlns:p14="http://schemas.microsoft.com/office/powerpoint/2010/main" val="1385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615951"/>
          </a:xfrm>
          <a:solidFill>
            <a:srgbClr val="FFFF99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err="1">
                <a:solidFill>
                  <a:schemeClr val="tx1"/>
                </a:solidFill>
              </a:rPr>
              <a:t>Penning</a:t>
            </a:r>
            <a:r>
              <a:rPr lang="it-IT">
                <a:solidFill>
                  <a:schemeClr val="tx1"/>
                </a:solidFill>
              </a:rPr>
              <a:t> (</a:t>
            </a:r>
            <a:r>
              <a:rPr lang="it-IT" err="1">
                <a:solidFill>
                  <a:schemeClr val="tx1"/>
                </a:solidFill>
              </a:rPr>
              <a:t>cold</a:t>
            </a:r>
            <a:r>
              <a:rPr lang="it-IT">
                <a:solidFill>
                  <a:schemeClr val="tx1"/>
                </a:solidFill>
              </a:rPr>
              <a:t> </a:t>
            </a:r>
            <a:r>
              <a:rPr lang="it-IT" err="1">
                <a:solidFill>
                  <a:schemeClr val="tx1"/>
                </a:solidFill>
              </a:rPr>
              <a:t>cathode</a:t>
            </a:r>
            <a:r>
              <a:rPr lang="it-IT">
                <a:solidFill>
                  <a:schemeClr val="tx1"/>
                </a:solidFill>
              </a:rPr>
              <a:t>)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0659" name="Picture 3" descr="c16e_gaug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0117" r="51489" b="46666"/>
          <a:stretch>
            <a:fillRect/>
          </a:stretch>
        </p:blipFill>
        <p:spPr bwMode="auto">
          <a:xfrm>
            <a:off x="1558926" y="549276"/>
            <a:ext cx="4608513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penning_recor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t="6546" r="16611" b="12029"/>
          <a:stretch>
            <a:fillRect/>
          </a:stretch>
        </p:blipFill>
        <p:spPr bwMode="auto">
          <a:xfrm>
            <a:off x="6024564" y="2444580"/>
            <a:ext cx="4643437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Oval 8"/>
          <p:cNvSpPr>
            <a:spLocks noChangeArrowheads="1"/>
          </p:cNvSpPr>
          <p:nvPr/>
        </p:nvSpPr>
        <p:spPr bwMode="auto">
          <a:xfrm>
            <a:off x="3863975" y="1341438"/>
            <a:ext cx="433388" cy="431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7364" y="692696"/>
            <a:ext cx="1438597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3863975" y="908051"/>
            <a:ext cx="1079500" cy="5762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810CC-7C06-468F-A724-912CAFC41B8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10"/>
              <a:t>MKS-</a:t>
            </a:r>
            <a:r>
              <a:rPr spc="-10"/>
              <a:t>HPS</a:t>
            </a:r>
            <a:r>
              <a:rPr spc="-160"/>
              <a:t> </a:t>
            </a:r>
            <a:r>
              <a:rPr spc="-70"/>
              <a:t>Inverted</a:t>
            </a:r>
            <a:r>
              <a:rPr spc="-165"/>
              <a:t> </a:t>
            </a:r>
            <a:r>
              <a:rPr spc="-80"/>
              <a:t>Magnetron</a:t>
            </a:r>
            <a:r>
              <a:rPr spc="-155"/>
              <a:t> </a:t>
            </a:r>
            <a:r>
              <a:rPr spc="-35"/>
              <a:t>CCG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47</a:t>
            </a:fld>
            <a:endParaRPr spc="-25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9CFD2A-D0DE-4DF8-1832-29F167F33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4485" marR="30480" indent="-287020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"/>
              <a:tabLst>
                <a:tab pos="324485" algn="l"/>
                <a:tab pos="325120" algn="l"/>
              </a:tabLst>
            </a:pPr>
            <a:r>
              <a:rPr lang="en-US" spc="-45">
                <a:solidFill>
                  <a:srgbClr val="FF0000"/>
                </a:solidFill>
                <a:latin typeface="+mj-lt"/>
                <a:cs typeface="Comic Sans MS"/>
              </a:rPr>
              <a:t>Measuring</a:t>
            </a:r>
            <a:r>
              <a:rPr lang="en-US" spc="-1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30">
                <a:solidFill>
                  <a:srgbClr val="FF0000"/>
                </a:solidFill>
                <a:latin typeface="+mj-lt"/>
                <a:cs typeface="Comic Sans MS"/>
              </a:rPr>
              <a:t>range:</a:t>
            </a:r>
            <a:r>
              <a:rPr lang="en-US" spc="-12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65">
                <a:solidFill>
                  <a:srgbClr val="FF0000"/>
                </a:solidFill>
                <a:latin typeface="+mj-lt"/>
                <a:cs typeface="Comic Sans MS"/>
              </a:rPr>
              <a:t>10</a:t>
            </a:r>
            <a:r>
              <a:rPr lang="en-US" spc="-97" baseline="22875">
                <a:solidFill>
                  <a:srgbClr val="FF0000"/>
                </a:solidFill>
                <a:latin typeface="+mj-lt"/>
                <a:cs typeface="Comic Sans MS"/>
              </a:rPr>
              <a:t>-</a:t>
            </a:r>
            <a:r>
              <a:rPr lang="en-US" baseline="22875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  <a:r>
              <a:rPr lang="en-US" spc="195" baseline="2287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>
                <a:solidFill>
                  <a:srgbClr val="FF0000"/>
                </a:solidFill>
                <a:latin typeface="+mj-lt"/>
                <a:cs typeface="Comic Sans MS"/>
              </a:rPr>
              <a:t>to</a:t>
            </a:r>
            <a:r>
              <a:rPr lang="en-US" spc="-12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70">
                <a:solidFill>
                  <a:srgbClr val="FF0000"/>
                </a:solidFill>
                <a:latin typeface="+mj-lt"/>
                <a:cs typeface="Comic Sans MS"/>
              </a:rPr>
              <a:t>10</a:t>
            </a:r>
            <a:r>
              <a:rPr lang="en-US" spc="-104" baseline="22875">
                <a:solidFill>
                  <a:srgbClr val="FF0000"/>
                </a:solidFill>
                <a:latin typeface="+mj-lt"/>
                <a:cs typeface="Comic Sans MS"/>
              </a:rPr>
              <a:t>-</a:t>
            </a:r>
            <a:r>
              <a:rPr lang="en-US" baseline="22875">
                <a:solidFill>
                  <a:srgbClr val="FF0000"/>
                </a:solidFill>
                <a:latin typeface="+mj-lt"/>
                <a:cs typeface="Comic Sans MS"/>
              </a:rPr>
              <a:t>11</a:t>
            </a:r>
            <a:r>
              <a:rPr lang="en-US" spc="187" baseline="2287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20">
                <a:solidFill>
                  <a:srgbClr val="FF0000"/>
                </a:solidFill>
                <a:latin typeface="+mj-lt"/>
                <a:cs typeface="Comic Sans MS"/>
              </a:rPr>
              <a:t>Torr</a:t>
            </a:r>
            <a:r>
              <a:rPr lang="en-US" spc="-13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br>
              <a:rPr lang="en-US" spc="-130">
                <a:solidFill>
                  <a:srgbClr val="FF0000"/>
                </a:solidFill>
                <a:latin typeface="+mj-lt"/>
                <a:cs typeface="Comic Sans MS"/>
              </a:rPr>
            </a:br>
            <a:r>
              <a:rPr lang="en-US" spc="-30">
                <a:solidFill>
                  <a:srgbClr val="FF0000"/>
                </a:solidFill>
                <a:latin typeface="+mj-lt"/>
                <a:cs typeface="Comic Sans MS"/>
              </a:rPr>
              <a:t>(with</a:t>
            </a:r>
            <a:r>
              <a:rPr lang="en-US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45">
                <a:solidFill>
                  <a:srgbClr val="FF0000"/>
                </a:solidFill>
                <a:latin typeface="+mj-lt"/>
                <a:cs typeface="Comic Sans MS"/>
              </a:rPr>
              <a:t>Series</a:t>
            </a:r>
            <a:r>
              <a:rPr lang="en-US" spc="-14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40">
                <a:solidFill>
                  <a:srgbClr val="FF0000"/>
                </a:solidFill>
                <a:latin typeface="+mj-lt"/>
                <a:cs typeface="Comic Sans MS"/>
              </a:rPr>
              <a:t>937 </a:t>
            </a:r>
            <a:r>
              <a:rPr lang="en-US" spc="-10">
                <a:solidFill>
                  <a:srgbClr val="FF0000"/>
                </a:solidFill>
                <a:latin typeface="+mj-lt"/>
                <a:cs typeface="Comic Sans MS"/>
              </a:rPr>
              <a:t>Controller)</a:t>
            </a:r>
            <a:endParaRPr lang="en-US">
              <a:latin typeface="+mj-lt"/>
              <a:cs typeface="Comic Sans MS"/>
            </a:endParaRPr>
          </a:p>
          <a:p>
            <a:pPr marL="324485" indent="-287020">
              <a:spcBef>
                <a:spcPts val="1485"/>
              </a:spcBef>
              <a:buSzPct val="96000"/>
              <a:buFont typeface="Wingdings"/>
              <a:buChar char=""/>
              <a:tabLst>
                <a:tab pos="324485" algn="l"/>
                <a:tab pos="325120" algn="l"/>
              </a:tabLst>
            </a:pPr>
            <a:r>
              <a:rPr lang="en-US">
                <a:solidFill>
                  <a:srgbClr val="FF0000"/>
                </a:solidFill>
                <a:latin typeface="+mj-lt"/>
                <a:cs typeface="Comic Sans MS"/>
              </a:rPr>
              <a:t>No</a:t>
            </a:r>
            <a:r>
              <a:rPr lang="en-US" spc="-16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65">
                <a:solidFill>
                  <a:srgbClr val="FF0000"/>
                </a:solidFill>
                <a:latin typeface="+mj-lt"/>
                <a:cs typeface="Comic Sans MS"/>
              </a:rPr>
              <a:t>X-</a:t>
            </a:r>
            <a:r>
              <a:rPr lang="en-US" spc="-10">
                <a:solidFill>
                  <a:srgbClr val="FF0000"/>
                </a:solidFill>
                <a:latin typeface="+mj-lt"/>
                <a:cs typeface="Comic Sans MS"/>
              </a:rPr>
              <a:t>ray</a:t>
            </a:r>
            <a:r>
              <a:rPr lang="en-US" spc="-16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20">
                <a:solidFill>
                  <a:srgbClr val="FF0000"/>
                </a:solidFill>
                <a:latin typeface="+mj-lt"/>
                <a:cs typeface="Comic Sans MS"/>
              </a:rPr>
              <a:t>limit</a:t>
            </a:r>
            <a:endParaRPr lang="en-US">
              <a:latin typeface="+mj-lt"/>
              <a:cs typeface="Comic Sans MS"/>
            </a:endParaRPr>
          </a:p>
          <a:p>
            <a:pPr marL="324485" marR="4563110" indent="-287020">
              <a:lnSpc>
                <a:spcPts val="2880"/>
              </a:lnSpc>
              <a:spcBef>
                <a:spcPts val="1755"/>
              </a:spcBef>
              <a:buSzPct val="96000"/>
              <a:buFont typeface="Wingdings"/>
              <a:buChar char=""/>
              <a:tabLst>
                <a:tab pos="324485" algn="l"/>
                <a:tab pos="325120" algn="l"/>
              </a:tabLst>
            </a:pPr>
            <a:r>
              <a:rPr lang="en-US" spc="-30">
                <a:solidFill>
                  <a:srgbClr val="FF0000"/>
                </a:solidFill>
                <a:latin typeface="+mj-lt"/>
                <a:cs typeface="Comic Sans MS"/>
              </a:rPr>
              <a:t>Very</a:t>
            </a:r>
            <a:r>
              <a:rPr lang="en-US" spc="-16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>
                <a:solidFill>
                  <a:srgbClr val="FF0000"/>
                </a:solidFill>
                <a:latin typeface="+mj-lt"/>
                <a:cs typeface="Comic Sans MS"/>
              </a:rPr>
              <a:t>low</a:t>
            </a:r>
            <a:r>
              <a:rPr lang="en-US" spc="-15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40">
                <a:solidFill>
                  <a:srgbClr val="FF0000"/>
                </a:solidFill>
                <a:latin typeface="+mj-lt"/>
                <a:cs typeface="Comic Sans MS"/>
              </a:rPr>
              <a:t>power,</a:t>
            </a:r>
            <a:r>
              <a:rPr lang="en-US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65">
                <a:solidFill>
                  <a:srgbClr val="FF0000"/>
                </a:solidFill>
                <a:latin typeface="+mj-lt"/>
                <a:cs typeface="Comic Sans MS"/>
              </a:rPr>
              <a:t>and </a:t>
            </a:r>
            <a:r>
              <a:rPr lang="en-US">
                <a:solidFill>
                  <a:srgbClr val="FF0000"/>
                </a:solidFill>
                <a:latin typeface="+mj-lt"/>
                <a:cs typeface="Comic Sans MS"/>
              </a:rPr>
              <a:t>no</a:t>
            </a:r>
            <a:r>
              <a:rPr lang="en-US" spc="-13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10">
                <a:solidFill>
                  <a:srgbClr val="FF0000"/>
                </a:solidFill>
                <a:latin typeface="+mj-lt"/>
                <a:cs typeface="Comic Sans MS"/>
              </a:rPr>
              <a:t>heating</a:t>
            </a:r>
            <a:endParaRPr lang="en-US">
              <a:latin typeface="+mj-lt"/>
              <a:cs typeface="Comic Sans MS"/>
            </a:endParaRPr>
          </a:p>
          <a:p>
            <a:pPr marL="324485" indent="-287020">
              <a:spcBef>
                <a:spcPts val="1485"/>
              </a:spcBef>
              <a:buSzPct val="96000"/>
              <a:buFont typeface="Wingdings"/>
              <a:buChar char=""/>
              <a:tabLst>
                <a:tab pos="324485" algn="l"/>
                <a:tab pos="325120" algn="l"/>
              </a:tabLst>
            </a:pPr>
            <a:r>
              <a:rPr lang="en-US" spc="-30">
                <a:solidFill>
                  <a:srgbClr val="FF0000"/>
                </a:solidFill>
                <a:latin typeface="+mj-lt"/>
                <a:cs typeface="Comic Sans MS"/>
              </a:rPr>
              <a:t>Very</a:t>
            </a:r>
            <a:r>
              <a:rPr lang="en-US" spc="-145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40">
                <a:solidFill>
                  <a:srgbClr val="FF0000"/>
                </a:solidFill>
                <a:latin typeface="+mj-lt"/>
                <a:cs typeface="Comic Sans MS"/>
              </a:rPr>
              <a:t>robust</a:t>
            </a:r>
            <a:r>
              <a:rPr lang="en-US" spc="-140">
                <a:solidFill>
                  <a:srgbClr val="FF0000"/>
                </a:solidFill>
                <a:latin typeface="+mj-lt"/>
                <a:cs typeface="Comic Sans MS"/>
              </a:rPr>
              <a:t> </a:t>
            </a:r>
            <a:r>
              <a:rPr lang="en-US" spc="-10">
                <a:solidFill>
                  <a:srgbClr val="FF0000"/>
                </a:solidFill>
                <a:latin typeface="+mj-lt"/>
                <a:cs typeface="Comic Sans MS"/>
              </a:rPr>
              <a:t>design</a:t>
            </a:r>
            <a:endParaRPr lang="en-US">
              <a:latin typeface="+mj-lt"/>
              <a:cs typeface="Comic Sans MS"/>
            </a:endParaRPr>
          </a:p>
          <a:p>
            <a:pPr marL="324485" marR="5185410" indent="-287020">
              <a:lnSpc>
                <a:spcPts val="2880"/>
              </a:lnSpc>
              <a:spcBef>
                <a:spcPts val="1755"/>
              </a:spcBef>
              <a:buSzPct val="96000"/>
              <a:buFont typeface="Wingdings"/>
              <a:buChar char=""/>
              <a:tabLst>
                <a:tab pos="324485" algn="l"/>
                <a:tab pos="325120" algn="l"/>
              </a:tabLst>
            </a:pPr>
            <a:r>
              <a:rPr lang="en-US" spc="-45">
                <a:solidFill>
                  <a:srgbClr val="0000FF"/>
                </a:solidFill>
                <a:latin typeface="+mj-lt"/>
                <a:cs typeface="Comic Sans MS"/>
              </a:rPr>
              <a:t>Sensitive</a:t>
            </a:r>
            <a:r>
              <a:rPr lang="en-US" spc="-10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pc="-25">
                <a:solidFill>
                  <a:srgbClr val="0000FF"/>
                </a:solidFill>
                <a:latin typeface="+mj-lt"/>
                <a:cs typeface="Comic Sans MS"/>
              </a:rPr>
              <a:t>to </a:t>
            </a:r>
            <a:r>
              <a:rPr lang="en-US" spc="-60">
                <a:solidFill>
                  <a:srgbClr val="0000FF"/>
                </a:solidFill>
                <a:latin typeface="+mj-lt"/>
                <a:cs typeface="Comic Sans MS"/>
              </a:rPr>
              <a:t>contaminations, </a:t>
            </a:r>
            <a:r>
              <a:rPr lang="en-US">
                <a:solidFill>
                  <a:srgbClr val="0000FF"/>
                </a:solidFill>
                <a:latin typeface="+mj-lt"/>
                <a:cs typeface="Comic Sans MS"/>
              </a:rPr>
              <a:t>no</a:t>
            </a:r>
            <a:r>
              <a:rPr lang="en-US" spc="-114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pc="-40">
                <a:solidFill>
                  <a:srgbClr val="0000FF"/>
                </a:solidFill>
                <a:latin typeface="+mj-lt"/>
                <a:cs typeface="Comic Sans MS"/>
              </a:rPr>
              <a:t>degas</a:t>
            </a:r>
            <a:r>
              <a:rPr lang="en-US" spc="-13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pc="-50">
                <a:solidFill>
                  <a:srgbClr val="0000FF"/>
                </a:solidFill>
                <a:latin typeface="+mj-lt"/>
                <a:cs typeface="Comic Sans MS"/>
              </a:rPr>
              <a:t>option</a:t>
            </a:r>
            <a:endParaRPr lang="en-US">
              <a:latin typeface="+mj-lt"/>
              <a:cs typeface="Comic Sans MS"/>
            </a:endParaRPr>
          </a:p>
          <a:p>
            <a:pPr marL="324485" indent="-287020">
              <a:spcBef>
                <a:spcPts val="1485"/>
              </a:spcBef>
              <a:buSzPct val="96000"/>
              <a:buFont typeface="Wingdings"/>
              <a:buChar char=""/>
              <a:tabLst>
                <a:tab pos="324485" algn="l"/>
                <a:tab pos="325120" algn="l"/>
              </a:tabLst>
            </a:pPr>
            <a:r>
              <a:rPr lang="en-US">
                <a:solidFill>
                  <a:srgbClr val="0000FF"/>
                </a:solidFill>
                <a:latin typeface="+mj-lt"/>
                <a:cs typeface="Comic Sans MS"/>
              </a:rPr>
              <a:t>Be</a:t>
            </a:r>
            <a:r>
              <a:rPr lang="en-US" spc="-16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pc="-35">
                <a:solidFill>
                  <a:srgbClr val="0000FF"/>
                </a:solidFill>
                <a:latin typeface="+mj-lt"/>
                <a:cs typeface="Comic Sans MS"/>
              </a:rPr>
              <a:t>aware</a:t>
            </a:r>
            <a:r>
              <a:rPr lang="en-US" spc="-15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>
                <a:solidFill>
                  <a:srgbClr val="0000FF"/>
                </a:solidFill>
                <a:latin typeface="+mj-lt"/>
                <a:cs typeface="Comic Sans MS"/>
              </a:rPr>
              <a:t>of</a:t>
            </a:r>
            <a:r>
              <a:rPr lang="en-US" spc="-14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pc="-20">
                <a:solidFill>
                  <a:srgbClr val="0000FF"/>
                </a:solidFill>
                <a:latin typeface="+mj-lt"/>
                <a:cs typeface="Comic Sans MS"/>
              </a:rPr>
              <a:t>stray B-field</a:t>
            </a:r>
            <a:endParaRPr lang="en-US">
              <a:latin typeface="+mj-lt"/>
              <a:cs typeface="Comic Sans MS"/>
            </a:endParaRPr>
          </a:p>
          <a:p>
            <a:endParaRPr lang="en-US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1630" y="1335819"/>
            <a:ext cx="5624584" cy="48005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41441" y="5522181"/>
            <a:ext cx="1699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i="1">
                <a:latin typeface="Arial"/>
                <a:cs typeface="Arial"/>
              </a:rPr>
              <a:t>MKS</a:t>
            </a:r>
            <a:r>
              <a:rPr b="1" i="1" spc="-25">
                <a:latin typeface="Arial"/>
                <a:cs typeface="Arial"/>
              </a:rPr>
              <a:t> HPS</a:t>
            </a:r>
            <a:endParaRPr>
              <a:latin typeface="Arial"/>
              <a:cs typeface="Arial"/>
            </a:endParaRPr>
          </a:p>
          <a:p>
            <a:pPr marL="12700"/>
            <a:r>
              <a:rPr b="1" i="1">
                <a:latin typeface="Arial"/>
                <a:cs typeface="Arial"/>
              </a:rPr>
              <a:t>Model</a:t>
            </a:r>
            <a:r>
              <a:rPr b="1" i="1" spc="-35">
                <a:latin typeface="Arial"/>
                <a:cs typeface="Arial"/>
              </a:rPr>
              <a:t> </a:t>
            </a:r>
            <a:r>
              <a:rPr b="1" i="1">
                <a:latin typeface="Arial"/>
                <a:cs typeface="Arial"/>
              </a:rPr>
              <a:t>422</a:t>
            </a:r>
            <a:r>
              <a:rPr b="1" i="1" spc="-90">
                <a:latin typeface="Arial"/>
                <a:cs typeface="Arial"/>
              </a:rPr>
              <a:t> </a:t>
            </a:r>
            <a:r>
              <a:rPr b="1" i="1" spc="-25">
                <a:latin typeface="Arial"/>
                <a:cs typeface="Arial"/>
              </a:rPr>
              <a:t>CCG</a:t>
            </a:r>
            <a:endParaRPr>
              <a:latin typeface="Arial"/>
              <a:cs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03DD09-B5C5-281C-8BDB-1121E332E069}"/>
              </a:ext>
            </a:extLst>
          </p:cNvPr>
          <p:cNvSpPr/>
          <p:nvPr/>
        </p:nvSpPr>
        <p:spPr>
          <a:xfrm>
            <a:off x="10287000" y="1484161"/>
            <a:ext cx="1809750" cy="1076325"/>
          </a:xfrm>
          <a:prstGeom prst="roundRect">
            <a:avLst/>
          </a:prstGeom>
          <a:solidFill>
            <a:schemeClr val="accent1">
              <a:alpha val="30196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796" y="1624415"/>
            <a:ext cx="4570759" cy="46800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10"/>
              <a:t>MKS-</a:t>
            </a:r>
            <a:r>
              <a:rPr spc="-10"/>
              <a:t>HPS</a:t>
            </a:r>
            <a:r>
              <a:rPr spc="-160"/>
              <a:t> </a:t>
            </a:r>
            <a:r>
              <a:rPr spc="-70"/>
              <a:t>Inverted</a:t>
            </a:r>
            <a:r>
              <a:rPr spc="-165"/>
              <a:t> </a:t>
            </a:r>
            <a:r>
              <a:rPr spc="-80"/>
              <a:t>Magnetron</a:t>
            </a:r>
            <a:r>
              <a:rPr spc="-160"/>
              <a:t> </a:t>
            </a:r>
            <a:r>
              <a:rPr spc="-45"/>
              <a:t>CCG</a:t>
            </a:r>
            <a:r>
              <a:rPr spc="-204"/>
              <a:t> </a:t>
            </a:r>
            <a:r>
              <a:rPr spc="-25"/>
              <a:t>(2)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48</a:t>
            </a:fld>
            <a:endParaRPr spc="-25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08FD095-132B-8CF2-6641-F13EEE1CD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6798430" y="4753140"/>
            <a:ext cx="268160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900" spc="-50">
                <a:solidFill>
                  <a:srgbClr val="0000FF"/>
                </a:solidFill>
                <a:latin typeface="+mj-lt"/>
                <a:cs typeface="Comic Sans MS"/>
              </a:rPr>
              <a:t>CCG</a:t>
            </a:r>
            <a:r>
              <a:rPr sz="1900" spc="-8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900" spc="-55">
                <a:solidFill>
                  <a:srgbClr val="0000FF"/>
                </a:solidFill>
                <a:latin typeface="+mj-lt"/>
                <a:cs typeface="Comic Sans MS"/>
              </a:rPr>
              <a:t>Circuit</a:t>
            </a:r>
            <a:r>
              <a:rPr sz="1900" spc="-85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900" spc="-20">
                <a:solidFill>
                  <a:srgbClr val="0000FF"/>
                </a:solidFill>
                <a:latin typeface="+mj-lt"/>
                <a:cs typeface="Comic Sans MS"/>
              </a:rPr>
              <a:t>of</a:t>
            </a:r>
            <a:r>
              <a:rPr sz="1900" spc="-7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sz="1900" spc="-45">
                <a:solidFill>
                  <a:srgbClr val="0000FF"/>
                </a:solidFill>
                <a:latin typeface="+mj-lt"/>
                <a:cs typeface="Comic Sans MS"/>
              </a:rPr>
              <a:t>Operation</a:t>
            </a:r>
            <a:endParaRPr sz="1900">
              <a:latin typeface="+mj-lt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50100" y="2670984"/>
            <a:ext cx="90170" cy="2295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110"/>
              </a:spcBef>
            </a:pPr>
            <a:r>
              <a:rPr sz="1400" i="1" spc="5">
                <a:latin typeface="Times New Roman"/>
                <a:cs typeface="Times New Roman"/>
              </a:rPr>
              <a:t>n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60E691-083C-5742-B1A1-13DC5833D379}"/>
              </a:ext>
            </a:extLst>
          </p:cNvPr>
          <p:cNvGrpSpPr/>
          <p:nvPr/>
        </p:nvGrpSpPr>
        <p:grpSpPr>
          <a:xfrm>
            <a:off x="2797543" y="2672796"/>
            <a:ext cx="1616924" cy="972762"/>
            <a:chOff x="2914142" y="1133186"/>
            <a:chExt cx="1168400" cy="773767"/>
          </a:xfrm>
        </p:grpSpPr>
        <p:sp>
          <p:nvSpPr>
            <p:cNvPr id="6" name="object 6"/>
            <p:cNvSpPr txBox="1"/>
            <p:nvPr/>
          </p:nvSpPr>
          <p:spPr>
            <a:xfrm>
              <a:off x="2978032" y="1152259"/>
              <a:ext cx="1036955" cy="754694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25400">
                <a:spcBef>
                  <a:spcPts val="125"/>
                </a:spcBef>
              </a:pPr>
              <a:r>
                <a:rPr sz="2400" i="1">
                  <a:latin typeface="Times New Roman"/>
                  <a:cs typeface="Times New Roman"/>
                </a:rPr>
                <a:t>i</a:t>
              </a:r>
              <a:r>
                <a:rPr sz="2000" i="1" baseline="-23148">
                  <a:latin typeface="Times New Roman"/>
                  <a:cs typeface="Times New Roman"/>
                </a:rPr>
                <a:t>g</a:t>
              </a:r>
              <a:r>
                <a:rPr sz="2000" i="1" spc="157" baseline="-23148">
                  <a:latin typeface="Times New Roman"/>
                  <a:cs typeface="Times New Roman"/>
                </a:rPr>
                <a:t>  </a:t>
              </a:r>
              <a:r>
                <a:rPr sz="2400">
                  <a:latin typeface="Symbol"/>
                  <a:cs typeface="Symbol"/>
                </a:rPr>
                <a:t></a:t>
              </a:r>
              <a:r>
                <a:rPr sz="2400" spc="55">
                  <a:latin typeface="Times New Roman"/>
                  <a:cs typeface="Times New Roman"/>
                </a:rPr>
                <a:t> </a:t>
              </a:r>
              <a:r>
                <a:rPr sz="2400" i="1">
                  <a:latin typeface="Times New Roman"/>
                  <a:cs typeface="Times New Roman"/>
                </a:rPr>
                <a:t>K</a:t>
              </a:r>
              <a:r>
                <a:rPr sz="2400" i="1" spc="-40">
                  <a:latin typeface="Times New Roman"/>
                  <a:cs typeface="Times New Roman"/>
                </a:rPr>
                <a:t> </a:t>
              </a:r>
              <a:r>
                <a:rPr sz="2400">
                  <a:latin typeface="Symbol"/>
                  <a:cs typeface="Symbol"/>
                </a:rPr>
                <a:t></a:t>
              </a:r>
              <a:r>
                <a:rPr sz="2400" spc="-175">
                  <a:latin typeface="Times New Roman"/>
                  <a:cs typeface="Times New Roman"/>
                </a:rPr>
                <a:t> </a:t>
              </a:r>
              <a:r>
                <a:rPr sz="2400" i="1" spc="-50">
                  <a:latin typeface="Times New Roman"/>
                  <a:cs typeface="Times New Roman"/>
                </a:rPr>
                <a:t>P</a:t>
              </a:r>
              <a:endParaRPr sz="240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914142" y="1133186"/>
              <a:ext cx="1168400" cy="464820"/>
            </a:xfrm>
            <a:custGeom>
              <a:avLst/>
              <a:gdLst/>
              <a:ahLst/>
              <a:cxnLst/>
              <a:rect l="l" t="t" r="r" b="b"/>
              <a:pathLst>
                <a:path w="1168400" h="464819">
                  <a:moveTo>
                    <a:pt x="0" y="0"/>
                  </a:moveTo>
                  <a:lnTo>
                    <a:pt x="1168400" y="0"/>
                  </a:lnTo>
                  <a:lnTo>
                    <a:pt x="1168400" y="464578"/>
                  </a:lnTo>
                  <a:lnTo>
                    <a:pt x="0" y="464578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0902" y="1949046"/>
            <a:ext cx="670559" cy="59739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984242" y="1984086"/>
            <a:ext cx="438150" cy="365125"/>
          </a:xfrm>
          <a:custGeom>
            <a:avLst/>
            <a:gdLst/>
            <a:ahLst/>
            <a:cxnLst/>
            <a:rect l="l" t="t" r="r" b="b"/>
            <a:pathLst>
              <a:path w="438150" h="365125">
                <a:moveTo>
                  <a:pt x="0" y="0"/>
                </a:moveTo>
                <a:lnTo>
                  <a:pt x="437883" y="364896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35125" y="2266056"/>
            <a:ext cx="86995" cy="83185"/>
          </a:xfrm>
          <a:custGeom>
            <a:avLst/>
            <a:gdLst/>
            <a:ahLst/>
            <a:cxnLst/>
            <a:rect l="l" t="t" r="r" b="b"/>
            <a:pathLst>
              <a:path w="86995" h="83185">
                <a:moveTo>
                  <a:pt x="56921" y="0"/>
                </a:moveTo>
                <a:lnTo>
                  <a:pt x="86995" y="82931"/>
                </a:lnTo>
                <a:lnTo>
                  <a:pt x="0" y="68287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79580" y="1884979"/>
            <a:ext cx="735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spc="-10">
                <a:solidFill>
                  <a:srgbClr val="FF0000"/>
                </a:solidFill>
                <a:latin typeface="Arial"/>
                <a:cs typeface="Arial"/>
              </a:rPr>
              <a:t>n=1.09</a:t>
            </a:r>
            <a:endParaRPr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676046" y="1715637"/>
            <a:ext cx="6138185" cy="3209340"/>
            <a:chOff x="2052827" y="1006438"/>
            <a:chExt cx="7032701" cy="3722532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2827" y="4280915"/>
              <a:ext cx="1063751" cy="4480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34095" y="4426077"/>
              <a:ext cx="833119" cy="222250"/>
            </a:xfrm>
            <a:custGeom>
              <a:avLst/>
              <a:gdLst/>
              <a:ahLst/>
              <a:cxnLst/>
              <a:rect l="l" t="t" r="r" b="b"/>
              <a:pathLst>
                <a:path w="833119" h="222250">
                  <a:moveTo>
                    <a:pt x="832954" y="222123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34101" y="4402763"/>
              <a:ext cx="85090" cy="86360"/>
            </a:xfrm>
            <a:custGeom>
              <a:avLst/>
              <a:gdLst/>
              <a:ahLst/>
              <a:cxnLst/>
              <a:rect l="l" t="t" r="r" b="b"/>
              <a:pathLst>
                <a:path w="85089" h="86360">
                  <a:moveTo>
                    <a:pt x="62166" y="85902"/>
                  </a:moveTo>
                  <a:lnTo>
                    <a:pt x="0" y="23317"/>
                  </a:lnTo>
                  <a:lnTo>
                    <a:pt x="85077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1893" y="1006438"/>
              <a:ext cx="3823635" cy="356965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771562" y="4680968"/>
            <a:ext cx="607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spc="-10">
                <a:solidFill>
                  <a:srgbClr val="FF0000"/>
                </a:solidFill>
                <a:latin typeface="Arial"/>
                <a:cs typeface="Arial"/>
              </a:rPr>
              <a:t>n=1.4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38412" y="5286479"/>
            <a:ext cx="4258188" cy="773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32384" rIns="0" bIns="0" rtlCol="0">
            <a:spAutoFit/>
          </a:bodyPr>
          <a:lstStyle/>
          <a:p>
            <a:pPr marL="12700" marR="5080" indent="44450">
              <a:lnSpc>
                <a:spcPts val="1920"/>
              </a:lnSpc>
              <a:spcBef>
                <a:spcPts val="254"/>
              </a:spcBef>
            </a:pPr>
            <a:r>
              <a:rPr sz="2000" spc="-60">
                <a:solidFill>
                  <a:srgbClr val="FFFFFF"/>
                </a:solidFill>
                <a:latin typeface="+mj-lt"/>
                <a:cs typeface="Comic Sans MS"/>
              </a:rPr>
              <a:t>With</a:t>
            </a:r>
            <a:r>
              <a:rPr sz="2000" spc="-5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55">
                <a:solidFill>
                  <a:srgbClr val="FFFFFF"/>
                </a:solidFill>
                <a:latin typeface="+mj-lt"/>
                <a:cs typeface="Comic Sans MS"/>
              </a:rPr>
              <a:t>both</a:t>
            </a:r>
            <a:r>
              <a:rPr sz="2000" spc="-75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50">
                <a:solidFill>
                  <a:srgbClr val="FFFFFF"/>
                </a:solidFill>
                <a:latin typeface="+mj-lt"/>
                <a:cs typeface="Comic Sans MS"/>
              </a:rPr>
              <a:t>floating</a:t>
            </a:r>
            <a:r>
              <a:rPr sz="2000" spc="-7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60">
                <a:solidFill>
                  <a:srgbClr val="FFFFFF"/>
                </a:solidFill>
                <a:latin typeface="+mj-lt"/>
                <a:cs typeface="Comic Sans MS"/>
              </a:rPr>
              <a:t>anode</a:t>
            </a:r>
            <a:r>
              <a:rPr sz="2000" spc="-3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25">
                <a:solidFill>
                  <a:srgbClr val="FFFFFF"/>
                </a:solidFill>
                <a:latin typeface="+mj-lt"/>
                <a:cs typeface="Comic Sans MS"/>
              </a:rPr>
              <a:t>and </a:t>
            </a:r>
            <a:r>
              <a:rPr sz="2000" spc="-55">
                <a:solidFill>
                  <a:srgbClr val="FFFFFF"/>
                </a:solidFill>
                <a:latin typeface="+mj-lt"/>
                <a:cs typeface="Comic Sans MS"/>
              </a:rPr>
              <a:t>cathode,</a:t>
            </a:r>
            <a:r>
              <a:rPr sz="2000" spc="-4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50">
                <a:solidFill>
                  <a:srgbClr val="FFFFFF"/>
                </a:solidFill>
                <a:latin typeface="+mj-lt"/>
                <a:cs typeface="Comic Sans MS"/>
              </a:rPr>
              <a:t>significantly</a:t>
            </a:r>
            <a:r>
              <a:rPr sz="2000" spc="-45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10">
                <a:solidFill>
                  <a:srgbClr val="FFFFFF"/>
                </a:solidFill>
                <a:latin typeface="+mj-lt"/>
                <a:cs typeface="Comic Sans MS"/>
              </a:rPr>
              <a:t>reduce </a:t>
            </a:r>
            <a:r>
              <a:rPr sz="2000" spc="-50">
                <a:solidFill>
                  <a:srgbClr val="FFFFFF"/>
                </a:solidFill>
                <a:latin typeface="+mj-lt"/>
                <a:cs typeface="Comic Sans MS"/>
              </a:rPr>
              <a:t>baseline</a:t>
            </a:r>
            <a:r>
              <a:rPr sz="2000" spc="-55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60">
                <a:solidFill>
                  <a:srgbClr val="FFFFFF"/>
                </a:solidFill>
                <a:latin typeface="+mj-lt"/>
                <a:cs typeface="Comic Sans MS"/>
              </a:rPr>
              <a:t>current</a:t>
            </a:r>
            <a:r>
              <a:rPr sz="2000" spc="-3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65">
                <a:solidFill>
                  <a:srgbClr val="FFFFFF"/>
                </a:solidFill>
                <a:latin typeface="+mj-lt"/>
                <a:cs typeface="Comic Sans MS"/>
              </a:rPr>
              <a:t>from</a:t>
            </a:r>
            <a:r>
              <a:rPr sz="2000" spc="-35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sz="2000" spc="-40">
                <a:solidFill>
                  <a:srgbClr val="FFFFFF"/>
                </a:solidFill>
                <a:latin typeface="+mj-lt"/>
                <a:cs typeface="Comic Sans MS"/>
              </a:rPr>
              <a:t>leakages.</a:t>
            </a:r>
            <a:endParaRPr sz="2000">
              <a:latin typeface="+mj-lt"/>
              <a:cs typeface="Comic Sans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4326" y="63154"/>
            <a:ext cx="4189095" cy="60388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45260" algn="l"/>
                <a:tab pos="3093720" algn="l"/>
              </a:tabLst>
            </a:pPr>
            <a:r>
              <a:rPr sz="3800" i="1" spc="-20">
                <a:latin typeface="Comic Sans MS"/>
                <a:cs typeface="Comic Sans MS"/>
              </a:rPr>
              <a:t>HCGs</a:t>
            </a:r>
            <a:r>
              <a:rPr sz="3800" i="1">
                <a:latin typeface="Comic Sans MS"/>
                <a:cs typeface="Comic Sans MS"/>
              </a:rPr>
              <a:t>	</a:t>
            </a:r>
            <a:r>
              <a:rPr sz="3800" i="1" spc="-10">
                <a:latin typeface="Comic Sans MS"/>
                <a:cs typeface="Comic Sans MS"/>
              </a:rPr>
              <a:t>versus</a:t>
            </a:r>
            <a:r>
              <a:rPr sz="3800" i="1">
                <a:latin typeface="Comic Sans MS"/>
                <a:cs typeface="Comic Sans MS"/>
              </a:rPr>
              <a:t>	</a:t>
            </a:r>
            <a:r>
              <a:rPr sz="3800" i="1" spc="-114">
                <a:latin typeface="Comic Sans MS"/>
                <a:cs typeface="Comic Sans MS"/>
              </a:rPr>
              <a:t>CCGs</a:t>
            </a:r>
            <a:endParaRPr sz="3800">
              <a:latin typeface="Comic Sans MS"/>
              <a:cs typeface="Comic Sans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24100" y="711721"/>
            <a:ext cx="7602220" cy="1283335"/>
            <a:chOff x="800100" y="711720"/>
            <a:chExt cx="7602220" cy="12833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100" y="760476"/>
              <a:ext cx="7601711" cy="10881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8364" y="711720"/>
              <a:ext cx="6501383" cy="128319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62200" y="798487"/>
            <a:ext cx="7467600" cy="884216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481455" marR="785495" indent="-692150">
              <a:spcBef>
                <a:spcPts val="175"/>
              </a:spcBef>
            </a:pP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Both</a:t>
            </a:r>
            <a:r>
              <a:rPr sz="2800" i="1" spc="-4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HCGs</a:t>
            </a:r>
            <a:r>
              <a:rPr sz="2800" i="1" spc="-4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and</a:t>
            </a:r>
            <a:r>
              <a:rPr sz="2800" i="1" spc="-3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CCGs</a:t>
            </a:r>
            <a:r>
              <a:rPr sz="2800" i="1" spc="-2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are</a:t>
            </a:r>
            <a:r>
              <a:rPr sz="2800" i="1" spc="-3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variable</a:t>
            </a:r>
            <a:r>
              <a:rPr sz="2800" i="1" spc="-4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 spc="-10">
                <a:solidFill>
                  <a:srgbClr val="00B050"/>
                </a:solidFill>
                <a:latin typeface="Calibri"/>
                <a:cs typeface="Calibri"/>
              </a:rPr>
              <a:t>gauges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in</a:t>
            </a:r>
            <a:r>
              <a:rPr sz="2800" i="1" spc="-2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the</a:t>
            </a:r>
            <a:r>
              <a:rPr sz="2800" i="1" spc="-1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range</a:t>
            </a:r>
            <a:r>
              <a:rPr sz="2800" i="1" spc="-1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of</a:t>
            </a:r>
            <a:r>
              <a:rPr sz="2800" i="1" spc="-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 spc="-10">
                <a:solidFill>
                  <a:srgbClr val="00B050"/>
                </a:solidFill>
                <a:latin typeface="Calibri"/>
                <a:cs typeface="Calibri"/>
              </a:rPr>
              <a:t>10</a:t>
            </a:r>
            <a:r>
              <a:rPr sz="2775" i="1" spc="-15" baseline="25525">
                <a:solidFill>
                  <a:srgbClr val="00B050"/>
                </a:solidFill>
                <a:latin typeface="Calibri"/>
                <a:cs typeface="Calibri"/>
              </a:rPr>
              <a:t>-</a:t>
            </a:r>
            <a:r>
              <a:rPr sz="2775" i="1" baseline="25525">
                <a:solidFill>
                  <a:srgbClr val="00B050"/>
                </a:solidFill>
                <a:latin typeface="Calibri"/>
                <a:cs typeface="Calibri"/>
              </a:rPr>
              <a:t>4</a:t>
            </a:r>
            <a:r>
              <a:rPr sz="2775" i="1" spc="352" baseline="255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>
                <a:solidFill>
                  <a:srgbClr val="00B050"/>
                </a:solidFill>
                <a:latin typeface="Calibri"/>
                <a:cs typeface="Calibri"/>
              </a:rPr>
              <a:t>to</a:t>
            </a:r>
            <a:r>
              <a:rPr sz="2800" i="1" spc="-10">
                <a:solidFill>
                  <a:srgbClr val="00B050"/>
                </a:solidFill>
                <a:latin typeface="Calibri"/>
                <a:cs typeface="Calibri"/>
              </a:rPr>
              <a:t> 10</a:t>
            </a:r>
            <a:r>
              <a:rPr sz="2775" i="1" spc="-15" baseline="25525">
                <a:solidFill>
                  <a:srgbClr val="00B050"/>
                </a:solidFill>
                <a:latin typeface="Calibri"/>
                <a:cs typeface="Calibri"/>
              </a:rPr>
              <a:t>-</a:t>
            </a:r>
            <a:r>
              <a:rPr sz="2775" i="1" baseline="25525">
                <a:solidFill>
                  <a:srgbClr val="00B050"/>
                </a:solidFill>
                <a:latin typeface="Calibri"/>
                <a:cs typeface="Calibri"/>
              </a:rPr>
              <a:t>11</a:t>
            </a:r>
            <a:r>
              <a:rPr sz="2775" i="1" spc="352" baseline="255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i="1" spc="-20">
                <a:solidFill>
                  <a:srgbClr val="00B050"/>
                </a:solidFill>
                <a:latin typeface="Calibri"/>
                <a:cs typeface="Calibri"/>
              </a:rPr>
              <a:t>torr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56004" y="1982725"/>
            <a:ext cx="9006840" cy="3889375"/>
            <a:chOff x="32004" y="1982724"/>
            <a:chExt cx="9006840" cy="38893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04" y="1982724"/>
              <a:ext cx="9006838" cy="118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04" y="2628900"/>
              <a:ext cx="9006838" cy="1188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04" y="4076700"/>
              <a:ext cx="9006838" cy="118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3811" y="1997963"/>
              <a:ext cx="115823" cy="38618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04" y="5753099"/>
              <a:ext cx="9006838" cy="1188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1412" y="2034539"/>
              <a:ext cx="115823" cy="3825239"/>
            </a:xfrm>
            <a:prstGeom prst="rect">
              <a:avLst/>
            </a:prstGeom>
          </p:spPr>
        </p:pic>
      </p:grp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600200" y="2007970"/>
          <a:ext cx="8915400" cy="3769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 algn="ctr">
                        <a:lnSpc>
                          <a:spcPts val="4550"/>
                        </a:lnSpc>
                      </a:pPr>
                      <a:r>
                        <a:rPr sz="3800" i="1" spc="-20">
                          <a:latin typeface="Comic Sans MS"/>
                          <a:cs typeface="Comic Sans MS"/>
                        </a:rPr>
                        <a:t>HCGs</a:t>
                      </a:r>
                      <a:endParaRPr sz="38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6010">
                        <a:lnSpc>
                          <a:spcPts val="4550"/>
                        </a:lnSpc>
                      </a:pPr>
                      <a:r>
                        <a:rPr sz="3800" i="1" spc="-20">
                          <a:latin typeface="Comic Sans MS"/>
                          <a:cs typeface="Comic Sans MS"/>
                        </a:rPr>
                        <a:t>CCGs</a:t>
                      </a:r>
                      <a:endParaRPr sz="38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241935">
                        <a:lnSpc>
                          <a:spcPct val="100000"/>
                        </a:lnSpc>
                        <a:spcBef>
                          <a:spcPts val="2645"/>
                        </a:spcBef>
                      </a:pPr>
                      <a:r>
                        <a:rPr sz="4000" spc="-2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Pros</a:t>
                      </a:r>
                      <a:endParaRPr sz="4000">
                        <a:latin typeface="Arial"/>
                        <a:cs typeface="Arial"/>
                      </a:endParaRPr>
                    </a:p>
                  </a:txBody>
                  <a:tcPr marL="0" marR="0" marT="335915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4025" indent="-287655">
                        <a:lnSpc>
                          <a:spcPct val="100000"/>
                        </a:lnSpc>
                        <a:spcBef>
                          <a:spcPts val="910"/>
                        </a:spcBef>
                        <a:buFont typeface="Wingdings"/>
                        <a:buChar char=""/>
                        <a:tabLst>
                          <a:tab pos="454659" algn="l"/>
                        </a:tabLst>
                      </a:pP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Linear</a:t>
                      </a:r>
                      <a:r>
                        <a:rPr sz="1800" i="1" spc="-3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gauge</a:t>
                      </a:r>
                      <a:r>
                        <a:rPr sz="1800" i="1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response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4025" indent="-287655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4659" algn="l"/>
                        </a:tabLst>
                      </a:pP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Higher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gauge</a:t>
                      </a:r>
                      <a:r>
                        <a:rPr sz="1800" i="1" spc="-3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sensitivity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3390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4025" algn="l"/>
                        </a:tabLst>
                      </a:pP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Possible</a:t>
                      </a:r>
                      <a:r>
                        <a:rPr sz="1800" i="1" spc="-4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extension</a:t>
                      </a:r>
                      <a:r>
                        <a:rPr sz="1800" i="1" spc="-4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800" i="1" spc="2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XHV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87020">
                        <a:lnSpc>
                          <a:spcPct val="100000"/>
                        </a:lnSpc>
                        <a:spcBef>
                          <a:spcPts val="910"/>
                        </a:spcBef>
                        <a:buFont typeface="Wingdings"/>
                        <a:buChar char=""/>
                        <a:tabLst>
                          <a:tab pos="454025" algn="l"/>
                        </a:tabLst>
                      </a:pP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Inherently</a:t>
                      </a:r>
                      <a:r>
                        <a:rPr sz="1800" i="1" spc="-3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rugged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3390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Very</a:t>
                      </a:r>
                      <a:r>
                        <a:rPr sz="1800" i="1" spc="-3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sz="1800" i="1" spc="-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residual</a:t>
                      </a:r>
                      <a:r>
                        <a:rPr sz="1800" i="1" spc="-6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ion</a:t>
                      </a:r>
                      <a:r>
                        <a:rPr sz="1800" i="1" spc="-2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current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3390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sz="1800" i="1" spc="-2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power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heating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3390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Very</a:t>
                      </a:r>
                      <a:r>
                        <a:rPr sz="1800" i="1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good</a:t>
                      </a:r>
                      <a:r>
                        <a:rPr sz="1800" i="1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long-term</a:t>
                      </a:r>
                      <a:r>
                        <a:rPr sz="1800" i="1" spc="-7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reliability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243840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4000" spc="-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Cons</a:t>
                      </a:r>
                      <a:endParaRPr sz="4000">
                        <a:latin typeface="Arial"/>
                        <a:cs typeface="Arial"/>
                      </a:endParaRPr>
                    </a:p>
                  </a:txBody>
                  <a:tcPr marL="0" marR="0" marT="183515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87020">
                        <a:lnSpc>
                          <a:spcPct val="100000"/>
                        </a:lnSpc>
                        <a:spcBef>
                          <a:spcPts val="1060"/>
                        </a:spcBef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Higher</a:t>
                      </a:r>
                      <a:r>
                        <a:rPr sz="1800" i="1" spc="-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X-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ray</a:t>
                      </a:r>
                      <a:r>
                        <a:rPr sz="1800" i="1" spc="-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ESD</a:t>
                      </a:r>
                      <a:r>
                        <a:rPr sz="1800" i="1" spc="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limits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2755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Filament</a:t>
                      </a:r>
                      <a:r>
                        <a:rPr sz="1800" i="1" spc="-3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2755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sz="1800" i="1" spc="-1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power</a:t>
                      </a:r>
                      <a:r>
                        <a:rPr sz="1800" i="1" spc="-1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heating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2755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Filament</a:t>
                      </a:r>
                      <a:r>
                        <a:rPr sz="1800" i="1" spc="-4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light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462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2755" marR="170180" indent="-287020">
                        <a:lnSpc>
                          <a:spcPct val="100000"/>
                        </a:lnSpc>
                        <a:spcBef>
                          <a:spcPts val="1060"/>
                        </a:spcBef>
                        <a:buFont typeface="Wingdings"/>
                        <a:buChar char=""/>
                        <a:tabLst>
                          <a:tab pos="453390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Sensitive</a:t>
                      </a:r>
                      <a:r>
                        <a:rPr sz="1800" i="1" spc="-4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800" i="1" spc="1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contamination</a:t>
                      </a:r>
                      <a:r>
                        <a:rPr sz="1800" i="1" spc="-4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(oil,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dielectric</a:t>
                      </a:r>
                      <a:r>
                        <a:rPr sz="1800" i="1" spc="-3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particulates,</a:t>
                      </a:r>
                      <a:r>
                        <a:rPr sz="1800" i="1" spc="-3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etc.)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2120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2755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Discontinuity</a:t>
                      </a:r>
                      <a:r>
                        <a:rPr sz="1800" i="1" spc="-6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800" i="1" spc="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nonlinearity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2120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2755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Long</a:t>
                      </a:r>
                      <a:r>
                        <a:rPr sz="1800" i="1" spc="-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ignition</a:t>
                      </a:r>
                      <a:r>
                        <a:rPr sz="1800" i="1" spc="-6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time</a:t>
                      </a:r>
                      <a:r>
                        <a:rPr sz="1800" i="1" spc="-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at</a:t>
                      </a:r>
                      <a:r>
                        <a:rPr sz="1800" i="1" spc="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2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UHV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2120" indent="-287020">
                        <a:lnSpc>
                          <a:spcPct val="100000"/>
                        </a:lnSpc>
                        <a:buFont typeface="Wingdings"/>
                        <a:buChar char=""/>
                        <a:tabLst>
                          <a:tab pos="452755" algn="l"/>
                        </a:tabLst>
                      </a:pP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Stray</a:t>
                      </a:r>
                      <a:r>
                        <a:rPr sz="1800" i="1" spc="-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magnetic</a:t>
                      </a:r>
                      <a:r>
                        <a:rPr sz="1800" i="1" spc="-2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field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462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7638415" y="6536418"/>
            <a:ext cx="284479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49</a:t>
            </a:fld>
            <a:endParaRPr spc="-25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871108" y="588245"/>
            <a:ext cx="10449784" cy="747574"/>
          </a:xfrm>
          <a:solidFill>
            <a:srgbClr val="FFFF99"/>
          </a:solidFill>
        </p:spPr>
        <p:txBody>
          <a:bodyPr/>
          <a:lstStyle/>
          <a:p>
            <a:r>
              <a:rPr lang="en-US"/>
              <a:t>Choice of a pressure sensor: example of possible criteria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888810CC-7C06-468F-A724-912CAFC41B8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1DB4-3F7E-E4A2-F15D-A418173F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449784" cy="4883020"/>
          </a:xfrm>
        </p:spPr>
        <p:txBody>
          <a:bodyPr numCol="2">
            <a:normAutofit/>
          </a:bodyPr>
          <a:lstStyle/>
          <a:p>
            <a:r>
              <a:rPr lang="en-US"/>
              <a:t>Pressure Range</a:t>
            </a:r>
          </a:p>
          <a:p>
            <a:r>
              <a:rPr lang="en-US"/>
              <a:t>Measure absolute or relative</a:t>
            </a:r>
          </a:p>
          <a:p>
            <a:r>
              <a:rPr lang="en-US"/>
              <a:t>Reading local or remote</a:t>
            </a:r>
          </a:p>
          <a:p>
            <a:r>
              <a:rPr lang="en-US"/>
              <a:t>Accuracy</a:t>
            </a:r>
          </a:p>
          <a:p>
            <a:r>
              <a:rPr lang="en-US"/>
              <a:t>Type of gas to be measured</a:t>
            </a:r>
          </a:p>
          <a:p>
            <a:r>
              <a:rPr lang="en-US"/>
              <a:t>Dependence / independence of the reading by the nature of the gas</a:t>
            </a:r>
          </a:p>
          <a:p>
            <a:r>
              <a:rPr lang="en-US"/>
              <a:t>Employment Type: cycles, vibration, heat, etc..</a:t>
            </a:r>
          </a:p>
          <a:p>
            <a:r>
              <a:rPr lang="en-US"/>
              <a:t>Possible overloads</a:t>
            </a:r>
          </a:p>
          <a:p>
            <a:r>
              <a:rPr lang="en-US"/>
              <a:t>Cost</a:t>
            </a:r>
          </a:p>
          <a:p>
            <a:r>
              <a:rPr lang="en-US"/>
              <a:t>Frequency and type of failure, MTBF, MTTR</a:t>
            </a:r>
          </a:p>
          <a:p>
            <a:r>
              <a:rPr lang="en-US"/>
              <a:t>"Ex" specification (hazardous areas)</a:t>
            </a:r>
          </a:p>
          <a:p>
            <a:r>
              <a:rPr lang="en-US"/>
              <a:t>Contamination and cleaning of the instrument</a:t>
            </a:r>
          </a:p>
          <a:p>
            <a:r>
              <a:rPr lang="en-US"/>
              <a:t>Aging</a:t>
            </a:r>
          </a:p>
          <a:p>
            <a:r>
              <a:rPr lang="en-US"/>
              <a:t>Fragility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1108" y="588245"/>
            <a:ext cx="10449784" cy="747574"/>
          </a:xfrm>
        </p:spPr>
        <p:txBody>
          <a:bodyPr vert="horz" wrap="square" lIns="0" tIns="12065" rIns="0" bIns="0" rtlCol="0" anchor="ctr">
            <a:spAutoFit/>
          </a:bodyPr>
          <a:lstStyle/>
          <a:p>
            <a:r>
              <a:rPr lang="en-US"/>
              <a:t> Gauge Selection Considerations	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B17F085-B41A-9FC9-EA88-23AEF334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449784" cy="4883020"/>
          </a:xfrm>
        </p:spPr>
        <p:txBody>
          <a:bodyPr/>
          <a:lstStyle/>
          <a:p>
            <a:r>
              <a:rPr lang="en-US"/>
              <a:t>Gauge Range: Multiple gauges should be installed in a accelerator vacuum system to cover pressure ranges from atmospheric pressure to the working pressure.</a:t>
            </a:r>
          </a:p>
          <a:p>
            <a:pPr lvl="1"/>
            <a:r>
              <a:rPr lang="en-US" err="1"/>
              <a:t>Convectron</a:t>
            </a:r>
            <a:r>
              <a:rPr lang="en-US"/>
              <a:t> Pirani gauges are ideal for pressure atm. ~ 10</a:t>
            </a:r>
            <a:r>
              <a:rPr lang="en-US" baseline="30000"/>
              <a:t>-3</a:t>
            </a:r>
            <a:r>
              <a:rPr lang="en-US"/>
              <a:t> torr</a:t>
            </a:r>
          </a:p>
          <a:p>
            <a:pPr lvl="1"/>
            <a:r>
              <a:rPr lang="en-US"/>
              <a:t>Ionization gauges are usually used for HV/UHV ranges.</a:t>
            </a:r>
          </a:p>
          <a:p>
            <a:r>
              <a:rPr lang="en-US"/>
              <a:t>There are commercial ‘full-range’ combination gauges from many vendors.</a:t>
            </a:r>
          </a:p>
          <a:p>
            <a:r>
              <a:rPr lang="en-US"/>
              <a:t>RGAs should be installed for UHV accelerator vacuum systems to monitor vacuum system performances and online trouble-shooting, such as potential leaks during operations, and/or unusual beam induced pressure rises.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1108" y="588245"/>
            <a:ext cx="10449784" cy="747574"/>
          </a:xfrm>
        </p:spPr>
        <p:txBody>
          <a:bodyPr vert="horz" wrap="square" lIns="0" tIns="12065" rIns="0" bIns="0" rtlCol="0" anchor="ctr">
            <a:spAutoFit/>
          </a:bodyPr>
          <a:lstStyle/>
          <a:p>
            <a:r>
              <a:rPr lang="en-US"/>
              <a:t> Gauge Application to Accelerators	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0809FF-795D-9386-A346-9E901AFA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marR="5080" indent="-457200">
              <a:lnSpc>
                <a:spcPts val="2880"/>
              </a:lnSpc>
              <a:spcBef>
                <a:spcPts val="325"/>
              </a:spcBef>
              <a:buSzPct val="96000"/>
              <a:buFont typeface="Wingdings"/>
              <a:buChar char=""/>
              <a:tabLst>
                <a:tab pos="469265" algn="l"/>
                <a:tab pos="469900" algn="l"/>
                <a:tab pos="7224395" algn="l"/>
              </a:tabLst>
            </a:pPr>
            <a:r>
              <a:rPr lang="en-US" sz="2400" spc="-35">
                <a:latin typeface="+mj-lt"/>
                <a:cs typeface="Comic Sans MS"/>
              </a:rPr>
              <a:t>Gauges’</a:t>
            </a:r>
            <a:r>
              <a:rPr lang="en-US" sz="2400" spc="-85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long-</a:t>
            </a:r>
            <a:r>
              <a:rPr lang="en-US" sz="2400" spc="-40">
                <a:latin typeface="+mj-lt"/>
                <a:cs typeface="Comic Sans MS"/>
              </a:rPr>
              <a:t>term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(multi-</a:t>
            </a:r>
            <a:r>
              <a:rPr lang="en-US" sz="2400" spc="-35">
                <a:latin typeface="+mj-lt"/>
                <a:cs typeface="Comic Sans MS"/>
              </a:rPr>
              <a:t>year)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reliability</a:t>
            </a:r>
            <a:r>
              <a:rPr lang="en-US" sz="2400" spc="-8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8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most </a:t>
            </a:r>
            <a:r>
              <a:rPr lang="en-US" sz="2400" spc="-45">
                <a:latin typeface="+mj-lt"/>
                <a:cs typeface="Comic Sans MS"/>
              </a:rPr>
              <a:t>important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factor,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as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100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many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accelerator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vacuum</a:t>
            </a:r>
            <a:r>
              <a:rPr lang="en-US" sz="2400" spc="-10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system, access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to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the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gauge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heads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can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be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very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limited.</a:t>
            </a:r>
            <a:r>
              <a:rPr lang="en-US" spc="-1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In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this </a:t>
            </a:r>
            <a:r>
              <a:rPr lang="en-US" sz="2400" spc="-35">
                <a:latin typeface="+mj-lt"/>
                <a:cs typeface="Comic Sans MS"/>
              </a:rPr>
              <a:t>aspect,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CCGs</a:t>
            </a:r>
            <a:r>
              <a:rPr lang="en-US" sz="2400" spc="-9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are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preferred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over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HCGs</a:t>
            </a:r>
            <a:r>
              <a:rPr lang="en-US" sz="2400" spc="-9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(though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stray </a:t>
            </a:r>
            <a:r>
              <a:rPr lang="en-US" sz="2400" spc="-45">
                <a:latin typeface="+mj-lt"/>
                <a:cs typeface="Comic Sans MS"/>
              </a:rPr>
              <a:t>magnetic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field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must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be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taken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into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consideration).</a:t>
            </a:r>
            <a:endParaRPr lang="en-US" sz="2400">
              <a:latin typeface="+mj-lt"/>
              <a:cs typeface="Comic Sans MS"/>
            </a:endParaRPr>
          </a:p>
          <a:p>
            <a:pPr marL="469900" marR="344805" indent="-457200">
              <a:lnSpc>
                <a:spcPts val="2880"/>
              </a:lnSpc>
              <a:spcBef>
                <a:spcPts val="1200"/>
              </a:spcBef>
              <a:buSzPct val="96000"/>
              <a:buFont typeface="Wingdings"/>
              <a:buChar char=""/>
              <a:tabLst>
                <a:tab pos="469265" algn="l"/>
                <a:tab pos="469900" algn="l"/>
                <a:tab pos="1679575" algn="l"/>
                <a:tab pos="5958205" algn="l"/>
              </a:tabLst>
            </a:pPr>
            <a:r>
              <a:rPr lang="en-US" sz="2400" spc="-40">
                <a:latin typeface="+mj-lt"/>
                <a:cs typeface="Comic Sans MS"/>
              </a:rPr>
              <a:t>Gauges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with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‘on-</a:t>
            </a:r>
            <a:r>
              <a:rPr lang="en-US" sz="2400" spc="-30">
                <a:latin typeface="+mj-lt"/>
                <a:cs typeface="Comic Sans MS"/>
              </a:rPr>
              <a:t>board’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electronics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should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always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be </a:t>
            </a:r>
            <a:r>
              <a:rPr lang="en-US" sz="2400" spc="-40">
                <a:latin typeface="+mj-lt"/>
                <a:cs typeface="Comic Sans MS"/>
              </a:rPr>
              <a:t>avoided,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due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to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the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radiation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damage.</a:t>
            </a:r>
            <a:r>
              <a:rPr lang="en-US" spc="-1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One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should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55">
                <a:latin typeface="+mj-lt"/>
                <a:cs typeface="Comic Sans MS"/>
              </a:rPr>
              <a:t>also </a:t>
            </a:r>
            <a:r>
              <a:rPr lang="en-US" sz="2400" spc="-40">
                <a:latin typeface="+mj-lt"/>
                <a:cs typeface="Comic Sans MS"/>
              </a:rPr>
              <a:t>consider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the</a:t>
            </a:r>
            <a:r>
              <a:rPr lang="en-US" sz="2400" spc="-165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long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cable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factor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for</a:t>
            </a:r>
            <a:r>
              <a:rPr lang="en-US" sz="2400" spc="-170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selecting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70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type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of </a:t>
            </a:r>
            <a:r>
              <a:rPr lang="en-US" sz="2400" spc="-10">
                <a:latin typeface="+mj-lt"/>
                <a:cs typeface="Comic Sans MS"/>
              </a:rPr>
              <a:t>gauges.</a:t>
            </a:r>
            <a:r>
              <a:rPr lang="en-US" spc="-1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Gauges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require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low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power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is</a:t>
            </a:r>
            <a:r>
              <a:rPr lang="en-US" sz="2400" spc="-10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always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plus.</a:t>
            </a:r>
            <a:endParaRPr lang="en-US" sz="2400">
              <a:latin typeface="+mj-lt"/>
              <a:cs typeface="Comic Sans MS"/>
            </a:endParaRPr>
          </a:p>
          <a:p>
            <a:pPr marL="469900" marR="99060" indent="-457200">
              <a:lnSpc>
                <a:spcPts val="2880"/>
              </a:lnSpc>
              <a:spcBef>
                <a:spcPts val="1200"/>
              </a:spcBef>
              <a:buSzPct val="96000"/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lang="en-US" sz="2400" spc="-45">
                <a:latin typeface="+mj-lt"/>
                <a:cs typeface="Comic Sans MS"/>
              </a:rPr>
              <a:t>When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installing</a:t>
            </a:r>
            <a:r>
              <a:rPr lang="en-US" sz="2400" spc="-7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a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gauge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to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the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accelerator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beam</a:t>
            </a:r>
            <a:r>
              <a:rPr lang="en-US" sz="2400" spc="-12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pipe, one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should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avoid</a:t>
            </a:r>
            <a:r>
              <a:rPr lang="en-US" sz="2400" spc="-150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line-</a:t>
            </a:r>
            <a:r>
              <a:rPr lang="en-US" sz="2400" spc="-55">
                <a:latin typeface="+mj-lt"/>
                <a:cs typeface="Comic Sans MS"/>
              </a:rPr>
              <a:t>of-</a:t>
            </a:r>
            <a:r>
              <a:rPr lang="en-US" sz="2400" spc="-30">
                <a:latin typeface="+mj-lt"/>
                <a:cs typeface="Comic Sans MS"/>
              </a:rPr>
              <a:t>sight</a:t>
            </a:r>
            <a:r>
              <a:rPr lang="en-US" sz="2400" spc="-140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of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the</a:t>
            </a:r>
            <a:r>
              <a:rPr lang="en-US" sz="2400" spc="-135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gauge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30">
                <a:latin typeface="+mj-lt"/>
                <a:cs typeface="Comic Sans MS"/>
              </a:rPr>
              <a:t>port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to</a:t>
            </a:r>
            <a:r>
              <a:rPr lang="en-US" sz="2400" spc="-110">
                <a:latin typeface="+mj-lt"/>
                <a:cs typeface="Comic Sans MS"/>
              </a:rPr>
              <a:t> </a:t>
            </a:r>
            <a:r>
              <a:rPr lang="en-US" sz="2400" spc="-25">
                <a:latin typeface="+mj-lt"/>
                <a:cs typeface="Comic Sans MS"/>
              </a:rPr>
              <a:t>the </a:t>
            </a:r>
            <a:r>
              <a:rPr lang="en-US" sz="2400" spc="-35">
                <a:latin typeface="+mj-lt"/>
                <a:cs typeface="Comic Sans MS"/>
              </a:rPr>
              <a:t>particle</a:t>
            </a:r>
            <a:r>
              <a:rPr lang="en-US" sz="2400" spc="-155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beam,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>
                <a:latin typeface="+mj-lt"/>
                <a:cs typeface="Comic Sans MS"/>
              </a:rPr>
              <a:t>to</a:t>
            </a:r>
            <a:r>
              <a:rPr lang="en-US" sz="2400" spc="-120">
                <a:latin typeface="+mj-lt"/>
                <a:cs typeface="Comic Sans MS"/>
              </a:rPr>
              <a:t> </a:t>
            </a:r>
            <a:r>
              <a:rPr lang="en-US" sz="2400" spc="-40">
                <a:latin typeface="+mj-lt"/>
                <a:cs typeface="Comic Sans MS"/>
              </a:rPr>
              <a:t>minimize</a:t>
            </a:r>
            <a:r>
              <a:rPr lang="en-US" sz="2400" spc="-10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the</a:t>
            </a:r>
            <a:r>
              <a:rPr lang="en-US" sz="2400" spc="-114">
                <a:latin typeface="+mj-lt"/>
                <a:cs typeface="Comic Sans MS"/>
              </a:rPr>
              <a:t> </a:t>
            </a:r>
            <a:r>
              <a:rPr lang="en-US" sz="2400" spc="-50">
                <a:latin typeface="+mj-lt"/>
                <a:cs typeface="Comic Sans MS"/>
              </a:rPr>
              <a:t>‘cross-</a:t>
            </a:r>
            <a:r>
              <a:rPr lang="en-US" sz="2400" spc="-45">
                <a:latin typeface="+mj-lt"/>
                <a:cs typeface="Comic Sans MS"/>
              </a:rPr>
              <a:t>talks’</a:t>
            </a:r>
            <a:r>
              <a:rPr lang="en-US" sz="2400" spc="-145">
                <a:latin typeface="+mj-lt"/>
                <a:cs typeface="Comic Sans MS"/>
              </a:rPr>
              <a:t> </a:t>
            </a:r>
            <a:r>
              <a:rPr lang="en-US" sz="2400" spc="-45">
                <a:latin typeface="+mj-lt"/>
                <a:cs typeface="Comic Sans MS"/>
              </a:rPr>
              <a:t>between</a:t>
            </a:r>
            <a:r>
              <a:rPr lang="en-US" sz="2400" spc="-130">
                <a:latin typeface="+mj-lt"/>
                <a:cs typeface="Comic Sans MS"/>
              </a:rPr>
              <a:t> </a:t>
            </a:r>
            <a:r>
              <a:rPr lang="en-US" sz="2400" spc="-35">
                <a:latin typeface="+mj-lt"/>
                <a:cs typeface="Comic Sans MS"/>
              </a:rPr>
              <a:t>the </a:t>
            </a:r>
            <a:r>
              <a:rPr lang="en-US" sz="2400" spc="-30">
                <a:latin typeface="+mj-lt"/>
                <a:cs typeface="Comic Sans MS"/>
              </a:rPr>
              <a:t>gauge</a:t>
            </a:r>
            <a:r>
              <a:rPr lang="en-US" sz="2400" spc="-160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and</a:t>
            </a:r>
            <a:r>
              <a:rPr lang="en-US" sz="2400" spc="-165">
                <a:latin typeface="+mj-lt"/>
                <a:cs typeface="Comic Sans MS"/>
              </a:rPr>
              <a:t> </a:t>
            </a:r>
            <a:r>
              <a:rPr lang="en-US" sz="2400" spc="-10">
                <a:latin typeface="+mj-lt"/>
                <a:cs typeface="Comic Sans MS"/>
              </a:rPr>
              <a:t>the</a:t>
            </a:r>
            <a:r>
              <a:rPr lang="en-US" sz="2400" spc="-180">
                <a:latin typeface="+mj-lt"/>
                <a:cs typeface="Comic Sans MS"/>
              </a:rPr>
              <a:t> </a:t>
            </a:r>
            <a:r>
              <a:rPr lang="en-US" sz="2400" spc="-20">
                <a:latin typeface="+mj-lt"/>
                <a:cs typeface="Comic Sans MS"/>
              </a:rPr>
              <a:t>beam.</a:t>
            </a:r>
            <a:endParaRPr lang="en-US" sz="2400">
              <a:latin typeface="+mj-lt"/>
              <a:cs typeface="Comic Sans MS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1108" y="588245"/>
            <a:ext cx="10449784" cy="747574"/>
          </a:xfrm>
        </p:spPr>
        <p:txBody>
          <a:bodyPr vert="horz" wrap="square" lIns="0" tIns="14605" rIns="0" bIns="0" rtlCol="0" anchor="ctr">
            <a:spAutoFit/>
          </a:bodyPr>
          <a:lstStyle/>
          <a:p>
            <a:r>
              <a:rPr lang="en-US"/>
              <a:t>Accelerator Vacuum Gauges – A Survey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CB6ABF-5F29-3B2D-60D5-7830900C3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5720"/>
              </p:ext>
            </p:extLst>
          </p:nvPr>
        </p:nvGraphicFramePr>
        <p:xfrm>
          <a:off x="1714500" y="1423283"/>
          <a:ext cx="9315450" cy="5101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1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0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5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5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1549">
                <a:tc rowSpan="2">
                  <a:txBody>
                    <a:bodyPr/>
                    <a:lstStyle/>
                    <a:p>
                      <a:pPr marL="551815" marR="542925" indent="1828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>
                          <a:latin typeface="Arial"/>
                          <a:cs typeface="Arial"/>
                        </a:rPr>
                        <a:t>Institute Accelerator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29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>
                          <a:latin typeface="Arial"/>
                          <a:cs typeface="Arial"/>
                        </a:rPr>
                        <a:t>Total</a:t>
                      </a:r>
                      <a:r>
                        <a:rPr sz="1800" b="1" spc="-65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>
                          <a:latin typeface="Arial"/>
                          <a:cs typeface="Arial"/>
                        </a:rPr>
                        <a:t>Pressure</a:t>
                      </a:r>
                      <a:r>
                        <a:rPr sz="1800" b="1" spc="-55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>
                          <a:latin typeface="Arial"/>
                          <a:cs typeface="Arial"/>
                        </a:rPr>
                        <a:t>Gauge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>
                          <a:latin typeface="Arial"/>
                          <a:cs typeface="Arial"/>
                        </a:rPr>
                        <a:t>Partial</a:t>
                      </a:r>
                      <a:r>
                        <a:rPr sz="1800" b="1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>
                          <a:latin typeface="Arial"/>
                          <a:cs typeface="Arial"/>
                        </a:rPr>
                        <a:t>Pressure</a:t>
                      </a:r>
                      <a:r>
                        <a:rPr sz="1800" b="1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>
                          <a:latin typeface="Arial"/>
                          <a:cs typeface="Arial"/>
                        </a:rPr>
                        <a:t>Gauge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Type/Brand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>
                          <a:latin typeface="Arial"/>
                          <a:cs typeface="Arial"/>
                        </a:rPr>
                        <a:t>Q’ty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>
                          <a:latin typeface="Arial"/>
                          <a:cs typeface="Arial"/>
                        </a:rPr>
                        <a:t>QMS</a:t>
                      </a:r>
                      <a:r>
                        <a:rPr sz="18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>
                          <a:latin typeface="Arial"/>
                          <a:cs typeface="Arial"/>
                        </a:rPr>
                        <a:t>Brand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>
                          <a:latin typeface="Arial"/>
                          <a:cs typeface="Arial"/>
                        </a:rPr>
                        <a:t>Q’ty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Cornell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CESR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CCG</a:t>
                      </a:r>
                      <a:r>
                        <a:rPr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~90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latin typeface="Arial"/>
                          <a:cs typeface="Arial"/>
                        </a:rPr>
                        <a:t>Inficon/MKS/SRS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~20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ANL</a:t>
                      </a:r>
                      <a:r>
                        <a:rPr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APS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CCG</a:t>
                      </a:r>
                      <a:r>
                        <a:rPr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~140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Spectra</a:t>
                      </a:r>
                      <a:r>
                        <a:rPr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~120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BNL</a:t>
                      </a:r>
                      <a:r>
                        <a:rPr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RHIC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CCG</a:t>
                      </a:r>
                      <a:r>
                        <a:rPr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&gt;100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~100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BNL</a:t>
                      </a:r>
                      <a:r>
                        <a:rPr sz="1400" spc="-6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NSLS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II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CCG</a:t>
                      </a:r>
                      <a:r>
                        <a:rPr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latin typeface="Arial"/>
                          <a:cs typeface="Arial"/>
                        </a:rPr>
                        <a:t>Hidden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FNL</a:t>
                      </a:r>
                      <a:r>
                        <a:rPr sz="1400" spc="-6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Tevtron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latin typeface="Arial"/>
                          <a:cs typeface="Arial"/>
                        </a:rPr>
                        <a:t>HCG/CCG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latin typeface="Arial"/>
                          <a:cs typeface="Arial"/>
                        </a:rPr>
                        <a:t>~100/40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latin typeface="Arial"/>
                          <a:cs typeface="Arial"/>
                        </a:rPr>
                        <a:t>SRS/Inficon/MKS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~44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CERN /</a:t>
                      </a:r>
                      <a:r>
                        <a:rPr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LHC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BAG /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CCG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~250</a:t>
                      </a:r>
                      <a:r>
                        <a:rPr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BAG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No</a:t>
                      </a:r>
                      <a:r>
                        <a:rPr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fixed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 installation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KEK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SuperB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CCG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DIA</a:t>
                      </a:r>
                      <a:r>
                        <a:rPr sz="1400" spc="-6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VAC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~300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ESRF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CCG</a:t>
                      </a:r>
                      <a:r>
                        <a:rPr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Pfeiffer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~200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47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JLAB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HCG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(EXT)</a:t>
                      </a:r>
                      <a:r>
                        <a:rPr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for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ERL-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FEL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>
                          <a:latin typeface="Arial"/>
                          <a:cs typeface="Arial"/>
                        </a:rPr>
                        <a:t>CCGs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for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CEBAF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100s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SRS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TLS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–</a:t>
                      </a:r>
                      <a:r>
                        <a:rPr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TPS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Extractor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6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Leybold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>
                          <a:latin typeface="Arial"/>
                          <a:cs typeface="Arial"/>
                        </a:rPr>
                        <a:t>~280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latin typeface="Arial"/>
                          <a:cs typeface="Arial"/>
                        </a:rPr>
                        <a:t>Inficon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5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Diamond</a:t>
                      </a:r>
                      <a:r>
                        <a:rPr sz="1400" spc="-6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L.S.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CCG</a:t>
                      </a:r>
                      <a:r>
                        <a:rPr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40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25">
                          <a:latin typeface="Arial"/>
                          <a:cs typeface="Arial"/>
                        </a:rPr>
                        <a:t> 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MKS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Pohang</a:t>
                      </a:r>
                      <a:r>
                        <a:rPr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>
                          <a:latin typeface="Arial"/>
                          <a:cs typeface="Arial"/>
                        </a:rPr>
                        <a:t>L.S.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latin typeface="Arial"/>
                          <a:cs typeface="Arial"/>
                        </a:rPr>
                        <a:t>BAG&amp;CCG</a:t>
                      </a:r>
                      <a:r>
                        <a:rPr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>
                          <a:latin typeface="Arial"/>
                          <a:cs typeface="Arial"/>
                        </a:rPr>
                        <a:t>(Pfeiffer)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~80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latin typeface="Arial"/>
                          <a:cs typeface="Arial"/>
                        </a:rPr>
                        <a:t>Pfeiffer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>
                          <a:latin typeface="Arial"/>
                          <a:cs typeface="Arial"/>
                        </a:rPr>
                        <a:t>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2D2D8A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7384"/>
            <a:ext cx="9144000" cy="615950"/>
          </a:xfrm>
          <a:solidFill>
            <a:srgbClr val="FFFF99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A Penning gauge on the Moon!</a:t>
            </a:r>
          </a:p>
        </p:txBody>
      </p:sp>
      <p:pic>
        <p:nvPicPr>
          <p:cNvPr id="122883" name="Picture 3" descr="penning lun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1"/>
            <a:ext cx="3968750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4" name="Picture 4" descr="penning lun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" r="15576" b="4608"/>
          <a:stretch>
            <a:fillRect/>
          </a:stretch>
        </p:blipFill>
        <p:spPr bwMode="auto">
          <a:xfrm>
            <a:off x="5591176" y="1463675"/>
            <a:ext cx="4824413" cy="39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810CC-7C06-468F-A724-912CAFC41B8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31B92A-ED3E-6C51-3F7D-CCFBF0A9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Wide range </a:t>
            </a:r>
            <a:r>
              <a:rPr lang="it-IT" err="1">
                <a:solidFill>
                  <a:schemeClr val="tx1"/>
                </a:solidFill>
              </a:rPr>
              <a:t>sensors</a:t>
            </a:r>
            <a:endParaRPr 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1A710-5A57-76AE-CBA5-D16551A4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449784" cy="4883020"/>
          </a:xfrm>
        </p:spPr>
        <p:txBody>
          <a:bodyPr/>
          <a:lstStyle/>
          <a:p>
            <a:r>
              <a:rPr lang="en-US"/>
              <a:t>“Modern” sensors that cover from atmospheric pressure to UHV</a:t>
            </a:r>
          </a:p>
          <a:p>
            <a:r>
              <a:rPr lang="en-US"/>
              <a:t>They operate coupling two sensors in one “head”</a:t>
            </a:r>
          </a:p>
          <a:p>
            <a:r>
              <a:rPr lang="en-US"/>
              <a:t>One Pirani Gauge and one Penning gauge or one Pirani and one BA gauge </a:t>
            </a:r>
          </a:p>
          <a:p>
            <a:endParaRPr lang="en-US"/>
          </a:p>
        </p:txBody>
      </p:sp>
      <p:pic>
        <p:nvPicPr>
          <p:cNvPr id="541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t="5367" r="19831" b="10141"/>
          <a:stretch/>
        </p:blipFill>
        <p:spPr bwMode="auto">
          <a:xfrm rot="5400000">
            <a:off x="2621266" y="2871286"/>
            <a:ext cx="2448274" cy="37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1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68960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449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Wide range gauge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E2CB3A4-53BC-416E-B394-9B1B5D0CADB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8624987-65B4-6433-83D6-018652E42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1738922" y="3879080"/>
            <a:ext cx="8714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j-lt"/>
              </a:rPr>
              <a:t>Full-range</a:t>
            </a:r>
            <a:r>
              <a:rPr lang="en-US">
                <a:latin typeface="+mj-lt"/>
              </a:rPr>
              <a:t> vacuum gauge combining a </a:t>
            </a:r>
            <a:r>
              <a:rPr lang="en-US">
                <a:solidFill>
                  <a:srgbClr val="FF0000"/>
                </a:solidFill>
                <a:latin typeface="+mj-lt"/>
              </a:rPr>
              <a:t>Pirani</a:t>
            </a:r>
            <a:r>
              <a:rPr lang="en-US">
                <a:latin typeface="+mj-lt"/>
              </a:rPr>
              <a:t> vacuum gauge and </a:t>
            </a:r>
            <a:r>
              <a:rPr lang="en-US">
                <a:solidFill>
                  <a:srgbClr val="FF0000"/>
                </a:solidFill>
                <a:latin typeface="+mj-lt"/>
              </a:rPr>
              <a:t>inverted magnetron </a:t>
            </a:r>
            <a:r>
              <a:rPr lang="en-US">
                <a:latin typeface="+mj-lt"/>
              </a:rPr>
              <a:t>vacuum gauge; a, disassembled gauge; b, view form the side of gas inlet; c, view from the contact side. </a:t>
            </a:r>
          </a:p>
          <a:p>
            <a:r>
              <a:rPr lang="en-US">
                <a:latin typeface="+mj-lt"/>
              </a:rPr>
              <a:t>1, conflate flange; </a:t>
            </a:r>
          </a:p>
          <a:p>
            <a:r>
              <a:rPr lang="en-US">
                <a:latin typeface="+mj-lt"/>
              </a:rPr>
              <a:t>2, cathode housing at ground potential; </a:t>
            </a:r>
          </a:p>
          <a:p>
            <a:r>
              <a:rPr lang="en-US">
                <a:latin typeface="+mj-lt"/>
              </a:rPr>
              <a:t>3, insulating fixture; </a:t>
            </a:r>
          </a:p>
          <a:p>
            <a:r>
              <a:rPr lang="en-US">
                <a:latin typeface="+mj-lt"/>
              </a:rPr>
              <a:t>4, tube housing for the Pirani gauge (centered with a fine wire spiral winding); </a:t>
            </a:r>
          </a:p>
          <a:p>
            <a:r>
              <a:rPr lang="en-US">
                <a:latin typeface="+mj-lt"/>
              </a:rPr>
              <a:t>5, permanent magnet; </a:t>
            </a:r>
          </a:p>
          <a:p>
            <a:r>
              <a:rPr lang="en-US">
                <a:latin typeface="+mj-lt"/>
              </a:rPr>
              <a:t>6, anode with an insulating ceramic disc; </a:t>
            </a:r>
          </a:p>
          <a:p>
            <a:r>
              <a:rPr lang="en-US">
                <a:latin typeface="+mj-lt"/>
              </a:rPr>
              <a:t>7, cathode ring limiting discharge region—holes for entering gas.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32791B-95F4-6054-9A12-21D58D761067}"/>
              </a:ext>
            </a:extLst>
          </p:cNvPr>
          <p:cNvGrpSpPr/>
          <p:nvPr/>
        </p:nvGrpSpPr>
        <p:grpSpPr>
          <a:xfrm>
            <a:off x="1604940" y="1423283"/>
            <a:ext cx="8878758" cy="2457019"/>
            <a:chOff x="1592146" y="1124744"/>
            <a:chExt cx="8878758" cy="2457019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2146" y="1124744"/>
              <a:ext cx="4076847" cy="2107528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8131" y="1132399"/>
              <a:ext cx="2160952" cy="2107528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3620" y="1124744"/>
              <a:ext cx="2027284" cy="2107528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3649939" y="321024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297489" y="321243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933278" y="3210240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740715" y="126876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366432" y="126876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630570" y="123500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3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059307" y="123500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920244" y="267657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7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473176" y="2724441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087888" y="2655037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5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086384" y="126742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10027111" y="123500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866802" y="126742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7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176401" y="270081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8505922" y="126742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5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8443619" y="282431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0027111" y="15390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227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AC6861-314C-71A1-ECCD-7EE786BE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Wide range </a:t>
            </a:r>
            <a:r>
              <a:rPr lang="it-IT" err="1">
                <a:solidFill>
                  <a:schemeClr val="tx1"/>
                </a:solidFill>
              </a:rPr>
              <a:t>sensors</a:t>
            </a:r>
            <a:endParaRPr 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fld id="{EE2CB3A4-53BC-416E-B394-9B1B5D0CADB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0401F-0A71-56A6-5101-E8D57F96A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449784" cy="4883020"/>
          </a:xfrm>
        </p:spPr>
        <p:txBody>
          <a:bodyPr>
            <a:normAutofit lnSpcReduction="10000"/>
          </a:bodyPr>
          <a:lstStyle/>
          <a:p>
            <a:r>
              <a:rPr lang="en-US" sz="2000"/>
              <a:t>Other instruments as the MKS 901P : it operates from atmospheric pressure to 10</a:t>
            </a:r>
            <a:r>
              <a:rPr lang="en-US" sz="2000" baseline="30000"/>
              <a:t>-5</a:t>
            </a:r>
            <a:r>
              <a:rPr lang="en-US" sz="2000"/>
              <a:t> mbar, giving indication of the absolute pressure and of the relative pressure (ref. to atmospheric pressure).</a:t>
            </a:r>
          </a:p>
          <a:p>
            <a:r>
              <a:rPr lang="en-US" sz="2000"/>
              <a:t>It is used for load lock devices. </a:t>
            </a:r>
          </a:p>
          <a:p>
            <a:pPr algn="l"/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It combines Piezo and Micro Pirani™ vacuum sensor technology. </a:t>
            </a:r>
            <a:br>
              <a:rPr lang="en-US" sz="2000" b="0" i="0">
                <a:solidFill>
                  <a:srgbClr val="333333"/>
                </a:solidFill>
                <a:effectLst/>
                <a:latin typeface="+mj-lt"/>
              </a:rPr>
            </a:b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The combined output provides significantly higher accuracy, stability, </a:t>
            </a:r>
            <a:br>
              <a:rPr lang="en-US" sz="2000" b="0" i="0">
                <a:solidFill>
                  <a:srgbClr val="333333"/>
                </a:solidFill>
                <a:effectLst/>
                <a:latin typeface="+mj-lt"/>
              </a:rPr>
            </a:b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repeatability and a faster response time than conventional thermal </a:t>
            </a:r>
            <a:br>
              <a:rPr lang="en-US" sz="2000" b="0" i="0">
                <a:solidFill>
                  <a:srgbClr val="333333"/>
                </a:solidFill>
                <a:effectLst/>
                <a:latin typeface="+mj-lt"/>
              </a:rPr>
            </a:b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conductivity gauges.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Absolute pressure measurement from 1,000 to 10</a:t>
            </a:r>
            <a:r>
              <a:rPr lang="en-US" sz="2000" b="0" i="0" baseline="30000">
                <a:solidFill>
                  <a:srgbClr val="333333"/>
                </a:solidFill>
                <a:effectLst/>
                <a:latin typeface="+mj-lt"/>
              </a:rPr>
              <a:t>-5</a:t>
            </a: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 Torr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Analog, RS232, RS485, &amp; </a:t>
            </a:r>
            <a:r>
              <a:rPr lang="en-US" sz="2000" b="0" i="0" err="1">
                <a:solidFill>
                  <a:srgbClr val="333333"/>
                </a:solidFill>
                <a:effectLst/>
                <a:latin typeface="+mj-lt"/>
              </a:rPr>
              <a:t>EtherCAT</a:t>
            </a: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® versions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Optional integrated touch-screen display available for </a:t>
            </a:r>
            <a:br>
              <a:rPr lang="en-US" sz="2000" b="0" i="0">
                <a:solidFill>
                  <a:srgbClr val="333333"/>
                </a:solidFill>
                <a:effectLst/>
                <a:latin typeface="+mj-lt"/>
              </a:rPr>
            </a:br>
            <a:r>
              <a:rPr lang="en-US" sz="2000" b="0" i="0">
                <a:solidFill>
                  <a:srgbClr val="333333"/>
                </a:solidFill>
                <a:effectLst/>
                <a:latin typeface="+mj-lt"/>
              </a:rPr>
              <a:t>local pressure indication</a:t>
            </a:r>
          </a:p>
          <a:p>
            <a:endParaRPr lang="en-US"/>
          </a:p>
        </p:txBody>
      </p:sp>
      <p:pic>
        <p:nvPicPr>
          <p:cNvPr id="542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10" y="2787972"/>
            <a:ext cx="3217540" cy="32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2391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Sensors, electronics, interfaces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C0BBD2-5E9C-6C20-3057-26C186A68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353" y="1977410"/>
            <a:ext cx="10449784" cy="4883020"/>
          </a:xfrm>
        </p:spPr>
        <p:txBody>
          <a:bodyPr/>
          <a:lstStyle/>
          <a:p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0681678" y="100961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32422" y="1259919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866390" y="3056012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747464" y="1970216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DIG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6271516"/>
            <a:ext cx="1201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Presently many gauges have RS232, only a few USB. 4-20 mA on many for industrial use. Ethernet e/o fieldbus o </a:t>
            </a:r>
            <a:r>
              <a:rPr lang="en-US" err="1">
                <a:solidFill>
                  <a:srgbClr val="000000"/>
                </a:solidFill>
              </a:rPr>
              <a:t>modbus</a:t>
            </a:r>
            <a:r>
              <a:rPr lang="en-US">
                <a:solidFill>
                  <a:srgbClr val="000000"/>
                </a:solidFill>
              </a:rPr>
              <a:t> are available.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0211" y="699414"/>
            <a:ext cx="3184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Various architectures</a:t>
            </a:r>
          </a:p>
        </p:txBody>
      </p:sp>
      <p:pic>
        <p:nvPicPr>
          <p:cNvPr id="49971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7" t="22022" r="-181" b="2935"/>
          <a:stretch/>
        </p:blipFill>
        <p:spPr bwMode="auto">
          <a:xfrm rot="5400000">
            <a:off x="3134024" y="738569"/>
            <a:ext cx="759250" cy="222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577221" y="1563429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electronics</a:t>
            </a:r>
          </a:p>
        </p:txBody>
      </p:sp>
      <p:sp>
        <p:nvSpPr>
          <p:cNvPr id="10" name="Freeform 9"/>
          <p:cNvSpPr/>
          <p:nvPr/>
        </p:nvSpPr>
        <p:spPr>
          <a:xfrm>
            <a:off x="4690889" y="1527396"/>
            <a:ext cx="1889760" cy="664520"/>
          </a:xfrm>
          <a:custGeom>
            <a:avLst/>
            <a:gdLst>
              <a:gd name="connsiteX0" fmla="*/ 0 w 1889760"/>
              <a:gd name="connsiteY0" fmla="*/ 251460 h 664520"/>
              <a:gd name="connsiteX1" fmla="*/ 38100 w 1889760"/>
              <a:gd name="connsiteY1" fmla="*/ 243840 h 664520"/>
              <a:gd name="connsiteX2" fmla="*/ 152400 w 1889760"/>
              <a:gd name="connsiteY2" fmla="*/ 259080 h 664520"/>
              <a:gd name="connsiteX3" fmla="*/ 213360 w 1889760"/>
              <a:gd name="connsiteY3" fmla="*/ 274320 h 664520"/>
              <a:gd name="connsiteX4" fmla="*/ 228600 w 1889760"/>
              <a:gd name="connsiteY4" fmla="*/ 297180 h 664520"/>
              <a:gd name="connsiteX5" fmla="*/ 190500 w 1889760"/>
              <a:gd name="connsiteY5" fmla="*/ 396240 h 664520"/>
              <a:gd name="connsiteX6" fmla="*/ 167640 w 1889760"/>
              <a:gd name="connsiteY6" fmla="*/ 411480 h 664520"/>
              <a:gd name="connsiteX7" fmla="*/ 129540 w 1889760"/>
              <a:gd name="connsiteY7" fmla="*/ 441960 h 664520"/>
              <a:gd name="connsiteX8" fmla="*/ 83820 w 1889760"/>
              <a:gd name="connsiteY8" fmla="*/ 472440 h 664520"/>
              <a:gd name="connsiteX9" fmla="*/ 114300 w 1889760"/>
              <a:gd name="connsiteY9" fmla="*/ 548640 h 664520"/>
              <a:gd name="connsiteX10" fmla="*/ 144780 w 1889760"/>
              <a:gd name="connsiteY10" fmla="*/ 556260 h 664520"/>
              <a:gd name="connsiteX11" fmla="*/ 281940 w 1889760"/>
              <a:gd name="connsiteY11" fmla="*/ 541020 h 664520"/>
              <a:gd name="connsiteX12" fmla="*/ 365760 w 1889760"/>
              <a:gd name="connsiteY12" fmla="*/ 472440 h 664520"/>
              <a:gd name="connsiteX13" fmla="*/ 403860 w 1889760"/>
              <a:gd name="connsiteY13" fmla="*/ 426720 h 664520"/>
              <a:gd name="connsiteX14" fmla="*/ 426720 w 1889760"/>
              <a:gd name="connsiteY14" fmla="*/ 403860 h 664520"/>
              <a:gd name="connsiteX15" fmla="*/ 434340 w 1889760"/>
              <a:gd name="connsiteY15" fmla="*/ 373380 h 664520"/>
              <a:gd name="connsiteX16" fmla="*/ 449580 w 1889760"/>
              <a:gd name="connsiteY16" fmla="*/ 342900 h 664520"/>
              <a:gd name="connsiteX17" fmla="*/ 457200 w 1889760"/>
              <a:gd name="connsiteY17" fmla="*/ 297180 h 664520"/>
              <a:gd name="connsiteX18" fmla="*/ 472440 w 1889760"/>
              <a:gd name="connsiteY18" fmla="*/ 236220 h 664520"/>
              <a:gd name="connsiteX19" fmla="*/ 480060 w 1889760"/>
              <a:gd name="connsiteY19" fmla="*/ 205740 h 664520"/>
              <a:gd name="connsiteX20" fmla="*/ 495300 w 1889760"/>
              <a:gd name="connsiteY20" fmla="*/ 129540 h 664520"/>
              <a:gd name="connsiteX21" fmla="*/ 518160 w 1889760"/>
              <a:gd name="connsiteY21" fmla="*/ 68580 h 664520"/>
              <a:gd name="connsiteX22" fmla="*/ 541020 w 1889760"/>
              <a:gd name="connsiteY22" fmla="*/ 22860 h 664520"/>
              <a:gd name="connsiteX23" fmla="*/ 563880 w 1889760"/>
              <a:gd name="connsiteY23" fmla="*/ 0 h 664520"/>
              <a:gd name="connsiteX24" fmla="*/ 640080 w 1889760"/>
              <a:gd name="connsiteY24" fmla="*/ 7620 h 664520"/>
              <a:gd name="connsiteX25" fmla="*/ 655320 w 1889760"/>
              <a:gd name="connsiteY25" fmla="*/ 45720 h 664520"/>
              <a:gd name="connsiteX26" fmla="*/ 662940 w 1889760"/>
              <a:gd name="connsiteY26" fmla="*/ 388620 h 664520"/>
              <a:gd name="connsiteX27" fmla="*/ 678180 w 1889760"/>
              <a:gd name="connsiteY27" fmla="*/ 411480 h 664520"/>
              <a:gd name="connsiteX28" fmla="*/ 739140 w 1889760"/>
              <a:gd name="connsiteY28" fmla="*/ 434340 h 664520"/>
              <a:gd name="connsiteX29" fmla="*/ 762000 w 1889760"/>
              <a:gd name="connsiteY29" fmla="*/ 441960 h 664520"/>
              <a:gd name="connsiteX30" fmla="*/ 822960 w 1889760"/>
              <a:gd name="connsiteY30" fmla="*/ 434340 h 664520"/>
              <a:gd name="connsiteX31" fmla="*/ 853440 w 1889760"/>
              <a:gd name="connsiteY31" fmla="*/ 411480 h 664520"/>
              <a:gd name="connsiteX32" fmla="*/ 883920 w 1889760"/>
              <a:gd name="connsiteY32" fmla="*/ 403860 h 664520"/>
              <a:gd name="connsiteX33" fmla="*/ 922020 w 1889760"/>
              <a:gd name="connsiteY33" fmla="*/ 411480 h 664520"/>
              <a:gd name="connsiteX34" fmla="*/ 929640 w 1889760"/>
              <a:gd name="connsiteY34" fmla="*/ 441960 h 664520"/>
              <a:gd name="connsiteX35" fmla="*/ 1036320 w 1889760"/>
              <a:gd name="connsiteY35" fmla="*/ 457200 h 664520"/>
              <a:gd name="connsiteX36" fmla="*/ 982980 w 1889760"/>
              <a:gd name="connsiteY36" fmla="*/ 571500 h 664520"/>
              <a:gd name="connsiteX37" fmla="*/ 960120 w 1889760"/>
              <a:gd name="connsiteY37" fmla="*/ 579120 h 664520"/>
              <a:gd name="connsiteX38" fmla="*/ 899160 w 1889760"/>
              <a:gd name="connsiteY38" fmla="*/ 640080 h 664520"/>
              <a:gd name="connsiteX39" fmla="*/ 883920 w 1889760"/>
              <a:gd name="connsiteY39" fmla="*/ 662940 h 664520"/>
              <a:gd name="connsiteX40" fmla="*/ 1059180 w 1889760"/>
              <a:gd name="connsiteY40" fmla="*/ 655320 h 664520"/>
              <a:gd name="connsiteX41" fmla="*/ 1219200 w 1889760"/>
              <a:gd name="connsiteY41" fmla="*/ 624840 h 664520"/>
              <a:gd name="connsiteX42" fmla="*/ 1242060 w 1889760"/>
              <a:gd name="connsiteY42" fmla="*/ 601980 h 664520"/>
              <a:gd name="connsiteX43" fmla="*/ 1257300 w 1889760"/>
              <a:gd name="connsiteY43" fmla="*/ 556260 h 664520"/>
              <a:gd name="connsiteX44" fmla="*/ 1280160 w 1889760"/>
              <a:gd name="connsiteY44" fmla="*/ 342900 h 664520"/>
              <a:gd name="connsiteX45" fmla="*/ 1310640 w 1889760"/>
              <a:gd name="connsiteY45" fmla="*/ 335280 h 664520"/>
              <a:gd name="connsiteX46" fmla="*/ 1394460 w 1889760"/>
              <a:gd name="connsiteY46" fmla="*/ 320040 h 664520"/>
              <a:gd name="connsiteX47" fmla="*/ 1455420 w 1889760"/>
              <a:gd name="connsiteY47" fmla="*/ 198120 h 664520"/>
              <a:gd name="connsiteX48" fmla="*/ 1493520 w 1889760"/>
              <a:gd name="connsiteY48" fmla="*/ 205740 h 664520"/>
              <a:gd name="connsiteX49" fmla="*/ 1569720 w 1889760"/>
              <a:gd name="connsiteY49" fmla="*/ 243840 h 664520"/>
              <a:gd name="connsiteX50" fmla="*/ 1607820 w 1889760"/>
              <a:gd name="connsiteY50" fmla="*/ 259080 h 664520"/>
              <a:gd name="connsiteX51" fmla="*/ 1630680 w 1889760"/>
              <a:gd name="connsiteY51" fmla="*/ 274320 h 664520"/>
              <a:gd name="connsiteX52" fmla="*/ 1661160 w 1889760"/>
              <a:gd name="connsiteY52" fmla="*/ 289560 h 664520"/>
              <a:gd name="connsiteX53" fmla="*/ 1722120 w 1889760"/>
              <a:gd name="connsiteY53" fmla="*/ 373380 h 664520"/>
              <a:gd name="connsiteX54" fmla="*/ 1752600 w 1889760"/>
              <a:gd name="connsiteY54" fmla="*/ 365760 h 664520"/>
              <a:gd name="connsiteX55" fmla="*/ 1775460 w 1889760"/>
              <a:gd name="connsiteY55" fmla="*/ 335280 h 664520"/>
              <a:gd name="connsiteX56" fmla="*/ 1805940 w 1889760"/>
              <a:gd name="connsiteY56" fmla="*/ 304800 h 664520"/>
              <a:gd name="connsiteX57" fmla="*/ 1882140 w 1889760"/>
              <a:gd name="connsiteY57" fmla="*/ 266700 h 664520"/>
              <a:gd name="connsiteX58" fmla="*/ 1889760 w 1889760"/>
              <a:gd name="connsiteY58" fmla="*/ 266700 h 6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889760" h="664520">
                <a:moveTo>
                  <a:pt x="0" y="251460"/>
                </a:moveTo>
                <a:cubicBezTo>
                  <a:pt x="12700" y="248920"/>
                  <a:pt x="25148" y="243840"/>
                  <a:pt x="38100" y="243840"/>
                </a:cubicBezTo>
                <a:cubicBezTo>
                  <a:pt x="170242" y="243840"/>
                  <a:pt x="91937" y="243964"/>
                  <a:pt x="152400" y="259080"/>
                </a:cubicBezTo>
                <a:lnTo>
                  <a:pt x="213360" y="274320"/>
                </a:lnTo>
                <a:cubicBezTo>
                  <a:pt x="218440" y="281940"/>
                  <a:pt x="227689" y="288067"/>
                  <a:pt x="228600" y="297180"/>
                </a:cubicBezTo>
                <a:cubicBezTo>
                  <a:pt x="231564" y="326821"/>
                  <a:pt x="217507" y="378235"/>
                  <a:pt x="190500" y="396240"/>
                </a:cubicBezTo>
                <a:lnTo>
                  <a:pt x="167640" y="411480"/>
                </a:lnTo>
                <a:cubicBezTo>
                  <a:pt x="139481" y="453719"/>
                  <a:pt x="168511" y="420309"/>
                  <a:pt x="129540" y="441960"/>
                </a:cubicBezTo>
                <a:cubicBezTo>
                  <a:pt x="113529" y="450855"/>
                  <a:pt x="83820" y="472440"/>
                  <a:pt x="83820" y="472440"/>
                </a:cubicBezTo>
                <a:cubicBezTo>
                  <a:pt x="93980" y="497840"/>
                  <a:pt x="98210" y="526516"/>
                  <a:pt x="114300" y="548640"/>
                </a:cubicBezTo>
                <a:cubicBezTo>
                  <a:pt x="120460" y="557110"/>
                  <a:pt x="134318" y="556736"/>
                  <a:pt x="144780" y="556260"/>
                </a:cubicBezTo>
                <a:cubicBezTo>
                  <a:pt x="190734" y="554171"/>
                  <a:pt x="236220" y="546100"/>
                  <a:pt x="281940" y="541020"/>
                </a:cubicBezTo>
                <a:cubicBezTo>
                  <a:pt x="346198" y="476762"/>
                  <a:pt x="272857" y="546762"/>
                  <a:pt x="365760" y="472440"/>
                </a:cubicBezTo>
                <a:cubicBezTo>
                  <a:pt x="399153" y="445726"/>
                  <a:pt x="379194" y="456319"/>
                  <a:pt x="403860" y="426720"/>
                </a:cubicBezTo>
                <a:cubicBezTo>
                  <a:pt x="410759" y="418441"/>
                  <a:pt x="419100" y="411480"/>
                  <a:pt x="426720" y="403860"/>
                </a:cubicBezTo>
                <a:cubicBezTo>
                  <a:pt x="429260" y="393700"/>
                  <a:pt x="430663" y="383186"/>
                  <a:pt x="434340" y="373380"/>
                </a:cubicBezTo>
                <a:cubicBezTo>
                  <a:pt x="438328" y="362744"/>
                  <a:pt x="446316" y="353780"/>
                  <a:pt x="449580" y="342900"/>
                </a:cubicBezTo>
                <a:cubicBezTo>
                  <a:pt x="454020" y="328101"/>
                  <a:pt x="453963" y="312287"/>
                  <a:pt x="457200" y="297180"/>
                </a:cubicBezTo>
                <a:cubicBezTo>
                  <a:pt x="461589" y="276700"/>
                  <a:pt x="467360" y="256540"/>
                  <a:pt x="472440" y="236220"/>
                </a:cubicBezTo>
                <a:cubicBezTo>
                  <a:pt x="474980" y="226060"/>
                  <a:pt x="478006" y="216009"/>
                  <a:pt x="480060" y="205740"/>
                </a:cubicBezTo>
                <a:cubicBezTo>
                  <a:pt x="485140" y="180340"/>
                  <a:pt x="487109" y="154114"/>
                  <a:pt x="495300" y="129540"/>
                </a:cubicBezTo>
                <a:cubicBezTo>
                  <a:pt x="503233" y="105742"/>
                  <a:pt x="506771" y="93637"/>
                  <a:pt x="518160" y="68580"/>
                </a:cubicBezTo>
                <a:cubicBezTo>
                  <a:pt x="525211" y="53068"/>
                  <a:pt x="531569" y="37037"/>
                  <a:pt x="541020" y="22860"/>
                </a:cubicBezTo>
                <a:cubicBezTo>
                  <a:pt x="546998" y="13894"/>
                  <a:pt x="556260" y="7620"/>
                  <a:pt x="563880" y="0"/>
                </a:cubicBezTo>
                <a:cubicBezTo>
                  <a:pt x="589280" y="2540"/>
                  <a:pt x="617248" y="-3796"/>
                  <a:pt x="640080" y="7620"/>
                </a:cubicBezTo>
                <a:cubicBezTo>
                  <a:pt x="652314" y="13737"/>
                  <a:pt x="654501" y="32066"/>
                  <a:pt x="655320" y="45720"/>
                </a:cubicBezTo>
                <a:cubicBezTo>
                  <a:pt x="662167" y="159843"/>
                  <a:pt x="655808" y="274514"/>
                  <a:pt x="662940" y="388620"/>
                </a:cubicBezTo>
                <a:cubicBezTo>
                  <a:pt x="663511" y="397760"/>
                  <a:pt x="671145" y="405617"/>
                  <a:pt x="678180" y="411480"/>
                </a:cubicBezTo>
                <a:cubicBezTo>
                  <a:pt x="696708" y="426920"/>
                  <a:pt x="717295" y="428099"/>
                  <a:pt x="739140" y="434340"/>
                </a:cubicBezTo>
                <a:cubicBezTo>
                  <a:pt x="746863" y="436547"/>
                  <a:pt x="754380" y="439420"/>
                  <a:pt x="762000" y="441960"/>
                </a:cubicBezTo>
                <a:cubicBezTo>
                  <a:pt x="782320" y="439420"/>
                  <a:pt x="803533" y="440816"/>
                  <a:pt x="822960" y="434340"/>
                </a:cubicBezTo>
                <a:cubicBezTo>
                  <a:pt x="835008" y="430324"/>
                  <a:pt x="842081" y="417160"/>
                  <a:pt x="853440" y="411480"/>
                </a:cubicBezTo>
                <a:cubicBezTo>
                  <a:pt x="862807" y="406796"/>
                  <a:pt x="873760" y="406400"/>
                  <a:pt x="883920" y="403860"/>
                </a:cubicBezTo>
                <a:cubicBezTo>
                  <a:pt x="896620" y="406400"/>
                  <a:pt x="912070" y="403189"/>
                  <a:pt x="922020" y="411480"/>
                </a:cubicBezTo>
                <a:cubicBezTo>
                  <a:pt x="930065" y="418184"/>
                  <a:pt x="919916" y="438071"/>
                  <a:pt x="929640" y="441960"/>
                </a:cubicBezTo>
                <a:cubicBezTo>
                  <a:pt x="962992" y="455301"/>
                  <a:pt x="1036320" y="457200"/>
                  <a:pt x="1036320" y="457200"/>
                </a:cubicBezTo>
                <a:cubicBezTo>
                  <a:pt x="1019619" y="518437"/>
                  <a:pt x="1029007" y="538624"/>
                  <a:pt x="982980" y="571500"/>
                </a:cubicBezTo>
                <a:cubicBezTo>
                  <a:pt x="976444" y="576169"/>
                  <a:pt x="967740" y="576580"/>
                  <a:pt x="960120" y="579120"/>
                </a:cubicBezTo>
                <a:cubicBezTo>
                  <a:pt x="939800" y="599440"/>
                  <a:pt x="915100" y="616170"/>
                  <a:pt x="899160" y="640080"/>
                </a:cubicBezTo>
                <a:cubicBezTo>
                  <a:pt x="894080" y="647700"/>
                  <a:pt x="874803" y="662072"/>
                  <a:pt x="883920" y="662940"/>
                </a:cubicBezTo>
                <a:cubicBezTo>
                  <a:pt x="942132" y="668484"/>
                  <a:pt x="1000760" y="657860"/>
                  <a:pt x="1059180" y="655320"/>
                </a:cubicBezTo>
                <a:cubicBezTo>
                  <a:pt x="1148026" y="610897"/>
                  <a:pt x="1003826" y="678683"/>
                  <a:pt x="1219200" y="624840"/>
                </a:cubicBezTo>
                <a:cubicBezTo>
                  <a:pt x="1229655" y="622226"/>
                  <a:pt x="1234440" y="609600"/>
                  <a:pt x="1242060" y="601980"/>
                </a:cubicBezTo>
                <a:cubicBezTo>
                  <a:pt x="1247140" y="586740"/>
                  <a:pt x="1255589" y="572233"/>
                  <a:pt x="1257300" y="556260"/>
                </a:cubicBezTo>
                <a:cubicBezTo>
                  <a:pt x="1264920" y="485140"/>
                  <a:pt x="1263377" y="412430"/>
                  <a:pt x="1280160" y="342900"/>
                </a:cubicBezTo>
                <a:cubicBezTo>
                  <a:pt x="1282617" y="332720"/>
                  <a:pt x="1300570" y="338157"/>
                  <a:pt x="1310640" y="335280"/>
                </a:cubicBezTo>
                <a:cubicBezTo>
                  <a:pt x="1365457" y="319618"/>
                  <a:pt x="1293586" y="332649"/>
                  <a:pt x="1394460" y="320040"/>
                </a:cubicBezTo>
                <a:cubicBezTo>
                  <a:pt x="1405711" y="241283"/>
                  <a:pt x="1378422" y="205120"/>
                  <a:pt x="1455420" y="198120"/>
                </a:cubicBezTo>
                <a:cubicBezTo>
                  <a:pt x="1468318" y="196947"/>
                  <a:pt x="1480820" y="203200"/>
                  <a:pt x="1493520" y="205740"/>
                </a:cubicBezTo>
                <a:cubicBezTo>
                  <a:pt x="1518920" y="218440"/>
                  <a:pt x="1543353" y="233293"/>
                  <a:pt x="1569720" y="243840"/>
                </a:cubicBezTo>
                <a:cubicBezTo>
                  <a:pt x="1582420" y="248920"/>
                  <a:pt x="1595586" y="252963"/>
                  <a:pt x="1607820" y="259080"/>
                </a:cubicBezTo>
                <a:cubicBezTo>
                  <a:pt x="1616011" y="263176"/>
                  <a:pt x="1622729" y="269776"/>
                  <a:pt x="1630680" y="274320"/>
                </a:cubicBezTo>
                <a:cubicBezTo>
                  <a:pt x="1640543" y="279956"/>
                  <a:pt x="1651000" y="284480"/>
                  <a:pt x="1661160" y="289560"/>
                </a:cubicBezTo>
                <a:cubicBezTo>
                  <a:pt x="1697320" y="361879"/>
                  <a:pt x="1673465" y="336889"/>
                  <a:pt x="1722120" y="373380"/>
                </a:cubicBezTo>
                <a:cubicBezTo>
                  <a:pt x="1732280" y="370840"/>
                  <a:pt x="1744078" y="371847"/>
                  <a:pt x="1752600" y="365760"/>
                </a:cubicBezTo>
                <a:cubicBezTo>
                  <a:pt x="1762934" y="358378"/>
                  <a:pt x="1767097" y="344838"/>
                  <a:pt x="1775460" y="335280"/>
                </a:cubicBezTo>
                <a:cubicBezTo>
                  <a:pt x="1784922" y="324467"/>
                  <a:pt x="1794720" y="313776"/>
                  <a:pt x="1805940" y="304800"/>
                </a:cubicBezTo>
                <a:cubicBezTo>
                  <a:pt x="1841245" y="276556"/>
                  <a:pt x="1844828" y="274162"/>
                  <a:pt x="1882140" y="266700"/>
                </a:cubicBezTo>
                <a:cubicBezTo>
                  <a:pt x="1884631" y="266202"/>
                  <a:pt x="1887220" y="266700"/>
                  <a:pt x="1889760" y="266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6541" y="1687860"/>
            <a:ext cx="1504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29549" y="1598473"/>
            <a:ext cx="8640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00"/>
                </a:solidFill>
              </a:rPr>
              <a:t>Interf</a:t>
            </a:r>
            <a:endParaRPr lang="en-US">
              <a:solidFill>
                <a:srgbClr val="000000"/>
              </a:solidFill>
            </a:endParaRPr>
          </a:p>
          <a:p>
            <a:pPr algn="ctr"/>
            <a:r>
              <a:rPr lang="en-US">
                <a:solidFill>
                  <a:srgbClr val="000000"/>
                </a:solidFill>
              </a:rPr>
              <a:t>digital</a:t>
            </a:r>
          </a:p>
        </p:txBody>
      </p:sp>
      <p:cxnSp>
        <p:nvCxnSpPr>
          <p:cNvPr id="14" name="Straight Arrow Connector 13"/>
          <p:cNvCxnSpPr>
            <a:stCxn id="6" idx="3"/>
            <a:endCxn id="7" idx="1"/>
          </p:cNvCxnSpPr>
          <p:nvPr/>
        </p:nvCxnSpPr>
        <p:spPr>
          <a:xfrm>
            <a:off x="7873365" y="1851461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169509" y="1843642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737461" y="1399828"/>
            <a:ext cx="20882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737461" y="1383409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393645" y="1851461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685609" y="2596802"/>
            <a:ext cx="85232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685609" y="1687860"/>
            <a:ext cx="0" cy="9304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9537933" y="2308770"/>
            <a:ext cx="8640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7" name="Rectangle 6"/>
          <p:cNvSpPr/>
          <p:nvPr/>
        </p:nvSpPr>
        <p:spPr>
          <a:xfrm>
            <a:off x="8305413" y="1563429"/>
            <a:ext cx="8640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00"/>
                </a:solidFill>
              </a:rPr>
              <a:t>Interf</a:t>
            </a:r>
            <a:endParaRPr lang="en-US">
              <a:solidFill>
                <a:srgbClr val="000000"/>
              </a:solidFill>
            </a:endParaRPr>
          </a:p>
          <a:p>
            <a:pPr algn="ctr"/>
            <a:r>
              <a:rPr lang="en-US">
                <a:solidFill>
                  <a:srgbClr val="000000"/>
                </a:solidFill>
              </a:rPr>
              <a:t>analog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400758" y="4877698"/>
            <a:ext cx="8916093" cy="1521460"/>
            <a:chOff x="179512" y="4458598"/>
            <a:chExt cx="8916093" cy="1521460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97" t="22022" r="-181" b="2935"/>
            <a:stretch/>
          </p:blipFill>
          <p:spPr bwMode="auto">
            <a:xfrm rot="5400000">
              <a:off x="912779" y="3927446"/>
              <a:ext cx="759250" cy="2225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ounded Rectangle 39"/>
            <p:cNvSpPr/>
            <p:nvPr/>
          </p:nvSpPr>
          <p:spPr>
            <a:xfrm>
              <a:off x="2555776" y="4738343"/>
              <a:ext cx="129614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electronics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05296" y="4876737"/>
              <a:ext cx="15048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3" name="Straight Arrow Connector 42"/>
            <p:cNvCxnSpPr>
              <a:stCxn id="42" idx="3"/>
            </p:cNvCxnSpPr>
            <p:nvPr/>
          </p:nvCxnSpPr>
          <p:spPr>
            <a:xfrm flipV="1">
              <a:off x="5598700" y="5026376"/>
              <a:ext cx="1709604" cy="90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740352" y="4591063"/>
              <a:ext cx="88086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740352" y="4569907"/>
              <a:ext cx="0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3851920" y="4744487"/>
              <a:ext cx="86409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000000"/>
                  </a:solidFill>
                </a:rPr>
                <a:t>Interf</a:t>
              </a:r>
              <a:endParaRPr lang="en-US">
                <a:solidFill>
                  <a:srgbClr val="000000"/>
                </a:solidFill>
              </a:endParaRP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analog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34604" y="4747370"/>
              <a:ext cx="86409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000000"/>
                  </a:solidFill>
                </a:rPr>
                <a:t>Interf</a:t>
              </a:r>
              <a:endParaRPr lang="en-US">
                <a:solidFill>
                  <a:srgbClr val="000000"/>
                </a:solidFill>
              </a:endParaRP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digital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11177" y="4458598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487683" y="5610726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DIG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7680116" y="5783712"/>
              <a:ext cx="8523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680116" y="4874770"/>
              <a:ext cx="0" cy="9304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7296824" y="4788627"/>
              <a:ext cx="86409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display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00758" y="3200028"/>
            <a:ext cx="8887245" cy="1584176"/>
            <a:chOff x="179512" y="2780928"/>
            <a:chExt cx="8887245" cy="1584176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97" t="22022" r="-181" b="2935"/>
            <a:stretch/>
          </p:blipFill>
          <p:spPr bwMode="auto">
            <a:xfrm rot="5400000">
              <a:off x="912779" y="2119669"/>
              <a:ext cx="759250" cy="2225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ounded Rectangle 24"/>
            <p:cNvSpPr/>
            <p:nvPr/>
          </p:nvSpPr>
          <p:spPr>
            <a:xfrm>
              <a:off x="2555776" y="2930566"/>
              <a:ext cx="129614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electronics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05296" y="3068960"/>
              <a:ext cx="15048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33" idx="3"/>
            </p:cNvCxnSpPr>
            <p:nvPr/>
          </p:nvCxnSpPr>
          <p:spPr>
            <a:xfrm>
              <a:off x="4716016" y="3224742"/>
              <a:ext cx="266429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269080" y="2780928"/>
              <a:ext cx="433536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269080" y="2800830"/>
              <a:ext cx="0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851920" y="2936710"/>
              <a:ext cx="86409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000000"/>
                  </a:solidFill>
                </a:rPr>
                <a:t>Interf</a:t>
              </a:r>
              <a:endParaRPr lang="en-US">
                <a:solidFill>
                  <a:srgbClr val="000000"/>
                </a:solidFill>
              </a:endParaRP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analog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172400" y="3232561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500576" y="3267605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DIG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H="1">
              <a:off x="7716090" y="2996952"/>
              <a:ext cx="12144" cy="80135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7328832" y="3789040"/>
              <a:ext cx="86409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display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08304" y="2979573"/>
              <a:ext cx="86409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000000"/>
                  </a:solidFill>
                </a:rPr>
                <a:t>Interf</a:t>
              </a:r>
              <a:endParaRPr lang="en-US">
                <a:solidFill>
                  <a:srgbClr val="000000"/>
                </a:solidFill>
              </a:endParaRP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digital</a:t>
              </a: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4917463" y="2153108"/>
            <a:ext cx="152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Special cable</a:t>
            </a:r>
          </a:p>
          <a:p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68" y="2509684"/>
            <a:ext cx="2160703" cy="2256028"/>
          </a:xfrm>
          <a:prstGeom prst="rect">
            <a:avLst/>
          </a:prstGeom>
        </p:spPr>
      </p:pic>
      <p:sp>
        <p:nvSpPr>
          <p:cNvPr id="52" name="Rectangle 47"/>
          <p:cNvSpPr/>
          <p:nvPr/>
        </p:nvSpPr>
        <p:spPr>
          <a:xfrm>
            <a:off x="6937261" y="5742534"/>
            <a:ext cx="8640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display</a:t>
            </a:r>
          </a:p>
        </p:txBody>
      </p:sp>
    </p:spTree>
    <p:extLst>
      <p:ext uri="{BB962C8B-B14F-4D97-AF65-F5344CB8AC3E}">
        <p14:creationId xmlns:p14="http://schemas.microsoft.com/office/powerpoint/2010/main" val="41317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72EE-EFC2-13E8-61AF-47DF768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1C5A9-1A22-E627-A6AD-C6855CE4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4E86-F422-49A6-9ED2-132F17AB54D2}" type="datetime1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E081D-26B9-E564-26D5-B3845745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Corso Vuoto Avanzato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C9BFF-8407-093E-6125-AE33F0AA4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Paolo Michelato – Corso </a:t>
            </a:r>
            <a:r>
              <a:rPr lang="en-US" err="1"/>
              <a:t>Vuoto</a:t>
            </a:r>
            <a:r>
              <a:rPr lang="en-US"/>
              <a:t> 2019</a:t>
            </a:r>
          </a:p>
          <a:p>
            <a:r>
              <a:rPr lang="en-US" sz="2400" b="1" i="1" spc="-10" err="1">
                <a:solidFill>
                  <a:srgbClr val="C00000"/>
                </a:solidFill>
                <a:latin typeface="Palatino Linotype"/>
                <a:cs typeface="Palatino Linotype"/>
              </a:rPr>
              <a:t>Yulin</a:t>
            </a:r>
            <a:r>
              <a:rPr lang="en-US" sz="2400" b="1" i="1" spc="-3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lang="en-US" sz="2400" b="1" i="1">
                <a:solidFill>
                  <a:srgbClr val="C00000"/>
                </a:solidFill>
                <a:latin typeface="Palatino Linotype"/>
                <a:cs typeface="Palatino Linotype"/>
              </a:rPr>
              <a:t>Li</a:t>
            </a:r>
            <a:r>
              <a:rPr lang="en-US" sz="2400" b="1" i="1" spc="-2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lang="en-US" sz="2400" b="1" i="1">
                <a:solidFill>
                  <a:srgbClr val="C00000"/>
                </a:solidFill>
                <a:latin typeface="Palatino Linotype"/>
                <a:cs typeface="Palatino Linotype"/>
              </a:rPr>
              <a:t>and</a:t>
            </a:r>
            <a:r>
              <a:rPr lang="en-US" sz="2400" b="1" i="1" spc="-5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lang="en-US" sz="2400" b="1" i="1" err="1">
                <a:solidFill>
                  <a:srgbClr val="C00000"/>
                </a:solidFill>
                <a:latin typeface="Palatino Linotype"/>
                <a:cs typeface="Palatino Linotype"/>
              </a:rPr>
              <a:t>Xianghong</a:t>
            </a:r>
            <a:r>
              <a:rPr lang="en-US" sz="2400" b="1" i="1" spc="-55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lang="en-US" sz="2400" b="1" i="1" spc="-25">
                <a:solidFill>
                  <a:srgbClr val="C00000"/>
                </a:solidFill>
                <a:latin typeface="Palatino Linotype"/>
                <a:cs typeface="Palatino Linotype"/>
              </a:rPr>
              <a:t>Liu – USPAS 2017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5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50"/>
              <a:t>Direct</a:t>
            </a:r>
            <a:r>
              <a:rPr spc="-125"/>
              <a:t> </a:t>
            </a:r>
            <a:r>
              <a:rPr spc="-70"/>
              <a:t>Gauges</a:t>
            </a:r>
            <a:r>
              <a:rPr spc="-160"/>
              <a:t> </a:t>
            </a:r>
            <a:r>
              <a:t>at</a:t>
            </a:r>
            <a:r>
              <a:rPr spc="-180"/>
              <a:t> </a:t>
            </a:r>
            <a:r>
              <a:t>a</a:t>
            </a:r>
            <a:r>
              <a:rPr spc="-195"/>
              <a:t> </a:t>
            </a:r>
            <a:r>
              <a:rPr spc="-65"/>
              <a:t>Glance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B19C6-7668-9528-F2C9-E9C548B5F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7824" y="1423283"/>
            <a:ext cx="10436352" cy="49631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60"/>
              <a:t>Indirect</a:t>
            </a:r>
            <a:r>
              <a:rPr spc="-114"/>
              <a:t> </a:t>
            </a:r>
            <a:r>
              <a:rPr spc="-70"/>
              <a:t>Gauges</a:t>
            </a:r>
            <a:r>
              <a:rPr spc="-155"/>
              <a:t> </a:t>
            </a:r>
            <a:r>
              <a:t>at</a:t>
            </a:r>
            <a:r>
              <a:rPr spc="-175"/>
              <a:t> </a:t>
            </a:r>
            <a:r>
              <a:t>a</a:t>
            </a:r>
            <a:r>
              <a:rPr spc="-185"/>
              <a:t> </a:t>
            </a:r>
            <a:r>
              <a:rPr spc="-60"/>
              <a:t>Glance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F864F1C-2CB9-8712-FB4B-875749B3F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6F3D4B-B443-0C4C-D333-FBFB92370710}"/>
              </a:ext>
            </a:extLst>
          </p:cNvPr>
          <p:cNvGrpSpPr/>
          <p:nvPr/>
        </p:nvGrpSpPr>
        <p:grpSpPr>
          <a:xfrm>
            <a:off x="1531620" y="1335819"/>
            <a:ext cx="8902377" cy="5381758"/>
            <a:chOff x="1602740" y="838952"/>
            <a:chExt cx="8902377" cy="538175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779" y="838952"/>
              <a:ext cx="8560338" cy="4698125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1602740" y="5545041"/>
              <a:ext cx="889635" cy="3454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100" i="1" spc="-65">
                  <a:solidFill>
                    <a:srgbClr val="0000FF"/>
                  </a:solidFill>
                  <a:latin typeface="Comic Sans MS"/>
                  <a:cs typeface="Comic Sans MS"/>
                </a:rPr>
                <a:t>Penning</a:t>
              </a:r>
              <a:endParaRPr sz="2100">
                <a:latin typeface="Comic Sans MS"/>
                <a:cs typeface="Comic Sans MS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2670248" y="5569835"/>
              <a:ext cx="1289050" cy="650875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12700" marR="5080" indent="103505">
                <a:lnSpc>
                  <a:spcPts val="2400"/>
                </a:lnSpc>
                <a:spcBef>
                  <a:spcPts val="280"/>
                </a:spcBef>
              </a:pPr>
              <a:r>
                <a:rPr sz="2100" i="1" spc="-10">
                  <a:solidFill>
                    <a:srgbClr val="0000FF"/>
                  </a:solidFill>
                  <a:latin typeface="Comic Sans MS"/>
                  <a:cs typeface="Comic Sans MS"/>
                </a:rPr>
                <a:t>Inverted </a:t>
              </a:r>
              <a:r>
                <a:rPr sz="2100" i="1" spc="-65">
                  <a:solidFill>
                    <a:srgbClr val="0000FF"/>
                  </a:solidFill>
                  <a:latin typeface="Comic Sans MS"/>
                  <a:cs typeface="Comic Sans MS"/>
                </a:rPr>
                <a:t>Magnetron</a:t>
              </a:r>
              <a:endParaRPr sz="2100">
                <a:latin typeface="Comic Sans MS"/>
                <a:cs typeface="Comic Sans M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4242966" y="5569834"/>
              <a:ext cx="813435" cy="3454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100" i="1" spc="-50">
                  <a:solidFill>
                    <a:srgbClr val="FF0000"/>
                  </a:solidFill>
                  <a:latin typeface="Comic Sans MS"/>
                  <a:cs typeface="Comic Sans MS"/>
                </a:rPr>
                <a:t>Triode</a:t>
              </a:r>
              <a:endParaRPr sz="2100">
                <a:latin typeface="Comic Sans MS"/>
                <a:cs typeface="Comic Sans MS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5660181" y="5569835"/>
              <a:ext cx="951230" cy="650875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88900" marR="5080" indent="-76835">
                <a:lnSpc>
                  <a:spcPts val="2400"/>
                </a:lnSpc>
                <a:spcBef>
                  <a:spcPts val="280"/>
                </a:spcBef>
              </a:pPr>
              <a:r>
                <a:rPr sz="2100" i="1" spc="-70">
                  <a:solidFill>
                    <a:srgbClr val="FF0000"/>
                  </a:solidFill>
                  <a:latin typeface="Comic Sans MS"/>
                  <a:cs typeface="Comic Sans MS"/>
                </a:rPr>
                <a:t>Bayard- </a:t>
              </a:r>
              <a:r>
                <a:rPr sz="2100" i="1" spc="-10">
                  <a:solidFill>
                    <a:srgbClr val="FF0000"/>
                  </a:solidFill>
                  <a:latin typeface="Comic Sans MS"/>
                  <a:cs typeface="Comic Sans MS"/>
                </a:rPr>
                <a:t>Alpert</a:t>
              </a:r>
              <a:endParaRPr sz="2100">
                <a:latin typeface="Comic Sans MS"/>
                <a:cs typeface="Comic Sans MS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7318239" y="5569834"/>
              <a:ext cx="1210945" cy="3454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100" i="1" spc="-55">
                  <a:solidFill>
                    <a:srgbClr val="FF0000"/>
                  </a:solidFill>
                  <a:latin typeface="Comic Sans MS"/>
                  <a:cs typeface="Comic Sans MS"/>
                </a:rPr>
                <a:t>Extractor</a:t>
              </a:r>
              <a:endParaRPr sz="2100">
                <a:latin typeface="Comic Sans MS"/>
                <a:cs typeface="Comic Sans M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949059" y="5569835"/>
              <a:ext cx="1302385" cy="650875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12700" marR="5080" indent="173355">
                <a:lnSpc>
                  <a:spcPts val="2400"/>
                </a:lnSpc>
                <a:spcBef>
                  <a:spcPts val="280"/>
                </a:spcBef>
              </a:pPr>
              <a:r>
                <a:rPr sz="2100" i="1" spc="-10">
                  <a:solidFill>
                    <a:srgbClr val="FF0000"/>
                  </a:solidFill>
                  <a:latin typeface="Comic Sans MS"/>
                  <a:cs typeface="Comic Sans MS"/>
                </a:rPr>
                <a:t>Helmer, </a:t>
              </a:r>
              <a:r>
                <a:rPr sz="2100" i="1" spc="-55">
                  <a:solidFill>
                    <a:srgbClr val="FF0000"/>
                  </a:solidFill>
                  <a:latin typeface="Comic Sans MS"/>
                  <a:cs typeface="Comic Sans MS"/>
                </a:rPr>
                <a:t>Bend</a:t>
              </a:r>
              <a:r>
                <a:rPr sz="2100" i="1" spc="-8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sz="2100" i="1" spc="-85">
                  <a:solidFill>
                    <a:srgbClr val="FF0000"/>
                  </a:solidFill>
                  <a:latin typeface="Comic Sans MS"/>
                  <a:cs typeface="Comic Sans MS"/>
                </a:rPr>
                <a:t>Beam</a:t>
              </a:r>
              <a:endParaRPr sz="2100">
                <a:latin typeface="Comic Sans MS"/>
                <a:cs typeface="Comic Sans MS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4CC860-B70D-B17E-FF8F-8A7C487BB6C5}"/>
              </a:ext>
            </a:extLst>
          </p:cNvPr>
          <p:cNvSpPr/>
          <p:nvPr/>
        </p:nvSpPr>
        <p:spPr>
          <a:xfrm>
            <a:off x="4066051" y="5252720"/>
            <a:ext cx="6215869" cy="1493520"/>
          </a:xfrm>
          <a:prstGeom prst="round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See next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3096" y="276059"/>
            <a:ext cx="10449784" cy="747574"/>
          </a:xfrm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10"/>
              <a:t>Vacuum</a:t>
            </a:r>
            <a:r>
              <a:rPr spc="-145"/>
              <a:t> </a:t>
            </a:r>
            <a:r>
              <a:rPr spc="-70"/>
              <a:t>Pressure</a:t>
            </a:r>
            <a:r>
              <a:rPr spc="-110"/>
              <a:t> </a:t>
            </a:r>
            <a:r>
              <a:rPr spc="-70"/>
              <a:t>Ranges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4A60BA59-A28F-879C-A123-E494B9511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096" y="1121354"/>
            <a:ext cx="10795367" cy="4883020"/>
          </a:xfrm>
        </p:spPr>
        <p:txBody>
          <a:bodyPr/>
          <a:lstStyle/>
          <a:p>
            <a:pPr marL="641985" marR="230504" indent="-515620">
              <a:lnSpc>
                <a:spcPts val="2400"/>
              </a:lnSpc>
              <a:spcBef>
                <a:spcPts val="280"/>
              </a:spcBef>
              <a:buSzPct val="95238"/>
              <a:buFont typeface="Wingdings"/>
              <a:buChar char=""/>
              <a:tabLst>
                <a:tab pos="641985" algn="l"/>
                <a:tab pos="642620" algn="l"/>
              </a:tabLst>
            </a:pPr>
            <a:r>
              <a:rPr lang="en-US" sz="2400" spc="-10">
                <a:cs typeface="Comic Sans MS"/>
              </a:rPr>
              <a:t>In</a:t>
            </a:r>
            <a:r>
              <a:rPr lang="en-US" sz="2400" spc="-130">
                <a:cs typeface="Comic Sans MS"/>
              </a:rPr>
              <a:t> </a:t>
            </a:r>
            <a:r>
              <a:rPr lang="en-US" sz="2400" spc="-45">
                <a:cs typeface="Comic Sans MS"/>
              </a:rPr>
              <a:t>today’s</a:t>
            </a:r>
            <a:r>
              <a:rPr lang="en-US" sz="2400" spc="-95">
                <a:cs typeface="Comic Sans MS"/>
              </a:rPr>
              <a:t> </a:t>
            </a:r>
            <a:r>
              <a:rPr lang="en-US" sz="2400" spc="-50">
                <a:cs typeface="Comic Sans MS"/>
              </a:rPr>
              <a:t>scientific</a:t>
            </a:r>
            <a:r>
              <a:rPr lang="en-US" sz="2400" spc="-65">
                <a:cs typeface="Comic Sans MS"/>
              </a:rPr>
              <a:t> </a:t>
            </a:r>
            <a:r>
              <a:rPr lang="en-US" sz="2400" spc="-55">
                <a:cs typeface="Comic Sans MS"/>
              </a:rPr>
              <a:t>research</a:t>
            </a:r>
            <a:r>
              <a:rPr lang="en-US" sz="2400" spc="-100">
                <a:cs typeface="Comic Sans MS"/>
              </a:rPr>
              <a:t> </a:t>
            </a:r>
            <a:r>
              <a:rPr lang="en-US" sz="2400" spc="-40">
                <a:cs typeface="Comic Sans MS"/>
              </a:rPr>
              <a:t>and</a:t>
            </a:r>
            <a:r>
              <a:rPr lang="en-US" sz="2400" spc="-110">
                <a:cs typeface="Comic Sans MS"/>
              </a:rPr>
              <a:t> </a:t>
            </a:r>
            <a:r>
              <a:rPr lang="en-US" sz="2400" spc="-50">
                <a:cs typeface="Comic Sans MS"/>
              </a:rPr>
              <a:t>industrial</a:t>
            </a:r>
            <a:r>
              <a:rPr lang="en-US" sz="2400" spc="-85">
                <a:cs typeface="Comic Sans MS"/>
              </a:rPr>
              <a:t> </a:t>
            </a:r>
            <a:r>
              <a:rPr lang="en-US" sz="2400" spc="-55">
                <a:cs typeface="Comic Sans MS"/>
              </a:rPr>
              <a:t>processes,</a:t>
            </a:r>
            <a:r>
              <a:rPr lang="en-US" sz="2400" spc="-70">
                <a:cs typeface="Comic Sans MS"/>
              </a:rPr>
              <a:t> </a:t>
            </a:r>
            <a:r>
              <a:rPr lang="en-US" sz="2400" spc="-10">
                <a:cs typeface="Comic Sans MS"/>
              </a:rPr>
              <a:t>vacuum </a:t>
            </a:r>
            <a:r>
              <a:rPr lang="en-US" sz="2400" spc="-65">
                <a:cs typeface="Comic Sans MS"/>
              </a:rPr>
              <a:t>measurements</a:t>
            </a:r>
            <a:r>
              <a:rPr lang="en-US" sz="2400" spc="-75">
                <a:cs typeface="Comic Sans MS"/>
              </a:rPr>
              <a:t> </a:t>
            </a:r>
            <a:r>
              <a:rPr lang="en-US" sz="2400" spc="-45">
                <a:cs typeface="Comic Sans MS"/>
              </a:rPr>
              <a:t>cover</a:t>
            </a:r>
            <a:r>
              <a:rPr lang="en-US" sz="2400" spc="-90">
                <a:cs typeface="Comic Sans MS"/>
              </a:rPr>
              <a:t> </a:t>
            </a:r>
            <a:r>
              <a:rPr lang="en-US" sz="2400" spc="-50">
                <a:cs typeface="Comic Sans MS"/>
              </a:rPr>
              <a:t>over</a:t>
            </a:r>
            <a:r>
              <a:rPr lang="en-US" sz="2400" spc="-90">
                <a:cs typeface="Comic Sans MS"/>
              </a:rPr>
              <a:t> </a:t>
            </a:r>
            <a:r>
              <a:rPr lang="en-US" sz="2400">
                <a:cs typeface="Comic Sans MS"/>
              </a:rPr>
              <a:t>17</a:t>
            </a:r>
            <a:r>
              <a:rPr lang="en-US" sz="2400" spc="-90">
                <a:cs typeface="Comic Sans MS"/>
              </a:rPr>
              <a:t> </a:t>
            </a:r>
            <a:r>
              <a:rPr lang="en-US" sz="2400" spc="-65">
                <a:cs typeface="Comic Sans MS"/>
              </a:rPr>
              <a:t>decades</a:t>
            </a:r>
            <a:r>
              <a:rPr lang="en-US" sz="2400" spc="-85">
                <a:cs typeface="Comic Sans MS"/>
              </a:rPr>
              <a:t> </a:t>
            </a:r>
            <a:r>
              <a:rPr lang="en-US" sz="2400" spc="-10">
                <a:cs typeface="Comic Sans MS"/>
              </a:rPr>
              <a:t>of</a:t>
            </a:r>
            <a:r>
              <a:rPr lang="en-US" sz="2400" spc="-120">
                <a:cs typeface="Comic Sans MS"/>
              </a:rPr>
              <a:t> </a:t>
            </a:r>
            <a:r>
              <a:rPr lang="en-US" sz="2400" spc="-50">
                <a:cs typeface="Comic Sans MS"/>
              </a:rPr>
              <a:t>range,</a:t>
            </a:r>
            <a:r>
              <a:rPr lang="en-US" sz="2400" spc="-70">
                <a:cs typeface="Comic Sans MS"/>
              </a:rPr>
              <a:t> </a:t>
            </a:r>
            <a:r>
              <a:rPr lang="en-US" sz="2400" spc="-60">
                <a:cs typeface="Comic Sans MS"/>
              </a:rPr>
              <a:t>from</a:t>
            </a:r>
            <a:r>
              <a:rPr lang="en-US" sz="2400" spc="-100">
                <a:cs typeface="Comic Sans MS"/>
              </a:rPr>
              <a:t> </a:t>
            </a:r>
            <a:r>
              <a:rPr lang="en-US" sz="2400" spc="-25">
                <a:cs typeface="Comic Sans MS"/>
              </a:rPr>
              <a:t>atmospheric </a:t>
            </a:r>
            <a:r>
              <a:rPr lang="en-US" sz="2400" spc="-60">
                <a:cs typeface="Comic Sans MS"/>
              </a:rPr>
              <a:t>pressure</a:t>
            </a:r>
            <a:r>
              <a:rPr lang="en-US" sz="2400" spc="-100">
                <a:cs typeface="Comic Sans MS"/>
              </a:rPr>
              <a:t> </a:t>
            </a:r>
            <a:r>
              <a:rPr lang="en-US" sz="2400" spc="-25">
                <a:cs typeface="Comic Sans MS"/>
              </a:rPr>
              <a:t>(10</a:t>
            </a:r>
            <a:r>
              <a:rPr lang="en-US" sz="2400" spc="-100">
                <a:cs typeface="Comic Sans MS"/>
              </a:rPr>
              <a:t> </a:t>
            </a:r>
            <a:r>
              <a:rPr lang="en-US" sz="2400" baseline="23809">
                <a:cs typeface="Comic Sans MS"/>
              </a:rPr>
              <a:t>5</a:t>
            </a:r>
            <a:r>
              <a:rPr lang="en-US" sz="2400" spc="127" baseline="23809">
                <a:cs typeface="Comic Sans MS"/>
              </a:rPr>
              <a:t> </a:t>
            </a:r>
            <a:r>
              <a:rPr lang="en-US" sz="2400" spc="-20">
                <a:cs typeface="Comic Sans MS"/>
              </a:rPr>
              <a:t>Pa)</a:t>
            </a:r>
            <a:r>
              <a:rPr lang="en-US" sz="2400" spc="-90">
                <a:cs typeface="Comic Sans MS"/>
              </a:rPr>
              <a:t> </a:t>
            </a:r>
            <a:r>
              <a:rPr lang="en-US" sz="2400" spc="-60">
                <a:cs typeface="Comic Sans MS"/>
              </a:rPr>
              <a:t>down</a:t>
            </a:r>
            <a:r>
              <a:rPr lang="en-US" sz="2400" spc="-95">
                <a:cs typeface="Comic Sans MS"/>
              </a:rPr>
              <a:t> </a:t>
            </a:r>
            <a:r>
              <a:rPr lang="en-US" sz="2400">
                <a:cs typeface="Comic Sans MS"/>
              </a:rPr>
              <a:t>to</a:t>
            </a:r>
            <a:r>
              <a:rPr lang="en-US" sz="2400" spc="-114">
                <a:cs typeface="Comic Sans MS"/>
              </a:rPr>
              <a:t> </a:t>
            </a:r>
            <a:r>
              <a:rPr lang="en-US" sz="2400">
                <a:cs typeface="Comic Sans MS"/>
              </a:rPr>
              <a:t>10</a:t>
            </a:r>
            <a:r>
              <a:rPr lang="en-US" sz="2400" spc="-90">
                <a:cs typeface="Comic Sans MS"/>
              </a:rPr>
              <a:t> </a:t>
            </a:r>
            <a:r>
              <a:rPr lang="en-US" sz="2400" spc="-15" baseline="23809">
                <a:cs typeface="Comic Sans MS"/>
              </a:rPr>
              <a:t>-</a:t>
            </a:r>
            <a:r>
              <a:rPr lang="en-US" sz="2400" baseline="23809">
                <a:cs typeface="Comic Sans MS"/>
              </a:rPr>
              <a:t>12</a:t>
            </a:r>
            <a:r>
              <a:rPr lang="en-US" sz="2400" spc="67" baseline="23809">
                <a:cs typeface="Comic Sans MS"/>
              </a:rPr>
              <a:t> </a:t>
            </a:r>
            <a:r>
              <a:rPr lang="en-US" sz="2400" spc="-25">
                <a:cs typeface="Comic Sans MS"/>
              </a:rPr>
              <a:t>Pa.</a:t>
            </a:r>
            <a:endParaRPr lang="en-US" sz="2400">
              <a:cs typeface="Comic Sans MS"/>
            </a:endParaRPr>
          </a:p>
          <a:p>
            <a:pPr marL="641985" marR="119380" indent="-515620">
              <a:lnSpc>
                <a:spcPts val="2400"/>
              </a:lnSpc>
              <a:buSzPct val="95238"/>
              <a:buFont typeface="Wingdings"/>
              <a:buChar char=""/>
              <a:tabLst>
                <a:tab pos="641985" algn="l"/>
                <a:tab pos="642620" algn="l"/>
              </a:tabLst>
            </a:pPr>
            <a:r>
              <a:rPr lang="en-US" sz="2400" spc="-45">
                <a:cs typeface="Comic Sans MS"/>
              </a:rPr>
              <a:t>For</a:t>
            </a:r>
            <a:r>
              <a:rPr lang="en-US" sz="2400" spc="-114">
                <a:cs typeface="Comic Sans MS"/>
              </a:rPr>
              <a:t> </a:t>
            </a:r>
            <a:r>
              <a:rPr lang="en-US" sz="2400" spc="-55">
                <a:cs typeface="Comic Sans MS"/>
              </a:rPr>
              <a:t>most</a:t>
            </a:r>
            <a:r>
              <a:rPr lang="en-US" sz="2400" spc="-100">
                <a:cs typeface="Comic Sans MS"/>
              </a:rPr>
              <a:t> </a:t>
            </a:r>
            <a:r>
              <a:rPr lang="en-US" sz="2400" spc="-50">
                <a:cs typeface="Comic Sans MS"/>
              </a:rPr>
              <a:t>applications,</a:t>
            </a:r>
            <a:r>
              <a:rPr lang="en-US" sz="2400" spc="-35">
                <a:cs typeface="Comic Sans MS"/>
              </a:rPr>
              <a:t> </a:t>
            </a:r>
            <a:r>
              <a:rPr lang="en-US" sz="2400">
                <a:cs typeface="Comic Sans MS"/>
              </a:rPr>
              <a:t>a</a:t>
            </a:r>
            <a:r>
              <a:rPr lang="en-US" sz="2400" spc="-110">
                <a:cs typeface="Comic Sans MS"/>
              </a:rPr>
              <a:t> </a:t>
            </a:r>
            <a:r>
              <a:rPr lang="en-US" sz="2400" spc="-60">
                <a:cs typeface="Comic Sans MS"/>
              </a:rPr>
              <a:t>combination</a:t>
            </a:r>
            <a:r>
              <a:rPr lang="en-US" sz="2400" spc="-75">
                <a:cs typeface="Comic Sans MS"/>
              </a:rPr>
              <a:t> </a:t>
            </a:r>
            <a:r>
              <a:rPr lang="en-US" sz="2400" spc="-10">
                <a:cs typeface="Comic Sans MS"/>
              </a:rPr>
              <a:t>of</a:t>
            </a:r>
            <a:r>
              <a:rPr lang="en-US" sz="2400" spc="-125">
                <a:cs typeface="Comic Sans MS"/>
              </a:rPr>
              <a:t> </a:t>
            </a:r>
            <a:r>
              <a:rPr lang="en-US" sz="2400" spc="-45">
                <a:cs typeface="Comic Sans MS"/>
              </a:rPr>
              <a:t>multiple</a:t>
            </a:r>
            <a:r>
              <a:rPr lang="en-US" sz="2400" spc="-75">
                <a:cs typeface="Comic Sans MS"/>
              </a:rPr>
              <a:t> </a:t>
            </a:r>
            <a:r>
              <a:rPr lang="en-US" sz="2400" spc="-55">
                <a:cs typeface="Comic Sans MS"/>
              </a:rPr>
              <a:t>types</a:t>
            </a:r>
            <a:r>
              <a:rPr lang="en-US" sz="2400" spc="-90">
                <a:cs typeface="Comic Sans MS"/>
              </a:rPr>
              <a:t> </a:t>
            </a:r>
            <a:r>
              <a:rPr lang="en-US" sz="2400" spc="-10">
                <a:cs typeface="Comic Sans MS"/>
              </a:rPr>
              <a:t>of</a:t>
            </a:r>
            <a:r>
              <a:rPr lang="en-US" sz="2400" spc="-125">
                <a:cs typeface="Comic Sans MS"/>
              </a:rPr>
              <a:t> </a:t>
            </a:r>
            <a:r>
              <a:rPr lang="en-US" sz="2400" spc="-60">
                <a:cs typeface="Comic Sans MS"/>
              </a:rPr>
              <a:t>gauges</a:t>
            </a:r>
            <a:r>
              <a:rPr lang="en-US" sz="2400" spc="-75">
                <a:cs typeface="Comic Sans MS"/>
              </a:rPr>
              <a:t> </a:t>
            </a:r>
            <a:r>
              <a:rPr lang="en-US" sz="2400" spc="-25">
                <a:cs typeface="Comic Sans MS"/>
              </a:rPr>
              <a:t>is </a:t>
            </a:r>
            <a:r>
              <a:rPr lang="en-US" sz="2400" spc="-60">
                <a:cs typeface="Comic Sans MS"/>
              </a:rPr>
              <a:t>needed</a:t>
            </a:r>
            <a:r>
              <a:rPr lang="en-US" sz="2400" spc="-70">
                <a:cs typeface="Comic Sans MS"/>
              </a:rPr>
              <a:t> </a:t>
            </a:r>
            <a:r>
              <a:rPr lang="en-US" sz="2400" spc="-50">
                <a:cs typeface="Comic Sans MS"/>
              </a:rPr>
              <a:t>.</a:t>
            </a:r>
            <a:endParaRPr lang="en-US" sz="2400">
              <a:cs typeface="Comic Sans MS"/>
            </a:endParaRPr>
          </a:p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ACF88D-6D9D-E094-9B53-4FE4719E9D08}"/>
              </a:ext>
            </a:extLst>
          </p:cNvPr>
          <p:cNvGrpSpPr/>
          <p:nvPr/>
        </p:nvGrpSpPr>
        <p:grpSpPr>
          <a:xfrm>
            <a:off x="1669541" y="2713012"/>
            <a:ext cx="9142476" cy="4050791"/>
            <a:chOff x="1525523" y="2479548"/>
            <a:chExt cx="9142476" cy="4050791"/>
          </a:xfrm>
        </p:grpSpPr>
        <p:sp>
          <p:nvSpPr>
            <p:cNvPr id="3" name="object 3"/>
            <p:cNvSpPr txBox="1"/>
            <p:nvPr/>
          </p:nvSpPr>
          <p:spPr>
            <a:xfrm>
              <a:off x="10243820" y="5931501"/>
              <a:ext cx="118745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35">
                  <a:latin typeface="Comic Sans MS"/>
                  <a:cs typeface="Comic Sans MS"/>
                </a:rPr>
                <a:t>5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9329420" y="5931501"/>
              <a:ext cx="118745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35">
                  <a:latin typeface="Comic Sans MS"/>
                  <a:cs typeface="Comic Sans MS"/>
                </a:rPr>
                <a:t>3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8491220" y="5931501"/>
              <a:ext cx="94615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25">
                  <a:latin typeface="Comic Sans MS"/>
                  <a:cs typeface="Comic Sans MS"/>
                </a:rPr>
                <a:t>1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7467726" y="5931501"/>
              <a:ext cx="188595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70">
                  <a:latin typeface="Comic Sans MS"/>
                  <a:cs typeface="Comic Sans MS"/>
                </a:rPr>
                <a:t>-</a:t>
              </a:r>
              <a:r>
                <a:rPr sz="1250" b="1" i="1" spc="-300">
                  <a:latin typeface="Comic Sans MS"/>
                  <a:cs typeface="Comic Sans MS"/>
                </a:rPr>
                <a:t> </a:t>
              </a:r>
              <a:r>
                <a:rPr sz="1250" b="1" i="1" spc="-175">
                  <a:latin typeface="Comic Sans MS"/>
                  <a:cs typeface="Comic Sans MS"/>
                </a:rPr>
                <a:t>1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553325" y="5931501"/>
              <a:ext cx="213360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70">
                  <a:latin typeface="Comic Sans MS"/>
                  <a:cs typeface="Comic Sans MS"/>
                </a:rPr>
                <a:t>-</a:t>
              </a:r>
              <a:r>
                <a:rPr sz="1250" b="1" i="1" spc="-300">
                  <a:latin typeface="Comic Sans MS"/>
                  <a:cs typeface="Comic Sans MS"/>
                </a:rPr>
                <a:t> </a:t>
              </a:r>
              <a:r>
                <a:rPr sz="1250" b="1" i="1" spc="-50">
                  <a:latin typeface="Comic Sans MS"/>
                  <a:cs typeface="Comic Sans MS"/>
                </a:rPr>
                <a:t>3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715125" y="5931501"/>
              <a:ext cx="213360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70">
                  <a:latin typeface="Comic Sans MS"/>
                  <a:cs typeface="Comic Sans MS"/>
                </a:rPr>
                <a:t>-</a:t>
              </a:r>
              <a:r>
                <a:rPr sz="1250" b="1" i="1" spc="-300">
                  <a:latin typeface="Comic Sans MS"/>
                  <a:cs typeface="Comic Sans MS"/>
                </a:rPr>
                <a:t> </a:t>
              </a:r>
              <a:r>
                <a:rPr sz="1250" b="1" i="1" spc="-50">
                  <a:latin typeface="Comic Sans MS"/>
                  <a:cs typeface="Comic Sans MS"/>
                </a:rPr>
                <a:t>5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4800725" y="5931501"/>
              <a:ext cx="213360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70">
                  <a:latin typeface="Comic Sans MS"/>
                  <a:cs typeface="Comic Sans MS"/>
                </a:rPr>
                <a:t>-</a:t>
              </a:r>
              <a:r>
                <a:rPr sz="1250" b="1" i="1" spc="-300">
                  <a:latin typeface="Comic Sans MS"/>
                  <a:cs typeface="Comic Sans MS"/>
                </a:rPr>
                <a:t> </a:t>
              </a:r>
              <a:r>
                <a:rPr sz="1250" b="1" i="1" spc="-50">
                  <a:latin typeface="Comic Sans MS"/>
                  <a:cs typeface="Comic Sans MS"/>
                </a:rPr>
                <a:t>7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3962526" y="5931501"/>
              <a:ext cx="213360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70">
                  <a:latin typeface="Comic Sans MS"/>
                  <a:cs typeface="Comic Sans MS"/>
                </a:rPr>
                <a:t>-</a:t>
              </a:r>
              <a:r>
                <a:rPr sz="1250" b="1" i="1" spc="-300">
                  <a:latin typeface="Comic Sans MS"/>
                  <a:cs typeface="Comic Sans MS"/>
                </a:rPr>
                <a:t> </a:t>
              </a:r>
              <a:r>
                <a:rPr sz="1250" b="1" i="1" spc="-50">
                  <a:latin typeface="Comic Sans MS"/>
                  <a:cs typeface="Comic Sans MS"/>
                </a:rPr>
                <a:t>9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2923191" y="5931501"/>
              <a:ext cx="309245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70">
                  <a:latin typeface="Comic Sans MS"/>
                  <a:cs typeface="Comic Sans MS"/>
                </a:rPr>
                <a:t>-</a:t>
              </a:r>
              <a:r>
                <a:rPr sz="1250" b="1" i="1" spc="-300">
                  <a:latin typeface="Comic Sans MS"/>
                  <a:cs typeface="Comic Sans MS"/>
                </a:rPr>
                <a:t> </a:t>
              </a:r>
              <a:r>
                <a:rPr sz="1250" b="1" i="1" spc="-25">
                  <a:latin typeface="Comic Sans MS"/>
                  <a:cs typeface="Comic Sans MS"/>
                </a:rPr>
                <a:t>11 </a:t>
              </a:r>
              <a:endParaRPr sz="1250">
                <a:latin typeface="Comic Sans MS"/>
                <a:cs typeface="Comic Sans M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048415" y="5931501"/>
              <a:ext cx="333375" cy="20710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250" b="1" i="1" spc="-270">
                  <a:latin typeface="Comic Sans MS"/>
                  <a:cs typeface="Comic Sans MS"/>
                </a:rPr>
                <a:t>-</a:t>
              </a:r>
              <a:r>
                <a:rPr sz="1250" b="1" i="1" spc="-300">
                  <a:latin typeface="Comic Sans MS"/>
                  <a:cs typeface="Comic Sans MS"/>
                </a:rPr>
                <a:t> </a:t>
              </a:r>
              <a:r>
                <a:rPr sz="1250" b="1" i="1" spc="-25">
                  <a:latin typeface="Comic Sans MS"/>
                  <a:cs typeface="Comic Sans MS"/>
                </a:rPr>
                <a:t>13 </a:t>
              </a:r>
              <a:endParaRPr sz="1250">
                <a:latin typeface="Comic Sans MS"/>
                <a:cs typeface="Comic Sans M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5151" y="5394853"/>
              <a:ext cx="9041129" cy="544067"/>
            </a:xfrm>
            <a:prstGeom prst="rect">
              <a:avLst/>
            </a:prstGeom>
          </p:spPr>
        </p:pic>
        <p:sp>
          <p:nvSpPr>
            <p:cNvPr id="14" name="object 14"/>
            <p:cNvSpPr txBox="1"/>
            <p:nvPr/>
          </p:nvSpPr>
          <p:spPr>
            <a:xfrm>
              <a:off x="5361560" y="6085113"/>
              <a:ext cx="1151255" cy="3149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sz="1900" i="1" spc="-70">
                  <a:latin typeface="Comic Sans MS"/>
                  <a:cs typeface="Comic Sans MS"/>
                </a:rPr>
                <a:t>LOG</a:t>
              </a:r>
              <a:r>
                <a:rPr sz="1900" i="1" spc="-75">
                  <a:latin typeface="Comic Sans MS"/>
                  <a:cs typeface="Comic Sans MS"/>
                </a:rPr>
                <a:t> </a:t>
              </a:r>
              <a:r>
                <a:rPr sz="1900" i="1">
                  <a:latin typeface="Comic Sans MS"/>
                  <a:cs typeface="Comic Sans MS"/>
                </a:rPr>
                <a:t>P</a:t>
              </a:r>
              <a:r>
                <a:rPr sz="1900" i="1" spc="-80">
                  <a:latin typeface="Comic Sans MS"/>
                  <a:cs typeface="Comic Sans MS"/>
                </a:rPr>
                <a:t> </a:t>
              </a:r>
              <a:r>
                <a:rPr sz="1900" i="1" spc="-30">
                  <a:latin typeface="Comic Sans MS"/>
                  <a:cs typeface="Comic Sans MS"/>
                </a:rPr>
                <a:t>[Pa]</a:t>
              </a:r>
              <a:endParaRPr sz="1900">
                <a:latin typeface="Comic Sans MS"/>
                <a:cs typeface="Comic Sans MS"/>
              </a:endParaRPr>
            </a:p>
          </p:txBody>
        </p:sp>
        <p:grpSp>
          <p:nvGrpSpPr>
            <p:cNvPr id="15" name="object 15"/>
            <p:cNvGrpSpPr/>
            <p:nvPr/>
          </p:nvGrpSpPr>
          <p:grpSpPr>
            <a:xfrm>
              <a:off x="2424683" y="2582887"/>
              <a:ext cx="7940040" cy="2725420"/>
              <a:chOff x="900683" y="2582887"/>
              <a:chExt cx="7940040" cy="2725420"/>
            </a:xfrm>
          </p:grpSpPr>
          <p:pic>
            <p:nvPicPr>
              <p:cNvPr id="16" name="object 1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00683" y="5189219"/>
                <a:ext cx="6035039" cy="118872"/>
              </a:xfrm>
              <a:prstGeom prst="rect">
                <a:avLst/>
              </a:prstGeom>
            </p:spPr>
          </p:pic>
          <p:sp>
            <p:nvSpPr>
              <p:cNvPr id="17" name="object 17"/>
              <p:cNvSpPr/>
              <p:nvPr/>
            </p:nvSpPr>
            <p:spPr>
              <a:xfrm>
                <a:off x="944879" y="5226784"/>
                <a:ext cx="59436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43600">
                    <a:moveTo>
                      <a:pt x="0" y="0"/>
                    </a:moveTo>
                    <a:lnTo>
                      <a:pt x="1447800" y="0"/>
                    </a:lnTo>
                  </a:path>
                  <a:path w="5943600">
                    <a:moveTo>
                      <a:pt x="4800600" y="0"/>
                    </a:moveTo>
                    <a:lnTo>
                      <a:pt x="5943600" y="0"/>
                    </a:lnTo>
                  </a:path>
                </a:pathLst>
              </a:custGeom>
              <a:ln w="25400">
                <a:solidFill>
                  <a:srgbClr val="BBE0E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" name="object 1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48483" y="4820412"/>
                <a:ext cx="4739627" cy="115823"/>
              </a:xfrm>
              <a:prstGeom prst="rect">
                <a:avLst/>
              </a:prstGeom>
            </p:spPr>
          </p:pic>
          <p:sp>
            <p:nvSpPr>
              <p:cNvPr id="19" name="object 19"/>
              <p:cNvSpPr/>
              <p:nvPr/>
            </p:nvSpPr>
            <p:spPr>
              <a:xfrm>
                <a:off x="2392680" y="4857213"/>
                <a:ext cx="46482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648200">
                    <a:moveTo>
                      <a:pt x="0" y="0"/>
                    </a:moveTo>
                    <a:lnTo>
                      <a:pt x="533400" y="0"/>
                    </a:lnTo>
                  </a:path>
                  <a:path w="4648200">
                    <a:moveTo>
                      <a:pt x="4038600" y="0"/>
                    </a:moveTo>
                    <a:lnTo>
                      <a:pt x="4648200" y="0"/>
                    </a:lnTo>
                  </a:path>
                </a:pathLst>
              </a:custGeom>
              <a:ln w="25400">
                <a:solidFill>
                  <a:srgbClr val="BBE0E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2926079" y="4640287"/>
                <a:ext cx="350520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3505200" h="369570">
                    <a:moveTo>
                      <a:pt x="3505200" y="0"/>
                    </a:moveTo>
                    <a:lnTo>
                      <a:pt x="0" y="0"/>
                    </a:lnTo>
                    <a:lnTo>
                      <a:pt x="0" y="369328"/>
                    </a:lnTo>
                    <a:lnTo>
                      <a:pt x="3505200" y="369328"/>
                    </a:lnTo>
                    <a:lnTo>
                      <a:pt x="3505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366259" y="4363212"/>
                <a:ext cx="3828287" cy="115823"/>
              </a:xfrm>
              <a:prstGeom prst="rect">
                <a:avLst/>
              </a:prstGeom>
            </p:spPr>
          </p:pic>
          <p:sp>
            <p:nvSpPr>
              <p:cNvPr id="22" name="object 22"/>
              <p:cNvSpPr/>
              <p:nvPr/>
            </p:nvSpPr>
            <p:spPr>
              <a:xfrm>
                <a:off x="4411980" y="4400013"/>
                <a:ext cx="37338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33800">
                    <a:moveTo>
                      <a:pt x="0" y="0"/>
                    </a:moveTo>
                    <a:lnTo>
                      <a:pt x="617220" y="0"/>
                    </a:lnTo>
                  </a:path>
                  <a:path w="3733800">
                    <a:moveTo>
                      <a:pt x="3131820" y="0"/>
                    </a:moveTo>
                    <a:lnTo>
                      <a:pt x="3733800" y="0"/>
                    </a:lnTo>
                  </a:path>
                </a:pathLst>
              </a:custGeom>
              <a:ln w="25400">
                <a:solidFill>
                  <a:srgbClr val="BBE0E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5029199" y="4183087"/>
                <a:ext cx="251460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2514600" h="369570">
                    <a:moveTo>
                      <a:pt x="2514600" y="0"/>
                    </a:moveTo>
                    <a:lnTo>
                      <a:pt x="0" y="0"/>
                    </a:lnTo>
                    <a:lnTo>
                      <a:pt x="0" y="369328"/>
                    </a:lnTo>
                    <a:lnTo>
                      <a:pt x="2514600" y="369328"/>
                    </a:lnTo>
                    <a:lnTo>
                      <a:pt x="25146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396483" y="3906012"/>
                <a:ext cx="3291839" cy="115823"/>
              </a:xfrm>
              <a:prstGeom prst="rect">
                <a:avLst/>
              </a:prstGeom>
            </p:spPr>
          </p:pic>
          <p:sp>
            <p:nvSpPr>
              <p:cNvPr id="25" name="object 25"/>
              <p:cNvSpPr/>
              <p:nvPr/>
            </p:nvSpPr>
            <p:spPr>
              <a:xfrm>
                <a:off x="5440680" y="3942814"/>
                <a:ext cx="32004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00400">
                    <a:moveTo>
                      <a:pt x="0" y="0"/>
                    </a:moveTo>
                    <a:lnTo>
                      <a:pt x="495300" y="0"/>
                    </a:lnTo>
                  </a:path>
                  <a:path w="3200400">
                    <a:moveTo>
                      <a:pt x="2819400" y="0"/>
                    </a:moveTo>
                    <a:lnTo>
                      <a:pt x="3200400" y="0"/>
                    </a:lnTo>
                  </a:path>
                </a:pathLst>
              </a:custGeom>
              <a:ln w="25400">
                <a:solidFill>
                  <a:srgbClr val="BBE0E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5935980" y="3725887"/>
                <a:ext cx="232410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2324100" h="369570">
                    <a:moveTo>
                      <a:pt x="2324100" y="0"/>
                    </a:moveTo>
                    <a:lnTo>
                      <a:pt x="0" y="0"/>
                    </a:lnTo>
                    <a:lnTo>
                      <a:pt x="0" y="369328"/>
                    </a:lnTo>
                    <a:lnTo>
                      <a:pt x="2324100" y="369328"/>
                    </a:lnTo>
                    <a:lnTo>
                      <a:pt x="23241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7" name="object 2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082283" y="3525012"/>
                <a:ext cx="2758439" cy="115823"/>
              </a:xfrm>
              <a:prstGeom prst="rect">
                <a:avLst/>
              </a:prstGeom>
            </p:spPr>
          </p:pic>
          <p:sp>
            <p:nvSpPr>
              <p:cNvPr id="28" name="object 28"/>
              <p:cNvSpPr/>
              <p:nvPr/>
            </p:nvSpPr>
            <p:spPr>
              <a:xfrm>
                <a:off x="6126480" y="3561814"/>
                <a:ext cx="266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7000">
                    <a:moveTo>
                      <a:pt x="0" y="0"/>
                    </a:moveTo>
                    <a:lnTo>
                      <a:pt x="381000" y="0"/>
                    </a:lnTo>
                  </a:path>
                  <a:path w="2667000">
                    <a:moveTo>
                      <a:pt x="2362200" y="0"/>
                    </a:moveTo>
                    <a:lnTo>
                      <a:pt x="2667000" y="0"/>
                    </a:lnTo>
                  </a:path>
                </a:pathLst>
              </a:custGeom>
              <a:ln w="25400">
                <a:solidFill>
                  <a:srgbClr val="BBE0E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6507480" y="3344887"/>
                <a:ext cx="198120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1981200" h="369570">
                    <a:moveTo>
                      <a:pt x="1981200" y="0"/>
                    </a:moveTo>
                    <a:lnTo>
                      <a:pt x="0" y="0"/>
                    </a:lnTo>
                    <a:lnTo>
                      <a:pt x="0" y="369328"/>
                    </a:lnTo>
                    <a:lnTo>
                      <a:pt x="1981200" y="369328"/>
                    </a:lnTo>
                    <a:lnTo>
                      <a:pt x="1981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30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015483" y="3144012"/>
                <a:ext cx="2225039" cy="115823"/>
              </a:xfrm>
              <a:prstGeom prst="rect">
                <a:avLst/>
              </a:prstGeom>
            </p:spPr>
          </p:pic>
          <p:sp>
            <p:nvSpPr>
              <p:cNvPr id="31" name="object 31"/>
              <p:cNvSpPr/>
              <p:nvPr/>
            </p:nvSpPr>
            <p:spPr>
              <a:xfrm>
                <a:off x="5059680" y="3180814"/>
                <a:ext cx="21336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33600">
                    <a:moveTo>
                      <a:pt x="0" y="0"/>
                    </a:moveTo>
                    <a:lnTo>
                      <a:pt x="457200" y="0"/>
                    </a:lnTo>
                  </a:path>
                  <a:path w="2133600">
                    <a:moveTo>
                      <a:pt x="1676400" y="0"/>
                    </a:moveTo>
                    <a:lnTo>
                      <a:pt x="2133600" y="0"/>
                    </a:lnTo>
                  </a:path>
                </a:pathLst>
              </a:custGeom>
              <a:ln w="25400">
                <a:solidFill>
                  <a:srgbClr val="BBE0E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5516880" y="2963887"/>
                <a:ext cx="121920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1219200" h="369570">
                    <a:moveTo>
                      <a:pt x="1219200" y="0"/>
                    </a:moveTo>
                    <a:lnTo>
                      <a:pt x="0" y="0"/>
                    </a:lnTo>
                    <a:lnTo>
                      <a:pt x="0" y="369328"/>
                    </a:lnTo>
                    <a:lnTo>
                      <a:pt x="1219200" y="369328"/>
                    </a:lnTo>
                    <a:lnTo>
                      <a:pt x="1219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" name="object 33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320283" y="2763012"/>
                <a:ext cx="3520439" cy="115823"/>
              </a:xfrm>
              <a:prstGeom prst="rect">
                <a:avLst/>
              </a:prstGeom>
            </p:spPr>
          </p:pic>
          <p:sp>
            <p:nvSpPr>
              <p:cNvPr id="34" name="object 34"/>
              <p:cNvSpPr/>
              <p:nvPr/>
            </p:nvSpPr>
            <p:spPr>
              <a:xfrm>
                <a:off x="5364480" y="2799814"/>
                <a:ext cx="3429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429000">
                    <a:moveTo>
                      <a:pt x="0" y="0"/>
                    </a:moveTo>
                    <a:lnTo>
                      <a:pt x="685800" y="0"/>
                    </a:lnTo>
                  </a:path>
                  <a:path w="3429000">
                    <a:moveTo>
                      <a:pt x="2667000" y="0"/>
                    </a:moveTo>
                    <a:lnTo>
                      <a:pt x="3429000" y="0"/>
                    </a:lnTo>
                  </a:path>
                </a:pathLst>
              </a:custGeom>
              <a:ln w="25400">
                <a:solidFill>
                  <a:srgbClr val="BBE0E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6050280" y="2582887"/>
                <a:ext cx="198120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1981200" h="369569">
                    <a:moveTo>
                      <a:pt x="1981200" y="0"/>
                    </a:moveTo>
                    <a:lnTo>
                      <a:pt x="0" y="0"/>
                    </a:lnTo>
                    <a:lnTo>
                      <a:pt x="0" y="369328"/>
                    </a:lnTo>
                    <a:lnTo>
                      <a:pt x="1981200" y="369328"/>
                    </a:lnTo>
                    <a:lnTo>
                      <a:pt x="1981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5DBF339-73D2-429E-5A95-559EA43B36CA}"/>
                </a:ext>
              </a:extLst>
            </p:cNvPr>
            <p:cNvGrpSpPr/>
            <p:nvPr/>
          </p:nvGrpSpPr>
          <p:grpSpPr>
            <a:xfrm>
              <a:off x="1525523" y="2479548"/>
              <a:ext cx="9142476" cy="4050791"/>
              <a:chOff x="1525523" y="2479548"/>
              <a:chExt cx="9142476" cy="4050791"/>
            </a:xfrm>
          </p:grpSpPr>
          <p:sp>
            <p:nvSpPr>
              <p:cNvPr id="36" name="object 36"/>
              <p:cNvSpPr txBox="1"/>
              <p:nvPr/>
            </p:nvSpPr>
            <p:spPr>
              <a:xfrm>
                <a:off x="1543432" y="2523682"/>
                <a:ext cx="8599805" cy="2949910"/>
              </a:xfrm>
              <a:prstGeom prst="rect">
                <a:avLst/>
              </a:prstGeom>
            </p:spPr>
            <p:txBody>
              <a:bodyPr vert="horz" wrap="square" lIns="0" tIns="35560" rIns="0" bIns="0" rtlCol="0">
                <a:spAutoFit/>
              </a:bodyPr>
              <a:lstStyle/>
              <a:p>
                <a:pPr marL="5702300" marR="805815" indent="511809">
                  <a:lnSpc>
                    <a:spcPct val="131600"/>
                  </a:lnSpc>
                  <a:spcBef>
                    <a:spcPts val="940"/>
                  </a:spcBef>
                </a:pPr>
                <a:r>
                  <a:rPr sz="1900" i="1" spc="-20">
                    <a:latin typeface="Tahoma"/>
                    <a:cs typeface="Tahoma"/>
                  </a:rPr>
                  <a:t>Liq.</a:t>
                </a:r>
                <a:r>
                  <a:rPr sz="1900" i="1" spc="-125">
                    <a:latin typeface="Tahoma"/>
                    <a:cs typeface="Tahoma"/>
                  </a:rPr>
                  <a:t> </a:t>
                </a:r>
                <a:r>
                  <a:rPr sz="1900" i="1" spc="-65">
                    <a:latin typeface="Tahoma"/>
                    <a:cs typeface="Tahoma"/>
                  </a:rPr>
                  <a:t>Manometer </a:t>
                </a:r>
                <a:r>
                  <a:rPr sz="1900" i="1" spc="-10">
                    <a:latin typeface="Tahoma"/>
                    <a:cs typeface="Tahoma"/>
                  </a:rPr>
                  <a:t>McLeod</a:t>
                </a:r>
                <a:endParaRPr sz="1900">
                  <a:latin typeface="Tahoma"/>
                  <a:cs typeface="Tahoma"/>
                </a:endParaRPr>
              </a:p>
              <a:p>
                <a:pPr marL="6029960" marR="261620" indent="556260">
                  <a:lnSpc>
                    <a:spcPct val="131600"/>
                  </a:lnSpc>
                </a:pPr>
                <a:r>
                  <a:rPr sz="1900" i="1" spc="-60">
                    <a:latin typeface="Tahoma"/>
                    <a:cs typeface="Tahoma"/>
                  </a:rPr>
                  <a:t>Therm.</a:t>
                </a:r>
                <a:r>
                  <a:rPr sz="1900" i="1" spc="-70">
                    <a:latin typeface="Tahoma"/>
                    <a:cs typeface="Tahoma"/>
                  </a:rPr>
                  <a:t> </a:t>
                </a:r>
                <a:r>
                  <a:rPr sz="1900" i="1" spc="-50">
                    <a:latin typeface="Tahoma"/>
                    <a:cs typeface="Tahoma"/>
                  </a:rPr>
                  <a:t>Cond. </a:t>
                </a:r>
                <a:r>
                  <a:rPr sz="1900" i="1" spc="-35">
                    <a:latin typeface="Tahoma"/>
                    <a:cs typeface="Tahoma"/>
                  </a:rPr>
                  <a:t>GA </a:t>
                </a:r>
                <a:r>
                  <a:rPr sz="1900" i="1" spc="-50">
                    <a:latin typeface="Tahoma"/>
                    <a:cs typeface="Tahoma"/>
                  </a:rPr>
                  <a:t>Cap.</a:t>
                </a:r>
                <a:r>
                  <a:rPr sz="1900" i="1" spc="-80">
                    <a:latin typeface="Tahoma"/>
                    <a:cs typeface="Tahoma"/>
                  </a:rPr>
                  <a:t> </a:t>
                </a:r>
                <a:r>
                  <a:rPr sz="1900" i="1" spc="-60">
                    <a:latin typeface="Tahoma"/>
                    <a:cs typeface="Tahoma"/>
                  </a:rPr>
                  <a:t>Diaphragm</a:t>
                </a:r>
                <a:r>
                  <a:rPr sz="1900" i="1" spc="-80">
                    <a:latin typeface="Tahoma"/>
                    <a:cs typeface="Tahoma"/>
                  </a:rPr>
                  <a:t> </a:t>
                </a:r>
                <a:r>
                  <a:rPr sz="1900" i="1" spc="-25">
                    <a:latin typeface="Tahoma"/>
                    <a:cs typeface="Tahoma"/>
                  </a:rPr>
                  <a:t>GA.</a:t>
                </a:r>
                <a:endParaRPr sz="1900">
                  <a:latin typeface="Tahoma"/>
                  <a:cs typeface="Tahoma"/>
                </a:endParaRPr>
              </a:p>
              <a:p>
                <a:pPr marL="3028950" marR="1244600" indent="2118360">
                  <a:lnSpc>
                    <a:spcPct val="157900"/>
                  </a:lnSpc>
                </a:pPr>
                <a:r>
                  <a:rPr sz="1900" i="1" spc="-50">
                    <a:latin typeface="Tahoma"/>
                    <a:cs typeface="Tahoma"/>
                  </a:rPr>
                  <a:t>Spinning </a:t>
                </a:r>
                <a:r>
                  <a:rPr sz="1900" i="1" spc="-60">
                    <a:latin typeface="Tahoma"/>
                    <a:cs typeface="Tahoma"/>
                  </a:rPr>
                  <a:t>Rotor</a:t>
                </a:r>
                <a:r>
                  <a:rPr sz="1900" i="1" spc="-90">
                    <a:latin typeface="Tahoma"/>
                    <a:cs typeface="Tahoma"/>
                  </a:rPr>
                  <a:t> </a:t>
                </a:r>
                <a:r>
                  <a:rPr sz="1900" i="1" spc="-50">
                    <a:latin typeface="Tahoma"/>
                    <a:cs typeface="Tahoma"/>
                  </a:rPr>
                  <a:t>Gauge </a:t>
                </a:r>
                <a:r>
                  <a:rPr sz="1900" i="1" spc="-45">
                    <a:latin typeface="Tahoma"/>
                    <a:cs typeface="Tahoma"/>
                  </a:rPr>
                  <a:t>Cold</a:t>
                </a:r>
                <a:r>
                  <a:rPr sz="1900" i="1" spc="-80">
                    <a:latin typeface="Tahoma"/>
                    <a:cs typeface="Tahoma"/>
                  </a:rPr>
                  <a:t> </a:t>
                </a:r>
                <a:r>
                  <a:rPr sz="1900" i="1" spc="-55">
                    <a:latin typeface="Tahoma"/>
                    <a:cs typeface="Tahoma"/>
                  </a:rPr>
                  <a:t>Cathode</a:t>
                </a:r>
                <a:r>
                  <a:rPr sz="1900" i="1" spc="-80">
                    <a:latin typeface="Tahoma"/>
                    <a:cs typeface="Tahoma"/>
                  </a:rPr>
                  <a:t> </a:t>
                </a:r>
                <a:r>
                  <a:rPr sz="1900" i="1" spc="-50">
                    <a:latin typeface="Tahoma"/>
                    <a:cs typeface="Tahoma"/>
                  </a:rPr>
                  <a:t>Ionization</a:t>
                </a:r>
                <a:r>
                  <a:rPr sz="1900" i="1" spc="-65">
                    <a:latin typeface="Tahoma"/>
                    <a:cs typeface="Tahoma"/>
                  </a:rPr>
                  <a:t> </a:t>
                </a:r>
                <a:r>
                  <a:rPr sz="1900" i="1" spc="-10">
                    <a:latin typeface="Tahoma"/>
                    <a:cs typeface="Tahoma"/>
                  </a:rPr>
                  <a:t>Gauges</a:t>
                </a:r>
                <a:endParaRPr sz="1900">
                  <a:latin typeface="Tahoma"/>
                  <a:cs typeface="Tahoma"/>
                </a:endParaRPr>
              </a:p>
              <a:p>
                <a:pPr marL="2461895">
                  <a:spcBef>
                    <a:spcPts val="1230"/>
                  </a:spcBef>
                </a:pPr>
                <a:r>
                  <a:rPr sz="1900" i="1" spc="-40">
                    <a:latin typeface="Tahoma"/>
                    <a:cs typeface="Tahoma"/>
                  </a:rPr>
                  <a:t>Hot</a:t>
                </a:r>
                <a:r>
                  <a:rPr sz="1900" i="1" spc="-95">
                    <a:latin typeface="Tahoma"/>
                    <a:cs typeface="Tahoma"/>
                  </a:rPr>
                  <a:t> </a:t>
                </a:r>
                <a:r>
                  <a:rPr sz="1900" i="1" spc="-55">
                    <a:latin typeface="Tahoma"/>
                    <a:cs typeface="Tahoma"/>
                  </a:rPr>
                  <a:t>Cathode</a:t>
                </a:r>
                <a:r>
                  <a:rPr sz="1900" i="1" spc="-85">
                    <a:latin typeface="Tahoma"/>
                    <a:cs typeface="Tahoma"/>
                  </a:rPr>
                  <a:t> </a:t>
                </a:r>
                <a:r>
                  <a:rPr sz="1900" i="1" spc="-50">
                    <a:latin typeface="Tahoma"/>
                    <a:cs typeface="Tahoma"/>
                  </a:rPr>
                  <a:t>Ionization</a:t>
                </a:r>
                <a:r>
                  <a:rPr sz="1900" i="1" spc="-90">
                    <a:latin typeface="Tahoma"/>
                    <a:cs typeface="Tahoma"/>
                  </a:rPr>
                  <a:t> </a:t>
                </a:r>
                <a:r>
                  <a:rPr sz="1900" i="1" spc="-10">
                    <a:latin typeface="Tahoma"/>
                    <a:cs typeface="Tahoma"/>
                  </a:rPr>
                  <a:t>Gauges</a:t>
                </a:r>
                <a:endParaRPr sz="1900">
                  <a:latin typeface="Tahoma"/>
                  <a:cs typeface="Tahoma"/>
                </a:endParaRPr>
              </a:p>
            </p:txBody>
          </p:sp>
          <p:grpSp>
            <p:nvGrpSpPr>
              <p:cNvPr id="37" name="object 37"/>
              <p:cNvGrpSpPr/>
              <p:nvPr/>
            </p:nvGrpSpPr>
            <p:grpSpPr>
              <a:xfrm>
                <a:off x="1525523" y="2479548"/>
                <a:ext cx="9142476" cy="4050791"/>
                <a:chOff x="1523" y="2479548"/>
                <a:chExt cx="9142476" cy="4050791"/>
              </a:xfrm>
            </p:grpSpPr>
            <p:pic>
              <p:nvPicPr>
                <p:cNvPr id="38" name="object 38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523" y="2479548"/>
                  <a:ext cx="9142476" cy="4050791"/>
                </a:xfrm>
                <a:prstGeom prst="rect">
                  <a:avLst/>
                </a:prstGeom>
              </p:spPr>
            </p:pic>
            <p:sp>
              <p:nvSpPr>
                <p:cNvPr id="39" name="object 39"/>
                <p:cNvSpPr/>
                <p:nvPr/>
              </p:nvSpPr>
              <p:spPr>
                <a:xfrm>
                  <a:off x="30479" y="2514600"/>
                  <a:ext cx="9067800" cy="393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7800" h="3931920">
                      <a:moveTo>
                        <a:pt x="0" y="0"/>
                      </a:moveTo>
                      <a:lnTo>
                        <a:pt x="9067800" y="0"/>
                      </a:lnTo>
                      <a:lnTo>
                        <a:pt x="9067800" y="3931386"/>
                      </a:lnTo>
                      <a:lnTo>
                        <a:pt x="0" y="39313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2540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70"/>
              <a:t>Pressure</a:t>
            </a:r>
            <a:r>
              <a:rPr spc="-160"/>
              <a:t> </a:t>
            </a:r>
            <a:r>
              <a:rPr spc="-40"/>
              <a:t>Units</a:t>
            </a:r>
            <a:r>
              <a:rPr spc="-185"/>
              <a:t> </a:t>
            </a:r>
            <a:r>
              <a:rPr spc="-35"/>
              <a:t>and</a:t>
            </a:r>
            <a:r>
              <a:rPr spc="-210"/>
              <a:t> </a:t>
            </a:r>
            <a:r>
              <a:rPr spc="-75"/>
              <a:t>Conversions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639"/>
                </a:lnSpc>
              </a:pPr>
              <a:t>9</a:t>
            </a:fld>
            <a:endParaRPr spc="-25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50CF0C-2194-D406-B4B6-3E5CA78C8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23283"/>
            <a:ext cx="10902372" cy="4883020"/>
          </a:xfrm>
        </p:spPr>
        <p:txBody>
          <a:bodyPr/>
          <a:lstStyle/>
          <a:p>
            <a:pPr marL="324485" marR="30480" indent="-287020">
              <a:lnSpc>
                <a:spcPts val="2400"/>
              </a:lnSpc>
              <a:spcBef>
                <a:spcPts val="280"/>
              </a:spcBef>
              <a:buSzPct val="95238"/>
              <a:buFont typeface="Wingdings"/>
              <a:buChar char=""/>
              <a:tabLst>
                <a:tab pos="325120" algn="l"/>
                <a:tab pos="1811020" algn="l"/>
              </a:tabLst>
            </a:pPr>
            <a:r>
              <a:rPr lang="en-US" sz="2200" spc="-60">
                <a:latin typeface="+mj-lt"/>
                <a:cs typeface="Comic Sans MS"/>
              </a:rPr>
              <a:t>Mercury</a:t>
            </a:r>
            <a:r>
              <a:rPr lang="en-US" sz="2200" spc="-100">
                <a:latin typeface="+mj-lt"/>
                <a:cs typeface="Comic Sans MS"/>
              </a:rPr>
              <a:t> </a:t>
            </a:r>
            <a:r>
              <a:rPr lang="en-US" sz="2200" spc="-65">
                <a:latin typeface="+mj-lt"/>
                <a:cs typeface="Comic Sans MS"/>
              </a:rPr>
              <a:t>manometers</a:t>
            </a:r>
            <a:r>
              <a:rPr lang="en-US" sz="2200" spc="-90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have</a:t>
            </a:r>
            <a:r>
              <a:rPr lang="en-US" sz="2200" spc="-85">
                <a:latin typeface="+mj-lt"/>
                <a:cs typeface="Comic Sans MS"/>
              </a:rPr>
              <a:t> </a:t>
            </a:r>
            <a:r>
              <a:rPr lang="en-US" sz="2200" spc="-55">
                <a:latin typeface="+mj-lt"/>
                <a:cs typeface="Comic Sans MS"/>
              </a:rPr>
              <a:t>been</a:t>
            </a:r>
            <a:r>
              <a:rPr lang="en-US" sz="2200" spc="-90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used</a:t>
            </a:r>
            <a:r>
              <a:rPr lang="en-US" sz="2200" spc="-75">
                <a:latin typeface="+mj-lt"/>
                <a:cs typeface="Comic Sans MS"/>
              </a:rPr>
              <a:t> </a:t>
            </a:r>
            <a:r>
              <a:rPr lang="en-US" sz="2200" spc="-50">
                <a:latin typeface="+mj-lt"/>
                <a:cs typeface="Comic Sans MS"/>
              </a:rPr>
              <a:t>since</a:t>
            </a:r>
            <a:r>
              <a:rPr lang="en-US" sz="2200" spc="-90">
                <a:latin typeface="+mj-lt"/>
                <a:cs typeface="Comic Sans MS"/>
              </a:rPr>
              <a:t> </a:t>
            </a:r>
            <a:r>
              <a:rPr lang="en-US" sz="2200" spc="-40">
                <a:latin typeface="+mj-lt"/>
                <a:cs typeface="Comic Sans MS"/>
              </a:rPr>
              <a:t>the</a:t>
            </a:r>
            <a:r>
              <a:rPr lang="en-US" sz="2200" spc="-114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earliest</a:t>
            </a:r>
            <a:r>
              <a:rPr lang="en-US" sz="2200" spc="-60">
                <a:latin typeface="+mj-lt"/>
                <a:cs typeface="Comic Sans MS"/>
              </a:rPr>
              <a:t> </a:t>
            </a:r>
            <a:r>
              <a:rPr lang="en-US" sz="2200" spc="-55">
                <a:latin typeface="+mj-lt"/>
                <a:cs typeface="Comic Sans MS"/>
              </a:rPr>
              <a:t>days</a:t>
            </a:r>
            <a:r>
              <a:rPr lang="en-US" sz="2200" spc="-105">
                <a:latin typeface="+mj-lt"/>
                <a:cs typeface="Comic Sans MS"/>
              </a:rPr>
              <a:t> </a:t>
            </a:r>
            <a:r>
              <a:rPr lang="en-US" sz="2200" spc="-10">
                <a:latin typeface="+mj-lt"/>
                <a:cs typeface="Comic Sans MS"/>
              </a:rPr>
              <a:t>of</a:t>
            </a:r>
            <a:r>
              <a:rPr lang="en-US" sz="2200" spc="-125">
                <a:latin typeface="+mj-lt"/>
                <a:cs typeface="Comic Sans MS"/>
              </a:rPr>
              <a:t> </a:t>
            </a:r>
            <a:r>
              <a:rPr lang="en-US" sz="2200" spc="-10">
                <a:latin typeface="+mj-lt"/>
                <a:cs typeface="Comic Sans MS"/>
              </a:rPr>
              <a:t>vacuum technology.</a:t>
            </a:r>
            <a:r>
              <a:rPr lang="en-US" sz="2200">
                <a:latin typeface="+mj-lt"/>
                <a:cs typeface="Comic Sans MS"/>
              </a:rPr>
              <a:t>	 </a:t>
            </a:r>
            <a:r>
              <a:rPr lang="en-US" sz="2200" spc="-50">
                <a:latin typeface="+mj-lt"/>
                <a:cs typeface="Comic Sans MS"/>
              </a:rPr>
              <a:t>Thus,</a:t>
            </a:r>
            <a:r>
              <a:rPr lang="en-US" sz="2200" spc="-110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the</a:t>
            </a:r>
            <a:r>
              <a:rPr lang="en-US" sz="2200" spc="-110">
                <a:latin typeface="+mj-lt"/>
                <a:cs typeface="Comic Sans MS"/>
              </a:rPr>
              <a:t> </a:t>
            </a:r>
            <a:r>
              <a:rPr lang="en-US" sz="2200" spc="-65">
                <a:latin typeface="+mj-lt"/>
                <a:cs typeface="Comic Sans MS"/>
              </a:rPr>
              <a:t>mmHg,</a:t>
            </a:r>
            <a:r>
              <a:rPr lang="en-US" sz="2200" spc="-95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or</a:t>
            </a:r>
            <a:r>
              <a:rPr lang="en-US" sz="2200" spc="-125">
                <a:latin typeface="+mj-lt"/>
                <a:cs typeface="Comic Sans MS"/>
              </a:rPr>
              <a:t> </a:t>
            </a:r>
            <a:r>
              <a:rPr lang="en-US" sz="2200" spc="-55">
                <a:latin typeface="+mj-lt"/>
                <a:cs typeface="Comic Sans MS"/>
              </a:rPr>
              <a:t>Torr</a:t>
            </a:r>
            <a:r>
              <a:rPr lang="en-US" sz="2200" spc="-100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is</a:t>
            </a:r>
            <a:r>
              <a:rPr lang="en-US" sz="2200" spc="-105">
                <a:latin typeface="+mj-lt"/>
                <a:cs typeface="Comic Sans MS"/>
              </a:rPr>
              <a:t> </a:t>
            </a:r>
            <a:r>
              <a:rPr lang="en-US" sz="2200" spc="-60">
                <a:latin typeface="+mj-lt"/>
                <a:cs typeface="Comic Sans MS"/>
              </a:rPr>
              <a:t>commonly</a:t>
            </a:r>
            <a:r>
              <a:rPr lang="en-US" sz="2200" spc="-85">
                <a:latin typeface="+mj-lt"/>
                <a:cs typeface="Comic Sans MS"/>
              </a:rPr>
              <a:t> </a:t>
            </a:r>
            <a:r>
              <a:rPr lang="en-US" sz="2200" spc="-55">
                <a:latin typeface="+mj-lt"/>
                <a:cs typeface="Comic Sans MS"/>
              </a:rPr>
              <a:t>used</a:t>
            </a:r>
            <a:r>
              <a:rPr lang="en-US" sz="2200" spc="-95">
                <a:latin typeface="+mj-lt"/>
                <a:cs typeface="Comic Sans MS"/>
              </a:rPr>
              <a:t> </a:t>
            </a:r>
            <a:r>
              <a:rPr lang="en-US" sz="2200" spc="-50">
                <a:latin typeface="+mj-lt"/>
                <a:cs typeface="Comic Sans MS"/>
              </a:rPr>
              <a:t>pressure</a:t>
            </a:r>
            <a:r>
              <a:rPr lang="en-US" sz="2200" spc="-70">
                <a:latin typeface="+mj-lt"/>
                <a:cs typeface="Comic Sans MS"/>
              </a:rPr>
              <a:t> </a:t>
            </a:r>
            <a:r>
              <a:rPr lang="en-US" sz="2200" spc="-10">
                <a:latin typeface="+mj-lt"/>
                <a:cs typeface="Comic Sans MS"/>
              </a:rPr>
              <a:t>unit, </a:t>
            </a:r>
            <a:r>
              <a:rPr lang="en-US" sz="2200" spc="-50">
                <a:latin typeface="+mj-lt"/>
                <a:cs typeface="Comic Sans MS"/>
              </a:rPr>
              <a:t>especially</a:t>
            </a:r>
            <a:r>
              <a:rPr lang="en-US" sz="2200" spc="-65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in</a:t>
            </a:r>
            <a:r>
              <a:rPr lang="en-US" sz="2200" spc="-120">
                <a:latin typeface="+mj-lt"/>
                <a:cs typeface="Comic Sans MS"/>
              </a:rPr>
              <a:t> </a:t>
            </a:r>
            <a:r>
              <a:rPr lang="en-US" sz="2200" spc="-40">
                <a:latin typeface="+mj-lt"/>
                <a:cs typeface="Comic Sans MS"/>
              </a:rPr>
              <a:t>the</a:t>
            </a:r>
            <a:r>
              <a:rPr lang="en-US" sz="2200" spc="-114">
                <a:latin typeface="+mj-lt"/>
                <a:cs typeface="Comic Sans MS"/>
              </a:rPr>
              <a:t> </a:t>
            </a:r>
            <a:r>
              <a:rPr lang="en-US" sz="2200" spc="-25">
                <a:latin typeface="+mj-lt"/>
                <a:cs typeface="Comic Sans MS"/>
              </a:rPr>
              <a:t>US.</a:t>
            </a:r>
            <a:endParaRPr lang="en-US" sz="2200">
              <a:latin typeface="+mj-lt"/>
              <a:cs typeface="Comic Sans MS"/>
            </a:endParaRPr>
          </a:p>
          <a:p>
            <a:pPr marL="324485" indent="-287020">
              <a:lnSpc>
                <a:spcPts val="2280"/>
              </a:lnSpc>
              <a:buSzPct val="95238"/>
              <a:buFont typeface="Wingdings"/>
              <a:buChar char=""/>
              <a:tabLst>
                <a:tab pos="325120" algn="l"/>
              </a:tabLst>
            </a:pPr>
            <a:r>
              <a:rPr lang="en-US" sz="2200" spc="-45">
                <a:latin typeface="+mj-lt"/>
                <a:cs typeface="Comic Sans MS"/>
              </a:rPr>
              <a:t>The</a:t>
            </a:r>
            <a:r>
              <a:rPr lang="en-US" sz="2200" spc="-80">
                <a:latin typeface="+mj-lt"/>
                <a:cs typeface="Comic Sans MS"/>
              </a:rPr>
              <a:t> </a:t>
            </a:r>
            <a:r>
              <a:rPr lang="en-US" sz="2200" b="1" spc="-30">
                <a:latin typeface="+mj-lt"/>
                <a:cs typeface="Comic Sans MS"/>
              </a:rPr>
              <a:t>SI</a:t>
            </a:r>
            <a:r>
              <a:rPr lang="en-US" sz="2200" spc="-120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unit</a:t>
            </a:r>
            <a:r>
              <a:rPr lang="en-US" sz="2200" spc="-90">
                <a:latin typeface="+mj-lt"/>
                <a:cs typeface="Comic Sans MS"/>
              </a:rPr>
              <a:t> </a:t>
            </a:r>
            <a:r>
              <a:rPr lang="en-US" sz="2200" spc="-35">
                <a:latin typeface="+mj-lt"/>
                <a:cs typeface="Comic Sans MS"/>
              </a:rPr>
              <a:t>for</a:t>
            </a:r>
            <a:r>
              <a:rPr lang="en-US" sz="2200" spc="-110">
                <a:latin typeface="+mj-lt"/>
                <a:cs typeface="Comic Sans MS"/>
              </a:rPr>
              <a:t> </a:t>
            </a:r>
            <a:r>
              <a:rPr lang="en-US" sz="2200" spc="-60">
                <a:latin typeface="+mj-lt"/>
                <a:cs typeface="Comic Sans MS"/>
              </a:rPr>
              <a:t>pressure</a:t>
            </a:r>
            <a:r>
              <a:rPr lang="en-US" sz="2200" spc="-75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is</a:t>
            </a:r>
            <a:r>
              <a:rPr lang="en-US" sz="2200" spc="-100">
                <a:latin typeface="+mj-lt"/>
                <a:cs typeface="Comic Sans MS"/>
              </a:rPr>
              <a:t> </a:t>
            </a:r>
            <a:r>
              <a:rPr lang="en-US" sz="2200" b="1" spc="-45">
                <a:latin typeface="+mj-lt"/>
                <a:cs typeface="Comic Sans MS"/>
              </a:rPr>
              <a:t>Pascal</a:t>
            </a:r>
            <a:r>
              <a:rPr lang="en-US" sz="2200" b="1" spc="-60">
                <a:latin typeface="+mj-lt"/>
                <a:cs typeface="Comic Sans MS"/>
              </a:rPr>
              <a:t> </a:t>
            </a:r>
            <a:r>
              <a:rPr lang="en-US" sz="2200" b="1">
                <a:latin typeface="+mj-lt"/>
                <a:cs typeface="Comic Sans MS"/>
              </a:rPr>
              <a:t>=</a:t>
            </a:r>
            <a:r>
              <a:rPr lang="en-US" sz="2200" b="1" spc="-95">
                <a:latin typeface="+mj-lt"/>
                <a:cs typeface="Comic Sans MS"/>
              </a:rPr>
              <a:t> </a:t>
            </a:r>
            <a:r>
              <a:rPr lang="en-US" sz="2200" b="1">
                <a:latin typeface="+mj-lt"/>
                <a:cs typeface="Comic Sans MS"/>
              </a:rPr>
              <a:t>1</a:t>
            </a:r>
            <a:r>
              <a:rPr lang="en-US" sz="2200" b="1" spc="-120">
                <a:latin typeface="+mj-lt"/>
                <a:cs typeface="Comic Sans MS"/>
              </a:rPr>
              <a:t> </a:t>
            </a:r>
            <a:r>
              <a:rPr lang="en-US" sz="2200" b="1" spc="-10">
                <a:latin typeface="+mj-lt"/>
                <a:cs typeface="Comic Sans MS"/>
              </a:rPr>
              <a:t>N/m</a:t>
            </a:r>
            <a:r>
              <a:rPr lang="en-US" sz="2200" b="1" spc="-15" baseline="23809">
                <a:latin typeface="+mj-lt"/>
                <a:cs typeface="Comic Sans MS"/>
              </a:rPr>
              <a:t>2</a:t>
            </a:r>
            <a:r>
              <a:rPr lang="en-US" sz="2200" spc="-10">
                <a:latin typeface="+mj-lt"/>
                <a:cs typeface="Comic Sans MS"/>
              </a:rPr>
              <a:t>.</a:t>
            </a:r>
            <a:endParaRPr lang="en-US" sz="2200">
              <a:latin typeface="+mj-lt"/>
              <a:cs typeface="Comic Sans MS"/>
            </a:endParaRPr>
          </a:p>
          <a:p>
            <a:pPr marL="324485" marR="41910" indent="-287020">
              <a:lnSpc>
                <a:spcPts val="2400"/>
              </a:lnSpc>
              <a:spcBef>
                <a:spcPts val="120"/>
              </a:spcBef>
              <a:buSzPct val="95238"/>
              <a:buFont typeface="Wingdings"/>
              <a:buChar char=""/>
              <a:tabLst>
                <a:tab pos="325120" algn="l"/>
              </a:tabLst>
            </a:pPr>
            <a:r>
              <a:rPr lang="en-US" sz="2200" spc="-60">
                <a:latin typeface="+mj-lt"/>
                <a:cs typeface="Comic Sans MS"/>
              </a:rPr>
              <a:t>mbar</a:t>
            </a:r>
            <a:r>
              <a:rPr lang="en-US" sz="2200" spc="-100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is</a:t>
            </a:r>
            <a:r>
              <a:rPr lang="en-US" sz="2200" spc="-110">
                <a:latin typeface="+mj-lt"/>
                <a:cs typeface="Comic Sans MS"/>
              </a:rPr>
              <a:t> </a:t>
            </a:r>
            <a:r>
              <a:rPr lang="en-US" sz="2200" spc="-30">
                <a:latin typeface="+mj-lt"/>
                <a:cs typeface="Comic Sans MS"/>
              </a:rPr>
              <a:t>also</a:t>
            </a:r>
            <a:r>
              <a:rPr lang="en-US" sz="2200" spc="-95">
                <a:latin typeface="+mj-lt"/>
                <a:cs typeface="Comic Sans MS"/>
              </a:rPr>
              <a:t> </a:t>
            </a:r>
            <a:r>
              <a:rPr lang="en-US" sz="2200" spc="-70">
                <a:latin typeface="+mj-lt"/>
                <a:cs typeface="Comic Sans MS"/>
              </a:rPr>
              <a:t>commonly</a:t>
            </a:r>
            <a:r>
              <a:rPr lang="en-US" sz="2200" spc="-85">
                <a:latin typeface="+mj-lt"/>
                <a:cs typeface="Comic Sans MS"/>
              </a:rPr>
              <a:t> </a:t>
            </a:r>
            <a:r>
              <a:rPr lang="en-US" sz="2200" spc="-40">
                <a:latin typeface="+mj-lt"/>
                <a:cs typeface="Comic Sans MS"/>
              </a:rPr>
              <a:t>used,</a:t>
            </a:r>
            <a:r>
              <a:rPr lang="en-US" sz="2200" spc="-75">
                <a:latin typeface="+mj-lt"/>
                <a:cs typeface="Comic Sans MS"/>
              </a:rPr>
              <a:t> </a:t>
            </a:r>
            <a:r>
              <a:rPr lang="en-US" sz="2200" spc="-60">
                <a:latin typeface="+mj-lt"/>
                <a:cs typeface="Comic Sans MS"/>
              </a:rPr>
              <a:t>mostly</a:t>
            </a:r>
            <a:r>
              <a:rPr lang="en-US" sz="2200" spc="-100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used</a:t>
            </a:r>
            <a:r>
              <a:rPr lang="en-US" sz="2200" spc="-70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in</a:t>
            </a:r>
            <a:r>
              <a:rPr lang="en-US" sz="2200" spc="-105">
                <a:latin typeface="+mj-lt"/>
                <a:cs typeface="Comic Sans MS"/>
              </a:rPr>
              <a:t> </a:t>
            </a:r>
            <a:r>
              <a:rPr lang="en-US" sz="2200" spc="-60">
                <a:latin typeface="+mj-lt"/>
                <a:cs typeface="Comic Sans MS"/>
              </a:rPr>
              <a:t>Europe</a:t>
            </a:r>
            <a:r>
              <a:rPr lang="en-US" sz="2200" spc="-95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(and</a:t>
            </a:r>
            <a:r>
              <a:rPr lang="en-US" sz="2200" spc="-70">
                <a:latin typeface="+mj-lt"/>
                <a:cs typeface="Comic Sans MS"/>
              </a:rPr>
              <a:t> </a:t>
            </a:r>
            <a:r>
              <a:rPr lang="en-US" sz="2200" spc="-45">
                <a:latin typeface="+mj-lt"/>
                <a:cs typeface="Comic Sans MS"/>
              </a:rPr>
              <a:t>‘allowed’</a:t>
            </a:r>
            <a:r>
              <a:rPr lang="en-US" sz="2200" spc="-75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in</a:t>
            </a:r>
            <a:r>
              <a:rPr lang="en-US" sz="2200" spc="-105">
                <a:latin typeface="+mj-lt"/>
                <a:cs typeface="Comic Sans MS"/>
              </a:rPr>
              <a:t> </a:t>
            </a:r>
            <a:r>
              <a:rPr lang="en-US" sz="2200" spc="-20">
                <a:latin typeface="+mj-lt"/>
                <a:cs typeface="Comic Sans MS"/>
              </a:rPr>
              <a:t>SI). </a:t>
            </a:r>
            <a:r>
              <a:rPr lang="en-US" sz="2200">
                <a:latin typeface="+mj-lt"/>
                <a:cs typeface="Comic Sans MS"/>
              </a:rPr>
              <a:t>1</a:t>
            </a:r>
            <a:r>
              <a:rPr lang="en-US" sz="2200" spc="-114">
                <a:latin typeface="+mj-lt"/>
                <a:cs typeface="Comic Sans MS"/>
              </a:rPr>
              <a:t> </a:t>
            </a:r>
            <a:r>
              <a:rPr lang="en-US" sz="2200" spc="-65">
                <a:latin typeface="+mj-lt"/>
                <a:cs typeface="Comic Sans MS"/>
              </a:rPr>
              <a:t>mbar</a:t>
            </a:r>
            <a:r>
              <a:rPr lang="en-US" sz="2200" spc="-90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=</a:t>
            </a:r>
            <a:r>
              <a:rPr lang="en-US" sz="2200" spc="-100">
                <a:latin typeface="+mj-lt"/>
                <a:cs typeface="Comic Sans MS"/>
              </a:rPr>
              <a:t> </a:t>
            </a:r>
            <a:r>
              <a:rPr lang="en-US" sz="2200" spc="-40">
                <a:latin typeface="+mj-lt"/>
                <a:cs typeface="Comic Sans MS"/>
              </a:rPr>
              <a:t>1.00x10</a:t>
            </a:r>
            <a:r>
              <a:rPr lang="en-US" sz="2200" spc="-60" baseline="23809">
                <a:latin typeface="+mj-lt"/>
                <a:cs typeface="Comic Sans MS"/>
              </a:rPr>
              <a:t>2</a:t>
            </a:r>
            <a:r>
              <a:rPr lang="en-US" sz="2200" spc="165" baseline="23809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Pa</a:t>
            </a:r>
            <a:r>
              <a:rPr lang="en-US" sz="2200" spc="-105">
                <a:latin typeface="+mj-lt"/>
                <a:cs typeface="Comic Sans MS"/>
              </a:rPr>
              <a:t> </a:t>
            </a:r>
            <a:r>
              <a:rPr lang="en-US" sz="2200">
                <a:latin typeface="+mj-lt"/>
                <a:cs typeface="Comic Sans MS"/>
              </a:rPr>
              <a:t>=</a:t>
            </a:r>
            <a:r>
              <a:rPr lang="en-US" sz="2200" spc="-100">
                <a:latin typeface="+mj-lt"/>
                <a:cs typeface="Comic Sans MS"/>
              </a:rPr>
              <a:t> </a:t>
            </a:r>
            <a:r>
              <a:rPr lang="en-US" sz="2200" spc="-55">
                <a:latin typeface="+mj-lt"/>
                <a:cs typeface="Comic Sans MS"/>
              </a:rPr>
              <a:t>0.750</a:t>
            </a:r>
            <a:r>
              <a:rPr lang="en-US" sz="2200" spc="-105">
                <a:latin typeface="+mj-lt"/>
                <a:cs typeface="Comic Sans MS"/>
              </a:rPr>
              <a:t> </a:t>
            </a:r>
            <a:r>
              <a:rPr lang="en-US" sz="2200" spc="-20">
                <a:latin typeface="+mj-lt"/>
                <a:cs typeface="Comic Sans MS"/>
              </a:rPr>
              <a:t>Torr</a:t>
            </a:r>
            <a:endParaRPr lang="en-US" sz="2200">
              <a:latin typeface="+mj-lt"/>
              <a:cs typeface="Comic Sans MS"/>
            </a:endParaRPr>
          </a:p>
          <a:p>
            <a:endParaRPr lang="en-US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889212"/>
              </p:ext>
            </p:extLst>
          </p:nvPr>
        </p:nvGraphicFramePr>
        <p:xfrm>
          <a:off x="1898515" y="3429000"/>
          <a:ext cx="8762994" cy="1851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3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03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 gridSpan="2">
                  <a:txBody>
                    <a:bodyPr/>
                    <a:lstStyle/>
                    <a:p>
                      <a:pPr marL="149669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800" spc="-2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800" spc="-20">
                          <a:latin typeface="Arial"/>
                          <a:cs typeface="Arial"/>
                        </a:rPr>
                        <a:t>mbar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800" spc="-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Torr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800">
                          <a:latin typeface="Arial"/>
                          <a:cs typeface="Arial"/>
                        </a:rPr>
                        <a:t>In.</a:t>
                      </a:r>
                      <a:r>
                        <a:rPr sz="18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>
                          <a:latin typeface="Arial"/>
                          <a:cs typeface="Arial"/>
                        </a:rPr>
                        <a:t>Hg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800" spc="-25">
                          <a:latin typeface="Arial"/>
                          <a:cs typeface="Arial"/>
                        </a:rPr>
                        <a:t>PSI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161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800" spc="-20">
                          <a:latin typeface="Arial"/>
                          <a:cs typeface="Arial"/>
                        </a:rPr>
                        <a:t>atm.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24384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 spc="-25">
                          <a:latin typeface="Arial"/>
                          <a:cs typeface="Arial"/>
                        </a:rPr>
                        <a:t>Pa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1770" marB="0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1770" marB="0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1.00x10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191770" marB="0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1.33x10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203200" marB="0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3.39x10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3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191770" marB="0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6.89x10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191770" marB="0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154940" algn="ctr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1.01x10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5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191770" marB="0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marL="2438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800" spc="-20">
                          <a:latin typeface="Arial"/>
                          <a:cs typeface="Arial"/>
                        </a:rPr>
                        <a:t>mbar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1.00x10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36194" marB="0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800" spc="-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1.33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3.39x10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6.89x10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R="15494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1.01x10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3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marL="243840">
                        <a:lnSpc>
                          <a:spcPts val="2080"/>
                        </a:lnSpc>
                        <a:spcBef>
                          <a:spcPts val="925"/>
                        </a:spcBef>
                      </a:pPr>
                      <a:r>
                        <a:rPr sz="1800" spc="-20">
                          <a:latin typeface="Arial"/>
                          <a:cs typeface="Arial"/>
                        </a:rPr>
                        <a:t>Torr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7475" marB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7.50x10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7.50x10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80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2.54x10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5.17x10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R="15494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7.60x10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4127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811510"/>
              </p:ext>
            </p:extLst>
          </p:nvPr>
        </p:nvGraphicFramePr>
        <p:xfrm>
          <a:off x="2110605" y="5470356"/>
          <a:ext cx="8265792" cy="1182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1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3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91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marL="31750">
                        <a:lnSpc>
                          <a:spcPts val="2090"/>
                        </a:lnSpc>
                      </a:pPr>
                      <a:r>
                        <a:rPr sz="1800">
                          <a:latin typeface="Arial"/>
                          <a:cs typeface="Arial"/>
                        </a:rPr>
                        <a:t>In.</a:t>
                      </a:r>
                      <a:r>
                        <a:rPr sz="18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>
                          <a:latin typeface="Arial"/>
                          <a:cs typeface="Arial"/>
                        </a:rPr>
                        <a:t>Hg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2000"/>
                        </a:lnSpc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2.95x10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ts val="2000"/>
                        </a:lnSpc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2.95x10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090"/>
                        </a:lnSpc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3.94x10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1720"/>
                        </a:lnSpc>
                      </a:pPr>
                      <a:r>
                        <a:rPr sz="18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1814"/>
                        </a:lnSpc>
                      </a:pPr>
                      <a:r>
                        <a:rPr sz="1800" spc="-2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2.04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ts val="1720"/>
                        </a:lnSpc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2.99x10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800" spc="-25">
                          <a:latin typeface="Arial"/>
                          <a:cs typeface="Arial"/>
                        </a:rPr>
                        <a:t>PSI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1.45x10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63500" marB="0"/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1.45x10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8382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1.93x10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4.91x10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83820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382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1.47x10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1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838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745">
                <a:tc>
                  <a:txBody>
                    <a:bodyPr/>
                    <a:lstStyle/>
                    <a:p>
                      <a:pPr marL="31750">
                        <a:lnSpc>
                          <a:spcPts val="2080"/>
                        </a:lnSpc>
                        <a:spcBef>
                          <a:spcPts val="755"/>
                        </a:spcBef>
                      </a:pPr>
                      <a:r>
                        <a:rPr sz="1800" spc="-20">
                          <a:latin typeface="Arial"/>
                          <a:cs typeface="Arial"/>
                        </a:rPr>
                        <a:t>atm.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9.87x10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63500" marB="0"/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9.87x10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latin typeface="Arial"/>
                          <a:cs typeface="Arial"/>
                        </a:rPr>
                        <a:t>4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8382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080"/>
                        </a:lnSpc>
                        <a:spcBef>
                          <a:spcPts val="755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1.32x10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10">
                          <a:latin typeface="Arial"/>
                          <a:cs typeface="Arial"/>
                        </a:rPr>
                        <a:t>3.34x10</a:t>
                      </a:r>
                      <a:r>
                        <a:rPr sz="1800" spc="-15" baseline="25462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83820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1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6.80x10</a:t>
                      </a:r>
                      <a:r>
                        <a:rPr sz="1800" spc="-1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75" baseline="25462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8382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838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ohoVogu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8022F7FC-316B-4DD9-B9EB-BB68CC0DFA6F}" vid="{544DD2C6-9D23-4092-AACF-F55CEAA658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3221</Words>
  <Application>Microsoft Office PowerPoint</Application>
  <PresentationFormat>Widescreen</PresentationFormat>
  <Paragraphs>661</Paragraphs>
  <Slides>58</Slides>
  <Notes>13</Notes>
  <HiddenSlides>1</HiddenSlides>
  <MMClips>4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75" baseType="lpstr">
      <vt:lpstr>Meiryo</vt:lpstr>
      <vt:lpstr>Aptos</vt:lpstr>
      <vt:lpstr>Aptos Display</vt:lpstr>
      <vt:lpstr>Aptos Light</vt:lpstr>
      <vt:lpstr>Arial</vt:lpstr>
      <vt:lpstr>Calibri</vt:lpstr>
      <vt:lpstr>Comic Sans MS</vt:lpstr>
      <vt:lpstr>Palatino Linotype</vt:lpstr>
      <vt:lpstr>Roboto</vt:lpstr>
      <vt:lpstr>Symbol</vt:lpstr>
      <vt:lpstr>Tahoma</vt:lpstr>
      <vt:lpstr>Times New Roman</vt:lpstr>
      <vt:lpstr>Walbaum Display</vt:lpstr>
      <vt:lpstr>Wingdings</vt:lpstr>
      <vt:lpstr>Office Theme</vt:lpstr>
      <vt:lpstr>BohoVogueVTI</vt:lpstr>
      <vt:lpstr>Equazione</vt:lpstr>
      <vt:lpstr>Corso Vuoto Avanzato  2024</vt:lpstr>
      <vt:lpstr>Vacuum Measurement</vt:lpstr>
      <vt:lpstr>Pressure</vt:lpstr>
      <vt:lpstr>Pressure ranges and gauges</vt:lpstr>
      <vt:lpstr>Choice of a pressure sensor: example of possible criteria</vt:lpstr>
      <vt:lpstr>Direct Gauges at a Glance</vt:lpstr>
      <vt:lpstr>Indirect Gauges at a Glance</vt:lpstr>
      <vt:lpstr>Vacuum Pressure Ranges</vt:lpstr>
      <vt:lpstr>Pressure Units and Conversions</vt:lpstr>
      <vt:lpstr>Liquid wall gauges</vt:lpstr>
      <vt:lpstr>Liquid Manometers – U-Tubes</vt:lpstr>
      <vt:lpstr>NIST Ultrasonic Interferometer (UIM)</vt:lpstr>
      <vt:lpstr>Liquid Manometers – McLeod Gauge</vt:lpstr>
      <vt:lpstr>Solid wall gauges: relative and absolute pressure reading</vt:lpstr>
      <vt:lpstr>Diaphragm gauges</vt:lpstr>
      <vt:lpstr>Mechanic Diaphragm Gauges</vt:lpstr>
      <vt:lpstr>Capacitance Diaphragm Gauges</vt:lpstr>
      <vt:lpstr>Capacitance Diaphragm Gauges</vt:lpstr>
      <vt:lpstr>Capacitance Diaphragm Gauge – Example</vt:lpstr>
      <vt:lpstr>Bourdon gauge</vt:lpstr>
      <vt:lpstr>Piezo Gauge</vt:lpstr>
      <vt:lpstr>Indirect reading of pressure gauges </vt:lpstr>
      <vt:lpstr>Indirect Vacuum Gauge Overview</vt:lpstr>
      <vt:lpstr>Thermal Conductivity Gauges (1)</vt:lpstr>
      <vt:lpstr>Thermal Conductivity Gauges (2)</vt:lpstr>
      <vt:lpstr>A Close Look at Heat Transfer</vt:lpstr>
      <vt:lpstr>Thermocouple Gauge</vt:lpstr>
      <vt:lpstr>Pirani Gauge</vt:lpstr>
      <vt:lpstr>Pirani Gauge</vt:lpstr>
      <vt:lpstr>Convection Enhanced Pirani Gauge</vt:lpstr>
      <vt:lpstr>Commercial Convectron Gauges</vt:lpstr>
      <vt:lpstr>Thermal Conductivity Gauge Features</vt:lpstr>
      <vt:lpstr>Pirani gauges: pressure reading depends on gases species</vt:lpstr>
      <vt:lpstr>Pirani gauge with MEMS</vt:lpstr>
      <vt:lpstr>Pirani gauge with MEMS</vt:lpstr>
      <vt:lpstr>Pirani gauge with MEMS</vt:lpstr>
      <vt:lpstr>Spinning Rotor Gauge – Principle</vt:lpstr>
      <vt:lpstr>Spinning Rotor Gauge Structure</vt:lpstr>
      <vt:lpstr>Spinning Rotor Gauge Applications</vt:lpstr>
      <vt:lpstr>Indirect reading of pressure gauges </vt:lpstr>
      <vt:lpstr>Cold Cathode Gauges</vt:lpstr>
      <vt:lpstr>Cold Cathode Gauges – Penning Cell</vt:lpstr>
      <vt:lpstr>Cold Cathode Gauges – Penning Cell</vt:lpstr>
      <vt:lpstr>CCGs – Magnetron and inverted magnetron</vt:lpstr>
      <vt:lpstr>Cold Cathode Gauge</vt:lpstr>
      <vt:lpstr>Penning (cold cathode)</vt:lpstr>
      <vt:lpstr>MKS-HPS Inverted Magnetron CCG</vt:lpstr>
      <vt:lpstr>MKS-HPS Inverted Magnetron CCG (2)</vt:lpstr>
      <vt:lpstr>HCGs versus CCGs</vt:lpstr>
      <vt:lpstr> Gauge Selection Considerations </vt:lpstr>
      <vt:lpstr> Gauge Application to Accelerators </vt:lpstr>
      <vt:lpstr>Accelerator Vacuum Gauges – A Survey</vt:lpstr>
      <vt:lpstr>A Penning gauge on the Moon!</vt:lpstr>
      <vt:lpstr>Wide range sensors</vt:lpstr>
      <vt:lpstr>Wide range gauge</vt:lpstr>
      <vt:lpstr>Wide range sensors</vt:lpstr>
      <vt:lpstr>Sensors, electronics, interfaces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Sertore</dc:creator>
  <cp:lastModifiedBy>xfel</cp:lastModifiedBy>
  <cp:revision>3</cp:revision>
  <dcterms:created xsi:type="dcterms:W3CDTF">2024-06-11T17:16:43Z</dcterms:created>
  <dcterms:modified xsi:type="dcterms:W3CDTF">2024-06-12T09:10:00Z</dcterms:modified>
</cp:coreProperties>
</file>