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94202B7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E_584C4262.xml" ContentType="application/vnd.ms-powerpoint.comments+xml"/>
  <Override PartName="/ppt/notesSlides/notesSlide6.xml" ContentType="application/vnd.openxmlformats-officedocument.presentationml.notesSlide+xml"/>
  <Override PartName="/ppt/comments/modernComment_104_7F8CADE3.xml" ContentType="application/vnd.ms-powerpoint.comments+xml"/>
  <Override PartName="/ppt/notesSlides/notesSlide7.xml" ContentType="application/vnd.openxmlformats-officedocument.presentationml.notesSlide+xml"/>
  <Override PartName="/ppt/comments/modernComment_105_88FC4D4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20_C1C0FB5B.xml" ContentType="application/vnd.ms-powerpoint.comments+xml"/>
  <Override PartName="/ppt/notesSlides/notesSlide13.xml" ContentType="application/vnd.openxmlformats-officedocument.presentationml.notesSlide+xml"/>
  <Override PartName="/ppt/comments/modernComment_114_4F07F6C4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0B_9D023BE6.xml" ContentType="application/vnd.ms-powerpoint.comment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4" r:id="rId5"/>
    <p:sldId id="270" r:id="rId6"/>
    <p:sldId id="260" r:id="rId7"/>
    <p:sldId id="261" r:id="rId8"/>
    <p:sldId id="286" r:id="rId9"/>
    <p:sldId id="287" r:id="rId10"/>
    <p:sldId id="266" r:id="rId11"/>
    <p:sldId id="278" r:id="rId12"/>
    <p:sldId id="288" r:id="rId13"/>
    <p:sldId id="276" r:id="rId14"/>
    <p:sldId id="275" r:id="rId15"/>
    <p:sldId id="277" r:id="rId16"/>
    <p:sldId id="279" r:id="rId17"/>
    <p:sldId id="290" r:id="rId18"/>
    <p:sldId id="292" r:id="rId19"/>
    <p:sldId id="280" r:id="rId20"/>
    <p:sldId id="281" r:id="rId21"/>
    <p:sldId id="282" r:id="rId22"/>
    <p:sldId id="291" r:id="rId23"/>
    <p:sldId id="283" r:id="rId24"/>
    <p:sldId id="267" r:id="rId25"/>
    <p:sldId id="289" r:id="rId26"/>
    <p:sldId id="285" r:id="rId2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601BAF-0ED0-6FD6-29A1-2F7CB24B5E69}" name="Ian Postuma" initials="IP" userId="S::postuma@infn.it::00ec133f-43cd-4994-8f85-7d962f517934" providerId="AD"/>
  <p188:author id="{8FA4BAEB-C2F0-7720-FBFF-400CC0165827}" name="Francesca Lizzi" initials="FL" userId="S::flizzi@infn.it::c05fed78-cf52-4802-a354-039162508b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0179A5"/>
    <a:srgbClr val="017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2C2C6-8442-0871-CCAA-2A2971065416}" v="2" dt="2024-10-15T07:04:39.381"/>
    <p1510:client id="{9170D7B6-8784-8B46-A7EE-C70BEBF7452D}" v="1217" dt="2024-10-15T07:41:32.240"/>
    <p1510:client id="{D557577E-3585-B3B4-9F60-C9B90F5BE865}" v="1" dt="2024-10-15T06:42:32.535"/>
    <p1510:client id="{D70BFC6D-C493-DF29-EBA0-D8C82AD8807F}" v="59" dt="2024-10-14T15:32:42.841"/>
    <p1510:client id="{E76D0C3D-5D3B-9675-35FE-B7F69A5535EC}" v="1" dt="2024-10-14T16:10:59.873"/>
    <p1510:client id="{F0881FD9-7A7E-F74D-5D71-2E3313F83BB2}" v="2" dt="2024-10-15T06:54:15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Lizzi" userId="S::flizzi@infn.it::c05fed78-cf52-4802-a354-039162508ba0" providerId="AD" clId="Web-{D70BFC6D-C493-DF29-EBA0-D8C82AD8807F}"/>
    <pc:docChg chg="mod modSld">
      <pc:chgData name="Francesca Lizzi" userId="S::flizzi@infn.it::c05fed78-cf52-4802-a354-039162508ba0" providerId="AD" clId="Web-{D70BFC6D-C493-DF29-EBA0-D8C82AD8807F}" dt="2024-10-14T15:23:12.633" v="36" actId="14100"/>
      <pc:docMkLst>
        <pc:docMk/>
      </pc:docMkLst>
      <pc:sldChg chg="addSp modSp">
        <pc:chgData name="Francesca Lizzi" userId="S::flizzi@infn.it::c05fed78-cf52-4802-a354-039162508ba0" providerId="AD" clId="Web-{D70BFC6D-C493-DF29-EBA0-D8C82AD8807F}" dt="2024-10-14T15:17:16.901" v="17" actId="14100"/>
        <pc:sldMkLst>
          <pc:docMk/>
          <pc:sldMk cId="2084918310" sldId="259"/>
        </pc:sldMkLst>
        <pc:picChg chg="add mod">
          <ac:chgData name="Francesca Lizzi" userId="S::flizzi@infn.it::c05fed78-cf52-4802-a354-039162508ba0" providerId="AD" clId="Web-{D70BFC6D-C493-DF29-EBA0-D8C82AD8807F}" dt="2024-10-14T15:17:16.901" v="17" actId="14100"/>
          <ac:picMkLst>
            <pc:docMk/>
            <pc:sldMk cId="2084918310" sldId="259"/>
            <ac:picMk id="6" creationId="{7EC5E377-CDA8-776F-F707-3B7B5BF5B961}"/>
          </ac:picMkLst>
        </pc:picChg>
      </pc:sldChg>
      <pc:sldChg chg="addSp modSp">
        <pc:chgData name="Francesca Lizzi" userId="S::flizzi@infn.it::c05fed78-cf52-4802-a354-039162508ba0" providerId="AD" clId="Web-{D70BFC6D-C493-DF29-EBA0-D8C82AD8807F}" dt="2024-10-14T15:10:45.043" v="5" actId="14100"/>
        <pc:sldMkLst>
          <pc:docMk/>
          <pc:sldMk cId="2139925987" sldId="260"/>
        </pc:sldMkLst>
        <pc:picChg chg="add mod">
          <ac:chgData name="Francesca Lizzi" userId="S::flizzi@infn.it::c05fed78-cf52-4802-a354-039162508ba0" providerId="AD" clId="Web-{D70BFC6D-C493-DF29-EBA0-D8C82AD8807F}" dt="2024-10-14T15:10:45.043" v="5" actId="14100"/>
          <ac:picMkLst>
            <pc:docMk/>
            <pc:sldMk cId="2139925987" sldId="260"/>
            <ac:picMk id="6" creationId="{A086A1AC-09D4-6A0D-F0B2-1FFD92AD4681}"/>
          </ac:picMkLst>
        </pc:picChg>
      </pc:sldChg>
      <pc:sldChg chg="addSp modSp">
        <pc:chgData name="Francesca Lizzi" userId="S::flizzi@infn.it::c05fed78-cf52-4802-a354-039162508ba0" providerId="AD" clId="Web-{D70BFC6D-C493-DF29-EBA0-D8C82AD8807F}" dt="2024-10-14T15:11:26.529" v="7" actId="1076"/>
        <pc:sldMkLst>
          <pc:docMk/>
          <pc:sldMk cId="143639764" sldId="261"/>
        </pc:sldMkLst>
        <pc:picChg chg="add mod">
          <ac:chgData name="Francesca Lizzi" userId="S::flizzi@infn.it::c05fed78-cf52-4802-a354-039162508ba0" providerId="AD" clId="Web-{D70BFC6D-C493-DF29-EBA0-D8C82AD8807F}" dt="2024-10-14T15:11:26.529" v="7" actId="1076"/>
          <ac:picMkLst>
            <pc:docMk/>
            <pc:sldMk cId="143639764" sldId="261"/>
            <ac:picMk id="6" creationId="{142823CA-ED65-9057-B34B-513068CEB02C}"/>
          </ac:picMkLst>
        </pc:picChg>
      </pc:sldChg>
      <pc:sldChg chg="addSp delSp modSp mod modClrScheme chgLayout">
        <pc:chgData name="Francesca Lizzi" userId="S::flizzi@infn.it::c05fed78-cf52-4802-a354-039162508ba0" providerId="AD" clId="Web-{D70BFC6D-C493-DF29-EBA0-D8C82AD8807F}" dt="2024-10-14T15:13:10.658" v="9"/>
        <pc:sldMkLst>
          <pc:docMk/>
          <pc:sldMk cId="1158870696" sldId="263"/>
        </pc:sldMkLst>
        <pc:spChg chg="mod ord">
          <ac:chgData name="Francesca Lizzi" userId="S::flizzi@infn.it::c05fed78-cf52-4802-a354-039162508ba0" providerId="AD" clId="Web-{D70BFC6D-C493-DF29-EBA0-D8C82AD8807F}" dt="2024-10-14T15:13:10.658" v="9"/>
          <ac:spMkLst>
            <pc:docMk/>
            <pc:sldMk cId="1158870696" sldId="263"/>
            <ac:spMk id="2" creationId="{CBC79FAA-FE86-ED0E-4C6A-6F3B9AF00B12}"/>
          </ac:spMkLst>
        </pc:spChg>
        <pc:spChg chg="mod ord">
          <ac:chgData name="Francesca Lizzi" userId="S::flizzi@infn.it::c05fed78-cf52-4802-a354-039162508ba0" providerId="AD" clId="Web-{D70BFC6D-C493-DF29-EBA0-D8C82AD8807F}" dt="2024-10-14T15:13:10.658" v="9"/>
          <ac:spMkLst>
            <pc:docMk/>
            <pc:sldMk cId="1158870696" sldId="263"/>
            <ac:spMk id="3" creationId="{D14A5F49-5F4F-E2D8-FD7F-E33AAE815F3B}"/>
          </ac:spMkLst>
        </pc:spChg>
        <pc:spChg chg="mod ord">
          <ac:chgData name="Francesca Lizzi" userId="S::flizzi@infn.it::c05fed78-cf52-4802-a354-039162508ba0" providerId="AD" clId="Web-{D70BFC6D-C493-DF29-EBA0-D8C82AD8807F}" dt="2024-10-14T15:13:10.658" v="9"/>
          <ac:spMkLst>
            <pc:docMk/>
            <pc:sldMk cId="1158870696" sldId="263"/>
            <ac:spMk id="4" creationId="{552336FE-251D-B1E6-9DA5-5CDD44AECE8F}"/>
          </ac:spMkLst>
        </pc:spChg>
        <pc:spChg chg="add del mod ord">
          <ac:chgData name="Francesca Lizzi" userId="S::flizzi@infn.it::c05fed78-cf52-4802-a354-039162508ba0" providerId="AD" clId="Web-{D70BFC6D-C493-DF29-EBA0-D8C82AD8807F}" dt="2024-10-14T15:13:10.658" v="9"/>
          <ac:spMkLst>
            <pc:docMk/>
            <pc:sldMk cId="1158870696" sldId="263"/>
            <ac:spMk id="6" creationId="{AD6A0979-1FCB-5935-2F87-8FAEE9F4BEA0}"/>
          </ac:spMkLst>
        </pc:spChg>
        <pc:spChg chg="add del mod ord">
          <ac:chgData name="Francesca Lizzi" userId="S::flizzi@infn.it::c05fed78-cf52-4802-a354-039162508ba0" providerId="AD" clId="Web-{D70BFC6D-C493-DF29-EBA0-D8C82AD8807F}" dt="2024-10-14T15:13:10.658" v="9"/>
          <ac:spMkLst>
            <pc:docMk/>
            <pc:sldMk cId="1158870696" sldId="263"/>
            <ac:spMk id="7" creationId="{24EF3CEB-744C-F497-B4BB-875002CC0D1A}"/>
          </ac:spMkLst>
        </pc:spChg>
      </pc:sldChg>
      <pc:sldChg chg="addSp modSp">
        <pc:chgData name="Francesca Lizzi" userId="S::flizzi@infn.it::c05fed78-cf52-4802-a354-039162508ba0" providerId="AD" clId="Web-{D70BFC6D-C493-DF29-EBA0-D8C82AD8807F}" dt="2024-10-14T15:23:12.633" v="36" actId="14100"/>
        <pc:sldMkLst>
          <pc:docMk/>
          <pc:sldMk cId="4172476066" sldId="265"/>
        </pc:sldMkLst>
        <pc:picChg chg="add mod">
          <ac:chgData name="Francesca Lizzi" userId="S::flizzi@infn.it::c05fed78-cf52-4802-a354-039162508ba0" providerId="AD" clId="Web-{D70BFC6D-C493-DF29-EBA0-D8C82AD8807F}" dt="2024-10-14T15:23:12.633" v="36" actId="14100"/>
          <ac:picMkLst>
            <pc:docMk/>
            <pc:sldMk cId="4172476066" sldId="265"/>
            <ac:picMk id="6" creationId="{21860A8D-823F-48F5-E0B9-0ACB6B3E6005}"/>
          </ac:picMkLst>
        </pc:picChg>
      </pc:sldChg>
      <pc:sldChg chg="modSp">
        <pc:chgData name="Francesca Lizzi" userId="S::flizzi@infn.it::c05fed78-cf52-4802-a354-039162508ba0" providerId="AD" clId="Web-{D70BFC6D-C493-DF29-EBA0-D8C82AD8807F}" dt="2024-10-14T15:14:25.770" v="13" actId="20577"/>
        <pc:sldMkLst>
          <pc:docMk/>
          <pc:sldMk cId="2634169318" sldId="267"/>
        </pc:sldMkLst>
        <pc:spChg chg="mod">
          <ac:chgData name="Francesca Lizzi" userId="S::flizzi@infn.it::c05fed78-cf52-4802-a354-039162508ba0" providerId="AD" clId="Web-{D70BFC6D-C493-DF29-EBA0-D8C82AD8807F}" dt="2024-10-14T15:14:25.770" v="13" actId="20577"/>
          <ac:spMkLst>
            <pc:docMk/>
            <pc:sldMk cId="2634169318" sldId="267"/>
            <ac:spMk id="5" creationId="{850ED894-8CD0-2DA7-46E9-0664E8CB6AE7}"/>
          </ac:spMkLst>
        </pc:spChg>
      </pc:sldChg>
      <pc:sldChg chg="addSp modSp">
        <pc:chgData name="Francesca Lizzi" userId="S::flizzi@infn.it::c05fed78-cf52-4802-a354-039162508ba0" providerId="AD" clId="Web-{D70BFC6D-C493-DF29-EBA0-D8C82AD8807F}" dt="2024-10-14T15:08:12.319" v="3" actId="1076"/>
        <pc:sldMkLst>
          <pc:docMk/>
          <pc:sldMk cId="1481392738" sldId="270"/>
        </pc:sldMkLst>
        <pc:picChg chg="add mod">
          <ac:chgData name="Francesca Lizzi" userId="S::flizzi@infn.it::c05fed78-cf52-4802-a354-039162508ba0" providerId="AD" clId="Web-{D70BFC6D-C493-DF29-EBA0-D8C82AD8807F}" dt="2024-10-14T15:08:12.319" v="3" actId="1076"/>
          <ac:picMkLst>
            <pc:docMk/>
            <pc:sldMk cId="1481392738" sldId="270"/>
            <ac:picMk id="7" creationId="{6DFFA033-5466-E449-4A06-57539D654EE3}"/>
          </ac:picMkLst>
        </pc:picChg>
      </pc:sldChg>
      <pc:sldChg chg="addSp modSp mod setBg">
        <pc:chgData name="Francesca Lizzi" userId="S::flizzi@infn.it::c05fed78-cf52-4802-a354-039162508ba0" providerId="AD" clId="Web-{D70BFC6D-C493-DF29-EBA0-D8C82AD8807F}" dt="2024-10-14T15:22:35.772" v="32" actId="1076"/>
        <pc:sldMkLst>
          <pc:docMk/>
          <pc:sldMk cId="2232960768" sldId="272"/>
        </pc:sldMkLst>
        <pc:spChg chg="mod ord">
          <ac:chgData name="Francesca Lizzi" userId="S::flizzi@infn.it::c05fed78-cf52-4802-a354-039162508ba0" providerId="AD" clId="Web-{D70BFC6D-C493-DF29-EBA0-D8C82AD8807F}" dt="2024-10-14T15:19:44.110" v="19"/>
          <ac:spMkLst>
            <pc:docMk/>
            <pc:sldMk cId="2232960768" sldId="272"/>
            <ac:spMk id="2" creationId="{21EEEA93-FEC2-5C16-7767-087902835A77}"/>
          </ac:spMkLst>
        </pc:spChg>
        <pc:spChg chg="mod">
          <ac:chgData name="Francesca Lizzi" userId="S::flizzi@infn.it::c05fed78-cf52-4802-a354-039162508ba0" providerId="AD" clId="Web-{D70BFC6D-C493-DF29-EBA0-D8C82AD8807F}" dt="2024-10-14T15:19:44.110" v="19"/>
          <ac:spMkLst>
            <pc:docMk/>
            <pc:sldMk cId="2232960768" sldId="272"/>
            <ac:spMk id="3" creationId="{C4C0BB47-D577-7BD4-D71D-433D7B4B4EF0}"/>
          </ac:spMkLst>
        </pc:spChg>
        <pc:spChg chg="mod">
          <ac:chgData name="Francesca Lizzi" userId="S::flizzi@infn.it::c05fed78-cf52-4802-a354-039162508ba0" providerId="AD" clId="Web-{D70BFC6D-C493-DF29-EBA0-D8C82AD8807F}" dt="2024-10-14T15:19:44.110" v="19"/>
          <ac:spMkLst>
            <pc:docMk/>
            <pc:sldMk cId="2232960768" sldId="272"/>
            <ac:spMk id="4" creationId="{B4D30F43-D934-22CF-BA27-89454634D44D}"/>
          </ac:spMkLst>
        </pc:spChg>
        <pc:spChg chg="add mod">
          <ac:chgData name="Francesca Lizzi" userId="S::flizzi@infn.it::c05fed78-cf52-4802-a354-039162508ba0" providerId="AD" clId="Web-{D70BFC6D-C493-DF29-EBA0-D8C82AD8807F}" dt="2024-10-14T15:22:09.021" v="26" actId="1076"/>
          <ac:spMkLst>
            <pc:docMk/>
            <pc:sldMk cId="2232960768" sldId="272"/>
            <ac:spMk id="11" creationId="{4EBBC9C1-35DD-E5A1-E79F-2E1F3CBD182D}"/>
          </ac:spMkLst>
        </pc:spChg>
        <pc:spChg chg="add mod">
          <ac:chgData name="Francesca Lizzi" userId="S::flizzi@infn.it::c05fed78-cf52-4802-a354-039162508ba0" providerId="AD" clId="Web-{D70BFC6D-C493-DF29-EBA0-D8C82AD8807F}" dt="2024-10-14T15:22:35.772" v="32" actId="1076"/>
          <ac:spMkLst>
            <pc:docMk/>
            <pc:sldMk cId="2232960768" sldId="272"/>
            <ac:spMk id="12" creationId="{B456B18F-D5CF-D96D-6207-BF32C27295EA}"/>
          </ac:spMkLst>
        </pc:spChg>
        <pc:grpChg chg="mod">
          <ac:chgData name="Francesca Lizzi" userId="S::flizzi@infn.it::c05fed78-cf52-4802-a354-039162508ba0" providerId="AD" clId="Web-{D70BFC6D-C493-DF29-EBA0-D8C82AD8807F}" dt="2024-10-14T15:22:11.271" v="27" actId="1076"/>
          <ac:grpSpMkLst>
            <pc:docMk/>
            <pc:sldMk cId="2232960768" sldId="272"/>
            <ac:grpSpMk id="10" creationId="{7CB0AAC3-9E4C-7788-C4AF-5CC5C6BB74A8}"/>
          </ac:grpSpMkLst>
        </pc:grpChg>
        <pc:picChg chg="add mod ord">
          <ac:chgData name="Francesca Lizzi" userId="S::flizzi@infn.it::c05fed78-cf52-4802-a354-039162508ba0" providerId="AD" clId="Web-{D70BFC6D-C493-DF29-EBA0-D8C82AD8807F}" dt="2024-10-14T15:22:03.615" v="24" actId="1076"/>
          <ac:picMkLst>
            <pc:docMk/>
            <pc:sldMk cId="2232960768" sldId="272"/>
            <ac:picMk id="5" creationId="{0415BB17-37DA-52BB-52B7-DBBE377A0165}"/>
          </ac:picMkLst>
        </pc:picChg>
      </pc:sldChg>
      <pc:sldChg chg="modSp">
        <pc:chgData name="Francesca Lizzi" userId="S::flizzi@infn.it::c05fed78-cf52-4802-a354-039162508ba0" providerId="AD" clId="Web-{D70BFC6D-C493-DF29-EBA0-D8C82AD8807F}" dt="2024-10-14T15:13:33.284" v="11" actId="20577"/>
        <pc:sldMkLst>
          <pc:docMk/>
          <pc:sldMk cId="337627020" sldId="275"/>
        </pc:sldMkLst>
        <pc:spChg chg="mod">
          <ac:chgData name="Francesca Lizzi" userId="S::flizzi@infn.it::c05fed78-cf52-4802-a354-039162508ba0" providerId="AD" clId="Web-{D70BFC6D-C493-DF29-EBA0-D8C82AD8807F}" dt="2024-10-14T15:13:33.284" v="11" actId="20577"/>
          <ac:spMkLst>
            <pc:docMk/>
            <pc:sldMk cId="337627020" sldId="275"/>
            <ac:spMk id="59" creationId="{B8C421B4-E074-7F66-8ABF-88F3211C76F3}"/>
          </ac:spMkLst>
        </pc:spChg>
      </pc:sldChg>
      <pc:sldChg chg="modSp">
        <pc:chgData name="Francesca Lizzi" userId="S::flizzi@infn.it::c05fed78-cf52-4802-a354-039162508ba0" providerId="AD" clId="Web-{D70BFC6D-C493-DF29-EBA0-D8C82AD8807F}" dt="2024-10-14T15:14:34.505" v="15" actId="20577"/>
        <pc:sldMkLst>
          <pc:docMk/>
          <pc:sldMk cId="1202492194" sldId="283"/>
        </pc:sldMkLst>
        <pc:spChg chg="mod">
          <ac:chgData name="Francesca Lizzi" userId="S::flizzi@infn.it::c05fed78-cf52-4802-a354-039162508ba0" providerId="AD" clId="Web-{D70BFC6D-C493-DF29-EBA0-D8C82AD8807F}" dt="2024-10-14T15:14:34.505" v="15" actId="20577"/>
          <ac:spMkLst>
            <pc:docMk/>
            <pc:sldMk cId="1202492194" sldId="283"/>
            <ac:spMk id="5" creationId="{DB88507A-9F12-33DD-261C-6637393F5DF3}"/>
          </ac:spMkLst>
        </pc:spChg>
      </pc:sldChg>
    </pc:docChg>
  </pc:docChgLst>
  <pc:docChgLst>
    <pc:chgData name="Francesca Lizzi" userId="S::flizzi@infn.it::c05fed78-cf52-4802-a354-039162508ba0" providerId="AD" clId="Web-{F0881FD9-7A7E-F74D-5D71-2E3313F83BB2}"/>
    <pc:docChg chg="modSld">
      <pc:chgData name="Francesca Lizzi" userId="S::flizzi@infn.it::c05fed78-cf52-4802-a354-039162508ba0" providerId="AD" clId="Web-{F0881FD9-7A7E-F74D-5D71-2E3313F83BB2}" dt="2024-10-15T06:54:08.080" v="0"/>
      <pc:docMkLst>
        <pc:docMk/>
      </pc:docMkLst>
      <pc:sldChg chg="addSp modSp">
        <pc:chgData name="Francesca Lizzi" userId="S::flizzi@infn.it::c05fed78-cf52-4802-a354-039162508ba0" providerId="AD" clId="Web-{F0881FD9-7A7E-F74D-5D71-2E3313F83BB2}" dt="2024-10-15T06:54:08.080" v="0"/>
        <pc:sldMkLst>
          <pc:docMk/>
          <pc:sldMk cId="3250649947" sldId="288"/>
        </pc:sldMkLst>
        <pc:picChg chg="add mod">
          <ac:chgData name="Francesca Lizzi" userId="S::flizzi@infn.it::c05fed78-cf52-4802-a354-039162508ba0" providerId="AD" clId="Web-{F0881FD9-7A7E-F74D-5D71-2E3313F83BB2}" dt="2024-10-15T06:54:08.080" v="0"/>
          <ac:picMkLst>
            <pc:docMk/>
            <pc:sldMk cId="3250649947" sldId="288"/>
            <ac:picMk id="5" creationId="{85CDE234-60E6-BAAA-90CE-4D55C80EE15A}"/>
          </ac:picMkLst>
        </pc:picChg>
      </pc:sldChg>
    </pc:docChg>
  </pc:docChgLst>
  <pc:docChgLst>
    <pc:chgData name="Ian Postuma" userId="00ec133f-43cd-4994-8f85-7d962f517934" providerId="ADAL" clId="{9170D7B6-8784-8B46-A7EE-C70BEBF7452D}"/>
    <pc:docChg chg="undo redo custSel addSld delSld modSld sldOrd">
      <pc:chgData name="Ian Postuma" userId="00ec133f-43cd-4994-8f85-7d962f517934" providerId="ADAL" clId="{9170D7B6-8784-8B46-A7EE-C70BEBF7452D}" dt="2024-10-15T07:41:32.240" v="1522" actId="20577"/>
      <pc:docMkLst>
        <pc:docMk/>
      </pc:docMkLst>
      <pc:sldChg chg="modSp mod modNotesTx">
        <pc:chgData name="Ian Postuma" userId="00ec133f-43cd-4994-8f85-7d962f517934" providerId="ADAL" clId="{9170D7B6-8784-8B46-A7EE-C70BEBF7452D}" dt="2024-10-15T07:41:32.240" v="1522" actId="20577"/>
        <pc:sldMkLst>
          <pc:docMk/>
          <pc:sldMk cId="2235013452" sldId="258"/>
        </pc:sldMkLst>
        <pc:picChg chg="mod modCrop">
          <ac:chgData name="Ian Postuma" userId="00ec133f-43cd-4994-8f85-7d962f517934" providerId="ADAL" clId="{9170D7B6-8784-8B46-A7EE-C70BEBF7452D}" dt="2024-10-15T07:22:33.483" v="842" actId="1076"/>
          <ac:picMkLst>
            <pc:docMk/>
            <pc:sldMk cId="2235013452" sldId="258"/>
            <ac:picMk id="5" creationId="{19C28D00-7740-BA98-80AA-24B49A77A515}"/>
          </ac:picMkLst>
        </pc:picChg>
      </pc:sldChg>
      <pc:sldChg chg="addSp delSp del mod modShow">
        <pc:chgData name="Ian Postuma" userId="00ec133f-43cd-4994-8f85-7d962f517934" providerId="ADAL" clId="{9170D7B6-8784-8B46-A7EE-C70BEBF7452D}" dt="2024-10-15T07:22:04.736" v="840" actId="2696"/>
        <pc:sldMkLst>
          <pc:docMk/>
          <pc:sldMk cId="2084918310" sldId="259"/>
        </pc:sldMkLst>
        <pc:spChg chg="add">
          <ac:chgData name="Ian Postuma" userId="00ec133f-43cd-4994-8f85-7d962f517934" providerId="ADAL" clId="{9170D7B6-8784-8B46-A7EE-C70BEBF7452D}" dt="2024-10-14T15:49:20.376" v="0" actId="22"/>
          <ac:spMkLst>
            <pc:docMk/>
            <pc:sldMk cId="2084918310" sldId="259"/>
            <ac:spMk id="8" creationId="{730A83EF-EDE7-11A7-90E5-C3CCFC15ABB9}"/>
          </ac:spMkLst>
        </pc:spChg>
        <pc:picChg chg="del">
          <ac:chgData name="Ian Postuma" userId="00ec133f-43cd-4994-8f85-7d962f517934" providerId="ADAL" clId="{9170D7B6-8784-8B46-A7EE-C70BEBF7452D}" dt="2024-10-14T15:50:01.706" v="2" actId="478"/>
          <ac:picMkLst>
            <pc:docMk/>
            <pc:sldMk cId="2084918310" sldId="259"/>
            <ac:picMk id="6" creationId="{7EC5E377-CDA8-776F-F707-3B7B5BF5B961}"/>
          </ac:picMkLst>
        </pc:picChg>
      </pc:sldChg>
      <pc:sldChg chg="addSp delSp modSp mod">
        <pc:chgData name="Ian Postuma" userId="00ec133f-43cd-4994-8f85-7d962f517934" providerId="ADAL" clId="{9170D7B6-8784-8B46-A7EE-C70BEBF7452D}" dt="2024-10-14T16:06:55.094" v="325" actId="1076"/>
        <pc:sldMkLst>
          <pc:docMk/>
          <pc:sldMk cId="2139925987" sldId="260"/>
        </pc:sldMkLst>
        <pc:spChg chg="add del">
          <ac:chgData name="Ian Postuma" userId="00ec133f-43cd-4994-8f85-7d962f517934" providerId="ADAL" clId="{9170D7B6-8784-8B46-A7EE-C70BEBF7452D}" dt="2024-10-14T16:03:41.350" v="307" actId="478"/>
          <ac:spMkLst>
            <pc:docMk/>
            <pc:sldMk cId="2139925987" sldId="260"/>
            <ac:spMk id="7" creationId="{73D3746C-8952-EE89-4838-867A267B4062}"/>
          </ac:spMkLst>
        </pc:spChg>
        <pc:picChg chg="mod modCrop">
          <ac:chgData name="Ian Postuma" userId="00ec133f-43cd-4994-8f85-7d962f517934" providerId="ADAL" clId="{9170D7B6-8784-8B46-A7EE-C70BEBF7452D}" dt="2024-10-14T16:06:38.622" v="323" actId="1076"/>
          <ac:picMkLst>
            <pc:docMk/>
            <pc:sldMk cId="2139925987" sldId="260"/>
            <ac:picMk id="5" creationId="{EB0FA793-E4CD-E8A5-B268-ED5940658662}"/>
          </ac:picMkLst>
        </pc:picChg>
        <pc:picChg chg="del">
          <ac:chgData name="Ian Postuma" userId="00ec133f-43cd-4994-8f85-7d962f517934" providerId="ADAL" clId="{9170D7B6-8784-8B46-A7EE-C70BEBF7452D}" dt="2024-10-14T16:05:47.513" v="313" actId="478"/>
          <ac:picMkLst>
            <pc:docMk/>
            <pc:sldMk cId="2139925987" sldId="260"/>
            <ac:picMk id="6" creationId="{A086A1AC-09D4-6A0D-F0B2-1FFD92AD4681}"/>
          </ac:picMkLst>
        </pc:picChg>
        <pc:picChg chg="add mod modCrop">
          <ac:chgData name="Ian Postuma" userId="00ec133f-43cd-4994-8f85-7d962f517934" providerId="ADAL" clId="{9170D7B6-8784-8B46-A7EE-C70BEBF7452D}" dt="2024-10-14T16:06:55.094" v="325" actId="1076"/>
          <ac:picMkLst>
            <pc:docMk/>
            <pc:sldMk cId="2139925987" sldId="260"/>
            <ac:picMk id="8" creationId="{EBAA466B-EDA3-E7A9-3351-357A13992C10}"/>
          </ac:picMkLst>
        </pc:picChg>
      </pc:sldChg>
      <pc:sldChg chg="addSp delSp modSp mod">
        <pc:chgData name="Ian Postuma" userId="00ec133f-43cd-4994-8f85-7d962f517934" providerId="ADAL" clId="{9170D7B6-8784-8B46-A7EE-C70BEBF7452D}" dt="2024-10-14T16:07:53.634" v="332" actId="1076"/>
        <pc:sldMkLst>
          <pc:docMk/>
          <pc:sldMk cId="143639764" sldId="261"/>
        </pc:sldMkLst>
        <pc:picChg chg="del">
          <ac:chgData name="Ian Postuma" userId="00ec133f-43cd-4994-8f85-7d962f517934" providerId="ADAL" clId="{9170D7B6-8784-8B46-A7EE-C70BEBF7452D}" dt="2024-10-14T16:07:39.672" v="328" actId="478"/>
          <ac:picMkLst>
            <pc:docMk/>
            <pc:sldMk cId="143639764" sldId="261"/>
            <ac:picMk id="5" creationId="{32E1E0E0-A088-3005-B2DA-AD4D050B3E9E}"/>
          </ac:picMkLst>
        </pc:picChg>
        <pc:picChg chg="del mod">
          <ac:chgData name="Ian Postuma" userId="00ec133f-43cd-4994-8f85-7d962f517934" providerId="ADAL" clId="{9170D7B6-8784-8B46-A7EE-C70BEBF7452D}" dt="2024-10-14T16:07:38.392" v="327" actId="478"/>
          <ac:picMkLst>
            <pc:docMk/>
            <pc:sldMk cId="143639764" sldId="261"/>
            <ac:picMk id="6" creationId="{142823CA-ED65-9057-B34B-513068CEB02C}"/>
          </ac:picMkLst>
        </pc:picChg>
        <pc:picChg chg="add mod">
          <ac:chgData name="Ian Postuma" userId="00ec133f-43cd-4994-8f85-7d962f517934" providerId="ADAL" clId="{9170D7B6-8784-8B46-A7EE-C70BEBF7452D}" dt="2024-10-14T16:07:53.634" v="332" actId="1076"/>
          <ac:picMkLst>
            <pc:docMk/>
            <pc:sldMk cId="143639764" sldId="261"/>
            <ac:picMk id="7" creationId="{31FBA616-13E9-FFE7-D0F2-65C31D57C1C8}"/>
          </ac:picMkLst>
        </pc:picChg>
      </pc:sldChg>
      <pc:sldChg chg="del mod modShow">
        <pc:chgData name="Ian Postuma" userId="00ec133f-43cd-4994-8f85-7d962f517934" providerId="ADAL" clId="{9170D7B6-8784-8B46-A7EE-C70BEBF7452D}" dt="2024-10-15T07:39:11.300" v="1276" actId="2696"/>
        <pc:sldMkLst>
          <pc:docMk/>
          <pc:sldMk cId="3341131501" sldId="262"/>
        </pc:sldMkLst>
      </pc:sldChg>
      <pc:sldChg chg="del">
        <pc:chgData name="Ian Postuma" userId="00ec133f-43cd-4994-8f85-7d962f517934" providerId="ADAL" clId="{9170D7B6-8784-8B46-A7EE-C70BEBF7452D}" dt="2024-10-15T07:39:18.385" v="1279" actId="2696"/>
        <pc:sldMkLst>
          <pc:docMk/>
          <pc:sldMk cId="1158870696" sldId="263"/>
        </pc:sldMkLst>
      </pc:sldChg>
      <pc:sldChg chg="del mod modShow">
        <pc:chgData name="Ian Postuma" userId="00ec133f-43cd-4994-8f85-7d962f517934" providerId="ADAL" clId="{9170D7B6-8784-8B46-A7EE-C70BEBF7452D}" dt="2024-10-15T07:39:11.296" v="1275" actId="2696"/>
        <pc:sldMkLst>
          <pc:docMk/>
          <pc:sldMk cId="3358943778" sldId="264"/>
        </pc:sldMkLst>
      </pc:sldChg>
      <pc:sldChg chg="addSp delSp del mod modShow modCm">
        <pc:chgData name="Ian Postuma" userId="00ec133f-43cd-4994-8f85-7d962f517934" providerId="ADAL" clId="{9170D7B6-8784-8B46-A7EE-C70BEBF7452D}" dt="2024-10-15T07:39:18.381" v="1278" actId="2696"/>
        <pc:sldMkLst>
          <pc:docMk/>
          <pc:sldMk cId="4172476066" sldId="265"/>
        </pc:sldMkLst>
        <pc:picChg chg="add del">
          <ac:chgData name="Ian Postuma" userId="00ec133f-43cd-4994-8f85-7d962f517934" providerId="ADAL" clId="{9170D7B6-8784-8B46-A7EE-C70BEBF7452D}" dt="2024-10-14T16:32:31.155" v="710" actId="478"/>
          <ac:picMkLst>
            <pc:docMk/>
            <pc:sldMk cId="4172476066" sldId="265"/>
            <ac:picMk id="6" creationId="{21860A8D-823F-48F5-E0B9-0ACB6B3E60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an Postuma" userId="00ec133f-43cd-4994-8f85-7d962f517934" providerId="ADAL" clId="{9170D7B6-8784-8B46-A7EE-C70BEBF7452D}" dt="2024-10-14T16:32:31.155" v="710" actId="478"/>
              <pc2:cmMkLst xmlns:pc2="http://schemas.microsoft.com/office/powerpoint/2019/9/main/command">
                <pc:docMk/>
                <pc:sldMk cId="4172476066" sldId="265"/>
                <pc2:cmMk id="{5C456830-0B39-4829-9D9C-8CC89BFBACEB}"/>
              </pc2:cmMkLst>
            </pc226:cmChg>
          </p:ext>
        </pc:extLst>
      </pc:sldChg>
      <pc:sldChg chg="delSp modSp mod ord">
        <pc:chgData name="Ian Postuma" userId="00ec133f-43cd-4994-8f85-7d962f517934" providerId="ADAL" clId="{9170D7B6-8784-8B46-A7EE-C70BEBF7452D}" dt="2024-10-15T07:39:02.799" v="1272" actId="478"/>
        <pc:sldMkLst>
          <pc:docMk/>
          <pc:sldMk cId="581130200" sldId="266"/>
        </pc:sldMkLst>
        <pc:spChg chg="del">
          <ac:chgData name="Ian Postuma" userId="00ec133f-43cd-4994-8f85-7d962f517934" providerId="ADAL" clId="{9170D7B6-8784-8B46-A7EE-C70BEBF7452D}" dt="2024-10-15T07:38:58.102" v="1270" actId="478"/>
          <ac:spMkLst>
            <pc:docMk/>
            <pc:sldMk cId="581130200" sldId="266"/>
            <ac:spMk id="2" creationId="{2AD129CD-D2C1-9EEB-CCB0-38892E9E58DC}"/>
          </ac:spMkLst>
        </pc:spChg>
        <pc:spChg chg="del">
          <ac:chgData name="Ian Postuma" userId="00ec133f-43cd-4994-8f85-7d962f517934" providerId="ADAL" clId="{9170D7B6-8784-8B46-A7EE-C70BEBF7452D}" dt="2024-10-15T07:39:00.431" v="1271" actId="478"/>
          <ac:spMkLst>
            <pc:docMk/>
            <pc:sldMk cId="581130200" sldId="266"/>
            <ac:spMk id="3" creationId="{680A03E9-FED3-F623-5725-8866549ED1A4}"/>
          </ac:spMkLst>
        </pc:spChg>
        <pc:spChg chg="del">
          <ac:chgData name="Ian Postuma" userId="00ec133f-43cd-4994-8f85-7d962f517934" providerId="ADAL" clId="{9170D7B6-8784-8B46-A7EE-C70BEBF7452D}" dt="2024-10-15T07:39:02.799" v="1272" actId="478"/>
          <ac:spMkLst>
            <pc:docMk/>
            <pc:sldMk cId="581130200" sldId="266"/>
            <ac:spMk id="4" creationId="{C62166C4-4DAA-32E8-3673-662E0F392F79}"/>
          </ac:spMkLst>
        </pc:spChg>
        <pc:spChg chg="mod">
          <ac:chgData name="Ian Postuma" userId="00ec133f-43cd-4994-8f85-7d962f517934" providerId="ADAL" clId="{9170D7B6-8784-8B46-A7EE-C70BEBF7452D}" dt="2024-10-15T07:28:18.039" v="881" actId="20577"/>
          <ac:spMkLst>
            <pc:docMk/>
            <pc:sldMk cId="581130200" sldId="266"/>
            <ac:spMk id="14" creationId="{B5520B5E-0DC3-019B-171E-A66245FD3537}"/>
          </ac:spMkLst>
        </pc:spChg>
      </pc:sldChg>
      <pc:sldChg chg="addSp modSp mod ord">
        <pc:chgData name="Ian Postuma" userId="00ec133f-43cd-4994-8f85-7d962f517934" providerId="ADAL" clId="{9170D7B6-8784-8B46-A7EE-C70BEBF7452D}" dt="2024-10-15T07:25:17.524" v="871" actId="1076"/>
        <pc:sldMkLst>
          <pc:docMk/>
          <pc:sldMk cId="2634169318" sldId="267"/>
        </pc:sldMkLst>
        <pc:spChg chg="mod">
          <ac:chgData name="Ian Postuma" userId="00ec133f-43cd-4994-8f85-7d962f517934" providerId="ADAL" clId="{9170D7B6-8784-8B46-A7EE-C70BEBF7452D}" dt="2024-10-15T07:25:17.524" v="871" actId="1076"/>
          <ac:spMkLst>
            <pc:docMk/>
            <pc:sldMk cId="2634169318" sldId="267"/>
            <ac:spMk id="5" creationId="{850ED894-8CD0-2DA7-46E9-0664E8CB6AE7}"/>
          </ac:spMkLst>
        </pc:spChg>
        <pc:spChg chg="add mod">
          <ac:chgData name="Ian Postuma" userId="00ec133f-43cd-4994-8f85-7d962f517934" providerId="ADAL" clId="{9170D7B6-8784-8B46-A7EE-C70BEBF7452D}" dt="2024-10-15T07:24:42.760" v="867"/>
          <ac:spMkLst>
            <pc:docMk/>
            <pc:sldMk cId="2634169318" sldId="267"/>
            <ac:spMk id="6" creationId="{8F577B59-83EA-FFA0-6E92-667E598BB155}"/>
          </ac:spMkLst>
        </pc:spChg>
        <pc:picChg chg="add mod">
          <ac:chgData name="Ian Postuma" userId="00ec133f-43cd-4994-8f85-7d962f517934" providerId="ADAL" clId="{9170D7B6-8784-8B46-A7EE-C70BEBF7452D}" dt="2024-10-15T07:24:42.760" v="867"/>
          <ac:picMkLst>
            <pc:docMk/>
            <pc:sldMk cId="2634169318" sldId="267"/>
            <ac:picMk id="7" creationId="{FC2A110C-70EB-0720-7130-3642950EAAFE}"/>
          </ac:picMkLst>
        </pc:picChg>
      </pc:sldChg>
      <pc:sldChg chg="del">
        <pc:chgData name="Ian Postuma" userId="00ec133f-43cd-4994-8f85-7d962f517934" providerId="ADAL" clId="{9170D7B6-8784-8B46-A7EE-C70BEBF7452D}" dt="2024-10-15T07:38:38.815" v="1266" actId="2696"/>
        <pc:sldMkLst>
          <pc:docMk/>
          <pc:sldMk cId="4156468200" sldId="268"/>
        </pc:sldMkLst>
      </pc:sldChg>
      <pc:sldChg chg="addSp delSp modSp mod modNotesTx">
        <pc:chgData name="Ian Postuma" userId="00ec133f-43cd-4994-8f85-7d962f517934" providerId="ADAL" clId="{9170D7B6-8784-8B46-A7EE-C70BEBF7452D}" dt="2024-10-14T16:02:56.061" v="304" actId="1076"/>
        <pc:sldMkLst>
          <pc:docMk/>
          <pc:sldMk cId="1481392738" sldId="270"/>
        </pc:sldMkLst>
        <pc:spChg chg="add mod">
          <ac:chgData name="Ian Postuma" userId="00ec133f-43cd-4994-8f85-7d962f517934" providerId="ADAL" clId="{9170D7B6-8784-8B46-A7EE-C70BEBF7452D}" dt="2024-10-14T16:02:56.061" v="304" actId="1076"/>
          <ac:spMkLst>
            <pc:docMk/>
            <pc:sldMk cId="1481392738" sldId="270"/>
            <ac:spMk id="8" creationId="{192333B2-8506-66BE-D1F2-8D4E8C70EE20}"/>
          </ac:spMkLst>
        </pc:spChg>
        <pc:picChg chg="del">
          <ac:chgData name="Ian Postuma" userId="00ec133f-43cd-4994-8f85-7d962f517934" providerId="ADAL" clId="{9170D7B6-8784-8B46-A7EE-C70BEBF7452D}" dt="2024-10-14T15:54:16.655" v="12" actId="478"/>
          <ac:picMkLst>
            <pc:docMk/>
            <pc:sldMk cId="1481392738" sldId="270"/>
            <ac:picMk id="6" creationId="{852C9A50-EFAE-4492-3309-658DB0FABB6B}"/>
          </ac:picMkLst>
        </pc:picChg>
        <pc:picChg chg="mod">
          <ac:chgData name="Ian Postuma" userId="00ec133f-43cd-4994-8f85-7d962f517934" providerId="ADAL" clId="{9170D7B6-8784-8B46-A7EE-C70BEBF7452D}" dt="2024-10-14T16:02:43.576" v="302" actId="1076"/>
          <ac:picMkLst>
            <pc:docMk/>
            <pc:sldMk cId="1481392738" sldId="270"/>
            <ac:picMk id="7" creationId="{6DFFA033-5466-E449-4A06-57539D654EE3}"/>
          </ac:picMkLst>
        </pc:picChg>
      </pc:sldChg>
      <pc:sldChg chg="del mod modShow">
        <pc:chgData name="Ian Postuma" userId="00ec133f-43cd-4994-8f85-7d962f517934" providerId="ADAL" clId="{9170D7B6-8784-8B46-A7EE-C70BEBF7452D}" dt="2024-10-15T07:23:22.880" v="844" actId="2696"/>
        <pc:sldMkLst>
          <pc:docMk/>
          <pc:sldMk cId="863646723" sldId="271"/>
        </pc:sldMkLst>
      </pc:sldChg>
      <pc:sldChg chg="addSp delSp modSp del mod modShow">
        <pc:chgData name="Ian Postuma" userId="00ec133f-43cd-4994-8f85-7d962f517934" providerId="ADAL" clId="{9170D7B6-8784-8B46-A7EE-C70BEBF7452D}" dt="2024-10-15T07:39:18.376" v="1277" actId="2696"/>
        <pc:sldMkLst>
          <pc:docMk/>
          <pc:sldMk cId="2232960768" sldId="272"/>
        </pc:sldMkLst>
        <pc:spChg chg="add del mod">
          <ac:chgData name="Ian Postuma" userId="00ec133f-43cd-4994-8f85-7d962f517934" providerId="ADAL" clId="{9170D7B6-8784-8B46-A7EE-C70BEBF7452D}" dt="2024-10-14T16:40:54.326" v="720" actId="21"/>
          <ac:spMkLst>
            <pc:docMk/>
            <pc:sldMk cId="2232960768" sldId="272"/>
            <ac:spMk id="11" creationId="{4EBBC9C1-35DD-E5A1-E79F-2E1F3CBD182D}"/>
          </ac:spMkLst>
        </pc:spChg>
        <pc:grpChg chg="add del">
          <ac:chgData name="Ian Postuma" userId="00ec133f-43cd-4994-8f85-7d962f517934" providerId="ADAL" clId="{9170D7B6-8784-8B46-A7EE-C70BEBF7452D}" dt="2024-10-14T16:40:56.358" v="722" actId="478"/>
          <ac:grpSpMkLst>
            <pc:docMk/>
            <pc:sldMk cId="2232960768" sldId="272"/>
            <ac:grpSpMk id="10" creationId="{7CB0AAC3-9E4C-7788-C4AF-5CC5C6BB74A8}"/>
          </ac:grpSpMkLst>
        </pc:grpChg>
        <pc:picChg chg="mod">
          <ac:chgData name="Ian Postuma" userId="00ec133f-43cd-4994-8f85-7d962f517934" providerId="ADAL" clId="{9170D7B6-8784-8B46-A7EE-C70BEBF7452D}" dt="2024-10-14T16:40:55.360" v="721" actId="14100"/>
          <ac:picMkLst>
            <pc:docMk/>
            <pc:sldMk cId="2232960768" sldId="272"/>
            <ac:picMk id="5" creationId="{0415BB17-37DA-52BB-52B7-DBBE377A0165}"/>
          </ac:picMkLst>
        </pc:picChg>
      </pc:sldChg>
      <pc:sldChg chg="del mod modShow">
        <pc:chgData name="Ian Postuma" userId="00ec133f-43cd-4994-8f85-7d962f517934" providerId="ADAL" clId="{9170D7B6-8784-8B46-A7EE-C70BEBF7452D}" dt="2024-10-15T07:39:11.291" v="1274" actId="2696"/>
        <pc:sldMkLst>
          <pc:docMk/>
          <pc:sldMk cId="347239678" sldId="273"/>
        </pc:sldMkLst>
      </pc:sldChg>
      <pc:sldChg chg="del mod modShow">
        <pc:chgData name="Ian Postuma" userId="00ec133f-43cd-4994-8f85-7d962f517934" providerId="ADAL" clId="{9170D7B6-8784-8B46-A7EE-C70BEBF7452D}" dt="2024-10-15T07:39:11.286" v="1273" actId="2696"/>
        <pc:sldMkLst>
          <pc:docMk/>
          <pc:sldMk cId="374895259" sldId="274"/>
        </pc:sldMkLst>
      </pc:sldChg>
      <pc:sldChg chg="modSp mod">
        <pc:chgData name="Ian Postuma" userId="00ec133f-43cd-4994-8f85-7d962f517934" providerId="ADAL" clId="{9170D7B6-8784-8B46-A7EE-C70BEBF7452D}" dt="2024-10-15T07:29:02.736" v="911" actId="20577"/>
        <pc:sldMkLst>
          <pc:docMk/>
          <pc:sldMk cId="337627020" sldId="275"/>
        </pc:sldMkLst>
        <pc:spChg chg="mod">
          <ac:chgData name="Ian Postuma" userId="00ec133f-43cd-4994-8f85-7d962f517934" providerId="ADAL" clId="{9170D7B6-8784-8B46-A7EE-C70BEBF7452D}" dt="2024-10-15T07:28:59.377" v="908" actId="20577"/>
          <ac:spMkLst>
            <pc:docMk/>
            <pc:sldMk cId="337627020" sldId="275"/>
            <ac:spMk id="53" creationId="{2BE218F9-7030-5C29-EBC6-3AC3AEC7FB90}"/>
          </ac:spMkLst>
        </pc:spChg>
        <pc:spChg chg="mod">
          <ac:chgData name="Ian Postuma" userId="00ec133f-43cd-4994-8f85-7d962f517934" providerId="ADAL" clId="{9170D7B6-8784-8B46-A7EE-C70BEBF7452D}" dt="2024-10-15T07:29:02.736" v="911" actId="20577"/>
          <ac:spMkLst>
            <pc:docMk/>
            <pc:sldMk cId="337627020" sldId="275"/>
            <ac:spMk id="55" creationId="{AA0EAD89-F87C-7A6A-7E24-ACF7E58563BA}"/>
          </ac:spMkLst>
        </pc:spChg>
        <pc:spChg chg="mod">
          <ac:chgData name="Ian Postuma" userId="00ec133f-43cd-4994-8f85-7d962f517934" providerId="ADAL" clId="{9170D7B6-8784-8B46-A7EE-C70BEBF7452D}" dt="2024-10-15T07:28:33.650" v="891" actId="20577"/>
          <ac:spMkLst>
            <pc:docMk/>
            <pc:sldMk cId="337627020" sldId="275"/>
            <ac:spMk id="69" creationId="{B921B3BC-4416-B74A-D09E-AF4E02439AED}"/>
          </ac:spMkLst>
        </pc:spChg>
      </pc:sldChg>
      <pc:sldChg chg="modSp mod">
        <pc:chgData name="Ian Postuma" userId="00ec133f-43cd-4994-8f85-7d962f517934" providerId="ADAL" clId="{9170D7B6-8784-8B46-A7EE-C70BEBF7452D}" dt="2024-10-15T07:28:53.001" v="904" actId="20577"/>
        <pc:sldMkLst>
          <pc:docMk/>
          <pc:sldMk cId="1325921988" sldId="276"/>
        </pc:sldMkLst>
        <pc:spChg chg="mod">
          <ac:chgData name="Ian Postuma" userId="00ec133f-43cd-4994-8f85-7d962f517934" providerId="ADAL" clId="{9170D7B6-8784-8B46-A7EE-C70BEBF7452D}" dt="2024-10-15T07:28:29.637" v="889" actId="20577"/>
          <ac:spMkLst>
            <pc:docMk/>
            <pc:sldMk cId="1325921988" sldId="276"/>
            <ac:spMk id="10" creationId="{2C1E536A-765B-ECA3-7673-CA27A6902E5C}"/>
          </ac:spMkLst>
        </pc:spChg>
        <pc:spChg chg="mod">
          <ac:chgData name="Ian Postuma" userId="00ec133f-43cd-4994-8f85-7d962f517934" providerId="ADAL" clId="{9170D7B6-8784-8B46-A7EE-C70BEBF7452D}" dt="2024-10-15T07:28:48.413" v="899" actId="20577"/>
          <ac:spMkLst>
            <pc:docMk/>
            <pc:sldMk cId="1325921988" sldId="276"/>
            <ac:spMk id="23" creationId="{6F7DA436-8E13-D427-D5CA-CBCF5AEE6FE1}"/>
          </ac:spMkLst>
        </pc:spChg>
        <pc:spChg chg="mod">
          <ac:chgData name="Ian Postuma" userId="00ec133f-43cd-4994-8f85-7d962f517934" providerId="ADAL" clId="{9170D7B6-8784-8B46-A7EE-C70BEBF7452D}" dt="2024-10-15T07:28:53.001" v="904" actId="20577"/>
          <ac:spMkLst>
            <pc:docMk/>
            <pc:sldMk cId="1325921988" sldId="276"/>
            <ac:spMk id="26" creationId="{9B4E937B-21A0-93A5-AD46-487E841B9233}"/>
          </ac:spMkLst>
        </pc:spChg>
      </pc:sldChg>
      <pc:sldChg chg="modSp mod">
        <pc:chgData name="Ian Postuma" userId="00ec133f-43cd-4994-8f85-7d962f517934" providerId="ADAL" clId="{9170D7B6-8784-8B46-A7EE-C70BEBF7452D}" dt="2024-10-15T07:29:12.995" v="918" actId="20577"/>
        <pc:sldMkLst>
          <pc:docMk/>
          <pc:sldMk cId="1723699630" sldId="277"/>
        </pc:sldMkLst>
        <pc:spChg chg="mod">
          <ac:chgData name="Ian Postuma" userId="00ec133f-43cd-4994-8f85-7d962f517934" providerId="ADAL" clId="{9170D7B6-8784-8B46-A7EE-C70BEBF7452D}" dt="2024-10-15T07:28:36.971" v="893" actId="20577"/>
          <ac:spMkLst>
            <pc:docMk/>
            <pc:sldMk cId="1723699630" sldId="277"/>
            <ac:spMk id="22" creationId="{997A7F92-2C87-2F23-924A-814B72BC1906}"/>
          </ac:spMkLst>
        </pc:spChg>
        <pc:spChg chg="mod">
          <ac:chgData name="Ian Postuma" userId="00ec133f-43cd-4994-8f85-7d962f517934" providerId="ADAL" clId="{9170D7B6-8784-8B46-A7EE-C70BEBF7452D}" dt="2024-10-15T07:29:12.995" v="918" actId="20577"/>
          <ac:spMkLst>
            <pc:docMk/>
            <pc:sldMk cId="1723699630" sldId="277"/>
            <ac:spMk id="23" creationId="{4739B186-864C-8B61-27CB-59458B3AB72E}"/>
          </ac:spMkLst>
        </pc:spChg>
        <pc:spChg chg="mod">
          <ac:chgData name="Ian Postuma" userId="00ec133f-43cd-4994-8f85-7d962f517934" providerId="ADAL" clId="{9170D7B6-8784-8B46-A7EE-C70BEBF7452D}" dt="2024-10-15T07:29:09.695" v="914" actId="20577"/>
          <ac:spMkLst>
            <pc:docMk/>
            <pc:sldMk cId="1723699630" sldId="277"/>
            <ac:spMk id="26" creationId="{8B27E901-A28E-606C-5F10-065C44B65E68}"/>
          </ac:spMkLst>
        </pc:spChg>
      </pc:sldChg>
      <pc:sldChg chg="delSp modSp mod ord">
        <pc:chgData name="Ian Postuma" userId="00ec133f-43cd-4994-8f85-7d962f517934" providerId="ADAL" clId="{9170D7B6-8784-8B46-A7EE-C70BEBF7452D}" dt="2024-10-15T07:38:54.375" v="1269" actId="478"/>
        <pc:sldMkLst>
          <pc:docMk/>
          <pc:sldMk cId="2452740446" sldId="278"/>
        </pc:sldMkLst>
        <pc:spChg chg="del">
          <ac:chgData name="Ian Postuma" userId="00ec133f-43cd-4994-8f85-7d962f517934" providerId="ADAL" clId="{9170D7B6-8784-8B46-A7EE-C70BEBF7452D}" dt="2024-10-15T07:38:49.280" v="1267" actId="478"/>
          <ac:spMkLst>
            <pc:docMk/>
            <pc:sldMk cId="2452740446" sldId="278"/>
            <ac:spMk id="2" creationId="{765B66CE-A7C4-EA40-DAA6-FF5FFD6A3CF7}"/>
          </ac:spMkLst>
        </pc:spChg>
        <pc:spChg chg="del">
          <ac:chgData name="Ian Postuma" userId="00ec133f-43cd-4994-8f85-7d962f517934" providerId="ADAL" clId="{9170D7B6-8784-8B46-A7EE-C70BEBF7452D}" dt="2024-10-15T07:38:51.872" v="1268" actId="478"/>
          <ac:spMkLst>
            <pc:docMk/>
            <pc:sldMk cId="2452740446" sldId="278"/>
            <ac:spMk id="3" creationId="{B6669637-BB0C-54D3-ED06-450F6C35D1C0}"/>
          </ac:spMkLst>
        </pc:spChg>
        <pc:spChg chg="del">
          <ac:chgData name="Ian Postuma" userId="00ec133f-43cd-4994-8f85-7d962f517934" providerId="ADAL" clId="{9170D7B6-8784-8B46-A7EE-C70BEBF7452D}" dt="2024-10-15T07:38:54.375" v="1269" actId="478"/>
          <ac:spMkLst>
            <pc:docMk/>
            <pc:sldMk cId="2452740446" sldId="278"/>
            <ac:spMk id="4" creationId="{91B552C4-45CD-9FE9-54CC-CDB4FFF86D7A}"/>
          </ac:spMkLst>
        </pc:spChg>
        <pc:spChg chg="mod">
          <ac:chgData name="Ian Postuma" userId="00ec133f-43cd-4994-8f85-7d962f517934" providerId="ADAL" clId="{9170D7B6-8784-8B46-A7EE-C70BEBF7452D}" dt="2024-10-15T07:28:20.928" v="883" actId="20577"/>
          <ac:spMkLst>
            <pc:docMk/>
            <pc:sldMk cId="2452740446" sldId="278"/>
            <ac:spMk id="14" creationId="{83388911-DDA0-AAB3-B5AE-CFF410AB9D8A}"/>
          </ac:spMkLst>
        </pc:spChg>
      </pc:sldChg>
      <pc:sldChg chg="modSp mod">
        <pc:chgData name="Ian Postuma" userId="00ec133f-43cd-4994-8f85-7d962f517934" providerId="ADAL" clId="{9170D7B6-8784-8B46-A7EE-C70BEBF7452D}" dt="2024-10-15T07:29:22.377" v="925" actId="20577"/>
        <pc:sldMkLst>
          <pc:docMk/>
          <pc:sldMk cId="2965374118" sldId="279"/>
        </pc:sldMkLst>
        <pc:spChg chg="mod">
          <ac:chgData name="Ian Postuma" userId="00ec133f-43cd-4994-8f85-7d962f517934" providerId="ADAL" clId="{9170D7B6-8784-8B46-A7EE-C70BEBF7452D}" dt="2024-10-15T07:28:40.525" v="895" actId="20577"/>
          <ac:spMkLst>
            <pc:docMk/>
            <pc:sldMk cId="2965374118" sldId="279"/>
            <ac:spMk id="22" creationId="{5E940884-E066-274B-6CF5-52EF452617DD}"/>
          </ac:spMkLst>
        </pc:spChg>
        <pc:spChg chg="mod">
          <ac:chgData name="Ian Postuma" userId="00ec133f-43cd-4994-8f85-7d962f517934" providerId="ADAL" clId="{9170D7B6-8784-8B46-A7EE-C70BEBF7452D}" dt="2024-10-15T07:29:19.188" v="922" actId="20577"/>
          <ac:spMkLst>
            <pc:docMk/>
            <pc:sldMk cId="2965374118" sldId="279"/>
            <ac:spMk id="23" creationId="{D7AA2CF9-244B-99FA-E133-32F4DB72498A}"/>
          </ac:spMkLst>
        </pc:spChg>
        <pc:spChg chg="mod">
          <ac:chgData name="Ian Postuma" userId="00ec133f-43cd-4994-8f85-7d962f517934" providerId="ADAL" clId="{9170D7B6-8784-8B46-A7EE-C70BEBF7452D}" dt="2024-10-15T07:29:22.377" v="925" actId="20577"/>
          <ac:spMkLst>
            <pc:docMk/>
            <pc:sldMk cId="2965374118" sldId="279"/>
            <ac:spMk id="26" creationId="{884F7B9B-89DE-8F7B-74FE-41C5CF518F04}"/>
          </ac:spMkLst>
        </pc:spChg>
      </pc:sldChg>
      <pc:sldChg chg="addSp modSp mod">
        <pc:chgData name="Ian Postuma" userId="00ec133f-43cd-4994-8f85-7d962f517934" providerId="ADAL" clId="{9170D7B6-8784-8B46-A7EE-C70BEBF7452D}" dt="2024-10-15T07:24:27.160" v="863" actId="20577"/>
        <pc:sldMkLst>
          <pc:docMk/>
          <pc:sldMk cId="2375945924" sldId="280"/>
        </pc:sldMkLst>
        <pc:spChg chg="add mod">
          <ac:chgData name="Ian Postuma" userId="00ec133f-43cd-4994-8f85-7d962f517934" providerId="ADAL" clId="{9170D7B6-8784-8B46-A7EE-C70BEBF7452D}" dt="2024-10-15T07:24:27.160" v="863" actId="20577"/>
          <ac:spMkLst>
            <pc:docMk/>
            <pc:sldMk cId="2375945924" sldId="280"/>
            <ac:spMk id="5" creationId="{4182261B-A210-7446-67DC-29A1DFD065E0}"/>
          </ac:spMkLst>
        </pc:spChg>
        <pc:picChg chg="add mod">
          <ac:chgData name="Ian Postuma" userId="00ec133f-43cd-4994-8f85-7d962f517934" providerId="ADAL" clId="{9170D7B6-8784-8B46-A7EE-C70BEBF7452D}" dt="2024-10-15T07:24:18.774" v="848"/>
          <ac:picMkLst>
            <pc:docMk/>
            <pc:sldMk cId="2375945924" sldId="280"/>
            <ac:picMk id="6" creationId="{22AD2D79-D0A2-20DC-464C-5EAD0A77E36B}"/>
          </ac:picMkLst>
        </pc:picChg>
      </pc:sldChg>
      <pc:sldChg chg="addSp modSp">
        <pc:chgData name="Ian Postuma" userId="00ec133f-43cd-4994-8f85-7d962f517934" providerId="ADAL" clId="{9170D7B6-8784-8B46-A7EE-C70BEBF7452D}" dt="2024-10-15T07:24:33.723" v="864"/>
        <pc:sldMkLst>
          <pc:docMk/>
          <pc:sldMk cId="2953138074" sldId="281"/>
        </pc:sldMkLst>
        <pc:spChg chg="add mod">
          <ac:chgData name="Ian Postuma" userId="00ec133f-43cd-4994-8f85-7d962f517934" providerId="ADAL" clId="{9170D7B6-8784-8B46-A7EE-C70BEBF7452D}" dt="2024-10-15T07:24:33.723" v="864"/>
          <ac:spMkLst>
            <pc:docMk/>
            <pc:sldMk cId="2953138074" sldId="281"/>
            <ac:spMk id="5" creationId="{B45B6F66-F77D-56A6-ADFF-362553D59981}"/>
          </ac:spMkLst>
        </pc:spChg>
        <pc:picChg chg="add mod">
          <ac:chgData name="Ian Postuma" userId="00ec133f-43cd-4994-8f85-7d962f517934" providerId="ADAL" clId="{9170D7B6-8784-8B46-A7EE-C70BEBF7452D}" dt="2024-10-15T07:24:33.723" v="864"/>
          <ac:picMkLst>
            <pc:docMk/>
            <pc:sldMk cId="2953138074" sldId="281"/>
            <ac:picMk id="6" creationId="{50A71D74-05D5-3AB3-16D2-6BB11F6D83FC}"/>
          </ac:picMkLst>
        </pc:picChg>
      </pc:sldChg>
      <pc:sldChg chg="addSp modSp">
        <pc:chgData name="Ian Postuma" userId="00ec133f-43cd-4994-8f85-7d962f517934" providerId="ADAL" clId="{9170D7B6-8784-8B46-A7EE-C70BEBF7452D}" dt="2024-10-15T07:24:36.216" v="865"/>
        <pc:sldMkLst>
          <pc:docMk/>
          <pc:sldMk cId="3519884254" sldId="282"/>
        </pc:sldMkLst>
        <pc:spChg chg="add mod">
          <ac:chgData name="Ian Postuma" userId="00ec133f-43cd-4994-8f85-7d962f517934" providerId="ADAL" clId="{9170D7B6-8784-8B46-A7EE-C70BEBF7452D}" dt="2024-10-15T07:24:36.216" v="865"/>
          <ac:spMkLst>
            <pc:docMk/>
            <pc:sldMk cId="3519884254" sldId="282"/>
            <ac:spMk id="5" creationId="{2BAFB0AF-1D44-8D93-27C3-AD4CD625A986}"/>
          </ac:spMkLst>
        </pc:spChg>
        <pc:picChg chg="add mod">
          <ac:chgData name="Ian Postuma" userId="00ec133f-43cd-4994-8f85-7d962f517934" providerId="ADAL" clId="{9170D7B6-8784-8B46-A7EE-C70BEBF7452D}" dt="2024-10-15T07:24:36.216" v="865"/>
          <ac:picMkLst>
            <pc:docMk/>
            <pc:sldMk cId="3519884254" sldId="282"/>
            <ac:picMk id="6" creationId="{001BBF3D-2B33-0B59-E146-7534D53A1FA3}"/>
          </ac:picMkLst>
        </pc:picChg>
      </pc:sldChg>
      <pc:sldChg chg="addSp modSp mod ord">
        <pc:chgData name="Ian Postuma" userId="00ec133f-43cd-4994-8f85-7d962f517934" providerId="ADAL" clId="{9170D7B6-8784-8B46-A7EE-C70BEBF7452D}" dt="2024-10-15T07:25:05.043" v="869" actId="1076"/>
        <pc:sldMkLst>
          <pc:docMk/>
          <pc:sldMk cId="1202492194" sldId="283"/>
        </pc:sldMkLst>
        <pc:spChg chg="mod">
          <ac:chgData name="Ian Postuma" userId="00ec133f-43cd-4994-8f85-7d962f517934" providerId="ADAL" clId="{9170D7B6-8784-8B46-A7EE-C70BEBF7452D}" dt="2024-10-15T07:25:05.043" v="869" actId="1076"/>
          <ac:spMkLst>
            <pc:docMk/>
            <pc:sldMk cId="1202492194" sldId="283"/>
            <ac:spMk id="5" creationId="{DB88507A-9F12-33DD-261C-6637393F5DF3}"/>
          </ac:spMkLst>
        </pc:spChg>
        <pc:spChg chg="add mod">
          <ac:chgData name="Ian Postuma" userId="00ec133f-43cd-4994-8f85-7d962f517934" providerId="ADAL" clId="{9170D7B6-8784-8B46-A7EE-C70BEBF7452D}" dt="2024-10-15T07:24:38.856" v="866"/>
          <ac:spMkLst>
            <pc:docMk/>
            <pc:sldMk cId="1202492194" sldId="283"/>
            <ac:spMk id="6" creationId="{4334576B-F932-E80C-D69C-95E7957F4BBF}"/>
          </ac:spMkLst>
        </pc:spChg>
        <pc:picChg chg="add mod">
          <ac:chgData name="Ian Postuma" userId="00ec133f-43cd-4994-8f85-7d962f517934" providerId="ADAL" clId="{9170D7B6-8784-8B46-A7EE-C70BEBF7452D}" dt="2024-10-15T07:24:38.856" v="866"/>
          <ac:picMkLst>
            <pc:docMk/>
            <pc:sldMk cId="1202492194" sldId="283"/>
            <ac:picMk id="7" creationId="{A0AF4B54-71CB-E824-282C-124E5C602923}"/>
          </ac:picMkLst>
        </pc:picChg>
      </pc:sldChg>
      <pc:sldChg chg="delSp modSp add mod">
        <pc:chgData name="Ian Postuma" userId="00ec133f-43cd-4994-8f85-7d962f517934" providerId="ADAL" clId="{9170D7B6-8784-8B46-A7EE-C70BEBF7452D}" dt="2024-10-14T15:50:39.052" v="10" actId="18131"/>
        <pc:sldMkLst>
          <pc:docMk/>
          <pc:sldMk cId="304965728" sldId="284"/>
        </pc:sldMkLst>
        <pc:spChg chg="del">
          <ac:chgData name="Ian Postuma" userId="00ec133f-43cd-4994-8f85-7d962f517934" providerId="ADAL" clId="{9170D7B6-8784-8B46-A7EE-C70BEBF7452D}" dt="2024-10-14T15:50:11.428" v="5" actId="478"/>
          <ac:spMkLst>
            <pc:docMk/>
            <pc:sldMk cId="304965728" sldId="284"/>
            <ac:spMk id="8" creationId="{EC859D31-49C6-4B86-6B96-A0AB7B9424F0}"/>
          </ac:spMkLst>
        </pc:spChg>
        <pc:picChg chg="del">
          <ac:chgData name="Ian Postuma" userId="00ec133f-43cd-4994-8f85-7d962f517934" providerId="ADAL" clId="{9170D7B6-8784-8B46-A7EE-C70BEBF7452D}" dt="2024-10-14T15:50:07.646" v="4" actId="478"/>
          <ac:picMkLst>
            <pc:docMk/>
            <pc:sldMk cId="304965728" sldId="284"/>
            <ac:picMk id="5" creationId="{F3111A06-1C30-14BF-1135-42A360B77730}"/>
          </ac:picMkLst>
        </pc:picChg>
        <pc:picChg chg="mod modCrop">
          <ac:chgData name="Ian Postuma" userId="00ec133f-43cd-4994-8f85-7d962f517934" providerId="ADAL" clId="{9170D7B6-8784-8B46-A7EE-C70BEBF7452D}" dt="2024-10-14T15:50:39.052" v="10" actId="18131"/>
          <ac:picMkLst>
            <pc:docMk/>
            <pc:sldMk cId="304965728" sldId="284"/>
            <ac:picMk id="6" creationId="{6980272F-9827-CB47-5A8D-8C7031EF6C8C}"/>
          </ac:picMkLst>
        </pc:picChg>
      </pc:sldChg>
      <pc:sldChg chg="addSp delSp modSp add mod ord">
        <pc:chgData name="Ian Postuma" userId="00ec133f-43cd-4994-8f85-7d962f517934" providerId="ADAL" clId="{9170D7B6-8784-8B46-A7EE-C70BEBF7452D}" dt="2024-10-15T07:38:05.900" v="1263" actId="478"/>
        <pc:sldMkLst>
          <pc:docMk/>
          <pc:sldMk cId="357505603" sldId="285"/>
        </pc:sldMkLst>
        <pc:spChg chg="del">
          <ac:chgData name="Ian Postuma" userId="00ec133f-43cd-4994-8f85-7d962f517934" providerId="ADAL" clId="{9170D7B6-8784-8B46-A7EE-C70BEBF7452D}" dt="2024-10-15T07:37:59.973" v="1261" actId="478"/>
          <ac:spMkLst>
            <pc:docMk/>
            <pc:sldMk cId="357505603" sldId="285"/>
            <ac:spMk id="2" creationId="{D9F76101-A22E-A790-5E3E-87A5B81AF5FC}"/>
          </ac:spMkLst>
        </pc:spChg>
        <pc:spChg chg="del">
          <ac:chgData name="Ian Postuma" userId="00ec133f-43cd-4994-8f85-7d962f517934" providerId="ADAL" clId="{9170D7B6-8784-8B46-A7EE-C70BEBF7452D}" dt="2024-10-15T07:38:03.104" v="1262" actId="478"/>
          <ac:spMkLst>
            <pc:docMk/>
            <pc:sldMk cId="357505603" sldId="285"/>
            <ac:spMk id="3" creationId="{8D68E1CD-4889-0756-198E-C52FA33A605A}"/>
          </ac:spMkLst>
        </pc:spChg>
        <pc:spChg chg="del">
          <ac:chgData name="Ian Postuma" userId="00ec133f-43cd-4994-8f85-7d962f517934" providerId="ADAL" clId="{9170D7B6-8784-8B46-A7EE-C70BEBF7452D}" dt="2024-10-15T07:38:05.900" v="1263" actId="478"/>
          <ac:spMkLst>
            <pc:docMk/>
            <pc:sldMk cId="357505603" sldId="285"/>
            <ac:spMk id="4" creationId="{092F410C-5C7C-2CBF-380F-2D4F4BD62461}"/>
          </ac:spMkLst>
        </pc:spChg>
        <pc:spChg chg="add mod">
          <ac:chgData name="Ian Postuma" userId="00ec133f-43cd-4994-8f85-7d962f517934" providerId="ADAL" clId="{9170D7B6-8784-8B46-A7EE-C70BEBF7452D}" dt="2024-10-14T16:27:00.553" v="690" actId="14100"/>
          <ac:spMkLst>
            <pc:docMk/>
            <pc:sldMk cId="357505603" sldId="285"/>
            <ac:spMk id="15" creationId="{72A6C726-D197-38A2-FF75-62A0749988E2}"/>
          </ac:spMkLst>
        </pc:spChg>
        <pc:graphicFrameChg chg="add del">
          <ac:chgData name="Ian Postuma" userId="00ec133f-43cd-4994-8f85-7d962f517934" providerId="ADAL" clId="{9170D7B6-8784-8B46-A7EE-C70BEBF7452D}" dt="2024-10-14T16:13:31.294" v="347" actId="478"/>
          <ac:graphicFrameMkLst>
            <pc:docMk/>
            <pc:sldMk cId="357505603" sldId="285"/>
            <ac:graphicFrameMk id="8" creationId="{09940DF5-0E8B-748C-3661-50470286B6D5}"/>
          </ac:graphicFrameMkLst>
        </pc:graphicFrameChg>
        <pc:graphicFrameChg chg="add mod modGraphic">
          <ac:chgData name="Ian Postuma" userId="00ec133f-43cd-4994-8f85-7d962f517934" providerId="ADAL" clId="{9170D7B6-8784-8B46-A7EE-C70BEBF7452D}" dt="2024-10-14T16:28:22.607" v="707" actId="207"/>
          <ac:graphicFrameMkLst>
            <pc:docMk/>
            <pc:sldMk cId="357505603" sldId="285"/>
            <ac:graphicFrameMk id="14" creationId="{2C7AD789-1BE5-24BA-31CA-23892A7A1901}"/>
          </ac:graphicFrameMkLst>
        </pc:graphicFrameChg>
        <pc:picChg chg="del">
          <ac:chgData name="Ian Postuma" userId="00ec133f-43cd-4994-8f85-7d962f517934" providerId="ADAL" clId="{9170D7B6-8784-8B46-A7EE-C70BEBF7452D}" dt="2024-10-14T16:11:39.183" v="335" actId="478"/>
          <ac:picMkLst>
            <pc:docMk/>
            <pc:sldMk cId="357505603" sldId="285"/>
            <ac:picMk id="5" creationId="{10AB3322-9FE0-3309-0953-A61F40599466}"/>
          </ac:picMkLst>
        </pc:picChg>
        <pc:picChg chg="del">
          <ac:chgData name="Ian Postuma" userId="00ec133f-43cd-4994-8f85-7d962f517934" providerId="ADAL" clId="{9170D7B6-8784-8B46-A7EE-C70BEBF7452D}" dt="2024-10-14T16:11:37.376" v="334" actId="478"/>
          <ac:picMkLst>
            <pc:docMk/>
            <pc:sldMk cId="357505603" sldId="285"/>
            <ac:picMk id="6" creationId="{02D005D9-5AD3-0504-BD45-45BA33950FF9}"/>
          </ac:picMkLst>
        </pc:picChg>
        <pc:picChg chg="add del mod">
          <ac:chgData name="Ian Postuma" userId="00ec133f-43cd-4994-8f85-7d962f517934" providerId="ADAL" clId="{9170D7B6-8784-8B46-A7EE-C70BEBF7452D}" dt="2024-10-14T16:12:38.874" v="341" actId="21"/>
          <ac:picMkLst>
            <pc:docMk/>
            <pc:sldMk cId="357505603" sldId="285"/>
            <ac:picMk id="7" creationId="{21DC2721-5982-3D60-51A4-527B4B29C38E}"/>
          </ac:picMkLst>
        </pc:picChg>
        <pc:picChg chg="add mod">
          <ac:chgData name="Ian Postuma" userId="00ec133f-43cd-4994-8f85-7d962f517934" providerId="ADAL" clId="{9170D7B6-8784-8B46-A7EE-C70BEBF7452D}" dt="2024-10-14T16:12:40.096" v="342"/>
          <ac:picMkLst>
            <pc:docMk/>
            <pc:sldMk cId="357505603" sldId="285"/>
            <ac:picMk id="9" creationId="{7FAD3D0D-6414-6FF4-EE20-D2DA1BDF955B}"/>
          </ac:picMkLst>
        </pc:picChg>
        <pc:picChg chg="add mod">
          <ac:chgData name="Ian Postuma" userId="00ec133f-43cd-4994-8f85-7d962f517934" providerId="ADAL" clId="{9170D7B6-8784-8B46-A7EE-C70BEBF7452D}" dt="2024-10-14T16:12:44.060" v="343"/>
          <ac:picMkLst>
            <pc:docMk/>
            <pc:sldMk cId="357505603" sldId="285"/>
            <ac:picMk id="10" creationId="{6986EB9C-9521-3166-79C1-28A0003A34E7}"/>
          </ac:picMkLst>
        </pc:picChg>
        <pc:picChg chg="add mod">
          <ac:chgData name="Ian Postuma" userId="00ec133f-43cd-4994-8f85-7d962f517934" providerId="ADAL" clId="{9170D7B6-8784-8B46-A7EE-C70BEBF7452D}" dt="2024-10-14T16:26:57.186" v="689" actId="1076"/>
          <ac:picMkLst>
            <pc:docMk/>
            <pc:sldMk cId="357505603" sldId="285"/>
            <ac:picMk id="11" creationId="{B18C84E0-F824-F255-366E-C0AEDF60D16A}"/>
          </ac:picMkLst>
        </pc:picChg>
        <pc:picChg chg="add del mod">
          <ac:chgData name="Ian Postuma" userId="00ec133f-43cd-4994-8f85-7d962f517934" providerId="ADAL" clId="{9170D7B6-8784-8B46-A7EE-C70BEBF7452D}" dt="2024-10-14T16:13:21.088" v="346" actId="478"/>
          <ac:picMkLst>
            <pc:docMk/>
            <pc:sldMk cId="357505603" sldId="285"/>
            <ac:picMk id="13" creationId="{5834029E-EECD-F6A5-C7E7-EA2A4E1A59E5}"/>
          </ac:picMkLst>
        </pc:picChg>
      </pc:sldChg>
      <pc:sldChg chg="delSp modSp add mod modNotesTx">
        <pc:chgData name="Ian Postuma" userId="00ec133f-43cd-4994-8f85-7d962f517934" providerId="ADAL" clId="{9170D7B6-8784-8B46-A7EE-C70BEBF7452D}" dt="2024-10-14T16:44:34.096" v="770"/>
        <pc:sldMkLst>
          <pc:docMk/>
          <pc:sldMk cId="283208483" sldId="286"/>
        </pc:sldMkLst>
        <pc:spChg chg="del mod">
          <ac:chgData name="Ian Postuma" userId="00ec133f-43cd-4994-8f85-7d962f517934" providerId="ADAL" clId="{9170D7B6-8784-8B46-A7EE-C70BEBF7452D}" dt="2024-10-14T16:44:34.096" v="770"/>
          <ac:spMkLst>
            <pc:docMk/>
            <pc:sldMk cId="283208483" sldId="286"/>
            <ac:spMk id="11" creationId="{7A193C95-2B80-D39C-FF78-C73337F18266}"/>
          </ac:spMkLst>
        </pc:spChg>
        <pc:spChg chg="del mod">
          <ac:chgData name="Ian Postuma" userId="00ec133f-43cd-4994-8f85-7d962f517934" providerId="ADAL" clId="{9170D7B6-8784-8B46-A7EE-C70BEBF7452D}" dt="2024-10-14T16:41:28.095" v="728" actId="478"/>
          <ac:spMkLst>
            <pc:docMk/>
            <pc:sldMk cId="283208483" sldId="286"/>
            <ac:spMk id="12" creationId="{687E11E5-6D51-BC2C-8775-A7FE7822E5CC}"/>
          </ac:spMkLst>
        </pc:spChg>
        <pc:grpChg chg="del">
          <ac:chgData name="Ian Postuma" userId="00ec133f-43cd-4994-8f85-7d962f517934" providerId="ADAL" clId="{9170D7B6-8784-8B46-A7EE-C70BEBF7452D}" dt="2024-10-14T16:40:59.476" v="723" actId="478"/>
          <ac:grpSpMkLst>
            <pc:docMk/>
            <pc:sldMk cId="283208483" sldId="286"/>
            <ac:grpSpMk id="10" creationId="{CD14BE59-54F3-476B-2696-20507802D251}"/>
          </ac:grpSpMkLst>
        </pc:grpChg>
        <pc:picChg chg="mod">
          <ac:chgData name="Ian Postuma" userId="00ec133f-43cd-4994-8f85-7d962f517934" providerId="ADAL" clId="{9170D7B6-8784-8B46-A7EE-C70BEBF7452D}" dt="2024-10-14T16:43:49.717" v="768" actId="1076"/>
          <ac:picMkLst>
            <pc:docMk/>
            <pc:sldMk cId="283208483" sldId="286"/>
            <ac:picMk id="5" creationId="{501C628F-165A-AE45-E823-C343B647A54B}"/>
          </ac:picMkLst>
        </pc:picChg>
      </pc:sldChg>
      <pc:sldChg chg="addSp modSp add mod">
        <pc:chgData name="Ian Postuma" userId="00ec133f-43cd-4994-8f85-7d962f517934" providerId="ADAL" clId="{9170D7B6-8784-8B46-A7EE-C70BEBF7452D}" dt="2024-10-14T16:45:10.661" v="776" actId="1076"/>
        <pc:sldMkLst>
          <pc:docMk/>
          <pc:sldMk cId="3798782927" sldId="287"/>
        </pc:sldMkLst>
        <pc:picChg chg="add mod">
          <ac:chgData name="Ian Postuma" userId="00ec133f-43cd-4994-8f85-7d962f517934" providerId="ADAL" clId="{9170D7B6-8784-8B46-A7EE-C70BEBF7452D}" dt="2024-10-14T16:45:10.661" v="776" actId="1076"/>
          <ac:picMkLst>
            <pc:docMk/>
            <pc:sldMk cId="3798782927" sldId="287"/>
            <ac:picMk id="6" creationId="{E3E3CFF8-6FA9-15A4-BFA6-ED00A8CEDED0}"/>
          </ac:picMkLst>
        </pc:picChg>
      </pc:sldChg>
      <pc:sldChg chg="addSp delSp modSp add mod ord">
        <pc:chgData name="Ian Postuma" userId="00ec133f-43cd-4994-8f85-7d962f517934" providerId="ADAL" clId="{9170D7B6-8784-8B46-A7EE-C70BEBF7452D}" dt="2024-10-15T07:28:25.828" v="885" actId="20577"/>
        <pc:sldMkLst>
          <pc:docMk/>
          <pc:sldMk cId="3250649947" sldId="288"/>
        </pc:sldMkLst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5" creationId="{A0F8F884-217F-04E8-B25D-A4F9729453D7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8" creationId="{C4B7BDF4-9903-A50F-66FB-578B29680E7D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9" creationId="{23C967AA-5D61-4DFA-4151-F5309B9E28A8}"/>
          </ac:spMkLst>
        </pc:spChg>
        <pc:spChg chg="mod">
          <ac:chgData name="Ian Postuma" userId="00ec133f-43cd-4994-8f85-7d962f517934" providerId="ADAL" clId="{9170D7B6-8784-8B46-A7EE-C70BEBF7452D}" dt="2024-10-15T07:28:25.828" v="885" actId="20577"/>
          <ac:spMkLst>
            <pc:docMk/>
            <pc:sldMk cId="3250649947" sldId="288"/>
            <ac:spMk id="10" creationId="{F13D7AA9-8A50-7FA3-64E3-8B34EEF6C742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11" creationId="{616FEF00-F858-D879-9416-FB61C22C7C41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12" creationId="{4FBDF218-642D-7362-F52C-73CC6E15398B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13" creationId="{33AFB159-34C7-828B-7AF3-24621AEA986A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23" creationId="{51B50907-CB43-A36A-420C-50A17F991622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25" creationId="{43775B2F-FC29-2FEF-B069-8AEE8E2CDDB6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26" creationId="{40AC8E5B-34ED-F7BC-FC7B-9870DD6B9203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27" creationId="{5D4E78A0-92F9-A36D-F08C-42DEB82EE6A3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29" creationId="{DFAD0C72-823D-C556-3B1B-6A171EF6E6F6}"/>
          </ac:spMkLst>
        </pc:spChg>
        <pc:spChg chg="mod topLvl">
          <ac:chgData name="Ian Postuma" userId="00ec133f-43cd-4994-8f85-7d962f517934" providerId="ADAL" clId="{9170D7B6-8784-8B46-A7EE-C70BEBF7452D}" dt="2024-10-14T16:49:38.672" v="836" actId="165"/>
          <ac:spMkLst>
            <pc:docMk/>
            <pc:sldMk cId="3250649947" sldId="288"/>
            <ac:spMk id="30" creationId="{B8165DAE-F19B-9BB8-0E4A-ED2ED53D1DC8}"/>
          </ac:spMkLst>
        </pc:spChg>
        <pc:grpChg chg="add del mod">
          <ac:chgData name="Ian Postuma" userId="00ec133f-43cd-4994-8f85-7d962f517934" providerId="ADAL" clId="{9170D7B6-8784-8B46-A7EE-C70BEBF7452D}" dt="2024-10-14T16:49:40.257" v="837" actId="478"/>
          <ac:grpSpMkLst>
            <pc:docMk/>
            <pc:sldMk cId="3250649947" sldId="288"/>
            <ac:grpSpMk id="6" creationId="{DF02CAE7-DF78-4795-E534-69065B72C4AC}"/>
          </ac:grpSpMkLst>
        </pc:grpChg>
        <pc:picChg chg="del">
          <ac:chgData name="Ian Postuma" userId="00ec133f-43cd-4994-8f85-7d962f517934" providerId="ADAL" clId="{9170D7B6-8784-8B46-A7EE-C70BEBF7452D}" dt="2024-10-15T07:26:07.168" v="876" actId="21"/>
          <ac:picMkLst>
            <pc:docMk/>
            <pc:sldMk cId="3250649947" sldId="288"/>
            <ac:picMk id="5" creationId="{85CDE234-60E6-BAAA-90CE-4D55C80EE15A}"/>
          </ac:picMkLst>
        </pc:picChg>
        <pc:picChg chg="del">
          <ac:chgData name="Ian Postuma" userId="00ec133f-43cd-4994-8f85-7d962f517934" providerId="ADAL" clId="{9170D7B6-8784-8B46-A7EE-C70BEBF7452D}" dt="2024-10-14T16:49:41.595" v="838" actId="478"/>
          <ac:picMkLst>
            <pc:docMk/>
            <pc:sldMk cId="3250649947" sldId="288"/>
            <ac:picMk id="7" creationId="{2E85227D-CC6D-885C-0174-9A8331B152B2}"/>
          </ac:picMkLst>
        </pc:picChg>
        <pc:picChg chg="mod topLvl">
          <ac:chgData name="Ian Postuma" userId="00ec133f-43cd-4994-8f85-7d962f517934" providerId="ADAL" clId="{9170D7B6-8784-8B46-A7EE-C70BEBF7452D}" dt="2024-10-14T16:49:38.672" v="836" actId="165"/>
          <ac:picMkLst>
            <pc:docMk/>
            <pc:sldMk cId="3250649947" sldId="288"/>
            <ac:picMk id="14" creationId="{7729D16C-110C-846E-FFF4-3DF45ECE887B}"/>
          </ac:picMkLst>
        </pc:picChg>
        <pc:cxnChg chg="mod topLvl">
          <ac:chgData name="Ian Postuma" userId="00ec133f-43cd-4994-8f85-7d962f517934" providerId="ADAL" clId="{9170D7B6-8784-8B46-A7EE-C70BEBF7452D}" dt="2024-10-14T16:49:38.672" v="836" actId="165"/>
          <ac:cxnSpMkLst>
            <pc:docMk/>
            <pc:sldMk cId="3250649947" sldId="288"/>
            <ac:cxnSpMk id="17" creationId="{39BBD3FC-4E4E-4262-F370-F0AA9022E17A}"/>
          </ac:cxnSpMkLst>
        </pc:cxnChg>
        <pc:cxnChg chg="mod topLvl">
          <ac:chgData name="Ian Postuma" userId="00ec133f-43cd-4994-8f85-7d962f517934" providerId="ADAL" clId="{9170D7B6-8784-8B46-A7EE-C70BEBF7452D}" dt="2024-10-14T16:49:38.672" v="836" actId="165"/>
          <ac:cxnSpMkLst>
            <pc:docMk/>
            <pc:sldMk cId="3250649947" sldId="288"/>
            <ac:cxnSpMk id="19" creationId="{40C82083-2894-8318-1C2E-78C33CA7C808}"/>
          </ac:cxnSpMkLst>
        </pc:cxnChg>
        <pc:cxnChg chg="mod topLvl">
          <ac:chgData name="Ian Postuma" userId="00ec133f-43cd-4994-8f85-7d962f517934" providerId="ADAL" clId="{9170D7B6-8784-8B46-A7EE-C70BEBF7452D}" dt="2024-10-14T16:49:38.672" v="836" actId="165"/>
          <ac:cxnSpMkLst>
            <pc:docMk/>
            <pc:sldMk cId="3250649947" sldId="288"/>
            <ac:cxnSpMk id="20" creationId="{EE4F657D-6653-66F9-9798-3B658B69E13B}"/>
          </ac:cxnSpMkLst>
        </pc:cxnChg>
      </pc:sldChg>
      <pc:sldChg chg="new">
        <pc:chgData name="Ian Postuma" userId="00ec133f-43cd-4994-8f85-7d962f517934" providerId="ADAL" clId="{9170D7B6-8784-8B46-A7EE-C70BEBF7452D}" dt="2024-10-15T07:24:02.017" v="847" actId="680"/>
        <pc:sldMkLst>
          <pc:docMk/>
          <pc:sldMk cId="1759600707" sldId="289"/>
        </pc:sldMkLst>
      </pc:sldChg>
      <pc:sldChg chg="addSp modSp new mod">
        <pc:chgData name="Ian Postuma" userId="00ec133f-43cd-4994-8f85-7d962f517934" providerId="ADAL" clId="{9170D7B6-8784-8B46-A7EE-C70BEBF7452D}" dt="2024-10-15T07:26:19.061" v="879" actId="1076"/>
        <pc:sldMkLst>
          <pc:docMk/>
          <pc:sldMk cId="2774398932" sldId="290"/>
        </pc:sldMkLst>
        <pc:picChg chg="add mod">
          <ac:chgData name="Ian Postuma" userId="00ec133f-43cd-4994-8f85-7d962f517934" providerId="ADAL" clId="{9170D7B6-8784-8B46-A7EE-C70BEBF7452D}" dt="2024-10-15T07:26:19.061" v="879" actId="1076"/>
          <ac:picMkLst>
            <pc:docMk/>
            <pc:sldMk cId="2774398932" sldId="290"/>
            <ac:picMk id="5" creationId="{96CBC3DF-2B1F-A885-A76A-87877844C939}"/>
          </ac:picMkLst>
        </pc:picChg>
      </pc:sldChg>
      <pc:sldChg chg="addSp modSp new mod modNotesTx">
        <pc:chgData name="Ian Postuma" userId="00ec133f-43cd-4994-8f85-7d962f517934" providerId="ADAL" clId="{9170D7B6-8784-8B46-A7EE-C70BEBF7452D}" dt="2024-10-15T07:37:01.271" v="1260" actId="20577"/>
        <pc:sldMkLst>
          <pc:docMk/>
          <pc:sldMk cId="1266230369" sldId="291"/>
        </pc:sldMkLst>
        <pc:picChg chg="add mod modCrop">
          <ac:chgData name="Ian Postuma" userId="00ec133f-43cd-4994-8f85-7d962f517934" providerId="ADAL" clId="{9170D7B6-8784-8B46-A7EE-C70BEBF7452D}" dt="2024-10-15T07:34:46.664" v="932" actId="18131"/>
          <ac:picMkLst>
            <pc:docMk/>
            <pc:sldMk cId="1266230369" sldId="291"/>
            <ac:picMk id="5" creationId="{C4F9D712-212D-B15B-764E-90EF2C51A740}"/>
          </ac:picMkLst>
        </pc:picChg>
      </pc:sldChg>
      <pc:sldChg chg="addSp modSp new">
        <pc:chgData name="Ian Postuma" userId="00ec133f-43cd-4994-8f85-7d962f517934" providerId="ADAL" clId="{9170D7B6-8784-8B46-A7EE-C70BEBF7452D}" dt="2024-10-15T07:38:36.200" v="1265"/>
        <pc:sldMkLst>
          <pc:docMk/>
          <pc:sldMk cId="2129047367" sldId="292"/>
        </pc:sldMkLst>
        <pc:picChg chg="add mod">
          <ac:chgData name="Ian Postuma" userId="00ec133f-43cd-4994-8f85-7d962f517934" providerId="ADAL" clId="{9170D7B6-8784-8B46-A7EE-C70BEBF7452D}" dt="2024-10-15T07:38:36.200" v="1265"/>
          <ac:picMkLst>
            <pc:docMk/>
            <pc:sldMk cId="2129047367" sldId="292"/>
            <ac:picMk id="5" creationId="{9A9EE180-97E3-F363-FA51-ADD599611644}"/>
          </ac:picMkLst>
        </pc:picChg>
      </pc:sldChg>
    </pc:docChg>
  </pc:docChgLst>
  <pc:docChgLst>
    <pc:chgData name="Ian Postuma" userId="S::postuma@infn.it::00ec133f-43cd-4994-8f85-7d962f517934" providerId="AD" clId="Web-{5812C2C6-8442-0871-CCAA-2A2971065416}"/>
    <pc:docChg chg="modSld">
      <pc:chgData name="Ian Postuma" userId="S::postuma@infn.it::00ec133f-43cd-4994-8f85-7d962f517934" providerId="AD" clId="Web-{5812C2C6-8442-0871-CCAA-2A2971065416}" dt="2024-10-15T07:04:39.381" v="1" actId="1076"/>
      <pc:docMkLst>
        <pc:docMk/>
      </pc:docMkLst>
      <pc:sldChg chg="mod modShow">
        <pc:chgData name="Ian Postuma" userId="S::postuma@infn.it::00ec133f-43cd-4994-8f85-7d962f517934" providerId="AD" clId="Web-{5812C2C6-8442-0871-CCAA-2A2971065416}" dt="2024-10-15T06:53:47.714" v="0"/>
        <pc:sldMkLst>
          <pc:docMk/>
          <pc:sldMk cId="1158870696" sldId="263"/>
        </pc:sldMkLst>
      </pc:sldChg>
      <pc:sldChg chg="modSp">
        <pc:chgData name="Ian Postuma" userId="S::postuma@infn.it::00ec133f-43cd-4994-8f85-7d962f517934" providerId="AD" clId="Web-{5812C2C6-8442-0871-CCAA-2A2971065416}" dt="2024-10-15T07:04:39.381" v="1" actId="1076"/>
        <pc:sldMkLst>
          <pc:docMk/>
          <pc:sldMk cId="3250649947" sldId="288"/>
        </pc:sldMkLst>
        <pc:picChg chg="mod">
          <ac:chgData name="Ian Postuma" userId="S::postuma@infn.it::00ec133f-43cd-4994-8f85-7d962f517934" providerId="AD" clId="Web-{5812C2C6-8442-0871-CCAA-2A2971065416}" dt="2024-10-15T07:04:39.381" v="1" actId="1076"/>
          <ac:picMkLst>
            <pc:docMk/>
            <pc:sldMk cId="3250649947" sldId="288"/>
            <ac:picMk id="5" creationId="{85CDE234-60E6-BAAA-90CE-4D55C80EE15A}"/>
          </ac:picMkLst>
        </pc:picChg>
      </pc:sldChg>
    </pc:docChg>
  </pc:docChgLst>
  <pc:docChgLst>
    <pc:chgData name="Ian Postuma" userId="S::postuma@infn.it::00ec133f-43cd-4994-8f85-7d962f517934" providerId="AD" clId="Web-{D557577E-3585-B3B4-9F60-C9B90F5BE865}"/>
    <pc:docChg chg="sldOrd">
      <pc:chgData name="Ian Postuma" userId="S::postuma@infn.it::00ec133f-43cd-4994-8f85-7d962f517934" providerId="AD" clId="Web-{D557577E-3585-B3B4-9F60-C9B90F5BE865}" dt="2024-10-15T06:42:32.535" v="0"/>
      <pc:docMkLst>
        <pc:docMk/>
      </pc:docMkLst>
      <pc:sldChg chg="ord">
        <pc:chgData name="Ian Postuma" userId="S::postuma@infn.it::00ec133f-43cd-4994-8f85-7d962f517934" providerId="AD" clId="Web-{D557577E-3585-B3B4-9F60-C9B90F5BE865}" dt="2024-10-15T06:42:32.535" v="0"/>
        <pc:sldMkLst>
          <pc:docMk/>
          <pc:sldMk cId="357505603" sldId="285"/>
        </pc:sldMkLst>
      </pc:sldChg>
    </pc:docChg>
  </pc:docChgLst>
</pc:chgInfo>
</file>

<file path=ppt/comments/modernComment_100_94202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A2246B-F8AC-4437-8FBF-CEE37E959C74}" authorId="{8FA4BAEB-C2F0-7720-FBFF-400CC0165827}" created="2024-10-14T15:29:24.100">
    <pc:sldMkLst xmlns:pc="http://schemas.microsoft.com/office/powerpoint/2013/main/command">
      <pc:docMk/>
      <pc:sldMk cId="155321015" sldId="256"/>
    </pc:sldMkLst>
    <p188:replyLst>
      <p188:reply id="{B4C54682-5874-764A-864D-8783720DA15D}" authorId="{28601BAF-0ED0-6FD6-29A1-2F7CB24B5E69}" created="2024-10-14T15:49:43.579">
        <p188:txBody>
          <a:bodyPr/>
          <a:lstStyle/>
          <a:p>
            <a:r>
              <a:rPr lang="it-IT"/>
              <a:t>Quello di aggiorna domani automaticamente lol</a:t>
            </a:r>
          </a:p>
        </p188:txBody>
      </p188:reply>
      <p188:reply id="{4C437BDD-3DFE-429A-8AF8-B5AEC2FB6B5E}" authorId="{8FA4BAEB-C2F0-7720-FBFF-400CC0165827}" created="2024-10-14T16:10:59.873">
        <p188:txBody>
          <a:bodyPr/>
          <a:lstStyle/>
          <a:p>
            <a:r>
              <a:rPr lang="it-IT"/>
              <a:t>lol</a:t>
            </a:r>
          </a:p>
        </p188:txBody>
      </p188:reply>
    </p188:replyLst>
    <p188:txBody>
      <a:bodyPr/>
      <a:lstStyle/>
      <a:p>
        <a:r>
          <a:rPr lang="it-IT"/>
          <a:t>su tutte le slide c'è scritto 14 ottobre ma tu parli il 15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0-14T15:49:29.968" authorId="{28601BAF-0ED0-6FD6-29A1-2F7CB24B5E69}"/>
          </p223:rxn>
        </p223:reactions>
      </p:ext>
    </p188:extLst>
  </p188:cm>
</p188:cmLst>
</file>

<file path=ppt/comments/modernComment_104_7F8CAD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DAA50F-FC2A-4557-A76E-CA02AB9C9178}" authorId="{8FA4BAEB-C2F0-7720-FBFF-400CC0165827}" created="2024-10-14T15:11:07.9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39925987" sldId="260"/>
      <ac:picMk id="6" creationId="{A086A1AC-09D4-6A0D-F0B2-1FFD92AD4681}"/>
    </ac:deMkLst>
    <p188:txBody>
      <a:bodyPr/>
      <a:lstStyle/>
      <a:p>
        <a:r>
          <a:rPr lang="it-IT"/>
          <a:t>ti ho aggiunto anche il secondo paper dove c'è la bbnet</a:t>
        </a:r>
      </a:p>
    </p188:txBody>
  </p188:cm>
</p188:cmLst>
</file>

<file path=ppt/comments/modernComment_105_88FC4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6DB4C0-3745-4F11-BBA0-57D12F3FF73A}" authorId="{8FA4BAEB-C2F0-7720-FBFF-400CC0165827}" created="2024-10-14T15:11:43.23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3639764" sldId="261"/>
      <ac:picMk id="6" creationId="{142823CA-ED65-9057-B34B-513068CEB02C}"/>
    </ac:deMkLst>
    <p188:replyLst>
      <p188:reply id="{4C01033E-64FD-F94E-9492-25410364B963}" authorId="{28601BAF-0ED0-6FD6-29A1-2F7CB24B5E69}" created="2024-10-14T15:47:43.402">
        <p188:txBody>
          <a:bodyPr/>
          <a:lstStyle/>
          <a:p>
            <a:r>
              <a:rPr lang="it-IT"/>
              <a:t>Non la trovavo !
</a:t>
            </a:r>
          </a:p>
        </p188:txBody>
      </p188:reply>
    </p188:replyLst>
    <p188:txBody>
      <a:bodyPr/>
      <a:lstStyle/>
      <a:p>
        <a:r>
          <a:rPr lang="it-IT"/>
          <a:t>io ci metterei questa immagine che è più recente e c'è il bb</a:t>
        </a:r>
      </a:p>
    </p188:txBody>
  </p188:cm>
</p188:cmLst>
</file>

<file path=ppt/comments/modernComment_10B_9D023B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BD7CB0-E3CA-467D-BC60-73D3E618EB0F}" authorId="{8FA4BAEB-C2F0-7720-FBFF-400CC0165827}" created="2024-10-14T15:31:44.417">
    <pc:sldMkLst xmlns:pc="http://schemas.microsoft.com/office/powerpoint/2013/main/command">
      <pc:docMk/>
      <pc:sldMk cId="2634169318" sldId="267"/>
    </pc:sldMkLst>
    <p188:replyLst>
      <p188:reply id="{CA695888-9EFD-644C-819F-20997DBA66CB}" authorId="{28601BAF-0ED0-6FD6-29A1-2F7CB24B5E69}" created="2024-10-14T15:45:17.569">
        <p188:txBody>
          <a:bodyPr/>
          <a:lstStyle/>
          <a:p>
            <a:r>
              <a:rPr lang="it-IT"/>
              <a:t>Per questo volevo sentirlo ! Grazie 
</a:t>
            </a:r>
          </a:p>
        </p188:txBody>
      </p188:reply>
    </p188:replyLst>
    <p188:txBody>
      <a:bodyPr/>
      <a:lstStyle/>
      <a:p>
        <a:r>
          <a:rPr lang="it-IT"/>
          <a:t>qui non la metterei solo sulle GPU ma su un'intera infrastruttura. Mi ha colpito quello che ha detto Piero Vicini (cioè ho una nuova necessità che si chiama Grace-Hopper) e cioè non bastano più solo le GPU performanti ma, per evitare colli di bottiglia dovuti a CPU o anche alla banda, ci vogliono infrastrutture che tengano di conto di questa cosa.</a:t>
        </a:r>
      </a:p>
    </p188:txBody>
  </p188:cm>
  <p188:cm id="{2EDBB1ED-8E18-4F0B-ACCA-86D5595ACC70}" authorId="{8FA4BAEB-C2F0-7720-FBFF-400CC0165827}" created="2024-10-14T15:32:42.841">
    <pc:sldMkLst xmlns:pc="http://schemas.microsoft.com/office/powerpoint/2013/main/command">
      <pc:docMk/>
      <pc:sldMk cId="2634169318" sldId="267"/>
    </pc:sldMkLst>
    <p188:txBody>
      <a:bodyPr/>
      <a:lstStyle/>
      <a:p>
        <a:r>
          <a:rPr lang="it-IT"/>
          <a:t>e poi, se vuoi citare gli LLM, citerei anche i Transformer e Visual Transformer come tecnologia base anche per fare il multimodale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0-14T15:45:31.837" authorId="{28601BAF-0ED0-6FD6-29A1-2F7CB24B5E69}"/>
          </p223:rxn>
        </p223:reactions>
      </p:ext>
    </p188:extLst>
  </p188:cm>
</p188:cmLst>
</file>

<file path=ppt/comments/modernComment_10E_584C42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893D32-E095-4F12-923E-8EDA1E5D204F}" authorId="{8FA4BAEB-C2F0-7720-FBFF-400CC0165827}" created="2024-10-14T15:08:04.615">
    <pc:sldMkLst xmlns:pc="http://schemas.microsoft.com/office/powerpoint/2013/main/command">
      <pc:docMk/>
      <pc:sldMk cId="1481392738" sldId="270"/>
    </pc:sldMkLst>
    <p188:replyLst>
      <p188:reply id="{B0B53BDC-F77C-4601-B20F-0725F067D640}" authorId="{8FA4BAEB-C2F0-7720-FBFF-400CC0165827}" created="2024-10-14T15:08:41.242">
        <p188:txBody>
          <a:bodyPr/>
          <a:lstStyle/>
          <a:p>
            <a:r>
              <a:rPr lang="it-IT"/>
              <a:t>ti lascio le info ma sistemale</a:t>
            </a:r>
          </a:p>
        </p188:txBody>
      </p188:reply>
      <p188:reply id="{7AFB99BA-CF95-6C48-8EAF-30394ACF92FC}" authorId="{28601BAF-0ED0-6FD6-29A1-2F7CB24B5E69}" created="2024-10-14T15:52:09.777">
        <p188:txBody>
          <a:bodyPr/>
          <a:lstStyle/>
          <a:p>
            <a:r>
              <a:rPr lang="it-IT"/>
              <a:t>Volevo menzionare anche il calcolo a Pavia</a:t>
            </a:r>
          </a:p>
        </p188:txBody>
      </p188:reply>
    </p188:replyLst>
    <p188:txBody>
      <a:bodyPr/>
      <a:lstStyle/>
      <a:p>
        <a:r>
          <a:rPr lang="it-IT"/>
          <a:t>andrebbe menzionato anche il cdc di Pisa perchè lungquant lo abbiamo sviluppato lì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0-14T15:48:18.439" authorId="{28601BAF-0ED0-6FD6-29A1-2F7CB24B5E69}"/>
          </p223:rxn>
        </p223:reactions>
      </p:ext>
    </p188:extLst>
  </p188:cm>
</p188:cmLst>
</file>

<file path=ppt/comments/modernComment_114_4F07F6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977924-99D4-4840-9529-DCDA7CCAB70A}" authorId="{8FA4BAEB-C2F0-7720-FBFF-400CC0165827}" created="2024-10-14T15:27:13.110">
    <pc:sldMkLst xmlns:pc="http://schemas.microsoft.com/office/powerpoint/2013/main/command">
      <pc:docMk/>
      <pc:sldMk cId="1325921988" sldId="276"/>
    </pc:sldMkLst>
    <p188:replyLst>
      <p188:reply id="{CF353620-B7A4-2148-BBF1-DCA977BBCBC6}" authorId="{28601BAF-0ED0-6FD6-29A1-2F7CB24B5E69}" created="2024-10-14T15:46:16.851">
        <p188:txBody>
          <a:bodyPr/>
          <a:lstStyle/>
          <a:p>
            <a:r>
              <a:rPr lang="it-IT"/>
              <a:t>Ma si, lo dico nella slide prima che non sono bravo a disegnare :p</a:t>
            </a:r>
          </a:p>
        </p188:txBody>
      </p188:reply>
      <p188:reply id="{D58688A4-FD42-BE4E-9373-72EC4FBA1326}" authorId="{28601BAF-0ED0-6FD6-29A1-2F7CB24B5E69}" created="2024-10-14T15:46:33.457">
        <p188:txBody>
          <a:bodyPr/>
          <a:lstStyle/>
          <a:p>
            <a:r>
              <a:rPr lang="it-IT"/>
              <a:t>Qui voglio dire che non basta avere le immagini per allenare una rete</a:t>
            </a:r>
          </a:p>
        </p188:txBody>
      </p188:reply>
    </p188:replyLst>
    <p188:txBody>
      <a:bodyPr/>
      <a:lstStyle/>
      <a:p>
        <a:r>
          <a:rPr lang="it-IT"/>
          <a:t>non mi è chiaro cosa vuoi dire in questa sequenza di slide ma... 512x512 è la dimensione sull'assiale e non sul sagittale. Ora magari nessuno lo nota ma se c'è qcn che vuole rompere e ha confidenza con la CT lo vede subito</a:t>
        </a:r>
      </a:p>
    </p188:txBody>
  </p188:cm>
</p188:cmLst>
</file>

<file path=ppt/comments/modernComment_120_C1C0FB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FA9A92-2FCE-4646-87C3-3FB6ECF2A737}" authorId="{8FA4BAEB-C2F0-7720-FBFF-400CC0165827}" created="2024-10-14T15:27:13.110">
    <pc:sldMkLst xmlns:pc="http://schemas.microsoft.com/office/powerpoint/2013/main/command">
      <pc:docMk/>
      <pc:sldMk cId="1325921988" sldId="276"/>
    </pc:sldMkLst>
    <p188:replyLst>
      <p188:reply id="{CF353620-B7A4-2148-BBF1-DCA977BBCBC6}" authorId="{28601BAF-0ED0-6FD6-29A1-2F7CB24B5E69}" created="2024-10-14T15:46:16.851">
        <p188:txBody>
          <a:bodyPr/>
          <a:lstStyle/>
          <a:p>
            <a:r>
              <a:rPr lang="it-IT"/>
              <a:t>Ma si, lo dico nella slide prima che non sono bravo a disegnare :p</a:t>
            </a:r>
          </a:p>
        </p188:txBody>
      </p188:reply>
      <p188:reply id="{D58688A4-FD42-BE4E-9373-72EC4FBA1326}" authorId="{28601BAF-0ED0-6FD6-29A1-2F7CB24B5E69}" created="2024-10-14T15:46:33.457">
        <p188:txBody>
          <a:bodyPr/>
          <a:lstStyle/>
          <a:p>
            <a:r>
              <a:rPr lang="it-IT"/>
              <a:t>Qui voglio dire che non basta avere le immagini per allenare una rete</a:t>
            </a:r>
          </a:p>
        </p188:txBody>
      </p188:reply>
    </p188:replyLst>
    <p188:txBody>
      <a:bodyPr/>
      <a:lstStyle/>
      <a:p>
        <a:r>
          <a:rPr lang="it-IT"/>
          <a:t>non mi è chiaro cosa vuoi dire in questa sequenza di slide ma... 512x512 è la dimensione sull'assiale e non sul sagittale. Ora magari nessuno lo nota ma se c'è qcn che vuole rompere e ha confidenza con la CT lo vede subito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77E61-37DB-1847-BBCF-00F8DCBFE4E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24F59-C2CC-2C4A-9608-281C73A14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1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Problema</a:t>
            </a:r>
            <a:r>
              <a:rPr lang="en-US"/>
              <a:t> 2: Privacy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(</a:t>
            </a:r>
            <a:r>
              <a:rPr lang="en-US" err="1"/>
              <a:t>citare</a:t>
            </a:r>
            <a:r>
              <a:rPr lang="en-US"/>
              <a:t> alter </a:t>
            </a:r>
            <a:r>
              <a:rPr lang="en-US" err="1"/>
              <a:t>presentazioni</a:t>
            </a:r>
            <a:r>
              <a:rPr lang="en-US"/>
              <a:t>) non ci </a:t>
            </a:r>
            <a:r>
              <a:rPr lang="en-US" err="1"/>
              <a:t>pemette</a:t>
            </a:r>
            <a:r>
              <a:rPr lang="en-US"/>
              <a:t> di </a:t>
            </a:r>
            <a:r>
              <a:rPr lang="en-US" err="1"/>
              <a:t>usare</a:t>
            </a:r>
            <a:r>
              <a:rPr lang="en-US"/>
              <a:t> con </a:t>
            </a:r>
            <a:r>
              <a:rPr lang="en-US" err="1"/>
              <a:t>facilità</a:t>
            </a:r>
            <a:r>
              <a:rPr lang="en-US"/>
              <a:t> I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ospedali</a:t>
            </a:r>
            <a:r>
              <a:rPr lang="en-US"/>
              <a:t>. </a:t>
            </a:r>
            <a:r>
              <a:rPr lang="en-US" err="1"/>
              <a:t>Infatti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allenamenti</a:t>
            </a:r>
            <a:r>
              <a:rPr lang="en-US"/>
              <a:t> e I </a:t>
            </a:r>
            <a:r>
              <a:rPr lang="en-US" err="1"/>
              <a:t>confronti</a:t>
            </a:r>
            <a:r>
              <a:rPr lang="en-US"/>
              <a:t> con I </a:t>
            </a:r>
            <a:r>
              <a:rPr lang="en-US" err="1"/>
              <a:t>clinici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stati</a:t>
            </a:r>
            <a:r>
              <a:rPr lang="en-US"/>
              <a:t> </a:t>
            </a:r>
            <a:r>
              <a:rPr lang="en-US" err="1"/>
              <a:t>fatti</a:t>
            </a:r>
            <a:r>
              <a:rPr lang="en-US"/>
              <a:t> con dataset </a:t>
            </a:r>
            <a:r>
              <a:rPr lang="en-US" err="1"/>
              <a:t>pubblici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81224-566F-D270-5E91-1FD8E89D0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83CC2-6AEA-21AF-353E-D660CBEA0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E63A0-786C-62BA-8588-B0F025649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Problema</a:t>
            </a:r>
            <a:r>
              <a:rPr lang="en-US"/>
              <a:t> 2: Privacy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(</a:t>
            </a:r>
            <a:r>
              <a:rPr lang="en-US" err="1"/>
              <a:t>citare</a:t>
            </a:r>
            <a:r>
              <a:rPr lang="en-US"/>
              <a:t> alter </a:t>
            </a:r>
            <a:r>
              <a:rPr lang="en-US" err="1"/>
              <a:t>presentazioni</a:t>
            </a:r>
            <a:r>
              <a:rPr lang="en-US"/>
              <a:t>) non ci </a:t>
            </a:r>
            <a:r>
              <a:rPr lang="en-US" err="1"/>
              <a:t>pemette</a:t>
            </a:r>
            <a:r>
              <a:rPr lang="en-US"/>
              <a:t> di </a:t>
            </a:r>
            <a:r>
              <a:rPr lang="en-US" err="1"/>
              <a:t>usare</a:t>
            </a:r>
            <a:r>
              <a:rPr lang="en-US"/>
              <a:t> con </a:t>
            </a:r>
            <a:r>
              <a:rPr lang="en-US" err="1"/>
              <a:t>facilità</a:t>
            </a:r>
            <a:r>
              <a:rPr lang="en-US"/>
              <a:t> I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ospedali</a:t>
            </a:r>
            <a:r>
              <a:rPr lang="en-US"/>
              <a:t>. </a:t>
            </a:r>
            <a:r>
              <a:rPr lang="en-US" err="1"/>
              <a:t>Infatti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allenamenti</a:t>
            </a:r>
            <a:r>
              <a:rPr lang="en-US"/>
              <a:t> e I </a:t>
            </a:r>
            <a:r>
              <a:rPr lang="en-US" err="1"/>
              <a:t>confronti</a:t>
            </a:r>
            <a:r>
              <a:rPr lang="en-US"/>
              <a:t> con I </a:t>
            </a:r>
            <a:r>
              <a:rPr lang="en-US" err="1"/>
              <a:t>clinici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stati</a:t>
            </a:r>
            <a:r>
              <a:rPr lang="en-US"/>
              <a:t> </a:t>
            </a:r>
            <a:r>
              <a:rPr lang="en-US" err="1"/>
              <a:t>fatti</a:t>
            </a:r>
            <a:r>
              <a:rPr lang="en-US"/>
              <a:t> con dataset </a:t>
            </a:r>
            <a:r>
              <a:rPr lang="en-US" err="1"/>
              <a:t>pubblici</a:t>
            </a:r>
            <a:r>
              <a:rPr lang="en-US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ED622-9DB3-7288-2A82-AE80DF1B6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BDCE2-D94B-A16D-03E1-812EC991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F0550-4C39-ED9A-439C-4AB31D081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32E78-1BAF-DC09-6D26-FB10D83BC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Prob1 -&gt; </a:t>
            </a:r>
            <a:r>
              <a:rPr lang="en-US" err="1"/>
              <a:t>Gestione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“</a:t>
            </a:r>
            <a:r>
              <a:rPr lang="en-US" err="1"/>
              <a:t>pochi</a:t>
            </a:r>
            <a:r>
              <a:rPr lang="en-US"/>
              <a:t>” </a:t>
            </a:r>
            <a:r>
              <a:rPr lang="en-US" err="1"/>
              <a:t>dati</a:t>
            </a:r>
            <a:r>
              <a:rPr lang="en-US"/>
              <a:t> e molto pesante. Per cui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creato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funzioni</a:t>
            </a:r>
            <a:r>
              <a:rPr lang="en-US"/>
              <a:t> </a:t>
            </a:r>
            <a:r>
              <a:rPr lang="en-US" err="1"/>
              <a:t>adhoc</a:t>
            </a:r>
            <a:r>
              <a:rPr lang="en-US"/>
              <a:t> per </a:t>
            </a:r>
            <a:r>
              <a:rPr lang="en-US" err="1"/>
              <a:t>caricarli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</a:t>
            </a:r>
            <a:r>
              <a:rPr lang="en-US" err="1"/>
              <a:t>reti</a:t>
            </a:r>
            <a:r>
              <a:rPr lang="en-US"/>
              <a:t>. Ma non solo… </a:t>
            </a:r>
            <a:r>
              <a:rPr lang="en-US" err="1"/>
              <a:t>questi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vanno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analizzati</a:t>
            </a:r>
            <a:r>
              <a:rPr lang="en-US"/>
              <a:t> e </a:t>
            </a:r>
            <a:r>
              <a:rPr lang="en-US" err="1"/>
              <a:t>migliorati</a:t>
            </a:r>
            <a:r>
              <a:rPr lang="en-US"/>
              <a:t> prima di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bisogno</a:t>
            </a:r>
            <a:r>
              <a:rPr lang="en-US"/>
              <a:t> di HW </a:t>
            </a:r>
            <a:r>
              <a:rPr lang="en-US" err="1"/>
              <a:t>prestante</a:t>
            </a:r>
            <a:r>
              <a:rPr lang="en-US"/>
              <a:t> per </a:t>
            </a:r>
            <a:r>
              <a:rPr lang="en-US" err="1"/>
              <a:t>svolgere</a:t>
            </a:r>
            <a:r>
              <a:rPr lang="en-US"/>
              <a:t>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attività</a:t>
            </a:r>
            <a:r>
              <a:rPr lang="en-US"/>
              <a:t> in modo </a:t>
            </a:r>
            <a:r>
              <a:rPr lang="en-US" err="1"/>
              <a:t>efficiente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891AB-7E95-1E9F-714D-BDD49FB95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BB1DC-8DC2-9129-E5FC-466CEF1F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CE621-A5D9-909A-E22E-3927CD0AC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ED125-CC81-2512-E397-21C50B5BC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Prob1 -&gt; </a:t>
            </a:r>
            <a:r>
              <a:rPr lang="en-US" err="1"/>
              <a:t>Gestione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“</a:t>
            </a:r>
            <a:r>
              <a:rPr lang="en-US" err="1"/>
              <a:t>pochi</a:t>
            </a:r>
            <a:r>
              <a:rPr lang="en-US"/>
              <a:t>” </a:t>
            </a:r>
            <a:r>
              <a:rPr lang="en-US" err="1"/>
              <a:t>dati</a:t>
            </a:r>
            <a:r>
              <a:rPr lang="en-US"/>
              <a:t> e molto pesante. Per cui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creato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funzioni</a:t>
            </a:r>
            <a:r>
              <a:rPr lang="en-US"/>
              <a:t> </a:t>
            </a:r>
            <a:r>
              <a:rPr lang="en-US" err="1"/>
              <a:t>adhoc</a:t>
            </a:r>
            <a:r>
              <a:rPr lang="en-US"/>
              <a:t> per </a:t>
            </a:r>
            <a:r>
              <a:rPr lang="en-US" err="1"/>
              <a:t>caricarli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</a:t>
            </a:r>
            <a:r>
              <a:rPr lang="en-US" err="1"/>
              <a:t>reti</a:t>
            </a:r>
            <a:r>
              <a:rPr lang="en-US"/>
              <a:t>. Ma non solo… </a:t>
            </a:r>
            <a:r>
              <a:rPr lang="en-US" err="1"/>
              <a:t>questi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vanno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analizzati</a:t>
            </a:r>
            <a:r>
              <a:rPr lang="en-US"/>
              <a:t> e </a:t>
            </a:r>
            <a:r>
              <a:rPr lang="en-US" err="1"/>
              <a:t>migliorati</a:t>
            </a:r>
            <a:r>
              <a:rPr lang="en-US"/>
              <a:t> prima di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bisogno</a:t>
            </a:r>
            <a:r>
              <a:rPr lang="en-US"/>
              <a:t> di HW </a:t>
            </a:r>
            <a:r>
              <a:rPr lang="en-US" err="1"/>
              <a:t>prestante</a:t>
            </a:r>
            <a:r>
              <a:rPr lang="en-US"/>
              <a:t> per </a:t>
            </a:r>
            <a:r>
              <a:rPr lang="en-US" err="1"/>
              <a:t>svolgere</a:t>
            </a:r>
            <a:r>
              <a:rPr lang="en-US"/>
              <a:t>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attività</a:t>
            </a:r>
            <a:r>
              <a:rPr lang="en-US"/>
              <a:t> in modo </a:t>
            </a:r>
            <a:r>
              <a:rPr lang="en-US" err="1"/>
              <a:t>efficiente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E689A-B761-FE3A-08AF-4E37ED38A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6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3F8F7-6E2E-F325-D940-DC9826151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5E008-FFF1-DF86-5961-3464F5DAF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B4995-89DB-7B21-433D-7D301731D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Prob1 -&gt; </a:t>
            </a:r>
            <a:r>
              <a:rPr lang="en-US" err="1"/>
              <a:t>Gestione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“</a:t>
            </a:r>
            <a:r>
              <a:rPr lang="en-US" err="1"/>
              <a:t>pochi</a:t>
            </a:r>
            <a:r>
              <a:rPr lang="en-US"/>
              <a:t>” </a:t>
            </a:r>
            <a:r>
              <a:rPr lang="en-US" err="1"/>
              <a:t>dati</a:t>
            </a:r>
            <a:r>
              <a:rPr lang="en-US"/>
              <a:t> e molto pesante. Per cui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creato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funzioni</a:t>
            </a:r>
            <a:r>
              <a:rPr lang="en-US"/>
              <a:t> </a:t>
            </a:r>
            <a:r>
              <a:rPr lang="en-US" err="1"/>
              <a:t>adhoc</a:t>
            </a:r>
            <a:r>
              <a:rPr lang="en-US"/>
              <a:t> per </a:t>
            </a:r>
            <a:r>
              <a:rPr lang="en-US" err="1"/>
              <a:t>caricarli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</a:t>
            </a:r>
            <a:r>
              <a:rPr lang="en-US" err="1"/>
              <a:t>reti</a:t>
            </a:r>
            <a:r>
              <a:rPr lang="en-US"/>
              <a:t>. Ma non solo… </a:t>
            </a:r>
            <a:r>
              <a:rPr lang="en-US" err="1"/>
              <a:t>questi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vanno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analizzati</a:t>
            </a:r>
            <a:r>
              <a:rPr lang="en-US"/>
              <a:t> e </a:t>
            </a:r>
            <a:r>
              <a:rPr lang="en-US" err="1"/>
              <a:t>migliorati</a:t>
            </a:r>
            <a:r>
              <a:rPr lang="en-US"/>
              <a:t> prima di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bisogno</a:t>
            </a:r>
            <a:r>
              <a:rPr lang="en-US"/>
              <a:t> di HW </a:t>
            </a:r>
            <a:r>
              <a:rPr lang="en-US" err="1"/>
              <a:t>prestante</a:t>
            </a:r>
            <a:r>
              <a:rPr lang="en-US"/>
              <a:t> per </a:t>
            </a:r>
            <a:r>
              <a:rPr lang="en-US" err="1"/>
              <a:t>svolgere</a:t>
            </a:r>
            <a:r>
              <a:rPr lang="en-US"/>
              <a:t>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attività</a:t>
            </a:r>
            <a:r>
              <a:rPr lang="en-US"/>
              <a:t> in modo </a:t>
            </a:r>
            <a:r>
              <a:rPr lang="en-US" err="1"/>
              <a:t>efficiente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34EC8-8ECD-BC27-C8C4-F098056E1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3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5C6D7-233D-4AD5-F49E-801517306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EB56A-F325-1CE7-7245-3D9F97B15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C7CD0-BA2A-8B85-088A-30E1FDBB9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Prob1 -&gt; </a:t>
            </a:r>
            <a:r>
              <a:rPr lang="en-US" err="1"/>
              <a:t>Gestione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“</a:t>
            </a:r>
            <a:r>
              <a:rPr lang="en-US" err="1"/>
              <a:t>pochi</a:t>
            </a:r>
            <a:r>
              <a:rPr lang="en-US"/>
              <a:t>” </a:t>
            </a:r>
            <a:r>
              <a:rPr lang="en-US" err="1"/>
              <a:t>dati</a:t>
            </a:r>
            <a:r>
              <a:rPr lang="en-US"/>
              <a:t> e molto pesante. Per cui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creato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funzioni</a:t>
            </a:r>
            <a:r>
              <a:rPr lang="en-US"/>
              <a:t> </a:t>
            </a:r>
            <a:r>
              <a:rPr lang="en-US" err="1"/>
              <a:t>adhoc</a:t>
            </a:r>
            <a:r>
              <a:rPr lang="en-US"/>
              <a:t> per </a:t>
            </a:r>
            <a:r>
              <a:rPr lang="en-US" err="1"/>
              <a:t>caricarli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</a:t>
            </a:r>
            <a:r>
              <a:rPr lang="en-US" err="1"/>
              <a:t>reti</a:t>
            </a:r>
            <a:r>
              <a:rPr lang="en-US"/>
              <a:t>. Ma non solo… </a:t>
            </a:r>
            <a:r>
              <a:rPr lang="en-US" err="1"/>
              <a:t>questi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vanno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analizzati</a:t>
            </a:r>
            <a:r>
              <a:rPr lang="en-US"/>
              <a:t> e </a:t>
            </a:r>
            <a:r>
              <a:rPr lang="en-US" err="1"/>
              <a:t>migliorati</a:t>
            </a:r>
            <a:r>
              <a:rPr lang="en-US"/>
              <a:t> prima di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bisogno</a:t>
            </a:r>
            <a:r>
              <a:rPr lang="en-US"/>
              <a:t> di HW </a:t>
            </a:r>
            <a:r>
              <a:rPr lang="en-US" err="1"/>
              <a:t>prestante</a:t>
            </a:r>
            <a:r>
              <a:rPr lang="en-US"/>
              <a:t> per </a:t>
            </a:r>
            <a:r>
              <a:rPr lang="en-US" err="1"/>
              <a:t>svolgere</a:t>
            </a:r>
            <a:r>
              <a:rPr lang="en-US"/>
              <a:t>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attività</a:t>
            </a:r>
            <a:r>
              <a:rPr lang="en-US"/>
              <a:t> in modo </a:t>
            </a:r>
            <a:r>
              <a:rPr lang="en-US" err="1"/>
              <a:t>efficiente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357F3-5135-86B7-FB4E-1E63FEFCD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7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679A-01FC-206F-381F-C1ABD9B63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604CF-CCD1-B049-248D-1F5BCBDF4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41A3E6-9373-2C20-AE4F-D1049AC9A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Prob1 -&gt; </a:t>
            </a:r>
            <a:r>
              <a:rPr lang="en-US" err="1"/>
              <a:t>Gestione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“</a:t>
            </a:r>
            <a:r>
              <a:rPr lang="en-US" err="1"/>
              <a:t>pochi</a:t>
            </a:r>
            <a:r>
              <a:rPr lang="en-US"/>
              <a:t>” </a:t>
            </a:r>
            <a:r>
              <a:rPr lang="en-US" err="1"/>
              <a:t>dati</a:t>
            </a:r>
            <a:r>
              <a:rPr lang="en-US"/>
              <a:t> e molto pesante. Per cui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creato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funzioni</a:t>
            </a:r>
            <a:r>
              <a:rPr lang="en-US"/>
              <a:t> </a:t>
            </a:r>
            <a:r>
              <a:rPr lang="en-US" err="1"/>
              <a:t>adhoc</a:t>
            </a:r>
            <a:r>
              <a:rPr lang="en-US"/>
              <a:t> per </a:t>
            </a:r>
            <a:r>
              <a:rPr lang="en-US" err="1"/>
              <a:t>caricarli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</a:t>
            </a:r>
            <a:r>
              <a:rPr lang="en-US" err="1"/>
              <a:t>reti</a:t>
            </a:r>
            <a:r>
              <a:rPr lang="en-US"/>
              <a:t>. Ma non solo… </a:t>
            </a:r>
            <a:r>
              <a:rPr lang="en-US" err="1"/>
              <a:t>questi</a:t>
            </a:r>
            <a:r>
              <a:rPr lang="en-US"/>
              <a:t> </a:t>
            </a:r>
            <a:r>
              <a:rPr lang="en-US" err="1"/>
              <a:t>dati</a:t>
            </a:r>
            <a:r>
              <a:rPr lang="en-US"/>
              <a:t> </a:t>
            </a:r>
            <a:r>
              <a:rPr lang="en-US" err="1"/>
              <a:t>vanno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analizzati</a:t>
            </a:r>
            <a:r>
              <a:rPr lang="en-US"/>
              <a:t> e </a:t>
            </a:r>
            <a:r>
              <a:rPr lang="en-US" err="1"/>
              <a:t>migliorati</a:t>
            </a:r>
            <a:r>
              <a:rPr lang="en-US"/>
              <a:t> prima di </a:t>
            </a:r>
            <a:r>
              <a:rPr lang="en-US" err="1"/>
              <a:t>essere</a:t>
            </a:r>
            <a:r>
              <a:rPr lang="en-US"/>
              <a:t> </a:t>
            </a:r>
            <a:r>
              <a:rPr lang="en-US" err="1"/>
              <a:t>usati</a:t>
            </a:r>
            <a:r>
              <a:rPr lang="en-US"/>
              <a:t>.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bisogno</a:t>
            </a:r>
            <a:r>
              <a:rPr lang="en-US"/>
              <a:t> di HW </a:t>
            </a:r>
            <a:r>
              <a:rPr lang="en-US" err="1"/>
              <a:t>prestante</a:t>
            </a:r>
            <a:r>
              <a:rPr lang="en-US"/>
              <a:t> per </a:t>
            </a:r>
            <a:r>
              <a:rPr lang="en-US" err="1"/>
              <a:t>svolgere</a:t>
            </a:r>
            <a:r>
              <a:rPr lang="en-US"/>
              <a:t>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attività</a:t>
            </a:r>
            <a:r>
              <a:rPr lang="en-US"/>
              <a:t> in modo </a:t>
            </a:r>
            <a:r>
              <a:rPr lang="en-US" err="1"/>
              <a:t>efficiente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B93EC-F545-C623-AA1B-824A0F316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Conclusioni</a:t>
            </a:r>
            <a:r>
              <a:rPr lang="en-US"/>
              <a:t> 3: Lo dice IAN… Goodfellow</a:t>
            </a:r>
          </a:p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9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Conclusioni</a:t>
            </a:r>
            <a:r>
              <a:rPr lang="en-US"/>
              <a:t> 3: Lo dice IAN… Goodfellow</a:t>
            </a:r>
          </a:p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4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Conclusioni</a:t>
            </a:r>
            <a:r>
              <a:rPr lang="en-US"/>
              <a:t> 3: Lo dice IAN… Goodfellow</a:t>
            </a:r>
          </a:p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AIM </a:t>
            </a:r>
            <a:r>
              <a:rPr lang="en-US" err="1"/>
              <a:t>verrà</a:t>
            </a:r>
            <a:r>
              <a:rPr lang="en-US"/>
              <a:t> </a:t>
            </a:r>
            <a:r>
              <a:rPr lang="en-US" err="1"/>
              <a:t>presentata</a:t>
            </a:r>
            <a:r>
              <a:rPr lang="en-US"/>
              <a:t> </a:t>
            </a:r>
            <a:r>
              <a:rPr lang="en-US" err="1"/>
              <a:t>più</a:t>
            </a:r>
            <a:r>
              <a:rPr lang="en-US"/>
              <a:t> in </a:t>
            </a:r>
            <a:r>
              <a:rPr lang="en-US" err="1"/>
              <a:t>dettaglio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pomeriggio</a:t>
            </a:r>
            <a:r>
              <a:rPr lang="en-US"/>
              <a:t> da </a:t>
            </a:r>
            <a:r>
              <a:rPr lang="en-US" err="1"/>
              <a:t>Pienicla</a:t>
            </a:r>
            <a:r>
              <a:rPr lang="en-US"/>
              <a:t> Oliva. Io  mi </a:t>
            </a:r>
            <a:r>
              <a:rPr lang="en-US" err="1"/>
              <a:t>concentrerò</a:t>
            </a:r>
            <a:r>
              <a:rPr lang="en-US"/>
              <a:t> di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come </a:t>
            </a:r>
            <a:r>
              <a:rPr lang="en-US" err="1"/>
              <a:t>lavoriamo</a:t>
            </a:r>
            <a:r>
              <a:rPr lang="en-US"/>
              <a:t> e di </a:t>
            </a:r>
            <a:r>
              <a:rPr lang="en-US" err="1"/>
              <a:t>cosa</a:t>
            </a:r>
            <a:r>
              <a:rPr lang="en-US"/>
              <a:t> </a:t>
            </a:r>
            <a:r>
              <a:rPr lang="en-US" err="1"/>
              <a:t>abbiamo</a:t>
            </a:r>
            <a:r>
              <a:rPr lang="en-US"/>
              <a:t>/</a:t>
            </a:r>
            <a:r>
              <a:rPr lang="en-US" err="1"/>
              <a:t>avremo</a:t>
            </a:r>
            <a:r>
              <a:rPr lang="en-US"/>
              <a:t> </a:t>
            </a:r>
            <a:r>
              <a:rPr lang="en-US" err="1"/>
              <a:t>bisogno</a:t>
            </a:r>
            <a:r>
              <a:rPr lang="en-US"/>
              <a:t> per </a:t>
            </a:r>
            <a:r>
              <a:rPr lang="en-US" err="1"/>
              <a:t>lavorare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8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 realtà già ora questa affermazione non è più vera ed è colpa o grazie alle reti transformer. Su questo anche in </a:t>
            </a:r>
            <a:r>
              <a:rPr lang="it-IT" err="1"/>
              <a:t>nextAIM</a:t>
            </a:r>
            <a:r>
              <a:rPr lang="it-IT"/>
              <a:t> stiamo /stanno sviluppando reti in grado di trasformare referti medici in tabelle che poi possono essere usate per fare ricerche dettagliate su una specifico endpoint clinico.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0AF9-B1DA-7175-CBE4-266C93B1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907E2-E15B-4656-87C3-77E259C34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73356-99C7-E48C-639E-DFDEA3AB2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Conlusioni</a:t>
            </a:r>
            <a:r>
              <a:rPr lang="en-US"/>
              <a:t> 2</a:t>
            </a:r>
          </a:p>
          <a:p>
            <a:r>
              <a:rPr lang="en-US"/>
              <a:t>Prob 3: </a:t>
            </a:r>
            <a:r>
              <a:rPr lang="en-US" err="1"/>
              <a:t>limite</a:t>
            </a:r>
            <a:r>
              <a:rPr lang="en-US"/>
              <a:t> hardware,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dovuto</a:t>
            </a:r>
            <a:r>
              <a:rPr lang="en-US"/>
              <a:t> </a:t>
            </a:r>
            <a:r>
              <a:rPr lang="en-US" err="1"/>
              <a:t>ridurre</a:t>
            </a:r>
            <a:r>
              <a:rPr lang="en-US"/>
              <a:t> le </a:t>
            </a:r>
            <a:r>
              <a:rPr lang="en-US" err="1"/>
              <a:t>dimensioni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 </a:t>
            </a:r>
            <a:r>
              <a:rPr lang="en-US" err="1"/>
              <a:t>perchè</a:t>
            </a:r>
            <a:r>
              <a:rPr lang="en-US"/>
              <a:t> le GPU non </a:t>
            </a:r>
            <a:r>
              <a:rPr lang="en-US" err="1"/>
              <a:t>avevano</a:t>
            </a:r>
            <a:r>
              <a:rPr lang="en-US"/>
              <a:t> RAM a </a:t>
            </a:r>
            <a:r>
              <a:rPr lang="en-US" err="1"/>
              <a:t>sufficienza</a:t>
            </a:r>
            <a:r>
              <a:rPr lang="en-US"/>
              <a:t> per </a:t>
            </a:r>
            <a:r>
              <a:rPr lang="en-US" err="1"/>
              <a:t>allenare</a:t>
            </a:r>
            <a:r>
              <a:rPr lang="en-US"/>
              <a:t> sui </a:t>
            </a:r>
            <a:r>
              <a:rPr lang="en-US" err="1"/>
              <a:t>dati</a:t>
            </a:r>
            <a:r>
              <a:rPr lang="en-US"/>
              <a:t> con la U_NET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avevamo</a:t>
            </a:r>
            <a:r>
              <a:rPr lang="en-US"/>
              <a:t> </a:t>
            </a:r>
            <a:r>
              <a:rPr lang="en-US" err="1"/>
              <a:t>implementato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65CB7-D7E0-3097-F20B-CBE904D09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4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Conlusioni</a:t>
            </a:r>
            <a:r>
              <a:rPr lang="en-US"/>
              <a:t> 2</a:t>
            </a:r>
          </a:p>
          <a:p>
            <a:r>
              <a:rPr lang="en-US"/>
              <a:t>Prob 3: </a:t>
            </a:r>
            <a:r>
              <a:rPr lang="en-US" err="1"/>
              <a:t>limite</a:t>
            </a:r>
            <a:r>
              <a:rPr lang="en-US"/>
              <a:t> hardware,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dovuto</a:t>
            </a:r>
            <a:r>
              <a:rPr lang="en-US"/>
              <a:t> </a:t>
            </a:r>
            <a:r>
              <a:rPr lang="en-US" err="1"/>
              <a:t>ridurre</a:t>
            </a:r>
            <a:r>
              <a:rPr lang="en-US"/>
              <a:t> le </a:t>
            </a:r>
            <a:r>
              <a:rPr lang="en-US" err="1"/>
              <a:t>dimensioni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 </a:t>
            </a:r>
            <a:r>
              <a:rPr lang="en-US" err="1"/>
              <a:t>perchè</a:t>
            </a:r>
            <a:r>
              <a:rPr lang="en-US"/>
              <a:t> le GPU non </a:t>
            </a:r>
            <a:r>
              <a:rPr lang="en-US" err="1"/>
              <a:t>avevano</a:t>
            </a:r>
            <a:r>
              <a:rPr lang="en-US"/>
              <a:t> RAM a </a:t>
            </a:r>
            <a:r>
              <a:rPr lang="en-US" err="1"/>
              <a:t>sufficienza</a:t>
            </a:r>
            <a:r>
              <a:rPr lang="en-US"/>
              <a:t> per </a:t>
            </a:r>
            <a:r>
              <a:rPr lang="en-US" err="1"/>
              <a:t>allenare</a:t>
            </a:r>
            <a:r>
              <a:rPr lang="en-US"/>
              <a:t> sui </a:t>
            </a:r>
            <a:r>
              <a:rPr lang="en-US" err="1"/>
              <a:t>dati</a:t>
            </a:r>
            <a:r>
              <a:rPr lang="en-US"/>
              <a:t> con la U_NET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avevamo</a:t>
            </a:r>
            <a:r>
              <a:rPr lang="en-US"/>
              <a:t> </a:t>
            </a:r>
            <a:r>
              <a:rPr lang="en-US" err="1"/>
              <a:t>implementato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8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E293-86DD-7C32-EC6F-A829DCC4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6984A-BAB3-6818-F293-DF9602538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E56D2-1762-22EE-39CC-2AC2F09F6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DATI: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lavorato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vari</a:t>
            </a:r>
            <a:r>
              <a:rPr lang="en-US"/>
              <a:t> dataset </a:t>
            </a:r>
            <a:r>
              <a:rPr lang="en-US" err="1"/>
              <a:t>pubblici</a:t>
            </a:r>
            <a:r>
              <a:rPr lang="en-US"/>
              <a:t>. Circa 400 </a:t>
            </a:r>
            <a:r>
              <a:rPr lang="en-US" err="1"/>
              <a:t>immagini</a:t>
            </a:r>
            <a:r>
              <a:rPr lang="en-US"/>
              <a:t> di </a:t>
            </a:r>
            <a:r>
              <a:rPr lang="en-US" err="1"/>
              <a:t>polmone</a:t>
            </a:r>
            <a:r>
              <a:rPr lang="en-US"/>
              <a:t> (TCIA) e 200 </a:t>
            </a:r>
            <a:r>
              <a:rPr lang="en-US" err="1"/>
              <a:t>immagini</a:t>
            </a:r>
            <a:r>
              <a:rPr lang="en-US"/>
              <a:t> per il COVID (</a:t>
            </a:r>
            <a:r>
              <a:rPr lang="en-US" err="1"/>
              <a:t>controllare</a:t>
            </a:r>
            <a:r>
              <a:rPr lang="en-US"/>
              <a:t> DB)</a:t>
            </a:r>
            <a:br>
              <a:rPr lang="en-US"/>
            </a:br>
            <a:br>
              <a:rPr lang="en-US"/>
            </a:br>
            <a:r>
              <a:rPr lang="en-US"/>
              <a:t>dire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lavorato</a:t>
            </a:r>
            <a:r>
              <a:rPr lang="en-US"/>
              <a:t> molto </a:t>
            </a:r>
            <a:r>
              <a:rPr lang="en-US" err="1"/>
              <a:t>sulle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 ! In </a:t>
            </a:r>
            <a:r>
              <a:rPr lang="en-US" err="1"/>
              <a:t>particolare</a:t>
            </a:r>
            <a:r>
              <a:rPr lang="en-US"/>
              <a:t>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dovuto</a:t>
            </a:r>
            <a:r>
              <a:rPr lang="en-US"/>
              <a:t> </a:t>
            </a:r>
            <a:r>
              <a:rPr lang="en-US" err="1"/>
              <a:t>ridurre</a:t>
            </a:r>
            <a:r>
              <a:rPr lang="en-US"/>
              <a:t> la </a:t>
            </a:r>
            <a:r>
              <a:rPr lang="en-US" err="1"/>
              <a:t>dimensione</a:t>
            </a:r>
            <a:r>
              <a:rPr lang="en-US"/>
              <a:t> </a:t>
            </a:r>
            <a:r>
              <a:rPr lang="en-US" err="1"/>
              <a:t>dell’imagine</a:t>
            </a:r>
            <a:r>
              <a:rPr lang="en-US"/>
              <a:t> per </a:t>
            </a:r>
            <a:r>
              <a:rPr lang="en-US" err="1"/>
              <a:t>poter</a:t>
            </a:r>
            <a:r>
              <a:rPr lang="en-US"/>
              <a:t> </a:t>
            </a:r>
            <a:r>
              <a:rPr lang="en-US" err="1"/>
              <a:t>allenare</a:t>
            </a:r>
            <a:r>
              <a:rPr lang="en-US"/>
              <a:t> la rete. </a:t>
            </a:r>
          </a:p>
          <a:p>
            <a:endParaRPr lang="en-US"/>
          </a:p>
          <a:p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allenato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algoritmo</a:t>
            </a:r>
            <a:r>
              <a:rPr lang="en-US"/>
              <a:t> </a:t>
            </a:r>
            <a:r>
              <a:rPr lang="en-US" err="1"/>
              <a:t>avevamo</a:t>
            </a:r>
            <a:r>
              <a:rPr lang="en-US"/>
              <a:t> a </a:t>
            </a:r>
            <a:r>
              <a:rPr lang="en-US" err="1"/>
              <a:t>disposizione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GPU </a:t>
            </a:r>
            <a:r>
              <a:rPr lang="en-US" err="1"/>
              <a:t>nvidia</a:t>
            </a:r>
            <a:r>
              <a:rPr lang="en-US"/>
              <a:t> V100 da 32GB.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4DCE-54A7-7EC4-C7C1-180672349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Baltig</a:t>
            </a:r>
            <a:r>
              <a:rPr lang="en-US"/>
              <a:t>: </a:t>
            </a:r>
          </a:p>
          <a:p>
            <a:endParaRPr lang="en-US"/>
          </a:p>
          <a:p>
            <a:r>
              <a:rPr lang="en-US"/>
              <a:t>Nel passaggio da AIM a next AIM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iniziato</a:t>
            </a:r>
            <a:r>
              <a:rPr lang="en-US"/>
              <a:t> a </a:t>
            </a:r>
            <a:r>
              <a:rPr lang="en-US" err="1"/>
              <a:t>gestire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repository dove </a:t>
            </a:r>
            <a:r>
              <a:rPr lang="en-US" err="1"/>
              <a:t>concentrare</a:t>
            </a:r>
            <a:r>
              <a:rPr lang="en-US"/>
              <a:t> I </a:t>
            </a:r>
            <a:r>
              <a:rPr lang="en-US" err="1"/>
              <a:t>codici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sviluppiamo</a:t>
            </a:r>
            <a:r>
              <a:rPr lang="en-US"/>
              <a:t>…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wiki a support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neofiti</a:t>
            </a:r>
            <a:r>
              <a:rPr lang="en-US"/>
              <a:t> per </a:t>
            </a:r>
            <a:r>
              <a:rPr lang="en-US" err="1"/>
              <a:t>collegarsi</a:t>
            </a:r>
            <a:r>
              <a:rPr lang="en-US"/>
              <a:t> alle </a:t>
            </a:r>
            <a:r>
              <a:rPr lang="en-US" err="1"/>
              <a:t>varie</a:t>
            </a:r>
            <a:r>
              <a:rPr lang="en-US"/>
              <a:t> </a:t>
            </a:r>
            <a:r>
              <a:rPr lang="en-US" err="1"/>
              <a:t>risorse</a:t>
            </a:r>
            <a:r>
              <a:rPr lang="en-US"/>
              <a:t> di calcolo</a:t>
            </a:r>
          </a:p>
          <a:p>
            <a:endParaRPr lang="en-US"/>
          </a:p>
          <a:p>
            <a:r>
              <a:rPr lang="en-US" err="1"/>
              <a:t>sfruttiamo</a:t>
            </a:r>
            <a:r>
              <a:rPr lang="en-US"/>
              <a:t> </a:t>
            </a:r>
            <a:r>
              <a:rPr lang="en-US" err="1"/>
              <a:t>questa</a:t>
            </a:r>
            <a:r>
              <a:rPr lang="en-US"/>
              <a:t> </a:t>
            </a:r>
            <a:r>
              <a:rPr lang="en-US" err="1"/>
              <a:t>piattaforma</a:t>
            </a:r>
            <a:r>
              <a:rPr lang="en-US"/>
              <a:t> per </a:t>
            </a:r>
            <a:r>
              <a:rPr lang="en-US" err="1"/>
              <a:t>collaboprare</a:t>
            </a:r>
            <a:r>
              <a:rPr lang="en-US"/>
              <a:t> e </a:t>
            </a:r>
            <a:r>
              <a:rPr lang="en-US" err="1"/>
              <a:t>condividere</a:t>
            </a:r>
            <a:r>
              <a:rPr lang="en-US"/>
              <a:t> </a:t>
            </a:r>
            <a:r>
              <a:rPr lang="en-US" err="1"/>
              <a:t>pezzi</a:t>
            </a:r>
            <a:r>
              <a:rPr lang="en-US"/>
              <a:t> di </a:t>
            </a:r>
            <a:r>
              <a:rPr lang="en-US" err="1"/>
              <a:t>codice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gruppi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</a:t>
            </a:r>
            <a:r>
              <a:rPr lang="en-US" err="1"/>
              <a:t>sparsi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tutte</a:t>
            </a:r>
            <a:r>
              <a:rPr lang="en-US"/>
              <a:t> le </a:t>
            </a:r>
            <a:r>
              <a:rPr lang="en-US" err="1"/>
              <a:t>sedi</a:t>
            </a:r>
            <a:r>
              <a:rPr lang="en-US"/>
              <a:t> INFN </a:t>
            </a:r>
            <a:r>
              <a:rPr lang="en-US" err="1"/>
              <a:t>partecipanti</a:t>
            </a:r>
            <a:r>
              <a:rPr lang="en-US"/>
              <a:t> al Progetto.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59B5E-86B9-0F73-E938-9E682BDA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11A1B-CB75-B06B-FB74-A927C35C8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EE61E-4665-0ACF-0170-AAD2568CB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INFN Cloud: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spesso</a:t>
            </a:r>
            <a:r>
              <a:rPr lang="en-US"/>
              <a:t> </a:t>
            </a:r>
            <a:r>
              <a:rPr lang="en-US" err="1"/>
              <a:t>utilizzato</a:t>
            </a:r>
            <a:r>
              <a:rPr lang="en-US"/>
              <a:t> </a:t>
            </a:r>
            <a:r>
              <a:rPr lang="en-US" err="1"/>
              <a:t>jupyter</a:t>
            </a:r>
            <a:r>
              <a:rPr lang="en-US"/>
              <a:t> notebook </a:t>
            </a:r>
            <a:r>
              <a:rPr lang="en-US" err="1"/>
              <a:t>accessibili</a:t>
            </a:r>
            <a:r>
              <a:rPr lang="en-US"/>
              <a:t> via browser, per </a:t>
            </a:r>
            <a:r>
              <a:rPr lang="en-US" err="1"/>
              <a:t>sviluppare</a:t>
            </a:r>
            <a:r>
              <a:rPr lang="en-US"/>
              <a:t> pipeline di </a:t>
            </a:r>
            <a:r>
              <a:rPr lang="en-US" err="1"/>
              <a:t>analisi</a:t>
            </a:r>
            <a:r>
              <a:rPr lang="en-US"/>
              <a:t> </a:t>
            </a:r>
            <a:r>
              <a:rPr lang="en-US" err="1"/>
              <a:t>condivise</a:t>
            </a:r>
            <a:r>
              <a:rPr lang="en-US"/>
              <a:t>. </a:t>
            </a:r>
            <a:r>
              <a:rPr lang="en-US" err="1"/>
              <a:t>Questo</a:t>
            </a:r>
            <a:r>
              <a:rPr lang="en-US"/>
              <a:t> tool in </a:t>
            </a:r>
            <a:r>
              <a:rPr lang="en-US" err="1"/>
              <a:t>combinazione</a:t>
            </a:r>
            <a:r>
              <a:rPr lang="en-US"/>
              <a:t> con </a:t>
            </a:r>
            <a:r>
              <a:rPr lang="en-US" err="1"/>
              <a:t>Baltig</a:t>
            </a:r>
            <a:r>
              <a:rPr lang="en-US"/>
              <a:t> ci ha </a:t>
            </a:r>
            <a:r>
              <a:rPr lang="en-US" err="1"/>
              <a:t>permesso</a:t>
            </a:r>
            <a:r>
              <a:rPr lang="en-US"/>
              <a:t> di procedure </a:t>
            </a:r>
            <a:r>
              <a:rPr lang="en-US" err="1"/>
              <a:t>celermente</a:t>
            </a:r>
            <a:r>
              <a:rPr lang="en-US"/>
              <a:t> con lo </a:t>
            </a:r>
            <a:r>
              <a:rPr lang="en-US" err="1"/>
              <a:t>sviluppo</a:t>
            </a:r>
            <a:r>
              <a:rPr lang="en-US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6AA7-C1DA-DCC1-F72A-B336F00E4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RECAS e cluster </a:t>
            </a:r>
            <a:r>
              <a:rPr lang="en-US" err="1"/>
              <a:t>delle</a:t>
            </a:r>
            <a:r>
              <a:rPr lang="en-US"/>
              <a:t> </a:t>
            </a:r>
            <a:r>
              <a:rPr lang="en-US" err="1"/>
              <a:t>sezioni</a:t>
            </a:r>
            <a:r>
              <a:rPr lang="en-US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Cosa </a:t>
            </a:r>
            <a:r>
              <a:rPr lang="en-US" err="1"/>
              <a:t>abbiamo</a:t>
            </a:r>
            <a:r>
              <a:rPr lang="en-US"/>
              <a:t> </a:t>
            </a:r>
            <a:r>
              <a:rPr lang="en-US" err="1"/>
              <a:t>sviluppato</a:t>
            </a:r>
            <a:r>
              <a:rPr lang="en-US"/>
              <a:t> lo </a:t>
            </a:r>
            <a:r>
              <a:rPr lang="en-US" err="1"/>
              <a:t>lascio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presentazione</a:t>
            </a:r>
            <a:r>
              <a:rPr lang="en-US"/>
              <a:t> di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pomeriggio</a:t>
            </a:r>
            <a:r>
              <a:rPr lang="en-US"/>
              <a:t>. </a:t>
            </a:r>
            <a:r>
              <a:rPr lang="en-US" err="1"/>
              <a:t>Queste</a:t>
            </a:r>
            <a:r>
              <a:rPr lang="en-US"/>
              <a:t> </a:t>
            </a:r>
            <a:r>
              <a:rPr lang="en-US" err="1"/>
              <a:t>piattaforme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servite</a:t>
            </a:r>
            <a:r>
              <a:rPr lang="en-US"/>
              <a:t> per </a:t>
            </a:r>
            <a:r>
              <a:rPr lang="en-US" err="1"/>
              <a:t>generare</a:t>
            </a:r>
            <a:r>
              <a:rPr lang="en-US"/>
              <a:t> </a:t>
            </a:r>
            <a:r>
              <a:rPr lang="en-US" err="1"/>
              <a:t>pubblicazioni</a:t>
            </a:r>
            <a:r>
              <a:rPr lang="en-US"/>
              <a:t> </a:t>
            </a:r>
            <a:r>
              <a:rPr lang="en-US" err="1"/>
              <a:t>scientifiche</a:t>
            </a:r>
            <a:r>
              <a:rPr lang="en-US"/>
              <a:t> ma </a:t>
            </a:r>
            <a:r>
              <a:rPr lang="en-US" err="1"/>
              <a:t>anche</a:t>
            </a:r>
            <a:r>
              <a:rPr lang="en-US"/>
              <a:t> per </a:t>
            </a:r>
            <a:r>
              <a:rPr lang="en-US" err="1"/>
              <a:t>attività</a:t>
            </a:r>
            <a:r>
              <a:rPr lang="en-US"/>
              <a:t> di </a:t>
            </a:r>
            <a:r>
              <a:rPr lang="en-US" err="1"/>
              <a:t>divulgazione</a:t>
            </a:r>
            <a:r>
              <a:rPr lang="en-US"/>
              <a:t> (i.e. hackathon INFN </a:t>
            </a:r>
            <a:r>
              <a:rPr lang="en-US" err="1"/>
              <a:t>organizzati</a:t>
            </a:r>
            <a:r>
              <a:rPr lang="en-US"/>
              <a:t> da AI_INFN)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Caso Studio. Vi </a:t>
            </a:r>
            <a:r>
              <a:rPr lang="en-US" err="1"/>
              <a:t>mostro</a:t>
            </a:r>
            <a:r>
              <a:rPr lang="en-US"/>
              <a:t> un </a:t>
            </a:r>
            <a:r>
              <a:rPr lang="en-US" err="1"/>
              <a:t>esempio</a:t>
            </a:r>
            <a:r>
              <a:rPr lang="en-US"/>
              <a:t> -&gt; Il </a:t>
            </a:r>
            <a:r>
              <a:rPr lang="en-US" err="1"/>
              <a:t>codice</a:t>
            </a:r>
            <a:r>
              <a:rPr lang="en-US"/>
              <a:t> di </a:t>
            </a:r>
            <a:r>
              <a:rPr lang="en-US" err="1"/>
              <a:t>segmentazione</a:t>
            </a:r>
            <a:r>
              <a:rPr lang="en-US"/>
              <a:t> </a:t>
            </a:r>
            <a:r>
              <a:rPr lang="en-US" err="1"/>
              <a:t>automatica</a:t>
            </a:r>
            <a:r>
              <a:rPr lang="en-US"/>
              <a:t> </a:t>
            </a:r>
            <a:r>
              <a:rPr lang="en-US" err="1"/>
              <a:t>LungQuant</a:t>
            </a:r>
            <a:r>
              <a:rPr lang="en-US"/>
              <a:t>. Una U_NET </a:t>
            </a:r>
            <a:r>
              <a:rPr lang="en-US" err="1"/>
              <a:t>allenata</a:t>
            </a:r>
            <a:r>
              <a:rPr lang="en-US"/>
              <a:t> per </a:t>
            </a:r>
            <a:r>
              <a:rPr lang="en-US" err="1"/>
              <a:t>contornare</a:t>
            </a:r>
            <a:r>
              <a:rPr lang="en-US"/>
              <a:t> I </a:t>
            </a:r>
            <a:r>
              <a:rPr lang="en-US" err="1"/>
              <a:t>polmoni</a:t>
            </a:r>
            <a:r>
              <a:rPr lang="en-US"/>
              <a:t> D e S, </a:t>
            </a:r>
            <a:r>
              <a:rPr lang="en-US" err="1"/>
              <a:t>segmentare</a:t>
            </a:r>
            <a:r>
              <a:rPr lang="en-US"/>
              <a:t> le </a:t>
            </a:r>
            <a:r>
              <a:rPr lang="en-US" err="1"/>
              <a:t>regioni</a:t>
            </a:r>
            <a:r>
              <a:rPr lang="en-US"/>
              <a:t> di GGO (da COVID 19) e </a:t>
            </a:r>
            <a:r>
              <a:rPr lang="en-US" err="1"/>
              <a:t>stimare</a:t>
            </a:r>
            <a:r>
              <a:rPr lang="en-US"/>
              <a:t> un </a:t>
            </a:r>
            <a:r>
              <a:rPr lang="en-US" err="1"/>
              <a:t>grado</a:t>
            </a:r>
            <a:r>
              <a:rPr lang="en-US"/>
              <a:t> di </a:t>
            </a:r>
            <a:r>
              <a:rPr lang="en-US" err="1"/>
              <a:t>gravità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patologia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0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5DE08-37B1-8B3F-5302-BC32608E3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EF080-B095-101C-6B9E-C92D1B6C5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C8105-19AD-4A97-75EC-1E5E424F6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Montserrat"/>
              </a:rPr>
              <a:t>We computed the corresponding metrics to match the radiologist evaluations:</a:t>
            </a:r>
          </a:p>
          <a:p>
            <a:r>
              <a:rPr lang="en-US" sz="1200">
                <a:latin typeface="Montserrat"/>
              </a:rPr>
              <a:t>• Lesion </a:t>
            </a:r>
            <a:r>
              <a:rPr lang="en-US" sz="1200" err="1">
                <a:latin typeface="Montserrat"/>
              </a:rPr>
              <a:t>typeLQ</a:t>
            </a:r>
            <a:r>
              <a:rPr lang="en-US" sz="1200">
                <a:latin typeface="Montserrat"/>
              </a:rPr>
              <a:t> GG or Consolidation: when this index is closer to zero, the lesion is mostly GG; when it is closer to 1, the lesion is mostly consolidation.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Montserrat"/>
              </a:rPr>
              <a:t>• </a:t>
            </a:r>
            <a:r>
              <a:rPr lang="en-US" sz="1200" err="1">
                <a:latin typeface="Montserrat"/>
              </a:rPr>
              <a:t>BilateralLQ</a:t>
            </a:r>
            <a:r>
              <a:rPr lang="en-US" sz="1200">
                <a:latin typeface="Montserrat"/>
              </a:rPr>
              <a:t>: </a:t>
            </a:r>
            <a:r>
              <a:rPr lang="en-GB" sz="1800" b="0">
                <a:effectLst/>
                <a:latin typeface="WarnockPro"/>
              </a:rPr>
              <a:t>Bilateral, when pulmonary lesions are visible in both lungs in an approximately similar percentage.</a:t>
            </a:r>
            <a:r>
              <a:rPr lang="en-US" sz="1200">
                <a:latin typeface="Montserrat"/>
              </a:rPr>
              <a:t> the smaller the index, the less bilateral the lesion.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Montserrat"/>
              </a:rPr>
              <a:t>• </a:t>
            </a:r>
            <a:r>
              <a:rPr lang="en-US" sz="1200" err="1">
                <a:latin typeface="Montserrat"/>
              </a:rPr>
              <a:t>BasalLQ</a:t>
            </a:r>
            <a:r>
              <a:rPr lang="en-US" sz="1200">
                <a:latin typeface="Montserrat"/>
              </a:rPr>
              <a:t>: l</a:t>
            </a:r>
            <a:r>
              <a:rPr lang="en-GB" sz="1800" b="0" err="1">
                <a:effectLst/>
                <a:latin typeface="WarnockPro"/>
              </a:rPr>
              <a:t>esions</a:t>
            </a:r>
            <a:r>
              <a:rPr lang="en-GB" sz="1800" b="0">
                <a:effectLst/>
                <a:latin typeface="WarnockPro"/>
              </a:rPr>
              <a:t> affect mainly the bases of the lungs with relative sparing of the upper regions</a:t>
            </a:r>
            <a:r>
              <a:rPr lang="en-GB" sz="1200" b="0">
                <a:effectLst/>
                <a:latin typeface="+mn-lt"/>
              </a:rPr>
              <a:t>. </a:t>
            </a:r>
            <a:r>
              <a:rPr lang="en-US" sz="1200">
                <a:latin typeface="Montserrat"/>
              </a:rPr>
              <a:t>a lower index corresponds to a lower z and therefore to a more basal distribution of the lesions</a:t>
            </a:r>
          </a:p>
          <a:p>
            <a:endParaRPr lang="en-US" sz="1200">
              <a:latin typeface="Montserrat"/>
            </a:endParaRPr>
          </a:p>
          <a:p>
            <a:r>
              <a:rPr lang="en-US" sz="1200">
                <a:latin typeface="Montserrat"/>
              </a:rPr>
              <a:t>Total volume of the lungs;</a:t>
            </a:r>
          </a:p>
          <a:p>
            <a:r>
              <a:rPr lang="en-US" sz="1200">
                <a:latin typeface="Montserrat"/>
              </a:rPr>
              <a:t>The CT-SS;</a:t>
            </a:r>
          </a:p>
          <a:p>
            <a:r>
              <a:rPr lang="en-US" sz="1200">
                <a:latin typeface="Montserrat"/>
              </a:rPr>
              <a:t>Lesion total volume (right + left) of the lesion (GG + consolidations);</a:t>
            </a:r>
          </a:p>
          <a:p>
            <a:r>
              <a:rPr lang="en-US" sz="1200">
                <a:latin typeface="Montserrat"/>
              </a:rPr>
              <a:t>Volume of GG in the right and left lung;</a:t>
            </a:r>
          </a:p>
          <a:p>
            <a:r>
              <a:rPr lang="en-US" sz="1200">
                <a:latin typeface="Montserrat"/>
              </a:rPr>
              <a:t>Volume of consolidations in the right and left lung.</a:t>
            </a:r>
          </a:p>
          <a:p>
            <a:endParaRPr lang="en-US" sz="1200">
              <a:latin typeface="Montserrat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849E5-6A98-1F6F-87FF-3A6D047F3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5B3D-8BFC-A26B-0BCC-72B63862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D3DD5-6094-F4C6-E5A3-61DC9114D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4FB83-9D33-0D21-3E67-858E83D2B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Montserrat"/>
              </a:rPr>
              <a:t>We computed the corresponding metrics to match the radiologist evaluations:</a:t>
            </a:r>
          </a:p>
          <a:p>
            <a:r>
              <a:rPr lang="en-US" sz="1200">
                <a:latin typeface="Montserrat"/>
              </a:rPr>
              <a:t>• Lesion </a:t>
            </a:r>
            <a:r>
              <a:rPr lang="en-US" sz="1200" err="1">
                <a:latin typeface="Montserrat"/>
              </a:rPr>
              <a:t>typeLQ</a:t>
            </a:r>
            <a:r>
              <a:rPr lang="en-US" sz="1200">
                <a:latin typeface="Montserrat"/>
              </a:rPr>
              <a:t> GG or Consolidation: when this index is closer to zero, the lesion is mostly GG; when it is closer to 1, the lesion is mostly consolidation.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Montserrat"/>
              </a:rPr>
              <a:t>• </a:t>
            </a:r>
            <a:r>
              <a:rPr lang="en-US" sz="1200" err="1">
                <a:latin typeface="Montserrat"/>
              </a:rPr>
              <a:t>BilateralLQ</a:t>
            </a:r>
            <a:r>
              <a:rPr lang="en-US" sz="1200">
                <a:latin typeface="Montserrat"/>
              </a:rPr>
              <a:t>: </a:t>
            </a:r>
            <a:r>
              <a:rPr lang="en-GB" sz="1800" b="0">
                <a:effectLst/>
                <a:latin typeface="WarnockPro"/>
              </a:rPr>
              <a:t>Bilateral, when pulmonary lesions are visible in both lungs in an approximately similar percentage.</a:t>
            </a:r>
            <a:r>
              <a:rPr lang="en-US" sz="1200">
                <a:latin typeface="Montserrat"/>
              </a:rPr>
              <a:t> the smaller the index, the less bilateral the lesion.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Montserrat"/>
              </a:rPr>
              <a:t>• </a:t>
            </a:r>
            <a:r>
              <a:rPr lang="en-US" sz="1200" err="1">
                <a:latin typeface="Montserrat"/>
              </a:rPr>
              <a:t>BasalLQ</a:t>
            </a:r>
            <a:r>
              <a:rPr lang="en-US" sz="1200">
                <a:latin typeface="Montserrat"/>
              </a:rPr>
              <a:t>: l</a:t>
            </a:r>
            <a:r>
              <a:rPr lang="en-GB" sz="1800" b="0" err="1">
                <a:effectLst/>
                <a:latin typeface="WarnockPro"/>
              </a:rPr>
              <a:t>esions</a:t>
            </a:r>
            <a:r>
              <a:rPr lang="en-GB" sz="1800" b="0">
                <a:effectLst/>
                <a:latin typeface="WarnockPro"/>
              </a:rPr>
              <a:t> affect mainly the bases of the lungs with relative sparing of the upper regions</a:t>
            </a:r>
            <a:r>
              <a:rPr lang="en-GB" sz="1200" b="0">
                <a:effectLst/>
                <a:latin typeface="+mn-lt"/>
              </a:rPr>
              <a:t>. </a:t>
            </a:r>
            <a:r>
              <a:rPr lang="en-US" sz="1200">
                <a:latin typeface="Montserrat"/>
              </a:rPr>
              <a:t>a lower index corresponds to a lower z and therefore to a more basal distribution of the lesions</a:t>
            </a:r>
          </a:p>
          <a:p>
            <a:endParaRPr lang="en-US" sz="1200">
              <a:latin typeface="Montserrat"/>
            </a:endParaRPr>
          </a:p>
          <a:p>
            <a:r>
              <a:rPr lang="en-US" sz="1200">
                <a:latin typeface="Montserrat"/>
              </a:rPr>
              <a:t>Total volume of the lungs;</a:t>
            </a:r>
          </a:p>
          <a:p>
            <a:r>
              <a:rPr lang="en-US" sz="1200">
                <a:latin typeface="Montserrat"/>
              </a:rPr>
              <a:t>The CT-SS;</a:t>
            </a:r>
          </a:p>
          <a:p>
            <a:r>
              <a:rPr lang="en-US" sz="1200">
                <a:latin typeface="Montserrat"/>
              </a:rPr>
              <a:t>Lesion total volume (right + left) of the lesion (GG + consolidations);</a:t>
            </a:r>
          </a:p>
          <a:p>
            <a:r>
              <a:rPr lang="en-US" sz="1200">
                <a:latin typeface="Montserrat"/>
              </a:rPr>
              <a:t>Volume of GG in the right and left lung;</a:t>
            </a:r>
          </a:p>
          <a:p>
            <a:r>
              <a:rPr lang="en-US" sz="1200">
                <a:latin typeface="Montserrat"/>
              </a:rPr>
              <a:t>Volume of consolidations in the right and left lung.</a:t>
            </a:r>
          </a:p>
          <a:p>
            <a:endParaRPr lang="en-US" sz="1200">
              <a:latin typeface="Montserrat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AF49C-43D1-DFF5-3C08-6193DD93F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24F59-C2CC-2C4A-9608-281C73A14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8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DE0F-B433-D7A8-F043-DDC5AE6B9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640F8-ED22-A407-F6B5-5C4229D57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2D022-D6E6-2233-5311-3D58E739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1D63-807A-394E-8122-26E4DF6617AB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658F6-120F-02B0-1F9E-D7809FB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85B29-3CF0-9EF7-39C3-664200BB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653C-FA37-5584-64BF-9DB28D5F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CF2D2-84B7-B13B-66D1-8F86A03F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F446D-3082-DAF2-D6BA-48095076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11A3-D008-D944-AC58-784789B179C0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AF0D-7FE6-2FDD-42EB-CC0C2654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A726-B89E-BD7B-AC94-3E1CBCF1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D1431-A0D4-9A14-27D2-F125B4D27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73EFE-97A9-C471-95D3-206784BE1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0788-5AC6-4875-8F5A-2A87F6AD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6A17-3555-AB4C-8EC0-38D81069F1A7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CC7B-39CE-A4DC-A6AF-0318DD43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4D42-D08D-9958-6609-60731CC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4789-F210-34CF-2756-711595E0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D3FEB-7B60-FAC4-AF2F-6819A294A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F924-75A2-3ABF-48C8-EE00D15B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05C1-5DEF-EE4F-90AE-C592E2EE1BDD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0EF73-595E-3BB1-E6BC-2377C933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AE3E3-0590-1ECE-C12A-D41AD553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F5F1-0040-8638-AC6C-780F9AED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BFCAC-5271-8160-92FA-5D6EAF43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4404-BC22-89C1-AC6C-1E8623FE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4463-4E97-484F-AB1E-C9BF226D7A19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A645-A6E1-9100-DA43-10FD04CF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DED-F0B9-CF6F-DB16-D2B006E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BE57-1ACD-45FB-F10A-CD96458F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8CAE-A93A-6D4E-66BE-39508F47A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ACB26-BA38-D41C-540D-0FBE506A8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8624A-6124-2128-A0B7-28814FA1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1BE-B634-3847-86AA-A102CCED86E7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EDE00-75D2-00F8-AB65-3A7E8558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AF22-AA56-75F6-338C-A7E5E73C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24D5-5EBC-72FC-83D5-C04746A1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30E87-127D-A77C-84AF-C7F3642AF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03DBE-ECD0-968F-542A-3583D09D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97F45-D9D3-2AB2-A74D-6954B6A30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6A522-39DD-4922-7D6A-9DEFF044E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E8550-6C01-FD3C-EB06-FB4BAB40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49F2-C2F0-B742-9E6E-AF5B029CB7B1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D5B85-9A9F-9556-DFE0-6A5FF75F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0231A-8605-457F-1F8F-082B793E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1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064C-8A5C-4860-C95F-90AE4830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9BB54-4C34-97D9-EC59-952C5484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346A-702C-F245-9C5B-9402AFCF027F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BBD8D-F084-ABF2-E7FC-C369172C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365C0-ADC0-4B41-EF84-D5092BFF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5E841-9D95-0239-5829-55DB1E55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B3C53-5315-0802-881F-FE382060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AEF7C-150C-5150-E347-36FE1418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7BCA-5500-2CD3-967D-9DC995A0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164E-A371-E8EC-3A50-25F51D270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AF2C2-64C1-5AB6-3CB3-E6FFE597E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70CBD-EFF0-4FE9-3501-423504F8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8030-5697-674C-97C7-1704945EA09C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9423C-8C96-11DA-0F0B-C6A51214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4BC7-B0A6-70FC-4BC8-A214C705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56A1-1DCD-7B81-276D-72E03F82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F53F1-65F3-FE83-C4E1-DA8A44748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AE092-BCB4-E8DD-2EFE-F27F2DF80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DA65D-AF65-C201-C4F3-03996EBD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6695-B988-534D-BC68-6FEA2F450138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BEB85-E7B3-A21A-560E-26968A80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2475F-5549-A502-F7BD-C3BA3313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F02C2-56E0-7A54-6D29-367441EA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85BBD-6430-28C8-415D-13845AE7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CD57-CE01-482D-43C2-BB983622D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90D64-6C1B-A846-BAD4-29198F62C2E0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F6D1-DE6E-8BA0-F3A0-42181D3BB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ian.postuma@pv.infn.it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B9898-7759-D349-112B-8FE4C341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8ED32-9E3A-1A43-821A-C3E17F00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94202B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C1C0FB5B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4F07F6C4.xm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9D023BE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584C426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7F8CA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88FC4D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CF067-707D-1EA5-6D04-99A1AEB7A40D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017B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ira Sans" panose="020B0503050000020004" pitchFamily="34" charset="0"/>
              </a:rPr>
              <a:t>Workshop Computing @ CS5 - Applications and innovations @ INFN</a:t>
            </a:r>
            <a:br>
              <a:rPr lang="en-US" sz="2400">
                <a:latin typeface="Fira Sans" panose="020B0503050000020004" pitchFamily="34" charset="0"/>
              </a:rPr>
            </a:br>
            <a:r>
              <a:rPr lang="en-US" sz="2400">
                <a:latin typeface="Fira Sans" panose="020B0503050000020004" pitchFamily="34" charset="0"/>
              </a:rPr>
              <a:t>14-16 </a:t>
            </a:r>
            <a:r>
              <a:rPr lang="en-US" sz="2400" err="1">
                <a:latin typeface="Fira Sans" panose="020B0503050000020004" pitchFamily="34" charset="0"/>
              </a:rPr>
              <a:t>ottobre</a:t>
            </a:r>
            <a:r>
              <a:rPr lang="en-US" sz="2400">
                <a:latin typeface="Fira Sans" panose="020B0503050000020004" pitchFamily="34" charset="0"/>
              </a:rPr>
              <a:t> 2024, Bari.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6AC7D-5B7F-498E-D99E-79F728BE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8923"/>
            <a:ext cx="9144000" cy="2387600"/>
          </a:xfrm>
        </p:spPr>
        <p:txBody>
          <a:bodyPr>
            <a:normAutofit/>
          </a:bodyPr>
          <a:lstStyle/>
          <a:p>
            <a:r>
              <a:rPr lang="en-US" err="1">
                <a:latin typeface="Fira Sans" panose="020B0503050000020004" pitchFamily="34" charset="0"/>
              </a:rPr>
              <a:t>next_AIM</a:t>
            </a:r>
            <a:r>
              <a:rPr lang="en-US">
                <a:latin typeface="Fira Sans" panose="020B0503050000020004" pitchFamily="34" charset="0"/>
              </a:rPr>
              <a:t>: DL techniques for medical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14FD0-B4A0-7764-3251-C9DCFC7D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868"/>
            <a:ext cx="9144000" cy="958932"/>
          </a:xfrm>
        </p:spPr>
        <p:txBody>
          <a:bodyPr/>
          <a:lstStyle/>
          <a:p>
            <a:r>
              <a:rPr lang="en-US">
                <a:latin typeface="Fira Sans" panose="020B0503050000020004" pitchFamily="34" charset="0"/>
              </a:rPr>
              <a:t>SW overview and infrastructure requirements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8A04A-8FA2-2315-1166-FA3760A99C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7" t="242" r="322" b="516"/>
          <a:stretch/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026" name="Picture 2" descr="Workshop Computing@CSN5">
            <a:extLst>
              <a:ext uri="{FF2B5EF4-FFF2-40B4-BE49-F238E27FC236}">
                <a16:creationId xmlns:a16="http://schemas.microsoft.com/office/drawing/2014/main" id="{AA42AE06-B091-867F-1506-696BE416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27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D59593-354E-FBA3-7763-6B6812F1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398-1B9B-D348-88C5-A187717CA912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27C85A-1753-F523-C19C-042A751B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AE6D24-059E-E6CE-3EBB-B3A70A71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10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75CD2-227C-83A1-FE34-0DA8DF97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660E443D-B299-6057-5E4A-4AEEDEEDA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987" y="2158187"/>
            <a:ext cx="2541625" cy="2541625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B5520B5E-0DC3-019B-171E-A66245FD3537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1.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C07F94-80DF-5E43-2C30-BFE79301AD70}"/>
              </a:ext>
            </a:extLst>
          </p:cNvPr>
          <p:cNvGrpSpPr/>
          <p:nvPr/>
        </p:nvGrpSpPr>
        <p:grpSpPr>
          <a:xfrm>
            <a:off x="7434382" y="418079"/>
            <a:ext cx="2678381" cy="2731723"/>
            <a:chOff x="7434382" y="61819"/>
            <a:chExt cx="3527961" cy="35982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43A305-85CD-0F9B-6908-7B0E8B66C466}"/>
                </a:ext>
              </a:extLst>
            </p:cNvPr>
            <p:cNvSpPr/>
            <p:nvPr/>
          </p:nvSpPr>
          <p:spPr>
            <a:xfrm>
              <a:off x="7434382" y="61819"/>
              <a:ext cx="3527961" cy="3598223"/>
            </a:xfrm>
            <a:prstGeom prst="ellipse">
              <a:avLst/>
            </a:prstGeom>
            <a:solidFill>
              <a:srgbClr val="E1E1E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Graphic 6" descr="Hospital outline">
              <a:extLst>
                <a:ext uri="{FF2B5EF4-FFF2-40B4-BE49-F238E27FC236}">
                  <a16:creationId xmlns:a16="http://schemas.microsoft.com/office/drawing/2014/main" id="{C1DC80FF-D535-9AE7-EAF3-FDBE2AC11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27551" y="76816"/>
              <a:ext cx="2541625" cy="2541625"/>
            </a:xfrm>
            <a:prstGeom prst="rect">
              <a:avLst/>
            </a:prstGeom>
          </p:spPr>
        </p:pic>
        <p:pic>
          <p:nvPicPr>
            <p:cNvPr id="9" name="Graphic 8" descr="Inpatient with solid fill">
              <a:extLst>
                <a:ext uri="{FF2B5EF4-FFF2-40B4-BE49-F238E27FC236}">
                  <a16:creationId xmlns:a16="http://schemas.microsoft.com/office/drawing/2014/main" id="{D44DD4C7-E1C6-BE16-00A6-43E7BF96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98363" y="2248174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Doctor female with solid fill">
              <a:extLst>
                <a:ext uri="{FF2B5EF4-FFF2-40B4-BE49-F238E27FC236}">
                  <a16:creationId xmlns:a16="http://schemas.microsoft.com/office/drawing/2014/main" id="{EAA3649E-AB25-4C87-DB73-E8BC53BDF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0016" y="2248174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122FD4B-78BD-F4E4-50C4-6BDD97CE1D63}"/>
              </a:ext>
            </a:extLst>
          </p:cNvPr>
          <p:cNvSpPr/>
          <p:nvPr/>
        </p:nvSpPr>
        <p:spPr>
          <a:xfrm>
            <a:off x="7434382" y="3807189"/>
            <a:ext cx="2678381" cy="2731723"/>
          </a:xfrm>
          <a:prstGeom prst="ellipse">
            <a:avLst/>
          </a:prstGeom>
          <a:solidFill>
            <a:srgbClr val="E1E1E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tx1"/>
                </a:solidFill>
              </a:rPr>
              <a:t>WWW.</a:t>
            </a:r>
            <a:br>
              <a:rPr lang="it-IT" sz="2800" b="1">
                <a:solidFill>
                  <a:schemeClr val="tx1"/>
                </a:solidFill>
              </a:rPr>
            </a:br>
            <a:r>
              <a:rPr lang="it-IT" sz="2800" b="1" err="1">
                <a:solidFill>
                  <a:schemeClr val="tx1"/>
                </a:solidFill>
              </a:rPr>
              <a:t>DATA.tgz</a:t>
            </a:r>
            <a:endParaRPr lang="it-IT" sz="2800" b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80A13-DC8C-A098-54A3-B2C62441659B}"/>
              </a:ext>
            </a:extLst>
          </p:cNvPr>
          <p:cNvSpPr txBox="1"/>
          <p:nvPr/>
        </p:nvSpPr>
        <p:spPr>
          <a:xfrm>
            <a:off x="2978350" y="3260106"/>
            <a:ext cx="1775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/>
              <a:t>Nostro DB</a:t>
            </a:r>
          </a:p>
        </p:txBody>
      </p:sp>
    </p:spTree>
    <p:extLst>
      <p:ext uri="{BB962C8B-B14F-4D97-AF65-F5344CB8AC3E}">
        <p14:creationId xmlns:p14="http://schemas.microsoft.com/office/powerpoint/2010/main" val="58113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8FD3-92B7-F34B-DB36-F795023B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941BF1D5-5814-999F-52EE-D91DBE581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987" y="2158187"/>
            <a:ext cx="2541625" cy="2541625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3388911-DDA0-AAB3-B5AE-CFF410AB9D8A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1.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957FD4-4C35-F1AD-EFE2-5A0A8903EE8E}"/>
              </a:ext>
            </a:extLst>
          </p:cNvPr>
          <p:cNvGrpSpPr/>
          <p:nvPr/>
        </p:nvGrpSpPr>
        <p:grpSpPr>
          <a:xfrm>
            <a:off x="7434382" y="418079"/>
            <a:ext cx="2678381" cy="2731723"/>
            <a:chOff x="7434382" y="61819"/>
            <a:chExt cx="3527961" cy="35982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7DDED3-2669-A135-D594-35875DBE15D9}"/>
                </a:ext>
              </a:extLst>
            </p:cNvPr>
            <p:cNvSpPr/>
            <p:nvPr/>
          </p:nvSpPr>
          <p:spPr>
            <a:xfrm>
              <a:off x="7434382" y="61819"/>
              <a:ext cx="3527961" cy="3598223"/>
            </a:xfrm>
            <a:prstGeom prst="ellipse">
              <a:avLst/>
            </a:prstGeom>
            <a:solidFill>
              <a:srgbClr val="E1E1E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Graphic 6" descr="Hospital outline">
              <a:extLst>
                <a:ext uri="{FF2B5EF4-FFF2-40B4-BE49-F238E27FC236}">
                  <a16:creationId xmlns:a16="http://schemas.microsoft.com/office/drawing/2014/main" id="{C6EBB9DC-79F1-D114-EA6C-2DFBFD770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27551" y="76816"/>
              <a:ext cx="2541625" cy="2541625"/>
            </a:xfrm>
            <a:prstGeom prst="rect">
              <a:avLst/>
            </a:prstGeom>
          </p:spPr>
        </p:pic>
        <p:pic>
          <p:nvPicPr>
            <p:cNvPr id="9" name="Graphic 8" descr="Inpatient with solid fill">
              <a:extLst>
                <a:ext uri="{FF2B5EF4-FFF2-40B4-BE49-F238E27FC236}">
                  <a16:creationId xmlns:a16="http://schemas.microsoft.com/office/drawing/2014/main" id="{1412B4DE-5B2D-7EE7-1AF7-4F0C57C4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98363" y="2248174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Doctor female with solid fill">
              <a:extLst>
                <a:ext uri="{FF2B5EF4-FFF2-40B4-BE49-F238E27FC236}">
                  <a16:creationId xmlns:a16="http://schemas.microsoft.com/office/drawing/2014/main" id="{EA141DDE-6E44-9D38-F230-1D58905FD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0016" y="2248174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Bent Arrow 15">
            <a:extLst>
              <a:ext uri="{FF2B5EF4-FFF2-40B4-BE49-F238E27FC236}">
                <a16:creationId xmlns:a16="http://schemas.microsoft.com/office/drawing/2014/main" id="{1640DBA2-B40F-B31C-19BB-47661A726AD1}"/>
              </a:ext>
            </a:extLst>
          </p:cNvPr>
          <p:cNvSpPr/>
          <p:nvPr/>
        </p:nvSpPr>
        <p:spPr>
          <a:xfrm rot="16200000" flipH="1">
            <a:off x="4312504" y="-576393"/>
            <a:ext cx="591300" cy="5057833"/>
          </a:xfrm>
          <a:prstGeom prst="bentArrow">
            <a:avLst>
              <a:gd name="adj1" fmla="val 19588"/>
              <a:gd name="adj2" fmla="val 23376"/>
              <a:gd name="adj3" fmla="val 25000"/>
              <a:gd name="adj4" fmla="val 708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D6F98C99-451B-0F89-8DAA-9985B35282F7}"/>
              </a:ext>
            </a:extLst>
          </p:cNvPr>
          <p:cNvSpPr/>
          <p:nvPr/>
        </p:nvSpPr>
        <p:spPr>
          <a:xfrm rot="5400000" flipH="1" flipV="1">
            <a:off x="4312505" y="2407864"/>
            <a:ext cx="591300" cy="5057833"/>
          </a:xfrm>
          <a:prstGeom prst="bentArrow">
            <a:avLst>
              <a:gd name="adj1" fmla="val 19588"/>
              <a:gd name="adj2" fmla="val 23376"/>
              <a:gd name="adj3" fmla="val 25000"/>
              <a:gd name="adj4" fmla="val 7081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C36A85-4A16-68F3-DC06-40DACDE71AA1}"/>
              </a:ext>
            </a:extLst>
          </p:cNvPr>
          <p:cNvSpPr/>
          <p:nvPr/>
        </p:nvSpPr>
        <p:spPr>
          <a:xfrm>
            <a:off x="7434382" y="3807189"/>
            <a:ext cx="2678381" cy="2731723"/>
          </a:xfrm>
          <a:prstGeom prst="ellipse">
            <a:avLst/>
          </a:prstGeom>
          <a:solidFill>
            <a:srgbClr val="E1E1E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tx1"/>
                </a:solidFill>
              </a:rPr>
              <a:t>WWW.</a:t>
            </a:r>
            <a:br>
              <a:rPr lang="it-IT" sz="2800" b="1">
                <a:solidFill>
                  <a:schemeClr val="tx1"/>
                </a:solidFill>
              </a:rPr>
            </a:br>
            <a:r>
              <a:rPr lang="it-IT" sz="2800" b="1" err="1">
                <a:solidFill>
                  <a:schemeClr val="tx1"/>
                </a:solidFill>
              </a:rPr>
              <a:t>DATA.tgz</a:t>
            </a:r>
            <a:endParaRPr lang="it-IT" sz="28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11E54-A37B-7AC7-8B33-D2230BF6A4EF}"/>
              </a:ext>
            </a:extLst>
          </p:cNvPr>
          <p:cNvSpPr txBox="1"/>
          <p:nvPr/>
        </p:nvSpPr>
        <p:spPr>
          <a:xfrm>
            <a:off x="2978350" y="3260106"/>
            <a:ext cx="1775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/>
              <a:t>Nostro DB</a:t>
            </a:r>
          </a:p>
        </p:txBody>
      </p:sp>
    </p:spTree>
    <p:extLst>
      <p:ext uri="{BB962C8B-B14F-4D97-AF65-F5344CB8AC3E}">
        <p14:creationId xmlns:p14="http://schemas.microsoft.com/office/powerpoint/2010/main" val="245274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EFBF4-92A1-238D-2360-1CF9A73B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5977F-1623-8AFF-1F1C-875A0002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BE7E32-7D0B-4542-81F6-95B68573CFC6}" type="datetime2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martedì 15 ottobre 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95567-4422-2D53-3507-322ABB24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>
                <a:solidFill>
                  <a:srgbClr val="FFFFFF"/>
                </a:solidFill>
              </a:rPr>
              <a:t>ian.postuma@pv.infn.it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A4EA3-2701-F93B-E19E-72FE7D55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F13D7AA9-8A50-7FA3-64E3-8B34EEF6C742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2.</a:t>
            </a:r>
          </a:p>
        </p:txBody>
      </p:sp>
    </p:spTree>
    <p:extLst>
      <p:ext uri="{BB962C8B-B14F-4D97-AF65-F5344CB8AC3E}">
        <p14:creationId xmlns:p14="http://schemas.microsoft.com/office/powerpoint/2010/main" val="32506499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8480-4060-2DDA-7B02-BFC9C572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A4654-916C-E5FF-6BBD-E17F6345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BE7E32-7D0B-4542-81F6-95B68573CFC6}" type="datetime2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martedì 15 ottobre 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12B63-7058-9887-7B78-D4A84A12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>
                <a:solidFill>
                  <a:srgbClr val="FFFFFF"/>
                </a:solidFill>
              </a:rPr>
              <a:t>ian.postuma@pv.infn.it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1D45-F41C-9758-A598-0CF8A9BB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EB07A8-7909-7BF1-4F8C-1E2C6C9D3897}"/>
              </a:ext>
            </a:extLst>
          </p:cNvPr>
          <p:cNvGrpSpPr/>
          <p:nvPr/>
        </p:nvGrpSpPr>
        <p:grpSpPr>
          <a:xfrm>
            <a:off x="1373610" y="682326"/>
            <a:ext cx="9444780" cy="5493348"/>
            <a:chOff x="457505" y="194491"/>
            <a:chExt cx="9444780" cy="54933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256373-0F0E-F48C-0DE5-F96D0383769F}"/>
                </a:ext>
              </a:extLst>
            </p:cNvPr>
            <p:cNvSpPr txBox="1"/>
            <p:nvPr/>
          </p:nvSpPr>
          <p:spPr>
            <a:xfrm>
              <a:off x="8124418" y="5144899"/>
              <a:ext cx="1465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/>
                <a:t>Train an ANN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50399F-049F-C96C-143E-19901DA9A4C5}"/>
                </a:ext>
              </a:extLst>
            </p:cNvPr>
            <p:cNvSpPr/>
            <p:nvPr/>
          </p:nvSpPr>
          <p:spPr>
            <a:xfrm>
              <a:off x="1505414" y="1410714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260A2B-34F8-F50B-08C4-A4233B792640}"/>
                </a:ext>
              </a:extLst>
            </p:cNvPr>
            <p:cNvSpPr/>
            <p:nvPr/>
          </p:nvSpPr>
          <p:spPr>
            <a:xfrm>
              <a:off x="1423638" y="1496207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7D4AF5-10BC-2CE8-A396-79E0F96D1932}"/>
                </a:ext>
              </a:extLst>
            </p:cNvPr>
            <p:cNvSpPr/>
            <p:nvPr/>
          </p:nvSpPr>
          <p:spPr>
            <a:xfrm>
              <a:off x="1325684" y="1582428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B118D6-30AA-1E30-9842-BEAD33DDF347}"/>
                </a:ext>
              </a:extLst>
            </p:cNvPr>
            <p:cNvSpPr/>
            <p:nvPr/>
          </p:nvSpPr>
          <p:spPr>
            <a:xfrm>
              <a:off x="1227730" y="1668649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B417C4-318C-F1AD-1949-B7F1F8F546DF}"/>
                </a:ext>
              </a:extLst>
            </p:cNvPr>
            <p:cNvSpPr/>
            <p:nvPr/>
          </p:nvSpPr>
          <p:spPr>
            <a:xfrm>
              <a:off x="1145954" y="1754870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ax&#10;&#10;Description automatically generated">
              <a:extLst>
                <a:ext uri="{FF2B5EF4-FFF2-40B4-BE49-F238E27FC236}">
                  <a16:creationId xmlns:a16="http://schemas.microsoft.com/office/drawing/2014/main" id="{7E4A413D-46E1-7FF3-099A-9A36883808F4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454" t="9638" r="8610" b="10872"/>
            <a:stretch/>
          </p:blipFill>
          <p:spPr>
            <a:xfrm>
              <a:off x="1227730" y="1906229"/>
              <a:ext cx="3121246" cy="3045541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26F3AD6-66EE-095B-FDE1-DA0C6FFADD4D}"/>
                </a:ext>
              </a:extLst>
            </p:cNvPr>
            <p:cNvCxnSpPr>
              <a:cxnSpLocks/>
            </p:cNvCxnSpPr>
            <p:nvPr/>
          </p:nvCxnSpPr>
          <p:spPr>
            <a:xfrm>
              <a:off x="1138384" y="5274664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C4495D8-142D-0E13-D70E-2FA6E455DB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748305" y="3404839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E8A38E3-D98F-E515-06F1-BE9E4A7AB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962" y="4758640"/>
              <a:ext cx="400894" cy="3862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7DA436-8E13-D427-D5CA-CBCF5AEE6FE1}"/>
                </a:ext>
              </a:extLst>
            </p:cNvPr>
            <p:cNvSpPr txBox="1"/>
            <p:nvPr/>
          </p:nvSpPr>
          <p:spPr>
            <a:xfrm rot="16200000">
              <a:off x="302975" y="3147099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&gt;100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F2FBD4-AD06-06B1-8884-A0984AB9A83E}"/>
                </a:ext>
              </a:extLst>
            </p:cNvPr>
            <p:cNvSpPr txBox="1"/>
            <p:nvPr/>
          </p:nvSpPr>
          <p:spPr>
            <a:xfrm>
              <a:off x="2510873" y="5318507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4E937B-21A0-93A5-AD46-487E841B9233}"/>
                </a:ext>
              </a:extLst>
            </p:cNvPr>
            <p:cNvSpPr txBox="1"/>
            <p:nvPr/>
          </p:nvSpPr>
          <p:spPr>
            <a:xfrm rot="18737140">
              <a:off x="4609152" y="4924534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8615B1-BF25-42F8-CADE-CEAB0FC3AEFD}"/>
                </a:ext>
              </a:extLst>
            </p:cNvPr>
            <p:cNvSpPr txBox="1"/>
            <p:nvPr/>
          </p:nvSpPr>
          <p:spPr>
            <a:xfrm>
              <a:off x="6890948" y="194491"/>
              <a:ext cx="3011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Data_{0000..1000}.</a:t>
              </a:r>
              <a:r>
                <a:rPr lang="en-US" sz="2400" err="1"/>
                <a:t>gz</a:t>
              </a:r>
              <a:endParaRPr lang="en-US" sz="2400"/>
            </a:p>
          </p:txBody>
        </p:sp>
        <p:sp>
          <p:nvSpPr>
            <p:cNvPr id="29" name="Bent Arrow 28">
              <a:extLst>
                <a:ext uri="{FF2B5EF4-FFF2-40B4-BE49-F238E27FC236}">
                  <a16:creationId xmlns:a16="http://schemas.microsoft.com/office/drawing/2014/main" id="{9E96004D-3A97-E752-7EEE-2ED245375603}"/>
                </a:ext>
              </a:extLst>
            </p:cNvPr>
            <p:cNvSpPr/>
            <p:nvPr/>
          </p:nvSpPr>
          <p:spPr>
            <a:xfrm rot="16200000" flipH="1">
              <a:off x="6082849" y="-2592922"/>
              <a:ext cx="591300" cy="7047572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7D1F4712-CEA4-D68B-76B1-ADFD0A49B64F}"/>
                </a:ext>
              </a:extLst>
            </p:cNvPr>
            <p:cNvSpPr/>
            <p:nvPr/>
          </p:nvSpPr>
          <p:spPr>
            <a:xfrm rot="5400000">
              <a:off x="6641777" y="2728052"/>
              <a:ext cx="591300" cy="4114800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Graphic 6" descr="Database outline">
            <a:extLst>
              <a:ext uri="{FF2B5EF4-FFF2-40B4-BE49-F238E27FC236}">
                <a16:creationId xmlns:a16="http://schemas.microsoft.com/office/drawing/2014/main" id="{03736EB0-7B1E-ABCC-CA14-F2702FF5E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6600" y="665848"/>
            <a:ext cx="914400" cy="91440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2C1E536A-765B-ECA3-7673-CA27A6902E5C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2.</a:t>
            </a:r>
          </a:p>
        </p:txBody>
      </p:sp>
    </p:spTree>
    <p:extLst>
      <p:ext uri="{BB962C8B-B14F-4D97-AF65-F5344CB8AC3E}">
        <p14:creationId xmlns:p14="http://schemas.microsoft.com/office/powerpoint/2010/main" val="13259219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7008-062A-FF6B-5A72-D1D9D34CC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5890240-CFC4-678B-75E9-DDF762CDEE05}"/>
              </a:ext>
            </a:extLst>
          </p:cNvPr>
          <p:cNvGrpSpPr/>
          <p:nvPr/>
        </p:nvGrpSpPr>
        <p:grpSpPr>
          <a:xfrm>
            <a:off x="1373610" y="682326"/>
            <a:ext cx="9444780" cy="5493348"/>
            <a:chOff x="457505" y="194491"/>
            <a:chExt cx="9444780" cy="549334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89E675-1A93-7B61-1AA2-F69DDDFF746E}"/>
                </a:ext>
              </a:extLst>
            </p:cNvPr>
            <p:cNvSpPr/>
            <p:nvPr/>
          </p:nvSpPr>
          <p:spPr>
            <a:xfrm>
              <a:off x="1505414" y="1410714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7E973DA-0B62-4874-148B-38E0B24AEFA7}"/>
                </a:ext>
              </a:extLst>
            </p:cNvPr>
            <p:cNvSpPr/>
            <p:nvPr/>
          </p:nvSpPr>
          <p:spPr>
            <a:xfrm>
              <a:off x="1423638" y="1496207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2B2AFB2-73E9-0BC1-07DC-7D5D7E1A05CF}"/>
                </a:ext>
              </a:extLst>
            </p:cNvPr>
            <p:cNvSpPr/>
            <p:nvPr/>
          </p:nvSpPr>
          <p:spPr>
            <a:xfrm>
              <a:off x="1325684" y="1582428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173458D-B78B-5E3C-9F04-8F160969CF59}"/>
                </a:ext>
              </a:extLst>
            </p:cNvPr>
            <p:cNvSpPr/>
            <p:nvPr/>
          </p:nvSpPr>
          <p:spPr>
            <a:xfrm>
              <a:off x="1227730" y="1668649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6C19CA3-3CF3-0A57-7A83-BAC088B2783A}"/>
                </a:ext>
              </a:extLst>
            </p:cNvPr>
            <p:cNvSpPr/>
            <p:nvPr/>
          </p:nvSpPr>
          <p:spPr>
            <a:xfrm>
              <a:off x="1145954" y="1754870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A picture containing ax&#10;&#10;Description automatically generated">
              <a:extLst>
                <a:ext uri="{FF2B5EF4-FFF2-40B4-BE49-F238E27FC236}">
                  <a16:creationId xmlns:a16="http://schemas.microsoft.com/office/drawing/2014/main" id="{2647AD28-D824-7785-D1F6-61408692B248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454" t="9638" r="8610" b="10872"/>
            <a:stretch/>
          </p:blipFill>
          <p:spPr>
            <a:xfrm>
              <a:off x="1227730" y="1906229"/>
              <a:ext cx="3121246" cy="3045541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BB762AE-8D40-462E-8D91-AEDE3BBC7F3F}"/>
                </a:ext>
              </a:extLst>
            </p:cNvPr>
            <p:cNvCxnSpPr>
              <a:cxnSpLocks/>
            </p:cNvCxnSpPr>
            <p:nvPr/>
          </p:nvCxnSpPr>
          <p:spPr>
            <a:xfrm>
              <a:off x="1138384" y="5274664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9688581-46D9-17D1-A2E1-FD18A673053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748305" y="3404839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B07E207-46C4-C299-FBCD-38AD985932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962" y="4758640"/>
              <a:ext cx="400894" cy="3862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E218F9-7030-5C29-EBC6-3AC3AEC7FB90}"/>
                </a:ext>
              </a:extLst>
            </p:cNvPr>
            <p:cNvSpPr txBox="1"/>
            <p:nvPr/>
          </p:nvSpPr>
          <p:spPr>
            <a:xfrm rot="16200000">
              <a:off x="302975" y="3147099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&gt;100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1D54C3-C649-A54F-EA16-DC9F30DF7F01}"/>
                </a:ext>
              </a:extLst>
            </p:cNvPr>
            <p:cNvSpPr txBox="1"/>
            <p:nvPr/>
          </p:nvSpPr>
          <p:spPr>
            <a:xfrm>
              <a:off x="2510873" y="5318507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512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0EAD89-F87C-7A6A-7E24-ACF7E58563BA}"/>
                </a:ext>
              </a:extLst>
            </p:cNvPr>
            <p:cNvSpPr txBox="1"/>
            <p:nvPr/>
          </p:nvSpPr>
          <p:spPr>
            <a:xfrm rot="18737140">
              <a:off x="4609152" y="4924534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512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A9E715-DEFF-BEF6-B283-D914E94EB691}"/>
                </a:ext>
              </a:extLst>
            </p:cNvPr>
            <p:cNvSpPr txBox="1"/>
            <p:nvPr/>
          </p:nvSpPr>
          <p:spPr>
            <a:xfrm>
              <a:off x="6890948" y="194491"/>
              <a:ext cx="3011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Data_{0000..1000}.</a:t>
              </a:r>
              <a:r>
                <a:rPr lang="en-US" sz="2400" err="1"/>
                <a:t>gz</a:t>
              </a:r>
              <a:endParaRPr lang="en-US" sz="2400"/>
            </a:p>
          </p:txBody>
        </p:sp>
        <p:sp>
          <p:nvSpPr>
            <p:cNvPr id="57" name="Bent Arrow 56">
              <a:extLst>
                <a:ext uri="{FF2B5EF4-FFF2-40B4-BE49-F238E27FC236}">
                  <a16:creationId xmlns:a16="http://schemas.microsoft.com/office/drawing/2014/main" id="{24F231A2-43F3-9C78-7ADF-C0CE5ED8F843}"/>
                </a:ext>
              </a:extLst>
            </p:cNvPr>
            <p:cNvSpPr/>
            <p:nvPr/>
          </p:nvSpPr>
          <p:spPr>
            <a:xfrm rot="16200000" flipH="1">
              <a:off x="6082849" y="-2592922"/>
              <a:ext cx="591300" cy="7047572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ent Arrow 57">
              <a:extLst>
                <a:ext uri="{FF2B5EF4-FFF2-40B4-BE49-F238E27FC236}">
                  <a16:creationId xmlns:a16="http://schemas.microsoft.com/office/drawing/2014/main" id="{F848E977-6D3F-421D-7B2A-075D396B4BA9}"/>
                </a:ext>
              </a:extLst>
            </p:cNvPr>
            <p:cNvSpPr/>
            <p:nvPr/>
          </p:nvSpPr>
          <p:spPr>
            <a:xfrm rot="5400000">
              <a:off x="6648382" y="-125996"/>
              <a:ext cx="591300" cy="4114800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C421B4-E074-7F66-8ABF-88F3211C76F3}"/>
                </a:ext>
              </a:extLst>
            </p:cNvPr>
            <p:cNvSpPr txBox="1"/>
            <p:nvPr/>
          </p:nvSpPr>
          <p:spPr>
            <a:xfrm>
              <a:off x="7903954" y="5279648"/>
              <a:ext cx="1941622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err="1"/>
                <a:t>Allenare</a:t>
              </a:r>
              <a:r>
                <a:rPr lang="en-US"/>
                <a:t> </a:t>
              </a:r>
              <a:r>
                <a:rPr lang="en-US" err="1"/>
                <a:t>una</a:t>
              </a:r>
              <a:r>
                <a:rPr lang="en-US"/>
                <a:t> ANN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07D132-B71C-DBB2-A468-413EFDC7A74A}"/>
                </a:ext>
              </a:extLst>
            </p:cNvPr>
            <p:cNvSpPr txBox="1"/>
            <p:nvPr/>
          </p:nvSpPr>
          <p:spPr>
            <a:xfrm>
              <a:off x="8226731" y="2337874"/>
              <a:ext cx="1308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analizzare</a:t>
              </a:r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F29A39-B25D-25D6-582F-EE94BA70B727}"/>
                </a:ext>
              </a:extLst>
            </p:cNvPr>
            <p:cNvSpPr txBox="1"/>
            <p:nvPr/>
          </p:nvSpPr>
          <p:spPr>
            <a:xfrm>
              <a:off x="8378407" y="3376713"/>
              <a:ext cx="940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ripulire</a:t>
              </a:r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637E63-51CB-EE1E-7D64-24D0FA96B80F}"/>
                </a:ext>
              </a:extLst>
            </p:cNvPr>
            <p:cNvSpPr txBox="1"/>
            <p:nvPr/>
          </p:nvSpPr>
          <p:spPr>
            <a:xfrm>
              <a:off x="8008271" y="4269530"/>
              <a:ext cx="1732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ridimensionare</a:t>
              </a:r>
              <a:endParaRPr lang="en-US"/>
            </a:p>
          </p:txBody>
        </p:sp>
        <p:sp>
          <p:nvSpPr>
            <p:cNvPr id="63" name="Down Arrow 62">
              <a:extLst>
                <a:ext uri="{FF2B5EF4-FFF2-40B4-BE49-F238E27FC236}">
                  <a16:creationId xmlns:a16="http://schemas.microsoft.com/office/drawing/2014/main" id="{CE220B38-E11B-38C1-2980-DFFD72FE2FD0}"/>
                </a:ext>
              </a:extLst>
            </p:cNvPr>
            <p:cNvSpPr/>
            <p:nvPr/>
          </p:nvSpPr>
          <p:spPr>
            <a:xfrm>
              <a:off x="8717220" y="2766247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>
              <a:extLst>
                <a:ext uri="{FF2B5EF4-FFF2-40B4-BE49-F238E27FC236}">
                  <a16:creationId xmlns:a16="http://schemas.microsoft.com/office/drawing/2014/main" id="{A8B0FDDB-7EC5-8DCB-2441-39656DBA8E04}"/>
                </a:ext>
              </a:extLst>
            </p:cNvPr>
            <p:cNvSpPr/>
            <p:nvPr/>
          </p:nvSpPr>
          <p:spPr>
            <a:xfrm>
              <a:off x="8717219" y="3753804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>
              <a:extLst>
                <a:ext uri="{FF2B5EF4-FFF2-40B4-BE49-F238E27FC236}">
                  <a16:creationId xmlns:a16="http://schemas.microsoft.com/office/drawing/2014/main" id="{0E3122CC-815A-C532-D684-0D73EE85DF42}"/>
                </a:ext>
              </a:extLst>
            </p:cNvPr>
            <p:cNvSpPr/>
            <p:nvPr/>
          </p:nvSpPr>
          <p:spPr>
            <a:xfrm>
              <a:off x="8717219" y="4645840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98BDA-06DF-F0D0-EB26-75968FFF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BE7E32-7D0B-4542-81F6-95B68573CFC6}" type="datetime2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martedì 15 ottobre 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4A4E9-61B0-91FA-C3A2-D068BFC6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>
                <a:solidFill>
                  <a:srgbClr val="FFFFFF"/>
                </a:solidFill>
              </a:rPr>
              <a:t>ian.postuma@pv.infn.it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D5FC1-4A24-1D92-9B2C-3787D210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8" name="Graphic 67" descr="Database outline">
            <a:extLst>
              <a:ext uri="{FF2B5EF4-FFF2-40B4-BE49-F238E27FC236}">
                <a16:creationId xmlns:a16="http://schemas.microsoft.com/office/drawing/2014/main" id="{C248726B-42AC-E90E-9666-CC0B9CB60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6600" y="665848"/>
            <a:ext cx="914400" cy="914400"/>
          </a:xfrm>
          <a:prstGeom prst="rect">
            <a:avLst/>
          </a:prstGeom>
        </p:spPr>
      </p:pic>
      <p:sp>
        <p:nvSpPr>
          <p:cNvPr id="69" name="Parallelogram 68">
            <a:extLst>
              <a:ext uri="{FF2B5EF4-FFF2-40B4-BE49-F238E27FC236}">
                <a16:creationId xmlns:a16="http://schemas.microsoft.com/office/drawing/2014/main" id="{B921B3BC-4416-B74A-D09E-AF4E02439AED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2.</a:t>
            </a:r>
          </a:p>
        </p:txBody>
      </p:sp>
    </p:spTree>
    <p:extLst>
      <p:ext uri="{BB962C8B-B14F-4D97-AF65-F5344CB8AC3E}">
        <p14:creationId xmlns:p14="http://schemas.microsoft.com/office/powerpoint/2010/main" val="33762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4ABA-2478-E63D-A4A1-163D8696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F67A-704D-1E14-EFDC-172AEAD5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BE7E32-7D0B-4542-81F6-95B68573CFC6}" type="datetime2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martedì 15 ottobre 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FA019-B378-DF41-492C-63631D1A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>
                <a:solidFill>
                  <a:srgbClr val="FFFFFF"/>
                </a:solidFill>
              </a:rPr>
              <a:t>ian.postuma@pv.infn.it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25F5-09B7-F060-3740-7D0164C9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35FC90-9A36-3676-1454-E19874B74168}"/>
              </a:ext>
            </a:extLst>
          </p:cNvPr>
          <p:cNvGrpSpPr/>
          <p:nvPr/>
        </p:nvGrpSpPr>
        <p:grpSpPr>
          <a:xfrm>
            <a:off x="1373610" y="682326"/>
            <a:ext cx="9456705" cy="5493348"/>
            <a:chOff x="457505" y="194491"/>
            <a:chExt cx="9456705" cy="54933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6F222B-E8C6-D51B-B304-3E69BDC42886}"/>
                </a:ext>
              </a:extLst>
            </p:cNvPr>
            <p:cNvSpPr/>
            <p:nvPr/>
          </p:nvSpPr>
          <p:spPr>
            <a:xfrm>
              <a:off x="1505414" y="1410714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22A9F1-F0C8-57A1-39C7-67FDECE65F28}"/>
                </a:ext>
              </a:extLst>
            </p:cNvPr>
            <p:cNvSpPr/>
            <p:nvPr/>
          </p:nvSpPr>
          <p:spPr>
            <a:xfrm>
              <a:off x="1423638" y="1496207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94B70C-FA14-405C-103C-35AC96A316D7}"/>
                </a:ext>
              </a:extLst>
            </p:cNvPr>
            <p:cNvSpPr/>
            <p:nvPr/>
          </p:nvSpPr>
          <p:spPr>
            <a:xfrm>
              <a:off x="1325684" y="1582428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1B3EA9-7373-7071-D6A3-A19917B3854B}"/>
                </a:ext>
              </a:extLst>
            </p:cNvPr>
            <p:cNvSpPr/>
            <p:nvPr/>
          </p:nvSpPr>
          <p:spPr>
            <a:xfrm>
              <a:off x="1227730" y="1668649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8319B9-0BF0-DED8-BFAA-42EDD985062A}"/>
                </a:ext>
              </a:extLst>
            </p:cNvPr>
            <p:cNvSpPr/>
            <p:nvPr/>
          </p:nvSpPr>
          <p:spPr>
            <a:xfrm>
              <a:off x="1145954" y="1754870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ax&#10;&#10;Description automatically generated">
              <a:extLst>
                <a:ext uri="{FF2B5EF4-FFF2-40B4-BE49-F238E27FC236}">
                  <a16:creationId xmlns:a16="http://schemas.microsoft.com/office/drawing/2014/main" id="{0A4E543F-D704-EFFE-49B6-1468795CA2F2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454" t="9638" r="8610" b="10872"/>
            <a:stretch/>
          </p:blipFill>
          <p:spPr>
            <a:xfrm>
              <a:off x="1227730" y="1906229"/>
              <a:ext cx="3121246" cy="3045541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119EDDA-846A-5A4B-BC45-A583FF66A0A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384" y="5274664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CD1C557-18F9-2BE4-8A92-3BC415FD0B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748305" y="3404839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4B60572-9B72-EEC2-5CF8-9FF7284F44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962" y="4758640"/>
              <a:ext cx="400894" cy="3862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39B186-864C-8B61-27CB-59458B3AB72E}"/>
                </a:ext>
              </a:extLst>
            </p:cNvPr>
            <p:cNvSpPr txBox="1"/>
            <p:nvPr/>
          </p:nvSpPr>
          <p:spPr>
            <a:xfrm rot="16200000">
              <a:off x="302975" y="3147099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&gt;100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CB8BFD-0F06-5280-BFE2-D0D87F749879}"/>
                </a:ext>
              </a:extLst>
            </p:cNvPr>
            <p:cNvSpPr txBox="1"/>
            <p:nvPr/>
          </p:nvSpPr>
          <p:spPr>
            <a:xfrm>
              <a:off x="2510873" y="5318507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27E901-A28E-606C-5F10-065C44B65E68}"/>
                </a:ext>
              </a:extLst>
            </p:cNvPr>
            <p:cNvSpPr txBox="1"/>
            <p:nvPr/>
          </p:nvSpPr>
          <p:spPr>
            <a:xfrm rot="18737140">
              <a:off x="4609152" y="4924534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45DDC8-300D-20A4-21D2-A249688CBE9A}"/>
                </a:ext>
              </a:extLst>
            </p:cNvPr>
            <p:cNvSpPr txBox="1"/>
            <p:nvPr/>
          </p:nvSpPr>
          <p:spPr>
            <a:xfrm>
              <a:off x="6890948" y="194491"/>
              <a:ext cx="3011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Data_{0000..1000}.</a:t>
              </a:r>
              <a:r>
                <a:rPr lang="en-US" sz="2400" err="1"/>
                <a:t>gz</a:t>
              </a:r>
              <a:endParaRPr lang="en-US" sz="2400"/>
            </a:p>
          </p:txBody>
        </p:sp>
        <p:sp>
          <p:nvSpPr>
            <p:cNvPr id="29" name="Bent Arrow 28">
              <a:extLst>
                <a:ext uri="{FF2B5EF4-FFF2-40B4-BE49-F238E27FC236}">
                  <a16:creationId xmlns:a16="http://schemas.microsoft.com/office/drawing/2014/main" id="{7E30A860-BEDC-CAA1-9395-A7A640D6049A}"/>
                </a:ext>
              </a:extLst>
            </p:cNvPr>
            <p:cNvSpPr/>
            <p:nvPr/>
          </p:nvSpPr>
          <p:spPr>
            <a:xfrm rot="16200000" flipH="1">
              <a:off x="6082849" y="-2592922"/>
              <a:ext cx="591300" cy="7047572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7986C27D-640B-E586-4D7D-CCCB018AD320}"/>
                </a:ext>
              </a:extLst>
            </p:cNvPr>
            <p:cNvSpPr/>
            <p:nvPr/>
          </p:nvSpPr>
          <p:spPr>
            <a:xfrm rot="5400000">
              <a:off x="6648382" y="-125996"/>
              <a:ext cx="591300" cy="4114800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FBF8B0-0F2D-EC51-E87D-20B3D398BF6A}"/>
                </a:ext>
              </a:extLst>
            </p:cNvPr>
            <p:cNvSpPr txBox="1"/>
            <p:nvPr/>
          </p:nvSpPr>
          <p:spPr>
            <a:xfrm>
              <a:off x="7933609" y="5279648"/>
              <a:ext cx="1882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err="1"/>
                <a:t>Alenare</a:t>
              </a:r>
              <a:r>
                <a:rPr lang="en-US"/>
                <a:t> </a:t>
              </a:r>
              <a:r>
                <a:rPr lang="en-US" err="1"/>
                <a:t>una</a:t>
              </a:r>
              <a:r>
                <a:rPr lang="en-US"/>
                <a:t> ANN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718FA4-2F08-D66E-C5B5-4E2BFE8F0E6C}"/>
                </a:ext>
              </a:extLst>
            </p:cNvPr>
            <p:cNvSpPr txBox="1"/>
            <p:nvPr/>
          </p:nvSpPr>
          <p:spPr>
            <a:xfrm>
              <a:off x="8226731" y="2337874"/>
              <a:ext cx="1308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analizzare</a:t>
              </a: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0F884B-F8BA-8534-A63B-B59361F7CB39}"/>
                </a:ext>
              </a:extLst>
            </p:cNvPr>
            <p:cNvSpPr txBox="1"/>
            <p:nvPr/>
          </p:nvSpPr>
          <p:spPr>
            <a:xfrm>
              <a:off x="8378407" y="3376713"/>
              <a:ext cx="940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ripulire</a:t>
              </a:r>
              <a:endParaRPr lang="en-US"/>
            </a:p>
          </p:txBody>
        </p:sp>
        <p:sp>
          <p:nvSpPr>
            <p:cNvPr id="38" name="Down Arrow 37">
              <a:extLst>
                <a:ext uri="{FF2B5EF4-FFF2-40B4-BE49-F238E27FC236}">
                  <a16:creationId xmlns:a16="http://schemas.microsoft.com/office/drawing/2014/main" id="{2FF7A6A5-33C0-B249-636F-773D7AF45B28}"/>
                </a:ext>
              </a:extLst>
            </p:cNvPr>
            <p:cNvSpPr/>
            <p:nvPr/>
          </p:nvSpPr>
          <p:spPr>
            <a:xfrm>
              <a:off x="8717220" y="2766247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5BC4C7FF-6AE4-9CC2-C020-DE4C7FDEE2DA}"/>
                </a:ext>
              </a:extLst>
            </p:cNvPr>
            <p:cNvSpPr/>
            <p:nvPr/>
          </p:nvSpPr>
          <p:spPr>
            <a:xfrm>
              <a:off x="8717219" y="3753804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>
              <a:extLst>
                <a:ext uri="{FF2B5EF4-FFF2-40B4-BE49-F238E27FC236}">
                  <a16:creationId xmlns:a16="http://schemas.microsoft.com/office/drawing/2014/main" id="{5AB2F778-756C-BB01-D595-C85305DB639E}"/>
                </a:ext>
              </a:extLst>
            </p:cNvPr>
            <p:cNvSpPr/>
            <p:nvPr/>
          </p:nvSpPr>
          <p:spPr>
            <a:xfrm>
              <a:off x="8717219" y="4645840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uble Brace 4">
              <a:extLst>
                <a:ext uri="{FF2B5EF4-FFF2-40B4-BE49-F238E27FC236}">
                  <a16:creationId xmlns:a16="http://schemas.microsoft.com/office/drawing/2014/main" id="{FEB87BBF-91CB-DD02-227E-0A6249805B24}"/>
                </a:ext>
              </a:extLst>
            </p:cNvPr>
            <p:cNvSpPr/>
            <p:nvPr/>
          </p:nvSpPr>
          <p:spPr>
            <a:xfrm>
              <a:off x="7835318" y="2346966"/>
              <a:ext cx="2078892" cy="2827754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CC1354-268F-9190-FBF0-C735110DCD99}"/>
                </a:ext>
              </a:extLst>
            </p:cNvPr>
            <p:cNvSpPr txBox="1"/>
            <p:nvPr/>
          </p:nvSpPr>
          <p:spPr>
            <a:xfrm>
              <a:off x="6000159" y="3299178"/>
              <a:ext cx="17815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HW </a:t>
              </a:r>
              <a:r>
                <a:rPr lang="en-US" err="1"/>
                <a:t>prestante</a:t>
              </a:r>
              <a:endParaRPr lang="en-US"/>
            </a:p>
            <a:p>
              <a:pPr algn="ctr"/>
              <a:r>
                <a:rPr lang="en-US"/>
                <a:t>per </a:t>
              </a:r>
              <a:r>
                <a:rPr lang="en-US" err="1"/>
                <a:t>lavorare</a:t>
              </a:r>
              <a:r>
                <a:rPr lang="en-US"/>
                <a:t> con</a:t>
              </a:r>
              <a:br>
                <a:rPr lang="en-US"/>
              </a:br>
              <a:r>
                <a:rPr lang="it-IT"/>
                <a:t>efficienza</a:t>
              </a:r>
            </a:p>
          </p:txBody>
        </p:sp>
      </p:grpSp>
      <p:pic>
        <p:nvPicPr>
          <p:cNvPr id="15" name="Graphic 14" descr="Database outline">
            <a:extLst>
              <a:ext uri="{FF2B5EF4-FFF2-40B4-BE49-F238E27FC236}">
                <a16:creationId xmlns:a16="http://schemas.microsoft.com/office/drawing/2014/main" id="{2DD80F1A-4CC0-D416-AAC2-4AAAA9E76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6600" y="66584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A74FF1-9F96-0288-C5AC-8725748FB8D5}"/>
              </a:ext>
            </a:extLst>
          </p:cNvPr>
          <p:cNvSpPr txBox="1"/>
          <p:nvPr/>
        </p:nvSpPr>
        <p:spPr>
          <a:xfrm>
            <a:off x="8924376" y="4757365"/>
            <a:ext cx="173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/>
              <a:t>ridimensionare</a:t>
            </a:r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97A7F92-2C87-2F23-924A-814B72BC1906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2.</a:t>
            </a:r>
          </a:p>
        </p:txBody>
      </p:sp>
    </p:spTree>
    <p:extLst>
      <p:ext uri="{BB962C8B-B14F-4D97-AF65-F5344CB8AC3E}">
        <p14:creationId xmlns:p14="http://schemas.microsoft.com/office/powerpoint/2010/main" val="172369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DC4C3-211A-2F2B-6500-9282072C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8DDAC-C249-0B9A-20C0-230197C6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BE7E32-7D0B-4542-81F6-95B68573CFC6}" type="datetime2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martedì 15 ottobre 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AB0A2-DFCC-DE46-4DDB-DAC53361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>
                <a:solidFill>
                  <a:srgbClr val="FFFFFF"/>
                </a:solidFill>
              </a:rPr>
              <a:t>ian.postuma@pv.infn.it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1BF26-4084-6B40-DF96-5286A23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0B919-D03F-1A77-7A65-6C8F4772465B}"/>
              </a:ext>
            </a:extLst>
          </p:cNvPr>
          <p:cNvGrpSpPr/>
          <p:nvPr/>
        </p:nvGrpSpPr>
        <p:grpSpPr>
          <a:xfrm>
            <a:off x="1373610" y="682326"/>
            <a:ext cx="9456705" cy="5493348"/>
            <a:chOff x="457505" y="194491"/>
            <a:chExt cx="9456705" cy="54933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6B8B2A-F1DB-2695-B86D-E38B0245BFC3}"/>
                </a:ext>
              </a:extLst>
            </p:cNvPr>
            <p:cNvSpPr/>
            <p:nvPr/>
          </p:nvSpPr>
          <p:spPr>
            <a:xfrm>
              <a:off x="1505414" y="1410714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CD30E9-F0A5-BCD1-C3F1-5AAB4769D97E}"/>
                </a:ext>
              </a:extLst>
            </p:cNvPr>
            <p:cNvSpPr/>
            <p:nvPr/>
          </p:nvSpPr>
          <p:spPr>
            <a:xfrm>
              <a:off x="1423638" y="1496207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C5235D-0E0D-AF78-A254-6C402A6CB339}"/>
                </a:ext>
              </a:extLst>
            </p:cNvPr>
            <p:cNvSpPr/>
            <p:nvPr/>
          </p:nvSpPr>
          <p:spPr>
            <a:xfrm>
              <a:off x="1325684" y="1582428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D2014B-DCAB-87BE-8DF8-06F7E374286C}"/>
                </a:ext>
              </a:extLst>
            </p:cNvPr>
            <p:cNvSpPr/>
            <p:nvPr/>
          </p:nvSpPr>
          <p:spPr>
            <a:xfrm>
              <a:off x="1227730" y="1668649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A2F2C1-5271-6A5B-611C-91E4A4F19DB5}"/>
                </a:ext>
              </a:extLst>
            </p:cNvPr>
            <p:cNvSpPr/>
            <p:nvPr/>
          </p:nvSpPr>
          <p:spPr>
            <a:xfrm>
              <a:off x="1145954" y="1754870"/>
              <a:ext cx="3326232" cy="3326232"/>
            </a:xfrm>
            <a:prstGeom prst="rect">
              <a:avLst/>
            </a:prstGeom>
            <a:solidFill>
              <a:srgbClr val="E1E1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ax&#10;&#10;Description automatically generated">
              <a:extLst>
                <a:ext uri="{FF2B5EF4-FFF2-40B4-BE49-F238E27FC236}">
                  <a16:creationId xmlns:a16="http://schemas.microsoft.com/office/drawing/2014/main" id="{9918D886-F351-F09D-1BD1-4D798F677D8F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454" t="9638" r="8610" b="10872"/>
            <a:stretch/>
          </p:blipFill>
          <p:spPr>
            <a:xfrm>
              <a:off x="1227730" y="1906229"/>
              <a:ext cx="3121246" cy="3045541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42CF43E-3D65-DA3D-0BF5-C44D3BD917A2}"/>
                </a:ext>
              </a:extLst>
            </p:cNvPr>
            <p:cNvCxnSpPr>
              <a:cxnSpLocks/>
            </p:cNvCxnSpPr>
            <p:nvPr/>
          </p:nvCxnSpPr>
          <p:spPr>
            <a:xfrm>
              <a:off x="1138384" y="5274664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E893762-593F-D47F-B076-D0CF24FD55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748305" y="3404839"/>
              <a:ext cx="329993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4A3BC3-3327-4B48-7554-5BF82E074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962" y="4758640"/>
              <a:ext cx="400894" cy="3862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A2CF9-244B-99FA-E133-32F4DB72498A}"/>
                </a:ext>
              </a:extLst>
            </p:cNvPr>
            <p:cNvSpPr txBox="1"/>
            <p:nvPr/>
          </p:nvSpPr>
          <p:spPr>
            <a:xfrm rot="16200000">
              <a:off x="302975" y="3147099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highlight>
                    <a:srgbClr val="FF0000"/>
                  </a:highlight>
                </a:rPr>
                <a:t>&gt;100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67554-E346-5D91-0D84-5AEDA66B381C}"/>
                </a:ext>
              </a:extLst>
            </p:cNvPr>
            <p:cNvSpPr txBox="1"/>
            <p:nvPr/>
          </p:nvSpPr>
          <p:spPr>
            <a:xfrm>
              <a:off x="2510873" y="5318507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highlight>
                    <a:srgbClr val="FF0000"/>
                  </a:highlight>
                </a:rPr>
                <a:t>512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4F7B9B-89DE-8F7B-74FE-41C5CF518F04}"/>
                </a:ext>
              </a:extLst>
            </p:cNvPr>
            <p:cNvSpPr txBox="1"/>
            <p:nvPr/>
          </p:nvSpPr>
          <p:spPr>
            <a:xfrm rot="18737140">
              <a:off x="4609152" y="4924534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highlight>
                    <a:srgbClr val="FF0000"/>
                  </a:highlight>
                </a:rPr>
                <a:t>512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6AE5A0-06CE-BFEE-5A40-EE308EBB59F6}"/>
                </a:ext>
              </a:extLst>
            </p:cNvPr>
            <p:cNvSpPr txBox="1"/>
            <p:nvPr/>
          </p:nvSpPr>
          <p:spPr>
            <a:xfrm>
              <a:off x="6890948" y="194491"/>
              <a:ext cx="3011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Data_{</a:t>
              </a:r>
              <a:r>
                <a:rPr lang="en-US" sz="2400">
                  <a:solidFill>
                    <a:schemeClr val="bg1"/>
                  </a:solidFill>
                  <a:highlight>
                    <a:srgbClr val="FF0000"/>
                  </a:highlight>
                </a:rPr>
                <a:t>0000..1000</a:t>
              </a:r>
              <a:r>
                <a:rPr lang="en-US" sz="2400"/>
                <a:t>}.</a:t>
              </a:r>
              <a:r>
                <a:rPr lang="en-US" sz="2400" err="1"/>
                <a:t>gz</a:t>
              </a:r>
              <a:endParaRPr lang="en-US" sz="2400"/>
            </a:p>
          </p:txBody>
        </p:sp>
        <p:sp>
          <p:nvSpPr>
            <p:cNvPr id="29" name="Bent Arrow 28">
              <a:extLst>
                <a:ext uri="{FF2B5EF4-FFF2-40B4-BE49-F238E27FC236}">
                  <a16:creationId xmlns:a16="http://schemas.microsoft.com/office/drawing/2014/main" id="{0E5791AE-5E6C-64FD-F065-2CE9BD72E2EE}"/>
                </a:ext>
              </a:extLst>
            </p:cNvPr>
            <p:cNvSpPr/>
            <p:nvPr/>
          </p:nvSpPr>
          <p:spPr>
            <a:xfrm rot="16200000" flipH="1">
              <a:off x="6082849" y="-2592922"/>
              <a:ext cx="591300" cy="7047572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4C5F0410-E37B-05F0-3CC6-9898CDB7B7D3}"/>
                </a:ext>
              </a:extLst>
            </p:cNvPr>
            <p:cNvSpPr/>
            <p:nvPr/>
          </p:nvSpPr>
          <p:spPr>
            <a:xfrm rot="5400000">
              <a:off x="6648382" y="-125996"/>
              <a:ext cx="591300" cy="4114800"/>
            </a:xfrm>
            <a:prstGeom prst="bentArrow">
              <a:avLst>
                <a:gd name="adj1" fmla="val 19588"/>
                <a:gd name="adj2" fmla="val 23376"/>
                <a:gd name="adj3" fmla="val 25000"/>
                <a:gd name="adj4" fmla="val 70811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8A2895-383A-42AF-428E-2AB82F365EF6}"/>
                </a:ext>
              </a:extLst>
            </p:cNvPr>
            <p:cNvSpPr txBox="1"/>
            <p:nvPr/>
          </p:nvSpPr>
          <p:spPr>
            <a:xfrm>
              <a:off x="7903954" y="5279648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dirty="0" err="1"/>
                <a:t>Allenare</a:t>
              </a:r>
              <a:r>
                <a:rPr lang="en-US" dirty="0"/>
                <a:t> </a:t>
              </a:r>
              <a:r>
                <a:rPr lang="en-US" dirty="0" err="1"/>
                <a:t>una</a:t>
              </a:r>
              <a:r>
                <a:rPr lang="en-US" dirty="0"/>
                <a:t> ANN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FA3B3D-D532-2D03-CDFB-3AB2587CEAD3}"/>
                </a:ext>
              </a:extLst>
            </p:cNvPr>
            <p:cNvSpPr txBox="1"/>
            <p:nvPr/>
          </p:nvSpPr>
          <p:spPr>
            <a:xfrm>
              <a:off x="8226731" y="2337874"/>
              <a:ext cx="1308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analizzare</a:t>
              </a:r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AE417D-54ED-BA13-C1D1-07C9151BDD7D}"/>
                </a:ext>
              </a:extLst>
            </p:cNvPr>
            <p:cNvSpPr txBox="1"/>
            <p:nvPr/>
          </p:nvSpPr>
          <p:spPr>
            <a:xfrm>
              <a:off x="8378407" y="3376713"/>
              <a:ext cx="940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err="1"/>
                <a:t>ripulire</a:t>
              </a:r>
              <a:endParaRPr lang="en-US"/>
            </a:p>
          </p:txBody>
        </p:sp>
        <p:sp>
          <p:nvSpPr>
            <p:cNvPr id="38" name="Down Arrow 37">
              <a:extLst>
                <a:ext uri="{FF2B5EF4-FFF2-40B4-BE49-F238E27FC236}">
                  <a16:creationId xmlns:a16="http://schemas.microsoft.com/office/drawing/2014/main" id="{BBD3EB1F-D545-1C23-F0C8-4FB13941C712}"/>
                </a:ext>
              </a:extLst>
            </p:cNvPr>
            <p:cNvSpPr/>
            <p:nvPr/>
          </p:nvSpPr>
          <p:spPr>
            <a:xfrm>
              <a:off x="8717220" y="2766247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2C0A9A31-9BB9-B824-C648-91CD38EE8D84}"/>
                </a:ext>
              </a:extLst>
            </p:cNvPr>
            <p:cNvSpPr/>
            <p:nvPr/>
          </p:nvSpPr>
          <p:spPr>
            <a:xfrm>
              <a:off x="8717219" y="3753804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>
              <a:extLst>
                <a:ext uri="{FF2B5EF4-FFF2-40B4-BE49-F238E27FC236}">
                  <a16:creationId xmlns:a16="http://schemas.microsoft.com/office/drawing/2014/main" id="{7168388C-68EF-6F14-2A0F-BA4B31BF9E47}"/>
                </a:ext>
              </a:extLst>
            </p:cNvPr>
            <p:cNvSpPr/>
            <p:nvPr/>
          </p:nvSpPr>
          <p:spPr>
            <a:xfrm>
              <a:off x="8717219" y="4645840"/>
              <a:ext cx="315092" cy="515726"/>
            </a:xfrm>
            <a:prstGeom prst="downArrow">
              <a:avLst>
                <a:gd name="adj1" fmla="val 34812"/>
                <a:gd name="adj2" fmla="val 50000"/>
              </a:avLst>
            </a:prstGeom>
            <a:solidFill>
              <a:srgbClr val="E1E1E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uble Brace 4">
              <a:extLst>
                <a:ext uri="{FF2B5EF4-FFF2-40B4-BE49-F238E27FC236}">
                  <a16:creationId xmlns:a16="http://schemas.microsoft.com/office/drawing/2014/main" id="{980C9D2B-35F8-6E8F-C300-46D087BE9DBD}"/>
                </a:ext>
              </a:extLst>
            </p:cNvPr>
            <p:cNvSpPr/>
            <p:nvPr/>
          </p:nvSpPr>
          <p:spPr>
            <a:xfrm>
              <a:off x="7835318" y="2346966"/>
              <a:ext cx="2078892" cy="2827754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FC2418-447B-F498-3841-A7A0B1EB557C}"/>
                </a:ext>
              </a:extLst>
            </p:cNvPr>
            <p:cNvSpPr txBox="1"/>
            <p:nvPr/>
          </p:nvSpPr>
          <p:spPr>
            <a:xfrm>
              <a:off x="6000159" y="3299178"/>
              <a:ext cx="17815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HW </a:t>
              </a:r>
              <a:r>
                <a:rPr lang="en-US" err="1"/>
                <a:t>prestante</a:t>
              </a:r>
              <a:endParaRPr lang="en-US"/>
            </a:p>
            <a:p>
              <a:pPr algn="ctr"/>
              <a:r>
                <a:rPr lang="en-US"/>
                <a:t>per </a:t>
              </a:r>
              <a:r>
                <a:rPr lang="en-US" err="1"/>
                <a:t>lavorare</a:t>
              </a:r>
              <a:r>
                <a:rPr lang="en-US"/>
                <a:t> con</a:t>
              </a:r>
              <a:br>
                <a:rPr lang="en-US"/>
              </a:br>
              <a:r>
                <a:rPr lang="it-IT"/>
                <a:t>efficienza</a:t>
              </a:r>
            </a:p>
          </p:txBody>
        </p:sp>
      </p:grpSp>
      <p:pic>
        <p:nvPicPr>
          <p:cNvPr id="15" name="Graphic 14" descr="Database outline">
            <a:extLst>
              <a:ext uri="{FF2B5EF4-FFF2-40B4-BE49-F238E27FC236}">
                <a16:creationId xmlns:a16="http://schemas.microsoft.com/office/drawing/2014/main" id="{42CB62C7-E6E5-F1CA-3597-CDEDE6981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6600" y="66584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B9FDAF-DD5F-A9CD-F0B5-C515E010B715}"/>
              </a:ext>
            </a:extLst>
          </p:cNvPr>
          <p:cNvSpPr txBox="1"/>
          <p:nvPr/>
        </p:nvSpPr>
        <p:spPr>
          <a:xfrm>
            <a:off x="8924376" y="4757365"/>
            <a:ext cx="1732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highlight>
                  <a:srgbClr val="FF0000"/>
                </a:highlight>
              </a:rPr>
              <a:t>ridimensionare</a:t>
            </a:r>
            <a:endParaRPr lang="en-US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E940884-E066-274B-6CF5-52EF452617DD}"/>
              </a:ext>
            </a:extLst>
          </p:cNvPr>
          <p:cNvSpPr/>
          <p:nvPr/>
        </p:nvSpPr>
        <p:spPr>
          <a:xfrm>
            <a:off x="-201881" y="296883"/>
            <a:ext cx="2541624" cy="605642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Problema 2.</a:t>
            </a:r>
          </a:p>
        </p:txBody>
      </p:sp>
    </p:spTree>
    <p:extLst>
      <p:ext uri="{BB962C8B-B14F-4D97-AF65-F5344CB8AC3E}">
        <p14:creationId xmlns:p14="http://schemas.microsoft.com/office/powerpoint/2010/main" val="296537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8C2BE-6393-2D2A-3E00-788DCAE2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FF32C-8C49-945E-FD28-DAA46DFA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BB2E8-AE00-BE08-C1AA-5F796E2A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17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CBC3DF-2B1F-A885-A76A-87877844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89" y="876477"/>
            <a:ext cx="8792022" cy="51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506AD-D7CB-04CA-8172-42EC5E88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D913D-972E-574A-EBDF-3207D537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ADC64-05B7-CA60-1812-43E4A683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EE180-97E3-F363-FA51-ADD59961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3" y="312233"/>
            <a:ext cx="10814214" cy="54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4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8A2B2-752A-DE09-11E9-AA2C3F6C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49BCF-2CC0-CEB9-1245-195F271E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009B8-A82B-586D-FA38-A26BE4C7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9969F-8B09-53BB-D68F-7F781DAC7D75}"/>
              </a:ext>
            </a:extLst>
          </p:cNvPr>
          <p:cNvSpPr txBox="1"/>
          <p:nvPr/>
        </p:nvSpPr>
        <p:spPr>
          <a:xfrm>
            <a:off x="0" y="1792654"/>
            <a:ext cx="12192001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800"/>
              </a:spcAft>
            </a:pPr>
            <a:r>
              <a:rPr lang="en-GB" sz="3200">
                <a:effectLst/>
                <a:latin typeface="ComputerModernRoman"/>
              </a:rPr>
              <a:t>Even today’s networks, which we consider quite large from a computational systems point of view, are smaller than the nervous system of even relatively primitive vertebrate animals like frogs.</a:t>
            </a:r>
          </a:p>
          <a:p>
            <a:pPr algn="ctr">
              <a:spcAft>
                <a:spcPts val="2800"/>
              </a:spcAft>
            </a:pPr>
            <a:r>
              <a:rPr lang="en-GB" sz="3200">
                <a:solidFill>
                  <a:schemeClr val="bg1"/>
                </a:solidFill>
                <a:latin typeface="ComputerModernRoman"/>
              </a:rPr>
              <a:t>Lo dice </a:t>
            </a:r>
            <a:r>
              <a:rPr lang="en-GB" sz="3200" b="1">
                <a:solidFill>
                  <a:schemeClr val="bg1"/>
                </a:solidFill>
                <a:latin typeface="ComputerModernRoman"/>
              </a:rPr>
              <a:t>Ian</a:t>
            </a:r>
          </a:p>
          <a:p>
            <a:pPr algn="ctr">
              <a:spcAft>
                <a:spcPts val="2800"/>
              </a:spcAft>
            </a:pPr>
            <a:r>
              <a:rPr lang="it-IT" sz="3200" b="1">
                <a:solidFill>
                  <a:schemeClr val="bg1"/>
                </a:solidFill>
                <a:latin typeface="Fira Sans" panose="020B0503050000020004" pitchFamily="34" charset="0"/>
              </a:rPr>
              <a:t>… </a:t>
            </a:r>
            <a:r>
              <a:rPr lang="it-IT" sz="3200" b="1" err="1">
                <a:solidFill>
                  <a:schemeClr val="bg1"/>
                </a:solidFill>
                <a:latin typeface="Fira Sans" panose="020B0503050000020004" pitchFamily="34" charset="0"/>
              </a:rPr>
              <a:t>Goodfellow</a:t>
            </a:r>
            <a:r>
              <a:rPr lang="it-IT" sz="3200" b="1">
                <a:solidFill>
                  <a:schemeClr val="bg1"/>
                </a:solidFill>
                <a:latin typeface="Fira Sans" panose="020B0503050000020004" pitchFamily="34" charset="0"/>
              </a:rPr>
              <a:t> nel 2015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2261B-A210-7446-67DC-29A1DFD065E0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017B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ira Sans" panose="020B0503050000020004" pitchFamily="34" charset="0"/>
              </a:rPr>
              <a:t>In </a:t>
            </a:r>
            <a:r>
              <a:rPr lang="en-US" sz="2400" err="1">
                <a:latin typeface="Fira Sans" panose="020B0503050000020004" pitchFamily="34" charset="0"/>
              </a:rPr>
              <a:t>Conclusione</a:t>
            </a:r>
            <a:endParaRPr lang="en-US" sz="2400">
              <a:latin typeface="Fira Sans" panose="020B050305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D2D79-D0A2-20DC-464C-5EAD0A77E3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" t="242" r="322" b="516"/>
          <a:stretch/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A69A6-14EA-F98D-9435-899A2C68753C}"/>
              </a:ext>
            </a:extLst>
          </p:cNvPr>
          <p:cNvGrpSpPr/>
          <p:nvPr/>
        </p:nvGrpSpPr>
        <p:grpSpPr>
          <a:xfrm>
            <a:off x="3600450" y="692809"/>
            <a:ext cx="4991100" cy="4356100"/>
            <a:chOff x="3600450" y="804461"/>
            <a:chExt cx="4991100" cy="4356100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7925A32-C8CC-B913-8298-6E71E564B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0450" y="804461"/>
              <a:ext cx="4991100" cy="43561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D34FA7-5F97-0E98-0A47-5EB099951E77}"/>
                </a:ext>
              </a:extLst>
            </p:cNvPr>
            <p:cNvSpPr/>
            <p:nvPr/>
          </p:nvSpPr>
          <p:spPr>
            <a:xfrm rot="17859804">
              <a:off x="3601691" y="3734218"/>
              <a:ext cx="17782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i="0" u="none" strike="noStrike" kern="1200" normalizeH="0" baseline="0" noProof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Bradley Hand" pitchFamily="2" charset="77"/>
                  <a:ea typeface="+mn-ea"/>
                  <a:cs typeface="+mn-cs"/>
                </a:rPr>
                <a:t>next</a:t>
              </a:r>
              <a:endParaRPr kumimoji="0" lang="en-GB" sz="6000" b="1" i="0" u="none" strike="noStrike" kern="1200" cap="none" spc="50" normalizeH="0" baseline="0" noProof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radley Hand" pitchFamily="2" charset="77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5BD4134-0C7F-DE69-73F8-C77281807C3C}"/>
              </a:ext>
            </a:extLst>
          </p:cNvPr>
          <p:cNvSpPr txBox="1"/>
          <p:nvPr/>
        </p:nvSpPr>
        <p:spPr>
          <a:xfrm>
            <a:off x="0" y="5531717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u="none" strike="noStrike">
                <a:solidFill>
                  <a:schemeClr val="bg1"/>
                </a:solidFill>
                <a:effectLst/>
                <a:latin typeface="Fira Sans Medium" panose="020B0503050000020004" pitchFamily="34" charset="0"/>
              </a:rPr>
              <a:t>keynote</a:t>
            </a:r>
            <a:r>
              <a:rPr lang="en-GB" sz="2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: </a:t>
            </a:r>
            <a:r>
              <a:rPr lang="en-GB" sz="2800" u="none" strike="noStrike" err="1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next_AIM</a:t>
            </a:r>
            <a:r>
              <a:rPr lang="en-GB" sz="2800" u="none" strike="noStrike">
                <a:solidFill>
                  <a:schemeClr val="bg1"/>
                </a:solidFill>
                <a:effectLst/>
                <a:latin typeface="Fira Sans Light" panose="020B0403050000020004" pitchFamily="34" charset="0"/>
              </a:rPr>
              <a:t>: overview and challenges in medical image analysis </a:t>
            </a:r>
          </a:p>
          <a:p>
            <a:pPr algn="ctr"/>
            <a:r>
              <a:rPr lang="en-GB" sz="2800" err="1">
                <a:solidFill>
                  <a:schemeClr val="bg1"/>
                </a:solidFill>
                <a:latin typeface="Fira Sans Light" panose="020B0403050000020004" pitchFamily="34" charset="0"/>
              </a:rPr>
              <a:t>Piernicola</a:t>
            </a:r>
            <a:r>
              <a:rPr lang="en-GB" sz="2800">
                <a:solidFill>
                  <a:schemeClr val="bg1"/>
                </a:solidFill>
                <a:latin typeface="Fira Sans Light" panose="020B0403050000020004" pitchFamily="34" charset="0"/>
              </a:rPr>
              <a:t> Oliva – </a:t>
            </a:r>
            <a:r>
              <a:rPr lang="en-GB" sz="2800" err="1">
                <a:solidFill>
                  <a:schemeClr val="bg1"/>
                </a:solidFill>
                <a:latin typeface="Fira Sans Light" panose="020B0403050000020004" pitchFamily="34" charset="0"/>
              </a:rPr>
              <a:t>martedì</a:t>
            </a:r>
            <a:r>
              <a:rPr lang="en-GB" sz="2800">
                <a:solidFill>
                  <a:schemeClr val="bg1"/>
                </a:solidFill>
                <a:latin typeface="Fira Sans Light" panose="020B0403050000020004" pitchFamily="34" charset="0"/>
              </a:rPr>
              <a:t> 15 </a:t>
            </a:r>
            <a:r>
              <a:rPr lang="en-GB" sz="2800" err="1">
                <a:solidFill>
                  <a:schemeClr val="bg1"/>
                </a:solidFill>
                <a:latin typeface="Fira Sans Light" panose="020B0403050000020004" pitchFamily="34" charset="0"/>
              </a:rPr>
              <a:t>ottobre</a:t>
            </a:r>
            <a:r>
              <a:rPr lang="en-GB" sz="2800">
                <a:solidFill>
                  <a:schemeClr val="bg1"/>
                </a:solidFill>
                <a:latin typeface="Fira Sans Light" panose="020B0403050000020004" pitchFamily="34" charset="0"/>
              </a:rPr>
              <a:t> 2024 </a:t>
            </a:r>
            <a:r>
              <a:rPr lang="en-GB" sz="2800" err="1">
                <a:solidFill>
                  <a:schemeClr val="bg1"/>
                </a:solidFill>
                <a:latin typeface="Fira Sans Light" panose="020B0403050000020004" pitchFamily="34" charset="0"/>
              </a:rPr>
              <a:t>dalle</a:t>
            </a:r>
            <a:r>
              <a:rPr lang="en-GB" sz="2800">
                <a:solidFill>
                  <a:schemeClr val="bg1"/>
                </a:solidFill>
                <a:latin typeface="Fira Sans Light" panose="020B0403050000020004" pitchFamily="34" charset="0"/>
              </a:rPr>
              <a:t> 14:30 alle 15:00</a:t>
            </a:r>
            <a:endParaRPr lang="en-US" sz="2800">
              <a:solidFill>
                <a:schemeClr val="bg1"/>
              </a:solidFill>
              <a:latin typeface="Fira Sans 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6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E5BF-F030-64EF-52B9-DC09D4D8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16CC4-5EFB-7E68-D5AB-14E470A3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224B5-FA5B-3AF9-A001-8BF30E9F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75B7-C0A5-B177-4907-6437190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A2CB3-C288-4D9A-F186-0365162C580D}"/>
              </a:ext>
            </a:extLst>
          </p:cNvPr>
          <p:cNvSpPr txBox="1"/>
          <p:nvPr/>
        </p:nvSpPr>
        <p:spPr>
          <a:xfrm>
            <a:off x="0" y="1792654"/>
            <a:ext cx="12192001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800"/>
              </a:spcAft>
            </a:pPr>
            <a:r>
              <a:rPr lang="en-GB" sz="3200">
                <a:effectLst/>
                <a:latin typeface="ComputerModernRoman"/>
              </a:rPr>
              <a:t>Even today’s networks, which we consider quite large from a computational systems point of view, are smaller than the nervous system of even relatively primitive vertebrate animals like frogs.</a:t>
            </a:r>
          </a:p>
          <a:p>
            <a:pPr algn="ctr">
              <a:spcAft>
                <a:spcPts val="2800"/>
              </a:spcAft>
            </a:pPr>
            <a:r>
              <a:rPr lang="en-GB" sz="3200">
                <a:latin typeface="ComputerModernRoman"/>
              </a:rPr>
              <a:t>Lo dice </a:t>
            </a:r>
            <a:r>
              <a:rPr lang="en-GB" sz="3200" b="1">
                <a:solidFill>
                  <a:srgbClr val="FF0000"/>
                </a:solidFill>
                <a:latin typeface="ComputerModernRoman"/>
              </a:rPr>
              <a:t>Ian</a:t>
            </a:r>
          </a:p>
          <a:p>
            <a:pPr algn="ctr">
              <a:spcAft>
                <a:spcPts val="2800"/>
              </a:spcAft>
            </a:pPr>
            <a:r>
              <a:rPr lang="it-IT" sz="3200" b="1">
                <a:solidFill>
                  <a:schemeClr val="bg1"/>
                </a:solidFill>
                <a:latin typeface="Fira Sans" panose="020B0503050000020004" pitchFamily="34" charset="0"/>
              </a:rPr>
              <a:t>… </a:t>
            </a:r>
            <a:r>
              <a:rPr lang="it-IT" sz="3200" b="1" err="1">
                <a:solidFill>
                  <a:schemeClr val="bg1"/>
                </a:solidFill>
                <a:latin typeface="Fira Sans" panose="020B0503050000020004" pitchFamily="34" charset="0"/>
              </a:rPr>
              <a:t>Goodfellow</a:t>
            </a:r>
            <a:r>
              <a:rPr lang="it-IT" sz="3200" b="1">
                <a:solidFill>
                  <a:schemeClr val="bg1"/>
                </a:solidFill>
                <a:latin typeface="Fira Sans" panose="020B0503050000020004" pitchFamily="34" charset="0"/>
              </a:rPr>
              <a:t> nel 2015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B6F66-F77D-56A6-ADFF-362553D59981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017B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ira Sans" panose="020B0503050000020004" pitchFamily="34" charset="0"/>
              </a:rPr>
              <a:t>In </a:t>
            </a:r>
            <a:r>
              <a:rPr lang="en-US" sz="2400" err="1">
                <a:latin typeface="Fira Sans" panose="020B0503050000020004" pitchFamily="34" charset="0"/>
              </a:rPr>
              <a:t>Conclusione</a:t>
            </a:r>
            <a:endParaRPr lang="en-US" sz="2400">
              <a:latin typeface="Fira Sans" panose="020B050305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71D74-05D5-3AB3-16D2-6BB11F6D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" t="242" r="322" b="516"/>
          <a:stretch/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0FAE1-0D0F-4DC6-D74D-9B512D50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C5E75-46EF-B99C-C9CB-6C7A5A5B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F21A1-FBAC-B1F5-3217-BA2B3F58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2B77-DE70-304A-F6FE-114195E0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C8A34-4987-3621-158D-82DDCBF6E1AE}"/>
              </a:ext>
            </a:extLst>
          </p:cNvPr>
          <p:cNvSpPr txBox="1"/>
          <p:nvPr/>
        </p:nvSpPr>
        <p:spPr>
          <a:xfrm>
            <a:off x="0" y="1792654"/>
            <a:ext cx="12192001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800"/>
              </a:spcAft>
            </a:pPr>
            <a:r>
              <a:rPr lang="en-GB" sz="3200">
                <a:effectLst/>
                <a:latin typeface="ComputerModernRoman"/>
              </a:rPr>
              <a:t>Even today’s networks, which we consider quite large from a computational systems point of view, are smaller than the nervous system of even relatively primitive vertebrate animals like frogs.</a:t>
            </a:r>
          </a:p>
          <a:p>
            <a:pPr algn="ctr">
              <a:spcAft>
                <a:spcPts val="2800"/>
              </a:spcAft>
            </a:pPr>
            <a:r>
              <a:rPr lang="en-GB" sz="3200">
                <a:latin typeface="ComputerModernRoman"/>
              </a:rPr>
              <a:t>Lo dice </a:t>
            </a:r>
            <a:r>
              <a:rPr lang="en-GB" sz="3200" b="1">
                <a:solidFill>
                  <a:srgbClr val="FF0000"/>
                </a:solidFill>
                <a:latin typeface="ComputerModernRoman"/>
              </a:rPr>
              <a:t>Ian</a:t>
            </a:r>
          </a:p>
          <a:p>
            <a:pPr algn="ctr">
              <a:spcAft>
                <a:spcPts val="2800"/>
              </a:spcAft>
            </a:pPr>
            <a:r>
              <a:rPr lang="it-IT" sz="3200" b="1">
                <a:solidFill>
                  <a:schemeClr val="accent6"/>
                </a:solidFill>
                <a:latin typeface="Fira Sans" panose="020B0503050000020004" pitchFamily="34" charset="0"/>
              </a:rPr>
              <a:t>… </a:t>
            </a:r>
            <a:r>
              <a:rPr lang="it-IT" sz="3200" b="1" err="1">
                <a:solidFill>
                  <a:schemeClr val="accent6"/>
                </a:solidFill>
                <a:latin typeface="Fira Sans" panose="020B0503050000020004" pitchFamily="34" charset="0"/>
              </a:rPr>
              <a:t>Goodfellow</a:t>
            </a:r>
            <a:r>
              <a:rPr lang="it-IT" sz="3200" b="1">
                <a:solidFill>
                  <a:schemeClr val="accent6"/>
                </a:solidFill>
                <a:latin typeface="Fira Sans" panose="020B0503050000020004" pitchFamily="34" charset="0"/>
              </a:rPr>
              <a:t> nel 2015</a:t>
            </a:r>
            <a:endParaRPr lang="it-IT" sz="3200" b="1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FB0AF-1D44-8D93-27C3-AD4CD625A986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017B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ira Sans" panose="020B0503050000020004" pitchFamily="34" charset="0"/>
              </a:rPr>
              <a:t>In </a:t>
            </a:r>
            <a:r>
              <a:rPr lang="en-US" sz="2400" err="1">
                <a:latin typeface="Fira Sans" panose="020B0503050000020004" pitchFamily="34" charset="0"/>
              </a:rPr>
              <a:t>Conclusione</a:t>
            </a:r>
            <a:endParaRPr lang="en-US" sz="2400">
              <a:latin typeface="Fira Sans" panose="020B050305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BBF3D-2B33-0B59-E146-7534D53A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" t="242" r="322" b="516"/>
          <a:stretch/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8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1A95F-CD1F-EBAB-9778-608684CA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28ED7-DE15-643A-065F-FDB42DDA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0D491-6E88-BBBD-DA4E-82F99EC6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9D712-212D-B15B-764E-90EF2C51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3926D-7024-0A9F-547C-4341D966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72711-8E17-A29C-63FB-9B8DDE57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910B6-DDDF-4B73-07E3-55F16F00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ED92A-4859-4D90-4256-00AE2883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8507A-9F12-33DD-261C-6637393F5DF3}"/>
              </a:ext>
            </a:extLst>
          </p:cNvPr>
          <p:cNvSpPr txBox="1"/>
          <p:nvPr/>
        </p:nvSpPr>
        <p:spPr>
          <a:xfrm>
            <a:off x="-1" y="1084768"/>
            <a:ext cx="12192001" cy="46884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800"/>
              </a:spcAft>
            </a:pPr>
            <a:r>
              <a:rPr lang="it-IT" sz="2800">
                <a:latin typeface="Fira Sans" panose="020B0503050000020004" pitchFamily="34" charset="0"/>
              </a:rPr>
              <a:t>I moderni </a:t>
            </a:r>
            <a:r>
              <a:rPr lang="it-IT" sz="2800" b="1" err="1">
                <a:latin typeface="Fira Sans" panose="020B0503050000020004" pitchFamily="34" charset="0"/>
              </a:rPr>
              <a:t>Trasformer</a:t>
            </a:r>
            <a:r>
              <a:rPr lang="it-IT" sz="2800">
                <a:latin typeface="Fira Sans" panose="020B0503050000020004" pitchFamily="34" charset="0"/>
              </a:rPr>
              <a:t> hanno circa </a:t>
            </a:r>
            <a:r>
              <a:rPr lang="it-IT" sz="2800" b="1">
                <a:latin typeface="Fira Sans" panose="020B0503050000020004" pitchFamily="34" charset="0"/>
              </a:rPr>
              <a:t>1 trilione di parametri</a:t>
            </a:r>
            <a:r>
              <a:rPr lang="it-IT" sz="2800">
                <a:latin typeface="Fira Sans" panose="020B0503050000020004" pitchFamily="34" charset="0"/>
              </a:rPr>
              <a:t>. Si stima che per allenare queste reti servano almeno </a:t>
            </a:r>
            <a:r>
              <a:rPr lang="it-IT" sz="2800" b="1">
                <a:latin typeface="Fira Sans" panose="020B0503050000020004" pitchFamily="34" charset="0"/>
              </a:rPr>
              <a:t>10 GWh</a:t>
            </a:r>
            <a:r>
              <a:rPr lang="it-IT" sz="2800">
                <a:latin typeface="Fira Sans" panose="020B0503050000020004" pitchFamily="34" charset="0"/>
              </a:rPr>
              <a:t>… il fabbisogno di circa 2000 famiglie americane </a:t>
            </a:r>
            <a:br>
              <a:rPr lang="it-IT" sz="2800">
                <a:latin typeface="Fira Sans" panose="020B0503050000020004" pitchFamily="34" charset="0"/>
              </a:rPr>
            </a:br>
            <a:r>
              <a:rPr lang="it-IT" sz="2800">
                <a:latin typeface="Fira Sans" panose="020B0503050000020004" pitchFamily="34" charset="0"/>
              </a:rPr>
              <a:t>per 1 anno.</a:t>
            </a:r>
          </a:p>
          <a:p>
            <a:pPr algn="ctr">
              <a:spcAft>
                <a:spcPts val="2800"/>
              </a:spcAft>
            </a:pPr>
            <a:r>
              <a:rPr lang="it-IT" sz="2800">
                <a:latin typeface="Fira Sans"/>
              </a:rPr>
              <a:t>Vogliamo una quantità di macchine che dissipano </a:t>
            </a:r>
            <a:br>
              <a:rPr lang="it-IT" sz="2800">
                <a:latin typeface="Fira Sans" panose="020B0503050000020004" pitchFamily="34" charset="0"/>
              </a:rPr>
            </a:br>
            <a:r>
              <a:rPr lang="it-IT" sz="2800">
                <a:latin typeface="Fira Sans"/>
              </a:rPr>
              <a:t>come una città ? </a:t>
            </a:r>
            <a:r>
              <a:rPr lang="it-IT" sz="2800" b="1">
                <a:solidFill>
                  <a:schemeClr val="bg1"/>
                </a:solidFill>
                <a:latin typeface="Fira Sans"/>
              </a:rPr>
              <a:t>NO</a:t>
            </a:r>
          </a:p>
          <a:p>
            <a:pPr algn="ctr">
              <a:spcAft>
                <a:spcPts val="2800"/>
              </a:spcAft>
            </a:pPr>
            <a:r>
              <a:rPr lang="it-IT" sz="2800">
                <a:solidFill>
                  <a:schemeClr val="bg1"/>
                </a:solidFill>
                <a:latin typeface="Fira Sans" panose="020B0503050000020004" pitchFamily="34" charset="0"/>
              </a:rPr>
              <a:t>Vogliamo solo delle </a:t>
            </a:r>
            <a:r>
              <a:rPr lang="it-IT" sz="2800" b="1">
                <a:solidFill>
                  <a:schemeClr val="bg1"/>
                </a:solidFill>
                <a:latin typeface="Fira Sans" panose="020B0503050000020004" pitchFamily="34" charset="0"/>
              </a:rPr>
              <a:t>GPU</a:t>
            </a:r>
            <a:r>
              <a:rPr lang="it-IT" sz="2800">
                <a:solidFill>
                  <a:schemeClr val="bg1"/>
                </a:solidFill>
                <a:latin typeface="Fira Sans" panose="020B0503050000020004" pitchFamily="34" charset="0"/>
              </a:rPr>
              <a:t> che ci permettano di usare i dati di input senza limitazione. Ma anche un sistema che ci permetta di avere </a:t>
            </a:r>
            <a:r>
              <a:rPr lang="it-IT" sz="2800" b="1">
                <a:solidFill>
                  <a:schemeClr val="bg1"/>
                </a:solidFill>
                <a:latin typeface="Fira Sans" panose="020B0503050000020004" pitchFamily="34" charset="0"/>
              </a:rPr>
              <a:t>dati clinici</a:t>
            </a:r>
            <a:r>
              <a:rPr lang="it-IT" sz="2800">
                <a:solidFill>
                  <a:schemeClr val="bg1"/>
                </a:solidFill>
                <a:latin typeface="Fira Sans" panose="020B0503050000020004" pitchFamily="34" charset="0"/>
              </a:rPr>
              <a:t> più agevolmente.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4576B-F932-E80C-D69C-95E7957F4BBF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017B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ira Sans" panose="020B0503050000020004" pitchFamily="34" charset="0"/>
              </a:rPr>
              <a:t>In </a:t>
            </a:r>
            <a:r>
              <a:rPr lang="en-US" sz="2400" err="1">
                <a:latin typeface="Fira Sans" panose="020B0503050000020004" pitchFamily="34" charset="0"/>
              </a:rPr>
              <a:t>Conclusione</a:t>
            </a:r>
            <a:endParaRPr lang="en-US" sz="2400">
              <a:latin typeface="Fira Sans" panose="020B050305000002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F4B54-71CB-E824-282C-124E5C60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" t="242" r="322" b="516"/>
          <a:stretch/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F0C98-B43A-31D6-C4B6-C587F4B0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61D87-BFC5-E0ED-E85F-B3425BD6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706C3-424B-DAA6-753A-769A65B5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D9184-4CAE-AA49-530C-A25654B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ED894-8CD0-2DA7-46E9-0664E8CB6AE7}"/>
              </a:ext>
            </a:extLst>
          </p:cNvPr>
          <p:cNvSpPr txBox="1"/>
          <p:nvPr/>
        </p:nvSpPr>
        <p:spPr>
          <a:xfrm>
            <a:off x="-1" y="1084768"/>
            <a:ext cx="12192001" cy="46884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2800"/>
              </a:spcAft>
            </a:pPr>
            <a:r>
              <a:rPr lang="it-IT" sz="2800">
                <a:latin typeface="Fira Sans" panose="020B0503050000020004" pitchFamily="34" charset="0"/>
              </a:rPr>
              <a:t>I moderni </a:t>
            </a:r>
            <a:r>
              <a:rPr lang="it-IT" sz="2800" b="1" err="1">
                <a:latin typeface="Fira Sans" panose="020B0503050000020004" pitchFamily="34" charset="0"/>
              </a:rPr>
              <a:t>Trasformer</a:t>
            </a:r>
            <a:r>
              <a:rPr lang="it-IT" sz="2800">
                <a:latin typeface="Fira Sans" panose="020B0503050000020004" pitchFamily="34" charset="0"/>
              </a:rPr>
              <a:t> hanno circa </a:t>
            </a:r>
            <a:r>
              <a:rPr lang="it-IT" sz="2800" b="1">
                <a:latin typeface="Fira Sans" panose="020B0503050000020004" pitchFamily="34" charset="0"/>
              </a:rPr>
              <a:t>1 trilione di parametri</a:t>
            </a:r>
            <a:r>
              <a:rPr lang="it-IT" sz="2800">
                <a:latin typeface="Fira Sans" panose="020B0503050000020004" pitchFamily="34" charset="0"/>
              </a:rPr>
              <a:t>. Si stima che per allenare queste reti servano almeno </a:t>
            </a:r>
            <a:r>
              <a:rPr lang="it-IT" sz="2800" b="1">
                <a:latin typeface="Fira Sans" panose="020B0503050000020004" pitchFamily="34" charset="0"/>
              </a:rPr>
              <a:t>10 GWh</a:t>
            </a:r>
            <a:r>
              <a:rPr lang="it-IT" sz="2800">
                <a:latin typeface="Fira Sans" panose="020B0503050000020004" pitchFamily="34" charset="0"/>
              </a:rPr>
              <a:t>… il fabbisogno di circa 2000 famiglie americane </a:t>
            </a:r>
            <a:br>
              <a:rPr lang="it-IT" sz="2800">
                <a:latin typeface="Fira Sans" panose="020B0503050000020004" pitchFamily="34" charset="0"/>
              </a:rPr>
            </a:br>
            <a:r>
              <a:rPr lang="it-IT" sz="2800">
                <a:latin typeface="Fira Sans" panose="020B0503050000020004" pitchFamily="34" charset="0"/>
              </a:rPr>
              <a:t>per 1 anno.</a:t>
            </a:r>
          </a:p>
          <a:p>
            <a:pPr algn="ctr">
              <a:spcAft>
                <a:spcPts val="2800"/>
              </a:spcAft>
            </a:pPr>
            <a:r>
              <a:rPr lang="it-IT" sz="2800">
                <a:latin typeface="Fira Sans"/>
              </a:rPr>
              <a:t>Vogliamo una quantità di macchine che dissipano </a:t>
            </a:r>
            <a:br>
              <a:rPr lang="it-IT" sz="2800">
                <a:latin typeface="Fira Sans" panose="020B0503050000020004" pitchFamily="34" charset="0"/>
              </a:rPr>
            </a:br>
            <a:r>
              <a:rPr lang="it-IT" sz="2800">
                <a:latin typeface="Fira Sans"/>
              </a:rPr>
              <a:t>come una città ? </a:t>
            </a:r>
            <a:r>
              <a:rPr lang="it-IT" sz="2800" b="1">
                <a:solidFill>
                  <a:srgbClr val="FF0000"/>
                </a:solidFill>
                <a:latin typeface="Fira Sans"/>
              </a:rPr>
              <a:t>NO</a:t>
            </a:r>
          </a:p>
          <a:p>
            <a:pPr algn="ctr">
              <a:spcAft>
                <a:spcPts val="2800"/>
              </a:spcAft>
            </a:pPr>
            <a:r>
              <a:rPr lang="it-IT" sz="2800">
                <a:latin typeface="Fira Sans" panose="020B0503050000020004" pitchFamily="34" charset="0"/>
              </a:rPr>
              <a:t>Vogliamo </a:t>
            </a:r>
            <a:r>
              <a:rPr lang="it-IT" sz="2800" b="1">
                <a:solidFill>
                  <a:schemeClr val="accent6"/>
                </a:solidFill>
                <a:latin typeface="Fira Sans" panose="020B0503050000020004" pitchFamily="34" charset="0"/>
              </a:rPr>
              <a:t>una infrastruttura</a:t>
            </a:r>
            <a:r>
              <a:rPr lang="it-IT" sz="2800">
                <a:latin typeface="Fira Sans" panose="020B0503050000020004" pitchFamily="34" charset="0"/>
              </a:rPr>
              <a:t> che ci permetta di usare i dati di input senza limitazione. Ma anche un sistema che ci permetta di avere </a:t>
            </a:r>
            <a:r>
              <a:rPr lang="it-IT" sz="2800" b="1">
                <a:solidFill>
                  <a:schemeClr val="accent6"/>
                </a:solidFill>
                <a:latin typeface="Fira Sans" panose="020B0503050000020004" pitchFamily="34" charset="0"/>
              </a:rPr>
              <a:t>dati clinici</a:t>
            </a:r>
            <a:r>
              <a:rPr lang="it-IT" sz="2800">
                <a:latin typeface="Fira Sans" panose="020B0503050000020004" pitchFamily="34" charset="0"/>
              </a:rPr>
              <a:t> più agevolmente.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77B59-83EA-FFA0-6E92-667E598BB155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017B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Fira Sans" panose="020B0503050000020004" pitchFamily="34" charset="0"/>
              </a:rPr>
              <a:t>In </a:t>
            </a:r>
            <a:r>
              <a:rPr lang="en-US" sz="2400" err="1">
                <a:latin typeface="Fira Sans" panose="020B0503050000020004" pitchFamily="34" charset="0"/>
              </a:rPr>
              <a:t>Conclusione</a:t>
            </a:r>
            <a:endParaRPr lang="en-US" sz="2400">
              <a:latin typeface="Fira Sans" panose="020B050305000002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A110C-70EB-0720-7130-3642950EAA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7" t="242" r="322" b="516"/>
          <a:stretch/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693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25792-7D0A-D251-EA3B-5C7E1B94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77A99-5512-F905-46F3-BF2BC898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59B69-1794-FC7A-6A15-10E7B1FA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0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74C5A-3655-B0B4-497A-9B399A9DC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B18C84E0-F824-F255-366E-C0AEDF60D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00" y="3279775"/>
            <a:ext cx="914400" cy="9144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7AD789-1BE5-24BA-31CA-23892A7A1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88798"/>
              </p:ext>
            </p:extLst>
          </p:nvPr>
        </p:nvGraphicFramePr>
        <p:xfrm>
          <a:off x="1828800" y="330199"/>
          <a:ext cx="9982199" cy="584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450">
                  <a:extLst>
                    <a:ext uri="{9D8B030D-6E8A-4147-A177-3AD203B41FA5}">
                      <a16:colId xmlns:a16="http://schemas.microsoft.com/office/drawing/2014/main" val="1391688731"/>
                    </a:ext>
                  </a:extLst>
                </a:gridCol>
                <a:gridCol w="1760019">
                  <a:extLst>
                    <a:ext uri="{9D8B030D-6E8A-4147-A177-3AD203B41FA5}">
                      <a16:colId xmlns:a16="http://schemas.microsoft.com/office/drawing/2014/main" val="448309707"/>
                    </a:ext>
                  </a:extLst>
                </a:gridCol>
                <a:gridCol w="1838826">
                  <a:extLst>
                    <a:ext uri="{9D8B030D-6E8A-4147-A177-3AD203B41FA5}">
                      <a16:colId xmlns:a16="http://schemas.microsoft.com/office/drawing/2014/main" val="2818540307"/>
                    </a:ext>
                  </a:extLst>
                </a:gridCol>
                <a:gridCol w="1943902">
                  <a:extLst>
                    <a:ext uri="{9D8B030D-6E8A-4147-A177-3AD203B41FA5}">
                      <a16:colId xmlns:a16="http://schemas.microsoft.com/office/drawing/2014/main" val="1590293178"/>
                    </a:ext>
                  </a:extLst>
                </a:gridCol>
                <a:gridCol w="1563002">
                  <a:extLst>
                    <a:ext uri="{9D8B030D-6E8A-4147-A177-3AD203B41FA5}">
                      <a16:colId xmlns:a16="http://schemas.microsoft.com/office/drawing/2014/main" val="1136484169"/>
                    </a:ext>
                  </a:extLst>
                </a:gridCol>
              </a:tblGrid>
              <a:tr h="949818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err="1">
                          <a:solidFill>
                            <a:schemeClr val="tx1"/>
                          </a:solidFill>
                        </a:rPr>
                        <a:t>Lung</a:t>
                      </a:r>
                      <a:r>
                        <a:rPr lang="it-IT" sz="2800">
                          <a:solidFill>
                            <a:schemeClr val="tx1"/>
                          </a:solidFill>
                        </a:rPr>
                        <a:t> Mask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>
                          <a:solidFill>
                            <a:schemeClr val="tx1"/>
                          </a:solidFill>
                        </a:rPr>
                        <a:t>GGO Mask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>
                          <a:solidFill>
                            <a:schemeClr val="tx1"/>
                          </a:solidFill>
                        </a:rPr>
                        <a:t>CT-SS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414273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Plethora</a:t>
                      </a:r>
                      <a:endParaRPr lang="it-IT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402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83419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Lung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 CT </a:t>
                      </a:r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segmentation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 challenge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305366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COVID-19 Challenge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199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76508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MosMed</a:t>
                      </a:r>
                      <a:endParaRPr lang="it-IT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1100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273692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MosMes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Annotatede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subsample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accent2"/>
                          </a:solidFill>
                        </a:rPr>
                        <a:t>Inferable</a:t>
                      </a:r>
                      <a:endParaRPr lang="it-IT" b="1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94818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MosMed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 (in-house </a:t>
                      </a:r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Annotatede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err="1">
                          <a:solidFill>
                            <a:schemeClr val="tx1"/>
                          </a:solidFill>
                        </a:rPr>
                        <a:t>subsample</a:t>
                      </a:r>
                      <a:r>
                        <a:rPr lang="it-IT" b="1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703185"/>
                  </a:ext>
                </a:extLst>
              </a:tr>
              <a:tr h="698883"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COVID-19-CT-Seg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accent6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accent2"/>
                          </a:solidFill>
                        </a:rPr>
                        <a:t>Inferable</a:t>
                      </a:r>
                      <a:endParaRPr lang="it-IT" b="1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41438"/>
                  </a:ext>
                </a:extLst>
              </a:tr>
            </a:tbl>
          </a:graphicData>
        </a:graphic>
      </p:graphicFrame>
      <p:sp>
        <p:nvSpPr>
          <p:cNvPr id="15" name="Double Brace 14">
            <a:extLst>
              <a:ext uri="{FF2B5EF4-FFF2-40B4-BE49-F238E27FC236}">
                <a16:creationId xmlns:a16="http://schemas.microsoft.com/office/drawing/2014/main" id="{72A6C726-D197-38A2-FF75-62A0749988E2}"/>
              </a:ext>
            </a:extLst>
          </p:cNvPr>
          <p:cNvSpPr/>
          <p:nvPr/>
        </p:nvSpPr>
        <p:spPr>
          <a:xfrm>
            <a:off x="1295400" y="1177927"/>
            <a:ext cx="12636500" cy="5118096"/>
          </a:xfrm>
          <a:prstGeom prst="bracePair">
            <a:avLst>
              <a:gd name="adj" fmla="val 4611"/>
            </a:avLst>
          </a:pr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71991 w 12198350"/>
                      <a:gd name="connsiteY0" fmla="*/ 5118096 h 5118096"/>
                      <a:gd name="connsiteX1" fmla="*/ 235996 w 12198350"/>
                      <a:gd name="connsiteY1" fmla="*/ 4882101 h 5118096"/>
                      <a:gd name="connsiteX2" fmla="*/ 235995 w 12198350"/>
                      <a:gd name="connsiteY2" fmla="*/ 2795043 h 5118096"/>
                      <a:gd name="connsiteX3" fmla="*/ 0 w 12198350"/>
                      <a:gd name="connsiteY3" fmla="*/ 2559048 h 5118096"/>
                      <a:gd name="connsiteX4" fmla="*/ 235995 w 12198350"/>
                      <a:gd name="connsiteY4" fmla="*/ 2323053 h 5118096"/>
                      <a:gd name="connsiteX5" fmla="*/ 235995 w 12198350"/>
                      <a:gd name="connsiteY5" fmla="*/ 235995 h 5118096"/>
                      <a:gd name="connsiteX6" fmla="*/ 471990 w 12198350"/>
                      <a:gd name="connsiteY6" fmla="*/ 0 h 5118096"/>
                      <a:gd name="connsiteX7" fmla="*/ 11726359 w 12198350"/>
                      <a:gd name="connsiteY7" fmla="*/ 0 h 5118096"/>
                      <a:gd name="connsiteX8" fmla="*/ 11962354 w 12198350"/>
                      <a:gd name="connsiteY8" fmla="*/ 235995 h 5118096"/>
                      <a:gd name="connsiteX9" fmla="*/ 11962355 w 12198350"/>
                      <a:gd name="connsiteY9" fmla="*/ 2323053 h 5118096"/>
                      <a:gd name="connsiteX10" fmla="*/ 12198350 w 12198350"/>
                      <a:gd name="connsiteY10" fmla="*/ 2559048 h 5118096"/>
                      <a:gd name="connsiteX11" fmla="*/ 11962355 w 12198350"/>
                      <a:gd name="connsiteY11" fmla="*/ 2795043 h 5118096"/>
                      <a:gd name="connsiteX12" fmla="*/ 11962355 w 12198350"/>
                      <a:gd name="connsiteY12" fmla="*/ 4882101 h 5118096"/>
                      <a:gd name="connsiteX13" fmla="*/ 11726360 w 12198350"/>
                      <a:gd name="connsiteY13" fmla="*/ 5118096 h 5118096"/>
                      <a:gd name="connsiteX14" fmla="*/ 471991 w 12198350"/>
                      <a:gd name="connsiteY14" fmla="*/ 5118096 h 5118096"/>
                      <a:gd name="connsiteX0" fmla="*/ 471991 w 12198350"/>
                      <a:gd name="connsiteY0" fmla="*/ 5118096 h 5118096"/>
                      <a:gd name="connsiteX1" fmla="*/ 235996 w 12198350"/>
                      <a:gd name="connsiteY1" fmla="*/ 4882101 h 5118096"/>
                      <a:gd name="connsiteX2" fmla="*/ 235995 w 12198350"/>
                      <a:gd name="connsiteY2" fmla="*/ 2795043 h 5118096"/>
                      <a:gd name="connsiteX3" fmla="*/ 0 w 12198350"/>
                      <a:gd name="connsiteY3" fmla="*/ 2559048 h 5118096"/>
                      <a:gd name="connsiteX4" fmla="*/ 235995 w 12198350"/>
                      <a:gd name="connsiteY4" fmla="*/ 2323053 h 5118096"/>
                      <a:gd name="connsiteX5" fmla="*/ 235995 w 12198350"/>
                      <a:gd name="connsiteY5" fmla="*/ 235995 h 5118096"/>
                      <a:gd name="connsiteX6" fmla="*/ 471990 w 12198350"/>
                      <a:gd name="connsiteY6" fmla="*/ 0 h 5118096"/>
                      <a:gd name="connsiteX7" fmla="*/ 11726359 w 12198350"/>
                      <a:gd name="connsiteY7" fmla="*/ 0 h 5118096"/>
                      <a:gd name="connsiteX8" fmla="*/ 11962354 w 12198350"/>
                      <a:gd name="connsiteY8" fmla="*/ 235995 h 5118096"/>
                      <a:gd name="connsiteX9" fmla="*/ 11962355 w 12198350"/>
                      <a:gd name="connsiteY9" fmla="*/ 2323053 h 5118096"/>
                      <a:gd name="connsiteX10" fmla="*/ 12198350 w 12198350"/>
                      <a:gd name="connsiteY10" fmla="*/ 2559048 h 5118096"/>
                      <a:gd name="connsiteX11" fmla="*/ 11962355 w 12198350"/>
                      <a:gd name="connsiteY11" fmla="*/ 2795043 h 5118096"/>
                      <a:gd name="connsiteX12" fmla="*/ 11962355 w 12198350"/>
                      <a:gd name="connsiteY12" fmla="*/ 4882101 h 5118096"/>
                      <a:gd name="connsiteX13" fmla="*/ 11726360 w 12198350"/>
                      <a:gd name="connsiteY13" fmla="*/ 5118096 h 5118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198350" h="5118096" stroke="0" extrusionOk="0">
                        <a:moveTo>
                          <a:pt x="471991" y="5118096"/>
                        </a:moveTo>
                        <a:cubicBezTo>
                          <a:pt x="339578" y="5116815"/>
                          <a:pt x="214154" y="5020634"/>
                          <a:pt x="235996" y="4882101"/>
                        </a:cubicBezTo>
                        <a:cubicBezTo>
                          <a:pt x="310005" y="4201996"/>
                          <a:pt x="185548" y="3492333"/>
                          <a:pt x="235995" y="2795043"/>
                        </a:cubicBezTo>
                        <a:cubicBezTo>
                          <a:pt x="222779" y="2677613"/>
                          <a:pt x="127516" y="2574633"/>
                          <a:pt x="0" y="2559048"/>
                        </a:cubicBezTo>
                        <a:cubicBezTo>
                          <a:pt x="118597" y="2552625"/>
                          <a:pt x="247204" y="2458745"/>
                          <a:pt x="235995" y="2323053"/>
                        </a:cubicBezTo>
                        <a:cubicBezTo>
                          <a:pt x="186462" y="1629365"/>
                          <a:pt x="221186" y="517389"/>
                          <a:pt x="235995" y="235995"/>
                        </a:cubicBezTo>
                        <a:cubicBezTo>
                          <a:pt x="228710" y="104543"/>
                          <a:pt x="326017" y="14722"/>
                          <a:pt x="471990" y="0"/>
                        </a:cubicBezTo>
                        <a:cubicBezTo>
                          <a:pt x="4373127" y="48231"/>
                          <a:pt x="9138983" y="-84455"/>
                          <a:pt x="11726359" y="0"/>
                        </a:cubicBezTo>
                        <a:cubicBezTo>
                          <a:pt x="11862151" y="3054"/>
                          <a:pt x="11983877" y="110834"/>
                          <a:pt x="11962354" y="235995"/>
                        </a:cubicBezTo>
                        <a:cubicBezTo>
                          <a:pt x="11898182" y="921302"/>
                          <a:pt x="12065274" y="1711536"/>
                          <a:pt x="11962355" y="2323053"/>
                        </a:cubicBezTo>
                        <a:cubicBezTo>
                          <a:pt x="11976237" y="2474054"/>
                          <a:pt x="12068930" y="2568537"/>
                          <a:pt x="12198350" y="2559048"/>
                        </a:cubicBezTo>
                        <a:cubicBezTo>
                          <a:pt x="12072407" y="2565815"/>
                          <a:pt x="11971670" y="2676117"/>
                          <a:pt x="11962355" y="2795043"/>
                        </a:cubicBezTo>
                        <a:cubicBezTo>
                          <a:pt x="11811916" y="3443005"/>
                          <a:pt x="12048234" y="4217951"/>
                          <a:pt x="11962355" y="4882101"/>
                        </a:cubicBezTo>
                        <a:cubicBezTo>
                          <a:pt x="11939209" y="5016238"/>
                          <a:pt x="11843437" y="5108947"/>
                          <a:pt x="11726360" y="5118096"/>
                        </a:cubicBezTo>
                        <a:cubicBezTo>
                          <a:pt x="10539861" y="5273293"/>
                          <a:pt x="5188085" y="5281116"/>
                          <a:pt x="471991" y="5118096"/>
                        </a:cubicBezTo>
                        <a:close/>
                      </a:path>
                      <a:path w="12198350" h="5118096" fill="none" extrusionOk="0">
                        <a:moveTo>
                          <a:pt x="471991" y="5118096"/>
                        </a:moveTo>
                        <a:cubicBezTo>
                          <a:pt x="342786" y="5102801"/>
                          <a:pt x="231283" y="5015189"/>
                          <a:pt x="235996" y="4882101"/>
                        </a:cubicBezTo>
                        <a:cubicBezTo>
                          <a:pt x="206532" y="4239098"/>
                          <a:pt x="255604" y="3505300"/>
                          <a:pt x="235995" y="2795043"/>
                        </a:cubicBezTo>
                        <a:cubicBezTo>
                          <a:pt x="235353" y="2679972"/>
                          <a:pt x="139745" y="2553467"/>
                          <a:pt x="0" y="2559048"/>
                        </a:cubicBezTo>
                        <a:cubicBezTo>
                          <a:pt x="119842" y="2575708"/>
                          <a:pt x="213581" y="2454584"/>
                          <a:pt x="235995" y="2323053"/>
                        </a:cubicBezTo>
                        <a:cubicBezTo>
                          <a:pt x="117684" y="1539059"/>
                          <a:pt x="337140" y="1229904"/>
                          <a:pt x="235995" y="235995"/>
                        </a:cubicBezTo>
                        <a:cubicBezTo>
                          <a:pt x="236477" y="102901"/>
                          <a:pt x="330090" y="-654"/>
                          <a:pt x="471990" y="0"/>
                        </a:cubicBezTo>
                        <a:moveTo>
                          <a:pt x="11726359" y="0"/>
                        </a:moveTo>
                        <a:cubicBezTo>
                          <a:pt x="11871393" y="12654"/>
                          <a:pt x="11954551" y="129221"/>
                          <a:pt x="11962354" y="235995"/>
                        </a:cubicBezTo>
                        <a:cubicBezTo>
                          <a:pt x="11952543" y="951376"/>
                          <a:pt x="11898746" y="1542969"/>
                          <a:pt x="11962355" y="2323053"/>
                        </a:cubicBezTo>
                        <a:cubicBezTo>
                          <a:pt x="11986348" y="2460907"/>
                          <a:pt x="12067601" y="2550484"/>
                          <a:pt x="12198350" y="2559048"/>
                        </a:cubicBezTo>
                        <a:cubicBezTo>
                          <a:pt x="12088176" y="2571750"/>
                          <a:pt x="11941521" y="2669279"/>
                          <a:pt x="11962355" y="2795043"/>
                        </a:cubicBezTo>
                        <a:cubicBezTo>
                          <a:pt x="11801372" y="3135030"/>
                          <a:pt x="11939093" y="3838880"/>
                          <a:pt x="11962355" y="4882101"/>
                        </a:cubicBezTo>
                        <a:cubicBezTo>
                          <a:pt x="11964819" y="5010586"/>
                          <a:pt x="11868219" y="5098090"/>
                          <a:pt x="11726360" y="511809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0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28D00-7740-BA98-80AA-24B49A77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68"/>
          <a:stretch/>
        </p:blipFill>
        <p:spPr>
          <a:xfrm>
            <a:off x="-18209" y="0"/>
            <a:ext cx="12228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EE4F3-0756-1422-6CEE-29D8D1334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BB4AF-A926-C6FC-2215-76E1122C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F422B-0C98-7880-940A-7C480B50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33C04-79CA-B19D-957C-7D1D2E54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4</a:t>
            </a:fld>
            <a:endParaRPr lang="en-US"/>
          </a:p>
        </p:txBody>
      </p:sp>
      <p:pic>
        <p:nvPicPr>
          <p:cNvPr id="6" name="Immagine 5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6980272F-9827-CB47-5A8D-8C7031EF6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48" b="64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416CB-40BF-49E9-4DCC-C7620820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C5BE8-1B5D-5946-BEB6-72AD5998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E936B-0834-65C8-0792-1AB2A276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F6848-07FB-4B2A-E5ED-F9A510A6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42" t="7411" r="9050" b="15154"/>
          <a:stretch/>
        </p:blipFill>
        <p:spPr>
          <a:xfrm>
            <a:off x="6246421" y="1269000"/>
            <a:ext cx="5702401" cy="4320000"/>
          </a:xfrm>
          <a:prstGeom prst="rect">
            <a:avLst/>
          </a:prstGeom>
        </p:spPr>
      </p:pic>
      <p:pic>
        <p:nvPicPr>
          <p:cNvPr id="7" name="Immagine 6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6DFFA033-5466-E449-4A06-57539D654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478" y="7308334"/>
            <a:ext cx="6995711" cy="3134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333B2-8506-66BE-D1F2-8D4E8C70EE20}"/>
              </a:ext>
            </a:extLst>
          </p:cNvPr>
          <p:cNvSpPr txBox="1"/>
          <p:nvPr/>
        </p:nvSpPr>
        <p:spPr>
          <a:xfrm>
            <a:off x="838200" y="1233527"/>
            <a:ext cx="5097985" cy="43909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800"/>
              </a:spcAft>
            </a:pPr>
            <a:r>
              <a:rPr lang="it-IT" sz="3200" b="1" u="sng">
                <a:latin typeface="Fira Sans" panose="020B0503050000020004" pitchFamily="34" charset="0"/>
              </a:rPr>
              <a:t>Risorse Locali</a:t>
            </a:r>
            <a:br>
              <a:rPr lang="it-IT" sz="3200">
                <a:latin typeface="Fira Sans" panose="020B0503050000020004" pitchFamily="34" charset="0"/>
              </a:rPr>
            </a:br>
            <a:r>
              <a:rPr lang="it-IT" sz="3200" b="1">
                <a:latin typeface="Fira Sans" panose="020B0503050000020004" pitchFamily="34" charset="0"/>
              </a:rPr>
              <a:t>Pisa</a:t>
            </a:r>
            <a:r>
              <a:rPr lang="it-IT" sz="3200">
                <a:latin typeface="Fira Sans" panose="020B0503050000020004" pitchFamily="34" charset="0"/>
              </a:rPr>
              <a:t>: 3 x V100 e 4 x </a:t>
            </a:r>
            <a:br>
              <a:rPr lang="it-IT" sz="3200">
                <a:latin typeface="Fira Sans" panose="020B0503050000020004" pitchFamily="34" charset="0"/>
              </a:rPr>
            </a:br>
            <a:r>
              <a:rPr lang="it-IT" sz="3200">
                <a:latin typeface="Fira Sans" panose="020B0503050000020004" pitchFamily="34" charset="0"/>
              </a:rPr>
              <a:t>K80 accessibili via AAI </a:t>
            </a:r>
            <a:br>
              <a:rPr lang="it-IT" sz="3200">
                <a:latin typeface="Fira Sans" panose="020B0503050000020004" pitchFamily="34" charset="0"/>
              </a:rPr>
            </a:br>
            <a:r>
              <a:rPr lang="it-IT" sz="3200" b="1">
                <a:latin typeface="Fira Sans" panose="020B0503050000020004" pitchFamily="34" charset="0"/>
              </a:rPr>
              <a:t>Pavia</a:t>
            </a:r>
            <a:r>
              <a:rPr lang="it-IT" sz="3200">
                <a:latin typeface="Fira Sans" panose="020B0503050000020004" pitchFamily="34" charset="0"/>
              </a:rPr>
              <a:t>: 2 x RTX3090 e </a:t>
            </a:r>
            <a:br>
              <a:rPr lang="it-IT" sz="3200">
                <a:latin typeface="Fira Sans" panose="020B0503050000020004" pitchFamily="34" charset="0"/>
              </a:rPr>
            </a:br>
            <a:r>
              <a:rPr lang="it-IT" sz="3200">
                <a:latin typeface="Fira Sans" panose="020B0503050000020004" pitchFamily="34" charset="0"/>
              </a:rPr>
              <a:t>1 x RTX3060 </a:t>
            </a:r>
          </a:p>
          <a:p>
            <a:pPr>
              <a:spcAft>
                <a:spcPts val="2800"/>
              </a:spcAft>
            </a:pPr>
            <a:r>
              <a:rPr lang="it-IT" sz="3200" b="1" u="sng">
                <a:latin typeface="Fira Sans" panose="020B0503050000020004" pitchFamily="34" charset="0"/>
              </a:rPr>
              <a:t>Risorse Nazionali</a:t>
            </a:r>
            <a:br>
              <a:rPr lang="it-IT" sz="3200">
                <a:latin typeface="Fira Sans" panose="020B0503050000020004" pitchFamily="34" charset="0"/>
              </a:rPr>
            </a:br>
            <a:r>
              <a:rPr lang="it-IT" sz="3200" b="1">
                <a:latin typeface="Fira Sans" panose="020B0503050000020004" pitchFamily="34" charset="0"/>
              </a:rPr>
              <a:t>ML_INFN</a:t>
            </a:r>
            <a:r>
              <a:rPr lang="it-IT" sz="3200">
                <a:latin typeface="Fira Sans" panose="020B0503050000020004" pitchFamily="34" charset="0"/>
              </a:rPr>
              <a:t>: 1 Nvidia T4</a:t>
            </a:r>
            <a:br>
              <a:rPr lang="it-IT" sz="3200">
                <a:latin typeface="Fira Sans" panose="020B0503050000020004" pitchFamily="34" charset="0"/>
              </a:rPr>
            </a:br>
            <a:r>
              <a:rPr lang="it-IT" sz="3200" b="1" err="1">
                <a:latin typeface="Fira Sans" panose="020B0503050000020004" pitchFamily="34" charset="0"/>
              </a:rPr>
              <a:t>Recas</a:t>
            </a:r>
            <a:r>
              <a:rPr lang="it-IT" sz="3200">
                <a:latin typeface="Fira Sans" panose="020B0503050000020004" pitchFamily="34" charset="0"/>
              </a:rPr>
              <a:t>: 3 Nvidia A100 </a:t>
            </a:r>
          </a:p>
        </p:txBody>
      </p:sp>
    </p:spTree>
    <p:extLst>
      <p:ext uri="{BB962C8B-B14F-4D97-AF65-F5344CB8AC3E}">
        <p14:creationId xmlns:p14="http://schemas.microsoft.com/office/powerpoint/2010/main" val="14813927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1994-789C-8760-A9E1-D02151FCD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152BD-BA70-EF19-F05B-23591D8B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0CEF7-D058-06A5-C76F-CA032B17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D6348-D22A-8BD8-9C5C-E49BEC94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FA793-E4CD-E8A5-B268-ED59406586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703"/>
          <a:stretch/>
        </p:blipFill>
        <p:spPr>
          <a:xfrm>
            <a:off x="133273" y="136525"/>
            <a:ext cx="9361793" cy="35631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A466B-EDA3-E7A9-3351-357A13992C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1851"/>
          <a:stretch/>
        </p:blipFill>
        <p:spPr>
          <a:xfrm>
            <a:off x="2696934" y="2841802"/>
            <a:ext cx="9361793" cy="38796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9259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76D87-F99F-1F74-2EC4-6C154EFC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17671-D58D-C629-4E1A-1FFD56E7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7E32-7D0B-4542-81F6-95B68573CFC6}" type="datetime2">
              <a:rPr lang="it-IT" smtClean="0"/>
              <a:t>martedì 15 ottobre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EC2A3-5097-E2B0-B676-14C9B2E1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ian.postuma@pv.infn.it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9A056-49D7-3916-3DF1-B981C150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ED32-9E3A-1A43-821A-C3E17F00DC2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BA616-13E9-FFE7-D0F2-65C31D57C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6" y="501041"/>
            <a:ext cx="11319827" cy="53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7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615F8-CF88-DBEB-57A2-CAE9DF33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Elementi grafici, arte&#10;&#10;Descrizione generata automaticamente">
            <a:extLst>
              <a:ext uri="{FF2B5EF4-FFF2-40B4-BE49-F238E27FC236}">
                <a16:creationId xmlns:a16="http://schemas.microsoft.com/office/drawing/2014/main" id="{501C628F-165A-AE45-E823-C343B647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" y="271971"/>
            <a:ext cx="12110512" cy="60552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0C7EB-4F15-D338-F9BB-050C41F9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2" y="6500896"/>
            <a:ext cx="411480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ian.postuma@pv.infn.it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6106B-AA44-3D08-F3AE-977334DC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3700" y="6500896"/>
            <a:ext cx="2743200" cy="27432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6BE7E32-7D0B-4542-81F6-95B68573CFC6}" type="datetime2">
              <a:rPr lang="it-IT" smtClean="0"/>
              <a:pPr algn="r">
                <a:spcAft>
                  <a:spcPts val="600"/>
                </a:spcAft>
              </a:pPr>
              <a:t>martedì 15 ottobre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03FE0-A875-90D0-17B6-092202AB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00896"/>
            <a:ext cx="95249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FF5D2-A1E5-062F-1842-D1B680D1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Elementi grafici, arte&#10;&#10;Descrizione generata automaticamente">
            <a:extLst>
              <a:ext uri="{FF2B5EF4-FFF2-40B4-BE49-F238E27FC236}">
                <a16:creationId xmlns:a16="http://schemas.microsoft.com/office/drawing/2014/main" id="{6320DC59-6C49-F2A9-DA9D-4673F44AB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" y="271971"/>
            <a:ext cx="12110512" cy="60552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93CEA-2509-10F1-2DB7-EE055204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2" y="6500896"/>
            <a:ext cx="411480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ian.postuma@pv.infn.it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670EC-3161-2381-62AF-143ECD84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3700" y="6500896"/>
            <a:ext cx="2743200" cy="27432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6BE7E32-7D0B-4542-81F6-95B68573CFC6}" type="datetime2">
              <a:rPr lang="it-IT" smtClean="0"/>
              <a:pPr algn="r">
                <a:spcAft>
                  <a:spcPts val="600"/>
                </a:spcAft>
              </a:pPr>
              <a:t>martedì 15 ottobre 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3EC70-55EC-B77E-0B88-57013177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00896"/>
            <a:ext cx="95249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E8ED32-9E3A-1A43-821A-C3E17F00DC2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3CFF8-6FA9-15A4-BFA6-ED00A8CED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016" y="811608"/>
            <a:ext cx="8707967" cy="497598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878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1907</Words>
  <Application>Microsoft Macintosh PowerPoint</Application>
  <PresentationFormat>Widescreen</PresentationFormat>
  <Paragraphs>245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ComputerModernRoman</vt:lpstr>
      <vt:lpstr>WarnockPro</vt:lpstr>
      <vt:lpstr>Aptos</vt:lpstr>
      <vt:lpstr>Aptos Display</vt:lpstr>
      <vt:lpstr>Arial</vt:lpstr>
      <vt:lpstr>Bradley Hand</vt:lpstr>
      <vt:lpstr>Fira Sans</vt:lpstr>
      <vt:lpstr>Fira Sans Light</vt:lpstr>
      <vt:lpstr>Fira Sans Medium</vt:lpstr>
      <vt:lpstr>Montserrat</vt:lpstr>
      <vt:lpstr>Office Theme</vt:lpstr>
      <vt:lpstr>next_AIM: DL techniques for medical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Postuma</dc:creator>
  <cp:lastModifiedBy>Ian Postuma</cp:lastModifiedBy>
  <cp:revision>2</cp:revision>
  <dcterms:created xsi:type="dcterms:W3CDTF">2024-10-14T07:35:14Z</dcterms:created>
  <dcterms:modified xsi:type="dcterms:W3CDTF">2024-10-15T08:13:12Z</dcterms:modified>
</cp:coreProperties>
</file>